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355" r:id="rId1"/>
  </p:sldMasterIdLst>
  <p:notesMasterIdLst>
    <p:notesMasterId r:id="rId23"/>
  </p:notesMasterIdLst>
  <p:sldIdLst>
    <p:sldId id="258" r:id="rId2"/>
    <p:sldId id="384" r:id="rId3"/>
    <p:sldId id="385" r:id="rId4"/>
    <p:sldId id="386" r:id="rId5"/>
    <p:sldId id="387" r:id="rId6"/>
    <p:sldId id="388" r:id="rId7"/>
    <p:sldId id="389" r:id="rId8"/>
    <p:sldId id="390" r:id="rId9"/>
    <p:sldId id="391" r:id="rId10"/>
    <p:sldId id="392" r:id="rId11"/>
    <p:sldId id="393" r:id="rId12"/>
    <p:sldId id="394" r:id="rId13"/>
    <p:sldId id="395" r:id="rId14"/>
    <p:sldId id="396" r:id="rId15"/>
    <p:sldId id="397" r:id="rId16"/>
    <p:sldId id="398" r:id="rId17"/>
    <p:sldId id="399" r:id="rId18"/>
    <p:sldId id="400" r:id="rId19"/>
    <p:sldId id="401" r:id="rId20"/>
    <p:sldId id="402" r:id="rId21"/>
    <p:sldId id="403" r:id="rId22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FFFFFF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434" autoAdjust="0"/>
  </p:normalViewPr>
  <p:slideViewPr>
    <p:cSldViewPr snapToGrid="0">
      <p:cViewPr varScale="1">
        <p:scale>
          <a:sx n="85" d="100"/>
          <a:sy n="85" d="100"/>
        </p:scale>
        <p:origin x="75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C6712AE3-9715-4E6E-ABAA-8AA2FD1F22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9E8B115-F13B-401B-B93C-273FE9B5F81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EAE8C82-4EC3-406A-A992-2374FBC763CF}" type="datetimeFigureOut">
              <a:rPr lang="pt-BR"/>
              <a:pPr>
                <a:defRPr/>
              </a:pPr>
              <a:t>24/09/2020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7A4B3F76-0CD4-4ABA-BA2C-4A7C5B3498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638C7CCC-3B16-456B-9A2C-65512B84DC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08CDF66-4D2E-436A-AA68-2F0CBB429E0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9B47504-0BEA-4604-9202-80DB05B583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65B9241-B1EA-40F4-849F-4869EAA64FD9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2254160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8B482-76C2-4DD9-A894-88829AA8F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B3914-A2C6-4970-811A-B6BF2928672B}" type="datetimeFigureOut">
              <a:rPr lang="pt-BR"/>
              <a:pPr>
                <a:defRPr/>
              </a:pPr>
              <a:t>24/09/2020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A39D4-EDAE-40D9-BFA4-DED6F4893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D2672-3481-4D3F-B7E5-C25D9AAFB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DC218-7ED2-42D3-9D59-0EF70ECD864C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311169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68D30-45C2-4C46-8AF8-6F6D02F5B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A09D6-D7F0-4D1D-90E1-1FDF4F775F8B}" type="datetimeFigureOut">
              <a:rPr lang="pt-BR"/>
              <a:pPr>
                <a:defRPr/>
              </a:pPr>
              <a:t>24/09/2020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275B8-955F-402D-A8C2-50338E297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23E91-8F77-4FAF-BFBA-297E53733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3617F-4FA0-447A-9004-3D9F8E77CE6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441750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66D7A-3442-4EF2-A98F-63ED5EBDC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B5957-EF81-4D88-BD70-F7C504CE377D}" type="datetimeFigureOut">
              <a:rPr lang="pt-BR"/>
              <a:pPr>
                <a:defRPr/>
              </a:pPr>
              <a:t>24/09/2020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57AB3-B166-41D2-B755-6DCD7A323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BCC37-D410-4BB1-B091-472600840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BF29B-9788-499B-8D02-6FFA7D5ACFF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289442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CF8DC-58AE-4946-A9AE-A4B4A9AAC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8EFD8-8DBA-4940-B939-F9424C31AEF7}" type="datetimeFigureOut">
              <a:rPr lang="pt-BR"/>
              <a:pPr>
                <a:defRPr/>
              </a:pPr>
              <a:t>24/09/2020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2FCF2-115C-4426-9FE8-21EAB1A7E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2015B-F2FA-491C-A32E-190E8098D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E2C55-7563-47E4-B09D-CB144BFB1EFE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750587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7DE7D-CAFE-47B5-AF7D-2C3322DB8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A8333-6178-4C4F-9D7E-1A363B746E6D}" type="datetimeFigureOut">
              <a:rPr lang="pt-BR"/>
              <a:pPr>
                <a:defRPr/>
              </a:pPr>
              <a:t>24/09/2020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65A89-0435-4270-8932-DBF867CF3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2C267-635B-4C1D-A6C6-BAD951F8B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0EBE3-E1FA-4D99-9458-99E1876AB11E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152536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2A73B4-EF41-4FB9-817B-402893281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49EF4-FE13-458E-9F50-34D583815BEB}" type="datetimeFigureOut">
              <a:rPr lang="pt-BR"/>
              <a:pPr>
                <a:defRPr/>
              </a:pPr>
              <a:t>24/09/2020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F2417D-8CAF-41FC-B6C9-E3CCB84C5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5481BE5-B9B6-435D-85D9-177453C6A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38ABD-74A2-41C6-A91C-4F4DBD4EEEA9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71993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AE5406B-4329-458E-9367-668188762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509FF-8A52-4DA1-8C34-C78EA4645AB2}" type="datetimeFigureOut">
              <a:rPr lang="pt-BR"/>
              <a:pPr>
                <a:defRPr/>
              </a:pPr>
              <a:t>24/09/2020</a:t>
            </a:fld>
            <a:endParaRPr lang="pt-B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B0E6C4E-0A43-4664-8E51-2810E192B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60945E2-7593-4249-8DA1-EEA344098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F83EA-2651-45FF-BD02-7C7E842F2DEB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155771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AD37FD5-254B-4949-9E4F-E753F5A60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6525D-E66C-4550-AEF4-D8B781F4AB95}" type="datetimeFigureOut">
              <a:rPr lang="pt-BR"/>
              <a:pPr>
                <a:defRPr/>
              </a:pPr>
              <a:t>24/09/2020</a:t>
            </a:fld>
            <a:endParaRPr lang="pt-B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EB5DE10-0F62-443D-B4DE-6EE108762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AE68F37-1C3D-465E-9460-A2DA52839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5696-2F2E-40BF-906B-9104D557CBA3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246721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C186D48-CC89-4EF5-B3D5-DF3D99D37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3090F-9C9A-4F13-AD5E-2D946C75F092}" type="datetimeFigureOut">
              <a:rPr lang="pt-BR"/>
              <a:pPr>
                <a:defRPr/>
              </a:pPr>
              <a:t>24/09/2020</a:t>
            </a:fld>
            <a:endParaRPr lang="pt-BR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946477A-F386-4D09-809B-63C46A03D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2540731-8673-4F54-9C90-930026E5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B6042-5A8C-48BD-8FFF-E60445235C2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072809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0D5A435-FAC6-4DA2-AD51-C83BB8804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8FFB0-B84F-4BBA-AC81-2AB1CA97C2F0}" type="datetimeFigureOut">
              <a:rPr lang="pt-BR"/>
              <a:pPr>
                <a:defRPr/>
              </a:pPr>
              <a:t>24/09/2020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52F95DC-8025-44A5-BE55-523582A5E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875DCD1-5390-4160-9E71-67DD037E5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BDDE6-3485-4FF6-BBB1-8ADCDE444337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586605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00887DD-BBF5-49E1-A669-23DC430C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10F7D-BBB2-432E-BF6A-22C4284030B0}" type="datetimeFigureOut">
              <a:rPr lang="pt-BR"/>
              <a:pPr>
                <a:defRPr/>
              </a:pPr>
              <a:t>24/09/2020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D7F6EED-BDD2-47E7-8F05-71C81A485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A094559-A10C-41C1-9A71-1C566FAC6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E1727-9A77-4514-A368-5070FCE50DF7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694548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7D9EA29-E935-4A9F-BF5B-80107676091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  <a:endParaRPr lang="en-US" altLang="pt-BR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2797718-A606-489B-894F-59CDCD36AC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C7BC1-B060-4BED-947D-925E66BD7D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739512-472D-46E6-9486-596195CD2F21}" type="datetimeFigureOut">
              <a:rPr lang="pt-BR"/>
              <a:pPr>
                <a:defRPr/>
              </a:pPr>
              <a:t>24/09/2020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B124D-A34C-4081-A3D7-6CD1E2888A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7F682-E71F-4912-8854-5D7994F62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66EFEBE-A4A1-410D-8405-E3A2536B2EF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56" r:id="rId1"/>
    <p:sldLayoutId id="2147487357" r:id="rId2"/>
    <p:sldLayoutId id="2147487358" r:id="rId3"/>
    <p:sldLayoutId id="2147487359" r:id="rId4"/>
    <p:sldLayoutId id="2147487360" r:id="rId5"/>
    <p:sldLayoutId id="2147487361" r:id="rId6"/>
    <p:sldLayoutId id="2147487362" r:id="rId7"/>
    <p:sldLayoutId id="2147487363" r:id="rId8"/>
    <p:sldLayoutId id="2147487364" r:id="rId9"/>
    <p:sldLayoutId id="2147487365" r:id="rId10"/>
    <p:sldLayoutId id="214748736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.pn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9.jpg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1.jpg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4.m4a"/><Relationship Id="rId7" Type="http://schemas.openxmlformats.org/officeDocument/2006/relationships/image" Target="../media/image14.jpg"/><Relationship Id="rId2" Type="http://schemas.microsoft.com/office/2007/relationships/media" Target="../media/media14.m4a"/><Relationship Id="rId1" Type="http://schemas.openxmlformats.org/officeDocument/2006/relationships/tags" Target="../tags/tag7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1.png"/><Relationship Id="rId2" Type="http://schemas.microsoft.com/office/2007/relationships/media" Target="../media/media16.m4a"/><Relationship Id="rId1" Type="http://schemas.openxmlformats.org/officeDocument/2006/relationships/tags" Target="../tags/tag9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0.xml"/><Relationship Id="rId6" Type="http://schemas.openxmlformats.org/officeDocument/2006/relationships/image" Target="../media/image1.png"/><Relationship Id="rId5" Type="http://schemas.openxmlformats.org/officeDocument/2006/relationships/image" Target="../media/image18.jp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9.m4a"/><Relationship Id="rId7" Type="http://schemas.openxmlformats.org/officeDocument/2006/relationships/image" Target="../media/image21.jpg"/><Relationship Id="rId2" Type="http://schemas.microsoft.com/office/2007/relationships/media" Target="../media/media19.m4a"/><Relationship Id="rId1" Type="http://schemas.openxmlformats.org/officeDocument/2006/relationships/tags" Target="../tags/tag11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2.xml"/><Relationship Id="rId6" Type="http://schemas.openxmlformats.org/officeDocument/2006/relationships/image" Target="../media/image1.png"/><Relationship Id="rId5" Type="http://schemas.openxmlformats.org/officeDocument/2006/relationships/image" Target="../media/image22.jp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1.m4a"/><Relationship Id="rId7" Type="http://schemas.openxmlformats.org/officeDocument/2006/relationships/image" Target="../media/image25.jpeg"/><Relationship Id="rId2" Type="http://schemas.microsoft.com/office/2007/relationships/media" Target="../media/media21.m4a"/><Relationship Id="rId1" Type="http://schemas.openxmlformats.org/officeDocument/2006/relationships/tags" Target="../tags/tag13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>
            <a:extLst>
              <a:ext uri="{FF2B5EF4-FFF2-40B4-BE49-F238E27FC236}">
                <a16:creationId xmlns:a16="http://schemas.microsoft.com/office/drawing/2014/main" id="{089046D9-2E34-4C8C-87B7-82E4BF914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0487"/>
            <a:ext cx="10515600" cy="1322751"/>
          </a:xfrm>
        </p:spPr>
        <p:txBody>
          <a:bodyPr/>
          <a:lstStyle/>
          <a:p>
            <a:pPr algn="ctr" eaLnBrk="1" hangingPunct="1">
              <a:defRPr/>
            </a:pPr>
            <a:b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  <a:t>CURSO DE AGRONOMIA</a:t>
            </a:r>
            <a:b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b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b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pt-BR" altLang="pt-BR" sz="5400" dirty="0">
                <a:latin typeface="Arial" panose="020B0604020202020204" pitchFamily="34" charset="0"/>
                <a:cs typeface="Arial" panose="020B0604020202020204" pitchFamily="34" charset="0"/>
              </a:rPr>
              <a:t>Prof. Sergio Duarte</a:t>
            </a:r>
          </a:p>
        </p:txBody>
      </p:sp>
      <p:sp>
        <p:nvSpPr>
          <p:cNvPr id="5123" name="Espaço Reservado para Conteúdo 2">
            <a:extLst>
              <a:ext uri="{FF2B5EF4-FFF2-40B4-BE49-F238E27FC236}">
                <a16:creationId xmlns:a16="http://schemas.microsoft.com/office/drawing/2014/main" id="{E4550A54-1B5F-4F4C-920D-370E33811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825625"/>
            <a:ext cx="12039600" cy="4351338"/>
          </a:xfrm>
        </p:spPr>
        <p:txBody>
          <a:bodyPr/>
          <a:lstStyle/>
          <a:p>
            <a:pPr marL="0" indent="0" algn="ctr" eaLnBrk="1" hangingPunct="1">
              <a:buFont typeface="Wingdings 2" panose="05020102010507070707" pitchFamily="18" charset="2"/>
              <a:buNone/>
            </a:pPr>
            <a:endParaRPr lang="pt-BR" alt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 2" panose="05020102010507070707" pitchFamily="18" charset="2"/>
              <a:buNone/>
            </a:pPr>
            <a:endParaRPr lang="pt-BR" altLang="pt-BR" sz="4000" dirty="0"/>
          </a:p>
          <a:p>
            <a:pPr marL="0" indent="0" algn="ctr" eaLnBrk="1" hangingPunct="1">
              <a:buFont typeface="Wingdings 2" panose="05020102010507070707" pitchFamily="18" charset="2"/>
              <a:buNone/>
            </a:pPr>
            <a:endParaRPr lang="pt-BR" altLang="pt-BR" sz="4400" b="1" dirty="0">
              <a:solidFill>
                <a:srgbClr val="FFFF00"/>
              </a:solidFill>
            </a:endParaRPr>
          </a:p>
          <a:p>
            <a:pPr marL="0" indent="0" algn="ctr" eaLnBrk="1" hangingPunct="1">
              <a:buFont typeface="Wingdings 2" panose="05020102010507070707" pitchFamily="18" charset="2"/>
              <a:buNone/>
            </a:pPr>
            <a:endParaRPr lang="pt-BR" altLang="pt-BR" sz="4400" b="1" dirty="0">
              <a:solidFill>
                <a:srgbClr val="FFFF00"/>
              </a:solidFill>
            </a:endParaRP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FE0863CE-CF98-471B-B369-36DE0B9555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68"/>
    </mc:Choice>
    <mc:Fallback>
      <p:transition spd="slow" advTm="13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95" x="5965825" y="3292475"/>
          <p14:tracePt t="3241" x="0" y="0"/>
        </p14:tracePtLst>
        <p14:tracePtLst>
          <p14:tracePt t="3361" x="5965825" y="3284538"/>
          <p14:tracePt t="3592" x="0" y="0"/>
        </p14:tracePtLst>
        <p14:tracePtLst>
          <p14:tracePt t="3818" x="5965825" y="3284538"/>
          <p14:tracePt t="4671" x="5965825" y="3292475"/>
          <p14:tracePt t="4683" x="5959475" y="3292475"/>
          <p14:tracePt t="5356" x="5959475" y="3298825"/>
          <p14:tracePt t="5370" x="5959475" y="3306763"/>
          <p14:tracePt t="5378" x="5959475" y="3314700"/>
          <p14:tracePt t="5394" x="5959475" y="3322638"/>
          <p14:tracePt t="5411" x="5959475" y="3330575"/>
          <p14:tracePt t="5513" x="5959475" y="3336925"/>
          <p14:tracePt t="5832" x="5959475" y="3344863"/>
          <p14:tracePt t="6214" x="5959475" y="3352800"/>
          <p14:tracePt t="6550" x="5951538" y="3360738"/>
          <p14:tracePt t="6559" x="5935663" y="3375025"/>
          <p14:tracePt t="6567" x="5927725" y="3375025"/>
          <p14:tracePt t="6569" x="5927725" y="3382963"/>
          <p14:tracePt t="6578" x="5913438" y="3398838"/>
          <p14:tracePt t="6594" x="5905500" y="3406775"/>
          <p14:tracePt t="6611" x="5897563" y="3406775"/>
          <p14:tracePt t="6628" x="5889625" y="3413125"/>
          <p14:tracePt t="6650" x="5883275" y="3413125"/>
          <p14:tracePt t="6672" x="5883275" y="3421063"/>
          <p14:tracePt t="6678" x="5875338" y="3421063"/>
          <p14:tracePt t="6694" x="5851525" y="3436938"/>
          <p14:tracePt t="6696" x="5845175" y="3436938"/>
          <p14:tracePt t="6697" x="5837238" y="3444875"/>
          <p14:tracePt t="6711" x="5799138" y="3467100"/>
          <p14:tracePt t="6714" x="5799138" y="3475038"/>
          <p14:tracePt t="6715" x="5791200" y="3475038"/>
          <p14:tracePt t="6728" x="5768975" y="3489325"/>
          <p14:tracePt t="6730" x="5761038" y="3497263"/>
          <p14:tracePt t="6745" x="5730875" y="3521075"/>
          <p14:tracePt t="6761" x="5692775" y="3543300"/>
          <p14:tracePt t="6763" x="5692775" y="3551238"/>
          <p14:tracePt t="6765" x="5684838" y="3551238"/>
          <p14:tracePt t="6778" x="5654675" y="3573463"/>
          <p14:tracePt t="6795" x="5600700" y="3611563"/>
          <p14:tracePt t="6797" x="5600700" y="3627438"/>
          <p14:tracePt t="6800" x="5584825" y="3627438"/>
          <p14:tracePt t="6811" x="5554663" y="3657600"/>
          <p14:tracePt t="6828" x="5524500" y="3679825"/>
          <p14:tracePt t="6845" x="5508625" y="3695700"/>
          <p14:tracePt t="6861" x="5494338" y="3703638"/>
          <p14:tracePt t="6878" x="5486400" y="3717925"/>
          <p14:tracePt t="6895" x="5464175" y="3756025"/>
          <p14:tracePt t="6912" x="5448300" y="3802063"/>
          <p14:tracePt t="6915" x="5440363" y="3810000"/>
          <p14:tracePt t="6917" x="5432425" y="3825875"/>
          <p14:tracePt t="6928" x="5426075" y="3856038"/>
          <p14:tracePt t="6945" x="5394325" y="3902075"/>
          <p14:tracePt t="6961" x="5372100" y="3932238"/>
          <p14:tracePt t="6978" x="5356225" y="3946525"/>
          <p14:tracePt t="6994" x="5349875" y="3962400"/>
          <p14:tracePt t="7011" x="5341938" y="3978275"/>
          <p14:tracePt t="7014" x="5334000" y="3978275"/>
          <p14:tracePt t="7028" x="5334000" y="4000500"/>
          <p14:tracePt t="7045" x="5318125" y="4022725"/>
          <p14:tracePt t="7061" x="5311775" y="4030663"/>
          <p14:tracePt t="7078" x="5303838" y="4038600"/>
          <p14:tracePt t="7095" x="5303838" y="4046538"/>
          <p14:tracePt t="7111" x="5303838" y="4060825"/>
          <p14:tracePt t="7128" x="5295900" y="4068763"/>
          <p14:tracePt t="7144" x="5287963" y="4084638"/>
          <p14:tracePt t="7148" x="5287963" y="4092575"/>
          <p14:tracePt t="7150" x="5280025" y="4092575"/>
          <p14:tracePt t="7172" x="5280025" y="4098925"/>
          <p14:tracePt t="8116" x="5280025" y="4092575"/>
          <p14:tracePt t="8122" x="5273675" y="4092575"/>
          <p14:tracePt t="8130" x="5273675" y="4084638"/>
          <p14:tracePt t="8302" x="5265738" y="4084638"/>
          <p14:tracePt t="12060" x="5265738" y="4076700"/>
          <p14:tracePt t="12358" x="5265738" y="4068763"/>
          <p14:tracePt t="12412" x="0" y="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724982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</a:rPr>
              <a:t>Apresentação da fórmula de FLAMANT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896" y="724983"/>
            <a:ext cx="8138160" cy="3017520"/>
          </a:xfrm>
        </p:spPr>
      </p:pic>
      <p:sp>
        <p:nvSpPr>
          <p:cNvPr id="5" name="Elipse 4"/>
          <p:cNvSpPr/>
          <p:nvPr/>
        </p:nvSpPr>
        <p:spPr>
          <a:xfrm flipH="1">
            <a:off x="8559383" y="1708879"/>
            <a:ext cx="959370" cy="137909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944" y="3912433"/>
            <a:ext cx="6707124" cy="27731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C5351592-6BC7-4729-BFE9-B28A1533A6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634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962"/>
    </mc:Choice>
    <mc:Fallback>
      <p:transition spd="slow" advTm="57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  <p:extLst>
    <p:ext uri="{3A86A75C-4F4B-4683-9AE1-C65F6400EC91}">
      <p14:laserTraceLst xmlns:p14="http://schemas.microsoft.com/office/powerpoint/2010/main">
        <p14:tracePtLst>
          <p14:tracePt t="7345" x="3489325" y="1935163"/>
          <p14:tracePt t="7351" x="3475038" y="1935163"/>
          <p14:tracePt t="7366" x="3467100" y="1935163"/>
          <p14:tracePt t="7444" x="3459163" y="1935163"/>
          <p14:tracePt t="7450" x="3451225" y="1935163"/>
          <p14:tracePt t="7453" x="3451225" y="1943100"/>
          <p14:tracePt t="7466" x="3429000" y="1943100"/>
          <p14:tracePt t="7482" x="3413125" y="1943100"/>
          <p14:tracePt t="7741" x="3413125" y="1951038"/>
          <p14:tracePt t="7752" x="3406775" y="1951038"/>
          <p14:tracePt t="7770" x="3398838" y="1951038"/>
          <p14:tracePt t="7778" x="3390900" y="1951038"/>
          <p14:tracePt t="7783" x="3390900" y="1958975"/>
          <p14:tracePt t="7800" x="3382963" y="1958975"/>
          <p14:tracePt t="7816" x="3368675" y="1965325"/>
          <p14:tracePt t="7833" x="3360738" y="1965325"/>
          <p14:tracePt t="7868" x="3352800" y="1965325"/>
          <p14:tracePt t="7873" x="3352800" y="1973263"/>
          <p14:tracePt t="7883" x="3344863" y="1981200"/>
          <p14:tracePt t="7900" x="3306763" y="1989138"/>
          <p14:tracePt t="7902" x="3298825" y="1989138"/>
          <p14:tracePt t="7903" x="3292475" y="1989138"/>
          <p14:tracePt t="7905" x="3284538" y="1989138"/>
          <p14:tracePt t="7907" x="3276600" y="1989138"/>
          <p14:tracePt t="7916" x="3238500" y="1989138"/>
          <p14:tracePt t="7933" x="3192463" y="1989138"/>
          <p14:tracePt t="7952" x="3184525" y="1989138"/>
          <p14:tracePt t="8272" x="3192463" y="1989138"/>
          <p14:tracePt t="8279" x="3192463" y="1997075"/>
          <p14:tracePt t="8284" x="3200400" y="1997075"/>
          <p14:tracePt t="8300" x="3208338" y="1997075"/>
          <p14:tracePt t="8316" x="3222625" y="1997075"/>
          <p14:tracePt t="8333" x="3230563" y="2003425"/>
          <p14:tracePt t="8366" x="3238500" y="2003425"/>
          <p14:tracePt t="8438" x="3246438" y="2003425"/>
          <p14:tracePt t="8446" x="3246438" y="2011363"/>
          <p14:tracePt t="8450" x="3254375" y="2011363"/>
          <p14:tracePt t="8467" x="3268663" y="2011363"/>
          <p14:tracePt t="8483" x="3276600" y="2011363"/>
          <p14:tracePt t="8500" x="3292475" y="2011363"/>
          <p14:tracePt t="8516" x="3306763" y="2011363"/>
          <p14:tracePt t="8533" x="3330575" y="2011363"/>
          <p14:tracePt t="8550" x="3368675" y="2011363"/>
          <p14:tracePt t="8567" x="3421063" y="2003425"/>
          <p14:tracePt t="8569" x="3436938" y="2003425"/>
          <p14:tracePt t="8583" x="3489325" y="1997075"/>
          <p14:tracePt t="8600" x="3551238" y="1997075"/>
          <p14:tracePt t="8602" x="3559175" y="1997075"/>
          <p14:tracePt t="8603" x="3565525" y="1989138"/>
          <p14:tracePt t="8617" x="3619500" y="1981200"/>
          <p14:tracePt t="8619" x="3635375" y="1981200"/>
          <p14:tracePt t="8633" x="3687763" y="1973263"/>
          <p14:tracePt t="8650" x="3725863" y="1958975"/>
          <p14:tracePt t="8651" x="3733800" y="1958975"/>
          <p14:tracePt t="8666" x="3763963" y="1951038"/>
          <p14:tracePt t="8683" x="3794125" y="1927225"/>
          <p14:tracePt t="8700" x="3825875" y="1920875"/>
          <p14:tracePt t="8716" x="3848100" y="1912938"/>
          <p14:tracePt t="8745" x="3848100" y="1905000"/>
          <p14:tracePt t="8770" x="3856038" y="1905000"/>
          <p14:tracePt t="8818" x="3863975" y="1905000"/>
          <p14:tracePt t="8828" x="3870325" y="1905000"/>
          <p14:tracePt t="8840" x="3878263" y="1905000"/>
          <p14:tracePt t="8850" x="3886200" y="1905000"/>
          <p14:tracePt t="8867" x="3916363" y="1897063"/>
          <p14:tracePt t="8883" x="3932238" y="1897063"/>
          <p14:tracePt t="8900" x="3940175" y="1897063"/>
          <p14:tracePt t="8922" x="3946525" y="1897063"/>
          <p14:tracePt t="8933" x="3954463" y="1897063"/>
          <p14:tracePt t="8950" x="3984625" y="1897063"/>
          <p14:tracePt t="8966" x="4000500" y="1897063"/>
          <p14:tracePt t="9042" x="4008438" y="1897063"/>
          <p14:tracePt t="9080" x="4016375" y="1897063"/>
          <p14:tracePt t="9186" x="4022725" y="1897063"/>
          <p14:tracePt t="9190" x="4030663" y="1897063"/>
          <p14:tracePt t="9200" x="4038600" y="1897063"/>
          <p14:tracePt t="9217" x="4076700" y="1912938"/>
          <p14:tracePt t="9233" x="4122738" y="1920875"/>
          <p14:tracePt t="9250" x="4152900" y="1935163"/>
          <p14:tracePt t="9267" x="4175125" y="1943100"/>
          <p14:tracePt t="9283" x="4191000" y="1943100"/>
          <p14:tracePt t="9300" x="4206875" y="1951038"/>
          <p14:tracePt t="9317" x="4237038" y="1958975"/>
          <p14:tracePt t="9333" x="4251325" y="1958975"/>
          <p14:tracePt t="9350" x="4259263" y="1958975"/>
          <p14:tracePt t="9366" x="4267200" y="1958975"/>
          <p14:tracePt t="9383" x="4275138" y="1958975"/>
          <p14:tracePt t="9400" x="4289425" y="1965325"/>
          <p14:tracePt t="9417" x="4313238" y="1973263"/>
          <p14:tracePt t="9433" x="4335463" y="1981200"/>
          <p14:tracePt t="9450" x="4351338" y="1981200"/>
          <p14:tracePt t="9467" x="4359275" y="1981200"/>
          <p14:tracePt t="9548" x="4365625" y="1981200"/>
          <p14:tracePt t="9570" x="4373563" y="1981200"/>
          <p14:tracePt t="9662" x="4381500" y="1981200"/>
          <p14:tracePt t="10621" x="4389438" y="1981200"/>
          <p14:tracePt t="10934" x="4397375" y="1981200"/>
          <p14:tracePt t="10966" x="4403725" y="1981200"/>
          <p14:tracePt t="11066" x="4411663" y="1981200"/>
          <p14:tracePt t="11078" x="4419600" y="1981200"/>
          <p14:tracePt t="11084" x="4427538" y="1981200"/>
          <p14:tracePt t="11101" x="4441825" y="1981200"/>
          <p14:tracePt t="11118" x="4449763" y="1981200"/>
          <p14:tracePt t="11134" x="4487863" y="1989138"/>
          <p14:tracePt t="11151" x="4572000" y="2011363"/>
          <p14:tracePt t="11153" x="4587875" y="2019300"/>
          <p14:tracePt t="11167" x="4686300" y="2041525"/>
          <p14:tracePt t="11184" x="4800600" y="2079625"/>
          <p14:tracePt t="11185" x="4816475" y="2079625"/>
          <p14:tracePt t="11187" x="4822825" y="2079625"/>
          <p14:tracePt t="11190" x="4830763" y="2079625"/>
          <p14:tracePt t="11191" x="4846638" y="2087563"/>
          <p14:tracePt t="11193" x="4854575" y="2087563"/>
          <p14:tracePt t="11201" x="4884738" y="2095500"/>
          <p14:tracePt t="11217" x="4906963" y="2095500"/>
          <p14:tracePt t="11219" x="4914900" y="2095500"/>
          <p14:tracePt t="11234" x="4922838" y="2095500"/>
          <p14:tracePt t="11266" x="4930775" y="2095500"/>
          <p14:tracePt t="11286" x="4937125" y="2095500"/>
          <p14:tracePt t="11294" x="4945063" y="2095500"/>
          <p14:tracePt t="11344" x="4953000" y="2095500"/>
          <p14:tracePt t="11378" x="4953000" y="2087563"/>
          <p14:tracePt t="11390" x="4960938" y="2087563"/>
          <p14:tracePt t="11393" x="4960938" y="2079625"/>
          <p14:tracePt t="11404" x="4968875" y="2079625"/>
          <p14:tracePt t="11417" x="4975225" y="2073275"/>
          <p14:tracePt t="11434" x="4983163" y="2073275"/>
          <p14:tracePt t="11451" x="4983163" y="2065338"/>
          <p14:tracePt t="11467" x="4999038" y="2049463"/>
          <p14:tracePt t="11484" x="5013325" y="2035175"/>
          <p14:tracePt t="11501" x="5045075" y="2003425"/>
          <p14:tracePt t="11503" x="5045075" y="1997075"/>
          <p14:tracePt t="11517" x="5059363" y="1973263"/>
          <p14:tracePt t="11519" x="5059363" y="1965325"/>
          <p14:tracePt t="11534" x="5075238" y="1951038"/>
          <p14:tracePt t="11551" x="5083175" y="1943100"/>
          <p14:tracePt t="11567" x="5083175" y="1927225"/>
          <p14:tracePt t="11622" x="5083175" y="1920875"/>
          <p14:tracePt t="13868" x="5083175" y="1927225"/>
          <p14:tracePt t="13874" x="5083175" y="1935163"/>
          <p14:tracePt t="13885" x="5089525" y="1943100"/>
          <p14:tracePt t="13901" x="5089525" y="1951038"/>
          <p14:tracePt t="13918" x="5089525" y="1965325"/>
          <p14:tracePt t="13935" x="5097463" y="1981200"/>
          <p14:tracePt t="13952" x="5097463" y="1997075"/>
          <p14:tracePt t="13968" x="5097463" y="2011363"/>
          <p14:tracePt t="13985" x="5097463" y="2027238"/>
          <p14:tracePt t="14002" x="5105400" y="2035175"/>
          <p14:tracePt t="14004" x="5105400" y="2041525"/>
          <p14:tracePt t="14019" x="5105400" y="2057400"/>
          <p14:tracePt t="14035" x="5105400" y="2073275"/>
          <p14:tracePt t="14037" x="5105400" y="2079625"/>
          <p14:tracePt t="14052" x="5105400" y="2095500"/>
          <p14:tracePt t="14069" x="5105400" y="2117725"/>
          <p14:tracePt t="14085" x="5097463" y="2133600"/>
          <p14:tracePt t="14101" x="5097463" y="2155825"/>
          <p14:tracePt t="14119" x="5097463" y="2179638"/>
          <p14:tracePt t="14122" x="5097463" y="2187575"/>
          <p14:tracePt t="14135" x="5089525" y="2201863"/>
          <p14:tracePt t="14152" x="5089525" y="2239963"/>
          <p14:tracePt t="14153" x="5089525" y="2247900"/>
          <p14:tracePt t="14155" x="5089525" y="2255838"/>
          <p14:tracePt t="14168" x="5089525" y="2286000"/>
          <p14:tracePt t="14185" x="5083175" y="2346325"/>
          <p14:tracePt t="14202" x="5075238" y="2400300"/>
          <p14:tracePt t="14218" x="5067300" y="2446338"/>
          <p14:tracePt t="14219" x="5067300" y="2460625"/>
          <p14:tracePt t="14235" x="5067300" y="2484438"/>
          <p14:tracePt t="14252" x="5067300" y="2498725"/>
          <p14:tracePt t="14308" x="5067300" y="2506663"/>
          <p14:tracePt t="14316" x="5067300" y="2514600"/>
          <p14:tracePt t="14319" x="5067300" y="2522538"/>
          <p14:tracePt t="14335" x="5059363" y="2544763"/>
          <p14:tracePt t="14352" x="5059363" y="2574925"/>
          <p14:tracePt t="14354" x="5059363" y="2582863"/>
          <p14:tracePt t="14368" x="5059363" y="2590800"/>
          <p14:tracePt t="14385" x="5059363" y="2598738"/>
          <p14:tracePt t="14712" x="5059363" y="2590800"/>
          <p14:tracePt t="14736" x="5059363" y="2582863"/>
          <p14:tracePt t="14740" x="5067300" y="2582863"/>
          <p14:tracePt t="14752" x="5067300" y="2574925"/>
          <p14:tracePt t="14769" x="5089525" y="2568575"/>
          <p14:tracePt t="14785" x="5121275" y="2552700"/>
          <p14:tracePt t="14787" x="5121275" y="2544763"/>
          <p14:tracePt t="14802" x="5143500" y="2536825"/>
          <p14:tracePt t="14819" x="5165725" y="2522538"/>
          <p14:tracePt t="14835" x="5197475" y="2498725"/>
          <p14:tracePt t="14852" x="5219700" y="2476500"/>
          <p14:tracePt t="14869" x="5241925" y="2468563"/>
          <p14:tracePt t="14885" x="5257800" y="2460625"/>
          <p14:tracePt t="14902" x="5273675" y="2446338"/>
          <p14:tracePt t="14919" x="5287963" y="2438400"/>
          <p14:tracePt t="14935" x="5303838" y="2438400"/>
          <p14:tracePt t="14952" x="5311775" y="2438400"/>
          <p14:tracePt t="14969" x="5318125" y="2438400"/>
          <p14:tracePt t="15034" x="5318125" y="2430463"/>
          <p14:tracePt t="15038" x="5326063" y="2430463"/>
          <p14:tracePt t="15052" x="5349875" y="2430463"/>
          <p14:tracePt t="15069" x="5387975" y="2416175"/>
          <p14:tracePt t="15071" x="5394325" y="2416175"/>
          <p14:tracePt t="15085" x="5426075" y="2408238"/>
          <p14:tracePt t="15102" x="5456238" y="2400300"/>
          <p14:tracePt t="15119" x="5464175" y="2392363"/>
          <p14:tracePt t="16148" x="5470525" y="2392363"/>
          <p14:tracePt t="16158" x="5478463" y="2392363"/>
          <p14:tracePt t="16162" x="5486400" y="2392363"/>
          <p14:tracePt t="16169" x="5494338" y="2392363"/>
          <p14:tracePt t="16185" x="5502275" y="2392363"/>
          <p14:tracePt t="16202" x="5508625" y="2392363"/>
          <p14:tracePt t="16219" x="5524500" y="2392363"/>
          <p14:tracePt t="16236" x="5532438" y="2392363"/>
          <p14:tracePt t="16253" x="5570538" y="2392363"/>
          <p14:tracePt t="16269" x="5608638" y="2384425"/>
          <p14:tracePt t="16286" x="5661025" y="2378075"/>
          <p14:tracePt t="16287" x="5676900" y="2378075"/>
          <p14:tracePt t="16289" x="5684838" y="2378075"/>
          <p14:tracePt t="16303" x="5730875" y="2362200"/>
          <p14:tracePt t="16319" x="5775325" y="2339975"/>
          <p14:tracePt t="16336" x="5813425" y="2324100"/>
          <p14:tracePt t="16353" x="5851525" y="2301875"/>
          <p14:tracePt t="16355" x="5859463" y="2301875"/>
          <p14:tracePt t="16369" x="5889625" y="2278063"/>
          <p14:tracePt t="16386" x="5913438" y="2270125"/>
          <p14:tracePt t="16402" x="5921375" y="2255838"/>
          <p14:tracePt t="16478" x="5927725" y="2255838"/>
          <p14:tracePt t="16483" x="5935663" y="2247900"/>
          <p14:tracePt t="16503" x="5959475" y="2232025"/>
          <p14:tracePt t="16505" x="5959475" y="2225675"/>
          <p14:tracePt t="16519" x="5981700" y="2217738"/>
          <p14:tracePt t="16536" x="5997575" y="2193925"/>
          <p14:tracePt t="16553" x="6003925" y="2179638"/>
          <p14:tracePt t="16569" x="6011863" y="2163763"/>
          <p14:tracePt t="16586" x="6019800" y="2155825"/>
          <p14:tracePt t="16621" x="6019800" y="2149475"/>
          <p14:tracePt t="16636" x="6027738" y="2141538"/>
          <p14:tracePt t="16653" x="6035675" y="2125663"/>
          <p14:tracePt t="16656" x="6042025" y="2125663"/>
          <p14:tracePt t="16669" x="6042025" y="2117725"/>
          <p14:tracePt t="16686" x="6049963" y="2117725"/>
          <p14:tracePt t="17126" x="6049963" y="2111375"/>
          <p14:tracePt t="17133" x="6065838" y="2103438"/>
          <p14:tracePt t="17137" x="6065838" y="2095500"/>
          <p14:tracePt t="17153" x="6073775" y="2095500"/>
          <p14:tracePt t="17169" x="6073775" y="2087563"/>
          <p14:tracePt t="17190" x="6080125" y="2087563"/>
          <p14:tracePt t="17203" x="6080125" y="2079625"/>
          <p14:tracePt t="17220" x="6088063" y="2073275"/>
          <p14:tracePt t="17222" x="6096000" y="2065338"/>
          <p14:tracePt t="17237" x="6096000" y="2057400"/>
          <p14:tracePt t="17253" x="6103938" y="2049463"/>
          <p14:tracePt t="17269" x="6118225" y="2035175"/>
          <p14:tracePt t="17286" x="6126163" y="2027238"/>
          <p14:tracePt t="17303" x="6134100" y="2011363"/>
          <p14:tracePt t="17319" x="6142038" y="2003425"/>
          <p14:tracePt t="17336" x="6142038" y="1997075"/>
          <p14:tracePt t="17353" x="6149975" y="1989138"/>
          <p14:tracePt t="17370" x="6156325" y="1989138"/>
          <p14:tracePt t="17372" x="6156325" y="1981200"/>
          <p14:tracePt t="17386" x="6156325" y="1973263"/>
          <p14:tracePt t="17403" x="6172200" y="1965325"/>
          <p14:tracePt t="17420" x="6180138" y="1951038"/>
          <p14:tracePt t="17436" x="6194425" y="1935163"/>
          <p14:tracePt t="17453" x="6202363" y="1912938"/>
          <p14:tracePt t="17469" x="6218238" y="1897063"/>
          <p14:tracePt t="17486" x="6226175" y="1882775"/>
          <p14:tracePt t="17503" x="6232525" y="1882775"/>
          <p14:tracePt t="17536" x="6232525" y="1874838"/>
          <p14:tracePt t="17560" x="6240463" y="1866900"/>
          <p14:tracePt t="17578" x="6240463" y="1858963"/>
          <p14:tracePt t="17581" x="6248400" y="1858963"/>
          <p14:tracePt t="17588" x="6256338" y="1858963"/>
          <p14:tracePt t="17603" x="6256338" y="1851025"/>
          <p14:tracePt t="17621" x="6264275" y="1836738"/>
          <p14:tracePt t="17636" x="6270625" y="1828800"/>
          <p14:tracePt t="17653" x="6286500" y="1812925"/>
          <p14:tracePt t="17669" x="6294438" y="1806575"/>
          <p14:tracePt t="17793" x="6302375" y="1806575"/>
          <p14:tracePt t="17820" x="6302375" y="1798638"/>
          <p14:tracePt t="17908" x="6308725" y="1790700"/>
          <p14:tracePt t="17913" x="6316663" y="1790700"/>
          <p14:tracePt t="17920" x="6316663" y="1782763"/>
          <p14:tracePt t="18726" x="6316663" y="1790700"/>
          <p14:tracePt t="18733" x="6316663" y="1798638"/>
          <p14:tracePt t="18737" x="6316663" y="1806575"/>
          <p14:tracePt t="18753" x="6316663" y="1828800"/>
          <p14:tracePt t="18756" x="6316663" y="1836738"/>
          <p14:tracePt t="18770" x="6316663" y="1851025"/>
          <p14:tracePt t="18786" x="6316663" y="1866900"/>
          <p14:tracePt t="18803" x="6316663" y="1874838"/>
          <p14:tracePt t="18820" x="6316663" y="1882775"/>
          <p14:tracePt t="18836" x="6316663" y="1889125"/>
          <p14:tracePt t="18853" x="6316663" y="1905000"/>
          <p14:tracePt t="18870" x="6316663" y="1927225"/>
          <p14:tracePt t="18887" x="6308725" y="1965325"/>
          <p14:tracePt t="18903" x="6302375" y="1989138"/>
          <p14:tracePt t="18920" x="6302375" y="2011363"/>
          <p14:tracePt t="18937" x="6294438" y="2035175"/>
          <p14:tracePt t="18953" x="6294438" y="2049463"/>
          <p14:tracePt t="18970" x="6294438" y="2065338"/>
          <p14:tracePt t="18971" x="6294438" y="2073275"/>
          <p14:tracePt t="18987" x="6294438" y="2087563"/>
          <p14:tracePt t="19003" x="6294438" y="2117725"/>
          <p14:tracePt t="19005" x="6294438" y="2133600"/>
          <p14:tracePt t="19020" x="6286500" y="2171700"/>
          <p14:tracePt t="19037" x="6278563" y="2239963"/>
          <p14:tracePt t="19040" x="6278563" y="2247900"/>
          <p14:tracePt t="19041" x="6278563" y="2255838"/>
          <p14:tracePt t="19053" x="6270625" y="2301875"/>
          <p14:tracePt t="19070" x="6270625" y="2354263"/>
          <p14:tracePt t="19071" x="6270625" y="2362200"/>
          <p14:tracePt t="19087" x="6270625" y="2392363"/>
          <p14:tracePt t="19103" x="6270625" y="2416175"/>
          <p14:tracePt t="19121" x="6270625" y="2430463"/>
          <p14:tracePt t="19137" x="6270625" y="2438400"/>
          <p14:tracePt t="19153" x="6270625" y="2454275"/>
          <p14:tracePt t="19170" x="6270625" y="2476500"/>
          <p14:tracePt t="19187" x="6270625" y="2492375"/>
          <p14:tracePt t="19189" x="6278563" y="2498725"/>
          <p14:tracePt t="19203" x="6278563" y="2514600"/>
          <p14:tracePt t="19220" x="6294438" y="2530475"/>
          <p14:tracePt t="19237" x="6302375" y="2544763"/>
          <p14:tracePt t="19253" x="6302375" y="2552700"/>
          <p14:tracePt t="19270" x="6308725" y="2552700"/>
          <p14:tracePt t="19375" x="6308725" y="2560638"/>
          <p14:tracePt t="19974" x="6308725" y="2568575"/>
          <p14:tracePt t="19979" x="0" y="0"/>
        </p14:tracePtLst>
        <p14:tracePtLst>
          <p14:tracePt t="22722" x="6408738" y="2049463"/>
          <p14:tracePt t="22727" x="6423025" y="2049463"/>
          <p14:tracePt t="22738" x="6438900" y="2049463"/>
          <p14:tracePt t="22755" x="6446838" y="2049463"/>
          <p14:tracePt t="22818" x="6454775" y="2049463"/>
          <p14:tracePt t="22823" x="6461125" y="2041525"/>
          <p14:tracePt t="22826" x="6469063" y="2041525"/>
          <p14:tracePt t="22838" x="6499225" y="2027238"/>
          <p14:tracePt t="22841" x="6507163" y="2027238"/>
          <p14:tracePt t="22855" x="6569075" y="2019300"/>
          <p14:tracePt t="22871" x="6659563" y="2019300"/>
          <p14:tracePt t="22874" x="6667500" y="2019300"/>
          <p14:tracePt t="22875" x="6683375" y="2019300"/>
          <p14:tracePt t="22888" x="6759575" y="2019300"/>
          <p14:tracePt t="22889" x="6773863" y="2019300"/>
          <p14:tracePt t="22905" x="6865938" y="2019300"/>
          <p14:tracePt t="22907" x="6880225" y="2019300"/>
          <p14:tracePt t="22909" x="6896100" y="2019300"/>
          <p14:tracePt t="22921" x="6956425" y="2019300"/>
          <p14:tracePt t="22938" x="7040563" y="2019300"/>
          <p14:tracePt t="22939" x="7048500" y="2019300"/>
          <p14:tracePt t="22955" x="7116763" y="2019300"/>
          <p14:tracePt t="22971" x="7208838" y="2019300"/>
          <p14:tracePt t="22974" x="7223125" y="2011363"/>
          <p14:tracePt t="22975" x="7239000" y="2011363"/>
          <p14:tracePt t="22977" x="7246938" y="2011363"/>
          <p14:tracePt t="22988" x="7323138" y="2011363"/>
          <p14:tracePt t="22990" x="7337425" y="2011363"/>
          <p14:tracePt t="22992" x="7353300" y="2011363"/>
          <p14:tracePt t="22993" x="7369175" y="2011363"/>
          <p14:tracePt t="23005" x="7483475" y="2003425"/>
          <p14:tracePt t="23021" x="7666038" y="2003425"/>
          <p14:tracePt t="23024" x="7688263" y="2003425"/>
          <p14:tracePt t="23025" x="7718425" y="2003425"/>
          <p14:tracePt t="23038" x="7886700" y="2027238"/>
          <p14:tracePt t="23055" x="8131175" y="2087563"/>
          <p14:tracePt t="23057" x="8161338" y="2095500"/>
          <p14:tracePt t="23071" x="8321675" y="2171700"/>
          <p14:tracePt t="23073" x="8335963" y="2171700"/>
          <p14:tracePt t="23075" x="8351838" y="2179638"/>
          <p14:tracePt t="23088" x="8428038" y="2209800"/>
          <p14:tracePt t="23091" x="8450263" y="2225675"/>
          <p14:tracePt t="23094" x="8458200" y="2225675"/>
          <p14:tracePt t="23095" x="8474075" y="2225675"/>
          <p14:tracePt t="23105" x="8534400" y="2239963"/>
          <p14:tracePt t="23121" x="8640763" y="2263775"/>
          <p14:tracePt t="23124" x="8656638" y="2263775"/>
          <p14:tracePt t="23125" x="8664575" y="2270125"/>
          <p14:tracePt t="23128" x="8678863" y="2270125"/>
          <p14:tracePt t="23138" x="8740775" y="2278063"/>
          <p14:tracePt t="23155" x="8801100" y="2293938"/>
          <p14:tracePt t="23157" x="8809038" y="2293938"/>
          <p14:tracePt t="23171" x="8831263" y="2301875"/>
          <p14:tracePt t="23188" x="8861425" y="2308225"/>
          <p14:tracePt t="23205" x="8899525" y="2324100"/>
          <p14:tracePt t="23221" x="8975725" y="2354263"/>
          <p14:tracePt t="23225" x="8999538" y="2354263"/>
          <p14:tracePt t="23226" x="9013825" y="2362200"/>
          <p14:tracePt t="23239" x="9090025" y="2384425"/>
          <p14:tracePt t="23241" x="9097963" y="2384425"/>
          <p14:tracePt t="23243" x="9113838" y="2392363"/>
          <p14:tracePt t="23246" x="9128125" y="2392363"/>
          <p14:tracePt t="23247" x="9136063" y="2392363"/>
          <p14:tracePt t="23255" x="9190038" y="2408238"/>
          <p14:tracePt t="23271" x="9288463" y="2422525"/>
          <p14:tracePt t="23274" x="9312275" y="2422525"/>
          <p14:tracePt t="23275" x="9318625" y="2430463"/>
          <p14:tracePt t="23288" x="9380538" y="2454275"/>
          <p14:tracePt t="23305" x="9418638" y="2460625"/>
          <p14:tracePt t="23662" x="9410700" y="2460625"/>
          <p14:tracePt t="23667" x="9380538" y="2460625"/>
          <p14:tracePt t="23672" x="9350375" y="2460625"/>
          <p14:tracePt t="23673" x="9342438" y="2460625"/>
          <p14:tracePt t="23675" x="9318625" y="2460625"/>
          <p14:tracePt t="23688" x="9212263" y="2460625"/>
          <p14:tracePt t="23690" x="9204325" y="2460625"/>
          <p14:tracePt t="23691" x="9182100" y="2460625"/>
          <p14:tracePt t="23693" x="9166225" y="2460625"/>
          <p14:tracePt t="23695" x="9151938" y="2460625"/>
          <p14:tracePt t="23705" x="9090025" y="2446338"/>
          <p14:tracePt t="23722" x="9029700" y="2438400"/>
          <p14:tracePt t="23724" x="9021763" y="2430463"/>
          <p14:tracePt t="23739" x="8983663" y="2430463"/>
          <p14:tracePt t="23741" x="8975725" y="2422525"/>
          <p14:tracePt t="23743" x="8969375" y="2422525"/>
          <p14:tracePt t="23755" x="8945563" y="2416175"/>
          <p14:tracePt t="23771" x="8877300" y="2408238"/>
          <p14:tracePt t="23773" x="8869363" y="2408238"/>
          <p14:tracePt t="23788" x="8770938" y="2392363"/>
          <p14:tracePt t="23805" x="8564563" y="2354263"/>
          <p14:tracePt t="23807" x="8526463" y="2346325"/>
          <p14:tracePt t="23822" x="8289925" y="2278063"/>
          <p14:tracePt t="23823" x="8267700" y="2270125"/>
          <p14:tracePt t="23838" x="8054975" y="2201863"/>
          <p14:tracePt t="23840" x="8023225" y="2193925"/>
          <p14:tracePt t="23855" x="7870825" y="2141538"/>
          <p14:tracePt t="23872" x="7780338" y="2111375"/>
          <p14:tracePt t="23873" x="7764463" y="2103438"/>
          <p14:tracePt t="23888" x="7718425" y="2087563"/>
          <p14:tracePt t="23905" x="7688263" y="2079625"/>
          <p14:tracePt t="23922" x="7658100" y="2079625"/>
          <p14:tracePt t="23938" x="7612063" y="2079625"/>
          <p14:tracePt t="23939" x="7604125" y="2079625"/>
          <p14:tracePt t="23955" x="7543800" y="2073275"/>
          <p14:tracePt t="23972" x="7467600" y="2065338"/>
          <p14:tracePt t="23973" x="7459663" y="2057400"/>
          <p14:tracePt t="23975" x="7445375" y="2057400"/>
          <p14:tracePt t="23989" x="7375525" y="2041525"/>
          <p14:tracePt t="24005" x="7292975" y="2019300"/>
          <p14:tracePt t="24022" x="7231063" y="2003425"/>
          <p14:tracePt t="24022" x="7223125" y="2003425"/>
          <p14:tracePt t="24039" x="7162800" y="1997075"/>
          <p14:tracePt t="24055" x="7108825" y="1981200"/>
          <p14:tracePt t="24057" x="7102475" y="1981200"/>
          <p14:tracePt t="24059" x="7094538" y="1981200"/>
          <p14:tracePt t="24072" x="7048500" y="1981200"/>
          <p14:tracePt t="24089" x="6950075" y="1981200"/>
          <p14:tracePt t="24105" x="6842125" y="1958975"/>
          <p14:tracePt t="24122" x="6735763" y="1927225"/>
          <p14:tracePt t="24123" x="6721475" y="1927225"/>
          <p14:tracePt t="24139" x="6675438" y="1912938"/>
          <p14:tracePt t="24155" x="6651625" y="1905000"/>
          <p14:tracePt t="24157" x="6645275" y="1905000"/>
          <p14:tracePt t="24172" x="6637338" y="1905000"/>
          <p14:tracePt t="24212" x="6629400" y="1905000"/>
          <p14:tracePt t="24222" x="6613525" y="1897063"/>
          <p14:tracePt t="24239" x="6553200" y="1897063"/>
          <p14:tracePt t="24255" x="6507163" y="1889125"/>
          <p14:tracePt t="24272" x="6469063" y="1889125"/>
          <p14:tracePt t="24289" x="6423025" y="1882775"/>
          <p14:tracePt t="24305" x="6400800" y="1874838"/>
          <p14:tracePt t="24307" x="6392863" y="1874838"/>
          <p14:tracePt t="24322" x="6378575" y="1874838"/>
          <p14:tracePt t="24339" x="6362700" y="1874838"/>
          <p14:tracePt t="24355" x="6354763" y="1866900"/>
          <p14:tracePt t="24372" x="6346825" y="1866900"/>
          <p14:tracePt t="24374" x="6340475" y="1866900"/>
          <p14:tracePt t="24389" x="6324600" y="1866900"/>
          <p14:tracePt t="24405" x="6294438" y="1866900"/>
          <p14:tracePt t="24422" x="6286500" y="1866900"/>
          <p14:tracePt t="24522" x="6278563" y="1866900"/>
          <p14:tracePt t="24528" x="6270625" y="1866900"/>
          <p14:tracePt t="24539" x="6248400" y="1866900"/>
          <p14:tracePt t="24555" x="6218238" y="1874838"/>
          <p14:tracePt t="24632" x="6210300" y="1874838"/>
          <p14:tracePt t="24745" x="6218238" y="1874838"/>
          <p14:tracePt t="24752" x="6226175" y="1874838"/>
          <p14:tracePt t="24756" x="6232525" y="1882775"/>
          <p14:tracePt t="24773" x="6264275" y="1889125"/>
          <p14:tracePt t="24789" x="6308725" y="1905000"/>
          <p14:tracePt t="24805" x="6400800" y="1912938"/>
          <p14:tracePt t="24808" x="6408738" y="1912938"/>
          <p14:tracePt t="24809" x="6423025" y="1920875"/>
          <p14:tracePt t="24811" x="6438900" y="1920875"/>
          <p14:tracePt t="24822" x="6537325" y="1935163"/>
          <p14:tracePt t="24839" x="6727825" y="1951038"/>
          <p14:tracePt t="24841" x="6751638" y="1958975"/>
          <p14:tracePt t="24844" x="6773863" y="1958975"/>
          <p14:tracePt t="24846" x="6797675" y="1958975"/>
          <p14:tracePt t="24855" x="6926263" y="1973263"/>
          <p14:tracePt t="24872" x="7146925" y="2003425"/>
          <p14:tracePt t="24873" x="7178675" y="2011363"/>
          <p14:tracePt t="24875" x="7208838" y="2019300"/>
          <p14:tracePt t="24889" x="7451725" y="2065338"/>
          <p14:tracePt t="24905" x="7704138" y="2111375"/>
          <p14:tracePt t="24908" x="7742238" y="2111375"/>
          <p14:tracePt t="24909" x="7764463" y="2117725"/>
          <p14:tracePt t="24911" x="7794625" y="2117725"/>
          <p14:tracePt t="24922" x="7908925" y="2133600"/>
          <p14:tracePt t="24923" x="7924800" y="2141538"/>
          <p14:tracePt t="24939" x="8054975" y="2141538"/>
          <p14:tracePt t="24955" x="8153400" y="2141538"/>
          <p14:tracePt t="24973" x="8237538" y="2141538"/>
          <p14:tracePt t="24989" x="8289925" y="2141538"/>
          <p14:tracePt t="25006" x="8335963" y="2133600"/>
          <p14:tracePt t="25022" x="8374063" y="2125663"/>
          <p14:tracePt t="25039" x="8428038" y="2125663"/>
          <p14:tracePt t="25055" x="8496300" y="2125663"/>
          <p14:tracePt t="25058" x="8512175" y="2125663"/>
          <p14:tracePt t="25061" x="8518525" y="2125663"/>
          <p14:tracePt t="25072" x="8564563" y="2133600"/>
          <p14:tracePt t="25089" x="8618538" y="2141538"/>
          <p14:tracePt t="25091" x="8626475" y="2141538"/>
          <p14:tracePt t="25105" x="8632825" y="2149475"/>
          <p14:tracePt t="25192" x="8640763" y="2149475"/>
          <p14:tracePt t="25198" x="8648700" y="2149475"/>
          <p14:tracePt t="25205" x="8656638" y="2149475"/>
          <p14:tracePt t="25222" x="8664575" y="2155825"/>
          <p14:tracePt t="25239" x="8678863" y="2155825"/>
          <p14:tracePt t="25256" x="8694738" y="2155825"/>
          <p14:tracePt t="25272" x="8732838" y="2171700"/>
          <p14:tracePt t="25274" x="8740775" y="2171700"/>
          <p14:tracePt t="25289" x="8785225" y="2179638"/>
          <p14:tracePt t="25305" x="8793163" y="2179638"/>
          <p14:tracePt t="25404" x="8801100" y="2179638"/>
          <p14:tracePt t="25421" x="8801100" y="2187575"/>
          <p14:tracePt t="25426" x="8816975" y="2187575"/>
          <p14:tracePt t="25439" x="8839200" y="2187575"/>
          <p14:tracePt t="25456" x="8885238" y="2193925"/>
          <p14:tracePt t="25457" x="8893175" y="2201863"/>
          <p14:tracePt t="25459" x="8899525" y="2201863"/>
          <p14:tracePt t="25472" x="8937625" y="2201863"/>
          <p14:tracePt t="25489" x="9021763" y="2201863"/>
          <p14:tracePt t="25492" x="9029700" y="2201863"/>
          <p14:tracePt t="25493" x="9037638" y="2201863"/>
          <p14:tracePt t="25495" x="9051925" y="2201863"/>
          <p14:tracePt t="25505" x="9083675" y="2201863"/>
          <p14:tracePt t="25523" x="9151938" y="2201863"/>
          <p14:tracePt t="25525" x="9159875" y="2201863"/>
          <p14:tracePt t="25527" x="9166225" y="2201863"/>
          <p14:tracePt t="25539" x="9190038" y="2201863"/>
          <p14:tracePt t="25555" x="9212263" y="2201863"/>
          <p14:tracePt t="25572" x="9236075" y="2201863"/>
          <p14:tracePt t="25589" x="9274175" y="2201863"/>
          <p14:tracePt t="25591" x="9280525" y="2201863"/>
          <p14:tracePt t="25593" x="9288463" y="2201863"/>
          <p14:tracePt t="25595" x="9296400" y="2201863"/>
          <p14:tracePt t="25606" x="9342438" y="2209800"/>
          <p14:tracePt t="25622" x="9410700" y="2217738"/>
          <p14:tracePt t="25639" x="9432925" y="2217738"/>
          <p14:tracePt t="25672" x="9432925" y="2225675"/>
          <p14:tracePt t="25689" x="9418638" y="2247900"/>
          <p14:tracePt t="25706" x="9402763" y="2263775"/>
          <p14:tracePt t="25882" x="9402763" y="2270125"/>
          <p14:tracePt t="25897" x="9394825" y="2278063"/>
          <p14:tracePt t="25902" x="9388475" y="2278063"/>
          <p14:tracePt t="25906" x="9388475" y="2286000"/>
          <p14:tracePt t="25922" x="9372600" y="2308225"/>
          <p14:tracePt t="25939" x="9350375" y="2346325"/>
          <p14:tracePt t="25942" x="9350375" y="2362200"/>
          <p14:tracePt t="25944" x="9342438" y="2362200"/>
          <p14:tracePt t="25945" x="9342438" y="2370138"/>
          <p14:tracePt t="25956" x="9326563" y="2400300"/>
          <p14:tracePt t="25957" x="9318625" y="2408238"/>
          <p14:tracePt t="25960" x="9312275" y="2416175"/>
          <p14:tracePt t="25973" x="9280525" y="2460625"/>
          <p14:tracePt t="25989" x="9236075" y="2514600"/>
          <p14:tracePt t="25992" x="9228138" y="2514600"/>
          <p14:tracePt t="26006" x="9197975" y="2544763"/>
          <p14:tracePt t="26022" x="9182100" y="2560638"/>
          <p14:tracePt t="26039" x="9174163" y="2568575"/>
          <p14:tracePt t="26094" x="9174163" y="2574925"/>
          <p14:tracePt t="26102" x="9166225" y="2582863"/>
          <p14:tracePt t="26106" x="9166225" y="2590800"/>
          <p14:tracePt t="26123" x="9144000" y="2613025"/>
          <p14:tracePt t="26139" x="9128125" y="2636838"/>
          <p14:tracePt t="26156" x="9113838" y="2659063"/>
          <p14:tracePt t="26158" x="9105900" y="2659063"/>
          <p14:tracePt t="26172" x="9105900" y="2667000"/>
          <p14:tracePt t="26429" x="9105900" y="2674938"/>
          <p14:tracePt t="26447" x="9105900" y="2682875"/>
          <p14:tracePt t="26450" x="9097963" y="2682875"/>
          <p14:tracePt t="26456" x="9097963" y="2689225"/>
          <p14:tracePt t="26473" x="9097963" y="2697163"/>
          <p14:tracePt t="26489" x="9090025" y="2705100"/>
          <p14:tracePt t="26506" x="9083675" y="2713038"/>
          <p14:tracePt t="26523" x="9083675" y="2727325"/>
          <p14:tracePt t="26541" x="9083675" y="2735263"/>
          <p14:tracePt t="26556" x="9083675" y="2743200"/>
          <p14:tracePt t="26573" x="9083675" y="2751138"/>
          <p14:tracePt t="26589" x="9075738" y="2751138"/>
          <p14:tracePt t="26606" x="9075738" y="2765425"/>
          <p14:tracePt t="26623" x="9067800" y="2789238"/>
          <p14:tracePt t="29807" x="9075738" y="2789238"/>
          <p14:tracePt t="29820" x="9083675" y="2789238"/>
          <p14:tracePt t="30002" x="9090025" y="2789238"/>
          <p14:tracePt t="30008" x="0" y="0"/>
        </p14:tracePtLst>
        <p14:tracePtLst>
          <p14:tracePt t="34123" x="7704138" y="5075238"/>
          <p14:tracePt t="34129" x="7696200" y="5075238"/>
          <p14:tracePt t="34142" x="7642225" y="5075238"/>
          <p14:tracePt t="34159" x="7559675" y="5059363"/>
          <p14:tracePt t="34175" x="7483475" y="5045075"/>
          <p14:tracePt t="34192" x="7437438" y="5029200"/>
          <p14:tracePt t="34209" x="7421563" y="5029200"/>
          <p14:tracePt t="34294" x="7413625" y="5029200"/>
          <p14:tracePt t="34298" x="7407275" y="5029200"/>
          <p14:tracePt t="34309" x="7375525" y="5029200"/>
          <p14:tracePt t="34325" x="7323138" y="5013325"/>
          <p14:tracePt t="34342" x="7269163" y="5006975"/>
          <p14:tracePt t="34359" x="7254875" y="5006975"/>
          <p14:tracePt t="34375" x="7246938" y="5006975"/>
          <p14:tracePt t="34458" x="7239000" y="5006975"/>
          <p14:tracePt t="34468" x="7231063" y="5006975"/>
          <p14:tracePt t="34476" x="7223125" y="5006975"/>
          <p14:tracePt t="34492" x="7208838" y="5006975"/>
          <p14:tracePt t="34509" x="7200900" y="5006975"/>
          <p14:tracePt t="34525" x="7185025" y="5013325"/>
          <p14:tracePt t="34528" x="7178675" y="5013325"/>
          <p14:tracePt t="34542" x="7162800" y="5029200"/>
          <p14:tracePt t="34559" x="7140575" y="5051425"/>
          <p14:tracePt t="34575" x="7116763" y="5067300"/>
          <p14:tracePt t="34592" x="7094538" y="5083175"/>
          <p14:tracePt t="34595" x="7086600" y="5083175"/>
          <p14:tracePt t="34597" x="7078663" y="5083175"/>
          <p14:tracePt t="34609" x="7064375" y="5089525"/>
          <p14:tracePt t="34626" x="7040563" y="5097463"/>
          <p14:tracePt t="34629" x="7032625" y="5105400"/>
          <p14:tracePt t="34631" x="7026275" y="5105400"/>
          <p14:tracePt t="34643" x="7002463" y="5113338"/>
          <p14:tracePt t="34659" x="6972300" y="5143500"/>
          <p14:tracePt t="34661" x="6972300" y="5151438"/>
          <p14:tracePt t="34675" x="6942138" y="5189538"/>
          <p14:tracePt t="34692" x="6911975" y="5249863"/>
          <p14:tracePt t="34709" x="6888163" y="5280025"/>
          <p14:tracePt t="34726" x="6880225" y="5287963"/>
          <p14:tracePt t="36128" x="6880225" y="5280025"/>
          <p14:tracePt t="36133" x="6880225" y="5273675"/>
          <p14:tracePt t="36143" x="6880225" y="5265738"/>
          <p14:tracePt t="36160" x="6880225" y="5257800"/>
          <p14:tracePt t="36176" x="6880225" y="5249863"/>
          <p14:tracePt t="36222" x="6880225" y="5241925"/>
          <p14:tracePt t="36240" x="6880225" y="5235575"/>
          <p14:tracePt t="36246" x="6880225" y="5227638"/>
          <p14:tracePt t="36259" x="6880225" y="5203825"/>
          <p14:tracePt t="36276" x="6873875" y="5159375"/>
          <p14:tracePt t="36293" x="6858000" y="5121275"/>
          <p14:tracePt t="36309" x="6850063" y="5067300"/>
          <p14:tracePt t="36312" x="6850063" y="5059363"/>
          <p14:tracePt t="36314" x="6850063" y="5051425"/>
          <p14:tracePt t="36316" x="6850063" y="5045075"/>
          <p14:tracePt t="36326" x="6842125" y="4975225"/>
          <p14:tracePt t="36327" x="6842125" y="4960938"/>
          <p14:tracePt t="36327" x="0" y="0"/>
        </p14:tracePtLst>
        <p14:tracePtLst>
          <p14:tracePt t="37479" x="5981700" y="1812925"/>
          <p14:tracePt t="37974" x="5989638" y="1812925"/>
          <p14:tracePt t="37982" x="5997575" y="1812925"/>
          <p14:tracePt t="37993" x="6011863" y="1828800"/>
          <p14:tracePt t="38010" x="6042025" y="1866900"/>
          <p14:tracePt t="38011" x="6042025" y="1874838"/>
          <p14:tracePt t="38014" x="6049963" y="1882775"/>
          <p14:tracePt t="38015" x="6057900" y="1882775"/>
          <p14:tracePt t="38017" x="6057900" y="1889125"/>
          <p14:tracePt t="38027" x="6065838" y="1912938"/>
          <p14:tracePt t="38043" x="6080125" y="1920875"/>
          <p14:tracePt t="38100" x="6080125" y="1927225"/>
          <p14:tracePt t="38103" x="6088063" y="1927225"/>
          <p14:tracePt t="38110" x="6088063" y="1935163"/>
          <p14:tracePt t="38127" x="6096000" y="1973263"/>
          <p14:tracePt t="38130" x="6096000" y="1981200"/>
          <p14:tracePt t="38131" x="6096000" y="1989138"/>
          <p14:tracePt t="38143" x="6096000" y="2019300"/>
          <p14:tracePt t="38145" x="6096000" y="2027238"/>
          <p14:tracePt t="38161" x="6103938" y="2073275"/>
          <p14:tracePt t="38163" x="6103938" y="2079625"/>
          <p14:tracePt t="38165" x="6103938" y="2087563"/>
          <p14:tracePt t="38177" x="6103938" y="2125663"/>
          <p14:tracePt t="38193" x="6118225" y="2187575"/>
          <p14:tracePt t="38195" x="6118225" y="2193925"/>
          <p14:tracePt t="38197" x="6118225" y="2201863"/>
          <p14:tracePt t="38199" x="6126163" y="2209800"/>
          <p14:tracePt t="38201" x="6126163" y="2225675"/>
          <p14:tracePt t="38210" x="6134100" y="2263775"/>
          <p14:tracePt t="38227" x="6156325" y="2378075"/>
          <p14:tracePt t="38231" x="6164263" y="2416175"/>
          <p14:tracePt t="38233" x="6164263" y="2430463"/>
          <p14:tracePt t="38243" x="6172200" y="2514600"/>
          <p14:tracePt t="38260" x="6172200" y="2697163"/>
          <p14:tracePt t="38261" x="6172200" y="2720975"/>
          <p14:tracePt t="38263" x="6172200" y="2735263"/>
          <p14:tracePt t="38277" x="6172200" y="2887663"/>
          <p14:tracePt t="38293" x="6172200" y="3063875"/>
          <p14:tracePt t="38296" x="6172200" y="3086100"/>
          <p14:tracePt t="38297" x="6172200" y="3108325"/>
          <p14:tracePt t="38310" x="6180138" y="3238500"/>
          <p14:tracePt t="38313" x="6188075" y="3284538"/>
          <p14:tracePt t="38315" x="6188075" y="3298825"/>
          <p14:tracePt t="38327" x="6210300" y="3436938"/>
          <p14:tracePt t="38343" x="6240463" y="3603625"/>
          <p14:tracePt t="38346" x="6256338" y="3619500"/>
          <p14:tracePt t="38348" x="6256338" y="3641725"/>
          <p14:tracePt t="38350" x="6264275" y="3665538"/>
          <p14:tracePt t="38351" x="6270625" y="3679825"/>
          <p14:tracePt t="38353" x="6270625" y="3703638"/>
          <p14:tracePt t="38360" x="6286500" y="3771900"/>
          <p14:tracePt t="38377" x="6340475" y="3984625"/>
          <p14:tracePt t="38380" x="6346825" y="4008438"/>
          <p14:tracePt t="38382" x="6354763" y="4022725"/>
          <p14:tracePt t="38393" x="6384925" y="4130675"/>
          <p14:tracePt t="38410" x="6416675" y="4221163"/>
          <p14:tracePt t="38412" x="6416675" y="4229100"/>
          <p14:tracePt t="38427" x="6430963" y="4259263"/>
          <p14:tracePt t="38443" x="6430963" y="4267200"/>
          <p14:tracePt t="38464" x="6438900" y="4267200"/>
          <p14:tracePt t="38485" x="6438900" y="4275138"/>
          <p14:tracePt t="38493" x="6446838" y="4283075"/>
          <p14:tracePt t="38511" x="6469063" y="4351338"/>
          <p14:tracePt t="38527" x="6499225" y="4419600"/>
          <p14:tracePt t="38529" x="6499225" y="4427538"/>
          <p14:tracePt t="38543" x="6523038" y="4479925"/>
          <p14:tracePt t="38546" x="6523038" y="4487863"/>
          <p14:tracePt t="38547" x="6523038" y="4495800"/>
          <p14:tracePt t="38549" x="6530975" y="4495800"/>
          <p14:tracePt t="38561" x="6545263" y="4533900"/>
          <p14:tracePt t="38577" x="6569075" y="4579938"/>
          <p14:tracePt t="38593" x="6591300" y="4610100"/>
          <p14:tracePt t="38595" x="6599238" y="4618038"/>
          <p14:tracePt t="38611" x="6651625" y="4670425"/>
          <p14:tracePt t="38627" x="6727825" y="4778375"/>
          <p14:tracePt t="38629" x="6735763" y="4792663"/>
          <p14:tracePt t="38631" x="6751638" y="4808538"/>
          <p14:tracePt t="38643" x="6797675" y="4892675"/>
          <p14:tracePt t="38645" x="6811963" y="4899025"/>
          <p14:tracePt t="38647" x="6811963" y="4914900"/>
          <p14:tracePt t="38661" x="6850063" y="5006975"/>
          <p14:tracePt t="38663" x="6850063" y="5029200"/>
          <p14:tracePt t="38677" x="6880225" y="5151438"/>
          <p14:tracePt t="38679" x="6888163" y="5165725"/>
          <p14:tracePt t="38694" x="6911975" y="5287963"/>
          <p14:tracePt t="38695" x="6911975" y="5303838"/>
          <p14:tracePt t="38697" x="6911975" y="5311775"/>
          <p14:tracePt t="38711" x="6934200" y="5410200"/>
          <p14:tracePt t="38727" x="6956425" y="5502275"/>
          <p14:tracePt t="38730" x="6956425" y="5516563"/>
          <p14:tracePt t="38731" x="6964363" y="5524500"/>
          <p14:tracePt t="38744" x="6988175" y="5592763"/>
          <p14:tracePt t="38745" x="6988175" y="5600700"/>
          <p14:tracePt t="38760" x="7010400" y="5684838"/>
          <p14:tracePt t="38762" x="7018338" y="5699125"/>
          <p14:tracePt t="38777" x="7032625" y="5799138"/>
          <p14:tracePt t="38794" x="7048500" y="5875338"/>
          <p14:tracePt t="38796" x="7048500" y="5883275"/>
          <p14:tracePt t="38797" x="7048500" y="5897563"/>
          <p14:tracePt t="38799" x="7048500" y="5905500"/>
          <p14:tracePt t="38811" x="7048500" y="5951538"/>
          <p14:tracePt t="38813" x="7048500" y="5965825"/>
          <p14:tracePt t="38815" x="7048500" y="5973763"/>
          <p14:tracePt t="38827" x="7048500" y="6019800"/>
          <p14:tracePt t="38829" x="7056438" y="6019800"/>
          <p14:tracePt t="38844" x="7064375" y="6049963"/>
          <p14:tracePt t="38860" x="7064375" y="6057900"/>
          <p14:tracePt t="38950" x="7064375" y="6049963"/>
          <p14:tracePt t="38958" x="7064375" y="6042025"/>
          <p14:tracePt t="38968" x="7064375" y="6035675"/>
          <p14:tracePt t="38977" x="7064375" y="6027738"/>
          <p14:tracePt t="38994" x="7064375" y="6019800"/>
          <p14:tracePt t="39010" x="7064375" y="6003925"/>
          <p14:tracePt t="39012" x="7064375" y="5997575"/>
          <p14:tracePt t="39027" x="7064375" y="5973763"/>
          <p14:tracePt t="39044" x="7064375" y="5935663"/>
          <p14:tracePt t="39061" x="7064375" y="5905500"/>
          <p14:tracePt t="39077" x="7056438" y="5889625"/>
          <p14:tracePt t="39094" x="7056438" y="5883275"/>
          <p14:tracePt t="39111" x="7056438" y="5875338"/>
          <p14:tracePt t="39127" x="7056438" y="5867400"/>
          <p14:tracePt t="39144" x="7056438" y="5859463"/>
          <p14:tracePt t="39176" x="7048500" y="5859463"/>
          <p14:tracePt t="39181" x="7048500" y="5851525"/>
          <p14:tracePt t="39222" x="7040563" y="5851525"/>
          <p14:tracePt t="39246" x="7040563" y="5845175"/>
          <p14:tracePt t="39266" x="7032625" y="5845175"/>
          <p14:tracePt t="39270" x="7032625" y="5837238"/>
          <p14:tracePt t="39280" x="7026275" y="5837238"/>
          <p14:tracePt t="39294" x="7026275" y="5829300"/>
          <p14:tracePt t="39310" x="7026275" y="5821363"/>
          <p14:tracePt t="39327" x="7018338" y="5807075"/>
          <p14:tracePt t="39344" x="7018338" y="5799138"/>
          <p14:tracePt t="39360" x="7018338" y="5791200"/>
          <p14:tracePt t="39377" x="7018338" y="5783263"/>
          <p14:tracePt t="39407" x="7010400" y="5783263"/>
          <p14:tracePt t="39427" x="7002463" y="5783263"/>
          <p14:tracePt t="39440" x="6994525" y="5783263"/>
          <p14:tracePt t="39461" x="6994525" y="5775325"/>
          <p14:tracePt t="39514" x="6994525" y="5768975"/>
          <p14:tracePt t="39519" x="6994525" y="5761038"/>
          <p14:tracePt t="39527" x="6994525" y="5753100"/>
          <p14:tracePt t="39544" x="6994525" y="5737225"/>
          <p14:tracePt t="39560" x="6994525" y="5730875"/>
          <p14:tracePt t="40062" x="6988175" y="5730875"/>
          <p14:tracePt t="40070" x="6980238" y="5730875"/>
          <p14:tracePt t="40077" x="6964363" y="5730875"/>
          <p14:tracePt t="40094" x="6956425" y="5730875"/>
          <p14:tracePt t="40345" x="6950075" y="5730875"/>
          <p14:tracePt t="40350" x="6942138" y="5730875"/>
          <p14:tracePt t="40361" x="6918325" y="5730875"/>
          <p14:tracePt t="40378" x="6896100" y="5715000"/>
          <p14:tracePt t="40381" x="6888163" y="5715000"/>
          <p14:tracePt t="40394" x="6865938" y="5707063"/>
          <p14:tracePt t="40411" x="6835775" y="5699125"/>
          <p14:tracePt t="40428" x="6789738" y="5684838"/>
          <p14:tracePt t="40444" x="6697663" y="5668963"/>
          <p14:tracePt t="40445" x="6689725" y="5668963"/>
          <p14:tracePt t="40448" x="6683375" y="5668963"/>
          <p14:tracePt t="40449" x="6667500" y="5668963"/>
          <p14:tracePt t="40461" x="6591300" y="5661025"/>
          <p14:tracePt t="40464" x="6583363" y="5661025"/>
          <p14:tracePt t="40478" x="6492875" y="5668963"/>
          <p14:tracePt t="40481" x="6469063" y="5676900"/>
          <p14:tracePt t="40483" x="6454775" y="5676900"/>
          <p14:tracePt t="40485" x="6446838" y="5684838"/>
          <p14:tracePt t="40495" x="6378575" y="5699125"/>
          <p14:tracePt t="40511" x="6248400" y="5722938"/>
          <p14:tracePt t="40515" x="6218238" y="5730875"/>
          <p14:tracePt t="40517" x="6202363" y="5730875"/>
          <p14:tracePt t="40528" x="6126163" y="5737225"/>
          <p14:tracePt t="40545" x="5965825" y="5745163"/>
          <p14:tracePt t="40548" x="5951538" y="5745163"/>
          <p14:tracePt t="40551" x="5913438" y="5745163"/>
          <p14:tracePt t="40561" x="5807075" y="5745163"/>
          <p14:tracePt t="40564" x="5783263" y="5745163"/>
          <p14:tracePt t="40565" x="5768975" y="5745163"/>
          <p14:tracePt t="40578" x="5630863" y="5722938"/>
          <p14:tracePt t="40579" x="5608638" y="5722938"/>
          <p14:tracePt t="40581" x="5584825" y="5715000"/>
          <p14:tracePt t="40595" x="5426075" y="5707063"/>
          <p14:tracePt t="40611" x="5241925" y="5715000"/>
          <p14:tracePt t="40628" x="5059363" y="5715000"/>
          <p14:tracePt t="40629" x="5029200" y="5715000"/>
          <p14:tracePt t="40631" x="5006975" y="5715000"/>
          <p14:tracePt t="40645" x="4838700" y="5715000"/>
          <p14:tracePt t="40661" x="4610100" y="5722938"/>
          <p14:tracePt t="40663" x="4587875" y="5722938"/>
          <p14:tracePt t="40664" x="0" y="0"/>
        </p14:tracePtLst>
        <p14:tracePtLst>
          <p14:tracePt t="42116" x="3375025" y="5508625"/>
          <p14:tracePt t="42117" x="3390900" y="5502275"/>
          <p14:tracePt t="42118" x="3413125" y="5502275"/>
          <p14:tracePt t="42125" x="3467100" y="5502275"/>
          <p14:tracePt t="42129" x="3505200" y="5502275"/>
          <p14:tracePt t="42131" x="3521075" y="5502275"/>
          <p14:tracePt t="42145" x="3679825" y="5502275"/>
          <p14:tracePt t="42161" x="3856038" y="5502275"/>
          <p14:tracePt t="42163" x="3878263" y="5502275"/>
          <p14:tracePt t="42165" x="3902075" y="5502275"/>
          <p14:tracePt t="42178" x="4022725" y="5494338"/>
          <p14:tracePt t="42195" x="4122738" y="5486400"/>
          <p14:tracePt t="42212" x="4191000" y="5470525"/>
          <p14:tracePt t="42228" x="4237038" y="5448300"/>
          <p14:tracePt t="42229" x="4244975" y="5448300"/>
          <p14:tracePt t="42245" x="4283075" y="5432425"/>
          <p14:tracePt t="42248" x="4289425" y="5432425"/>
          <p14:tracePt t="42261" x="4321175" y="5418138"/>
          <p14:tracePt t="42278" x="4327525" y="5410200"/>
          <p14:tracePt t="42280" x="4335463" y="5410200"/>
          <p14:tracePt t="42382" x="4343400" y="5410200"/>
          <p14:tracePt t="42387" x="4359275" y="5402263"/>
          <p14:tracePt t="42395" x="4365625" y="5387975"/>
          <p14:tracePt t="42411" x="4397375" y="5380038"/>
          <p14:tracePt t="42428" x="4411663" y="5372100"/>
          <p14:tracePt t="42445" x="4419600" y="5372100"/>
          <p14:tracePt t="42757" x="4427538" y="5372100"/>
          <p14:tracePt t="42765" x="4435475" y="5372100"/>
          <p14:tracePt t="42779" x="4473575" y="5402263"/>
          <p14:tracePt t="42781" x="4479925" y="5402263"/>
          <p14:tracePt t="42795" x="4511675" y="5426075"/>
          <p14:tracePt t="42812" x="4549775" y="5440363"/>
          <p14:tracePt t="42814" x="4556125" y="5448300"/>
          <p14:tracePt t="42815" x="4556125" y="5456238"/>
          <p14:tracePt t="42817" x="4564063" y="5456238"/>
          <p14:tracePt t="42829" x="4594225" y="5464175"/>
          <p14:tracePt t="42845" x="4640263" y="5478463"/>
          <p14:tracePt t="42847" x="4648200" y="5478463"/>
          <p14:tracePt t="42849" x="4656138" y="5478463"/>
          <p14:tracePt t="42851" x="4664075" y="5486400"/>
          <p14:tracePt t="42862" x="4694238" y="5494338"/>
          <p14:tracePt t="42863" x="4702175" y="5494338"/>
          <p14:tracePt t="42878" x="4732338" y="5508625"/>
          <p14:tracePt t="42881" x="4740275" y="5508625"/>
          <p14:tracePt t="42895" x="4746625" y="5516563"/>
          <p14:tracePt t="42958" x="4754563" y="5516563"/>
          <p14:tracePt t="42970" x="4762500" y="5524500"/>
          <p14:tracePt t="42976" x="4770438" y="5524500"/>
          <p14:tracePt t="42981" x="4778375" y="5524500"/>
          <p14:tracePt t="42995" x="4800600" y="5524500"/>
          <p14:tracePt t="43012" x="4808538" y="5524500"/>
          <p14:tracePt t="43028" x="4816475" y="5532438"/>
          <p14:tracePt t="43100" x="4822825" y="5532438"/>
          <p14:tracePt t="43108" x="4830763" y="5532438"/>
          <p14:tracePt t="43164" x="4838700" y="5532438"/>
          <p14:tracePt t="43232" x="4846638" y="5532438"/>
          <p14:tracePt t="43249" x="4854575" y="5532438"/>
          <p14:tracePt t="43253" x="4860925" y="5532438"/>
          <p14:tracePt t="43352" x="4868863" y="5532438"/>
          <p14:tracePt t="43357" x="4876800" y="5532438"/>
          <p14:tracePt t="43363" x="4884738" y="5532438"/>
          <p14:tracePt t="43379" x="4922838" y="5532438"/>
          <p14:tracePt t="43395" x="4975225" y="5524500"/>
          <p14:tracePt t="43412" x="5029200" y="5508625"/>
          <p14:tracePt t="43415" x="5037138" y="5508625"/>
          <p14:tracePt t="43428" x="5045075" y="5508625"/>
          <p14:tracePt t="43446" x="5051425" y="5502275"/>
          <p14:tracePt t="43477" x="5059363" y="5502275"/>
          <p14:tracePt t="43488" x="5067300" y="5502275"/>
          <p14:tracePt t="43496" x="5075238" y="5502275"/>
          <p14:tracePt t="43512" x="5113338" y="5494338"/>
          <p14:tracePt t="43513" x="5121275" y="5494338"/>
          <p14:tracePt t="43529" x="5189538" y="5470525"/>
          <p14:tracePt t="43531" x="5197475" y="5470525"/>
          <p14:tracePt t="43545" x="5257800" y="5456238"/>
          <p14:tracePt t="43562" x="5287963" y="5456238"/>
          <p14:tracePt t="43563" x="5287963" y="5448300"/>
          <p14:tracePt t="43657" x="5295900" y="5448300"/>
          <p14:tracePt t="43663" x="5303838" y="5448300"/>
          <p14:tracePt t="43667" x="5311775" y="5448300"/>
          <p14:tracePt t="43679" x="5341938" y="5440363"/>
          <p14:tracePt t="43695" x="5364163" y="5432425"/>
          <p14:tracePt t="43699" x="5372100" y="5432425"/>
          <p14:tracePt t="43712" x="5387975" y="5432425"/>
          <p14:tracePt t="43729" x="5418138" y="5432425"/>
          <p14:tracePt t="43732" x="5426075" y="5432425"/>
          <p14:tracePt t="43746" x="5440363" y="5432425"/>
          <p14:tracePt t="43770" x="5448300" y="5432425"/>
          <p14:tracePt t="43924" x="5456238" y="5432425"/>
          <p14:tracePt t="43929" x="5464175" y="5432425"/>
          <p14:tracePt t="43938" x="5470525" y="5432425"/>
          <p14:tracePt t="43950" x="5478463" y="5432425"/>
          <p14:tracePt t="44540" x="5478463" y="5426075"/>
          <p14:tracePt t="44650" x="5478463" y="5418138"/>
          <p14:tracePt t="44657" x="5478463" y="5410200"/>
          <p14:tracePt t="44662" x="5478463" y="5402263"/>
          <p14:tracePt t="44679" x="5478463" y="5380038"/>
          <p14:tracePt t="44696" x="5478463" y="5372100"/>
          <p14:tracePt t="44774" x="5478463" y="5364163"/>
          <p14:tracePt t="44780" x="5478463" y="5356225"/>
          <p14:tracePt t="44783" x="5478463" y="5341938"/>
          <p14:tracePt t="44796" x="5478463" y="5311775"/>
          <p14:tracePt t="44812" x="5478463" y="5280025"/>
          <p14:tracePt t="44829" x="5478463" y="5265738"/>
          <p14:tracePt t="44832" x="5478463" y="5257800"/>
          <p14:tracePt t="44902" x="5478463" y="5249863"/>
          <p14:tracePt t="44931" x="5478463" y="5241925"/>
          <p14:tracePt t="44946" x="5478463" y="5235575"/>
          <p14:tracePt t="44957" x="5478463" y="5227638"/>
          <p14:tracePt t="44976" x="5478463" y="5219700"/>
          <p14:tracePt t="45007" x="5478463" y="5211763"/>
          <p14:tracePt t="45038" x="5478463" y="5203825"/>
          <p14:tracePt t="45062" x="5478463" y="5197475"/>
          <p14:tracePt t="45092" x="5478463" y="5189538"/>
          <p14:tracePt t="45112" x="5478463" y="5181600"/>
          <p14:tracePt t="45122" x="5478463" y="5173663"/>
          <p14:tracePt t="45129" x="5478463" y="5165725"/>
          <p14:tracePt t="45146" x="5470525" y="5151438"/>
          <p14:tracePt t="45163" x="5470525" y="5143500"/>
          <p14:tracePt t="45179" x="5470525" y="5135563"/>
          <p14:tracePt t="45474" x="5464175" y="5135563"/>
          <p14:tracePt t="45481" x="5448300" y="5143500"/>
          <p14:tracePt t="45496" x="5418138" y="5143500"/>
          <p14:tracePt t="45497" x="5418138" y="5151438"/>
          <p14:tracePt t="45513" x="5394325" y="5159375"/>
          <p14:tracePt t="45529" x="5387975" y="5159375"/>
          <p14:tracePt t="45611" x="5380038" y="5165725"/>
          <p14:tracePt t="46222" x="5372100" y="5165725"/>
          <p14:tracePt t="46228" x="5364163" y="5165725"/>
          <p14:tracePt t="46231" x="5349875" y="5165725"/>
          <p14:tracePt t="46247" x="5303838" y="5159375"/>
          <p14:tracePt t="46249" x="5287963" y="5159375"/>
          <p14:tracePt t="46263" x="5235575" y="5143500"/>
          <p14:tracePt t="46279" x="5159375" y="5121275"/>
          <p14:tracePt t="46281" x="5151438" y="5121275"/>
          <p14:tracePt t="46283" x="5135563" y="5113338"/>
          <p14:tracePt t="46297" x="5089525" y="5097463"/>
          <p14:tracePt t="46313" x="5045075" y="5089525"/>
          <p14:tracePt t="46330" x="5029200" y="5083175"/>
          <p14:tracePt t="46346" x="5013325" y="5083175"/>
          <p14:tracePt t="46363" x="4983163" y="5083175"/>
          <p14:tracePt t="46380" x="4945063" y="5083175"/>
          <p14:tracePt t="46382" x="4937125" y="5083175"/>
          <p14:tracePt t="46383" x="4930775" y="5083175"/>
          <p14:tracePt t="46385" x="4922838" y="5083175"/>
          <p14:tracePt t="46396" x="4884738" y="5083175"/>
          <p14:tracePt t="46413" x="4800600" y="5083175"/>
          <p14:tracePt t="46416" x="4792663" y="5083175"/>
          <p14:tracePt t="46417" x="4784725" y="5083175"/>
          <p14:tracePt t="46418" x="4778375" y="5083175"/>
          <p14:tracePt t="46430" x="4740275" y="5075238"/>
          <p14:tracePt t="46447" x="4670425" y="5059363"/>
          <p14:tracePt t="46463" x="4610100" y="5051425"/>
          <p14:tracePt t="46480" x="4533900" y="5051425"/>
          <p14:tracePt t="46481" x="4525963" y="5051425"/>
          <p14:tracePt t="46483" x="4511675" y="5051425"/>
          <p14:tracePt t="46485" x="4495800" y="5051425"/>
          <p14:tracePt t="46497" x="4411663" y="5051425"/>
          <p14:tracePt t="46499" x="4403725" y="5051425"/>
          <p14:tracePt t="46502" x="4389438" y="5051425"/>
          <p14:tracePt t="46503" x="4373563" y="5051425"/>
          <p14:tracePt t="46513" x="4289425" y="5051425"/>
          <p14:tracePt t="46530" x="4183063" y="5051425"/>
          <p14:tracePt t="46532" x="4168775" y="5051425"/>
          <p14:tracePt t="46546" x="4114800" y="5051425"/>
          <p14:tracePt t="46563" x="4076700" y="5051425"/>
          <p14:tracePt t="46565" x="4060825" y="5051425"/>
          <p14:tracePt t="46580" x="4030663" y="5051425"/>
          <p14:tracePt t="46597" x="3978275" y="5051425"/>
          <p14:tracePt t="46599" x="3970338" y="5051425"/>
          <p14:tracePt t="46601" x="3962400" y="5051425"/>
          <p14:tracePt t="46603" x="3954463" y="5051425"/>
          <p14:tracePt t="46613" x="3902075" y="5051425"/>
          <p14:tracePt t="46630" x="3810000" y="5051425"/>
          <p14:tracePt t="46632" x="3794125" y="5051425"/>
          <p14:tracePt t="46647" x="3711575" y="5051425"/>
          <p14:tracePt t="46663" x="3641725" y="5059363"/>
          <p14:tracePt t="46680" x="3597275" y="5067300"/>
          <p14:tracePt t="46696" x="3565525" y="5067300"/>
          <p14:tracePt t="46713" x="3559175" y="5067300"/>
          <p14:tracePt t="46794" x="3551238" y="5075238"/>
          <p14:tracePt t="46804" x="3543300" y="5075238"/>
          <p14:tracePt t="46813" x="3535363" y="5083175"/>
          <p14:tracePt t="46830" x="3505200" y="5097463"/>
          <p14:tracePt t="46847" x="3451225" y="5121275"/>
          <p14:tracePt t="46849" x="3444875" y="5121275"/>
          <p14:tracePt t="46851" x="3436938" y="5127625"/>
          <p14:tracePt t="46863" x="3406775" y="5143500"/>
          <p14:tracePt t="46880" x="3390900" y="5159375"/>
          <p14:tracePt t="46896" x="3375025" y="5159375"/>
          <p14:tracePt t="46913" x="3375025" y="5165725"/>
          <p14:tracePt t="46954" x="3368675" y="5165725"/>
          <p14:tracePt t="46962" x="3368675" y="5173663"/>
          <p14:tracePt t="46967" x="3360738" y="5173663"/>
          <p14:tracePt t="46980" x="3344863" y="5181600"/>
          <p14:tracePt t="46997" x="3330575" y="5197475"/>
          <p14:tracePt t="46999" x="3322638" y="5197475"/>
          <p14:tracePt t="47013" x="3306763" y="5203825"/>
          <p14:tracePt t="47030" x="3292475" y="5211763"/>
          <p14:tracePt t="47031" x="3284538" y="5219700"/>
          <p14:tracePt t="47047" x="3276600" y="5227638"/>
          <p14:tracePt t="47063" x="3268663" y="5227638"/>
          <p14:tracePt t="47086" x="3260725" y="5227638"/>
          <p14:tracePt t="47097" x="3254375" y="5235575"/>
          <p14:tracePt t="47113" x="3238500" y="5241925"/>
          <p14:tracePt t="47130" x="3230563" y="5241925"/>
          <p14:tracePt t="47146" x="3230563" y="5249863"/>
          <p14:tracePt t="47397" x="3238500" y="5249863"/>
          <p14:tracePt t="47403" x="3238500" y="5241925"/>
          <p14:tracePt t="47413" x="3260725" y="5227638"/>
          <p14:tracePt t="47430" x="3306763" y="5211763"/>
          <p14:tracePt t="47447" x="3360738" y="5189538"/>
          <p14:tracePt t="47450" x="3375025" y="5181600"/>
          <p14:tracePt t="47452" x="3382963" y="5181600"/>
          <p14:tracePt t="47463" x="3421063" y="5173663"/>
          <p14:tracePt t="47480" x="3467100" y="5165725"/>
          <p14:tracePt t="47483" x="3482975" y="5165725"/>
          <p14:tracePt t="47485" x="3489325" y="5165725"/>
          <p14:tracePt t="47487" x="3497263" y="5165725"/>
          <p14:tracePt t="47497" x="3513138" y="5165725"/>
          <p14:tracePt t="47499" x="3521075" y="5159375"/>
          <p14:tracePt t="47513" x="3551238" y="5151438"/>
          <p14:tracePt t="47530" x="3603625" y="5143500"/>
          <p14:tracePt t="47533" x="3611563" y="5143500"/>
          <p14:tracePt t="47535" x="3619500" y="5143500"/>
          <p14:tracePt t="47547" x="3665538" y="5135563"/>
          <p14:tracePt t="47563" x="3733800" y="5121275"/>
          <p14:tracePt t="47566" x="3749675" y="5113338"/>
          <p14:tracePt t="47567" x="3756025" y="5113338"/>
          <p14:tracePt t="47569" x="3771900" y="5113338"/>
          <p14:tracePt t="47580" x="3840163" y="5097463"/>
          <p14:tracePt t="47581" x="3856038" y="5097463"/>
          <p14:tracePt t="47597" x="3962400" y="5083175"/>
          <p14:tracePt t="47599" x="3978275" y="5083175"/>
          <p14:tracePt t="47601" x="3992563" y="5075238"/>
          <p14:tracePt t="47613" x="4060825" y="5075238"/>
          <p14:tracePt t="47615" x="4076700" y="5075238"/>
          <p14:tracePt t="47630" x="4144963" y="5075238"/>
          <p14:tracePt t="47632" x="4160838" y="5075238"/>
          <p14:tracePt t="47647" x="4206875" y="5067300"/>
          <p14:tracePt t="47663" x="4251325" y="5059363"/>
          <p14:tracePt t="47680" x="4283075" y="5059363"/>
          <p14:tracePt t="47697" x="4327525" y="5059363"/>
          <p14:tracePt t="47699" x="4335463" y="5059363"/>
          <p14:tracePt t="47713" x="4373563" y="5059363"/>
          <p14:tracePt t="47730" x="4435475" y="5059363"/>
          <p14:tracePt t="47747" x="4473575" y="5067300"/>
          <p14:tracePt t="47764" x="4503738" y="5067300"/>
          <p14:tracePt t="47780" x="4556125" y="5067300"/>
          <p14:tracePt t="47781" x="4564063" y="5067300"/>
          <p14:tracePt t="47783" x="4572000" y="5067300"/>
          <p14:tracePt t="47785" x="4579938" y="5075238"/>
          <p14:tracePt t="47797" x="4632325" y="5075238"/>
          <p14:tracePt t="47813" x="4708525" y="5083175"/>
          <p14:tracePt t="47817" x="4732338" y="5083175"/>
          <p14:tracePt t="47819" x="4754563" y="5083175"/>
          <p14:tracePt t="47821" x="4762500" y="5083175"/>
          <p14:tracePt t="47830" x="4808538" y="5089525"/>
          <p14:tracePt t="47847" x="4922838" y="5105400"/>
          <p14:tracePt t="47849" x="4937125" y="5113338"/>
          <p14:tracePt t="47864" x="5013325" y="5121275"/>
          <p14:tracePt t="47867" x="5045075" y="5127625"/>
          <p14:tracePt t="47881" x="5135563" y="5135563"/>
          <p14:tracePt t="47883" x="5151438" y="5135563"/>
          <p14:tracePt t="47885" x="5159375" y="5135563"/>
          <p14:tracePt t="47896" x="5235575" y="5143500"/>
          <p14:tracePt t="47913" x="5334000" y="5159375"/>
          <p14:tracePt t="47914" x="5334000" y="5165725"/>
          <p14:tracePt t="47930" x="5402263" y="5181600"/>
          <p14:tracePt t="47947" x="5486400" y="5219700"/>
          <p14:tracePt t="47948" x="5502275" y="5219700"/>
          <p14:tracePt t="47963" x="5584825" y="5257800"/>
          <p14:tracePt t="47980" x="5699125" y="5311775"/>
          <p14:tracePt t="47981" x="5715000" y="5318125"/>
          <p14:tracePt t="47997" x="5829300" y="5364163"/>
          <p14:tracePt t="48013" x="5921375" y="5402263"/>
          <p14:tracePt t="48030" x="5965825" y="5418138"/>
          <p14:tracePt t="48199" x="5965825" y="5426075"/>
          <p14:tracePt t="48209" x="5959475" y="5426075"/>
          <p14:tracePt t="48217" x="5959475" y="5432425"/>
          <p14:tracePt t="48230" x="5943600" y="5432425"/>
          <p14:tracePt t="48247" x="5921375" y="5448300"/>
          <p14:tracePt t="48263" x="5897563" y="5464175"/>
          <p14:tracePt t="48280" x="5875338" y="5470525"/>
          <p14:tracePt t="48297" x="5859463" y="5470525"/>
          <p14:tracePt t="48313" x="5859463" y="5478463"/>
          <p14:tracePt t="48371" x="5851525" y="5478463"/>
          <p14:tracePt t="48375" x="5851525" y="5486400"/>
          <p14:tracePt t="48380" x="5845175" y="5486400"/>
          <p14:tracePt t="48469" x="5837238" y="5486400"/>
          <p14:tracePt t="48617" x="5845175" y="5486400"/>
          <p14:tracePt t="48621" x="5851525" y="5486400"/>
          <p14:tracePt t="48630" x="5875338" y="5486400"/>
          <p14:tracePt t="48647" x="5959475" y="5486400"/>
          <p14:tracePt t="48664" x="6019800" y="5486400"/>
          <p14:tracePt t="48665" x="6027738" y="5486400"/>
          <p14:tracePt t="48680" x="6065838" y="5486400"/>
          <p14:tracePt t="48697" x="6126163" y="5486400"/>
          <p14:tracePt t="48714" x="6164263" y="5486400"/>
          <p14:tracePt t="48730" x="6188075" y="5486400"/>
          <p14:tracePt t="48747" x="6194425" y="5486400"/>
          <p14:tracePt t="48763" x="6202363" y="5486400"/>
          <p14:tracePt t="49467" x="6210300" y="5486400"/>
          <p14:tracePt t="49481" x="6218238" y="5486400"/>
          <p14:tracePt t="49487" x="6226175" y="5486400"/>
          <p14:tracePt t="49497" x="6240463" y="5478463"/>
          <p14:tracePt t="49514" x="6264275" y="5478463"/>
          <p14:tracePt t="49530" x="6308725" y="5478463"/>
          <p14:tracePt t="49547" x="6340475" y="5478463"/>
          <p14:tracePt t="49564" x="6354763" y="5478463"/>
          <p14:tracePt t="49581" x="6392863" y="5478463"/>
          <p14:tracePt t="49597" x="6461125" y="5478463"/>
          <p14:tracePt t="49599" x="6469063" y="5478463"/>
          <p14:tracePt t="49614" x="6553200" y="5478463"/>
          <p14:tracePt t="49631" x="6683375" y="5478463"/>
          <p14:tracePt t="49647" x="6811963" y="5464175"/>
          <p14:tracePt t="49664" x="6934200" y="5448300"/>
          <p14:tracePt t="49664" x="6942138" y="5440363"/>
          <p14:tracePt t="49680" x="7010400" y="5432425"/>
          <p14:tracePt t="49697" x="7056438" y="5418138"/>
          <p14:tracePt t="49714" x="7064375" y="5418138"/>
          <p14:tracePt t="49927" x="7064375" y="5410200"/>
          <p14:tracePt t="49933" x="7064375" y="5402263"/>
          <p14:tracePt t="49937" x="7064375" y="5394325"/>
          <p14:tracePt t="49949" x="7064375" y="5387975"/>
          <p14:tracePt t="49964" x="7064375" y="5380038"/>
          <p14:tracePt t="50069" x="7064375" y="5372100"/>
          <p14:tracePt t="50097" x="7064375" y="5364163"/>
          <p14:tracePt t="50113" x="7064375" y="5356225"/>
          <p14:tracePt t="50131" x="7064375" y="5349875"/>
          <p14:tracePt t="50151" x="7064375" y="5341938"/>
          <p14:tracePt t="50159" x="7064375" y="5334000"/>
          <p14:tracePt t="50654" x="7064375" y="5326063"/>
          <p14:tracePt t="50788" x="7064375" y="5318125"/>
          <p14:tracePt t="50797" x="7064375" y="5311775"/>
          <p14:tracePt t="50804" x="7070725" y="5311775"/>
          <p14:tracePt t="50815" x="7070725" y="5295900"/>
          <p14:tracePt t="50831" x="7078663" y="5287963"/>
          <p14:tracePt t="50848" x="7086600" y="5273675"/>
          <p14:tracePt t="50864" x="7094538" y="5265738"/>
          <p14:tracePt t="50881" x="7102475" y="5257800"/>
          <p14:tracePt t="50898" x="7108825" y="5241925"/>
          <p14:tracePt t="50901" x="7108825" y="5235575"/>
          <p14:tracePt t="50915" x="7124700" y="5227638"/>
          <p14:tracePt t="50931" x="7140575" y="5197475"/>
          <p14:tracePt t="50948" x="7154863" y="5173663"/>
          <p14:tracePt t="50950" x="7162800" y="5165725"/>
          <p14:tracePt t="50965" x="7185025" y="5135563"/>
          <p14:tracePt t="50981" x="7192963" y="5105400"/>
          <p14:tracePt t="50984" x="7200900" y="5105400"/>
          <p14:tracePt t="50998" x="7208838" y="5089525"/>
          <p14:tracePt t="51014" x="7216775" y="5083175"/>
          <p14:tracePt t="51032" x="7223125" y="5075238"/>
          <p14:tracePt t="51048" x="7231063" y="5059363"/>
          <p14:tracePt t="51064" x="7239000" y="5045075"/>
          <p14:tracePt t="51067" x="7246938" y="5045075"/>
          <p14:tracePt t="51081" x="7254875" y="5029200"/>
          <p14:tracePt t="51098" x="7254875" y="5013325"/>
          <p14:tracePt t="51099" x="7261225" y="5013325"/>
          <p14:tracePt t="51200" x="7261225" y="5006975"/>
          <p14:tracePt t="51205" x="7269163" y="5006975"/>
          <p14:tracePt t="51215" x="7277100" y="4999038"/>
          <p14:tracePt t="51231" x="7285038" y="4983163"/>
          <p14:tracePt t="51248" x="7292975" y="4968875"/>
          <p14:tracePt t="51249" x="7299325" y="4968875"/>
          <p14:tracePt t="51378" x="7299325" y="4960938"/>
          <p14:tracePt t="51385" x="7307263" y="4960938"/>
          <p14:tracePt t="51398" x="7307263" y="4953000"/>
          <p14:tracePt t="51732" x="7299325" y="4953000"/>
          <p14:tracePt t="51738" x="7299325" y="4960938"/>
          <p14:tracePt t="51748" x="7292975" y="4960938"/>
          <p14:tracePt t="51765" x="7285038" y="4960938"/>
          <p14:tracePt t="51782" x="7269163" y="4968875"/>
          <p14:tracePt t="51798" x="7261225" y="4968875"/>
          <p14:tracePt t="51815" x="7254875" y="4975225"/>
          <p14:tracePt t="51831" x="7246938" y="4975225"/>
          <p14:tracePt t="51849" x="7223125" y="4983163"/>
          <p14:tracePt t="51865" x="7192963" y="4991100"/>
          <p14:tracePt t="51882" x="7132638" y="5013325"/>
          <p14:tracePt t="51884" x="7116763" y="5021263"/>
          <p14:tracePt t="51886" x="7108825" y="5021263"/>
          <p14:tracePt t="51887" x="7102475" y="5021263"/>
          <p14:tracePt t="51889" x="7086600" y="5029200"/>
          <p14:tracePt t="51899" x="7026275" y="5045075"/>
          <p14:tracePt t="51915" x="6942138" y="5067300"/>
          <p14:tracePt t="51917" x="6934200" y="5067300"/>
          <p14:tracePt t="51919" x="6926263" y="5067300"/>
          <p14:tracePt t="51921" x="6911975" y="5075238"/>
          <p14:tracePt t="51931" x="6888163" y="5083175"/>
          <p14:tracePt t="51949" x="6865938" y="5097463"/>
          <p14:tracePt t="51965" x="6850063" y="5097463"/>
          <p14:tracePt t="51981" x="6842125" y="5105400"/>
          <p14:tracePt t="51999" x="6827838" y="5113338"/>
          <p14:tracePt t="52001" x="6819900" y="5113338"/>
          <p14:tracePt t="52015" x="6773863" y="5127625"/>
          <p14:tracePt t="52017" x="6765925" y="5127625"/>
          <p14:tracePt t="52032" x="6683375" y="5151438"/>
          <p14:tracePt t="52034" x="6667500" y="5159375"/>
          <p14:tracePt t="52035" x="6651625" y="5159375"/>
          <p14:tracePt t="52036" x="6637338" y="5165725"/>
          <p14:tracePt t="52049" x="6553200" y="5197475"/>
          <p14:tracePt t="52065" x="6461125" y="5227638"/>
          <p14:tracePt t="52068" x="6446838" y="5227638"/>
          <p14:tracePt t="52069" x="6438900" y="5235575"/>
          <p14:tracePt t="52082" x="6378575" y="5257800"/>
          <p14:tracePt t="52099" x="6316663" y="5295900"/>
          <p14:tracePt t="52102" x="6308725" y="5295900"/>
          <p14:tracePt t="52103" x="6308725" y="5303838"/>
          <p14:tracePt t="52105" x="6302375" y="5303838"/>
          <p14:tracePt t="52115" x="6270625" y="5318125"/>
          <p14:tracePt t="52132" x="6232525" y="5349875"/>
          <p14:tracePt t="52149" x="6172200" y="5387975"/>
          <p14:tracePt t="52165" x="6103938" y="5426075"/>
          <p14:tracePt t="52167" x="6096000" y="5432425"/>
          <p14:tracePt t="52169" x="6080125" y="5440363"/>
          <p14:tracePt t="52182" x="6035675" y="5470525"/>
          <p14:tracePt t="52183" x="6027738" y="5478463"/>
          <p14:tracePt t="52185" x="6019800" y="5486400"/>
          <p14:tracePt t="52188" x="6003925" y="5486400"/>
          <p14:tracePt t="52189" x="6003925" y="5494338"/>
          <p14:tracePt t="52199" x="5965825" y="5524500"/>
          <p14:tracePt t="52215" x="5913438" y="5562600"/>
          <p14:tracePt t="52232" x="5859463" y="5608638"/>
          <p14:tracePt t="52234" x="5859463" y="5616575"/>
          <p14:tracePt t="52235" x="5851525" y="5616575"/>
          <p14:tracePt t="52249" x="5813425" y="5646738"/>
          <p14:tracePt t="52251" x="5813425" y="5654675"/>
          <p14:tracePt t="52265" x="5791200" y="5668963"/>
          <p14:tracePt t="52282" x="5775325" y="5684838"/>
          <p14:tracePt t="52283" x="5768975" y="5684838"/>
          <p14:tracePt t="52298" x="5761038" y="5699125"/>
          <p14:tracePt t="52315" x="5737225" y="5707063"/>
          <p14:tracePt t="52317" x="5737225" y="5715000"/>
          <p14:tracePt t="52332" x="5722938" y="5730875"/>
          <p14:tracePt t="52349" x="5707063" y="5745163"/>
          <p14:tracePt t="52351" x="5699125" y="5745163"/>
          <p14:tracePt t="52365" x="5692775" y="5761038"/>
          <p14:tracePt t="52382" x="5676900" y="5768975"/>
          <p14:tracePt t="52384" x="5676900" y="5775325"/>
          <p14:tracePt t="52399" x="5661025" y="5791200"/>
          <p14:tracePt t="52415" x="5646738" y="5813425"/>
          <p14:tracePt t="52417" x="5638800" y="5813425"/>
          <p14:tracePt t="52432" x="5622925" y="5837238"/>
          <p14:tracePt t="52448" x="5592763" y="5859463"/>
          <p14:tracePt t="52465" x="5578475" y="5875338"/>
          <p14:tracePt t="52482" x="5570538" y="5889625"/>
          <p14:tracePt t="52498" x="5562600" y="5889625"/>
          <p14:tracePt t="52515" x="5562600" y="5897563"/>
          <p14:tracePt t="52532" x="5562600" y="5905500"/>
          <p14:tracePt t="52549" x="5554663" y="5921375"/>
          <p14:tracePt t="52565" x="5540375" y="5943600"/>
          <p14:tracePt t="52582" x="5532438" y="5959475"/>
          <p14:tracePt t="52599" x="5524500" y="5981700"/>
          <p14:tracePt t="52615" x="5524500" y="5989638"/>
          <p14:tracePt t="52647" x="5524500" y="5997575"/>
          <p14:tracePt t="52654" x="5524500" y="6003925"/>
          <p14:tracePt t="52665" x="5516563" y="6011863"/>
          <p14:tracePt t="52682" x="5516563" y="6035675"/>
          <p14:tracePt t="52699" x="5502275" y="6073775"/>
          <p14:tracePt t="52701" x="5502275" y="6080125"/>
          <p14:tracePt t="52715" x="5494338" y="6111875"/>
          <p14:tracePt t="52732" x="5494338" y="6134100"/>
          <p14:tracePt t="52733" x="5494338" y="6142038"/>
          <p14:tracePt t="52845" x="5494338" y="6149975"/>
          <p14:tracePt t="52852" x="5494338" y="6156325"/>
          <p14:tracePt t="52865" x="5494338" y="6172200"/>
          <p14:tracePt t="52882" x="5494338" y="6180138"/>
          <p14:tracePt t="55396" x="5502275" y="6180138"/>
          <p14:tracePt t="55911" x="5508625" y="6180138"/>
          <p14:tracePt t="55919" x="5516563" y="6180138"/>
          <p14:tracePt t="56005" x="5524500" y="6180138"/>
          <p14:tracePt t="56025" x="5532438" y="6180138"/>
          <p14:tracePt t="56034" x="5540375" y="6180138"/>
          <p14:tracePt t="56574" x="5546725" y="6180138"/>
          <p14:tracePt t="56738" x="5554663" y="6180138"/>
          <p14:tracePt t="56745" x="5554663" y="6188075"/>
          <p14:tracePt t="56858" x="5562600" y="6188075"/>
          <p14:tracePt t="56863" x="5570538" y="6194425"/>
          <p14:tracePt t="56869" x="5578475" y="6194425"/>
          <p14:tracePt t="56883" x="5608638" y="6202363"/>
          <p14:tracePt t="56900" x="5654675" y="6202363"/>
          <p14:tracePt t="56917" x="5737225" y="6210300"/>
          <p14:tracePt t="56917" x="5761038" y="6210300"/>
          <p14:tracePt t="56918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29586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</a:rPr>
              <a:t>EXERCÍCIO 1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587"/>
            <a:ext cx="7405141" cy="275819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868" y="2898648"/>
            <a:ext cx="5628132" cy="3959352"/>
          </a:xfrm>
          <a:prstGeom prst="rect">
            <a:avLst/>
          </a:prstGeom>
        </p:spPr>
      </p:pic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FED8965B-C7E2-45C3-A2EF-1C03C4F065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95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627"/>
    </mc:Choice>
    <mc:Fallback>
      <p:transition spd="slow" advTm="52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56" x="5478463" y="5562600"/>
          <p14:tracePt t="2362" x="5478463" y="5554663"/>
          <p14:tracePt t="2371" x="5478463" y="5546725"/>
          <p14:tracePt t="2388" x="5478463" y="5540375"/>
          <p14:tracePt t="2454" x="5478463" y="5532438"/>
          <p14:tracePt t="2460" x="5478463" y="5524500"/>
          <p14:tracePt t="2472" x="5478463" y="5508625"/>
          <p14:tracePt t="2488" x="5486400" y="5494338"/>
          <p14:tracePt t="2525" x="5494338" y="5494338"/>
          <p14:tracePt t="2584" x="5494338" y="5486400"/>
          <p14:tracePt t="2588" x="5502275" y="5486400"/>
          <p14:tracePt t="2592" x="5502275" y="5478463"/>
          <p14:tracePt t="2605" x="5532438" y="5464175"/>
          <p14:tracePt t="2622" x="5546725" y="5432425"/>
          <p14:tracePt t="2638" x="5546725" y="5387975"/>
          <p14:tracePt t="2641" x="5546725" y="5380038"/>
          <p14:tracePt t="2642" x="5546725" y="5372100"/>
          <p14:tracePt t="2644" x="5546725" y="5364163"/>
          <p14:tracePt t="2655" x="5546725" y="5334000"/>
          <p14:tracePt t="2672" x="5554663" y="5287963"/>
          <p14:tracePt t="2688" x="5562600" y="5265738"/>
          <p14:tracePt t="2705" x="5570538" y="5241925"/>
          <p14:tracePt t="2706" x="5570538" y="5235575"/>
          <p14:tracePt t="2722" x="5584825" y="5197475"/>
          <p14:tracePt t="2738" x="5608638" y="5151438"/>
          <p14:tracePt t="2741" x="5616575" y="5135563"/>
          <p14:tracePt t="2742" x="5616575" y="5121275"/>
          <p14:tracePt t="2744" x="5616575" y="5113338"/>
          <p14:tracePt t="2755" x="5630863" y="5067300"/>
          <p14:tracePt t="2772" x="5654675" y="4945063"/>
          <p14:tracePt t="2775" x="5661025" y="4906963"/>
          <p14:tracePt t="2777" x="5668963" y="4884738"/>
          <p14:tracePt t="2789" x="5692775" y="4778375"/>
          <p14:tracePt t="2791" x="5699125" y="4754563"/>
          <p14:tracePt t="2791" x="5699125" y="4732338"/>
          <p14:tracePt t="2805" x="5753100" y="4572000"/>
          <p14:tracePt t="2822" x="5821363" y="4259263"/>
          <p14:tracePt t="2823" x="5829300" y="4237038"/>
          <p14:tracePt t="2838" x="5867400" y="4022725"/>
          <p14:tracePt t="2855" x="5921375" y="3817938"/>
          <p14:tracePt t="2856" x="5927725" y="3794125"/>
          <p14:tracePt t="2857" x="5935663" y="3771900"/>
          <p14:tracePt t="2860" x="5935663" y="3749675"/>
          <p14:tracePt t="2862" x="5943600" y="3725863"/>
          <p14:tracePt t="2871" x="5981700" y="3619500"/>
          <p14:tracePt t="2888" x="6019800" y="3475038"/>
          <p14:tracePt t="2891" x="6019800" y="3459163"/>
          <p14:tracePt t="2892" x="6019800" y="3444875"/>
          <p14:tracePt t="2894" x="6019800" y="3429000"/>
          <p14:tracePt t="2905" x="6027738" y="3360738"/>
          <p14:tracePt t="2922" x="6027738" y="3268663"/>
          <p14:tracePt t="2924" x="6027738" y="3254375"/>
          <p14:tracePt t="2927" x="6027738" y="3246438"/>
          <p14:tracePt t="2928" x="6027738" y="3238500"/>
          <p14:tracePt t="2938" x="6027738" y="3178175"/>
          <p14:tracePt t="2955" x="6035675" y="3086100"/>
          <p14:tracePt t="2956" x="6035675" y="3078163"/>
          <p14:tracePt t="2958" x="6042025" y="3070225"/>
          <p14:tracePt t="2972" x="6065838" y="2979738"/>
          <p14:tracePt t="2988" x="6088063" y="2879725"/>
          <p14:tracePt t="2991" x="6096000" y="2857500"/>
          <p14:tracePt t="2992" x="6096000" y="2849563"/>
          <p14:tracePt t="2994" x="6096000" y="2841625"/>
          <p14:tracePt t="3006" x="6111875" y="2765425"/>
          <p14:tracePt t="3021" x="6118225" y="2667000"/>
          <p14:tracePt t="3024" x="6118225" y="2659063"/>
          <p14:tracePt t="3039" x="6118225" y="2552700"/>
          <p14:tracePt t="3042" x="6118225" y="2536825"/>
          <p14:tracePt t="3044" x="6118225" y="2530475"/>
          <p14:tracePt t="3055" x="6118225" y="2446338"/>
          <p14:tracePt t="3058" x="6111875" y="2430463"/>
          <p14:tracePt t="3072" x="6096000" y="2332038"/>
          <p14:tracePt t="3074" x="6088063" y="2316163"/>
          <p14:tracePt t="3076" x="6088063" y="2293938"/>
          <p14:tracePt t="3088" x="6073775" y="2193925"/>
          <p14:tracePt t="3105" x="6057900" y="2049463"/>
          <p14:tracePt t="3108" x="6057900" y="2027238"/>
          <p14:tracePt t="3109" x="6057900" y="2019300"/>
          <p14:tracePt t="3122" x="6057900" y="1912938"/>
          <p14:tracePt t="3138" x="6057900" y="1806575"/>
          <p14:tracePt t="3140" x="6057900" y="1798638"/>
          <p14:tracePt t="3142" x="6065838" y="1790700"/>
          <p14:tracePt t="3155" x="6065838" y="1706563"/>
          <p14:tracePt t="3172" x="6057900" y="1608138"/>
          <p14:tracePt t="3175" x="6049963" y="1592263"/>
          <p14:tracePt t="3176" x="6042025" y="1577975"/>
          <p14:tracePt t="3188" x="6011863" y="1501775"/>
          <p14:tracePt t="3189" x="6003925" y="1485900"/>
          <p14:tracePt t="3206" x="5959475" y="1393825"/>
          <p14:tracePt t="3208" x="5951538" y="1387475"/>
          <p14:tracePt t="3210" x="5951538" y="1371600"/>
          <p14:tracePt t="3222" x="5921375" y="1317625"/>
          <p14:tracePt t="3238" x="5905500" y="1249363"/>
          <p14:tracePt t="3240" x="5905500" y="1241425"/>
          <p14:tracePt t="3243" x="5905500" y="1227138"/>
          <p14:tracePt t="3255" x="5897563" y="1196975"/>
          <p14:tracePt t="3272" x="5889625" y="1150938"/>
          <p14:tracePt t="3275" x="5889625" y="1143000"/>
          <p14:tracePt t="3276" x="5889625" y="1135063"/>
          <p14:tracePt t="3288" x="5883275" y="1112838"/>
          <p14:tracePt t="3305" x="5845175" y="1082675"/>
          <p14:tracePt t="3322" x="5821363" y="1066800"/>
          <p14:tracePt t="3338" x="5799138" y="1028700"/>
          <p14:tracePt t="3356" x="5783263" y="998538"/>
          <p14:tracePt t="3372" x="5783263" y="968375"/>
          <p14:tracePt t="3388" x="5783263" y="952500"/>
          <p14:tracePt t="3390" x="5783263" y="944563"/>
          <p14:tracePt t="3444" x="5775325" y="944563"/>
          <p14:tracePt t="3455" x="5768975" y="944563"/>
          <p14:tracePt t="3459" x="5768975" y="952500"/>
          <p14:tracePt t="3472" x="5761038" y="952500"/>
          <p14:tracePt t="3610" x="5761038" y="944563"/>
          <p14:tracePt t="3617" x="5761038" y="936625"/>
          <p14:tracePt t="3622" x="5768975" y="930275"/>
          <p14:tracePt t="3638" x="5775325" y="914400"/>
          <p14:tracePt t="3640" x="5775325" y="906463"/>
          <p14:tracePt t="3657" x="5783263" y="892175"/>
          <p14:tracePt t="4746" x="5791200" y="892175"/>
          <p14:tracePt t="4756" x="5799138" y="892175"/>
          <p14:tracePt t="4764" x="5807075" y="892175"/>
          <p14:tracePt t="4772" x="5813425" y="892175"/>
          <p14:tracePt t="4789" x="5821363" y="892175"/>
          <p14:tracePt t="4910" x="5829300" y="892175"/>
          <p14:tracePt t="4918" x="5845175" y="892175"/>
          <p14:tracePt t="4939" x="5851525" y="892175"/>
          <p14:tracePt t="5723" x="5845175" y="892175"/>
          <p14:tracePt t="5730" x="5813425" y="898525"/>
          <p14:tracePt t="5732" x="5799138" y="906463"/>
          <p14:tracePt t="5734" x="5791200" y="906463"/>
          <p14:tracePt t="5740" x="5768975" y="906463"/>
          <p14:tracePt t="5756" x="5699125" y="914400"/>
          <p14:tracePt t="5773" x="5638800" y="914400"/>
          <p14:tracePt t="5774" x="5630863" y="914400"/>
          <p14:tracePt t="5776" x="5622925" y="914400"/>
          <p14:tracePt t="5777" x="5616575" y="914400"/>
          <p14:tracePt t="5790" x="5570538" y="914400"/>
          <p14:tracePt t="5793" x="5562600" y="914400"/>
          <p14:tracePt t="5795" x="5554663" y="914400"/>
          <p14:tracePt t="5795" x="5546725" y="914400"/>
          <p14:tracePt t="5806" x="5494338" y="922338"/>
          <p14:tracePt t="5822" x="5364163" y="944563"/>
          <p14:tracePt t="5824" x="5341938" y="944563"/>
          <p14:tracePt t="5825" x="5318125" y="944563"/>
          <p14:tracePt t="5828" x="5295900" y="952500"/>
          <p14:tracePt t="5839" x="5105400" y="982663"/>
          <p14:tracePt t="5856" x="4778375" y="1020763"/>
          <p14:tracePt t="5858" x="4740275" y="1028700"/>
          <p14:tracePt t="5861" x="4694238" y="1028700"/>
          <p14:tracePt t="5862" x="4648200" y="1028700"/>
          <p14:tracePt t="5873" x="4435475" y="1036638"/>
          <p14:tracePt t="5889" x="4168775" y="1036638"/>
          <p14:tracePt t="5893" x="4152900" y="1036638"/>
          <p14:tracePt t="5894" x="4130675" y="1036638"/>
          <p14:tracePt t="5896" x="4114800" y="1036638"/>
          <p14:tracePt t="5906" x="4054475" y="1036638"/>
          <p14:tracePt t="5923" x="4008438" y="1036638"/>
          <p14:tracePt t="5924" x="4000500" y="1036638"/>
          <p14:tracePt t="5939" x="3992563" y="1036638"/>
          <p14:tracePt t="5956" x="3954463" y="1036638"/>
          <p14:tracePt t="5959" x="3946525" y="1036638"/>
          <p14:tracePt t="5960" x="3940175" y="1036638"/>
          <p14:tracePt t="5961" x="3932238" y="1036638"/>
          <p14:tracePt t="5973" x="3886200" y="1036638"/>
          <p14:tracePt t="5989" x="3725863" y="1036638"/>
          <p14:tracePt t="5992" x="3703638" y="1036638"/>
          <p14:tracePt t="5994" x="3679825" y="1036638"/>
          <p14:tracePt t="6006" x="3527425" y="1036638"/>
          <p14:tracePt t="6023" x="3314700" y="1036638"/>
          <p14:tracePt t="6024" x="3292475" y="1036638"/>
          <p14:tracePt t="6040" x="3132138" y="1036638"/>
          <p14:tracePt t="6043" x="3116263" y="1036638"/>
          <p14:tracePt t="6044" x="3101975" y="1036638"/>
          <p14:tracePt t="6056" x="3025775" y="1036638"/>
          <p14:tracePt t="6073" x="2949575" y="1036638"/>
          <p14:tracePt t="6077" x="2941638" y="1028700"/>
          <p14:tracePt t="6077" x="2933700" y="1028700"/>
          <p14:tracePt t="6080" x="2917825" y="1028700"/>
          <p14:tracePt t="6089" x="2879725" y="1028700"/>
          <p14:tracePt t="6106" x="2819400" y="1020763"/>
          <p14:tracePt t="6108" x="2803525" y="1020763"/>
          <p14:tracePt t="6110" x="2797175" y="1020763"/>
          <p14:tracePt t="6123" x="2735263" y="1012825"/>
          <p14:tracePt t="6124" x="2727325" y="1012825"/>
          <p14:tracePt t="6140" x="2651125" y="1012825"/>
          <p14:tracePt t="6142" x="2636838" y="1012825"/>
          <p14:tracePt t="6156" x="2574925" y="1012825"/>
          <p14:tracePt t="6173" x="2522538" y="1012825"/>
          <p14:tracePt t="6174" x="2514600" y="1012825"/>
          <p14:tracePt t="6176" x="2506663" y="1012825"/>
          <p14:tracePt t="6190" x="2430463" y="1012825"/>
          <p14:tracePt t="6206" x="2308225" y="1012825"/>
          <p14:tracePt t="6208" x="2286000" y="1012825"/>
          <p14:tracePt t="6210" x="2263775" y="1012825"/>
          <p14:tracePt t="6223" x="2149475" y="1006475"/>
          <p14:tracePt t="6239" x="2011363" y="998538"/>
          <p14:tracePt t="6243" x="1989138" y="990600"/>
          <p14:tracePt t="6243" x="1981200" y="990600"/>
          <p14:tracePt t="6246" x="1973263" y="990600"/>
          <p14:tracePt t="6256" x="1943100" y="990600"/>
          <p14:tracePt t="6273" x="1935163" y="990600"/>
          <p14:tracePt t="6343" x="1927225" y="990600"/>
          <p14:tracePt t="6348" x="1920875" y="990600"/>
          <p14:tracePt t="6356" x="1905000" y="998538"/>
          <p14:tracePt t="6373" x="1874838" y="1006475"/>
          <p14:tracePt t="6389" x="1836738" y="1020763"/>
          <p14:tracePt t="6406" x="1812925" y="1020763"/>
          <p14:tracePt t="6423" x="1790700" y="1028700"/>
          <p14:tracePt t="6440" x="1782763" y="1028700"/>
          <p14:tracePt t="6496" x="1774825" y="1028700"/>
          <p14:tracePt t="6509" x="1768475" y="1028700"/>
          <p14:tracePt t="6513" x="1760538" y="1028700"/>
          <p14:tracePt t="6524" x="1752600" y="1028700"/>
          <p14:tracePt t="6540" x="1730375" y="1036638"/>
          <p14:tracePt t="6556" x="1714500" y="1036638"/>
          <p14:tracePt t="6668" x="1706563" y="1036638"/>
          <p14:tracePt t="6676" x="1698625" y="1036638"/>
          <p14:tracePt t="6704" x="1692275" y="1036638"/>
          <p14:tracePt t="7074" x="1684338" y="1044575"/>
          <p14:tracePt t="7082" x="1676400" y="1044575"/>
          <p14:tracePt t="7090" x="1668463" y="1044575"/>
          <p14:tracePt t="7106" x="1668463" y="1050925"/>
          <p14:tracePt t="7224" x="1660525" y="1050925"/>
          <p14:tracePt t="7234" x="1654175" y="1050925"/>
          <p14:tracePt t="7259" x="1646238" y="1050925"/>
          <p14:tracePt t="7612" x="1638300" y="1050925"/>
          <p14:tracePt t="7872" x="1646238" y="1050925"/>
          <p14:tracePt t="7880" x="1654175" y="1050925"/>
          <p14:tracePt t="7890" x="1668463" y="1050925"/>
          <p14:tracePt t="7907" x="1736725" y="1058863"/>
          <p14:tracePt t="7923" x="1820863" y="1066800"/>
          <p14:tracePt t="7926" x="1836738" y="1066800"/>
          <p14:tracePt t="7940" x="1897063" y="1074738"/>
          <p14:tracePt t="7957" x="1965325" y="1089025"/>
          <p14:tracePt t="7961" x="1973263" y="1089025"/>
          <p14:tracePt t="7962" x="1973263" y="1096963"/>
          <p14:tracePt t="7973" x="1997075" y="1104900"/>
          <p14:tracePt t="7990" x="2011363" y="1112838"/>
          <p14:tracePt t="8007" x="2027238" y="1120775"/>
          <p14:tracePt t="8024" x="2079625" y="1120775"/>
          <p14:tracePt t="8027" x="2087563" y="1127125"/>
          <p14:tracePt t="8028" x="2103438" y="1127125"/>
          <p14:tracePt t="8029" x="2111375" y="1127125"/>
          <p14:tracePt t="8040" x="2171700" y="1127125"/>
          <p14:tracePt t="8057" x="2301875" y="1135063"/>
          <p14:tracePt t="8059" x="2316163" y="1135063"/>
          <p14:tracePt t="8074" x="2408238" y="1143000"/>
          <p14:tracePt t="8077" x="2416175" y="1143000"/>
          <p14:tracePt t="8078" x="2422525" y="1143000"/>
          <p14:tracePt t="8080" x="2430463" y="1143000"/>
          <p14:tracePt t="8090" x="2468563" y="1150938"/>
          <p14:tracePt t="8107" x="2492375" y="1150938"/>
          <p14:tracePt t="8108" x="2498725" y="1150938"/>
          <p14:tracePt t="8124" x="2514600" y="1158875"/>
          <p14:tracePt t="8140" x="2522538" y="1158875"/>
          <p14:tracePt t="8141" x="2522538" y="1165225"/>
          <p14:tracePt t="8157" x="2544763" y="1173163"/>
          <p14:tracePt t="8174" x="2628900" y="1181100"/>
          <p14:tracePt t="8176" x="2644775" y="1181100"/>
          <p14:tracePt t="8180" x="2674938" y="1189038"/>
          <p14:tracePt t="8190" x="2759075" y="1189038"/>
          <p14:tracePt t="8207" x="2911475" y="1211263"/>
          <p14:tracePt t="8208" x="2933700" y="1219200"/>
          <p14:tracePt t="8210" x="2955925" y="1219200"/>
          <p14:tracePt t="8223" x="3086100" y="1241425"/>
          <p14:tracePt t="8240" x="3192463" y="1265238"/>
          <p14:tracePt t="8242" x="3208338" y="1273175"/>
          <p14:tracePt t="8245" x="3216275" y="1273175"/>
          <p14:tracePt t="8246" x="3222625" y="1273175"/>
          <p14:tracePt t="8257" x="3260725" y="1279525"/>
          <p14:tracePt t="8259" x="3268663" y="1287463"/>
          <p14:tracePt t="8260" x="3276600" y="1287463"/>
          <p14:tracePt t="8273" x="3330575" y="1303338"/>
          <p14:tracePt t="8290" x="3406775" y="1317625"/>
          <p14:tracePt t="8292" x="3413125" y="1317625"/>
          <p14:tracePt t="8294" x="3429000" y="1317625"/>
          <p14:tracePt t="8307" x="3521075" y="1325563"/>
          <p14:tracePt t="8308" x="3535363" y="1325563"/>
          <p14:tracePt t="8323" x="3711575" y="1341438"/>
          <p14:tracePt t="8326" x="3733800" y="1341438"/>
          <p14:tracePt t="8340" x="3932238" y="1349375"/>
          <p14:tracePt t="8343" x="3962400" y="1349375"/>
          <p14:tracePt t="8344" x="3984625" y="1349375"/>
          <p14:tracePt t="8357" x="4137025" y="1363663"/>
          <p14:tracePt t="8358" x="4160838" y="1363663"/>
          <p14:tracePt t="8373" x="4305300" y="1379538"/>
          <p14:tracePt t="8390" x="4365625" y="1387475"/>
          <p14:tracePt t="8393" x="4373563" y="1387475"/>
          <p14:tracePt t="8407" x="4389438" y="1387475"/>
          <p14:tracePt t="8424" x="4411663" y="1401763"/>
          <p14:tracePt t="8440" x="4441825" y="1409700"/>
          <p14:tracePt t="8457" x="4495800" y="1425575"/>
          <p14:tracePt t="8458" x="4503738" y="1425575"/>
          <p14:tracePt t="8473" x="4602163" y="1455738"/>
          <p14:tracePt t="8490" x="4702175" y="1477963"/>
          <p14:tracePt t="8493" x="4708525" y="1485900"/>
          <p14:tracePt t="8494" x="4724400" y="1485900"/>
          <p14:tracePt t="8495" x="4732338" y="1493838"/>
          <p14:tracePt t="8497" x="4740275" y="1493838"/>
          <p14:tracePt t="8507" x="4778375" y="1501775"/>
          <p14:tracePt t="8523" x="4822825" y="1516063"/>
          <p14:tracePt t="8540" x="4830763" y="1516063"/>
          <p14:tracePt t="8580" x="4838700" y="1516063"/>
          <p14:tracePt t="8585" x="4854575" y="1516063"/>
          <p14:tracePt t="8591" x="4860925" y="1516063"/>
          <p14:tracePt t="8607" x="4899025" y="1508125"/>
          <p14:tracePt t="8609" x="4906963" y="1508125"/>
          <p14:tracePt t="8624" x="4945063" y="1501775"/>
          <p14:tracePt t="8640" x="4991100" y="1493838"/>
          <p14:tracePt t="8643" x="4999038" y="1493838"/>
          <p14:tracePt t="8657" x="5045075" y="1493838"/>
          <p14:tracePt t="8674" x="5127625" y="1493838"/>
          <p14:tracePt t="8676" x="5135563" y="1493838"/>
          <p14:tracePt t="8678" x="5143500" y="1493838"/>
          <p14:tracePt t="8681" x="5159375" y="1493838"/>
          <p14:tracePt t="8690" x="5189538" y="1493838"/>
          <p14:tracePt t="8707" x="5227638" y="1493838"/>
          <p14:tracePt t="8724" x="5249863" y="1493838"/>
          <p14:tracePt t="8764" x="5249863" y="1485900"/>
          <p14:tracePt t="8792" x="5257800" y="1485900"/>
          <p14:tracePt t="8797" x="5257800" y="1477963"/>
          <p14:tracePt t="8807" x="5280025" y="1477963"/>
          <p14:tracePt t="8824" x="5303838" y="1470025"/>
          <p14:tracePt t="8826" x="5311775" y="1470025"/>
          <p14:tracePt t="8841" x="5318125" y="1463675"/>
          <p14:tracePt t="8946" x="5326063" y="1455738"/>
          <p14:tracePt t="8952" x="5326063" y="1447800"/>
          <p14:tracePt t="8958" x="5334000" y="1447800"/>
          <p14:tracePt t="8974" x="5341938" y="1439863"/>
          <p14:tracePt t="8990" x="5349875" y="1431925"/>
          <p14:tracePt t="9070" x="5349875" y="1425575"/>
          <p14:tracePt t="9078" x="5356225" y="1417638"/>
          <p14:tracePt t="9090" x="5364163" y="1417638"/>
          <p14:tracePt t="9107" x="5387975" y="1417638"/>
          <p14:tracePt t="9124" x="5402263" y="1409700"/>
          <p14:tracePt t="9140" x="5410200" y="1409700"/>
          <p14:tracePt t="9157" x="5418138" y="1409700"/>
          <p14:tracePt t="9262" x="5426075" y="1417638"/>
          <p14:tracePt t="9268" x="5432425" y="1431925"/>
          <p14:tracePt t="9274" x="5440363" y="1439863"/>
          <p14:tracePt t="9291" x="5486400" y="1485900"/>
          <p14:tracePt t="9294" x="5486400" y="1493838"/>
          <p14:tracePt t="9295" x="5494338" y="1501775"/>
          <p14:tracePt t="9307" x="5516563" y="1546225"/>
          <p14:tracePt t="9324" x="5562600" y="1616075"/>
          <p14:tracePt t="9326" x="5562600" y="1622425"/>
          <p14:tracePt t="9340" x="5592763" y="1698625"/>
          <p14:tracePt t="9342" x="5592763" y="1714500"/>
          <p14:tracePt t="9358" x="5646738" y="1844675"/>
          <p14:tracePt t="9360" x="5654675" y="1866900"/>
          <p14:tracePt t="9374" x="5699125" y="1997075"/>
          <p14:tracePt t="9375" x="5699125" y="2011363"/>
          <p14:tracePt t="9390" x="5761038" y="2149475"/>
          <p14:tracePt t="9393" x="5775325" y="2171700"/>
          <p14:tracePt t="9395" x="5775325" y="2193925"/>
          <p14:tracePt t="9397" x="5791200" y="2217738"/>
          <p14:tracePt t="9398" x="5799138" y="2232025"/>
          <p14:tracePt t="9407" x="5851525" y="2339975"/>
          <p14:tracePt t="9424" x="5981700" y="2536825"/>
          <p14:tracePt t="9426" x="6003925" y="2560638"/>
          <p14:tracePt t="9429" x="6035675" y="2598738"/>
          <p14:tracePt t="9430" x="6049963" y="2628900"/>
          <p14:tracePt t="9441" x="6188075" y="2773363"/>
          <p14:tracePt t="9442" x="6226175" y="2819400"/>
          <p14:tracePt t="9444" x="6248400" y="2841625"/>
          <p14:tracePt t="9457" x="6454775" y="3055938"/>
          <p14:tracePt t="9474" x="6659563" y="3284538"/>
          <p14:tracePt t="9491" x="6873875" y="3513138"/>
          <p14:tracePt t="9492" x="6888163" y="3543300"/>
          <p14:tracePt t="9494" x="6918325" y="3581400"/>
          <p14:tracePt t="9496" x="6950075" y="3603625"/>
          <p14:tracePt t="9507" x="7108825" y="3817938"/>
          <p14:tracePt t="9524" x="7315200" y="4114800"/>
          <p14:tracePt t="9527" x="7345363" y="4152900"/>
          <p14:tracePt t="9527" x="7369175" y="4198938"/>
          <p14:tracePt t="9530" x="7391400" y="4229100"/>
          <p14:tracePt t="9541" x="7521575" y="4419600"/>
          <p14:tracePt t="9557" x="7734300" y="4724400"/>
          <p14:tracePt t="9560" x="7756525" y="4762500"/>
          <p14:tracePt t="9574" x="7916863" y="4983163"/>
          <p14:tracePt t="9576" x="7940675" y="5021263"/>
          <p14:tracePt t="9578" x="7954963" y="5045075"/>
          <p14:tracePt t="9591" x="8107363" y="5241925"/>
          <p14:tracePt t="9592" x="8131175" y="5280025"/>
          <p14:tracePt t="9607" x="8374063" y="5570538"/>
          <p14:tracePt t="9610" x="8404225" y="5600700"/>
          <p14:tracePt t="9624" x="8648700" y="5875338"/>
          <p14:tracePt t="9627" x="8678863" y="5913438"/>
          <p14:tracePt t="9627" x="8709025" y="5943600"/>
          <p14:tracePt t="9641" x="8877300" y="6142038"/>
          <p14:tracePt t="9643" x="8923338" y="6202363"/>
          <p14:tracePt t="9645" x="8945563" y="6226175"/>
          <p14:tracePt t="9647" x="8961438" y="6256338"/>
          <p14:tracePt t="9657" x="9037638" y="6378575"/>
          <p14:tracePt t="9674" x="9097963" y="6553200"/>
          <p14:tracePt t="9677" x="9113838" y="6575425"/>
          <p14:tracePt t="9678" x="9121775" y="6591300"/>
          <p14:tracePt t="9680" x="9121775" y="6613525"/>
          <p14:tracePt t="9681" x="9128125" y="6637338"/>
          <p14:tracePt t="9691" x="9151938" y="6713538"/>
          <p14:tracePt t="9707" x="9197975" y="6850063"/>
          <p14:tracePt t="9711" x="9204325" y="6850063"/>
          <p14:tracePt t="9724" x="9242425" y="6850063"/>
          <p14:tracePt t="9741" x="9304338" y="6850063"/>
          <p14:tracePt t="9742" x="9318625" y="6850063"/>
          <p14:tracePt t="9757" x="9372600" y="6850063"/>
          <p14:tracePt t="9774" x="9418638" y="6850063"/>
          <p14:tracePt t="9776" x="9432925" y="6850063"/>
          <p14:tracePt t="9791" x="9456738" y="6850063"/>
          <p14:tracePt t="9807" x="9471025" y="6850063"/>
          <p14:tracePt t="9824" x="9478963" y="6842125"/>
          <p14:tracePt t="9826" x="9486900" y="6835775"/>
          <p14:tracePt t="9828" x="9494838" y="6835775"/>
          <p14:tracePt t="9841" x="9509125" y="6804025"/>
          <p14:tracePt t="9858" x="9540875" y="6759575"/>
          <p14:tracePt t="9860" x="9547225" y="6759575"/>
          <p14:tracePt t="9874" x="9571038" y="6705600"/>
          <p14:tracePt t="9876" x="9578975" y="6697663"/>
          <p14:tracePt t="9878" x="9585325" y="6689725"/>
          <p14:tracePt t="9891" x="9617075" y="6629400"/>
          <p14:tracePt t="9893" x="9617075" y="6621463"/>
          <p14:tracePt t="9894" x="9617075" y="6613525"/>
          <p14:tracePt t="9895" x="9623425" y="6599238"/>
          <p14:tracePt t="9907" x="9647238" y="6530975"/>
          <p14:tracePt t="9924" x="9669463" y="6423025"/>
          <p14:tracePt t="9926" x="9669463" y="6408738"/>
          <p14:tracePt t="9930" x="9677400" y="6378575"/>
          <p14:tracePt t="9932" x="9677400" y="6362700"/>
          <p14:tracePt t="9941" x="9677400" y="6302375"/>
          <p14:tracePt t="9958" x="9631363" y="6134100"/>
          <p14:tracePt t="9961" x="9623425" y="6118225"/>
          <p14:tracePt t="9961" x="9617075" y="6088063"/>
          <p14:tracePt t="9964" x="9609138" y="6073775"/>
          <p14:tracePt t="9974" x="9571038" y="5989638"/>
          <p14:tracePt t="9991" x="9517063" y="5851525"/>
          <p14:tracePt t="9992" x="9509125" y="5837238"/>
          <p14:tracePt t="9993" x="9502775" y="5821363"/>
          <p14:tracePt t="10007" x="9471025" y="5722938"/>
          <p14:tracePt t="10024" x="9456738" y="5622925"/>
          <p14:tracePt t="10026" x="9456738" y="5608638"/>
          <p14:tracePt t="10028" x="9456738" y="5600700"/>
          <p14:tracePt t="10041" x="9448800" y="5540375"/>
          <p14:tracePt t="10042" x="9448800" y="5532438"/>
          <p14:tracePt t="10058" x="9440863" y="5470525"/>
          <p14:tracePt t="10074" x="9440863" y="5432425"/>
          <p14:tracePt t="10075" x="9440863" y="5426075"/>
          <p14:tracePt t="10091" x="9432925" y="5402263"/>
          <p14:tracePt t="10107" x="9410700" y="5380038"/>
          <p14:tracePt t="10124" x="9388475" y="5372100"/>
          <p14:tracePt t="10141" x="9342438" y="5372100"/>
          <p14:tracePt t="10157" x="9304338" y="5372100"/>
          <p14:tracePt t="10174" x="9266238" y="5356225"/>
          <p14:tracePt t="10176" x="9258300" y="5356225"/>
          <p14:tracePt t="10191" x="9242425" y="5349875"/>
          <p14:tracePt t="10208" x="9228138" y="5341938"/>
          <p14:tracePt t="10210" x="9220200" y="5341938"/>
          <p14:tracePt t="10224" x="9220200" y="5334000"/>
          <p14:tracePt t="10241" x="9220200" y="5326063"/>
          <p14:tracePt t="10268" x="9212263" y="5326063"/>
          <p14:tracePt t="10276" x="9204325" y="5326063"/>
          <p14:tracePt t="10291" x="9174163" y="5326063"/>
          <p14:tracePt t="10308" x="9136063" y="5326063"/>
          <p14:tracePt t="10324" x="9105900" y="5334000"/>
          <p14:tracePt t="10326" x="9097963" y="5334000"/>
          <p14:tracePt t="10328" x="9097963" y="5341938"/>
          <p14:tracePt t="10341" x="9075738" y="5341938"/>
          <p14:tracePt t="10358" x="9037638" y="5349875"/>
          <p14:tracePt t="10374" x="9013825" y="5356225"/>
          <p14:tracePt t="10452" x="9013825" y="5364163"/>
          <p14:tracePt t="10457" x="9007475" y="5364163"/>
          <p14:tracePt t="10463" x="9007475" y="5372100"/>
          <p14:tracePt t="10474" x="9007475" y="5380038"/>
          <p14:tracePt t="10491" x="8991600" y="5410200"/>
          <p14:tracePt t="10493" x="8983663" y="5410200"/>
          <p14:tracePt t="10508" x="8975725" y="5440363"/>
          <p14:tracePt t="10524" x="8969375" y="5470525"/>
          <p14:tracePt t="10527" x="8969375" y="5478463"/>
          <p14:tracePt t="10542" x="8961438" y="5508625"/>
          <p14:tracePt t="10558" x="8961438" y="5540375"/>
          <p14:tracePt t="10574" x="8961438" y="5562600"/>
          <p14:tracePt t="10591" x="8969375" y="5584825"/>
          <p14:tracePt t="10608" x="8969375" y="5600700"/>
          <p14:tracePt t="10624" x="8975725" y="5600700"/>
          <p14:tracePt t="10648" x="8983663" y="5600700"/>
          <p14:tracePt t="10658" x="8999538" y="5600700"/>
          <p14:tracePt t="10674" x="9029700" y="5600700"/>
          <p14:tracePt t="10677" x="9029700" y="5592763"/>
          <p14:tracePt t="10678" x="9037638" y="5592763"/>
          <p14:tracePt t="10691" x="9067800" y="5578475"/>
          <p14:tracePt t="10708" x="9097963" y="5562600"/>
          <p14:tracePt t="10724" x="9128125" y="5540375"/>
          <p14:tracePt t="10741" x="9151938" y="5502275"/>
          <p14:tracePt t="10758" x="9151938" y="5470525"/>
          <p14:tracePt t="10774" x="9151938" y="5440363"/>
          <p14:tracePt t="10777" x="9151938" y="5432425"/>
          <p14:tracePt t="10778" x="9151938" y="5426075"/>
          <p14:tracePt t="10792" x="9151938" y="5394325"/>
          <p14:tracePt t="10808" x="9151938" y="5364163"/>
          <p14:tracePt t="10824" x="9144000" y="5341938"/>
          <p14:tracePt t="10826" x="9144000" y="5334000"/>
          <p14:tracePt t="10841" x="9144000" y="5326063"/>
          <p14:tracePt t="10920" x="9136063" y="5326063"/>
          <p14:tracePt t="10930" x="9128125" y="5326063"/>
          <p14:tracePt t="10993" x="9121775" y="5326063"/>
          <p14:tracePt t="11012" x="9113838" y="5326063"/>
          <p14:tracePt t="11044" x="9105900" y="5326063"/>
          <p14:tracePt t="11058" x="9097963" y="5326063"/>
          <p14:tracePt t="11061" x="9097963" y="5334000"/>
          <p14:tracePt t="11074" x="9090025" y="5341938"/>
          <p14:tracePt t="11091" x="9083675" y="5341938"/>
          <p14:tracePt t="11118" x="9075738" y="5341938"/>
          <p14:tracePt t="11131" x="9075738" y="5349875"/>
          <p14:tracePt t="11141" x="9067800" y="5349875"/>
          <p14:tracePt t="11158" x="9059863" y="5349875"/>
          <p14:tracePt t="11368" x="9051925" y="5349875"/>
          <p14:tracePt t="11375" x="9045575" y="5334000"/>
          <p14:tracePt t="11391" x="9029700" y="5303838"/>
          <p14:tracePt t="11408" x="9007475" y="5249863"/>
          <p14:tracePt t="11424" x="8961438" y="5181600"/>
          <p14:tracePt t="11426" x="8953500" y="5173663"/>
          <p14:tracePt t="11441" x="8893175" y="5097463"/>
          <p14:tracePt t="11458" x="8823325" y="5006975"/>
          <p14:tracePt t="11460" x="8816975" y="4983163"/>
          <p14:tracePt t="11462" x="8801100" y="4975225"/>
          <p14:tracePt t="11474" x="8724900" y="4876800"/>
          <p14:tracePt t="11476" x="8702675" y="4860925"/>
          <p14:tracePt t="11479" x="8694738" y="4846638"/>
          <p14:tracePt t="11480" x="8686800" y="4830763"/>
          <p14:tracePt t="11482" x="8664575" y="4816475"/>
          <p14:tracePt t="11491" x="8594725" y="4724400"/>
          <p14:tracePt t="11494" x="8580438" y="4702175"/>
          <p14:tracePt t="11508" x="8480425" y="4564063"/>
          <p14:tracePt t="11525" x="8382000" y="4403725"/>
          <p14:tracePt t="11527" x="8366125" y="4381500"/>
          <p14:tracePt t="11529" x="8359775" y="4365625"/>
          <p14:tracePt t="11530" x="8343900" y="4343400"/>
          <p14:tracePt t="11531" x="8335963" y="4327525"/>
          <p14:tracePt t="11541" x="8289925" y="4244975"/>
          <p14:tracePt t="11544" x="8283575" y="4221163"/>
          <p14:tracePt t="11558" x="8221663" y="4092575"/>
          <p14:tracePt t="11574" x="8137525" y="3940175"/>
          <p14:tracePt t="11576" x="8131175" y="3924300"/>
          <p14:tracePt t="11578" x="8115300" y="3908425"/>
          <p14:tracePt t="11581" x="8107363" y="3886200"/>
          <p14:tracePt t="11582" x="8099425" y="3870325"/>
          <p14:tracePt t="11591" x="8047038" y="3756025"/>
          <p14:tracePt t="11608" x="7947025" y="3597275"/>
          <p14:tracePt t="11610" x="7940675" y="3581400"/>
          <p14:tracePt t="11612" x="7932738" y="3559175"/>
          <p14:tracePt t="11625" x="7864475" y="3444875"/>
          <p14:tracePt t="11641" x="7742238" y="3230563"/>
          <p14:tracePt t="11644" x="7734300" y="3208338"/>
          <p14:tracePt t="11646" x="7718425" y="3192463"/>
          <p14:tracePt t="11658" x="7650163" y="3055938"/>
          <p14:tracePt t="11675" x="7566025" y="2879725"/>
          <p14:tracePt t="11676" x="7551738" y="2849563"/>
          <p14:tracePt t="11679" x="7543800" y="2835275"/>
          <p14:tracePt t="11679" x="7535863" y="2811463"/>
          <p14:tracePt t="11681" x="7521575" y="2797175"/>
          <p14:tracePt t="11691" x="7475538" y="2705100"/>
          <p14:tracePt t="11708" x="7383463" y="2568575"/>
          <p14:tracePt t="11709" x="7375525" y="2552700"/>
          <p14:tracePt t="11713" x="7361238" y="2536825"/>
          <p14:tracePt t="11714" x="7353300" y="2522538"/>
          <p14:tracePt t="11725" x="7292975" y="2454275"/>
          <p14:tracePt t="11726" x="7285038" y="2446338"/>
          <p14:tracePt t="11742" x="7192963" y="2346325"/>
          <p14:tracePt t="11744" x="7178675" y="2324100"/>
          <p14:tracePt t="11758" x="7102475" y="2239963"/>
          <p14:tracePt t="11759" x="7094538" y="2225675"/>
          <p14:tracePt t="11763" x="7078663" y="2217738"/>
          <p14:tracePt t="11765" x="7070725" y="2209800"/>
          <p14:tracePt t="11765" x="7064375" y="2193925"/>
          <p14:tracePt t="11775" x="7032625" y="2149475"/>
          <p14:tracePt t="11792" x="6972300" y="2057400"/>
          <p14:tracePt t="11795" x="6956425" y="2035175"/>
          <p14:tracePt t="11798" x="6942138" y="2027238"/>
          <p14:tracePt t="11808" x="6911975" y="1981200"/>
          <p14:tracePt t="11825" x="6842125" y="1905000"/>
          <p14:tracePt t="11826" x="6835775" y="1897063"/>
          <p14:tracePt t="11828" x="6827838" y="1889125"/>
          <p14:tracePt t="11831" x="6811963" y="1874838"/>
          <p14:tracePt t="11832" x="6797675" y="1858963"/>
          <p14:tracePt t="11841" x="6727825" y="1798638"/>
          <p14:tracePt t="11858" x="6583363" y="1668463"/>
          <p14:tracePt t="11860" x="6561138" y="1654175"/>
          <p14:tracePt t="11862" x="6545263" y="1630363"/>
          <p14:tracePt t="11863" x="6523038" y="1608138"/>
          <p14:tracePt t="11916" x="6049963" y="1058863"/>
          <p14:tracePt t="11917" x="6042025" y="1044575"/>
          <p14:tracePt t="11920" x="6019800" y="1020763"/>
          <p14:tracePt t="11922" x="6019800" y="1012825"/>
          <p14:tracePt t="11924" x="5997575" y="990600"/>
          <p14:tracePt t="11941" x="5905500" y="846138"/>
          <p14:tracePt t="11958" x="5837238" y="762000"/>
          <p14:tracePt t="11959" x="5837238" y="746125"/>
          <p14:tracePt t="11975" x="5783263" y="685800"/>
          <p14:tracePt t="11976" x="5775325" y="677863"/>
          <p14:tracePt t="11991" x="5737225" y="639763"/>
          <p14:tracePt t="12008" x="5722938" y="625475"/>
          <p14:tracePt t="12024" x="5722938" y="617538"/>
          <p14:tracePt t="12044" x="5715000" y="617538"/>
          <p14:tracePt t="12058" x="5692775" y="617538"/>
          <p14:tracePt t="12075" x="5630863" y="617538"/>
          <p14:tracePt t="12076" x="5622925" y="617538"/>
          <p14:tracePt t="12091" x="5540375" y="579438"/>
          <p14:tracePt t="12108" x="5456238" y="533400"/>
          <p14:tracePt t="12125" x="5387975" y="487363"/>
          <p14:tracePt t="12141" x="5372100" y="473075"/>
          <p14:tracePt t="12180" x="5364163" y="473075"/>
          <p14:tracePt t="12200" x="5356225" y="473075"/>
          <p14:tracePt t="12204" x="5349875" y="473075"/>
          <p14:tracePt t="12208" x="5341938" y="487363"/>
          <p14:tracePt t="12225" x="5303838" y="503238"/>
          <p14:tracePt t="12241" x="5257800" y="525463"/>
          <p14:tracePt t="12258" x="5235575" y="533400"/>
          <p14:tracePt t="12275" x="5219700" y="549275"/>
          <p14:tracePt t="12276" x="5211763" y="555625"/>
          <p14:tracePt t="12292" x="5197475" y="563563"/>
          <p14:tracePt t="12308" x="5189538" y="587375"/>
          <p14:tracePt t="12325" x="5173663" y="609600"/>
          <p14:tracePt t="12326" x="5165725" y="617538"/>
          <p14:tracePt t="12341" x="5151438" y="639763"/>
          <p14:tracePt t="12358" x="5135563" y="647700"/>
          <p14:tracePt t="12375" x="5127625" y="655638"/>
          <p14:tracePt t="12413" x="5127625" y="663575"/>
          <p14:tracePt t="12425" x="5127625" y="669925"/>
          <p14:tracePt t="12442" x="5113338" y="685800"/>
          <p14:tracePt t="12459" x="5089525" y="715963"/>
          <p14:tracePt t="12462" x="5089525" y="731838"/>
          <p14:tracePt t="12463" x="5083175" y="739775"/>
          <p14:tracePt t="12475" x="5067300" y="762000"/>
          <p14:tracePt t="12492" x="5045075" y="792163"/>
          <p14:tracePt t="12509" x="5037138" y="808038"/>
          <p14:tracePt t="12600" x="5037138" y="815975"/>
          <p14:tracePt t="12606" x="5037138" y="822325"/>
          <p14:tracePt t="12613" x="5037138" y="830263"/>
          <p14:tracePt t="12625" x="5037138" y="854075"/>
          <p14:tracePt t="12642" x="5045075" y="884238"/>
          <p14:tracePt t="12658" x="5051425" y="898525"/>
          <p14:tracePt t="12675" x="5059363" y="914400"/>
          <p14:tracePt t="12692" x="5059363" y="930275"/>
          <p14:tracePt t="12709" x="5067300" y="944563"/>
          <p14:tracePt t="12710" x="5067300" y="952500"/>
          <p14:tracePt t="12725" x="5075238" y="974725"/>
          <p14:tracePt t="12742" x="5083175" y="982663"/>
          <p14:tracePt t="12793" x="5089525" y="982663"/>
          <p14:tracePt t="12802" x="5097463" y="982663"/>
          <p14:tracePt t="12810" x="5105400" y="982663"/>
          <p14:tracePt t="12825" x="5127625" y="982663"/>
          <p14:tracePt t="12842" x="5151438" y="990600"/>
          <p14:tracePt t="12858" x="5181600" y="998538"/>
          <p14:tracePt t="12860" x="5181600" y="1006475"/>
          <p14:tracePt t="12875" x="5189538" y="1006475"/>
          <p14:tracePt t="12892" x="5197475" y="1012825"/>
          <p14:tracePt t="12908" x="5219700" y="1020763"/>
          <p14:tracePt t="12925" x="5241925" y="1028700"/>
          <p14:tracePt t="12928" x="5249863" y="1036638"/>
          <p14:tracePt t="12942" x="5280025" y="1036638"/>
          <p14:tracePt t="12958" x="5341938" y="1036638"/>
          <p14:tracePt t="12960" x="5349875" y="1036638"/>
          <p14:tracePt t="12975" x="5380038" y="1036638"/>
          <p14:tracePt t="12992" x="5402263" y="1044575"/>
          <p14:tracePt t="13008" x="5410200" y="1050925"/>
          <p14:tracePt t="13025" x="5418138" y="1066800"/>
          <p14:tracePt t="13042" x="5426075" y="1066800"/>
          <p14:tracePt t="13058" x="5432425" y="1066800"/>
          <p14:tracePt t="13075" x="5470525" y="1066800"/>
          <p14:tracePt t="13078" x="5478463" y="1066800"/>
          <p14:tracePt t="13092" x="5524500" y="1066800"/>
          <p14:tracePt t="13094" x="5532438" y="1066800"/>
          <p14:tracePt t="13096" x="5540375" y="1066800"/>
          <p14:tracePt t="13108" x="5578475" y="1066800"/>
          <p14:tracePt t="13110" x="5584825" y="1066800"/>
          <p14:tracePt t="13113" x="5592763" y="1066800"/>
          <p14:tracePt t="13113" x="5600700" y="1066800"/>
          <p14:tracePt t="13125" x="5622925" y="1074738"/>
          <p14:tracePt t="13142" x="5638800" y="1074738"/>
          <p14:tracePt t="13200" x="5646738" y="1074738"/>
          <p14:tracePt t="13206" x="5654675" y="1074738"/>
          <p14:tracePt t="13212" x="5661025" y="1074738"/>
          <p14:tracePt t="13226" x="5699125" y="1074738"/>
          <p14:tracePt t="13242" x="5753100" y="1074738"/>
          <p14:tracePt t="13258" x="5799138" y="1074738"/>
          <p14:tracePt t="13275" x="5829300" y="1074738"/>
          <p14:tracePt t="13278" x="5837238" y="1074738"/>
          <p14:tracePt t="13346" x="5845175" y="1074738"/>
          <p14:tracePt t="13358" x="5851525" y="1074738"/>
          <p14:tracePt t="13363" x="5859463" y="1074738"/>
          <p14:tracePt t="13375" x="5875338" y="1082675"/>
          <p14:tracePt t="13392" x="5897563" y="1082675"/>
          <p14:tracePt t="13395" x="5905500" y="1082675"/>
          <p14:tracePt t="13395" x="5913438" y="1082675"/>
          <p14:tracePt t="13398" x="5921375" y="1082675"/>
          <p14:tracePt t="13408" x="5951538" y="1089025"/>
          <p14:tracePt t="13410" x="5959475" y="1096963"/>
          <p14:tracePt t="13425" x="6035675" y="1112838"/>
          <p14:tracePt t="13428" x="6042025" y="1112838"/>
          <p14:tracePt t="13442" x="6096000" y="1120775"/>
          <p14:tracePt t="13444" x="6103938" y="1127125"/>
          <p14:tracePt t="13458" x="6126163" y="1135063"/>
          <p14:tracePt t="13475" x="6142038" y="1143000"/>
          <p14:tracePt t="13536" x="6149975" y="1143000"/>
          <p14:tracePt t="13546" x="6156325" y="1143000"/>
          <p14:tracePt t="13554" x="6164263" y="1143000"/>
          <p14:tracePt t="13560" x="6172200" y="1143000"/>
          <p14:tracePt t="13575" x="6180138" y="1143000"/>
          <p14:tracePt t="13592" x="6188075" y="1143000"/>
          <p14:tracePt t="13684" x="6194425" y="1143000"/>
          <p14:tracePt t="13688" x="6202363" y="1143000"/>
          <p14:tracePt t="13692" x="6210300" y="1143000"/>
          <p14:tracePt t="13709" x="6232525" y="1127125"/>
          <p14:tracePt t="13726" x="6264275" y="1120775"/>
          <p14:tracePt t="13742" x="6286500" y="1112838"/>
          <p14:tracePt t="13759" x="6286500" y="1104900"/>
          <p14:tracePt t="13794" x="6294438" y="1104900"/>
          <p14:tracePt t="13826" x="6302375" y="1104900"/>
          <p14:tracePt t="13830" x="6302375" y="1096963"/>
          <p14:tracePt t="13844" x="6308725" y="1096963"/>
          <p14:tracePt t="13859" x="6316663" y="1089025"/>
          <p14:tracePt t="13860" x="6324600" y="1089025"/>
          <p14:tracePt t="13876" x="6340475" y="1082675"/>
          <p14:tracePt t="13892" x="6370638" y="1082675"/>
          <p14:tracePt t="13893" x="6370638" y="1074738"/>
          <p14:tracePt t="13909" x="6400800" y="1074738"/>
          <p14:tracePt t="13925" x="6423025" y="1066800"/>
          <p14:tracePt t="13942" x="6438900" y="1066800"/>
          <p14:tracePt t="14008" x="6438900" y="1058863"/>
          <p14:tracePt t="14011" x="6446838" y="1058863"/>
          <p14:tracePt t="14025" x="6454775" y="1058863"/>
          <p14:tracePt t="14042" x="6469063" y="1058863"/>
          <p14:tracePt t="14059" x="6477000" y="1058863"/>
          <p14:tracePt t="14080" x="6484938" y="1058863"/>
          <p14:tracePt t="14330" x="6484938" y="1050925"/>
          <p14:tracePt t="14341" x="6492875" y="1050925"/>
          <p14:tracePt t="14374" x="6499225" y="1050925"/>
          <p14:tracePt t="14436" x="6507163" y="1050925"/>
          <p14:tracePt t="14472" x="6515100" y="1050925"/>
          <p14:tracePt t="14804" x="6523038" y="1050925"/>
          <p14:tracePt t="14814" x="6530975" y="1050925"/>
          <p14:tracePt t="14829" x="6537325" y="1050925"/>
          <p14:tracePt t="14843" x="6537325" y="1044575"/>
          <p14:tracePt t="14860" x="6545263" y="1044575"/>
          <p14:tracePt t="14876" x="6553200" y="1044575"/>
          <p14:tracePt t="14892" x="6569075" y="1044575"/>
          <p14:tracePt t="14895" x="6575425" y="1044575"/>
          <p14:tracePt t="14909" x="6591300" y="1044575"/>
          <p14:tracePt t="14926" x="6613525" y="1044575"/>
          <p14:tracePt t="14943" x="6621463" y="1044575"/>
          <p14:tracePt t="14959" x="6629400" y="1044575"/>
          <p14:tracePt t="14976" x="6637338" y="1044575"/>
          <p14:tracePt t="14993" x="6651625" y="1044575"/>
          <p14:tracePt t="15010" x="6683375" y="1036638"/>
          <p14:tracePt t="15026" x="6721475" y="1028700"/>
          <p14:tracePt t="15042" x="6765925" y="1028700"/>
          <p14:tracePt t="15044" x="6773863" y="1028700"/>
          <p14:tracePt t="15046" x="6781800" y="1028700"/>
          <p14:tracePt t="15048" x="6789738" y="1028700"/>
          <p14:tracePt t="15060" x="6819900" y="1028700"/>
          <p14:tracePt t="15076" x="6842125" y="1028700"/>
          <p14:tracePt t="15093" x="6865938" y="1028700"/>
          <p14:tracePt t="15109" x="6880225" y="1028700"/>
          <p14:tracePt t="15126" x="6904038" y="1028700"/>
          <p14:tracePt t="15142" x="6934200" y="1028700"/>
          <p14:tracePt t="15144" x="6942138" y="1028700"/>
          <p14:tracePt t="15159" x="6972300" y="1036638"/>
          <p14:tracePt t="15176" x="7002463" y="1036638"/>
          <p14:tracePt t="15177" x="7010400" y="1036638"/>
          <p14:tracePt t="15193" x="7032625" y="1044575"/>
          <p14:tracePt t="15209" x="7040563" y="1044575"/>
          <p14:tracePt t="15226" x="7056438" y="1044575"/>
          <p14:tracePt t="15243" x="7070725" y="1044575"/>
          <p14:tracePt t="15260" x="7086600" y="1044575"/>
          <p14:tracePt t="15276" x="7102475" y="1050925"/>
          <p14:tracePt t="15293" x="7124700" y="1066800"/>
          <p14:tracePt t="15309" x="7132638" y="1066800"/>
          <p14:tracePt t="15326" x="7140575" y="1066800"/>
          <p14:tracePt t="15343" x="7146925" y="1066800"/>
          <p14:tracePt t="15440" x="7154863" y="1066800"/>
          <p14:tracePt t="15896" x="7146925" y="1066800"/>
          <p14:tracePt t="15903" x="7140575" y="1066800"/>
          <p14:tracePt t="15910" x="7124700" y="1066800"/>
          <p14:tracePt t="15926" x="7086600" y="1066800"/>
          <p14:tracePt t="15929" x="7078663" y="1066800"/>
          <p14:tracePt t="15929" x="7078663" y="1074738"/>
          <p14:tracePt t="15932" x="7070725" y="1074738"/>
          <p14:tracePt t="15934" x="7064375" y="1074738"/>
          <p14:tracePt t="15943" x="7018338" y="1074738"/>
          <p14:tracePt t="15960" x="6888163" y="1074738"/>
          <p14:tracePt t="15962" x="6865938" y="1074738"/>
          <p14:tracePt t="15964" x="6850063" y="1074738"/>
          <p14:tracePt t="15976" x="6721475" y="1058863"/>
          <p14:tracePt t="15993" x="6454775" y="1006475"/>
          <p14:tracePt t="15994" x="6416675" y="998538"/>
          <p14:tracePt t="15996" x="6370638" y="990600"/>
          <p14:tracePt t="15997" x="6316663" y="974725"/>
          <p14:tracePt t="16010" x="6011863" y="930275"/>
          <p14:tracePt t="16026" x="5562600" y="854075"/>
          <p14:tracePt t="16029" x="5508625" y="846138"/>
          <p14:tracePt t="16030" x="5456238" y="838200"/>
          <p14:tracePt t="16032" x="5394325" y="830263"/>
          <p14:tracePt t="16043" x="5127625" y="808038"/>
          <p14:tracePt t="16044" x="5075238" y="800100"/>
          <p14:tracePt t="16060" x="4694238" y="792163"/>
          <p14:tracePt t="16076" x="4297363" y="792163"/>
          <p14:tracePt t="16078" x="4259263" y="792163"/>
          <p14:tracePt t="16080" x="4206875" y="792163"/>
          <p14:tracePt t="16083" x="4160838" y="792163"/>
          <p14:tracePt t="16084" x="4114800" y="792163"/>
          <p14:tracePt t="16093" x="3916363" y="800100"/>
          <p14:tracePt t="16110" x="3551238" y="815975"/>
          <p14:tracePt t="16113" x="3513138" y="815975"/>
          <p14:tracePt t="16114" x="3482975" y="815975"/>
          <p14:tracePt t="16117" x="3444875" y="815975"/>
          <p14:tracePt t="16117" x="3406775" y="815975"/>
          <p14:tracePt t="16126" x="3276600" y="815975"/>
          <p14:tracePt t="16143" x="3063875" y="838200"/>
          <p14:tracePt t="16144" x="3040063" y="846138"/>
          <p14:tracePt t="16160" x="2903538" y="868363"/>
          <p14:tracePt t="16176" x="2789238" y="898525"/>
          <p14:tracePt t="16178" x="2781300" y="906463"/>
          <p14:tracePt t="16179" x="2773363" y="906463"/>
          <p14:tracePt t="16182" x="2759075" y="914400"/>
          <p14:tracePt t="16193" x="2697163" y="944563"/>
          <p14:tracePt t="16210" x="2620963" y="982663"/>
          <p14:tracePt t="16212" x="2606675" y="982663"/>
          <p14:tracePt t="16214" x="2598738" y="990600"/>
          <p14:tracePt t="16226" x="2530475" y="1028700"/>
          <p14:tracePt t="16243" x="2422525" y="1066800"/>
          <p14:tracePt t="16245" x="2416175" y="1066800"/>
          <p14:tracePt t="16260" x="2332038" y="1096963"/>
          <p14:tracePt t="16262" x="2324100" y="1104900"/>
          <p14:tracePt t="16264" x="2316163" y="1104900"/>
          <p14:tracePt t="16276" x="2247900" y="1120775"/>
          <p14:tracePt t="16278" x="2239963" y="1127125"/>
          <p14:tracePt t="16279" x="2225675" y="1135063"/>
          <p14:tracePt t="16294" x="2163763" y="1158875"/>
          <p14:tracePt t="16295" x="2149475" y="1165225"/>
          <p14:tracePt t="16298" x="2133600" y="1165225"/>
          <p14:tracePt t="16310" x="2079625" y="1196975"/>
          <p14:tracePt t="16326" x="1989138" y="1241425"/>
          <p14:tracePt t="16327" x="1981200" y="1249363"/>
          <p14:tracePt t="16331" x="1973263" y="1257300"/>
          <p14:tracePt t="16332" x="1958975" y="1265238"/>
          <p14:tracePt t="16344" x="1882775" y="1295400"/>
          <p14:tracePt t="16359" x="1782763" y="1355725"/>
          <p14:tracePt t="16361" x="1768475" y="1355725"/>
          <p14:tracePt t="16364" x="1752600" y="1363663"/>
          <p14:tracePt t="16376" x="1676400" y="1409700"/>
          <p14:tracePt t="16394" x="1554163" y="1470025"/>
          <p14:tracePt t="16396" x="1539875" y="1477963"/>
          <p14:tracePt t="16398" x="1531938" y="1485900"/>
          <p14:tracePt t="16410" x="1439863" y="1531938"/>
          <p14:tracePt t="16412" x="1431925" y="1539875"/>
          <p14:tracePt t="16426" x="1379538" y="1570038"/>
          <p14:tracePt t="16428" x="1371600" y="1577975"/>
          <p14:tracePt t="16443" x="1355725" y="1592263"/>
          <p14:tracePt t="16589" x="1349375" y="1592263"/>
          <p14:tracePt t="16605" x="1349375" y="1600200"/>
          <p14:tracePt t="16618" x="1341438" y="1600200"/>
          <p14:tracePt t="16627" x="1341438" y="1608138"/>
          <p14:tracePt t="16643" x="1341438" y="1622425"/>
          <p14:tracePt t="16660" x="1333500" y="1638300"/>
          <p14:tracePt t="16676" x="1333500" y="1654175"/>
          <p14:tracePt t="16728" x="1341438" y="1654175"/>
          <p14:tracePt t="16778" x="1501775" y="1660525"/>
          <p14:tracePt t="16779" x="1508125" y="1660525"/>
          <p14:tracePt t="16781" x="1516063" y="1660525"/>
          <p14:tracePt t="16793" x="1546225" y="1660525"/>
          <p14:tracePt t="16810" x="1577975" y="1660525"/>
          <p14:tracePt t="16827" x="1584325" y="1660525"/>
          <p14:tracePt t="16844" x="1600200" y="1660525"/>
          <p14:tracePt t="16860" x="1608138" y="1654175"/>
          <p14:tracePt t="16861" x="1608138" y="1646238"/>
          <p14:tracePt t="16864" x="1616075" y="1646238"/>
          <p14:tracePt t="16877" x="1630363" y="1638300"/>
          <p14:tracePt t="16894" x="1660525" y="1616075"/>
          <p14:tracePt t="16896" x="1660525" y="1608138"/>
          <p14:tracePt t="16910" x="1684338" y="1592263"/>
          <p14:tracePt t="16927" x="1714500" y="1562100"/>
          <p14:tracePt t="16930" x="1722438" y="1554163"/>
          <p14:tracePt t="16943" x="1736725" y="1531938"/>
          <p14:tracePt t="16960" x="1752600" y="1516063"/>
          <p14:tracePt t="16962" x="1760538" y="1508125"/>
          <p14:tracePt t="16980" x="1768475" y="1508125"/>
          <p14:tracePt t="16993" x="1768475" y="1501775"/>
          <p14:tracePt t="17040" x="1774825" y="1501775"/>
          <p14:tracePt t="17046" x="1774825" y="1493838"/>
          <p14:tracePt t="17060" x="1798638" y="1477963"/>
          <p14:tracePt t="17077" x="1828800" y="1455738"/>
          <p14:tracePt t="17078" x="1836738" y="1455738"/>
          <p14:tracePt t="17093" x="1858963" y="1439863"/>
          <p14:tracePt t="17110" x="1874838" y="1425575"/>
          <p14:tracePt t="17330" x="1882775" y="1425575"/>
          <p14:tracePt t="17336" x="1882775" y="1417638"/>
          <p14:tracePt t="17481" x="1889125" y="1409700"/>
          <p14:tracePt t="17490" x="1897063" y="1409700"/>
          <p14:tracePt t="17494" x="1897063" y="1401763"/>
          <p14:tracePt t="17510" x="1912938" y="1387475"/>
          <p14:tracePt t="17527" x="1927225" y="1379538"/>
          <p14:tracePt t="17544" x="1943100" y="1379538"/>
          <p14:tracePt t="18336" x="1943100" y="1371600"/>
          <p14:tracePt t="18566" x="1951038" y="1371600"/>
          <p14:tracePt t="18678" x="1958975" y="1371600"/>
          <p14:tracePt t="18818" x="1965325" y="1371600"/>
          <p14:tracePt t="18836" x="1973263" y="1371600"/>
          <p14:tracePt t="19088" x="1981200" y="1371600"/>
          <p14:tracePt t="19110" x="1989138" y="1371600"/>
          <p14:tracePt t="19126" x="1997075" y="1371600"/>
          <p14:tracePt t="19142" x="2003425" y="1371600"/>
          <p14:tracePt t="19147" x="2011363" y="1371600"/>
          <p14:tracePt t="19160" x="2019300" y="1379538"/>
          <p14:tracePt t="19177" x="2049463" y="1387475"/>
          <p14:tracePt t="19180" x="2057400" y="1387475"/>
          <p14:tracePt t="19182" x="2065338" y="1387475"/>
          <p14:tracePt t="19194" x="2095500" y="1393825"/>
          <p14:tracePt t="19211" x="2155825" y="1401763"/>
          <p14:tracePt t="19212" x="2163763" y="1401763"/>
          <p14:tracePt t="19214" x="2171700" y="1401763"/>
          <p14:tracePt t="19216" x="2179638" y="1401763"/>
          <p14:tracePt t="19227" x="2217738" y="1401763"/>
          <p14:tracePt t="19244" x="2232025" y="1409700"/>
          <p14:tracePt t="19332" x="2239963" y="1409700"/>
          <p14:tracePt t="19338" x="2255838" y="1409700"/>
          <p14:tracePt t="19344" x="2263775" y="1409700"/>
          <p14:tracePt t="19361" x="2308225" y="1409700"/>
          <p14:tracePt t="19377" x="2332038" y="1417638"/>
          <p14:tracePt t="19458" x="2339975" y="1417638"/>
          <p14:tracePt t="19468" x="2346325" y="1417638"/>
          <p14:tracePt t="19477" x="2370138" y="1417638"/>
          <p14:tracePt t="19494" x="2408238" y="1431925"/>
          <p14:tracePt t="19496" x="2416175" y="1431925"/>
          <p14:tracePt t="19498" x="2422525" y="1431925"/>
          <p14:tracePt t="19511" x="2446338" y="1439863"/>
          <p14:tracePt t="19527" x="2460625" y="1439863"/>
          <p14:tracePt t="19544" x="2460625" y="1447800"/>
          <p14:tracePt t="19600" x="2468563" y="1447800"/>
          <p14:tracePt t="19608" x="2476500" y="1447800"/>
          <p14:tracePt t="19612" x="2484438" y="1447800"/>
          <p14:tracePt t="19627" x="2522538" y="1447800"/>
          <p14:tracePt t="19644" x="2552700" y="1447800"/>
          <p14:tracePt t="19661" x="2568575" y="1447800"/>
          <p14:tracePt t="19678" x="2574925" y="1447800"/>
          <p14:tracePt t="19694" x="2582863" y="1447800"/>
          <p14:tracePt t="19711" x="2590800" y="1447800"/>
          <p14:tracePt t="19727" x="2590800" y="1455738"/>
          <p14:tracePt t="19744" x="2613025" y="1455738"/>
          <p14:tracePt t="19762" x="2667000" y="1463675"/>
          <p14:tracePt t="19765" x="2674938" y="1463675"/>
          <p14:tracePt t="19766" x="2682875" y="1463675"/>
          <p14:tracePt t="19778" x="2713038" y="1463675"/>
          <p14:tracePt t="19794" x="2727325" y="1463675"/>
          <p14:tracePt t="19811" x="2727325" y="1470025"/>
          <p14:tracePt t="19858" x="2735263" y="1470025"/>
          <p14:tracePt t="19880" x="2743200" y="1470025"/>
          <p14:tracePt t="19984" x="2751138" y="1477963"/>
          <p14:tracePt t="19998" x="2759075" y="1477963"/>
          <p14:tracePt t="20006" x="2765425" y="1485900"/>
          <p14:tracePt t="20012" x="2773363" y="1485900"/>
          <p14:tracePt t="20028" x="2811463" y="1501775"/>
          <p14:tracePt t="20045" x="2865438" y="1516063"/>
          <p14:tracePt t="20046" x="2873375" y="1524000"/>
          <p14:tracePt t="20062" x="2933700" y="1554163"/>
          <p14:tracePt t="20078" x="3009900" y="1600200"/>
          <p14:tracePt t="20081" x="3017838" y="1600200"/>
          <p14:tracePt t="20081" x="3025775" y="1600200"/>
          <p14:tracePt t="20084" x="3025775" y="1608138"/>
          <p14:tracePt t="20086" x="3032125" y="1616075"/>
          <p14:tracePt t="20094" x="3048000" y="1630363"/>
          <p14:tracePt t="20111" x="3078163" y="1660525"/>
          <p14:tracePt t="20115" x="3078163" y="1668463"/>
          <p14:tracePt t="20128" x="3094038" y="1692275"/>
          <p14:tracePt t="20144" x="3108325" y="1714500"/>
          <p14:tracePt t="20147" x="3108325" y="1722438"/>
          <p14:tracePt t="20149" x="3116263" y="1722438"/>
          <p14:tracePt t="20161" x="3140075" y="1744663"/>
          <p14:tracePt t="20178" x="3178175" y="1768475"/>
          <p14:tracePt t="20179" x="3178175" y="1774825"/>
          <p14:tracePt t="20183" x="3192463" y="1782763"/>
          <p14:tracePt t="20194" x="3230563" y="1806575"/>
          <p14:tracePt t="20211" x="3322638" y="1851025"/>
          <p14:tracePt t="20214" x="3322638" y="1866900"/>
          <p14:tracePt t="20215" x="3336925" y="1866900"/>
          <p14:tracePt t="20217" x="3336925" y="1874838"/>
          <p14:tracePt t="20228" x="3382963" y="1905000"/>
          <p14:tracePt t="20244" x="3451225" y="1958975"/>
          <p14:tracePt t="20247" x="3451225" y="1965325"/>
          <p14:tracePt t="20248" x="3459163" y="1973263"/>
          <p14:tracePt t="20249" x="3467100" y="1981200"/>
          <p14:tracePt t="20262" x="3505200" y="2027238"/>
          <p14:tracePt t="20278" x="3565525" y="2103438"/>
          <p14:tracePt t="20295" x="3627438" y="2187575"/>
          <p14:tracePt t="20296" x="3641725" y="2209800"/>
          <p14:tracePt t="20297" x="3649663" y="2217738"/>
          <p14:tracePt t="20312" x="3725863" y="2316163"/>
          <p14:tracePt t="20328" x="3817938" y="2422525"/>
          <p14:tracePt t="20331" x="3832225" y="2438400"/>
          <p14:tracePt t="20333" x="3840163" y="2454275"/>
          <p14:tracePt t="20335" x="3856038" y="2460625"/>
          <p14:tracePt t="20335" x="3870325" y="2484438"/>
          <p14:tracePt t="20344" x="3916363" y="2530475"/>
          <p14:tracePt t="20361" x="4038600" y="2659063"/>
          <p14:tracePt t="20364" x="4054475" y="2682875"/>
          <p14:tracePt t="20367" x="4068763" y="2689225"/>
          <p14:tracePt t="20368" x="4084638" y="2705100"/>
          <p14:tracePt t="20378" x="4168775" y="2781300"/>
          <p14:tracePt t="20394" x="4297363" y="2917825"/>
          <p14:tracePt t="20397" x="4335463" y="2949575"/>
          <p14:tracePt t="20400" x="4351338" y="2963863"/>
          <p14:tracePt t="20411" x="4449763" y="3055938"/>
          <p14:tracePt t="20428" x="4579938" y="3178175"/>
          <p14:tracePt t="20430" x="4594225" y="3192463"/>
          <p14:tracePt t="20432" x="4602163" y="3208338"/>
          <p14:tracePt t="20444" x="4694238" y="3284538"/>
          <p14:tracePt t="20461" x="4784725" y="3382963"/>
          <p14:tracePt t="20465" x="4800600" y="3390900"/>
          <p14:tracePt t="20465" x="4808538" y="3398838"/>
          <p14:tracePt t="20468" x="4822825" y="3413125"/>
          <p14:tracePt t="20478" x="4876800" y="3459163"/>
          <p14:tracePt t="20495" x="4953000" y="3535363"/>
          <p14:tracePt t="20496" x="4968875" y="3535363"/>
          <p14:tracePt t="20512" x="5051425" y="3627438"/>
          <p14:tracePt t="20514" x="5067300" y="3641725"/>
          <p14:tracePt t="20528" x="5165725" y="3741738"/>
          <p14:tracePt t="20530" x="5181600" y="3749675"/>
          <p14:tracePt t="20544" x="5318125" y="3878263"/>
          <p14:tracePt t="20547" x="5356225" y="3924300"/>
          <p14:tracePt t="20549" x="5372100" y="3932238"/>
          <p14:tracePt t="20551" x="5387975" y="3946525"/>
          <p14:tracePt t="20561" x="5486400" y="4046538"/>
          <p14:tracePt t="20578" x="5622925" y="4183063"/>
          <p14:tracePt t="20580" x="5630863" y="4198938"/>
          <p14:tracePt t="20582" x="5654675" y="4213225"/>
          <p14:tracePt t="20594" x="5730875" y="4297363"/>
          <p14:tracePt t="20596" x="5737225" y="4313238"/>
          <p14:tracePt t="20597" x="5745163" y="4321175"/>
          <p14:tracePt t="20612" x="5821363" y="4397375"/>
          <p14:tracePt t="20614" x="5829300" y="4411663"/>
          <p14:tracePt t="20616" x="5837238" y="4411663"/>
          <p14:tracePt t="20617" x="5851525" y="4427538"/>
          <p14:tracePt t="20628" x="5889625" y="4479925"/>
          <p14:tracePt t="20644" x="5959475" y="4541838"/>
          <p14:tracePt t="20646" x="5965825" y="4556125"/>
          <p14:tracePt t="20647" x="5981700" y="4556125"/>
          <p14:tracePt t="20662" x="6035675" y="4625975"/>
          <p14:tracePt t="20678" x="6103938" y="4694238"/>
          <p14:tracePt t="20680" x="6111875" y="4702175"/>
          <p14:tracePt t="20682" x="6126163" y="4702175"/>
          <p14:tracePt t="20694" x="6164263" y="4746625"/>
          <p14:tracePt t="20696" x="6180138" y="4754563"/>
          <p14:tracePt t="20711" x="6232525" y="4792663"/>
          <p14:tracePt t="20728" x="6278563" y="4822825"/>
          <p14:tracePt t="20744" x="6316663" y="4854575"/>
          <p14:tracePt t="20747" x="6324600" y="4854575"/>
          <p14:tracePt t="20749" x="6340475" y="4860925"/>
          <p14:tracePt t="20752" x="6346825" y="4868863"/>
          <p14:tracePt t="20762" x="6384925" y="4899025"/>
          <p14:tracePt t="20764" x="6400800" y="4906963"/>
          <p14:tracePt t="20766" x="6400800" y="4914900"/>
          <p14:tracePt t="20778" x="6477000" y="4968875"/>
          <p14:tracePt t="20780" x="6484938" y="4968875"/>
          <p14:tracePt t="20781" x="6492875" y="4983163"/>
          <p14:tracePt t="20794" x="6561138" y="5045075"/>
          <p14:tracePt t="20797" x="6569075" y="5051425"/>
          <p14:tracePt t="20798" x="6583363" y="5067300"/>
          <p14:tracePt t="20800" x="6599238" y="5075238"/>
          <p14:tracePt t="20811" x="6667500" y="5143500"/>
          <p14:tracePt t="20828" x="6781800" y="5227638"/>
          <p14:tracePt t="20831" x="6797675" y="5241925"/>
          <p14:tracePt t="20831" x="6811963" y="5249863"/>
          <p14:tracePt t="20844" x="6904038" y="5334000"/>
          <p14:tracePt t="20861" x="7056438" y="5432425"/>
          <p14:tracePt t="20864" x="7070725" y="5448300"/>
          <p14:tracePt t="20867" x="7086600" y="5456238"/>
          <p14:tracePt t="20868" x="7102475" y="5464175"/>
          <p14:tracePt t="20878" x="7170738" y="5508625"/>
          <p14:tracePt t="20895" x="7277100" y="5562600"/>
          <p14:tracePt t="20896" x="7285038" y="5570538"/>
          <p14:tracePt t="20899" x="7292975" y="5578475"/>
          <p14:tracePt t="20899" x="7307263" y="5584825"/>
          <p14:tracePt t="20901" x="7315200" y="5584825"/>
          <p14:tracePt t="20911" x="7369175" y="5622925"/>
          <p14:tracePt t="20928" x="7421563" y="5646738"/>
          <p14:tracePt t="20930" x="7429500" y="5646738"/>
          <p14:tracePt t="20932" x="7429500" y="5654675"/>
          <p14:tracePt t="20944" x="7451725" y="5661025"/>
          <p14:tracePt t="20946" x="7459663" y="5668963"/>
          <p14:tracePt t="20962" x="7483475" y="5684838"/>
          <p14:tracePt t="20978" x="7527925" y="5707063"/>
          <p14:tracePt t="20981" x="7535863" y="5715000"/>
          <p14:tracePt t="20982" x="7543800" y="5715000"/>
          <p14:tracePt t="20984" x="7551738" y="5722938"/>
          <p14:tracePt t="20985" x="7559675" y="5730875"/>
          <p14:tracePt t="20995" x="7604125" y="5745163"/>
          <p14:tracePt t="21012" x="7712075" y="5821363"/>
          <p14:tracePt t="21013" x="7726363" y="5821363"/>
          <p14:tracePt t="21015" x="7742238" y="5837238"/>
          <p14:tracePt t="21018" x="7756525" y="5837238"/>
          <p14:tracePt t="21020" x="7764463" y="5851525"/>
          <p14:tracePt t="21028" x="7810500" y="5883275"/>
          <p14:tracePt t="21044" x="7878763" y="5935663"/>
          <p14:tracePt t="21046" x="7886700" y="5951538"/>
          <p14:tracePt t="21061" x="7924800" y="5989638"/>
          <p14:tracePt t="21078" x="7962900" y="6019800"/>
          <p14:tracePt t="21095" x="7985125" y="6035675"/>
          <p14:tracePt t="21098" x="7993063" y="6035675"/>
          <p14:tracePt t="21111" x="8016875" y="6042025"/>
          <p14:tracePt t="21113" x="8023225" y="6042025"/>
          <p14:tracePt t="21128" x="8047038" y="6049963"/>
          <p14:tracePt t="21145" x="8069263" y="6057900"/>
          <p14:tracePt t="21145" x="8077200" y="6057900"/>
          <p14:tracePt t="21161" x="8107363" y="6065838"/>
          <p14:tracePt t="21178" x="8131175" y="6073775"/>
          <p14:tracePt t="21195" x="8153400" y="6073775"/>
          <p14:tracePt t="21212" x="8175625" y="6080125"/>
          <p14:tracePt t="21324" x="8183563" y="6088063"/>
          <p14:tracePt t="21360" x="8183563" y="6096000"/>
          <p14:tracePt t="21368" x="8191500" y="6096000"/>
          <p14:tracePt t="21378" x="8199438" y="6103938"/>
          <p14:tracePt t="21412" x="8199438" y="6111875"/>
          <p14:tracePt t="21430" x="8199438" y="6118225"/>
          <p14:tracePt t="21445" x="8199438" y="6126163"/>
          <p14:tracePt t="21462" x="8199438" y="6142038"/>
          <p14:tracePt t="21478" x="8199438" y="6149975"/>
          <p14:tracePt t="21495" x="8199438" y="6156325"/>
          <p14:tracePt t="21511" x="8199438" y="6164263"/>
          <p14:tracePt t="21535" x="8199438" y="6172200"/>
          <p14:tracePt t="21549" x="8199438" y="6180138"/>
          <p14:tracePt t="21561" x="8199438" y="6188075"/>
          <p14:tracePt t="21578" x="8199438" y="6202363"/>
          <p14:tracePt t="21595" x="8191500" y="6226175"/>
          <p14:tracePt t="21611" x="8183563" y="6248400"/>
          <p14:tracePt t="21628" x="8175625" y="6270625"/>
          <p14:tracePt t="21645" x="8161338" y="6294438"/>
          <p14:tracePt t="21647" x="8161338" y="6302375"/>
          <p14:tracePt t="21648" x="8161338" y="6308725"/>
          <p14:tracePt t="21650" x="8153400" y="6308725"/>
          <p14:tracePt t="21661" x="8145463" y="6340475"/>
          <p14:tracePt t="21678" x="8137525" y="6370638"/>
          <p14:tracePt t="21681" x="8131175" y="6370638"/>
          <p14:tracePt t="21681" x="8131175" y="6378575"/>
          <p14:tracePt t="21695" x="8131175" y="6392863"/>
          <p14:tracePt t="21711" x="8123238" y="6400800"/>
          <p14:tracePt t="21797" x="8115300" y="6400800"/>
          <p14:tracePt t="21802" x="8115300" y="6408738"/>
          <p14:tracePt t="21812" x="8099425" y="6408738"/>
          <p14:tracePt t="21828" x="8093075" y="6416675"/>
          <p14:tracePt t="21829" x="8085138" y="6423025"/>
          <p14:tracePt t="21845" x="8069263" y="6423025"/>
          <p14:tracePt t="22032" x="8069263" y="6416675"/>
          <p14:tracePt t="22040" x="8069263" y="6408738"/>
          <p14:tracePt t="22048" x="8069263" y="6400800"/>
          <p14:tracePt t="22062" x="8077200" y="6384925"/>
          <p14:tracePt t="22079" x="8077200" y="6370638"/>
          <p14:tracePt t="22080" x="8077200" y="6362700"/>
          <p14:tracePt t="22095" x="8085138" y="6354763"/>
          <p14:tracePt t="22112" x="8093075" y="6354763"/>
          <p14:tracePt t="22128" x="8093075" y="6346825"/>
          <p14:tracePt t="22206" x="8093075" y="6340475"/>
          <p14:tracePt t="22211" x="8093075" y="6332538"/>
          <p14:tracePt t="22216" x="8093075" y="6324600"/>
          <p14:tracePt t="22228" x="8099425" y="6316663"/>
          <p14:tracePt t="22245" x="8107363" y="6302375"/>
          <p14:tracePt t="22373" x="8107363" y="6294438"/>
          <p14:tracePt t="23334" x="8107363" y="6286500"/>
          <p14:tracePt t="23344" x="8107363" y="6278563"/>
          <p14:tracePt t="23352" x="8107363" y="6270625"/>
          <p14:tracePt t="23364" x="8107363" y="6264275"/>
          <p14:tracePt t="23379" x="8107363" y="6256338"/>
          <p14:tracePt t="23396" x="8107363" y="6240463"/>
          <p14:tracePt t="23412" x="8107363" y="6232525"/>
          <p14:tracePt t="23429" x="8107363" y="6226175"/>
          <p14:tracePt t="23473" x="8107363" y="6218238"/>
          <p14:tracePt t="23509" x="8107363" y="6210300"/>
          <p14:tracePt t="23516" x="8107363" y="6202363"/>
          <p14:tracePt t="23525" x="8107363" y="6194425"/>
          <p14:tracePt t="23532" x="8107363" y="6188075"/>
          <p14:tracePt t="23546" x="8107363" y="6172200"/>
          <p14:tracePt t="23562" x="8115300" y="6142038"/>
          <p14:tracePt t="23579" x="8115300" y="6111875"/>
          <p14:tracePt t="23596" x="8115300" y="6096000"/>
          <p14:tracePt t="23612" x="8115300" y="6080125"/>
          <p14:tracePt t="23708" x="8115300" y="6073775"/>
          <p14:tracePt t="23832" x="8115300" y="6065838"/>
          <p14:tracePt t="23854" x="8115300" y="6057900"/>
          <p14:tracePt t="23872" x="8115300" y="6049963"/>
          <p14:tracePt t="23958" x="8115300" y="6042025"/>
          <p14:tracePt t="23964" x="8115300" y="6035675"/>
          <p14:tracePt t="23979" x="8115300" y="6019800"/>
          <p14:tracePt t="23996" x="8115300" y="6003925"/>
          <p14:tracePt t="24013" x="8115300" y="5989638"/>
          <p14:tracePt t="24029" x="8115300" y="5981700"/>
          <p14:tracePt t="24112" x="8115300" y="5973763"/>
          <p14:tracePt t="24128" x="8115300" y="5965825"/>
          <p14:tracePt t="24134" x="8115300" y="5959475"/>
          <p14:tracePt t="24153" x="8115300" y="5951538"/>
          <p14:tracePt t="24174" x="8115300" y="5943600"/>
          <p14:tracePt t="24273" x="8115300" y="5935663"/>
          <p14:tracePt t="24279" x="8115300" y="5927725"/>
          <p14:tracePt t="24288" x="8115300" y="5921375"/>
          <p14:tracePt t="24296" x="8123238" y="5921375"/>
          <p14:tracePt t="24313" x="8123238" y="5905500"/>
          <p14:tracePt t="24330" x="8123238" y="5889625"/>
          <p14:tracePt t="24346" x="8123238" y="5883275"/>
          <p14:tracePt t="24390" x="8123238" y="5875338"/>
          <p14:tracePt t="24412" x="8123238" y="5867400"/>
          <p14:tracePt t="24418" x="8123238" y="5859463"/>
          <p14:tracePt t="24429" x="8131175" y="5845175"/>
          <p14:tracePt t="24446" x="8137525" y="5821363"/>
          <p14:tracePt t="24462" x="8145463" y="5791200"/>
          <p14:tracePt t="24479" x="8145463" y="5768975"/>
          <p14:tracePt t="24496" x="8153400" y="5745163"/>
          <p14:tracePt t="24497" x="8153400" y="5737225"/>
          <p14:tracePt t="24514" x="8153400" y="5730875"/>
          <p14:tracePt t="24530" x="8161338" y="5730875"/>
          <p14:tracePt t="24548" x="8161338" y="5722938"/>
          <p14:tracePt t="24566" x="8169275" y="5722938"/>
          <p14:tracePt t="24579" x="8169275" y="5715000"/>
          <p14:tracePt t="24613" x="8169275" y="5707063"/>
          <p14:tracePt t="24723" x="8169275" y="5699125"/>
          <p14:tracePt t="24860" x="8169275" y="5707063"/>
          <p14:tracePt t="24865" x="8169275" y="5715000"/>
          <p14:tracePt t="24879" x="8169275" y="5737225"/>
          <p14:tracePt t="24896" x="8161338" y="5775325"/>
          <p14:tracePt t="24898" x="8161338" y="5783263"/>
          <p14:tracePt t="24900" x="8161338" y="5791200"/>
          <p14:tracePt t="24913" x="8153400" y="5821363"/>
          <p14:tracePt t="24929" x="8145463" y="5875338"/>
          <p14:tracePt t="24946" x="8145463" y="5913438"/>
          <p14:tracePt t="24963" x="8145463" y="5951538"/>
          <p14:tracePt t="24979" x="8145463" y="5997575"/>
          <p14:tracePt t="24996" x="8145463" y="6027738"/>
          <p14:tracePt t="24999" x="8145463" y="6035675"/>
          <p14:tracePt t="25014" x="8145463" y="6065838"/>
          <p14:tracePt t="25029" x="8137525" y="6103938"/>
          <p14:tracePt t="25046" x="8131175" y="6126163"/>
          <p14:tracePt t="25063" x="8123238" y="6134100"/>
          <p14:tracePt t="25079" x="8123238" y="6149975"/>
          <p14:tracePt t="25096" x="8123238" y="6156325"/>
          <p14:tracePt t="25113" x="8115300" y="6188075"/>
          <p14:tracePt t="25114" x="8115300" y="6194425"/>
          <p14:tracePt t="25130" x="8107363" y="6240463"/>
          <p14:tracePt t="25146" x="8093075" y="6294438"/>
          <p14:tracePt t="25163" x="8085138" y="6340475"/>
          <p14:tracePt t="25180" x="8077200" y="6370638"/>
          <p14:tracePt t="25181" x="8069263" y="6370638"/>
          <p14:tracePt t="25470" x="8069263" y="6362700"/>
          <p14:tracePt t="25476" x="8069263" y="6354763"/>
          <p14:tracePt t="25480" x="8069263" y="6346825"/>
          <p14:tracePt t="25496" x="8077200" y="6316663"/>
          <p14:tracePt t="25513" x="8085138" y="6278563"/>
          <p14:tracePt t="25514" x="8093075" y="6270625"/>
          <p14:tracePt t="25516" x="8093075" y="6264275"/>
          <p14:tracePt t="25530" x="8099425" y="6232525"/>
          <p14:tracePt t="25546" x="8099425" y="6218238"/>
          <p14:tracePt t="25563" x="8107363" y="6202363"/>
          <p14:tracePt t="25580" x="8107363" y="6188075"/>
          <p14:tracePt t="25596" x="8115300" y="6172200"/>
          <p14:tracePt t="25613" x="8123238" y="6149975"/>
          <p14:tracePt t="25615" x="8123238" y="6142038"/>
          <p14:tracePt t="25630" x="8131175" y="6111875"/>
          <p14:tracePt t="25646" x="8145463" y="6073775"/>
          <p14:tracePt t="25663" x="8153400" y="6027738"/>
          <p14:tracePt t="25680" x="8175625" y="5973763"/>
          <p14:tracePt t="25696" x="8183563" y="5935663"/>
          <p14:tracePt t="25713" x="8191500" y="5897563"/>
          <p14:tracePt t="25716" x="8199438" y="5889625"/>
          <p14:tracePt t="25729" x="8207375" y="5867400"/>
          <p14:tracePt t="25746" x="8213725" y="5837238"/>
          <p14:tracePt t="25749" x="8213725" y="5829300"/>
          <p14:tracePt t="25764" x="8229600" y="5799138"/>
          <p14:tracePt t="25780" x="8237538" y="5768975"/>
          <p14:tracePt t="25796" x="8259763" y="5730875"/>
          <p14:tracePt t="25800" x="8259763" y="5722938"/>
          <p14:tracePt t="25814" x="8275638" y="5692775"/>
          <p14:tracePt t="25830" x="8289925" y="5661025"/>
          <p14:tracePt t="25832" x="8297863" y="5654675"/>
          <p14:tracePt t="25846" x="8305800" y="5630863"/>
          <p14:tracePt t="25863" x="8328025" y="5600700"/>
          <p14:tracePt t="25880" x="8335963" y="5584825"/>
          <p14:tracePt t="25896" x="8351838" y="5570538"/>
          <p14:tracePt t="25899" x="8351838" y="5562600"/>
          <p14:tracePt t="25913" x="8359775" y="5554663"/>
          <p14:tracePt t="25930" x="8374063" y="5540375"/>
          <p14:tracePt t="25946" x="8389938" y="5524500"/>
          <p14:tracePt t="25963" x="8412163" y="5516563"/>
          <p14:tracePt t="25980" x="8420100" y="5502275"/>
          <p14:tracePt t="25996" x="8428038" y="5502275"/>
          <p14:tracePt t="26014" x="8442325" y="5502275"/>
          <p14:tracePt t="26030" x="8450263" y="5502275"/>
          <p14:tracePt t="26047" x="8480425" y="5494338"/>
          <p14:tracePt t="26063" x="8526463" y="5478463"/>
          <p14:tracePt t="26080" x="8564563" y="5464175"/>
          <p14:tracePt t="26096" x="8602663" y="5448300"/>
          <p14:tracePt t="26113" x="8648700" y="5432425"/>
          <p14:tracePt t="26116" x="8656638" y="5432425"/>
          <p14:tracePt t="26130" x="8686800" y="5426075"/>
          <p14:tracePt t="26147" x="8716963" y="5418138"/>
          <p14:tracePt t="26164" x="8740775" y="5410200"/>
          <p14:tracePt t="26180" x="8763000" y="5410200"/>
          <p14:tracePt t="26196" x="8778875" y="5410200"/>
          <p14:tracePt t="26213" x="8785225" y="5410200"/>
          <p14:tracePt t="26288" x="8793163" y="5410200"/>
          <p14:tracePt t="27364" x="8793163" y="5402263"/>
          <p14:tracePt t="27371" x="8785225" y="5394325"/>
          <p14:tracePt t="27380" x="8785225" y="5387975"/>
          <p14:tracePt t="27397" x="8770938" y="5364163"/>
          <p14:tracePt t="27398" x="8770938" y="5356225"/>
          <p14:tracePt t="27414" x="8763000" y="5326063"/>
          <p14:tracePt t="27430" x="8747125" y="5295900"/>
          <p14:tracePt t="27432" x="8747125" y="5287963"/>
          <p14:tracePt t="27447" x="8740775" y="5257800"/>
          <p14:tracePt t="27464" x="8724900" y="5197475"/>
          <p14:tracePt t="27466" x="8724900" y="5189538"/>
          <p14:tracePt t="27480" x="8702675" y="5113338"/>
          <p14:tracePt t="27497" x="8656638" y="4953000"/>
          <p14:tracePt t="27514" x="8588375" y="4754563"/>
          <p14:tracePt t="27516" x="8572500" y="4716463"/>
          <p14:tracePt t="27530" x="8496300" y="4479925"/>
          <p14:tracePt t="27532" x="8480425" y="4441825"/>
          <p14:tracePt t="27534" x="8466138" y="4403725"/>
          <p14:tracePt t="27547" x="8404225" y="4168775"/>
          <p14:tracePt t="27548" x="8397875" y="4144963"/>
          <p14:tracePt t="27564" x="8321675" y="3856038"/>
          <p14:tracePt t="27580" x="8259763" y="3589338"/>
          <p14:tracePt t="27582" x="8245475" y="3565525"/>
          <p14:tracePt t="27583" x="8237538" y="3535363"/>
          <p14:tracePt t="27597" x="8207375" y="3382963"/>
          <p14:tracePt t="27598" x="8199438" y="3368675"/>
          <p14:tracePt t="27613" x="8161338" y="3208338"/>
          <p14:tracePt t="27615" x="8153400" y="3184525"/>
          <p14:tracePt t="27617" x="8153400" y="3170238"/>
          <p14:tracePt t="27630" x="8123238" y="3094038"/>
          <p14:tracePt t="27634" x="8115300" y="3063875"/>
          <p14:tracePt t="27647" x="8093075" y="2994025"/>
          <p14:tracePt t="27649" x="8085138" y="2987675"/>
          <p14:tracePt t="27650" x="8085138" y="2971800"/>
          <p14:tracePt t="27651" x="8077200" y="2955925"/>
          <p14:tracePt t="27664" x="8054975" y="2887663"/>
          <p14:tracePt t="27665" x="8047038" y="2865438"/>
          <p14:tracePt t="27680" x="8016875" y="2773363"/>
          <p14:tracePt t="27684" x="7993063" y="2743200"/>
          <p14:tracePt t="27685" x="7993063" y="2727325"/>
          <p14:tracePt t="27697" x="7954963" y="2651125"/>
          <p14:tracePt t="27698" x="7954963" y="2628900"/>
          <p14:tracePt t="27714" x="7908925" y="2498725"/>
          <p14:tracePt t="27715" x="7902575" y="2484438"/>
          <p14:tracePt t="27730" x="7864475" y="2370138"/>
          <p14:tracePt t="27734" x="7848600" y="2339975"/>
          <p14:tracePt t="27736" x="7848600" y="2316163"/>
          <p14:tracePt t="27737" x="7840663" y="2301875"/>
          <p14:tracePt t="27747" x="7818438" y="2217738"/>
          <p14:tracePt t="27764" x="7772400" y="2095500"/>
          <p14:tracePt t="27766" x="7764463" y="2073275"/>
          <p14:tracePt t="27768" x="7756525" y="2057400"/>
          <p14:tracePt t="27780" x="7712075" y="1965325"/>
          <p14:tracePt t="27797" x="7620000" y="1798638"/>
          <p14:tracePt t="27800" x="7604125" y="1774825"/>
          <p14:tracePt t="27803" x="7581900" y="1744663"/>
          <p14:tracePt t="27814" x="7513638" y="1646238"/>
          <p14:tracePt t="27830" x="7413625" y="1524000"/>
          <p14:tracePt t="27832" x="7391400" y="1508125"/>
          <p14:tracePt t="27834" x="7383463" y="1501775"/>
          <p14:tracePt t="27837" x="7369175" y="1485900"/>
          <p14:tracePt t="27837" x="7361238" y="1470025"/>
          <p14:tracePt t="27847" x="7292975" y="1409700"/>
          <p14:tracePt t="27864" x="7185025" y="1341438"/>
          <p14:tracePt t="27866" x="7170738" y="1333500"/>
          <p14:tracePt t="27868" x="7154863" y="1325563"/>
          <p14:tracePt t="27880" x="7078663" y="1295400"/>
          <p14:tracePt t="27897" x="6980238" y="1265238"/>
          <p14:tracePt t="27899" x="6964363" y="1265238"/>
          <p14:tracePt t="27901" x="6956425" y="1265238"/>
          <p14:tracePt t="27904" x="6950075" y="1257300"/>
          <p14:tracePt t="27914" x="6896100" y="1257300"/>
          <p14:tracePt t="27916" x="6888163" y="1257300"/>
          <p14:tracePt t="27930" x="6819900" y="1241425"/>
          <p14:tracePt t="27933" x="6811963" y="1241425"/>
          <p14:tracePt t="27934" x="6804025" y="1241425"/>
          <p14:tracePt t="27947" x="6743700" y="1227138"/>
          <p14:tracePt t="27964" x="6697663" y="1203325"/>
          <p14:tracePt t="27966" x="6689725" y="1196975"/>
          <p14:tracePt t="27980" x="6675438" y="1189038"/>
          <p14:tracePt t="27997" x="6675438" y="1181100"/>
          <p14:tracePt t="28042" x="6667500" y="1181100"/>
          <p14:tracePt t="28048" x="6659563" y="1181100"/>
          <p14:tracePt t="28052" x="6651625" y="1181100"/>
          <p14:tracePt t="28064" x="6629400" y="1181100"/>
          <p14:tracePt t="28080" x="6607175" y="1189038"/>
          <p14:tracePt t="28082" x="6599238" y="1189038"/>
          <p14:tracePt t="28083" x="6591300" y="1189038"/>
          <p14:tracePt t="28097" x="6583363" y="1196975"/>
          <p14:tracePt t="28168" x="6575425" y="1196975"/>
          <p14:tracePt t="28172" x="6561138" y="1196975"/>
          <p14:tracePt t="28174" x="6553200" y="1196975"/>
          <p14:tracePt t="28181" x="6523038" y="1203325"/>
          <p14:tracePt t="28197" x="6400800" y="1227138"/>
          <p14:tracePt t="28214" x="6286500" y="1241425"/>
          <p14:tracePt t="28216" x="6270625" y="1241425"/>
          <p14:tracePt t="28230" x="6194425" y="1257300"/>
          <p14:tracePt t="28234" x="6180138" y="1257300"/>
          <p14:tracePt t="28235" x="6172200" y="1265238"/>
          <p14:tracePt t="28237" x="6164263" y="1265238"/>
          <p14:tracePt t="28247" x="6134100" y="1273175"/>
          <p14:tracePt t="28264" x="6103938" y="1287463"/>
          <p14:tracePt t="28280" x="6088063" y="1295400"/>
          <p14:tracePt t="28297" x="6073775" y="1303338"/>
          <p14:tracePt t="28314" x="6035675" y="1325563"/>
          <p14:tracePt t="28330" x="5973763" y="1349375"/>
          <p14:tracePt t="28332" x="5965825" y="1349375"/>
          <p14:tracePt t="28335" x="5951538" y="1349375"/>
          <p14:tracePt t="28336" x="5951538" y="1355725"/>
          <p14:tracePt t="28337" x="5935663" y="1363663"/>
          <p14:tracePt t="28347" x="5905500" y="1371600"/>
          <p14:tracePt t="28364" x="5851525" y="1387475"/>
          <p14:tracePt t="28367" x="5851525" y="1393825"/>
          <p14:tracePt t="28367" x="5845175" y="1393825"/>
          <p14:tracePt t="28370" x="5837238" y="1393825"/>
          <p14:tracePt t="28381" x="5821363" y="1401763"/>
          <p14:tracePt t="28397" x="5799138" y="1409700"/>
          <p14:tracePt t="28414" x="5791200" y="1417638"/>
          <p14:tracePt t="28467" x="5791200" y="1425575"/>
          <p14:tracePt t="28471" x="5775325" y="1425575"/>
          <p14:tracePt t="28481" x="5768975" y="1431925"/>
          <p14:tracePt t="28497" x="5730875" y="1447800"/>
          <p14:tracePt t="28514" x="5684838" y="1470025"/>
          <p14:tracePt t="28515" x="5676900" y="1470025"/>
          <p14:tracePt t="28531" x="5646738" y="1485900"/>
          <p14:tracePt t="28547" x="5630863" y="1493838"/>
          <p14:tracePt t="28564" x="5622925" y="1501775"/>
          <p14:tracePt t="28694" x="5630863" y="1501775"/>
          <p14:tracePt t="28701" x="5638800" y="1501775"/>
          <p14:tracePt t="28714" x="5684838" y="1501775"/>
          <p14:tracePt t="28731" x="5753100" y="1501775"/>
          <p14:tracePt t="28747" x="5851525" y="1501775"/>
          <p14:tracePt t="28765" x="5989638" y="1501775"/>
          <p14:tracePt t="28766" x="5997575" y="1501775"/>
          <p14:tracePt t="28768" x="6019800" y="1501775"/>
          <p14:tracePt t="28781" x="6088063" y="1501775"/>
          <p14:tracePt t="28798" x="6149975" y="1501775"/>
          <p14:tracePt t="28996" x="6149975" y="1508125"/>
          <p14:tracePt t="29001" x="6149975" y="1524000"/>
          <p14:tracePt t="29014" x="6156325" y="1554163"/>
          <p14:tracePt t="29031" x="6188075" y="1616075"/>
          <p14:tracePt t="29047" x="6240463" y="1730375"/>
          <p14:tracePt t="29050" x="6248400" y="1736725"/>
          <p14:tracePt t="29064" x="6324600" y="1851025"/>
          <p14:tracePt t="29081" x="6423025" y="1997075"/>
          <p14:tracePt t="29082" x="6430963" y="2011363"/>
          <p14:tracePt t="29084" x="6446838" y="2027238"/>
          <p14:tracePt t="29085" x="6454775" y="2049463"/>
          <p14:tracePt t="29087" x="6477000" y="2073275"/>
          <p14:tracePt t="29097" x="6545263" y="2179638"/>
          <p14:tracePt t="29114" x="6675438" y="2378075"/>
          <p14:tracePt t="29116" x="6697663" y="2408238"/>
          <p14:tracePt t="29118" x="6713538" y="2430463"/>
          <p14:tracePt t="29120" x="6727825" y="2454275"/>
          <p14:tracePt t="29131" x="6804025" y="2606675"/>
          <p14:tracePt t="29148" x="6956425" y="2911475"/>
          <p14:tracePt t="29151" x="6994525" y="2979738"/>
          <p14:tracePt t="29154" x="7018338" y="3025775"/>
          <p14:tracePt t="29164" x="7116763" y="3222625"/>
          <p14:tracePt t="29165" x="7140575" y="3260725"/>
          <p14:tracePt t="29181" x="7307263" y="3559175"/>
          <p14:tracePt t="29182" x="7331075" y="3603625"/>
          <p14:tracePt t="29198" x="7527925" y="3946525"/>
          <p14:tracePt t="29214" x="7772400" y="4289425"/>
          <p14:tracePt t="29216" x="7802563" y="4343400"/>
          <p14:tracePt t="29218" x="7832725" y="4381500"/>
          <p14:tracePt t="29231" x="7993063" y="4618038"/>
          <p14:tracePt t="29248" x="8221663" y="4953000"/>
          <p14:tracePt t="29250" x="8245475" y="4991100"/>
          <p14:tracePt t="29251" x="8275638" y="5021263"/>
          <p14:tracePt t="29253" x="8297863" y="5059363"/>
          <p14:tracePt t="29264" x="8397875" y="5227638"/>
          <p14:tracePt t="29265" x="8412163" y="5257800"/>
          <p14:tracePt t="29281" x="8534400" y="5464175"/>
          <p14:tracePt t="29298" x="8670925" y="5676900"/>
          <p14:tracePt t="29300" x="8686800" y="5699125"/>
          <p14:tracePt t="29301" x="8702675" y="5722938"/>
          <p14:tracePt t="29304" x="8716963" y="5745163"/>
          <p14:tracePt t="29314" x="8793163" y="5859463"/>
          <p14:tracePt t="29315" x="8809038" y="5875338"/>
          <p14:tracePt t="29331" x="8931275" y="6019800"/>
          <p14:tracePt t="29348" x="9059863" y="6156325"/>
          <p14:tracePt t="29364" x="9190038" y="6278563"/>
          <p14:tracePt t="29366" x="9204325" y="6286500"/>
          <p14:tracePt t="29368" x="9212263" y="6302375"/>
          <p14:tracePt t="29371" x="9228138" y="6316663"/>
          <p14:tracePt t="29371" x="9242425" y="6324600"/>
          <p14:tracePt t="29381" x="9296400" y="6384925"/>
          <p14:tracePt t="29398" x="9356725" y="6461125"/>
          <p14:tracePt t="29400" x="9364663" y="6461125"/>
          <p14:tracePt t="29402" x="9372600" y="6469063"/>
          <p14:tracePt t="29414" x="9388475" y="6492875"/>
          <p14:tracePt t="29431" x="9388475" y="6507163"/>
          <p14:tracePt t="29447" x="9388475" y="6515100"/>
          <p14:tracePt t="29518" x="9394825" y="6515100"/>
          <p14:tracePt t="29531" x="9402763" y="6515100"/>
          <p14:tracePt t="29534" x="9402763" y="6507163"/>
          <p14:tracePt t="29548" x="9418638" y="6499225"/>
          <p14:tracePt t="29550" x="9418638" y="6492875"/>
          <p14:tracePt t="29564" x="9426575" y="6477000"/>
          <p14:tracePt t="29581" x="9440863" y="6454775"/>
          <p14:tracePt t="29585" x="9440863" y="6446838"/>
          <p14:tracePt t="29598" x="9440863" y="6423025"/>
          <p14:tracePt t="29614" x="9448800" y="6392863"/>
          <p14:tracePt t="29631" x="9448800" y="6346825"/>
          <p14:tracePt t="29648" x="9448800" y="6294438"/>
          <p14:tracePt t="29664" x="9448800" y="6248400"/>
          <p14:tracePt t="29667" x="9448800" y="6226175"/>
          <p14:tracePt t="29681" x="9440863" y="6172200"/>
          <p14:tracePt t="29698" x="9418638" y="6111875"/>
          <p14:tracePt t="29714" x="9410700" y="6057900"/>
          <p14:tracePt t="29717" x="9402763" y="6042025"/>
          <p14:tracePt t="29731" x="9388475" y="5989638"/>
          <p14:tracePt t="29748" x="9372600" y="5921375"/>
          <p14:tracePt t="29749" x="9372600" y="5913438"/>
          <p14:tracePt t="29752" x="9372600" y="5897563"/>
          <p14:tracePt t="29765" x="9356725" y="5851525"/>
          <p14:tracePt t="29782" x="9342438" y="5791200"/>
          <p14:tracePt t="29798" x="9326563" y="5737225"/>
          <p14:tracePt t="29814" x="9304338" y="5692775"/>
          <p14:tracePt t="29831" x="9280525" y="5646738"/>
          <p14:tracePt t="29834" x="9274175" y="5638800"/>
          <p14:tracePt t="29848" x="9266238" y="5622925"/>
          <p14:tracePt t="29865" x="9258300" y="5608638"/>
          <p14:tracePt t="29916" x="9250363" y="5608638"/>
          <p14:tracePt t="29922" x="9250363" y="5592763"/>
          <p14:tracePt t="29931" x="9242425" y="5584825"/>
          <p14:tracePt t="29948" x="9236075" y="5554663"/>
          <p14:tracePt t="29964" x="9220200" y="5524500"/>
          <p14:tracePt t="29966" x="9220200" y="5516563"/>
          <p14:tracePt t="29968" x="9212263" y="5516563"/>
          <p14:tracePt t="29982" x="9204325" y="5494338"/>
          <p14:tracePt t="29998" x="9190038" y="5470525"/>
          <p14:tracePt t="30014" x="9182100" y="5456238"/>
          <p14:tracePt t="30016" x="9182100" y="5448300"/>
          <p14:tracePt t="30031" x="9159875" y="5432425"/>
          <p14:tracePt t="30048" x="9144000" y="5410200"/>
          <p14:tracePt t="30064" x="9128125" y="5394325"/>
          <p14:tracePt t="30081" x="9113838" y="5380038"/>
          <p14:tracePt t="30098" x="9105900" y="5364163"/>
          <p14:tracePt t="30114" x="9097963" y="5356225"/>
          <p14:tracePt t="30131" x="9090025" y="5349875"/>
          <p14:tracePt t="30148" x="9083675" y="5341938"/>
          <p14:tracePt t="30164" x="9083675" y="5334000"/>
          <p14:tracePt t="30183" x="9075738" y="5334000"/>
          <p14:tracePt t="30208" x="9075738" y="5326063"/>
          <p14:tracePt t="30310" x="9067800" y="5326063"/>
          <p14:tracePt t="30320" x="9059863" y="5326063"/>
          <p14:tracePt t="30352" x="9051925" y="5326063"/>
          <p14:tracePt t="30508" x="9045575" y="5326063"/>
          <p14:tracePt t="30528" x="9045575" y="5334000"/>
          <p14:tracePt t="30542" x="9037638" y="5334000"/>
          <p14:tracePt t="31804" x="9037638" y="5341938"/>
          <p14:tracePt t="31811" x="9045575" y="5349875"/>
          <p14:tracePt t="31816" x="9051925" y="5349875"/>
          <p14:tracePt t="31832" x="9090025" y="5356225"/>
          <p14:tracePt t="31835" x="9090025" y="5364163"/>
          <p14:tracePt t="31836" x="9097963" y="5364163"/>
          <p14:tracePt t="31848" x="9121775" y="5372100"/>
          <p14:tracePt t="31865" x="9151938" y="5380038"/>
          <p14:tracePt t="31868" x="9159875" y="5380038"/>
          <p14:tracePt t="31882" x="9174163" y="5380038"/>
          <p14:tracePt t="31898" x="9190038" y="5387975"/>
          <p14:tracePt t="31916" x="9204325" y="5387975"/>
          <p14:tracePt t="31932" x="9212263" y="5394325"/>
          <p14:tracePt t="31948" x="9228138" y="5394325"/>
          <p14:tracePt t="31965" x="9258300" y="5394325"/>
          <p14:tracePt t="31967" x="9266238" y="5394325"/>
          <p14:tracePt t="31982" x="9304338" y="5394325"/>
          <p14:tracePt t="31983" x="9318625" y="5394325"/>
          <p14:tracePt t="31998" x="9364663" y="5387975"/>
          <p14:tracePt t="32016" x="9448800" y="5372100"/>
          <p14:tracePt t="32018" x="9464675" y="5372100"/>
          <p14:tracePt t="32020" x="9464675" y="5364163"/>
          <p14:tracePt t="32032" x="9517063" y="5356225"/>
          <p14:tracePt t="32035" x="9525000" y="5356225"/>
          <p14:tracePt t="32035" x="9532938" y="5349875"/>
          <p14:tracePt t="32048" x="9571038" y="5334000"/>
          <p14:tracePt t="32065" x="9609138" y="5318125"/>
          <p14:tracePt t="32082" x="9639300" y="5295900"/>
          <p14:tracePt t="32085" x="9647238" y="5295900"/>
          <p14:tracePt t="32098" x="9677400" y="5273675"/>
          <p14:tracePt t="32115" x="9731375" y="5249863"/>
          <p14:tracePt t="32119" x="9737725" y="5241925"/>
          <p14:tracePt t="32121" x="9745663" y="5241925"/>
          <p14:tracePt t="32132" x="9783763" y="5219700"/>
          <p14:tracePt t="32148" x="9852025" y="5189538"/>
          <p14:tracePt t="32150" x="9859963" y="5173663"/>
          <p14:tracePt t="32151" x="9875838" y="5173663"/>
          <p14:tracePt t="32165" x="9936163" y="5127625"/>
          <p14:tracePt t="32182" x="10020300" y="5083175"/>
          <p14:tracePt t="32185" x="10028238" y="5083175"/>
          <p14:tracePt t="32185" x="10036175" y="5075238"/>
          <p14:tracePt t="32187" x="10042525" y="5067300"/>
          <p14:tracePt t="32198" x="10074275" y="5045075"/>
          <p14:tracePt t="32202" x="10088563" y="5037138"/>
          <p14:tracePt t="32205" x="10096500" y="5029200"/>
          <p14:tracePt t="32215" x="10118725" y="5006975"/>
          <p14:tracePt t="32232" x="10142538" y="4975225"/>
          <p14:tracePt t="32248" x="10156825" y="4945063"/>
          <p14:tracePt t="32265" x="10172700" y="4914900"/>
          <p14:tracePt t="32282" x="10188575" y="4884738"/>
          <p14:tracePt t="32299" x="10210800" y="4860925"/>
          <p14:tracePt t="32300" x="10210800" y="4854575"/>
          <p14:tracePt t="32315" x="10233025" y="4830763"/>
          <p14:tracePt t="32332" x="10256838" y="4792663"/>
          <p14:tracePt t="32349" x="10271125" y="4754563"/>
          <p14:tracePt t="32365" x="10287000" y="4724400"/>
          <p14:tracePt t="32367" x="10287000" y="4708525"/>
          <p14:tracePt t="32382" x="10302875" y="4678363"/>
          <p14:tracePt t="32399" x="10317163" y="4640263"/>
          <p14:tracePt t="32400" x="10325100" y="4632325"/>
          <p14:tracePt t="32415" x="10333038" y="4594225"/>
          <p14:tracePt t="32432" x="10355263" y="4556125"/>
          <p14:tracePt t="32434" x="10355263" y="4549775"/>
          <p14:tracePt t="32436" x="10355263" y="4541838"/>
          <p14:tracePt t="32437" x="10363200" y="4541838"/>
          <p14:tracePt t="32449" x="10379075" y="4511675"/>
          <p14:tracePt t="32465" x="10393363" y="4457700"/>
          <p14:tracePt t="32467" x="10393363" y="4449763"/>
          <p14:tracePt t="32482" x="10409238" y="4403725"/>
          <p14:tracePt t="32484" x="10409238" y="4397375"/>
          <p14:tracePt t="32486" x="10409238" y="4389438"/>
          <p14:tracePt t="32488" x="10417175" y="4389438"/>
          <p14:tracePt t="32499" x="10423525" y="4351338"/>
          <p14:tracePt t="32515" x="10439400" y="4305300"/>
          <p14:tracePt t="32532" x="10447338" y="4267200"/>
          <p14:tracePt t="32549" x="10455275" y="4237038"/>
          <p14:tracePt t="32550" x="10461625" y="4229100"/>
          <p14:tracePt t="32565" x="10477500" y="4198938"/>
          <p14:tracePt t="32582" x="10485438" y="4168775"/>
          <p14:tracePt t="32599" x="10499725" y="4144963"/>
          <p14:tracePt t="32615" x="10507663" y="4114800"/>
          <p14:tracePt t="32632" x="10515600" y="4098925"/>
          <p14:tracePt t="32649" x="10523538" y="4076700"/>
          <p14:tracePt t="32650" x="10531475" y="4076700"/>
          <p14:tracePt t="32665" x="10531475" y="4068763"/>
          <p14:tracePt t="32682" x="10537825" y="4054475"/>
          <p14:tracePt t="32684" x="10537825" y="4046538"/>
          <p14:tracePt t="32699" x="10545763" y="4038600"/>
          <p14:tracePt t="32701" x="10553700" y="4030663"/>
          <p14:tracePt t="32715" x="10561638" y="4016375"/>
          <p14:tracePt t="32732" x="10575925" y="3992563"/>
          <p14:tracePt t="32749" x="10591800" y="3970338"/>
          <p14:tracePt t="32766" x="10607675" y="3954463"/>
          <p14:tracePt t="32782" x="10614025" y="3946525"/>
          <p14:tracePt t="32815" x="10621963" y="3940175"/>
          <p14:tracePt t="32832" x="10629900" y="3940175"/>
          <p14:tracePt t="32849" x="10637838" y="3924300"/>
          <p14:tracePt t="32866" x="10660063" y="3916363"/>
          <p14:tracePt t="32882" x="10675938" y="3908425"/>
          <p14:tracePt t="32988" x="10683875" y="3908425"/>
          <p14:tracePt t="32993" x="10690225" y="3908425"/>
          <p14:tracePt t="33002" x="10698163" y="3908425"/>
          <p14:tracePt t="33068" x="10706100" y="3908425"/>
          <p14:tracePt t="33082" x="10714038" y="3908425"/>
          <p14:tracePt t="33086" x="10714038" y="3916363"/>
          <p14:tracePt t="33099" x="10728325" y="3916363"/>
          <p14:tracePt t="33116" x="10736263" y="3924300"/>
          <p14:tracePt t="33150" x="10744200" y="3924300"/>
          <p14:tracePt t="33182" x="10752138" y="3924300"/>
          <p14:tracePt t="34084" x="10744200" y="3924300"/>
          <p14:tracePt t="34087" x="10744200" y="3932238"/>
          <p14:tracePt t="34099" x="10714038" y="3932238"/>
          <p14:tracePt t="34116" x="10683875" y="3940175"/>
          <p14:tracePt t="34133" x="10645775" y="3946525"/>
          <p14:tracePt t="34150" x="10583863" y="3954463"/>
          <p14:tracePt t="34152" x="10575925" y="3954463"/>
          <p14:tracePt t="34166" x="10507663" y="3962400"/>
          <p14:tracePt t="34167" x="10493375" y="3962400"/>
          <p14:tracePt t="34169" x="10477500" y="3962400"/>
          <p14:tracePt t="34183" x="10385425" y="3962400"/>
          <p14:tracePt t="34184" x="10371138" y="3962400"/>
          <p14:tracePt t="34186" x="10355263" y="3962400"/>
          <p14:tracePt t="34200" x="10202863" y="3970338"/>
          <p14:tracePt t="34203" x="10188575" y="3970338"/>
          <p14:tracePt t="34205" x="10164763" y="3970338"/>
          <p14:tracePt t="34207" x="10142538" y="3970338"/>
          <p14:tracePt t="34208" x="10112375" y="3970338"/>
          <p14:tracePt t="34216" x="10012363" y="3970338"/>
          <p14:tracePt t="34233" x="9829800" y="3970338"/>
          <p14:tracePt t="34249" x="9677400" y="3970338"/>
          <p14:tracePt t="34266" x="9578975" y="3954463"/>
          <p14:tracePt t="34269" x="9571038" y="3954463"/>
          <p14:tracePt t="34269" x="9563100" y="3954463"/>
          <p14:tracePt t="34271" x="9547225" y="3946525"/>
          <p14:tracePt t="34283" x="9502775" y="3940175"/>
          <p14:tracePt t="34299" x="9372600" y="3902075"/>
          <p14:tracePt t="34302" x="9356725" y="3894138"/>
          <p14:tracePt t="34304" x="9342438" y="3886200"/>
          <p14:tracePt t="34316" x="9212263" y="3848100"/>
          <p14:tracePt t="34333" x="9013825" y="3794125"/>
          <p14:tracePt t="34334" x="8991600" y="3794125"/>
          <p14:tracePt t="34335" x="8969375" y="3787775"/>
          <p14:tracePt t="34338" x="8945563" y="3779838"/>
          <p14:tracePt t="34349" x="8816975" y="3771900"/>
          <p14:tracePt t="34366" x="8640763" y="3749675"/>
          <p14:tracePt t="34369" x="8618538" y="3749675"/>
          <p14:tracePt t="34369" x="8594725" y="3749675"/>
          <p14:tracePt t="34372" x="8572500" y="3741738"/>
          <p14:tracePt t="34383" x="8466138" y="3741738"/>
          <p14:tracePt t="34400" x="8251825" y="3717925"/>
          <p14:tracePt t="34403" x="8221663" y="3717925"/>
          <p14:tracePt t="34404" x="8199438" y="3717925"/>
          <p14:tracePt t="34406" x="8169275" y="3717925"/>
          <p14:tracePt t="34416" x="7985125" y="3695700"/>
          <p14:tracePt t="34433" x="7612063" y="3649663"/>
          <p14:tracePt t="34434" x="7559675" y="3641725"/>
          <p14:tracePt t="34436" x="7505700" y="3635375"/>
          <p14:tracePt t="34449" x="7162800" y="3589338"/>
          <p14:tracePt t="34466" x="6804025" y="3527425"/>
          <p14:tracePt t="34469" x="6727825" y="3513138"/>
          <p14:tracePt t="34484" x="6507163" y="3467100"/>
          <p14:tracePt t="34485" x="6484938" y="3459163"/>
          <p14:tracePt t="34489" x="6461125" y="3459163"/>
          <p14:tracePt t="34490" x="6438900" y="3451225"/>
          <p14:tracePt t="34499" x="6332538" y="3429000"/>
          <p14:tracePt t="34516" x="6232525" y="3413125"/>
          <p14:tracePt t="34518" x="6226175" y="3413125"/>
          <p14:tracePt t="34521" x="6218238" y="3406775"/>
          <p14:tracePt t="34533" x="6188075" y="3406775"/>
          <p14:tracePt t="34549" x="6156325" y="3398838"/>
          <p14:tracePt t="34566" x="6111875" y="3398838"/>
          <p14:tracePt t="34583" x="6042025" y="3390900"/>
          <p14:tracePt t="34584" x="6027738" y="3390900"/>
          <p14:tracePt t="34585" x="6019800" y="3390900"/>
          <p14:tracePt t="34588" x="6011863" y="3390900"/>
          <p14:tracePt t="34600" x="5921375" y="3382963"/>
          <p14:tracePt t="34616" x="5821363" y="3368675"/>
          <p14:tracePt t="34618" x="5813425" y="3368675"/>
          <p14:tracePt t="34621" x="5807075" y="3360738"/>
          <p14:tracePt t="34622" x="5791200" y="3360738"/>
          <p14:tracePt t="34633" x="5753100" y="3352800"/>
          <p14:tracePt t="34650" x="5707063" y="3330575"/>
          <p14:tracePt t="34652" x="5699125" y="3330575"/>
          <p14:tracePt t="34666" x="5684838" y="3314700"/>
          <p14:tracePt t="34683" x="5676900" y="3306763"/>
          <p14:tracePt t="34699" x="5668963" y="3298825"/>
          <p14:tracePt t="34702" x="5668963" y="3292475"/>
          <p14:tracePt t="34716" x="5654675" y="3284538"/>
          <p14:tracePt t="34734" x="5622925" y="3268663"/>
          <p14:tracePt t="34749" x="5584825" y="3254375"/>
          <p14:tracePt t="34766" x="5554663" y="3230563"/>
          <p14:tracePt t="34783" x="5524500" y="3200400"/>
          <p14:tracePt t="34799" x="5486400" y="3132138"/>
          <p14:tracePt t="34801" x="5486400" y="3124200"/>
          <p14:tracePt t="34804" x="5486400" y="3108325"/>
          <p14:tracePt t="34816" x="5470525" y="3048000"/>
          <p14:tracePt t="34833" x="5432425" y="2925763"/>
          <p14:tracePt t="34836" x="5432425" y="2911475"/>
          <p14:tracePt t="34838" x="5432425" y="2903538"/>
          <p14:tracePt t="34849" x="5418138" y="2835275"/>
          <p14:tracePt t="34866" x="5387975" y="2765425"/>
          <p14:tracePt t="34869" x="5387975" y="2751138"/>
          <p14:tracePt t="34883" x="5380038" y="2720975"/>
          <p14:tracePt t="34899" x="5364163" y="2705100"/>
          <p14:tracePt t="34902" x="5364163" y="2697163"/>
          <p14:tracePt t="34916" x="5356225" y="2689225"/>
          <p14:tracePt t="34933" x="5349875" y="2667000"/>
          <p14:tracePt t="34937" x="5349875" y="2659063"/>
          <p14:tracePt t="34950" x="5349875" y="2628900"/>
          <p14:tracePt t="34966" x="5349875" y="2582863"/>
          <p14:tracePt t="34968" x="5349875" y="2568575"/>
          <p14:tracePt t="34984" x="5349875" y="2522538"/>
          <p14:tracePt t="34987" x="5349875" y="2514600"/>
          <p14:tracePt t="34987" x="5349875" y="2506663"/>
          <p14:tracePt t="35000" x="5349875" y="2476500"/>
          <p14:tracePt t="35016" x="5349875" y="2430463"/>
          <p14:tracePt t="35018" x="5356225" y="2416175"/>
          <p14:tracePt t="35033" x="5380038" y="2378075"/>
          <p14:tracePt t="35050" x="5418138" y="2332038"/>
          <p14:tracePt t="35051" x="5426075" y="2324100"/>
          <p14:tracePt t="35055" x="5426075" y="2316163"/>
          <p14:tracePt t="35056" x="5432425" y="2316163"/>
          <p14:tracePt t="35066" x="5456238" y="2293938"/>
          <p14:tracePt t="35083" x="5516563" y="2255838"/>
          <p14:tracePt t="35086" x="5524500" y="2255838"/>
          <p14:tracePt t="35088" x="5524500" y="2247900"/>
          <p14:tracePt t="35100" x="5578475" y="2225675"/>
          <p14:tracePt t="35101" x="5578475" y="2217738"/>
          <p14:tracePt t="35116" x="5622925" y="2201863"/>
          <p14:tracePt t="35118" x="5630863" y="2201863"/>
          <p14:tracePt t="35120" x="5638800" y="2193925"/>
          <p14:tracePt t="35133" x="5684838" y="2179638"/>
          <p14:tracePt t="35150" x="5737225" y="2155825"/>
          <p14:tracePt t="35151" x="5745163" y="2155825"/>
          <p14:tracePt t="35153" x="5753100" y="2149475"/>
          <p14:tracePt t="35166" x="5799138" y="2133600"/>
          <p14:tracePt t="35183" x="5845175" y="2117725"/>
          <p14:tracePt t="35186" x="5851525" y="2117725"/>
          <p14:tracePt t="35200" x="5897563" y="2111375"/>
          <p14:tracePt t="35203" x="5897563" y="2103438"/>
          <p14:tracePt t="35205" x="5913438" y="2095500"/>
          <p14:tracePt t="35207" x="5921375" y="2095500"/>
          <p14:tracePt t="35208" x="5927725" y="2095500"/>
          <p14:tracePt t="35216" x="5965825" y="2079625"/>
          <p14:tracePt t="35233" x="6073775" y="2035175"/>
          <p14:tracePt t="35237" x="6080125" y="2027238"/>
          <p14:tracePt t="35239" x="6096000" y="2027238"/>
          <p14:tracePt t="35240" x="6111875" y="2011363"/>
          <p14:tracePt t="35250" x="6188075" y="1989138"/>
          <p14:tracePt t="35266" x="6308725" y="1951038"/>
          <p14:tracePt t="35269" x="6324600" y="1943100"/>
          <p14:tracePt t="35269" x="6340475" y="1935163"/>
          <p14:tracePt t="35271" x="6354763" y="1927225"/>
          <p14:tracePt t="35283" x="6446838" y="1912938"/>
          <p14:tracePt t="35300" x="6545263" y="1897063"/>
          <p14:tracePt t="35301" x="6569075" y="1889125"/>
          <p14:tracePt t="35316" x="6613525" y="1889125"/>
          <p14:tracePt t="35333" x="6645275" y="1889125"/>
          <p14:tracePt t="35358" x="6645275" y="1882775"/>
          <p14:tracePt t="35389" x="6651625" y="1882775"/>
          <p14:tracePt t="35408" x="6659563" y="1882775"/>
          <p14:tracePt t="35416" x="6659563" y="1874838"/>
          <p14:tracePt t="35419" x="6667500" y="1874838"/>
          <p14:tracePt t="35433" x="6683375" y="1858963"/>
          <p14:tracePt t="35450" x="6713538" y="1844675"/>
          <p14:tracePt t="35466" x="6751638" y="1812925"/>
          <p14:tracePt t="35468" x="6759575" y="1812925"/>
          <p14:tracePt t="35470" x="6759575" y="1806575"/>
          <p14:tracePt t="35484" x="6789738" y="1782763"/>
          <p14:tracePt t="35486" x="6797675" y="1782763"/>
          <p14:tracePt t="35500" x="6819900" y="1760538"/>
          <p14:tracePt t="35516" x="6827838" y="1736725"/>
          <p14:tracePt t="35518" x="6835775" y="1736725"/>
          <p14:tracePt t="35533" x="6842125" y="1722438"/>
          <p14:tracePt t="35550" x="6850063" y="1706563"/>
          <p14:tracePt t="35566" x="6865938" y="1706563"/>
          <p14:tracePt t="35583" x="6873875" y="1706563"/>
          <p14:tracePt t="35600" x="6880225" y="1698625"/>
          <p14:tracePt t="36042" x="6880225" y="1692275"/>
          <p14:tracePt t="36052" x="6880225" y="1684338"/>
          <p14:tracePt t="36058" x="6880225" y="1676400"/>
          <p14:tracePt t="36067" x="6888163" y="1676400"/>
          <p14:tracePt t="36083" x="6888163" y="1660525"/>
          <p14:tracePt t="36146" x="6888163" y="1654175"/>
          <p14:tracePt t="36151" x="6896100" y="1646238"/>
          <p14:tracePt t="36166" x="6904038" y="1638300"/>
          <p14:tracePt t="36183" x="6918325" y="1608138"/>
          <p14:tracePt t="36200" x="6934200" y="1584325"/>
          <p14:tracePt t="36204" x="6942138" y="1577975"/>
          <p14:tracePt t="36217" x="6942138" y="1554163"/>
          <p14:tracePt t="36234" x="6956425" y="1539875"/>
          <p14:tracePt t="36250" x="6956425" y="1531938"/>
          <p14:tracePt t="36356" x="6964363" y="1531938"/>
          <p14:tracePt t="36372" x="6964363" y="1524000"/>
          <p14:tracePt t="36376" x="6972300" y="1524000"/>
          <p14:tracePt t="36383" x="6980238" y="1516063"/>
          <p14:tracePt t="36417" x="6988175" y="1508125"/>
          <p14:tracePt t="36549" x="6994525" y="1508125"/>
          <p14:tracePt t="36564" x="7002463" y="1508125"/>
          <p14:tracePt t="36574" x="7010400" y="1508125"/>
          <p14:tracePt t="36583" x="7018338" y="1508125"/>
          <p14:tracePt t="36600" x="7032625" y="1508125"/>
          <p14:tracePt t="36617" x="7056438" y="1508125"/>
          <p14:tracePt t="36620" x="7064375" y="1501775"/>
          <p14:tracePt t="36633" x="7078663" y="1501775"/>
          <p14:tracePt t="36650" x="7086600" y="1501775"/>
          <p14:tracePt t="36960" x="7078663" y="1501775"/>
          <p14:tracePt t="36968" x="7056438" y="1501775"/>
          <p14:tracePt t="36984" x="6994525" y="1501775"/>
          <p14:tracePt t="36986" x="6988175" y="1501775"/>
          <p14:tracePt t="36987" x="6980238" y="1501775"/>
          <p14:tracePt t="37000" x="6926263" y="1516063"/>
          <p14:tracePt t="37017" x="6858000" y="1539875"/>
          <p14:tracePt t="37034" x="6781800" y="1562100"/>
          <p14:tracePt t="37050" x="6667500" y="1577975"/>
          <p14:tracePt t="37053" x="6645275" y="1584325"/>
          <p14:tracePt t="37054" x="6629400" y="1584325"/>
          <p14:tracePt t="37057" x="6607175" y="1584325"/>
          <p14:tracePt t="37058" x="6591300" y="1584325"/>
          <p14:tracePt t="37067" x="6492875" y="1584325"/>
          <p14:tracePt t="37084" x="6180138" y="1584325"/>
          <p14:tracePt t="37086" x="6134100" y="1584325"/>
          <p14:tracePt t="37087" x="6088063" y="1584325"/>
          <p14:tracePt t="37100" x="5761038" y="1570038"/>
          <p14:tracePt t="37117" x="5203825" y="1539875"/>
          <p14:tracePt t="37118" x="5135563" y="1539875"/>
          <p14:tracePt t="37120" x="5059363" y="1531938"/>
          <p14:tracePt t="37134" x="4564063" y="1516063"/>
          <p14:tracePt t="37135" x="4503738" y="1508125"/>
          <p14:tracePt t="37150" x="4060825" y="1501775"/>
          <p14:tracePt t="37152" x="4008438" y="1501775"/>
          <p14:tracePt t="37153" x="3954463" y="1501775"/>
          <p14:tracePt t="37167" x="3619500" y="1493838"/>
          <p14:tracePt t="37184" x="3284538" y="1493838"/>
          <p14:tracePt t="37187" x="3246438" y="1493838"/>
          <p14:tracePt t="37188" x="3216275" y="1493838"/>
          <p14:tracePt t="37200" x="2987675" y="1493838"/>
          <p14:tracePt t="37204" x="2925763" y="1493838"/>
          <p14:tracePt t="37206" x="2879725" y="1493838"/>
          <p14:tracePt t="37207" x="2849563" y="1493838"/>
          <p14:tracePt t="37209" x="2819400" y="1493838"/>
          <p14:tracePt t="37217" x="2682875" y="1493838"/>
          <p14:tracePt t="37234" x="2468563" y="1501775"/>
          <p14:tracePt t="37237" x="2446338" y="1501775"/>
          <p14:tracePt t="37239" x="2422525" y="1501775"/>
          <p14:tracePt t="37239" x="2392363" y="1501775"/>
          <p14:tracePt t="37250" x="2293938" y="1501775"/>
          <p14:tracePt t="37267" x="2141538" y="1508125"/>
          <p14:tracePt t="37270" x="2125663" y="1508125"/>
          <p14:tracePt t="37284" x="2057400" y="1508125"/>
          <p14:tracePt t="37286" x="2041525" y="1508125"/>
          <p14:tracePt t="37300" x="1973263" y="1516063"/>
          <p14:tracePt t="37303" x="1958975" y="1516063"/>
          <p14:tracePt t="37304" x="1951038" y="1516063"/>
          <p14:tracePt t="37305" x="1935163" y="1516063"/>
          <p14:tracePt t="37317" x="1866900" y="1516063"/>
          <p14:tracePt t="37334" x="1774825" y="1516063"/>
          <p14:tracePt t="37335" x="1768475" y="1516063"/>
          <p14:tracePt t="37338" x="1752600" y="1516063"/>
          <p14:tracePt t="37350" x="1692275" y="1516063"/>
          <p14:tracePt t="37367" x="1608138" y="1516063"/>
          <p14:tracePt t="37370" x="1600200" y="1516063"/>
          <p14:tracePt t="37372" x="1592263" y="1516063"/>
          <p14:tracePt t="37384" x="1539875" y="1516063"/>
          <p14:tracePt t="37387" x="1531938" y="1516063"/>
          <p14:tracePt t="37387" x="1524000" y="1516063"/>
          <p14:tracePt t="37400" x="1477963" y="1516063"/>
          <p14:tracePt t="37403" x="1470025" y="1516063"/>
          <p14:tracePt t="37418" x="1417638" y="1524000"/>
          <p14:tracePt t="37434" x="1379538" y="1524000"/>
          <p14:tracePt t="37450" x="1371600" y="1524000"/>
          <p14:tracePt t="37479" x="1363663" y="1524000"/>
          <p14:tracePt t="37492" x="1355725" y="1524000"/>
          <p14:tracePt t="37500" x="1349375" y="1531938"/>
          <p14:tracePt t="37518" x="1295400" y="1554163"/>
          <p14:tracePt t="37520" x="1287463" y="1554163"/>
          <p14:tracePt t="37521" x="1279525" y="1554163"/>
          <p14:tracePt t="37523" x="1265238" y="1562100"/>
          <p14:tracePt t="37534" x="1219200" y="1584325"/>
          <p14:tracePt t="37550" x="1112838" y="1616075"/>
          <p14:tracePt t="37553" x="1104900" y="1622425"/>
          <p14:tracePt t="37554" x="1096963" y="1622425"/>
          <p14:tracePt t="37556" x="1082675" y="1622425"/>
          <p14:tracePt t="37557" x="1074738" y="1630363"/>
          <p14:tracePt t="37567" x="1028700" y="1646238"/>
          <p14:tracePt t="37584" x="960438" y="1668463"/>
          <p14:tracePt t="37585" x="960438" y="1676400"/>
          <p14:tracePt t="37588" x="952500" y="1676400"/>
          <p14:tracePt t="37600" x="930275" y="1692275"/>
          <p14:tracePt t="37617" x="914400" y="1706563"/>
          <p14:tracePt t="37634" x="898525" y="1706563"/>
          <p14:tracePt t="37650" x="884238" y="1714500"/>
          <p14:tracePt t="37667" x="860425" y="1714500"/>
          <p14:tracePt t="37684" x="830263" y="1722438"/>
          <p14:tracePt t="37701" x="815975" y="1722438"/>
          <p14:tracePt t="37717" x="808038" y="1722438"/>
          <p14:tracePt t="37768" x="800100" y="1730375"/>
          <p14:tracePt t="37772" x="792163" y="1730375"/>
          <p14:tracePt t="37784" x="777875" y="1744663"/>
          <p14:tracePt t="37801" x="754063" y="1760538"/>
          <p14:tracePt t="37817" x="731838" y="1774825"/>
          <p14:tracePt t="37834" x="731838" y="1782763"/>
          <p14:tracePt t="38054" x="739775" y="1782763"/>
          <p14:tracePt t="38088" x="746125" y="1782763"/>
          <p14:tracePt t="38106" x="754063" y="1782763"/>
          <p14:tracePt t="38141" x="762000" y="1782763"/>
          <p14:tracePt t="38154" x="769938" y="1782763"/>
          <p14:tracePt t="38164" x="777875" y="1782763"/>
          <p14:tracePt t="38168" x="784225" y="1782763"/>
          <p14:tracePt t="38184" x="815975" y="1782763"/>
          <p14:tracePt t="38201" x="876300" y="1782763"/>
          <p14:tracePt t="38217" x="906463" y="1782763"/>
          <p14:tracePt t="38235" x="930275" y="1782763"/>
          <p14:tracePt t="38251" x="936625" y="1774825"/>
          <p14:tracePt t="38338" x="944563" y="1774825"/>
          <p14:tracePt t="38342" x="952500" y="1774825"/>
          <p14:tracePt t="38351" x="960438" y="1774825"/>
          <p14:tracePt t="38367" x="990600" y="1768475"/>
          <p14:tracePt t="38384" x="1020763" y="1768475"/>
          <p14:tracePt t="38401" x="1036638" y="1768475"/>
          <p14:tracePt t="38478" x="1044575" y="1768475"/>
          <p14:tracePt t="38492" x="1050925" y="1768475"/>
          <p14:tracePt t="38504" x="1058863" y="1768475"/>
          <p14:tracePt t="38518" x="1066800" y="1768475"/>
          <p14:tracePt t="38540" x="1074738" y="1768475"/>
          <p14:tracePt t="38606" x="1074738" y="1760538"/>
          <p14:tracePt t="39136" x="1082675" y="1760538"/>
          <p14:tracePt t="40465" x="1082675" y="1768475"/>
          <p14:tracePt t="40471" x="1082675" y="1774825"/>
          <p14:tracePt t="40485" x="1066800" y="1782763"/>
          <p14:tracePt t="40486" x="1066800" y="1790700"/>
          <p14:tracePt t="40501" x="1050925" y="1806575"/>
          <p14:tracePt t="40518" x="1036638" y="1820863"/>
          <p14:tracePt t="40535" x="1028700" y="1836738"/>
          <p14:tracePt t="40551" x="1012825" y="1844675"/>
          <p14:tracePt t="40568" x="1006475" y="1851025"/>
          <p14:tracePt t="40585" x="990600" y="1866900"/>
          <p14:tracePt t="40586" x="990600" y="1874838"/>
          <p14:tracePt t="40601" x="968375" y="1889125"/>
          <p14:tracePt t="40618" x="936625" y="1927225"/>
          <p14:tracePt t="40635" x="914400" y="1958975"/>
          <p14:tracePt t="40651" x="892175" y="1973263"/>
          <p14:tracePt t="40755" x="892175" y="1981200"/>
          <p14:tracePt t="40766" x="884238" y="1981200"/>
          <p14:tracePt t="40778" x="884238" y="1989138"/>
          <p14:tracePt t="40793" x="876300" y="1989138"/>
          <p14:tracePt t="40890" x="876300" y="1997075"/>
          <p14:tracePt t="41578" x="884238" y="1997075"/>
          <p14:tracePt t="41592" x="892175" y="1997075"/>
          <p14:tracePt t="41598" x="898525" y="1997075"/>
          <p14:tracePt t="41601" x="906463" y="2003425"/>
          <p14:tracePt t="41618" x="944563" y="2011363"/>
          <p14:tracePt t="41619" x="952500" y="2011363"/>
          <p14:tracePt t="41635" x="1012825" y="2027238"/>
          <p14:tracePt t="41652" x="1127125" y="2057400"/>
          <p14:tracePt t="41668" x="1273175" y="2095500"/>
          <p14:tracePt t="41685" x="1447800" y="2149475"/>
          <p14:tracePt t="41702" x="1630363" y="2201863"/>
          <p14:tracePt t="41718" x="1812925" y="2263775"/>
          <p14:tracePt t="41720" x="1836738" y="2263775"/>
          <p14:tracePt t="41735" x="1989138" y="2308225"/>
          <p14:tracePt t="41752" x="2163763" y="2354263"/>
          <p14:tracePt t="41768" x="2332038" y="2384425"/>
          <p14:tracePt t="41770" x="2362200" y="2392363"/>
          <p14:tracePt t="41785" x="2530475" y="2430463"/>
          <p14:tracePt t="41802" x="2713038" y="2460625"/>
          <p14:tracePt t="41818" x="2895600" y="2498725"/>
          <p14:tracePt t="41819" x="2917825" y="2506663"/>
          <p14:tracePt t="41835" x="3094038" y="2544763"/>
          <p14:tracePt t="41852" x="3222625" y="2582863"/>
          <p14:tracePt t="41868" x="3306763" y="2613025"/>
          <p14:tracePt t="41870" x="3314700" y="2613025"/>
          <p14:tracePt t="41885" x="3344863" y="2628900"/>
          <p14:tracePt t="41902" x="3375025" y="2636838"/>
          <p14:tracePt t="41903" x="3382963" y="2644775"/>
          <p14:tracePt t="41918" x="3398838" y="2651125"/>
          <p14:tracePt t="41919" x="3406775" y="2651125"/>
          <p14:tracePt t="41935" x="3421063" y="2651125"/>
          <p14:tracePt t="41952" x="3436938" y="2651125"/>
          <p14:tracePt t="41968" x="3459163" y="2651125"/>
          <p14:tracePt t="41985" x="3489325" y="2659063"/>
          <p14:tracePt t="42002" x="3535363" y="2674938"/>
          <p14:tracePt t="42018" x="3581400" y="2689225"/>
          <p14:tracePt t="42020" x="3589338" y="2689225"/>
          <p14:tracePt t="42035" x="3649663" y="2705100"/>
          <p14:tracePt t="42052" x="3733800" y="2720975"/>
          <p14:tracePt t="42053" x="3741738" y="2720975"/>
          <p14:tracePt t="42068" x="3817938" y="2720975"/>
          <p14:tracePt t="42085" x="3878263" y="2720975"/>
          <p14:tracePt t="42102" x="3886200" y="2720975"/>
          <p14:tracePt t="42248" x="3878263" y="2720975"/>
          <p14:tracePt t="42251" x="3863975" y="2720975"/>
          <p14:tracePt t="42254" x="3856038" y="2720975"/>
          <p14:tracePt t="42269" x="3711575" y="2705100"/>
          <p14:tracePt t="42270" x="3687763" y="2705100"/>
          <p14:tracePt t="42285" x="3429000" y="2651125"/>
          <p14:tracePt t="42302" x="3154363" y="2590800"/>
          <p14:tracePt t="42303" x="3116263" y="2582863"/>
          <p14:tracePt t="42319" x="2971800" y="2544763"/>
          <p14:tracePt t="42319" x="2963863" y="2544763"/>
          <p14:tracePt t="42335" x="2903538" y="2530475"/>
          <p14:tracePt t="42352" x="2903538" y="2522538"/>
          <p14:tracePt t="42386" x="2895600" y="2522538"/>
          <p14:tracePt t="42408" x="2887663" y="2522538"/>
          <p14:tracePt t="42417" x="2879725" y="2522538"/>
          <p14:tracePt t="42534" x="2873375" y="2522538"/>
          <p14:tracePt t="42541" x="2865438" y="2522538"/>
          <p14:tracePt t="42552" x="2857500" y="2522538"/>
          <p14:tracePt t="42569" x="2841625" y="2530475"/>
          <p14:tracePt t="42585" x="2819400" y="2530475"/>
          <p14:tracePt t="42602" x="2797175" y="2536825"/>
          <p14:tracePt t="42619" x="2773363" y="2544763"/>
          <p14:tracePt t="42635" x="2751138" y="2544763"/>
          <p14:tracePt t="42652" x="2727325" y="2544763"/>
          <p14:tracePt t="42653" x="2720975" y="2544763"/>
          <p14:tracePt t="42669" x="2705100" y="2544763"/>
          <p14:tracePt t="42685" x="2689225" y="2544763"/>
          <p14:tracePt t="42708" x="2689225" y="2536825"/>
          <p14:tracePt t="42746" x="2682875" y="2536825"/>
          <p14:tracePt t="42756" x="2674938" y="2536825"/>
          <p14:tracePt t="42760" x="2667000" y="2536825"/>
          <p14:tracePt t="42769" x="2651125" y="2536825"/>
          <p14:tracePt t="42770" x="2644775" y="2536825"/>
          <p14:tracePt t="42786" x="2590800" y="2536825"/>
          <p14:tracePt t="42802" x="2544763" y="2536825"/>
          <p14:tracePt t="42819" x="2514600" y="2536825"/>
          <p14:tracePt t="42836" x="2492375" y="2536825"/>
          <p14:tracePt t="42852" x="2476500" y="2536825"/>
          <p14:tracePt t="42869" x="2468563" y="2536825"/>
          <p14:tracePt t="42888" x="2460625" y="2536825"/>
          <p14:tracePt t="42903" x="2446338" y="2530475"/>
          <p14:tracePt t="42904" x="2438400" y="2530475"/>
          <p14:tracePt t="42919" x="2416175" y="2530475"/>
          <p14:tracePt t="42936" x="2408238" y="2530475"/>
          <p14:tracePt t="42952" x="2392363" y="2530475"/>
          <p14:tracePt t="42969" x="2392363" y="2522538"/>
          <p14:tracePt t="43006" x="2384425" y="2522538"/>
          <p14:tracePt t="43014" x="2378075" y="2522538"/>
          <p14:tracePt t="43020" x="2362200" y="2522538"/>
          <p14:tracePt t="43036" x="2339975" y="2514600"/>
          <p14:tracePt t="43052" x="2316163" y="2514600"/>
          <p14:tracePt t="43182" x="2316163" y="2506663"/>
          <p14:tracePt t="43346" x="2324100" y="2506663"/>
          <p14:tracePt t="43351" x="2324100" y="2498725"/>
          <p14:tracePt t="43354" x="2332038" y="2498725"/>
          <p14:tracePt t="43369" x="2346325" y="2498725"/>
          <p14:tracePt t="43386" x="2370138" y="2498725"/>
          <p14:tracePt t="43403" x="2384425" y="2498725"/>
          <p14:tracePt t="43404" x="2392363" y="2498725"/>
          <p14:tracePt t="43505" x="2400300" y="2498725"/>
          <p14:tracePt t="43508" x="2408238" y="2498725"/>
          <p14:tracePt t="43519" x="2422525" y="2498725"/>
          <p14:tracePt t="43536" x="2454275" y="2498725"/>
          <p14:tracePt t="43553" x="2484438" y="2498725"/>
          <p14:tracePt t="43554" x="2492375" y="2498725"/>
          <p14:tracePt t="43555" x="2498725" y="2498725"/>
          <p14:tracePt t="43569" x="2514600" y="2498725"/>
          <p14:tracePt t="43696" x="2522538" y="2498725"/>
          <p14:tracePt t="43710" x="2530475" y="2498725"/>
          <p14:tracePt t="43718" x="2536825" y="2498725"/>
          <p14:tracePt t="43726" x="2544763" y="2498725"/>
          <p14:tracePt t="43736" x="2544763" y="2506663"/>
          <p14:tracePt t="43753" x="2560638" y="2506663"/>
          <p14:tracePt t="43842" x="2568575" y="2506663"/>
          <p14:tracePt t="43858" x="2574925" y="2506663"/>
          <p14:tracePt t="43868" x="2582863" y="2506663"/>
          <p14:tracePt t="43872" x="2590800" y="2506663"/>
          <p14:tracePt t="43886" x="2606675" y="2506663"/>
          <p14:tracePt t="43903" x="2636838" y="2506663"/>
          <p14:tracePt t="43904" x="2644775" y="2506663"/>
          <p14:tracePt t="43920" x="2659063" y="2506663"/>
          <p14:tracePt t="43936" x="2682875" y="2506663"/>
          <p14:tracePt t="43953" x="2697163" y="2506663"/>
          <p14:tracePt t="43970" x="2727325" y="2498725"/>
          <p14:tracePt t="43987" x="2751138" y="2484438"/>
          <p14:tracePt t="43989" x="2759075" y="2484438"/>
          <p14:tracePt t="44003" x="2773363" y="2484438"/>
          <p14:tracePt t="44020" x="2789238" y="2476500"/>
          <p14:tracePt t="44036" x="2797175" y="2476500"/>
          <p14:tracePt t="44053" x="2803525" y="2476500"/>
          <p14:tracePt t="44069" x="2811463" y="2476500"/>
          <p14:tracePt t="44096" x="2819400" y="2476500"/>
          <p14:tracePt t="44104" x="2827338" y="2476500"/>
          <p14:tracePt t="44119" x="2849563" y="2476500"/>
          <p14:tracePt t="44136" x="2873375" y="2476500"/>
          <p14:tracePt t="44153" x="2895600" y="2492375"/>
          <p14:tracePt t="44170" x="2911475" y="2492375"/>
          <p14:tracePt t="44186" x="2917825" y="2498725"/>
          <p14:tracePt t="44212" x="2925763" y="2498725"/>
          <p14:tracePt t="44224" x="2933700" y="2498725"/>
          <p14:tracePt t="44237" x="2941638" y="2498725"/>
          <p14:tracePt t="44253" x="2955925" y="2498725"/>
          <p14:tracePt t="44270" x="2979738" y="2498725"/>
          <p14:tracePt t="44286" x="3009900" y="2498725"/>
          <p14:tracePt t="44303" x="3040063" y="2506663"/>
          <p14:tracePt t="44305" x="3048000" y="2506663"/>
          <p14:tracePt t="44320" x="3070225" y="2514600"/>
          <p14:tracePt t="44323" x="3070225" y="2522538"/>
          <p14:tracePt t="44336" x="3078163" y="2522538"/>
          <p14:tracePt t="45111" x="3086100" y="2522538"/>
          <p14:tracePt t="45534" x="3078163" y="2522538"/>
          <p14:tracePt t="45540" x="3055938" y="2522538"/>
          <p14:tracePt t="45553" x="3009900" y="2522538"/>
          <p14:tracePt t="45555" x="3001963" y="2522538"/>
          <p14:tracePt t="45570" x="2949575" y="2522538"/>
          <p14:tracePt t="45587" x="2849563" y="2522538"/>
          <p14:tracePt t="45589" x="2835275" y="2522538"/>
          <p14:tracePt t="45604" x="2759075" y="2530475"/>
          <p14:tracePt t="45606" x="2751138" y="2530475"/>
          <p14:tracePt t="45620" x="2689225" y="2536825"/>
          <p14:tracePt t="45623" x="2674938" y="2536825"/>
          <p14:tracePt t="45626" x="2667000" y="2536825"/>
          <p14:tracePt t="45637" x="2644775" y="2536825"/>
          <p14:tracePt t="45653" x="2613025" y="2544763"/>
          <p14:tracePt t="45656" x="2606675" y="2544763"/>
          <p14:tracePt t="45670" x="2582863" y="2544763"/>
          <p14:tracePt t="45687" x="2552700" y="2544763"/>
          <p14:tracePt t="45689" x="2536825" y="2552700"/>
          <p14:tracePt t="45691" x="2530475" y="2552700"/>
          <p14:tracePt t="45703" x="2498725" y="2560638"/>
          <p14:tracePt t="45720" x="2454275" y="2574925"/>
          <p14:tracePt t="45722" x="2438400" y="2574925"/>
          <p14:tracePt t="45737" x="2400300" y="2590800"/>
          <p14:tracePt t="45753" x="2354263" y="2606675"/>
          <p14:tracePt t="45770" x="2301875" y="2613025"/>
          <p14:tracePt t="45787" x="2255838" y="2628900"/>
          <p14:tracePt t="45789" x="2247900" y="2628900"/>
          <p14:tracePt t="45803" x="2209800" y="2644775"/>
          <p14:tracePt t="45820" x="2171700" y="2659063"/>
          <p14:tracePt t="45837" x="2133600" y="2674938"/>
          <p14:tracePt t="45853" x="2111375" y="2689225"/>
          <p14:tracePt t="45870" x="2103438" y="2689225"/>
          <p14:tracePt t="45887" x="2095500" y="2697163"/>
          <p14:tracePt t="45903" x="2087563" y="2697163"/>
          <p14:tracePt t="45920" x="2079625" y="2697163"/>
          <p14:tracePt t="45937" x="2057400" y="2697163"/>
          <p14:tracePt t="45953" x="2035175" y="2705100"/>
          <p14:tracePt t="45970" x="1997075" y="2727325"/>
          <p14:tracePt t="45973" x="1989138" y="2727325"/>
          <p14:tracePt t="45974" x="1989138" y="2735263"/>
          <p14:tracePt t="45976" x="1981200" y="2735263"/>
          <p14:tracePt t="45987" x="1951038" y="2751138"/>
          <p14:tracePt t="45990" x="1943100" y="2759075"/>
          <p14:tracePt t="46003" x="1912938" y="2773363"/>
          <p14:tracePt t="46020" x="1882775" y="2789238"/>
          <p14:tracePt t="46037" x="1866900" y="2797175"/>
          <p14:tracePt t="46053" x="1851025" y="2811463"/>
          <p14:tracePt t="46070" x="1836738" y="2819400"/>
          <p14:tracePt t="46087" x="1820863" y="2827338"/>
          <p14:tracePt t="46103" x="1806575" y="2835275"/>
          <p14:tracePt t="46120" x="1790700" y="2841625"/>
          <p14:tracePt t="46137" x="1774825" y="2849563"/>
          <p14:tracePt t="46153" x="1760538" y="2849563"/>
          <p14:tracePt t="46186" x="1752600" y="2849563"/>
          <p14:tracePt t="46230" x="1744663" y="2849563"/>
          <p14:tracePt t="46524" x="1744663" y="2857500"/>
          <p14:tracePt t="46530" x="1752600" y="2857500"/>
          <p14:tracePt t="46537" x="1768475" y="2857500"/>
          <p14:tracePt t="46554" x="1790700" y="2873375"/>
          <p14:tracePt t="46555" x="1798638" y="2873375"/>
          <p14:tracePt t="46570" x="1812925" y="2879725"/>
          <p14:tracePt t="46587" x="1836738" y="2879725"/>
          <p14:tracePt t="46604" x="1844675" y="2879725"/>
          <p14:tracePt t="46620" x="1858963" y="2879725"/>
          <p14:tracePt t="46622" x="1866900" y="2879725"/>
          <p14:tracePt t="46637" x="1882775" y="2887663"/>
          <p14:tracePt t="46654" x="1912938" y="2887663"/>
          <p14:tracePt t="46656" x="1920875" y="2887663"/>
          <p14:tracePt t="46657" x="1927225" y="2887663"/>
          <p14:tracePt t="46670" x="1958975" y="2887663"/>
          <p14:tracePt t="46687" x="2003425" y="2887663"/>
          <p14:tracePt t="46704" x="2041525" y="2887663"/>
          <p14:tracePt t="46721" x="2065338" y="2887663"/>
          <p14:tracePt t="46737" x="2073275" y="2895600"/>
          <p14:tracePt t="46774" x="2079625" y="2895600"/>
          <p14:tracePt t="46788" x="2087563" y="2895600"/>
          <p14:tracePt t="46792" x="2095500" y="2895600"/>
          <p14:tracePt t="46804" x="2111375" y="2895600"/>
          <p14:tracePt t="46821" x="2133600" y="2895600"/>
          <p14:tracePt t="46838" x="2163763" y="2895600"/>
          <p14:tracePt t="46839" x="2171700" y="2895600"/>
          <p14:tracePt t="46854" x="2201863" y="2895600"/>
          <p14:tracePt t="46870" x="2232025" y="2895600"/>
          <p14:tracePt t="46873" x="2247900" y="2895600"/>
          <p14:tracePt t="46887" x="2278063" y="2895600"/>
          <p14:tracePt t="46904" x="2308225" y="2895600"/>
          <p14:tracePt t="46920" x="2324100" y="2895600"/>
          <p14:tracePt t="46937" x="2332038" y="2895600"/>
          <p14:tracePt t="46954" x="2346325" y="2895600"/>
          <p14:tracePt t="46970" x="2370138" y="2887663"/>
          <p14:tracePt t="46987" x="2400300" y="2887663"/>
          <p14:tracePt t="47004" x="2430463" y="2879725"/>
          <p14:tracePt t="47020" x="2468563" y="2879725"/>
          <p14:tracePt t="47037" x="2506663" y="2879725"/>
          <p14:tracePt t="47054" x="2522538" y="2879725"/>
          <p14:tracePt t="47056" x="2530475" y="2879725"/>
          <p14:tracePt t="47070" x="2536825" y="2879725"/>
          <p14:tracePt t="47087" x="2544763" y="2879725"/>
          <p14:tracePt t="47104" x="2552700" y="2879725"/>
          <p14:tracePt t="47121" x="2582863" y="2873375"/>
          <p14:tracePt t="47122" x="2590800" y="2873375"/>
          <p14:tracePt t="47137" x="2628900" y="2865438"/>
          <p14:tracePt t="47154" x="2682875" y="2857500"/>
          <p14:tracePt t="47155" x="2689225" y="2857500"/>
          <p14:tracePt t="47158" x="2697163" y="2857500"/>
          <p14:tracePt t="47171" x="2743200" y="2857500"/>
          <p14:tracePt t="47172" x="2751138" y="2857500"/>
          <p14:tracePt t="47173" x="2765425" y="2857500"/>
          <p14:tracePt t="47187" x="2819400" y="2857500"/>
          <p14:tracePt t="47189" x="2827338" y="2857500"/>
          <p14:tracePt t="47204" x="2873375" y="2857500"/>
          <p14:tracePt t="47207" x="2887663" y="2857500"/>
          <p14:tracePt t="47221" x="2911475" y="2857500"/>
          <p14:tracePt t="47237" x="2941638" y="2857500"/>
          <p14:tracePt t="47254" x="2955925" y="2857500"/>
          <p14:tracePt t="47271" x="2963863" y="2857500"/>
          <p14:tracePt t="47272" x="2971800" y="2857500"/>
          <p14:tracePt t="47287" x="2979738" y="2865438"/>
          <p14:tracePt t="47304" x="3009900" y="2873375"/>
          <p14:tracePt t="47320" x="3048000" y="2879725"/>
          <p14:tracePt t="47337" x="3094038" y="2895600"/>
          <p14:tracePt t="47354" x="3140075" y="2903538"/>
          <p14:tracePt t="47370" x="3178175" y="2911475"/>
          <p14:tracePt t="47387" x="3184525" y="2911475"/>
          <p14:tracePt t="47404" x="3192463" y="2911475"/>
          <p14:tracePt t="47446" x="3200400" y="2911475"/>
          <p14:tracePt t="49014" x="3192463" y="2911475"/>
          <p14:tracePt t="49022" x="3170238" y="2911475"/>
          <p14:tracePt t="49023" x="3162300" y="2911475"/>
          <p14:tracePt t="49026" x="3154363" y="2911475"/>
          <p14:tracePt t="49038" x="3108325" y="2911475"/>
          <p14:tracePt t="49039" x="3101975" y="2911475"/>
          <p14:tracePt t="49042" x="3086100" y="2911475"/>
          <p14:tracePt t="49054" x="3009900" y="2911475"/>
          <p14:tracePt t="49057" x="3001963" y="2911475"/>
          <p14:tracePt t="49058" x="2987675" y="2911475"/>
          <p14:tracePt t="49060" x="2971800" y="2911475"/>
          <p14:tracePt t="49061" x="2955925" y="2911475"/>
          <p14:tracePt t="49072" x="2887663" y="2911475"/>
          <p14:tracePt t="49088" x="2789238" y="2925763"/>
          <p14:tracePt t="49089" x="2781300" y="2933700"/>
          <p14:tracePt t="49092" x="2773363" y="2933700"/>
          <p14:tracePt t="49094" x="2759075" y="2933700"/>
          <p14:tracePt t="49095" x="2751138" y="2941638"/>
          <p14:tracePt t="49105" x="2713038" y="2955925"/>
          <p14:tracePt t="49121" x="2644775" y="2979738"/>
          <p14:tracePt t="49124" x="2636838" y="2987675"/>
          <p14:tracePt t="49126" x="2628900" y="2987675"/>
          <p14:tracePt t="49138" x="2598738" y="3009900"/>
          <p14:tracePt t="49154" x="2560638" y="3032125"/>
          <p14:tracePt t="49156" x="2552700" y="3032125"/>
          <p14:tracePt t="49158" x="2544763" y="3032125"/>
          <p14:tracePt t="49160" x="2544763" y="3040063"/>
          <p14:tracePt t="49162" x="2536825" y="3040063"/>
          <p14:tracePt t="49171" x="2514600" y="3055938"/>
          <p14:tracePt t="49188" x="2460625" y="3078163"/>
          <p14:tracePt t="49191" x="2454275" y="3078163"/>
          <p14:tracePt t="49192" x="2446338" y="3078163"/>
          <p14:tracePt t="49205" x="2392363" y="3101975"/>
          <p14:tracePt t="49207" x="2378075" y="3101975"/>
          <p14:tracePt t="49208" x="2370138" y="3108325"/>
          <p14:tracePt t="49210" x="2362200" y="3108325"/>
          <p14:tracePt t="49211" x="2346325" y="3108325"/>
          <p14:tracePt t="49222" x="2301875" y="3124200"/>
          <p14:tracePt t="49238" x="2239963" y="3146425"/>
          <p14:tracePt t="49239" x="2232025" y="3146425"/>
          <p14:tracePt t="49242" x="2232025" y="3154363"/>
          <p14:tracePt t="49244" x="2225675" y="3162300"/>
          <p14:tracePt t="49255" x="2193925" y="3170238"/>
          <p14:tracePt t="49256" x="2187575" y="3178175"/>
          <p14:tracePt t="49271" x="2149475" y="3200400"/>
          <p14:tracePt t="49273" x="2141538" y="3200400"/>
          <p14:tracePt t="49275" x="2133600" y="3208338"/>
          <p14:tracePt t="49288" x="2103438" y="3222625"/>
          <p14:tracePt t="49305" x="2073275" y="3246438"/>
          <p14:tracePt t="49321" x="2041525" y="3260725"/>
          <p14:tracePt t="49338" x="2027238" y="3260725"/>
          <p14:tracePt t="49354" x="2027238" y="3268663"/>
          <p14:tracePt t="49608" x="2035175" y="3268663"/>
          <p14:tracePt t="49615" x="2049463" y="3276600"/>
          <p14:tracePt t="49624" x="2057400" y="3276600"/>
          <p14:tracePt t="49638" x="2073275" y="3284538"/>
          <p14:tracePt t="49655" x="2111375" y="3292475"/>
          <p14:tracePt t="49671" x="2141538" y="3292475"/>
          <p14:tracePt t="49688" x="2187575" y="3292475"/>
          <p14:tracePt t="49691" x="2193925" y="3292475"/>
          <p14:tracePt t="49705" x="2232025" y="3298825"/>
          <p14:tracePt t="49722" x="2278063" y="3298825"/>
          <p14:tracePt t="49725" x="2286000" y="3298825"/>
          <p14:tracePt t="49738" x="2316163" y="3306763"/>
          <p14:tracePt t="49755" x="2354263" y="3306763"/>
          <p14:tracePt t="49771" x="2378075" y="3314700"/>
          <p14:tracePt t="49788" x="2408238" y="3314700"/>
          <p14:tracePt t="49805" x="2454275" y="3330575"/>
          <p14:tracePt t="49809" x="2460625" y="3330575"/>
          <p14:tracePt t="49809" x="2468563" y="3330575"/>
          <p14:tracePt t="49811" x="2476500" y="3330575"/>
          <p14:tracePt t="49822" x="2492375" y="3330575"/>
          <p14:tracePt t="49824" x="2498725" y="3330575"/>
          <p14:tracePt t="49838" x="2522538" y="3336925"/>
          <p14:tracePt t="49841" x="2530475" y="3336925"/>
          <p14:tracePt t="49842" x="2536825" y="3336925"/>
          <p14:tracePt t="49844" x="2544763" y="3336925"/>
          <p14:tracePt t="49855" x="2568575" y="3336925"/>
          <p14:tracePt t="49871" x="2606675" y="3330575"/>
          <p14:tracePt t="49888" x="2651125" y="3330575"/>
          <p14:tracePt t="49905" x="2713038" y="3330575"/>
          <p14:tracePt t="49922" x="2781300" y="3330575"/>
          <p14:tracePt t="49938" x="2849563" y="3336925"/>
          <p14:tracePt t="49940" x="2865438" y="3344863"/>
          <p14:tracePt t="49941" x="2879725" y="3344863"/>
          <p14:tracePt t="49955" x="2933700" y="3344863"/>
          <p14:tracePt t="49971" x="2994025" y="3352800"/>
          <p14:tracePt t="49988" x="3017838" y="3352800"/>
          <p14:tracePt t="49990" x="3025775" y="3352800"/>
          <p14:tracePt t="50005" x="3040063" y="3352800"/>
          <p14:tracePt t="50022" x="3070225" y="3344863"/>
          <p14:tracePt t="50023" x="3070225" y="3336925"/>
          <p14:tracePt t="50038" x="3094038" y="3322638"/>
          <p14:tracePt t="50055" x="3132138" y="3314700"/>
          <p14:tracePt t="50058" x="3140075" y="3314700"/>
          <p14:tracePt t="50059" x="3146425" y="3314700"/>
          <p14:tracePt t="50061" x="3154363" y="3314700"/>
          <p14:tracePt t="50071" x="3178175" y="3306763"/>
          <p14:tracePt t="50088" x="3222625" y="3306763"/>
          <p14:tracePt t="50091" x="3230563" y="3298825"/>
          <p14:tracePt t="50105" x="3268663" y="3298825"/>
          <p14:tracePt t="50122" x="3314700" y="3298825"/>
          <p14:tracePt t="50138" x="3352800" y="3298825"/>
          <p14:tracePt t="50155" x="3390900" y="3298825"/>
          <p14:tracePt t="50172" x="3421063" y="3292475"/>
          <p14:tracePt t="50188" x="3444875" y="3284538"/>
          <p14:tracePt t="50191" x="3451225" y="3284538"/>
          <p14:tracePt t="50205" x="3467100" y="3276600"/>
          <p14:tracePt t="50222" x="3482975" y="3268663"/>
          <p14:tracePt t="50238" x="3489325" y="3268663"/>
          <p14:tracePt t="50255" x="3497263" y="3268663"/>
          <p14:tracePt t="50296" x="3505200" y="3268663"/>
          <p14:tracePt t="50302" x="3513138" y="3268663"/>
          <p14:tracePt t="50308" x="3521075" y="3268663"/>
          <p14:tracePt t="50322" x="3535363" y="3260725"/>
          <p14:tracePt t="50338" x="3551238" y="3260725"/>
          <p14:tracePt t="50341" x="3559175" y="3254375"/>
          <p14:tracePt t="50355" x="3565525" y="3254375"/>
          <p14:tracePt t="50372" x="3573463" y="3254375"/>
          <p14:tracePt t="51246" x="3573463" y="3246438"/>
          <p14:tracePt t="51274" x="3581400" y="3246438"/>
          <p14:tracePt t="51288" x="3581400" y="3254375"/>
          <p14:tracePt t="51296" x="3581400" y="3260725"/>
          <p14:tracePt t="51306" x="3565525" y="3276600"/>
          <p14:tracePt t="51307" x="3565525" y="3284538"/>
          <p14:tracePt t="51322" x="3551238" y="3306763"/>
          <p14:tracePt t="51339" x="3527425" y="3330575"/>
          <p14:tracePt t="51356" x="3505200" y="3344863"/>
          <p14:tracePt t="51372" x="3505200" y="3360738"/>
          <p14:tracePt t="51374" x="3497263" y="3360738"/>
          <p14:tracePt t="51389" x="3497263" y="3368675"/>
          <p14:tracePt t="51405" x="3497263" y="3382963"/>
          <p14:tracePt t="51406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34886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Solução</a:t>
            </a:r>
            <a:r>
              <a:rPr lang="pt-BR" b="1" dirty="0">
                <a:solidFill>
                  <a:srgbClr val="000066"/>
                </a:solidFill>
              </a:rPr>
              <a:t> (perda na sucção)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548" y="3513681"/>
            <a:ext cx="6003036" cy="314553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4887"/>
            <a:ext cx="5628132" cy="3959352"/>
          </a:xfrm>
          <a:prstGeom prst="rect">
            <a:avLst/>
          </a:prstGeom>
        </p:spPr>
      </p:pic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D841FBF4-67FE-4F47-B112-0812319695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02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249"/>
    </mc:Choice>
    <mc:Fallback>
      <p:transition spd="slow" advTm="45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28" x="3284538" y="3521075"/>
          <p14:tracePt t="2475" x="3284538" y="3513138"/>
          <p14:tracePt t="2739" x="3298825" y="3521075"/>
          <p14:tracePt t="2740" x="3298825" y="3527425"/>
          <p14:tracePt t="2749" x="3344863" y="3551238"/>
          <p14:tracePt t="2750" x="3360738" y="3551238"/>
          <p14:tracePt t="2752" x="3368675" y="3559175"/>
          <p14:tracePt t="2763" x="3413125" y="3573463"/>
          <p14:tracePt t="2779" x="3527425" y="3619500"/>
          <p14:tracePt t="2780" x="3551238" y="3627438"/>
          <p14:tracePt t="2782" x="3573463" y="3635375"/>
          <p14:tracePt t="2796" x="3848100" y="3763963"/>
          <p14:tracePt t="2798" x="3894138" y="3787775"/>
          <p14:tracePt t="2813" x="4168775" y="3924300"/>
          <p14:tracePt t="2815" x="4198938" y="3940175"/>
          <p14:tracePt t="2816" x="4221163" y="3954463"/>
          <p14:tracePt t="2818" x="4237038" y="3962400"/>
          <p14:tracePt t="2830" x="4297363" y="4000500"/>
          <p14:tracePt t="2832" x="4305300" y="4008438"/>
          <p14:tracePt t="2846" x="4313238" y="4016375"/>
          <p14:tracePt t="2863" x="4321175" y="4016375"/>
          <p14:tracePt t="2921" x="4327525" y="4016375"/>
          <p14:tracePt t="2925" x="4335463" y="4016375"/>
          <p14:tracePt t="2933" x="4343400" y="4016375"/>
          <p14:tracePt t="2946" x="4351338" y="4016375"/>
          <p14:tracePt t="2963" x="4359275" y="4016375"/>
          <p14:tracePt t="2979" x="4373563" y="4016375"/>
          <p14:tracePt t="2996" x="4381500" y="4016375"/>
          <p14:tracePt t="3013" x="4397375" y="4008438"/>
          <p14:tracePt t="3029" x="4403725" y="4000500"/>
          <p14:tracePt t="3046" x="4427538" y="4000500"/>
          <p14:tracePt t="3063" x="4441825" y="4000500"/>
          <p14:tracePt t="3065" x="4449763" y="4000500"/>
          <p14:tracePt t="3080" x="4479925" y="3992563"/>
          <p14:tracePt t="3096" x="4533900" y="3970338"/>
          <p14:tracePt t="3113" x="4587875" y="3954463"/>
          <p14:tracePt t="3114" x="4602163" y="3946525"/>
          <p14:tracePt t="3130" x="4670425" y="3908425"/>
          <p14:tracePt t="3146" x="4746625" y="3848100"/>
          <p14:tracePt t="3148" x="4754563" y="3840163"/>
          <p14:tracePt t="3150" x="4770438" y="3832225"/>
          <p14:tracePt t="3163" x="4822825" y="3787775"/>
          <p14:tracePt t="3180" x="4914900" y="3725863"/>
          <p14:tracePt t="3182" x="4914900" y="3717925"/>
          <p14:tracePt t="3185" x="4930775" y="3717925"/>
          <p14:tracePt t="3196" x="4975225" y="3679825"/>
          <p14:tracePt t="3213" x="5013325" y="3641725"/>
          <p14:tracePt t="3214" x="5021263" y="3641725"/>
          <p14:tracePt t="3217" x="5029200" y="3641725"/>
          <p14:tracePt t="3219" x="5029200" y="3635375"/>
          <p14:tracePt t="3230" x="5051425" y="3619500"/>
          <p14:tracePt t="3246" x="5075238" y="3597275"/>
          <p14:tracePt t="3263" x="5089525" y="3581400"/>
          <p14:tracePt t="3280" x="5121275" y="3559175"/>
          <p14:tracePt t="3282" x="5127625" y="3551238"/>
          <p14:tracePt t="3296" x="5159375" y="3527425"/>
          <p14:tracePt t="3313" x="5181600" y="3505200"/>
          <p14:tracePt t="3330" x="5189538" y="3497263"/>
          <p14:tracePt t="3346" x="5197475" y="3489325"/>
          <p14:tracePt t="3364" x="5203825" y="3482975"/>
          <p14:tracePt t="3380" x="5219700" y="3475038"/>
          <p14:tracePt t="3397" x="5227638" y="3459163"/>
          <p14:tracePt t="3413" x="5235575" y="3451225"/>
          <p14:tracePt t="3430" x="5249863" y="3451225"/>
          <p14:tracePt t="3447" x="5249863" y="3444875"/>
          <p14:tracePt t="3495" x="5249863" y="3436938"/>
          <p14:tracePt t="3499" x="5249863" y="3429000"/>
          <p14:tracePt t="3513" x="5265738" y="3406775"/>
          <p14:tracePt t="3530" x="5287963" y="3360738"/>
          <p14:tracePt t="3533" x="5295900" y="3360738"/>
          <p14:tracePt t="3535" x="5295900" y="3352800"/>
          <p14:tracePt t="3546" x="5318125" y="3322638"/>
          <p14:tracePt t="3563" x="5334000" y="3284538"/>
          <p14:tracePt t="3566" x="5334000" y="3276600"/>
          <p14:tracePt t="3580" x="5334000" y="3230563"/>
          <p14:tracePt t="3596" x="5341938" y="3200400"/>
          <p14:tracePt t="3613" x="5349875" y="3170238"/>
          <p14:tracePt t="3630" x="5364163" y="3140075"/>
          <p14:tracePt t="3646" x="5364163" y="3124200"/>
          <p14:tracePt t="3663" x="5372100" y="3101975"/>
          <p14:tracePt t="3680" x="5372100" y="3078163"/>
          <p14:tracePt t="3696" x="5372100" y="3063875"/>
          <p14:tracePt t="3713" x="5372100" y="3055938"/>
          <p14:tracePt t="3761" x="5372100" y="3048000"/>
          <p14:tracePt t="3771" x="5372100" y="3040063"/>
          <p14:tracePt t="3780" x="5372100" y="3025775"/>
          <p14:tracePt t="3796" x="5356225" y="2987675"/>
          <p14:tracePt t="3813" x="5349875" y="2949575"/>
          <p14:tracePt t="3830" x="5341938" y="2925763"/>
          <p14:tracePt t="3846" x="5341938" y="2911475"/>
          <p14:tracePt t="3880" x="5341938" y="2903538"/>
          <p14:tracePt t="3897" x="5326063" y="2895600"/>
          <p14:tracePt t="3898" x="5318125" y="2895600"/>
          <p14:tracePt t="3913" x="5303838" y="2895600"/>
          <p14:tracePt t="3930" x="5287963" y="2887663"/>
          <p14:tracePt t="3933" x="5280025" y="2887663"/>
          <p14:tracePt t="3946" x="5273675" y="2887663"/>
          <p14:tracePt t="3963" x="5249863" y="2887663"/>
          <p14:tracePt t="4023" x="5097463" y="2865438"/>
          <p14:tracePt t="4025" x="5083175" y="2865438"/>
          <p14:tracePt t="4027" x="5059363" y="2865438"/>
          <p14:tracePt t="4028" x="5051425" y="2865438"/>
          <p14:tracePt t="4030" x="5029200" y="2865438"/>
          <p14:tracePt t="4036" x="4983163" y="2865438"/>
          <p14:tracePt t="4046" x="4892675" y="2865438"/>
          <p14:tracePt t="4064" x="4770438" y="2865438"/>
          <p14:tracePt t="4080" x="4724400" y="2865438"/>
          <p14:tracePt t="4127" x="4716463" y="2865438"/>
          <p14:tracePt t="4135" x="4708525" y="2865438"/>
          <p14:tracePt t="4146" x="4694238" y="2865438"/>
          <p14:tracePt t="4163" x="4686300" y="2865438"/>
          <p14:tracePt t="4180" x="4678363" y="2865438"/>
          <p14:tracePt t="4255" x="4670425" y="2865438"/>
          <p14:tracePt t="4261" x="4664075" y="2865438"/>
          <p14:tracePt t="4267" x="4656138" y="2865438"/>
          <p14:tracePt t="4280" x="4640263" y="2865438"/>
          <p14:tracePt t="4297" x="4632325" y="2865438"/>
          <p14:tracePt t="4409" x="4625975" y="2865438"/>
          <p14:tracePt t="4427" x="4618038" y="2865438"/>
          <p14:tracePt t="4513" x="4618038" y="2873375"/>
          <p14:tracePt t="4531" x="4610100" y="2873375"/>
          <p14:tracePt t="4549" x="4602163" y="2873375"/>
          <p14:tracePt t="4565" x="4594225" y="2873375"/>
          <p14:tracePt t="4577" x="4587875" y="2873375"/>
          <p14:tracePt t="4587" x="4579938" y="2873375"/>
          <p14:tracePt t="4605" x="4572000" y="2873375"/>
          <p14:tracePt t="4615" x="4564063" y="2873375"/>
          <p14:tracePt t="4630" x="4549775" y="2873375"/>
          <p14:tracePt t="4647" x="4525963" y="2873375"/>
          <p14:tracePt t="4649" x="4518025" y="2873375"/>
          <p14:tracePt t="4664" x="4495800" y="2873375"/>
          <p14:tracePt t="4680" x="4473575" y="2873375"/>
          <p14:tracePt t="4697" x="4465638" y="2873375"/>
          <p14:tracePt t="4713" x="4457700" y="2873375"/>
          <p14:tracePt t="4730" x="4449763" y="2873375"/>
          <p14:tracePt t="4783" x="4441825" y="2873375"/>
          <p14:tracePt t="4791" x="4435475" y="2873375"/>
          <p14:tracePt t="4802" x="4427538" y="2873375"/>
          <p14:tracePt t="4813" x="4411663" y="2879725"/>
          <p14:tracePt t="4831" x="4397375" y="2879725"/>
          <p14:tracePt t="4832" x="4389438" y="2879725"/>
          <p14:tracePt t="4847" x="4373563" y="2887663"/>
          <p14:tracePt t="4848" x="4359275" y="2887663"/>
          <p14:tracePt t="4864" x="4313238" y="2887663"/>
          <p14:tracePt t="4880" x="4259263" y="2911475"/>
          <p14:tracePt t="4897" x="4175125" y="2941638"/>
          <p14:tracePt t="4900" x="4137025" y="2941638"/>
          <p14:tracePt t="4902" x="4122738" y="2941638"/>
          <p14:tracePt t="4904" x="4106863" y="2949575"/>
          <p14:tracePt t="4913" x="4008438" y="2963863"/>
          <p14:tracePt t="4930" x="3559175" y="2979738"/>
          <p14:tracePt t="4933" x="3467100" y="2979738"/>
          <p14:tracePt t="4934" x="3398838" y="2979738"/>
          <p14:tracePt t="4936" x="3306763" y="2971800"/>
          <p14:tracePt t="4947" x="2827338" y="2917825"/>
          <p14:tracePt t="4948" x="2727325" y="2911475"/>
          <p14:tracePt t="4950" x="2613025" y="2903538"/>
          <p14:tracePt t="4964" x="2362200" y="2865438"/>
          <p14:tracePt t="5520" x="2378075" y="2865438"/>
          <p14:tracePt t="5527" x="2416175" y="2857500"/>
          <p14:tracePt t="5528" x="2430463" y="2857500"/>
          <p14:tracePt t="5533" x="2460625" y="2849563"/>
          <p14:tracePt t="5547" x="2536825" y="2835275"/>
          <p14:tracePt t="5548" x="2544763" y="2835275"/>
          <p14:tracePt t="5550" x="2552700" y="2835275"/>
          <p14:tracePt t="5564" x="2590800" y="2835275"/>
          <p14:tracePt t="5581" x="2606675" y="2857500"/>
          <p14:tracePt t="5597" x="2590800" y="2879725"/>
          <p14:tracePt t="5614" x="2552700" y="2917825"/>
          <p14:tracePt t="5630" x="2530475" y="2955925"/>
          <p14:tracePt t="5647" x="2522538" y="2979738"/>
          <p14:tracePt t="5664" x="2506663" y="2994025"/>
          <p14:tracePt t="5680" x="2498725" y="3009900"/>
          <p14:tracePt t="5697" x="2492375" y="3025775"/>
          <p14:tracePt t="5714" x="2454275" y="3055938"/>
          <p14:tracePt t="5730" x="2378075" y="3094038"/>
          <p14:tracePt t="5747" x="2301875" y="3132138"/>
          <p14:tracePt t="5748" x="2286000" y="3132138"/>
          <p14:tracePt t="5750" x="2278063" y="3140075"/>
          <p14:tracePt t="5755" x="2263775" y="3146425"/>
          <p14:tracePt t="5756" x="2255838" y="3146425"/>
          <p14:tracePt t="5764" x="2232025" y="3162300"/>
          <p14:tracePt t="5780" x="2209800" y="3178175"/>
          <p14:tracePt t="5783" x="2201863" y="3184525"/>
          <p14:tracePt t="5797" x="2193925" y="3192463"/>
          <p14:tracePt t="5814" x="2171700" y="3200400"/>
          <p14:tracePt t="5816" x="2163763" y="3200400"/>
          <p14:tracePt t="5831" x="2149475" y="3200400"/>
          <p14:tracePt t="5833" x="2141538" y="3200400"/>
          <p14:tracePt t="5847" x="2133600" y="3200400"/>
          <p14:tracePt t="5864" x="2133600" y="3208338"/>
          <p14:tracePt t="5927" x="2125663" y="3216275"/>
          <p14:tracePt t="5935" x="2117725" y="3222625"/>
          <p14:tracePt t="5947" x="2103438" y="3230563"/>
          <p14:tracePt t="5964" x="2087563" y="3246438"/>
          <p14:tracePt t="5980" x="2079625" y="3254375"/>
          <p14:tracePt t="5997" x="2079625" y="3260725"/>
          <p14:tracePt t="6208" x="2073275" y="3260725"/>
          <p14:tracePt t="6215" x="2065338" y="3260725"/>
          <p14:tracePt t="6219" x="2057400" y="3260725"/>
          <p14:tracePt t="6231" x="2041525" y="3260725"/>
          <p14:tracePt t="6247" x="2019300" y="3260725"/>
          <p14:tracePt t="6249" x="2011363" y="3260725"/>
          <p14:tracePt t="6264" x="2003425" y="3260725"/>
          <p14:tracePt t="6281" x="1981200" y="3254375"/>
          <p14:tracePt t="6297" x="1965325" y="3246438"/>
          <p14:tracePt t="6314" x="1935163" y="3246438"/>
          <p14:tracePt t="6331" x="1889125" y="3246438"/>
          <p14:tracePt t="6348" x="1844675" y="3246438"/>
          <p14:tracePt t="6364" x="1798638" y="3254375"/>
          <p14:tracePt t="6381" x="1768475" y="3260725"/>
          <p14:tracePt t="6397" x="1730375" y="3276600"/>
          <p14:tracePt t="6399" x="1722438" y="3276600"/>
          <p14:tracePt t="6400" x="1714500" y="3276600"/>
          <p14:tracePt t="6402" x="1714500" y="3284538"/>
          <p14:tracePt t="6404" x="1706563" y="3284538"/>
          <p14:tracePt t="6414" x="1692275" y="3284538"/>
          <p14:tracePt t="6431" x="1668463" y="3292475"/>
          <p14:tracePt t="6448" x="1654175" y="3298825"/>
          <p14:tracePt t="6464" x="1630363" y="3306763"/>
          <p14:tracePt t="6467" x="1622425" y="3306763"/>
          <p14:tracePt t="6469" x="1622425" y="3314700"/>
          <p14:tracePt t="6481" x="1608138" y="3322638"/>
          <p14:tracePt t="6497" x="1584325" y="3330575"/>
          <p14:tracePt t="6514" x="1570038" y="3344863"/>
          <p14:tracePt t="6531" x="1554163" y="3360738"/>
          <p14:tracePt t="6533" x="1546225" y="3360738"/>
          <p14:tracePt t="6547" x="1531938" y="3375025"/>
          <p14:tracePt t="6564" x="1508125" y="3413125"/>
          <p14:tracePt t="6568" x="1493838" y="3421063"/>
          <p14:tracePt t="6582" x="1470025" y="3451225"/>
          <p14:tracePt t="6584" x="1463675" y="3451225"/>
          <p14:tracePt t="6598" x="1447800" y="3489325"/>
          <p14:tracePt t="6614" x="1431925" y="3527425"/>
          <p14:tracePt t="6616" x="1425575" y="3535363"/>
          <p14:tracePt t="6631" x="1417638" y="3565525"/>
          <p14:tracePt t="6648" x="1409700" y="3603625"/>
          <p14:tracePt t="6650" x="1409700" y="3611563"/>
          <p14:tracePt t="6664" x="1401763" y="3649663"/>
          <p14:tracePt t="6681" x="1393825" y="3703638"/>
          <p14:tracePt t="6683" x="1393825" y="3711575"/>
          <p14:tracePt t="6698" x="1387475" y="3771900"/>
          <p14:tracePt t="6714" x="1371600" y="3840163"/>
          <p14:tracePt t="6718" x="1363663" y="3856038"/>
          <p14:tracePt t="6731" x="1363663" y="3878263"/>
          <p14:tracePt t="6747" x="1363663" y="3894138"/>
          <p14:tracePt t="6767" x="1371600" y="3894138"/>
          <p14:tracePt t="6781" x="1387475" y="3894138"/>
          <p14:tracePt t="6797" x="1401763" y="3894138"/>
          <p14:tracePt t="7017" x="1409700" y="3894138"/>
          <p14:tracePt t="7161" x="1409700" y="3902075"/>
          <p14:tracePt t="7167" x="1417638" y="3902075"/>
          <p14:tracePt t="7195" x="1417638" y="3908425"/>
          <p14:tracePt t="7227" x="1425575" y="3908425"/>
          <p14:tracePt t="7243" x="1431925" y="3908425"/>
          <p14:tracePt t="7253" x="1439863" y="3908425"/>
          <p14:tracePt t="7257" x="1447800" y="3908425"/>
          <p14:tracePt t="7264" x="1455738" y="3908425"/>
          <p14:tracePt t="7281" x="1493838" y="3908425"/>
          <p14:tracePt t="7284" x="1508125" y="3908425"/>
          <p14:tracePt t="7298" x="1546225" y="3908425"/>
          <p14:tracePt t="7314" x="1600200" y="3902075"/>
          <p14:tracePt t="7316" x="1608138" y="3902075"/>
          <p14:tracePt t="7331" x="1646238" y="3902075"/>
          <p14:tracePt t="7332" x="1660525" y="3902075"/>
          <p14:tracePt t="7348" x="1730375" y="3886200"/>
          <p14:tracePt t="7364" x="1858963" y="3878263"/>
          <p14:tracePt t="7367" x="1874838" y="3878263"/>
          <p14:tracePt t="7368" x="1889125" y="3870325"/>
          <p14:tracePt t="7381" x="2019300" y="3856038"/>
          <p14:tracePt t="7382" x="2035175" y="3848100"/>
          <p14:tracePt t="7384" x="2057400" y="3840163"/>
          <p14:tracePt t="7398" x="2239963" y="3802063"/>
          <p14:tracePt t="7401" x="2263775" y="3802063"/>
          <p14:tracePt t="7402" x="2293938" y="3794125"/>
          <p14:tracePt t="7414" x="2476500" y="3749675"/>
          <p14:tracePt t="7431" x="2697163" y="3711575"/>
          <p14:tracePt t="7432" x="2720975" y="3703638"/>
          <p14:tracePt t="7434" x="2743200" y="3703638"/>
          <p14:tracePt t="7448" x="2895600" y="3673475"/>
          <p14:tracePt t="7464" x="3094038" y="3635375"/>
          <p14:tracePt t="7467" x="3124200" y="3635375"/>
          <p14:tracePt t="7469" x="3154363" y="3627438"/>
          <p14:tracePt t="7481" x="3330575" y="3611563"/>
          <p14:tracePt t="7498" x="3649663" y="3581400"/>
          <p14:tracePt t="7501" x="3679825" y="3581400"/>
          <p14:tracePt t="7503" x="3717925" y="3581400"/>
          <p14:tracePt t="7504" x="3756025" y="3581400"/>
          <p14:tracePt t="7514" x="3932238" y="3581400"/>
          <p14:tracePt t="7531" x="4160838" y="3581400"/>
          <p14:tracePt t="7533" x="4198938" y="3589338"/>
          <p14:tracePt t="7534" x="4221163" y="3589338"/>
          <p14:tracePt t="7548" x="4441825" y="3611563"/>
          <p14:tracePt t="7564" x="4670425" y="3627438"/>
          <p14:tracePt t="7566" x="4694238" y="3627438"/>
          <p14:tracePt t="7568" x="4724400" y="3627438"/>
          <p14:tracePt t="7570" x="4754563" y="3627438"/>
          <p14:tracePt t="7582" x="4953000" y="3635375"/>
          <p14:tracePt t="7586" x="5013325" y="3635375"/>
          <p14:tracePt t="7598" x="5203825" y="3635375"/>
          <p14:tracePt t="7614" x="5478463" y="3635375"/>
          <p14:tracePt t="7617" x="5516563" y="3635375"/>
          <p14:tracePt t="7618" x="5546725" y="3635375"/>
          <p14:tracePt t="7631" x="5768975" y="3641725"/>
          <p14:tracePt t="7632" x="5813425" y="3641725"/>
          <p14:tracePt t="7648" x="6073775" y="3641725"/>
          <p14:tracePt t="7651" x="6103938" y="3641725"/>
          <p14:tracePt t="7652" x="6134100" y="3641725"/>
          <p14:tracePt t="7664" x="6294438" y="3641725"/>
          <p14:tracePt t="7681" x="6477000" y="3641725"/>
          <p14:tracePt t="7682" x="6499225" y="3635375"/>
          <p14:tracePt t="7684" x="6515100" y="3635375"/>
          <p14:tracePt t="7698" x="6613525" y="3627438"/>
          <p14:tracePt t="7714" x="6683375" y="3619500"/>
          <p14:tracePt t="7717" x="6689725" y="3619500"/>
          <p14:tracePt t="7731" x="6735763" y="3619500"/>
          <p14:tracePt t="7748" x="6797675" y="3627438"/>
          <p14:tracePt t="7750" x="6811963" y="3635375"/>
          <p14:tracePt t="7753" x="6827838" y="3635375"/>
          <p14:tracePt t="7754" x="6835775" y="3635375"/>
          <p14:tracePt t="7757" x="6842125" y="3635375"/>
          <p14:tracePt t="7764" x="6904038" y="3657600"/>
          <p14:tracePt t="7781" x="7032625" y="3679825"/>
          <p14:tracePt t="7783" x="7048500" y="3687763"/>
          <p14:tracePt t="7785" x="7064375" y="3695700"/>
          <p14:tracePt t="7787" x="7086600" y="3695700"/>
          <p14:tracePt t="7788" x="7102475" y="3703638"/>
          <p14:tracePt t="7798" x="7185025" y="3741738"/>
          <p14:tracePt t="7814" x="7307263" y="3779838"/>
          <p14:tracePt t="7817" x="7315200" y="3794125"/>
          <p14:tracePt t="7818" x="7331075" y="3802063"/>
          <p14:tracePt t="7821" x="7345363" y="3802063"/>
          <p14:tracePt t="7832" x="7369175" y="3817938"/>
          <p14:tracePt t="7835" x="7375525" y="3817938"/>
          <p14:tracePt t="7909" x="7383463" y="3817938"/>
          <p14:tracePt t="7919" x="7383463" y="3825875"/>
          <p14:tracePt t="7923" x="7383463" y="3832225"/>
          <p14:tracePt t="7931" x="7383463" y="3848100"/>
          <p14:tracePt t="7948" x="7399338" y="3908425"/>
          <p14:tracePt t="7965" x="7407275" y="3978275"/>
          <p14:tracePt t="7966" x="7407275" y="3992563"/>
          <p14:tracePt t="7981" x="7413625" y="4038600"/>
          <p14:tracePt t="7998" x="7413625" y="4068763"/>
          <p14:tracePt t="8014" x="7413625" y="4084638"/>
          <p14:tracePt t="8033" x="7413625" y="4092575"/>
          <p14:tracePt t="8048" x="7413625" y="4098925"/>
          <p14:tracePt t="8065" x="7413625" y="4106863"/>
          <p14:tracePt t="8117" x="7413625" y="4114800"/>
          <p14:tracePt t="8131" x="7407275" y="4122738"/>
          <p14:tracePt t="8137" x="7399338" y="4130675"/>
          <p14:tracePt t="8148" x="7391400" y="4137025"/>
          <p14:tracePt t="8165" x="7369175" y="4168775"/>
          <p14:tracePt t="8182" x="7331075" y="4183063"/>
          <p14:tracePt t="8182" x="7331075" y="4191000"/>
          <p14:tracePt t="8198" x="7307263" y="4198938"/>
          <p14:tracePt t="8215" x="7299325" y="4198938"/>
          <p14:tracePt t="8321" x="7292975" y="4198938"/>
          <p14:tracePt t="8333" x="7292975" y="4191000"/>
          <p14:tracePt t="8336" x="7285038" y="4183063"/>
          <p14:tracePt t="8348" x="7277100" y="4175125"/>
          <p14:tracePt t="8365" x="7269163" y="4175125"/>
          <p14:tracePt t="8382" x="7269163" y="4168775"/>
          <p14:tracePt t="8403" x="7261225" y="4168775"/>
          <p14:tracePt t="8481" x="7254875" y="4168775"/>
          <p14:tracePt t="8485" x="7246938" y="4168775"/>
          <p14:tracePt t="8499" x="7216775" y="4168775"/>
          <p14:tracePt t="8515" x="7200900" y="4160838"/>
          <p14:tracePt t="8663" x="7192963" y="4160838"/>
          <p14:tracePt t="8669" x="7192963" y="4152900"/>
          <p14:tracePt t="8683" x="7185025" y="4152900"/>
          <p14:tracePt t="8843" x="7185025" y="4144963"/>
          <p14:tracePt t="8853" x="7185025" y="4137025"/>
          <p14:tracePt t="8869" x="7185025" y="4130675"/>
          <p14:tracePt t="8879" x="7192963" y="4130675"/>
          <p14:tracePt t="9075" x="7200900" y="4130675"/>
          <p14:tracePt t="9191" x="7208838" y="4130675"/>
          <p14:tracePt t="9211" x="7216775" y="4130675"/>
          <p14:tracePt t="9219" x="7216775" y="4122738"/>
          <p14:tracePt t="9471" x="7223125" y="4122738"/>
          <p14:tracePt t="9485" x="7223125" y="4114800"/>
          <p14:tracePt t="9490" x="7231063" y="4114800"/>
          <p14:tracePt t="9615" x="7239000" y="4114800"/>
          <p14:tracePt t="9779" x="7246938" y="4114800"/>
          <p14:tracePt t="9871" x="7246938" y="4106863"/>
          <p14:tracePt t="9897" x="7254875" y="4106863"/>
          <p14:tracePt t="9911" x="7261225" y="4106863"/>
          <p14:tracePt t="9939" x="7269163" y="4106863"/>
          <p14:tracePt t="10396" x="7277100" y="4098925"/>
          <p14:tracePt t="10928" x="7277100" y="4106863"/>
          <p14:tracePt t="10934" x="7269163" y="4106863"/>
          <p14:tracePt t="10949" x="7254875" y="4130675"/>
          <p14:tracePt t="10966" x="7239000" y="4160838"/>
          <p14:tracePt t="10982" x="7231063" y="4175125"/>
          <p14:tracePt t="10999" x="7223125" y="4191000"/>
          <p14:tracePt t="11016" x="7223125" y="4198938"/>
          <p14:tracePt t="11032" x="7223125" y="4206875"/>
          <p14:tracePt t="11059" x="7223125" y="4213225"/>
          <p14:tracePt t="11066" x="7216775" y="4213225"/>
          <p14:tracePt t="11082" x="7208838" y="4229100"/>
          <p14:tracePt t="11099" x="7200900" y="4251325"/>
          <p14:tracePt t="11116" x="7185025" y="4283075"/>
          <p14:tracePt t="11119" x="7185025" y="4289425"/>
          <p14:tracePt t="11132" x="7178675" y="4305300"/>
          <p14:tracePt t="11149" x="7178675" y="4321175"/>
          <p14:tracePt t="11150" x="7170738" y="4327525"/>
          <p14:tracePt t="11166" x="7170738" y="4343400"/>
          <p14:tracePt t="11182" x="7154863" y="4373563"/>
          <p14:tracePt t="11185" x="7154863" y="4381500"/>
          <p14:tracePt t="11199" x="7146925" y="4411663"/>
          <p14:tracePt t="11216" x="7140575" y="4465638"/>
          <p14:tracePt t="11233" x="7124700" y="4511675"/>
          <p14:tracePt t="11249" x="7116763" y="4564063"/>
          <p14:tracePt t="11250" x="7108825" y="4572000"/>
          <p14:tracePt t="11266" x="7102475" y="4632325"/>
          <p14:tracePt t="11282" x="7078663" y="4708525"/>
          <p14:tracePt t="11299" x="7064375" y="4792663"/>
          <p14:tracePt t="11316" x="7048500" y="4884738"/>
          <p14:tracePt t="11332" x="7032625" y="4937125"/>
          <p14:tracePt t="11334" x="7032625" y="4945063"/>
          <p14:tracePt t="11349" x="7032625" y="4975225"/>
          <p14:tracePt t="11366" x="7032625" y="4991100"/>
          <p14:tracePt t="11416" x="7032625" y="4999038"/>
          <p14:tracePt t="11430" x="7032625" y="5006975"/>
          <p14:tracePt t="11440" x="7032625" y="5013325"/>
          <p14:tracePt t="11449" x="7032625" y="5021263"/>
          <p14:tracePt t="11466" x="7026275" y="5045075"/>
          <p14:tracePt t="11482" x="7018338" y="5075238"/>
          <p14:tracePt t="11499" x="7010400" y="5105400"/>
          <p14:tracePt t="11516" x="7002463" y="5135563"/>
          <p14:tracePt t="11532" x="6994525" y="5165725"/>
          <p14:tracePt t="11534" x="6988175" y="5165725"/>
          <p14:tracePt t="11549" x="6988175" y="5181600"/>
          <p14:tracePt t="11550" x="6988175" y="5189538"/>
          <p14:tracePt t="11861" x="6988175" y="5181600"/>
          <p14:tracePt t="11871" x="6988175" y="5173663"/>
          <p14:tracePt t="11890" x="6988175" y="5165725"/>
          <p14:tracePt t="11903" x="6988175" y="5159375"/>
          <p14:tracePt t="11916" x="6994525" y="5151438"/>
          <p14:tracePt t="11933" x="7002463" y="5135563"/>
          <p14:tracePt t="11949" x="7010400" y="5127625"/>
          <p14:tracePt t="11966" x="7010400" y="5121275"/>
          <p14:tracePt t="12054" x="7010400" y="5113338"/>
          <p14:tracePt t="12063" x="7010400" y="5105400"/>
          <p14:tracePt t="12067" x="7018338" y="5105400"/>
          <p14:tracePt t="12083" x="7018338" y="5089525"/>
          <p14:tracePt t="12099" x="7018338" y="5083175"/>
          <p14:tracePt t="12116" x="7018338" y="5075238"/>
          <p14:tracePt t="12193" x="7026275" y="5075238"/>
          <p14:tracePt t="12203" x="7026275" y="5067300"/>
          <p14:tracePt t="12219" x="7026275" y="5059363"/>
          <p14:tracePt t="12229" x="7026275" y="5051425"/>
          <p14:tracePt t="12291" x="7032625" y="5051425"/>
          <p14:tracePt t="12439" x="7040563" y="5045075"/>
          <p14:tracePt t="12453" x="7048500" y="5045075"/>
          <p14:tracePt t="12457" x="7048500" y="5037138"/>
          <p14:tracePt t="12466" x="7056438" y="5029200"/>
          <p14:tracePt t="12483" x="7070725" y="5021263"/>
          <p14:tracePt t="12499" x="7086600" y="5013325"/>
          <p14:tracePt t="12523" x="7094538" y="5013325"/>
          <p14:tracePt t="12533" x="7102475" y="5013325"/>
          <p14:tracePt t="12549" x="7124700" y="5013325"/>
          <p14:tracePt t="12566" x="7162800" y="5006975"/>
          <p14:tracePt t="12568" x="7170738" y="5006975"/>
          <p14:tracePt t="12584" x="7216775" y="4999038"/>
          <p14:tracePt t="12600" x="7277100" y="4991100"/>
          <p14:tracePt t="12616" x="7331075" y="4991100"/>
          <p14:tracePt t="12618" x="7331075" y="4983163"/>
          <p14:tracePt t="12621" x="7337425" y="4983163"/>
          <p14:tracePt t="12633" x="7361238" y="4983163"/>
          <p14:tracePt t="12650" x="7369175" y="4983163"/>
          <p14:tracePt t="12671" x="7375525" y="4983163"/>
          <p14:tracePt t="12683" x="7383463" y="4983163"/>
          <p14:tracePt t="12700" x="7399338" y="4975225"/>
          <p14:tracePt t="12716" x="7413625" y="4968875"/>
          <p14:tracePt t="12733" x="7429500" y="4968875"/>
          <p14:tracePt t="12750" x="7451725" y="4968875"/>
          <p14:tracePt t="12766" x="7483475" y="4960938"/>
          <p14:tracePt t="12783" x="7521575" y="4960938"/>
          <p14:tracePt t="12800" x="7559675" y="4953000"/>
          <p14:tracePt t="12817" x="7604125" y="4937125"/>
          <p14:tracePt t="12833" x="7635875" y="4937125"/>
          <p14:tracePt t="12834" x="7635875" y="4930775"/>
          <p14:tracePt t="12849" x="7650163" y="4930775"/>
          <p14:tracePt t="12866" x="7658100" y="4930775"/>
          <p14:tracePt t="12911" x="7666038" y="4930775"/>
          <p14:tracePt t="12928" x="7673975" y="4930775"/>
          <p14:tracePt t="12932" x="7680325" y="4922838"/>
          <p14:tracePt t="12941" x="7688263" y="4922838"/>
          <p14:tracePt t="12951" x="7696200" y="4922838"/>
          <p14:tracePt t="12966" x="7712075" y="4922838"/>
          <p14:tracePt t="12983" x="7742238" y="4922838"/>
          <p14:tracePt t="13000" x="7756525" y="4922838"/>
          <p14:tracePt t="13016" x="7764463" y="4922838"/>
          <p14:tracePt t="13037" x="7772400" y="4922838"/>
          <p14:tracePt t="13050" x="7780338" y="4922838"/>
          <p14:tracePt t="13066" x="7788275" y="4922838"/>
          <p14:tracePt t="13135" x="7794625" y="4922838"/>
          <p14:tracePt t="13169" x="7802563" y="4930775"/>
          <p14:tracePt t="13173" x="7810500" y="4930775"/>
          <p14:tracePt t="13183" x="7818438" y="4937125"/>
          <p14:tracePt t="13200" x="7840663" y="4953000"/>
          <p14:tracePt t="13216" x="7870825" y="4960938"/>
          <p14:tracePt t="13233" x="7878763" y="4968875"/>
          <p14:tracePt t="13250" x="7886700" y="4975225"/>
          <p14:tracePt t="13305" x="7894638" y="4975225"/>
          <p14:tracePt t="13309" x="7902575" y="4975225"/>
          <p14:tracePt t="13316" x="7908925" y="4983163"/>
          <p14:tracePt t="13333" x="7932738" y="4983163"/>
          <p14:tracePt t="13350" x="7954963" y="4991100"/>
          <p14:tracePt t="13367" x="7978775" y="4991100"/>
          <p14:tracePt t="13383" x="7993063" y="4991100"/>
          <p14:tracePt t="13417" x="8001000" y="4991100"/>
          <p14:tracePt t="13473" x="8008938" y="4991100"/>
          <p14:tracePt t="13567" x="8016875" y="4991100"/>
          <p14:tracePt t="13581" x="8023225" y="4991100"/>
          <p14:tracePt t="13585" x="8031163" y="4991100"/>
          <p14:tracePt t="13600" x="8047038" y="4991100"/>
          <p14:tracePt t="13617" x="8054975" y="4991100"/>
          <p14:tracePt t="13633" x="8061325" y="4991100"/>
          <p14:tracePt t="13661" x="8069263" y="4991100"/>
          <p14:tracePt t="13889" x="8077200" y="4991100"/>
          <p14:tracePt t="13949" x="8085138" y="4991100"/>
          <p14:tracePt t="13981" x="8093075" y="4991100"/>
          <p14:tracePt t="14013" x="8099425" y="4991100"/>
          <p14:tracePt t="14051" x="8107363" y="4991100"/>
          <p14:tracePt t="14069" x="8115300" y="4991100"/>
          <p14:tracePt t="14077" x="8123238" y="4991100"/>
          <p14:tracePt t="14085" x="8131175" y="4991100"/>
          <p14:tracePt t="14100" x="8161338" y="4991100"/>
          <p14:tracePt t="14117" x="8191500" y="5006975"/>
          <p14:tracePt t="14134" x="8213725" y="5006975"/>
          <p14:tracePt t="14167" x="8221663" y="5006975"/>
          <p14:tracePt t="14269" x="8229600" y="5006975"/>
          <p14:tracePt t="14279" x="8237538" y="5006975"/>
          <p14:tracePt t="14302" x="8245475" y="5006975"/>
          <p14:tracePt t="14317" x="8251825" y="5006975"/>
          <p14:tracePt t="14329" x="8259763" y="5006975"/>
          <p14:tracePt t="14335" x="8267700" y="5006975"/>
          <p14:tracePt t="14350" x="8297863" y="5006975"/>
          <p14:tracePt t="14367" x="8335963" y="5006975"/>
          <p14:tracePt t="14368" x="8343900" y="5006975"/>
          <p14:tracePt t="14384" x="8389938" y="5006975"/>
          <p14:tracePt t="14400" x="8428038" y="5006975"/>
          <p14:tracePt t="14417" x="8458200" y="5006975"/>
          <p14:tracePt t="14434" x="8474075" y="5013325"/>
          <p14:tracePt t="14450" x="8480425" y="5013325"/>
          <p14:tracePt t="14467" x="8512175" y="5013325"/>
          <p14:tracePt t="14484" x="8542338" y="5013325"/>
          <p14:tracePt t="14500" x="8580438" y="5013325"/>
          <p14:tracePt t="14517" x="8610600" y="5013325"/>
          <p14:tracePt t="14534" x="8632825" y="5013325"/>
          <p14:tracePt t="14550" x="8664575" y="5013325"/>
          <p14:tracePt t="14567" x="8694738" y="5013325"/>
          <p14:tracePt t="14584" x="8732838" y="5013325"/>
          <p14:tracePt t="14586" x="8740775" y="5013325"/>
          <p14:tracePt t="14588" x="8747125" y="5013325"/>
          <p14:tracePt t="14600" x="8778875" y="5013325"/>
          <p14:tracePt t="14617" x="8816975" y="5013325"/>
          <p14:tracePt t="14618" x="8823325" y="5013325"/>
          <p14:tracePt t="14620" x="8831263" y="5013325"/>
          <p14:tracePt t="14634" x="8855075" y="5013325"/>
          <p14:tracePt t="14650" x="8861425" y="5013325"/>
          <p14:tracePt t="14667" x="8869363" y="5013325"/>
          <p14:tracePt t="14769" x="8877300" y="5013325"/>
          <p14:tracePt t="14965" x="8885238" y="5013325"/>
          <p14:tracePt t="15151" x="8893175" y="5013325"/>
          <p14:tracePt t="15201" x="8899525" y="5013325"/>
          <p14:tracePt t="15215" x="8907463" y="5013325"/>
          <p14:tracePt t="15225" x="8915400" y="5013325"/>
          <p14:tracePt t="15234" x="8923338" y="5013325"/>
          <p14:tracePt t="15250" x="8931275" y="5006975"/>
          <p14:tracePt t="15267" x="8937625" y="5006975"/>
          <p14:tracePt t="15284" x="8945563" y="5006975"/>
          <p14:tracePt t="15303" x="8945563" y="4999038"/>
          <p14:tracePt t="15318" x="8953500" y="4999038"/>
          <p14:tracePt t="15339" x="8961438" y="4999038"/>
          <p14:tracePt t="15351" x="8969375" y="4999038"/>
          <p14:tracePt t="15367" x="8983663" y="4991100"/>
          <p14:tracePt t="15368" x="8991600" y="4991100"/>
          <p14:tracePt t="15384" x="9013825" y="4991100"/>
          <p14:tracePt t="15401" x="9029700" y="4991100"/>
          <p14:tracePt t="15417" x="9045575" y="4983163"/>
          <p14:tracePt t="15434" x="9059863" y="4983163"/>
          <p14:tracePt t="15451" x="9067800" y="4983163"/>
          <p14:tracePt t="15571" x="9075738" y="4983163"/>
          <p14:tracePt t="15611" x="9083675" y="4983163"/>
          <p14:tracePt t="15627" x="9090025" y="4983163"/>
          <p14:tracePt t="15635" x="9097963" y="4983163"/>
          <p14:tracePt t="15639" x="9097963" y="4975225"/>
          <p14:tracePt t="15651" x="9113838" y="4975225"/>
          <p14:tracePt t="15667" x="9121775" y="4975225"/>
          <p14:tracePt t="15707" x="9128125" y="4975225"/>
          <p14:tracePt t="15971" x="9136063" y="4975225"/>
          <p14:tracePt t="15992" x="9144000" y="4975225"/>
          <p14:tracePt t="16009" x="9151938" y="4975225"/>
          <p14:tracePt t="16021" x="9159875" y="4975225"/>
          <p14:tracePt t="16033" x="9166225" y="4975225"/>
          <p14:tracePt t="16041" x="9174163" y="4975225"/>
          <p14:tracePt t="16805" x="9182100" y="4975225"/>
          <p14:tracePt t="17295" x="9190038" y="4975225"/>
          <p14:tracePt t="17347" x="9197975" y="4975225"/>
          <p14:tracePt t="17375" x="9204325" y="4975225"/>
          <p14:tracePt t="17681" x="9204325" y="4968875"/>
          <p14:tracePt t="17691" x="9212263" y="4968875"/>
          <p14:tracePt t="17779" x="9220200" y="4968875"/>
          <p14:tracePt t="17793" x="9228138" y="4968875"/>
          <p14:tracePt t="17799" x="9236075" y="4968875"/>
          <p14:tracePt t="17805" x="9236075" y="4960938"/>
          <p14:tracePt t="17818" x="9242425" y="4960938"/>
          <p14:tracePt t="17835" x="9250363" y="4960938"/>
          <p14:tracePt t="17873" x="9258300" y="4960938"/>
          <p14:tracePt t="17883" x="9266238" y="4960938"/>
          <p14:tracePt t="17901" x="9274175" y="4960938"/>
          <p14:tracePt t="17911" x="9280525" y="4960938"/>
          <p14:tracePt t="17921" x="9288463" y="4960938"/>
          <p14:tracePt t="17935" x="9296400" y="4960938"/>
          <p14:tracePt t="17952" x="9304338" y="4960938"/>
          <p14:tracePt t="17968" x="9318625" y="4960938"/>
          <p14:tracePt t="18021" x="9326563" y="4960938"/>
          <p14:tracePt t="18041" x="9334500" y="4960938"/>
          <p14:tracePt t="18057" x="9342438" y="4960938"/>
          <p14:tracePt t="18067" x="9350375" y="4960938"/>
          <p14:tracePt t="18077" x="9356725" y="4960938"/>
          <p14:tracePt t="18085" x="9364663" y="4960938"/>
          <p14:tracePt t="18101" x="9372600" y="4960938"/>
          <p14:tracePt t="18183" x="9380538" y="4960938"/>
          <p14:tracePt t="18227" x="9388475" y="4960938"/>
          <p14:tracePt t="18233" x="9388475" y="4968875"/>
          <p14:tracePt t="18242" x="9394825" y="4968875"/>
          <p14:tracePt t="18311" x="9402763" y="4968875"/>
          <p14:tracePt t="18351" x="9410700" y="4968875"/>
          <p14:tracePt t="18363" x="9418638" y="4968875"/>
          <p14:tracePt t="18369" x="9426575" y="4968875"/>
          <p14:tracePt t="18385" x="9426575" y="4975225"/>
          <p14:tracePt t="18401" x="9440863" y="4983163"/>
          <p14:tracePt t="18471" x="9448800" y="4983163"/>
          <p14:tracePt t="18485" x="9456738" y="4983163"/>
          <p14:tracePt t="18613" x="9464675" y="4983163"/>
          <p14:tracePt t="18753" x="9471025" y="4983163"/>
          <p14:tracePt t="18859" x="9478963" y="4983163"/>
          <p14:tracePt t="18868" x="9486900" y="4983163"/>
          <p14:tracePt t="18917" x="9494838" y="4983163"/>
          <p14:tracePt t="18933" x="9502775" y="4983163"/>
          <p14:tracePt t="18941" x="9509125" y="4983163"/>
          <p14:tracePt t="18952" x="9525000" y="4991100"/>
          <p14:tracePt t="18968" x="9532938" y="4991100"/>
          <p14:tracePt t="18985" x="9555163" y="4991100"/>
          <p14:tracePt t="19002" x="9563100" y="4991100"/>
          <p14:tracePt t="19019" x="9571038" y="4991100"/>
          <p14:tracePt t="19051" x="9578975" y="4991100"/>
          <p14:tracePt t="19103" x="9585325" y="4991100"/>
          <p14:tracePt t="19143" x="9593263" y="4991100"/>
          <p14:tracePt t="19155" x="9601200" y="4991100"/>
          <p14:tracePt t="19167" x="9609138" y="4991100"/>
          <p14:tracePt t="19171" x="9617075" y="4991100"/>
          <p14:tracePt t="19185" x="9623425" y="4991100"/>
          <p14:tracePt t="19202" x="9631363" y="4991100"/>
          <p14:tracePt t="19219" x="9639300" y="4991100"/>
          <p14:tracePt t="19247" x="9647238" y="4991100"/>
          <p14:tracePt t="19287" x="9655175" y="4991100"/>
          <p14:tracePt t="19299" x="9661525" y="4991100"/>
          <p14:tracePt t="19311" x="9669463" y="4991100"/>
          <p14:tracePt t="19319" x="9677400" y="4991100"/>
          <p14:tracePt t="19335" x="9685338" y="4991100"/>
          <p14:tracePt t="19443" x="9693275" y="4991100"/>
          <p14:tracePt t="19459" x="9699625" y="4991100"/>
          <p14:tracePt t="19463" x="9707563" y="4991100"/>
          <p14:tracePt t="19475" x="9715500" y="4991100"/>
          <p14:tracePt t="19599" x="9723438" y="4991100"/>
          <p14:tracePt t="19765" x="9731375" y="4991100"/>
          <p14:tracePt t="19836" x="9737725" y="4991100"/>
          <p14:tracePt t="19851" x="9745663" y="4991100"/>
          <p14:tracePt t="19865" x="9753600" y="4991100"/>
          <p14:tracePt t="19883" x="9761538" y="4991100"/>
          <p14:tracePt t="19891" x="9769475" y="4991100"/>
          <p14:tracePt t="19902" x="9775825" y="4991100"/>
          <p14:tracePt t="19919" x="9791700" y="4991100"/>
          <p14:tracePt t="19936" x="9813925" y="4991100"/>
          <p14:tracePt t="19952" x="9829800" y="4991100"/>
          <p14:tracePt t="19969" x="9837738" y="4991100"/>
          <p14:tracePt t="19970" x="9845675" y="4991100"/>
          <p14:tracePt t="19986" x="9852025" y="4991100"/>
          <p14:tracePt t="20002" x="9875838" y="4991100"/>
          <p14:tracePt t="20019" x="9898063" y="4991100"/>
          <p14:tracePt t="20036" x="9936163" y="4991100"/>
          <p14:tracePt t="20038" x="9944100" y="4991100"/>
          <p14:tracePt t="20052" x="9966325" y="4991100"/>
          <p14:tracePt t="20069" x="9982200" y="4991100"/>
          <p14:tracePt t="20086" x="9990138" y="4991100"/>
          <p14:tracePt t="20102" x="9998075" y="4991100"/>
          <p14:tracePt t="20121" x="10004425" y="4991100"/>
          <p14:tracePt t="20135" x="10012363" y="4983163"/>
          <p14:tracePt t="20152" x="10036175" y="4983163"/>
          <p14:tracePt t="20169" x="10050463" y="4983163"/>
          <p14:tracePt t="20186" x="10074275" y="4975225"/>
          <p14:tracePt t="20189" x="10080625" y="4975225"/>
          <p14:tracePt t="20202" x="10096500" y="4975225"/>
          <p14:tracePt t="20219" x="10118725" y="4968875"/>
          <p14:tracePt t="20221" x="10126663" y="4968875"/>
          <p14:tracePt t="20236" x="10156825" y="4960938"/>
          <p14:tracePt t="20252" x="10188575" y="4960938"/>
          <p14:tracePt t="20269" x="10210800" y="4953000"/>
          <p14:tracePt t="20286" x="10218738" y="4953000"/>
          <p14:tracePt t="20467" x="10218738" y="4960938"/>
          <p14:tracePt t="20477" x="10218738" y="4968875"/>
          <p14:tracePt t="20669" x="10218738" y="4960938"/>
          <p14:tracePt t="20775" x="10210800" y="4960938"/>
          <p14:tracePt t="20801" x="10202863" y="4960938"/>
          <p14:tracePt t="20816" x="10194925" y="4953000"/>
          <p14:tracePt t="20825" x="10188575" y="4953000"/>
          <p14:tracePt t="20836" x="10172700" y="4945063"/>
          <p14:tracePt t="20853" x="10142538" y="4937125"/>
          <p14:tracePt t="20869" x="10096500" y="4930775"/>
          <p14:tracePt t="20871" x="10080625" y="4922838"/>
          <p14:tracePt t="20872" x="10074275" y="4922838"/>
          <p14:tracePt t="20874" x="10066338" y="4922838"/>
          <p14:tracePt t="20886" x="9998075" y="4906963"/>
          <p14:tracePt t="20902" x="9875838" y="4899025"/>
          <p14:tracePt t="20904" x="9852025" y="4892675"/>
          <p14:tracePt t="20906" x="9829800" y="4892675"/>
          <p14:tracePt t="20919" x="9707563" y="4876800"/>
          <p14:tracePt t="20936" x="9502775" y="4854575"/>
          <p14:tracePt t="20939" x="9464675" y="4854575"/>
          <p14:tracePt t="20940" x="9432925" y="4854575"/>
          <p14:tracePt t="20952" x="9220200" y="4830763"/>
          <p14:tracePt t="20954" x="9190038" y="4830763"/>
          <p14:tracePt t="20969" x="8855075" y="4784725"/>
          <p14:tracePt t="20971" x="8801100" y="4784725"/>
          <p14:tracePt t="20972" x="8747125" y="4778375"/>
          <p14:tracePt t="20974" x="8686800" y="4762500"/>
          <p14:tracePt t="20986" x="8283575" y="4708525"/>
          <p14:tracePt t="21002" x="7658100" y="4610100"/>
          <p14:tracePt t="21005" x="7573963" y="4587875"/>
          <p14:tracePt t="21006" x="7489825" y="4579938"/>
          <p14:tracePt t="21008" x="7391400" y="4564063"/>
          <p14:tracePt t="21019" x="6994525" y="4518025"/>
          <p14:tracePt t="21020" x="6926263" y="4511675"/>
          <p14:tracePt t="21036" x="6446838" y="4479925"/>
          <p14:tracePt t="21038" x="6392863" y="4473575"/>
          <p14:tracePt t="21040" x="6340475" y="4473575"/>
          <p14:tracePt t="21053" x="6073775" y="4441825"/>
          <p14:tracePt t="21055" x="6035675" y="4441825"/>
          <p14:tracePt t="21069" x="5783263" y="4411663"/>
          <p14:tracePt t="21086" x="5562600" y="4351338"/>
          <p14:tracePt t="21089" x="5546725" y="4351338"/>
          <p14:tracePt t="21090" x="5532438" y="4343400"/>
          <p14:tracePt t="21092" x="5508625" y="4335463"/>
          <p14:tracePt t="21102" x="5426075" y="4313238"/>
          <p14:tracePt t="21119" x="5265738" y="4244975"/>
          <p14:tracePt t="21120" x="5241925" y="4237038"/>
          <p14:tracePt t="21122" x="5211763" y="4229100"/>
          <p14:tracePt t="21124" x="5189538" y="4221163"/>
          <p14:tracePt t="21136" x="5013325" y="4152900"/>
          <p14:tracePt t="21138" x="4991100" y="4152900"/>
          <p14:tracePt t="21152" x="4838700" y="4106863"/>
          <p14:tracePt t="21155" x="4822825" y="4106863"/>
          <p14:tracePt t="21156" x="4816475" y="4106863"/>
          <p14:tracePt t="21159" x="4800600" y="4098925"/>
          <p14:tracePt t="21160" x="4792663" y="4098925"/>
          <p14:tracePt t="21169" x="4754563" y="4098925"/>
          <p14:tracePt t="21186" x="4678363" y="4092575"/>
          <p14:tracePt t="21189" x="4664075" y="4092575"/>
          <p14:tracePt t="21190" x="4656138" y="4092575"/>
          <p14:tracePt t="21192" x="4648200" y="4092575"/>
          <p14:tracePt t="21194" x="4640263" y="4092575"/>
          <p14:tracePt t="21202" x="4594225" y="4092575"/>
          <p14:tracePt t="21219" x="4495800" y="4084638"/>
          <p14:tracePt t="21220" x="4479925" y="4084638"/>
          <p14:tracePt t="21222" x="4457700" y="4084638"/>
          <p14:tracePt t="21236" x="4327525" y="4068763"/>
          <p14:tracePt t="21252" x="4114800" y="4038600"/>
          <p14:tracePt t="21255" x="4076700" y="4030663"/>
          <p14:tracePt t="21257" x="4054475" y="4022725"/>
          <p14:tracePt t="21269" x="3848100" y="3992563"/>
          <p14:tracePt t="21286" x="3657600" y="3954463"/>
          <p14:tracePt t="21288" x="3649663" y="3954463"/>
          <p14:tracePt t="21302" x="3581400" y="3940175"/>
          <p14:tracePt t="21320" x="3551238" y="3940175"/>
          <p14:tracePt t="21336" x="3527425" y="3932238"/>
          <p14:tracePt t="21353" x="3489325" y="3924300"/>
          <p14:tracePt t="21369" x="3406775" y="3924300"/>
          <p14:tracePt t="21370" x="3390900" y="3924300"/>
          <p14:tracePt t="21373" x="3375025" y="3916363"/>
          <p14:tracePt t="21374" x="3360738" y="3916363"/>
          <p14:tracePt t="21386" x="3238500" y="3916363"/>
          <p14:tracePt t="21402" x="3040063" y="3894138"/>
          <p14:tracePt t="21404" x="3009900" y="3894138"/>
          <p14:tracePt t="21406" x="2971800" y="3886200"/>
          <p14:tracePt t="21420" x="2781300" y="3863975"/>
          <p14:tracePt t="21421" x="2751138" y="3863975"/>
          <p14:tracePt t="21436" x="2476500" y="3810000"/>
          <p14:tracePt t="21439" x="2438400" y="3802063"/>
          <p14:tracePt t="21441" x="2416175" y="3794125"/>
          <p14:tracePt t="21453" x="2301875" y="3771900"/>
          <p14:tracePt t="21470" x="2225675" y="3733800"/>
          <p14:tracePt t="21473" x="2217738" y="3725863"/>
          <p14:tracePt t="21476" x="2209800" y="3725863"/>
          <p14:tracePt t="21486" x="2193925" y="3711575"/>
          <p14:tracePt t="21503" x="2171700" y="3673475"/>
          <p14:tracePt t="21505" x="2171700" y="3665538"/>
          <p14:tracePt t="21506" x="2163763" y="3665538"/>
          <p14:tracePt t="21509" x="2163763" y="3657600"/>
          <p14:tracePt t="21520" x="2111375" y="3627438"/>
          <p14:tracePt t="21536" x="2011363" y="3573463"/>
          <p14:tracePt t="21538" x="2003425" y="3573463"/>
          <p14:tracePt t="21540" x="1997075" y="3565525"/>
          <p14:tracePt t="21554" x="1943100" y="3551238"/>
          <p14:tracePt t="21556" x="1935163" y="3543300"/>
          <p14:tracePt t="21570" x="1882775" y="3527425"/>
          <p14:tracePt t="21572" x="1874838" y="3527425"/>
          <p14:tracePt t="21586" x="1828800" y="3513138"/>
          <p14:tracePt t="21588" x="1820863" y="3505200"/>
          <p14:tracePt t="21603" x="1782763" y="3497263"/>
          <p14:tracePt t="21620" x="1730375" y="3482975"/>
          <p14:tracePt t="21623" x="1722438" y="3467100"/>
          <p14:tracePt t="21624" x="1714500" y="3467100"/>
          <p14:tracePt t="21626" x="1706563" y="3467100"/>
          <p14:tracePt t="21628" x="1698625" y="3459163"/>
          <p14:tracePt t="21636" x="1668463" y="3444875"/>
          <p14:tracePt t="21653" x="1584325" y="3382963"/>
          <p14:tracePt t="21655" x="1577975" y="3382963"/>
          <p14:tracePt t="21656" x="1577975" y="3375025"/>
          <p14:tracePt t="21670" x="1570038" y="3352800"/>
          <p14:tracePt t="21686" x="1562100" y="3322638"/>
          <p14:tracePt t="21703" x="1562100" y="3298825"/>
          <p14:tracePt t="21719" x="1562100" y="3276600"/>
          <p14:tracePt t="21720" x="1562100" y="3268663"/>
          <p14:tracePt t="21736" x="1562100" y="3254375"/>
          <p14:tracePt t="21753" x="1562100" y="3230563"/>
          <p14:tracePt t="21770" x="1562100" y="3222625"/>
          <p14:tracePt t="21795" x="1562100" y="3216275"/>
          <p14:tracePt t="21861" x="1562100" y="3208338"/>
          <p14:tracePt t="21943" x="1570038" y="3208338"/>
          <p14:tracePt t="21960" x="1577975" y="3208338"/>
          <p14:tracePt t="21969" x="1584325" y="3208338"/>
          <p14:tracePt t="21979" x="1592263" y="3208338"/>
          <p14:tracePt t="22071" x="1600200" y="3208338"/>
          <p14:tracePt t="22091" x="1600200" y="3200400"/>
          <p14:tracePt t="22148" x="1608138" y="3192463"/>
          <p14:tracePt t="22171" x="1616075" y="3184525"/>
          <p14:tracePt t="22181" x="1616075" y="3178175"/>
          <p14:tracePt t="22186" x="1616075" y="3170238"/>
          <p14:tracePt t="22203" x="1622425" y="3154363"/>
          <p14:tracePt t="22220" x="1630363" y="3140075"/>
          <p14:tracePt t="22236" x="1638300" y="3116263"/>
          <p14:tracePt t="22253" x="1646238" y="3078163"/>
          <p14:tracePt t="22254" x="1654175" y="3078163"/>
          <p14:tracePt t="22270" x="1668463" y="3040063"/>
          <p14:tracePt t="22286" x="1692275" y="2994025"/>
          <p14:tracePt t="22289" x="1692275" y="2987675"/>
          <p14:tracePt t="22290" x="1692275" y="2979738"/>
          <p14:tracePt t="22304" x="1706563" y="2941638"/>
          <p14:tracePt t="22306" x="1706563" y="2933700"/>
          <p14:tracePt t="22320" x="1714500" y="2903538"/>
          <p14:tracePt t="22336" x="1714500" y="2879725"/>
          <p14:tracePt t="22338" x="1714500" y="2873375"/>
          <p14:tracePt t="22353" x="1722438" y="2857500"/>
          <p14:tracePt t="22370" x="1722438" y="2849563"/>
          <p14:tracePt t="22539" x="1722438" y="2857500"/>
          <p14:tracePt t="22547" x="1722438" y="2865438"/>
          <p14:tracePt t="22555" x="1722438" y="2873375"/>
          <p14:tracePt t="22570" x="1714500" y="2895600"/>
          <p14:tracePt t="22586" x="1706563" y="2925763"/>
          <p14:tracePt t="22589" x="1698625" y="2933700"/>
          <p14:tracePt t="22591" x="1698625" y="2941638"/>
          <p14:tracePt t="22603" x="1692275" y="2979738"/>
          <p14:tracePt t="22620" x="1692275" y="3048000"/>
          <p14:tracePt t="22623" x="1692275" y="3055938"/>
          <p14:tracePt t="22625" x="1692275" y="3063875"/>
          <p14:tracePt t="22626" x="1684338" y="3070225"/>
          <p14:tracePt t="22636" x="1684338" y="3108325"/>
          <p14:tracePt t="22653" x="1684338" y="3154363"/>
          <p14:tracePt t="22655" x="1684338" y="3162300"/>
          <p14:tracePt t="22670" x="1684338" y="3192463"/>
          <p14:tracePt t="22686" x="1684338" y="3208338"/>
          <p14:tracePt t="22741" x="1684338" y="3216275"/>
          <p14:tracePt t="22759" x="1676400" y="3216275"/>
          <p14:tracePt t="22763" x="1676400" y="3222625"/>
          <p14:tracePt t="22777" x="1676400" y="3230563"/>
          <p14:tracePt t="22789" x="1668463" y="3238500"/>
          <p14:tracePt t="22804" x="1668463" y="3254375"/>
          <p14:tracePt t="22820" x="1668463" y="3260725"/>
          <p14:tracePt t="22837" x="1668463" y="3268663"/>
          <p14:tracePt t="22863" x="1668463" y="3276600"/>
          <p14:tracePt t="22879" x="1668463" y="3284538"/>
          <p14:tracePt t="22886" x="1668463" y="3292475"/>
          <p14:tracePt t="22903" x="1668463" y="3322638"/>
          <p14:tracePt t="22905" x="1668463" y="3330575"/>
          <p14:tracePt t="22920" x="1668463" y="3375025"/>
          <p14:tracePt t="22936" x="1668463" y="3421063"/>
          <p14:tracePt t="22953" x="1668463" y="3467100"/>
          <p14:tracePt t="22970" x="1660525" y="3513138"/>
          <p14:tracePt t="22972" x="1660525" y="3521075"/>
          <p14:tracePt t="22974" x="1660525" y="3527425"/>
          <p14:tracePt t="22986" x="1654175" y="3559175"/>
          <p14:tracePt t="23004" x="1654175" y="3603625"/>
          <p14:tracePt t="23006" x="1654175" y="3611563"/>
          <p14:tracePt t="23020" x="1654175" y="3641725"/>
          <p14:tracePt t="23037" x="1654175" y="3673475"/>
          <p14:tracePt t="23039" x="1654175" y="3679825"/>
          <p14:tracePt t="23054" x="1654175" y="3695700"/>
          <p14:tracePt t="23070" x="1654175" y="3717925"/>
          <p14:tracePt t="23087" x="1654175" y="3725863"/>
          <p14:tracePt t="23103" x="1654175" y="3733800"/>
          <p14:tracePt t="23120" x="1654175" y="3763963"/>
          <p14:tracePt t="23122" x="1654175" y="3779838"/>
          <p14:tracePt t="23137" x="1646238" y="3825875"/>
          <p14:tracePt t="23138" x="1646238" y="3840163"/>
          <p14:tracePt t="23140" x="1646238" y="3848100"/>
          <p14:tracePt t="23154" x="1630363" y="3916363"/>
          <p14:tracePt t="23170" x="1616075" y="4000500"/>
          <p14:tracePt t="23187" x="1600200" y="4076700"/>
          <p14:tracePt t="23189" x="1600200" y="4084638"/>
          <p14:tracePt t="23191" x="1600200" y="4098925"/>
          <p14:tracePt t="23192" x="1592263" y="4106863"/>
          <p14:tracePt t="23203" x="1592263" y="4137025"/>
          <p14:tracePt t="23220" x="1592263" y="4175125"/>
          <p14:tracePt t="23237" x="1592263" y="4183063"/>
          <p14:tracePt t="23381" x="1592263" y="4175125"/>
          <p14:tracePt t="23395" x="1592263" y="4168775"/>
          <p14:tracePt t="23400" x="1592263" y="4160838"/>
          <p14:tracePt t="23407" x="1592263" y="4152900"/>
          <p14:tracePt t="23420" x="1592263" y="4137025"/>
          <p14:tracePt t="23437" x="1600200" y="4106863"/>
          <p14:tracePt t="23440" x="1600200" y="4098925"/>
          <p14:tracePt t="23442" x="1600200" y="4092575"/>
          <p14:tracePt t="23454" x="1608138" y="4060825"/>
          <p14:tracePt t="23470" x="1622425" y="3992563"/>
          <p14:tracePt t="23472" x="1622425" y="3984625"/>
          <p14:tracePt t="23475" x="1630363" y="3970338"/>
          <p14:tracePt t="23476" x="1630363" y="3962400"/>
          <p14:tracePt t="23487" x="1638300" y="3908425"/>
          <p14:tracePt t="23488" x="1638300" y="3902075"/>
          <p14:tracePt t="23503" x="1654175" y="3825875"/>
          <p14:tracePt t="23504" x="1660525" y="3817938"/>
          <p14:tracePt t="23520" x="1684338" y="3725863"/>
          <p14:tracePt t="23537" x="1698625" y="3649663"/>
          <p14:tracePt t="23539" x="1706563" y="3635375"/>
          <p14:tracePt t="23540" x="1714500" y="3627438"/>
          <p14:tracePt t="23554" x="1736725" y="3565525"/>
          <p14:tracePt t="23570" x="1752600" y="3497263"/>
          <p14:tracePt t="23587" x="1774825" y="3459163"/>
          <p14:tracePt t="23604" x="1790700" y="3421063"/>
          <p14:tracePt t="23620" x="1806575" y="3398838"/>
          <p14:tracePt t="23637" x="1820863" y="3382963"/>
          <p14:tracePt t="23653" x="1844675" y="3368675"/>
          <p14:tracePt t="23654" x="1851025" y="3368675"/>
          <p14:tracePt t="23670" x="1874838" y="3352800"/>
          <p14:tracePt t="23687" x="1912938" y="3336925"/>
          <p14:tracePt t="23703" x="1951038" y="3322638"/>
          <p14:tracePt t="23720" x="1981200" y="3314700"/>
          <p14:tracePt t="23737" x="2011363" y="3298825"/>
          <p14:tracePt t="23754" x="2035175" y="3292475"/>
          <p14:tracePt t="23811" x="2041525" y="3292475"/>
          <p14:tracePt t="23827" x="2041525" y="3298825"/>
          <p14:tracePt t="23859" x="2049463" y="3298825"/>
          <p14:tracePt t="23871" x="2057400" y="3298825"/>
          <p14:tracePt t="23874" x="2057400" y="3306763"/>
          <p14:tracePt t="23887" x="2073275" y="3306763"/>
          <p14:tracePt t="23904" x="2095500" y="3336925"/>
          <p14:tracePt t="23907" x="2103438" y="3336925"/>
          <p14:tracePt t="23908" x="2111375" y="3344863"/>
          <p14:tracePt t="23910" x="2117725" y="3344863"/>
          <p14:tracePt t="23912" x="2117725" y="3352800"/>
          <p14:tracePt t="23920" x="2149475" y="3375025"/>
          <p14:tracePt t="23937" x="2239963" y="3459163"/>
          <p14:tracePt t="23938" x="2255838" y="3467100"/>
          <p14:tracePt t="23954" x="2422525" y="3573463"/>
          <p14:tracePt t="23970" x="2620963" y="3679825"/>
          <p14:tracePt t="23973" x="2659063" y="3695700"/>
          <p14:tracePt t="23974" x="2689225" y="3711575"/>
          <p14:tracePt t="23976" x="2727325" y="3733800"/>
          <p14:tracePt t="23987" x="2917825" y="3810000"/>
          <p14:tracePt t="24004" x="3360738" y="3946525"/>
          <p14:tracePt t="24007" x="3406775" y="3962400"/>
          <p14:tracePt t="24009" x="3451225" y="3970338"/>
          <p14:tracePt t="24020" x="3733800" y="4022725"/>
          <p14:tracePt t="24037" x="4076700" y="4084638"/>
          <p14:tracePt t="24039" x="4122738" y="4092575"/>
          <p14:tracePt t="24040" x="4152900" y="4092575"/>
          <p14:tracePt t="24043" x="4191000" y="4098925"/>
          <p14:tracePt t="24054" x="4419600" y="4114800"/>
          <p14:tracePt t="24070" x="4686300" y="4152900"/>
          <p14:tracePt t="24072" x="4716463" y="4160838"/>
          <p14:tracePt t="24074" x="4746625" y="4168775"/>
          <p14:tracePt t="24087" x="4937125" y="4198938"/>
          <p14:tracePt t="24089" x="4960938" y="4206875"/>
          <p14:tracePt t="24090" x="4999038" y="4206875"/>
          <p14:tracePt t="24104" x="5280025" y="4259263"/>
          <p14:tracePt t="24120" x="5715000" y="4343400"/>
          <p14:tracePt t="24123" x="5783263" y="4351338"/>
          <p14:tracePt t="24125" x="5837238" y="4365625"/>
          <p14:tracePt t="24137" x="6188075" y="4411663"/>
          <p14:tracePt t="24154" x="6721475" y="4465638"/>
          <p14:tracePt t="24157" x="6781800" y="4473575"/>
          <p14:tracePt t="24158" x="6842125" y="4473575"/>
          <p14:tracePt t="24160" x="6896100" y="4479925"/>
          <p14:tracePt t="24170" x="7192963" y="4495800"/>
          <p14:tracePt t="24187" x="7604125" y="4525963"/>
          <p14:tracePt t="24188" x="7650163" y="4533900"/>
          <p14:tracePt t="24204" x="8016875" y="4587875"/>
          <p14:tracePt t="24220" x="8245475" y="4618038"/>
          <p14:tracePt t="24223" x="8259763" y="4625975"/>
          <p14:tracePt t="24224" x="8283575" y="4632325"/>
          <p14:tracePt t="24227" x="8305800" y="4632325"/>
          <p14:tracePt t="24237" x="8382000" y="4648200"/>
          <p14:tracePt t="24254" x="8488363" y="4670425"/>
          <p14:tracePt t="24257" x="8496300" y="4678363"/>
          <p14:tracePt t="24259" x="8504238" y="4678363"/>
          <p14:tracePt t="24270" x="8534400" y="4694238"/>
          <p14:tracePt t="24287" x="8556625" y="4702175"/>
          <p14:tracePt t="24290" x="8564563" y="4708525"/>
          <p14:tracePt t="24292" x="8564563" y="4716463"/>
          <p14:tracePt t="24294" x="8572500" y="4716463"/>
          <p14:tracePt t="24305" x="8594725" y="4732338"/>
          <p14:tracePt t="24307" x="8602663" y="4732338"/>
          <p14:tracePt t="24309" x="8610600" y="4732338"/>
          <p14:tracePt t="24310" x="8618538" y="4740275"/>
          <p14:tracePt t="24320" x="8664575" y="4762500"/>
          <p14:tracePt t="24337" x="8732838" y="4808538"/>
          <p14:tracePt t="24339" x="8747125" y="4816475"/>
          <p14:tracePt t="24354" x="8823325" y="4860925"/>
          <p14:tracePt t="24370" x="8937625" y="4906963"/>
          <p14:tracePt t="24373" x="8953500" y="4914900"/>
          <p14:tracePt t="24375" x="8961438" y="4922838"/>
          <p14:tracePt t="24376" x="8983663" y="4922838"/>
          <p14:tracePt t="24387" x="9090025" y="4953000"/>
          <p14:tracePt t="24404" x="9356725" y="4999038"/>
          <p14:tracePt t="24407" x="9380538" y="5006975"/>
          <p14:tracePt t="24408" x="9410700" y="5006975"/>
          <p14:tracePt t="24410" x="9432925" y="5006975"/>
          <p14:tracePt t="24420" x="9563100" y="5013325"/>
          <p14:tracePt t="24437" x="9753600" y="5013325"/>
          <p14:tracePt t="24438" x="9775825" y="5013325"/>
          <p14:tracePt t="24440" x="9799638" y="5013325"/>
          <p14:tracePt t="24443" x="9821863" y="5013325"/>
          <p14:tracePt t="24444" x="9845675" y="5013325"/>
          <p14:tracePt t="24455" x="9998075" y="5013325"/>
          <p14:tracePt t="24471" x="10226675" y="5013325"/>
          <p14:tracePt t="24472" x="10248900" y="5013325"/>
          <p14:tracePt t="24474" x="10279063" y="5013325"/>
          <p14:tracePt t="24487" x="10439400" y="5006975"/>
          <p14:tracePt t="24504" x="10599738" y="4999038"/>
          <p14:tracePt t="24520" x="10675938" y="4991100"/>
          <p14:tracePt t="24537" x="10690225" y="4991100"/>
          <p14:tracePt t="24889" x="10683875" y="4991100"/>
          <p14:tracePt t="24895" x="10675938" y="4991100"/>
          <p14:tracePt t="24907" x="10668000" y="4991100"/>
          <p14:tracePt t="24963" x="10660063" y="4991100"/>
          <p14:tracePt t="24975" x="10652125" y="4991100"/>
          <p14:tracePt t="24979" x="10645775" y="4991100"/>
          <p14:tracePt t="24987" x="10629900" y="4991100"/>
          <p14:tracePt t="25004" x="10607675" y="4991100"/>
          <p14:tracePt t="25007" x="10599738" y="4991100"/>
          <p14:tracePt t="25021" x="10591800" y="4999038"/>
          <p14:tracePt t="25037" x="10575925" y="4999038"/>
          <p14:tracePt t="25056" x="10569575" y="4999038"/>
          <p14:tracePt t="25081" x="10561638" y="4999038"/>
          <p14:tracePt t="25095" x="10553700" y="4999038"/>
          <p14:tracePt t="25104" x="10545763" y="4999038"/>
          <p14:tracePt t="25121" x="10537825" y="5006975"/>
          <p14:tracePt t="25138" x="10531475" y="5006975"/>
          <p14:tracePt t="25291" x="10523538" y="5006975"/>
          <p14:tracePt t="25313" x="10515600" y="5006975"/>
          <p14:tracePt t="25519" x="10523538" y="5006975"/>
          <p14:tracePt t="25539" x="10531475" y="5006975"/>
          <p14:tracePt t="25569" x="10537825" y="5006975"/>
          <p14:tracePt t="25686" x="10545763" y="4999038"/>
          <p14:tracePt t="25693" x="10553700" y="4999038"/>
          <p14:tracePt t="25704" x="10561638" y="4991100"/>
          <p14:tracePt t="25721" x="10575925" y="4983163"/>
          <p14:tracePt t="25738" x="10583863" y="4975225"/>
          <p14:tracePt t="25754" x="10591800" y="4975225"/>
          <p14:tracePt t="25838" x="10599738" y="4975225"/>
          <p14:tracePt t="25847" x="10599738" y="4968875"/>
          <p14:tracePt t="25859" x="10607675" y="4968875"/>
          <p14:tracePt t="25871" x="10614025" y="4960938"/>
          <p14:tracePt t="25888" x="10629900" y="4960938"/>
          <p14:tracePt t="25904" x="10645775" y="4960938"/>
          <p14:tracePt t="25921" x="10660063" y="4960938"/>
          <p14:tracePt t="25938" x="10675938" y="4953000"/>
          <p14:tracePt t="25954" x="10698163" y="4953000"/>
          <p14:tracePt t="25971" x="10714038" y="4945063"/>
          <p14:tracePt t="26037" x="10721975" y="4945063"/>
          <p14:tracePt t="26047" x="10728325" y="4945063"/>
          <p14:tracePt t="26054" x="10736263" y="4945063"/>
          <p14:tracePt t="26071" x="10760075" y="4945063"/>
          <p14:tracePt t="26073" x="10760075" y="4937125"/>
          <p14:tracePt t="26088" x="10782300" y="4937125"/>
          <p14:tracePt t="26104" x="10782300" y="4930775"/>
          <p14:tracePt t="26127" x="10790238" y="4930775"/>
          <p14:tracePt t="26292" x="10798175" y="4930775"/>
          <p14:tracePt t="26303" x="10804525" y="4930775"/>
          <p14:tracePt t="26321" x="10812463" y="4930775"/>
          <p14:tracePt t="26335" x="10820400" y="4930775"/>
          <p14:tracePt t="26353" x="10828338" y="4930775"/>
          <p14:tracePt t="26407" x="10836275" y="4930775"/>
          <p14:tracePt t="26577" x="10842625" y="4930775"/>
          <p14:tracePt t="26613" x="10850563" y="4930775"/>
          <p14:tracePt t="26631" x="10858500" y="4930775"/>
          <p14:tracePt t="26643" x="10866438" y="4930775"/>
          <p14:tracePt t="26669" x="10874375" y="4930775"/>
          <p14:tracePt t="26683" x="10880725" y="4930775"/>
          <p14:tracePt t="26701" x="10888663" y="4930775"/>
          <p14:tracePt t="26717" x="10896600" y="4930775"/>
          <p14:tracePt t="26725" x="10904538" y="4930775"/>
          <p14:tracePt t="26738" x="10904538" y="4922838"/>
          <p14:tracePt t="26754" x="10912475" y="4922838"/>
          <p14:tracePt t="26827" x="10918825" y="4922838"/>
          <p14:tracePt t="26849" x="10926763" y="4922838"/>
          <p14:tracePt t="26852" x="10926763" y="4914900"/>
          <p14:tracePt t="26857" x="10934700" y="4914900"/>
          <p14:tracePt t="26875" x="10942638" y="4914900"/>
          <p14:tracePt t="27023" x="10950575" y="4914900"/>
          <p14:tracePt t="27083" x="10956925" y="4914900"/>
          <p14:tracePt t="27089" x="10964863" y="4906963"/>
          <p14:tracePt t="27099" x="10972800" y="4899025"/>
          <p14:tracePt t="27113" x="10980738" y="4899025"/>
          <p14:tracePt t="27139" x="10988675" y="4899025"/>
          <p14:tracePt t="27189" x="10995025" y="4899025"/>
          <p14:tracePt t="27205" x="11002963" y="4899025"/>
          <p14:tracePt t="27217" x="11010900" y="4899025"/>
          <p14:tracePt t="27227" x="11010900" y="4892675"/>
          <p14:tracePt t="27238" x="11026775" y="4892675"/>
          <p14:tracePt t="27307" x="11033125" y="4892675"/>
          <p14:tracePt t="27319" x="11041063" y="4892675"/>
          <p14:tracePt t="27329" x="11049000" y="4892675"/>
          <p14:tracePt t="27338" x="11056938" y="4892675"/>
          <p14:tracePt t="27355" x="11071225" y="4892675"/>
          <p14:tracePt t="27371" x="11079163" y="4892675"/>
          <p14:tracePt t="27388" x="11087100" y="4892675"/>
          <p14:tracePt t="27581" x="11095038" y="4892675"/>
          <p14:tracePt t="27723" x="11102975" y="4892675"/>
          <p14:tracePt t="27803" x="11109325" y="4892675"/>
          <p14:tracePt t="27808" x="11117263" y="4892675"/>
          <p14:tracePt t="27822" x="11125200" y="4892675"/>
          <p14:tracePt t="27838" x="11133138" y="4884738"/>
          <p14:tracePt t="27855" x="11141075" y="4884738"/>
          <p14:tracePt t="28027" x="11147425" y="4884738"/>
          <p14:tracePt t="28155" x="11155363" y="4884738"/>
          <p14:tracePt t="28169" x="11163300" y="4884738"/>
          <p14:tracePt t="28277" x="11171238" y="4884738"/>
          <p14:tracePt t="28303" x="11179175" y="4884738"/>
          <p14:tracePt t="28307" x="11185525" y="4884738"/>
          <p14:tracePt t="28322" x="11201400" y="4876800"/>
          <p14:tracePt t="28338" x="11231563" y="4876800"/>
          <p14:tracePt t="28355" x="11261725" y="4876800"/>
          <p14:tracePt t="28372" x="11285538" y="4884738"/>
          <p14:tracePt t="28388" x="11299825" y="4884738"/>
          <p14:tracePt t="28405" x="11307763" y="4884738"/>
          <p14:tracePt t="28447" x="11315700" y="4884738"/>
          <p14:tracePt t="28465" x="11323638" y="4884738"/>
          <p14:tracePt t="28483" x="11331575" y="4884738"/>
          <p14:tracePt t="28543" x="11337925" y="4884738"/>
          <p14:tracePt t="28551" x="11345863" y="4884738"/>
          <p14:tracePt t="28557" x="11353800" y="4892675"/>
          <p14:tracePt t="28572" x="11376025" y="4892675"/>
          <p14:tracePt t="28588" x="11383963" y="4899025"/>
          <p14:tracePt t="28817" x="11383963" y="4906963"/>
          <p14:tracePt t="29221" x="11383963" y="4914900"/>
          <p14:tracePt t="29257" x="11383963" y="4922838"/>
          <p14:tracePt t="29423" x="11383963" y="4930775"/>
          <p14:tracePt t="29508" x="11376025" y="4930775"/>
          <p14:tracePt t="29515" x="11376025" y="4937125"/>
          <p14:tracePt t="29522" x="11361738" y="4937125"/>
          <p14:tracePt t="29539" x="11331575" y="4945063"/>
          <p14:tracePt t="29556" x="11293475" y="4960938"/>
          <p14:tracePt t="29557" x="11285538" y="4960938"/>
          <p14:tracePt t="29572" x="11261725" y="4968875"/>
          <p14:tracePt t="29589" x="11247438" y="4975225"/>
          <p14:tracePt t="29591" x="11239500" y="4975225"/>
          <p14:tracePt t="29606" x="11231563" y="4975225"/>
          <p14:tracePt t="29622" x="11223625" y="4975225"/>
          <p14:tracePt t="29639" x="11209338" y="4975225"/>
          <p14:tracePt t="29656" x="11185525" y="4975225"/>
          <p14:tracePt t="29672" x="11163300" y="4983163"/>
          <p14:tracePt t="29689" x="11109325" y="4983163"/>
          <p14:tracePt t="29691" x="11095038" y="4983163"/>
          <p14:tracePt t="29694" x="11079163" y="4991100"/>
          <p14:tracePt t="29696" x="11071225" y="4991100"/>
          <p14:tracePt t="29706" x="11041063" y="4991100"/>
          <p14:tracePt t="29722" x="10995025" y="4999038"/>
          <p14:tracePt t="29725" x="10988675" y="4999038"/>
          <p14:tracePt t="29739" x="10964863" y="5006975"/>
          <p14:tracePt t="30177" x="10964863" y="4999038"/>
          <p14:tracePt t="30183" x="10972800" y="4999038"/>
          <p14:tracePt t="30189" x="10980738" y="4999038"/>
          <p14:tracePt t="30206" x="10995025" y="4991100"/>
          <p14:tracePt t="30222" x="11018838" y="4983163"/>
          <p14:tracePt t="30239" x="11026775" y="4975225"/>
          <p14:tracePt t="30256" x="11041063" y="4975225"/>
          <p14:tracePt t="30272" x="11049000" y="4975225"/>
          <p14:tracePt t="30290" x="11071225" y="4968875"/>
          <p14:tracePt t="30306" x="11087100" y="4968875"/>
          <p14:tracePt t="30322" x="11109325" y="4960938"/>
          <p14:tracePt t="30339" x="11125200" y="4945063"/>
          <p14:tracePt t="30340" x="11133138" y="4945063"/>
          <p14:tracePt t="30356" x="11141075" y="4945063"/>
          <p14:tracePt t="30479" x="11141075" y="4937125"/>
          <p14:tracePt t="30486" x="11147425" y="4937125"/>
          <p14:tracePt t="30490" x="11147425" y="4930775"/>
          <p14:tracePt t="30506" x="11179175" y="4922838"/>
          <p14:tracePt t="30523" x="11201400" y="4914900"/>
          <p14:tracePt t="30539" x="11217275" y="4914900"/>
          <p14:tracePt t="30556" x="11231563" y="4906963"/>
          <p14:tracePt t="30573" x="11247438" y="4906963"/>
          <p14:tracePt t="30606" x="11261725" y="4906963"/>
          <p14:tracePt t="30623" x="11269663" y="4906963"/>
          <p14:tracePt t="30639" x="11277600" y="4899025"/>
          <p14:tracePt t="30656" x="11285538" y="4899025"/>
          <p14:tracePt t="30673" x="11293475" y="4899025"/>
          <p14:tracePt t="30689" x="11299825" y="4899025"/>
          <p14:tracePt t="30706" x="11307763" y="4899025"/>
          <p14:tracePt t="30731" x="11315700" y="4899025"/>
          <p14:tracePt t="30739" x="11315700" y="4892675"/>
          <p14:tracePt t="30756" x="11337925" y="4884738"/>
          <p14:tracePt t="30772" x="11353800" y="4876800"/>
          <p14:tracePt t="30789" x="11369675" y="4876800"/>
          <p14:tracePt t="30811" x="11376025" y="4876800"/>
          <p14:tracePt t="31433" x="11383963" y="4876800"/>
          <p14:tracePt t="31461" x="11391900" y="4876800"/>
          <p14:tracePt t="31465" x="11391900" y="4868863"/>
          <p14:tracePt t="31479" x="11399838" y="4868863"/>
          <p14:tracePt t="31490" x="11407775" y="4854575"/>
          <p14:tracePt t="31506" x="11414125" y="4846638"/>
          <p14:tracePt t="31509" x="11422063" y="4846638"/>
          <p14:tracePt t="31524" x="11430000" y="4838700"/>
          <p14:tracePt t="31540" x="11437938" y="4816475"/>
          <p14:tracePt t="31556" x="11452225" y="4792663"/>
          <p14:tracePt t="31559" x="11460163" y="4792663"/>
          <p14:tracePt t="31560" x="11460163" y="4784725"/>
          <p14:tracePt t="31573" x="11468100" y="4778375"/>
          <p14:tracePt t="31590" x="11483975" y="4754563"/>
          <p14:tracePt t="31606" x="11490325" y="4746625"/>
          <p14:tracePt t="31687" x="11498263" y="4740275"/>
          <p14:tracePt t="31695" x="11498263" y="4732338"/>
          <p14:tracePt t="31706" x="11506200" y="4724400"/>
          <p14:tracePt t="31723" x="11514138" y="4716463"/>
          <p14:tracePt t="31725" x="11514138" y="4708525"/>
          <p14:tracePt t="31740" x="11522075" y="4694238"/>
          <p14:tracePt t="31757" x="11522075" y="4686300"/>
          <p14:tracePt t="31759" x="11522075" y="4678363"/>
          <p14:tracePt t="31761" x="11528425" y="4678363"/>
          <p14:tracePt t="31801" x="11528425" y="4670425"/>
          <p14:tracePt t="31814" x="11536363" y="4664075"/>
          <p14:tracePt t="31840" x="11544300" y="4656138"/>
          <p14:tracePt t="31967" x="11544300" y="4648200"/>
          <p14:tracePt t="32483" x="11536363" y="4648200"/>
          <p14:tracePt t="32505" x="11528425" y="4648200"/>
          <p14:tracePt t="32522" x="11522075" y="4648200"/>
          <p14:tracePt t="32526" x="11522075" y="4656138"/>
          <p14:tracePt t="32541" x="11514138" y="4664075"/>
          <p14:tracePt t="32605" x="11506200" y="4664075"/>
          <p14:tracePt t="32610" x="11506200" y="4670425"/>
          <p14:tracePt t="32623" x="11498263" y="4670425"/>
          <p14:tracePt t="32640" x="11468100" y="4686300"/>
          <p14:tracePt t="32657" x="11437938" y="4708525"/>
          <p14:tracePt t="32658" x="11430000" y="4716463"/>
          <p14:tracePt t="32674" x="11399838" y="4740275"/>
          <p14:tracePt t="32690" x="11369675" y="4762500"/>
          <p14:tracePt t="32692" x="11361738" y="4770438"/>
          <p14:tracePt t="32707" x="11331575" y="4784725"/>
          <p14:tracePt t="32724" x="11277600" y="4808538"/>
          <p14:tracePt t="32726" x="11277600" y="4816475"/>
          <p14:tracePt t="32740" x="11239500" y="4838700"/>
          <p14:tracePt t="32743" x="11223625" y="4846638"/>
          <p14:tracePt t="32745" x="11217275" y="4846638"/>
          <p14:tracePt t="32747" x="11209338" y="4846638"/>
          <p14:tracePt t="32757" x="11179175" y="4868863"/>
          <p14:tracePt t="32758" x="11171238" y="4868863"/>
          <p14:tracePt t="32773" x="11117263" y="4899025"/>
          <p14:tracePt t="32790" x="11026775" y="4945063"/>
          <p14:tracePt t="32793" x="11018838" y="4953000"/>
          <p14:tracePt t="32807" x="10926763" y="4991100"/>
          <p14:tracePt t="32809" x="10912475" y="5006975"/>
          <p14:tracePt t="32810" x="10904538" y="5006975"/>
          <p14:tracePt t="32824" x="10790238" y="5067300"/>
          <p14:tracePt t="32840" x="10637838" y="5143500"/>
          <p14:tracePt t="32842" x="10621963" y="5143500"/>
          <p14:tracePt t="32844" x="10599738" y="5159375"/>
          <p14:tracePt t="32857" x="10485438" y="5211763"/>
          <p14:tracePt t="32874" x="10309225" y="5295900"/>
          <p14:tracePt t="32876" x="10294938" y="5311775"/>
          <p14:tracePt t="32890" x="10172700" y="5372100"/>
          <p14:tracePt t="32906" x="10028238" y="5448300"/>
          <p14:tracePt t="32908" x="10020300" y="5456238"/>
          <p14:tracePt t="32923" x="9898063" y="5524500"/>
          <p14:tracePt t="32940" x="9745663" y="5616575"/>
          <p14:tracePt t="32957" x="9609138" y="5684838"/>
          <p14:tracePt t="32973" x="9486900" y="5737225"/>
          <p14:tracePt t="32974" x="9471025" y="5745163"/>
          <p14:tracePt t="32990" x="9364663" y="5783263"/>
          <p14:tracePt t="33007" x="9274175" y="5821363"/>
          <p14:tracePt t="33024" x="9204325" y="5851525"/>
          <p14:tracePt t="33040" x="9159875" y="5875338"/>
          <p14:tracePt t="33057" x="9113838" y="5905500"/>
          <p14:tracePt t="33058" x="9105900" y="5905500"/>
          <p14:tracePt t="33073" x="9083675" y="5913438"/>
          <p14:tracePt t="33090" x="9067800" y="5921375"/>
          <p14:tracePt t="33107" x="9059863" y="5921375"/>
          <p14:tracePt t="33136" x="9051925" y="5921375"/>
          <p14:tracePt t="33140" x="9045575" y="5921375"/>
          <p14:tracePt t="33157" x="9021763" y="5913438"/>
          <p14:tracePt t="33158" x="9013825" y="5913438"/>
          <p14:tracePt t="33173" x="8999538" y="5897563"/>
          <p14:tracePt t="33190" x="8975725" y="5889625"/>
          <p14:tracePt t="33207" x="8969375" y="5889625"/>
          <p14:tracePt t="33223" x="8953500" y="5883275"/>
          <p14:tracePt t="33240" x="8945563" y="5875338"/>
          <p14:tracePt t="33257" x="8915400" y="5867400"/>
          <p14:tracePt t="33274" x="8907463" y="5859463"/>
          <p14:tracePt t="33290" x="8893175" y="5859463"/>
          <p14:tracePt t="33307" x="8885238" y="5837238"/>
          <p14:tracePt t="33323" x="8877300" y="5821363"/>
          <p14:tracePt t="33340" x="8861425" y="5799138"/>
          <p14:tracePt t="33357" x="8855075" y="5775325"/>
          <p14:tracePt t="33374" x="8855075" y="5745163"/>
          <p14:tracePt t="33391" x="8847138" y="5722938"/>
          <p14:tracePt t="33407" x="8823325" y="5684838"/>
          <p14:tracePt t="33410" x="8823325" y="5676900"/>
          <p14:tracePt t="33424" x="8809038" y="5646738"/>
          <p14:tracePt t="33440" x="8793163" y="5600700"/>
          <p14:tracePt t="33457" x="8793163" y="5554663"/>
          <p14:tracePt t="33474" x="8793163" y="5508625"/>
          <p14:tracePt t="33476" x="8793163" y="5502275"/>
          <p14:tracePt t="33491" x="8793163" y="5470525"/>
          <p14:tracePt t="33492" x="8793163" y="5464175"/>
          <p14:tracePt t="33494" x="8793163" y="5456238"/>
          <p14:tracePt t="33507" x="8793163" y="5440363"/>
          <p14:tracePt t="33524" x="8793163" y="5426075"/>
          <p14:tracePt t="33540" x="8793163" y="5418138"/>
          <p14:tracePt t="33791" x="8793163" y="5410200"/>
          <p14:tracePt t="33816" x="8793163" y="5402263"/>
          <p14:tracePt t="34003" x="8801100" y="5402263"/>
          <p14:tracePt t="34010" x="8809038" y="5402263"/>
          <p14:tracePt t="34028" x="8816975" y="5402263"/>
          <p14:tracePt t="34063" x="8823325" y="5402263"/>
          <p14:tracePt t="34073" x="8831263" y="5402263"/>
          <p14:tracePt t="34077" x="8839200" y="5402263"/>
          <p14:tracePt t="34090" x="8855075" y="5402263"/>
          <p14:tracePt t="34108" x="8885238" y="5402263"/>
          <p14:tracePt t="34124" x="8923338" y="5402263"/>
          <p14:tracePt t="34140" x="8953500" y="5402263"/>
          <p14:tracePt t="34157" x="8961438" y="5402263"/>
          <p14:tracePt t="34227" x="8969375" y="5402263"/>
          <p14:tracePt t="34265" x="8975725" y="5402263"/>
          <p14:tracePt t="34278" x="8983663" y="5402263"/>
          <p14:tracePt t="34281" x="8991600" y="5402263"/>
          <p14:tracePt t="34291" x="8999538" y="5402263"/>
          <p14:tracePt t="34307" x="9007475" y="5402263"/>
          <p14:tracePt t="34324" x="9013825" y="5402263"/>
          <p14:tracePt t="34341" x="9021763" y="5402263"/>
          <p14:tracePt t="34358" x="9029700" y="5402263"/>
          <p14:tracePt t="34374" x="9037638" y="5402263"/>
          <p14:tracePt t="34391" x="9051925" y="5402263"/>
          <p14:tracePt t="34408" x="9059863" y="5402263"/>
          <p14:tracePt t="34471" x="9067800" y="5402263"/>
          <p14:tracePt t="34489" x="9075738" y="5402263"/>
          <p14:tracePt t="34492" x="9083675" y="5402263"/>
          <p14:tracePt t="34508" x="9105900" y="5394325"/>
          <p14:tracePt t="34525" x="9136063" y="5387975"/>
          <p14:tracePt t="34526" x="9144000" y="5387975"/>
          <p14:tracePt t="34541" x="9166225" y="5380038"/>
          <p14:tracePt t="34542" x="9174163" y="5380038"/>
          <p14:tracePt t="34557" x="9182100" y="5372100"/>
          <p14:tracePt t="34574" x="9190038" y="5372100"/>
          <p14:tracePt t="34621" x="9197975" y="5372100"/>
          <p14:tracePt t="34633" x="9204325" y="5372100"/>
          <p14:tracePt t="34652" x="9212263" y="5372100"/>
          <p14:tracePt t="34659" x="9220200" y="5372100"/>
          <p14:tracePt t="34674" x="9236075" y="5364163"/>
          <p14:tracePt t="34691" x="9250363" y="5364163"/>
          <p14:tracePt t="34708" x="9274175" y="5356225"/>
          <p14:tracePt t="34741" x="9280525" y="5356225"/>
          <p14:tracePt t="34769" x="9288463" y="5356225"/>
          <p14:tracePt t="34795" x="9296400" y="5356225"/>
          <p14:tracePt t="34818" x="9304338" y="5356225"/>
          <p14:tracePt t="34938" x="9312275" y="5356225"/>
          <p14:tracePt t="34969" x="9318625" y="5356225"/>
          <p14:tracePt t="35055" x="9326563" y="5356225"/>
          <p14:tracePt t="35083" x="9334500" y="5356225"/>
          <p14:tracePt t="35097" x="9334500" y="5364163"/>
          <p14:tracePt t="35105" x="9342438" y="5364163"/>
          <p14:tracePt t="35123" x="9350375" y="5364163"/>
          <p14:tracePt t="35133" x="9356725" y="5364163"/>
          <p14:tracePt t="35141" x="9364663" y="5364163"/>
          <p14:tracePt t="35158" x="9372600" y="5364163"/>
          <p14:tracePt t="35179" x="9380538" y="5364163"/>
          <p14:tracePt t="35204" x="9388475" y="5364163"/>
          <p14:tracePt t="35211" x="9394825" y="5364163"/>
          <p14:tracePt t="35224" x="9402763" y="5364163"/>
          <p14:tracePt t="35241" x="9418638" y="5372100"/>
          <p14:tracePt t="35258" x="9426575" y="5372100"/>
          <p14:tracePt t="35274" x="9432925" y="5372100"/>
          <p14:tracePt t="35385" x="9440863" y="5372100"/>
          <p14:tracePt t="35465" x="9448800" y="5372100"/>
          <p14:tracePt t="35473" x="9456738" y="5372100"/>
          <p14:tracePt t="35487" x="9464675" y="5372100"/>
          <p14:tracePt t="35499" x="9471025" y="5372100"/>
          <p14:tracePt t="35513" x="9478963" y="5372100"/>
          <p14:tracePt t="35526" x="9486900" y="5372100"/>
          <p14:tracePt t="35542" x="9502775" y="5372100"/>
          <p14:tracePt t="35558" x="9525000" y="5372100"/>
          <p14:tracePt t="35574" x="9540875" y="5364163"/>
          <p14:tracePt t="35591" x="9555163" y="5356225"/>
          <p14:tracePt t="35592" x="9555163" y="5349875"/>
          <p14:tracePt t="35608" x="9571038" y="5349875"/>
          <p14:tracePt t="35624" x="9585325" y="5341938"/>
          <p14:tracePt t="35641" x="9593263" y="5341938"/>
          <p14:tracePt t="35658" x="9609138" y="5334000"/>
          <p14:tracePt t="35674" x="9623425" y="5334000"/>
          <p14:tracePt t="35691" x="9647238" y="5326063"/>
          <p14:tracePt t="35692" x="9655175" y="5326063"/>
          <p14:tracePt t="35708" x="9661525" y="5318125"/>
          <p14:tracePt t="35724" x="9693275" y="5318125"/>
          <p14:tracePt t="35727" x="9693275" y="5311775"/>
          <p14:tracePt t="35741" x="9715500" y="5311775"/>
          <p14:tracePt t="35758" x="9731375" y="5303838"/>
          <p14:tracePt t="35774" x="9745663" y="5287963"/>
          <p14:tracePt t="35808" x="9753600" y="5287963"/>
          <p14:tracePt t="36099" x="9761538" y="5287963"/>
          <p14:tracePt t="36539" x="9769475" y="5287963"/>
          <p14:tracePt t="36549" x="9775825" y="5287963"/>
          <p14:tracePt t="36563" x="9775825" y="5280025"/>
          <p14:tracePt t="36575" x="9783763" y="5280025"/>
          <p14:tracePt t="36923" x="9791700" y="5280025"/>
          <p14:tracePt t="36961" x="9799638" y="5280025"/>
          <p14:tracePt t="38075" x="9791700" y="5280025"/>
          <p14:tracePt t="38087" x="9783763" y="5280025"/>
          <p14:tracePt t="38092" x="9783763" y="5287963"/>
          <p14:tracePt t="38109" x="9761538" y="5303838"/>
          <p14:tracePt t="38125" x="9737725" y="5311775"/>
          <p14:tracePt t="38142" x="9723438" y="5334000"/>
          <p14:tracePt t="38158" x="9699625" y="5349875"/>
          <p14:tracePt t="38176" x="9685338" y="5364163"/>
          <p14:tracePt t="38192" x="9661525" y="5387975"/>
          <p14:tracePt t="38208" x="9639300" y="5402263"/>
          <p14:tracePt t="38226" x="9609138" y="5426075"/>
          <p14:tracePt t="38228" x="9601200" y="5432425"/>
          <p14:tracePt t="38242" x="9578975" y="5456238"/>
          <p14:tracePt t="38259" x="9540875" y="5486400"/>
          <p14:tracePt t="38276" x="9494838" y="5516563"/>
          <p14:tracePt t="38278" x="9486900" y="5524500"/>
          <p14:tracePt t="38292" x="9448800" y="5562600"/>
          <p14:tracePt t="38309" x="9394825" y="5616575"/>
          <p14:tracePt t="38310" x="9388475" y="5622925"/>
          <p14:tracePt t="38312" x="9380538" y="5622925"/>
          <p14:tracePt t="38326" x="9342438" y="5676900"/>
          <p14:tracePt t="38329" x="9326563" y="5684838"/>
          <p14:tracePt t="38342" x="9280525" y="5730875"/>
          <p14:tracePt t="38344" x="9274175" y="5737225"/>
          <p14:tracePt t="38346" x="9266238" y="5745163"/>
          <p14:tracePt t="38348" x="9258300" y="5753100"/>
          <p14:tracePt t="38359" x="9212263" y="5791200"/>
          <p14:tracePt t="38376" x="9144000" y="5851525"/>
          <p14:tracePt t="38378" x="9136063" y="5859463"/>
          <p14:tracePt t="38392" x="9083675" y="5905500"/>
          <p14:tracePt t="38394" x="9075738" y="5905500"/>
          <p14:tracePt t="38409" x="9029700" y="5951538"/>
          <p14:tracePt t="38426" x="8991600" y="5997575"/>
          <p14:tracePt t="38442" x="8961438" y="6027738"/>
          <p14:tracePt t="38445" x="8953500" y="6035675"/>
          <p14:tracePt t="38446" x="8953500" y="6042025"/>
          <p14:tracePt t="38459" x="8937625" y="6057900"/>
          <p14:tracePt t="38476" x="8923338" y="6080125"/>
          <p14:tracePt t="38479" x="8915400" y="6080125"/>
          <p14:tracePt t="38480" x="8915400" y="6088063"/>
          <p14:tracePt t="38492" x="8899525" y="6103938"/>
          <p14:tracePt t="38509" x="8877300" y="6118225"/>
          <p14:tracePt t="38511" x="8877300" y="6126163"/>
          <p14:tracePt t="38526" x="8855075" y="6142038"/>
          <p14:tracePt t="38542" x="8823325" y="6164263"/>
          <p14:tracePt t="38545" x="8823325" y="6172200"/>
          <p14:tracePt t="38547" x="8816975" y="6172200"/>
          <p14:tracePt t="38559" x="8793163" y="6194425"/>
          <p14:tracePt t="38576" x="8763000" y="6226175"/>
          <p14:tracePt t="38592" x="8740775" y="6240463"/>
          <p14:tracePt t="38609" x="8724900" y="6256338"/>
          <p14:tracePt t="38625" x="8724900" y="6264275"/>
          <p14:tracePt t="38687" x="8716963" y="6264275"/>
          <p14:tracePt t="38692" x="8709025" y="6264275"/>
          <p14:tracePt t="38697" x="8702675" y="6264275"/>
          <p14:tracePt t="38709" x="8694738" y="6264275"/>
          <p14:tracePt t="38726" x="8670925" y="6270625"/>
          <p14:tracePt t="38742" x="8640763" y="6294438"/>
          <p14:tracePt t="38759" x="8610600" y="6308725"/>
          <p14:tracePt t="38761" x="8610600" y="6316663"/>
          <p14:tracePt t="38762" x="8602663" y="6316663"/>
          <p14:tracePt t="38776" x="8588375" y="6324600"/>
          <p14:tracePt t="38792" x="8572500" y="6332538"/>
          <p14:tracePt t="38825" x="8556625" y="6332538"/>
          <p14:tracePt t="38842" x="8526463" y="6332538"/>
          <p14:tracePt t="38844" x="8518525" y="6332538"/>
          <p14:tracePt t="38859" x="8488363" y="6332538"/>
          <p14:tracePt t="38876" x="8428038" y="6340475"/>
          <p14:tracePt t="38892" x="8382000" y="6346825"/>
          <p14:tracePt t="38909" x="8343900" y="6354763"/>
          <p14:tracePt t="38910" x="8335963" y="6354763"/>
          <p14:tracePt t="38926" x="8321675" y="6354763"/>
          <p14:tracePt t="38943" x="8313738" y="6354763"/>
          <p14:tracePt t="38963" x="8305800" y="6354763"/>
          <p14:tracePt t="38976" x="8283575" y="6354763"/>
          <p14:tracePt t="38992" x="8237538" y="6340475"/>
          <p14:tracePt t="39009" x="8169275" y="6324600"/>
          <p14:tracePt t="39010" x="8161338" y="6316663"/>
          <p14:tracePt t="39012" x="8153400" y="6316663"/>
          <p14:tracePt t="39026" x="8107363" y="6316663"/>
          <p14:tracePt t="39028" x="8099425" y="6316663"/>
          <p14:tracePt t="39031" x="8093075" y="6316663"/>
          <p14:tracePt t="39042" x="8061325" y="6316663"/>
          <p14:tracePt t="39059" x="8016875" y="6316663"/>
          <p14:tracePt t="39062" x="8008938" y="6316663"/>
          <p14:tracePt t="39076" x="7993063" y="6308725"/>
          <p14:tracePt t="39093" x="7978775" y="6308725"/>
          <p14:tracePt t="39109" x="7970838" y="6294438"/>
          <p14:tracePt t="39126" x="7947025" y="6286500"/>
          <p14:tracePt t="39128" x="7947025" y="6278563"/>
          <p14:tracePt t="39130" x="7940675" y="6278563"/>
          <p14:tracePt t="39142" x="7916863" y="6270625"/>
          <p14:tracePt t="39159" x="7902575" y="6264275"/>
          <p14:tracePt t="39161" x="7894638" y="6264275"/>
          <p14:tracePt t="39175" x="7878763" y="6256338"/>
          <p14:tracePt t="39192" x="7856538" y="6248400"/>
          <p14:tracePt t="39209" x="7826375" y="6232525"/>
          <p14:tracePt t="39226" x="7788275" y="6218238"/>
          <p14:tracePt t="39228" x="7780338" y="6218238"/>
          <p14:tracePt t="39242" x="7742238" y="6202363"/>
          <p14:tracePt t="39246" x="7734300" y="6194425"/>
          <p14:tracePt t="39259" x="7696200" y="6188075"/>
          <p14:tracePt t="39276" x="7658100" y="6164263"/>
          <p14:tracePt t="39292" x="7642225" y="6156325"/>
          <p14:tracePt t="39309" x="7635875" y="6156325"/>
          <p14:tracePt t="39333" x="7627938" y="6156325"/>
          <p14:tracePt t="39343" x="7612063" y="6149975"/>
          <p14:tracePt t="39345" x="7604125" y="6149975"/>
          <p14:tracePt t="39346" x="7604125" y="6142038"/>
          <p14:tracePt t="39348" x="7597775" y="6142038"/>
          <p14:tracePt t="39359" x="7573963" y="6134100"/>
          <p14:tracePt t="39376" x="7521575" y="6118225"/>
          <p14:tracePt t="39392" x="7489825" y="6103938"/>
          <p14:tracePt t="39409" x="7467600" y="6088063"/>
          <p14:tracePt t="39411" x="7467600" y="6080125"/>
          <p14:tracePt t="39426" x="7459663" y="6080125"/>
          <p14:tracePt t="39469" x="7451725" y="6080125"/>
          <p14:tracePt t="39475" x="7451725" y="6073775"/>
          <p14:tracePt t="39478" x="7445375" y="6073775"/>
          <p14:tracePt t="39492" x="7429500" y="6073775"/>
          <p14:tracePt t="39509" x="7399338" y="6073775"/>
          <p14:tracePt t="39527" x="7383463" y="6073775"/>
          <p14:tracePt t="39543" x="7375525" y="6073775"/>
          <p14:tracePt t="39609" x="7369175" y="6073775"/>
          <p14:tracePt t="39619" x="7361238" y="6073775"/>
          <p14:tracePt t="39631" x="7353300" y="6073775"/>
          <p14:tracePt t="39649" x="7345363" y="6073775"/>
          <p14:tracePt t="39659" x="7337425" y="6073775"/>
          <p14:tracePt t="39676" x="7331075" y="6073775"/>
          <p14:tracePt t="39693" x="7331075" y="6080125"/>
          <p14:tracePt t="39779" x="7323138" y="6080125"/>
          <p14:tracePt t="39787" x="7323138" y="6088063"/>
          <p14:tracePt t="39795" x="7323138" y="6096000"/>
          <p14:tracePt t="39911" x="7323138" y="6103938"/>
          <p14:tracePt t="39937" x="7331075" y="6103938"/>
          <p14:tracePt t="39949" x="7337425" y="6111875"/>
          <p14:tracePt t="39953" x="7345363" y="6111875"/>
          <p14:tracePt t="39959" x="7353300" y="6111875"/>
          <p14:tracePt t="39976" x="7375525" y="6111875"/>
          <p14:tracePt t="39993" x="7413625" y="6111875"/>
          <p14:tracePt t="40009" x="7451725" y="6096000"/>
          <p14:tracePt t="40026" x="7497763" y="6080125"/>
          <p14:tracePt t="40042" x="7535863" y="6073775"/>
          <p14:tracePt t="40060" x="7581900" y="6057900"/>
          <p14:tracePt t="40076" x="7612063" y="6049963"/>
          <p14:tracePt t="40093" x="7658100" y="6035675"/>
          <p14:tracePt t="40109" x="7688263" y="6027738"/>
          <p14:tracePt t="40126" x="7734300" y="6019800"/>
          <p14:tracePt t="40143" x="7772400" y="6011863"/>
          <p14:tracePt t="40159" x="7810500" y="6003925"/>
          <p14:tracePt t="40160" x="7810500" y="5997575"/>
          <p14:tracePt t="40162" x="7818438" y="5997575"/>
          <p14:tracePt t="40176" x="7840663" y="5997575"/>
          <p14:tracePt t="40178" x="7848600" y="5989638"/>
          <p14:tracePt t="40193" x="7870825" y="5989638"/>
          <p14:tracePt t="40195" x="7878763" y="5981700"/>
          <p14:tracePt t="40209" x="7902575" y="5973763"/>
          <p14:tracePt t="40226" x="7924800" y="5973763"/>
          <p14:tracePt t="40243" x="7947025" y="5965825"/>
          <p14:tracePt t="40259" x="7962900" y="5965825"/>
          <p14:tracePt t="40261" x="7970838" y="5965825"/>
          <p14:tracePt t="40276" x="7993063" y="5959475"/>
          <p14:tracePt t="40293" x="8016875" y="5959475"/>
          <p14:tracePt t="40310" x="8031163" y="5951538"/>
          <p14:tracePt t="40333" x="8039100" y="5951538"/>
          <p14:tracePt t="40353" x="8047038" y="5951538"/>
          <p14:tracePt t="40364" x="8054975" y="5951538"/>
          <p14:tracePt t="40376" x="8061325" y="5951538"/>
          <p14:tracePt t="40393" x="8085138" y="5951538"/>
          <p14:tracePt t="40409" x="8107363" y="5951538"/>
          <p14:tracePt t="40410" x="8115300" y="5951538"/>
          <p14:tracePt t="40426" x="8137525" y="5951538"/>
          <p14:tracePt t="40443" x="8153400" y="5951538"/>
          <p14:tracePt t="40445" x="8161338" y="5951538"/>
          <p14:tracePt t="40446" x="8169275" y="5951538"/>
          <p14:tracePt t="40448" x="8169275" y="5959475"/>
          <p14:tracePt t="40459" x="8183563" y="5959475"/>
          <p14:tracePt t="40476" x="8213725" y="5973763"/>
          <p14:tracePt t="40479" x="8213725" y="5981700"/>
          <p14:tracePt t="40493" x="8237538" y="5989638"/>
          <p14:tracePt t="40510" x="8259763" y="6011863"/>
          <p14:tracePt t="40527" x="8275638" y="6027738"/>
          <p14:tracePt t="40543" x="8297863" y="6042025"/>
          <p14:tracePt t="40560" x="8305800" y="6057900"/>
          <p14:tracePt t="40576" x="8313738" y="6065838"/>
          <p14:tracePt t="40593" x="8313738" y="6073775"/>
          <p14:tracePt t="40610" x="8328025" y="6073775"/>
          <p14:tracePt t="40626" x="8343900" y="6073775"/>
          <p14:tracePt t="40643" x="8359775" y="6080125"/>
          <p14:tracePt t="40659" x="8374063" y="6088063"/>
          <p14:tracePt t="40676" x="8389938" y="6096000"/>
          <p14:tracePt t="40693" x="8389938" y="6103938"/>
          <p14:tracePt t="40710" x="8397875" y="6103938"/>
          <p14:tracePt t="40789" x="8404225" y="6103938"/>
          <p14:tracePt t="40831" x="8412163" y="6103938"/>
          <p14:tracePt t="40849" x="8420100" y="6103938"/>
          <p14:tracePt t="40865" x="8428038" y="6103938"/>
          <p14:tracePt t="40875" x="8435975" y="6103938"/>
          <p14:tracePt t="40883" x="8442325" y="6103938"/>
          <p14:tracePt t="40893" x="8458200" y="6103938"/>
          <p14:tracePt t="40937" x="8466138" y="6103938"/>
          <p14:tracePt t="41001" x="8474075" y="6103938"/>
          <p14:tracePt t="41009" x="8480425" y="6103938"/>
          <p14:tracePt t="41013" x="8488363" y="6103938"/>
          <p14:tracePt t="41027" x="8504238" y="6103938"/>
          <p14:tracePt t="41043" x="8512175" y="6103938"/>
          <p14:tracePt t="41061" x="8518525" y="6103938"/>
          <p14:tracePt t="41159" x="8526463" y="6103938"/>
          <p14:tracePt t="41167" x="8534400" y="6103938"/>
          <p14:tracePt t="41176" x="8550275" y="6103938"/>
          <p14:tracePt t="41193" x="8580438" y="6103938"/>
          <p14:tracePt t="41194" x="8588375" y="6103938"/>
          <p14:tracePt t="41210" x="8610600" y="6103938"/>
          <p14:tracePt t="41226" x="8626475" y="6103938"/>
          <p14:tracePt t="41325" x="8632825" y="6103938"/>
          <p14:tracePt t="41455" x="8632825" y="6096000"/>
          <p14:tracePt t="41535" x="8640763" y="6096000"/>
          <p14:tracePt t="41957" x="8648700" y="6096000"/>
          <p14:tracePt t="41964" x="8656638" y="6096000"/>
          <p14:tracePt t="41977" x="8670925" y="6096000"/>
          <p14:tracePt t="41993" x="8678863" y="6096000"/>
          <p14:tracePt t="42069" x="8686800" y="6096000"/>
          <p14:tracePt t="42077" x="8694738" y="6096000"/>
          <p14:tracePt t="42087" x="8702675" y="6096000"/>
          <p14:tracePt t="42094" x="8709025" y="6096000"/>
          <p14:tracePt t="42110" x="8732838" y="6096000"/>
          <p14:tracePt t="42127" x="8755063" y="6096000"/>
          <p14:tracePt t="42128" x="8763000" y="6096000"/>
          <p14:tracePt t="42130" x="8770938" y="6096000"/>
          <p14:tracePt t="42143" x="8785225" y="6096000"/>
          <p14:tracePt t="42160" x="8801100" y="6096000"/>
          <p14:tracePt t="42177" x="8816975" y="6103938"/>
          <p14:tracePt t="42194" x="8831263" y="6103938"/>
          <p14:tracePt t="42210" x="8855075" y="6103938"/>
          <p14:tracePt t="42227" x="8885238" y="6103938"/>
          <p14:tracePt t="42228" x="8893175" y="6103938"/>
          <p14:tracePt t="42244" x="8923338" y="6103938"/>
          <p14:tracePt t="42260" x="8945563" y="6096000"/>
          <p14:tracePt t="42277" x="8961438" y="6096000"/>
          <p14:tracePt t="42369" x="8969375" y="6096000"/>
          <p14:tracePt t="42379" x="8975725" y="6096000"/>
          <p14:tracePt t="42387" x="8983663" y="6096000"/>
          <p14:tracePt t="42394" x="8991600" y="6096000"/>
          <p14:tracePt t="42410" x="9007475" y="6096000"/>
          <p14:tracePt t="42427" x="9021763" y="6096000"/>
          <p14:tracePt t="42493" x="9029700" y="6096000"/>
          <p14:tracePt t="42513" x="9037638" y="6096000"/>
          <p14:tracePt t="42521" x="9045575" y="6096000"/>
          <p14:tracePt t="42527" x="9051925" y="6096000"/>
          <p14:tracePt t="42544" x="9083675" y="6096000"/>
          <p14:tracePt t="42560" x="9097963" y="6096000"/>
          <p14:tracePt t="42577" x="9105900" y="6096000"/>
          <p14:tracePt t="42593" x="9113838" y="6103938"/>
          <p14:tracePt t="42671" x="9121775" y="6103938"/>
          <p14:tracePt t="42689" x="9128125" y="6103938"/>
          <p14:tracePt t="42694" x="9136063" y="6103938"/>
          <p14:tracePt t="42699" x="9144000" y="6103938"/>
          <p14:tracePt t="42710" x="9151938" y="6103938"/>
          <p14:tracePt t="42727" x="9159875" y="6103938"/>
          <p14:tracePt t="42987" x="9166225" y="6103938"/>
          <p14:tracePt t="43651" x="9174163" y="6103938"/>
          <p14:tracePt t="43773" x="9182100" y="6103938"/>
          <p14:tracePt t="43807" x="9182100" y="6111875"/>
          <p14:tracePt t="43823" x="9182100" y="6118225"/>
          <p14:tracePt t="43895" x="9182100" y="6126163"/>
          <p14:tracePt t="43901" x="9182100" y="6134100"/>
          <p14:tracePt t="43911" x="9190038" y="6142038"/>
          <p14:tracePt t="43927" x="9190038" y="6164263"/>
          <p14:tracePt t="43944" x="9166225" y="6180138"/>
          <p14:tracePt t="43946" x="9166225" y="6188075"/>
          <p14:tracePt t="43961" x="9144000" y="6202363"/>
          <p14:tracePt t="43961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" y="1"/>
            <a:ext cx="12192001" cy="815008"/>
          </a:xfrm>
        </p:spPr>
        <p:txBody>
          <a:bodyPr/>
          <a:lstStyle/>
          <a:p>
            <a:pPr algn="ctr"/>
            <a:r>
              <a:rPr lang="pt-BR" dirty="0">
                <a:solidFill>
                  <a:srgbClr val="000066"/>
                </a:solidFill>
              </a:rPr>
              <a:t>Perda no recalque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5009"/>
            <a:ext cx="5628132" cy="395935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096" y="3086697"/>
            <a:ext cx="6377940" cy="3035808"/>
          </a:xfrm>
          <a:prstGeom prst="rect">
            <a:avLst/>
          </a:prstGeom>
        </p:spPr>
      </p:pic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01BFB355-374A-4AE4-AF7B-7D826C8591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64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89"/>
    </mc:Choice>
    <mc:Fallback>
      <p:transition spd="slow" advTm="41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88" x="8945563" y="6362700"/>
          <p14:tracePt t="2539" x="8945563" y="6354763"/>
          <p14:tracePt t="2543" x="8953500" y="6354763"/>
          <p14:tracePt t="2563" x="8961438" y="6354763"/>
          <p14:tracePt t="2605" x="8961438" y="6346825"/>
          <p14:tracePt t="2619" x="8961438" y="6340475"/>
          <p14:tracePt t="2623" x="8953500" y="6332538"/>
          <p14:tracePt t="2630" x="8945563" y="6324600"/>
          <p14:tracePt t="2663" x="8847138" y="6218238"/>
          <p14:tracePt t="2664" x="8839200" y="6210300"/>
          <p14:tracePt t="2680" x="8831263" y="6194425"/>
          <p14:tracePt t="2734" x="8801100" y="6118225"/>
          <p14:tracePt t="2735" x="8801100" y="6111875"/>
          <p14:tracePt t="2739" x="8793163" y="6103938"/>
          <p14:tracePt t="2746" x="8778875" y="6080125"/>
          <p14:tracePt t="2747" x="8770938" y="6073775"/>
          <p14:tracePt t="2762" x="8724900" y="6011863"/>
          <p14:tracePt t="2779" x="8678863" y="5959475"/>
          <p14:tracePt t="2780" x="8678863" y="5951538"/>
          <p14:tracePt t="2796" x="8632825" y="5889625"/>
          <p14:tracePt t="2812" x="8588375" y="5791200"/>
          <p14:tracePt t="2814" x="8580438" y="5783263"/>
          <p14:tracePt t="2829" x="8550275" y="5715000"/>
          <p14:tracePt t="2846" x="8542338" y="5654675"/>
          <p14:tracePt t="2847" x="8542338" y="5646738"/>
          <p14:tracePt t="2862" x="8534400" y="5570538"/>
          <p14:tracePt t="2879" x="8518525" y="5524500"/>
          <p14:tracePt t="2881" x="8518525" y="5516563"/>
          <p14:tracePt t="2896" x="8504238" y="5478463"/>
          <p14:tracePt t="2912" x="8480425" y="5426075"/>
          <p14:tracePt t="2929" x="8466138" y="5387975"/>
          <p14:tracePt t="2946" x="8450263" y="5349875"/>
          <p14:tracePt t="2947" x="8450263" y="5341938"/>
          <p14:tracePt t="2963" x="8442325" y="5303838"/>
          <p14:tracePt t="2979" x="8442325" y="5265738"/>
          <p14:tracePt t="2996" x="8442325" y="5235575"/>
          <p14:tracePt t="3013" x="8435975" y="5227638"/>
          <p14:tracePt t="3084" x="8435975" y="5219700"/>
          <p14:tracePt t="3089" x="8435975" y="5211763"/>
          <p14:tracePt t="3096" x="8435975" y="5197475"/>
          <p14:tracePt t="3112" x="8435975" y="5083175"/>
          <p14:tracePt t="3129" x="8435975" y="4968875"/>
          <p14:tracePt t="3131" x="8435975" y="4953000"/>
          <p14:tracePt t="3146" x="8435975" y="4860925"/>
          <p14:tracePt t="3163" x="8435975" y="4770438"/>
          <p14:tracePt t="3164" x="8435975" y="4762500"/>
          <p14:tracePt t="3179" x="8435975" y="4686300"/>
          <p14:tracePt t="3196" x="8428038" y="4610100"/>
          <p14:tracePt t="3196" x="8428038" y="4594225"/>
          <p14:tracePt t="3212" x="8412163" y="4511675"/>
          <p14:tracePt t="3229" x="8397875" y="4403725"/>
          <p14:tracePt t="3246" x="8374063" y="4244975"/>
          <p14:tracePt t="3263" x="8343900" y="4084638"/>
          <p14:tracePt t="3279" x="8305800" y="3924300"/>
          <p14:tracePt t="3280" x="8305800" y="3908425"/>
          <p14:tracePt t="3296" x="8289925" y="3787775"/>
          <p14:tracePt t="3312" x="8267700" y="3717925"/>
          <p14:tracePt t="3329" x="8259763" y="3673475"/>
          <p14:tracePt t="3346" x="8251825" y="3641725"/>
          <p14:tracePt t="3508" x="8251825" y="3635375"/>
          <p14:tracePt t="3515" x="8245475" y="3635375"/>
          <p14:tracePt t="3541" x="8237538" y="3635375"/>
          <p14:tracePt t="3549" x="8229600" y="3635375"/>
          <p14:tracePt t="3557" x="8221663" y="3635375"/>
          <p14:tracePt t="3563" x="8213725" y="3641725"/>
          <p14:tracePt t="3579" x="8153400" y="3665538"/>
          <p14:tracePt t="3596" x="8107363" y="3687763"/>
          <p14:tracePt t="3613" x="8099425" y="3695700"/>
          <p14:tracePt t="3682" x="8093075" y="3695700"/>
          <p14:tracePt t="3692" x="8085138" y="3695700"/>
          <p14:tracePt t="3696" x="8077200" y="3695700"/>
          <p14:tracePt t="3713" x="8016875" y="3717925"/>
          <p14:tracePt t="3714" x="8001000" y="3725863"/>
          <p14:tracePt t="3729" x="7947025" y="3741738"/>
          <p14:tracePt t="3746" x="7916863" y="3756025"/>
          <p14:tracePt t="3763" x="7916863" y="3763963"/>
          <p14:tracePt t="3934" x="7924800" y="3763963"/>
          <p14:tracePt t="3942" x="7924800" y="3756025"/>
          <p14:tracePt t="3946" x="7932738" y="3756025"/>
          <p14:tracePt t="3963" x="7947025" y="3741738"/>
          <p14:tracePt t="3979" x="7954963" y="3741738"/>
          <p14:tracePt t="3996" x="7954963" y="3733800"/>
          <p14:tracePt t="4087" x="7962900" y="3733800"/>
          <p14:tracePt t="4129" x="7970838" y="3733800"/>
          <p14:tracePt t="4241" x="7978775" y="3733800"/>
          <p14:tracePt t="5364" x="7985125" y="3733800"/>
          <p14:tracePt t="5419" x="7985125" y="3725863"/>
          <p14:tracePt t="5429" x="7978775" y="3725863"/>
          <p14:tracePt t="5434" x="7978775" y="3717925"/>
          <p14:tracePt t="5449" x="7970838" y="3717925"/>
          <p14:tracePt t="5532" x="7962900" y="3717925"/>
          <p14:tracePt t="5553" x="7954963" y="3717925"/>
          <p14:tracePt t="5577" x="7947025" y="3717925"/>
          <p14:tracePt t="5585" x="7947025" y="3711575"/>
          <p14:tracePt t="5605" x="7940675" y="3711575"/>
          <p14:tracePt t="5617" x="7940675" y="3703638"/>
          <p14:tracePt t="5619" x="7932738" y="3703638"/>
          <p14:tracePt t="5677" x="7924800" y="3703638"/>
          <p14:tracePt t="5784" x="7916863" y="3703638"/>
          <p14:tracePt t="5805" x="7908925" y="3703638"/>
          <p14:tracePt t="5814" x="7902575" y="3703638"/>
          <p14:tracePt t="5833" x="7894638" y="3703638"/>
          <p14:tracePt t="5893" x="7886700" y="3703638"/>
          <p14:tracePt t="5959" x="7878763" y="3703638"/>
          <p14:tracePt t="6060" x="7870825" y="3703638"/>
          <p14:tracePt t="6066" x="7864475" y="3703638"/>
          <p14:tracePt t="6080" x="7856538" y="3703638"/>
          <p14:tracePt t="6097" x="7840663" y="3703638"/>
          <p14:tracePt t="6114" x="7826375" y="3703638"/>
          <p14:tracePt t="6131" x="7818438" y="3703638"/>
          <p14:tracePt t="6147" x="7802563" y="3703638"/>
          <p14:tracePt t="6164" x="7794625" y="3703638"/>
          <p14:tracePt t="6181" x="7788275" y="3703638"/>
          <p14:tracePt t="6199" x="7780338" y="3703638"/>
          <p14:tracePt t="6214" x="7772400" y="3703638"/>
          <p14:tracePt t="6231" x="7756525" y="3703638"/>
          <p14:tracePt t="6247" x="7742238" y="3711575"/>
          <p14:tracePt t="6264" x="7734300" y="3711575"/>
          <p14:tracePt t="6280" x="7734300" y="3717925"/>
          <p14:tracePt t="6297" x="7726363" y="3725863"/>
          <p14:tracePt t="6314" x="7718425" y="3733800"/>
          <p14:tracePt t="6331" x="7712075" y="3741738"/>
          <p14:tracePt t="6347" x="7696200" y="3741738"/>
          <p14:tracePt t="6364" x="7673975" y="3756025"/>
          <p14:tracePt t="6381" x="7658100" y="3756025"/>
          <p14:tracePt t="6382" x="7650163" y="3756025"/>
          <p14:tracePt t="6398" x="7642225" y="3763963"/>
          <p14:tracePt t="6414" x="7635875" y="3771900"/>
          <p14:tracePt t="6431" x="7635875" y="3779838"/>
          <p14:tracePt t="6447" x="7627938" y="3787775"/>
          <p14:tracePt t="6493" x="7620000" y="3787775"/>
          <p14:tracePt t="6623" x="7612063" y="3787775"/>
          <p14:tracePt t="6747" x="7604125" y="3787775"/>
          <p14:tracePt t="6759" x="7604125" y="3794125"/>
          <p14:tracePt t="6764" x="7597775" y="3794125"/>
          <p14:tracePt t="6781" x="7573963" y="3794125"/>
          <p14:tracePt t="6783" x="7566025" y="3794125"/>
          <p14:tracePt t="6797" x="7559675" y="3794125"/>
          <p14:tracePt t="6889" x="7559675" y="3802063"/>
          <p14:tracePt t="6893" x="7551738" y="3802063"/>
          <p14:tracePt t="6899" x="7543800" y="3802063"/>
          <p14:tracePt t="6914" x="7527925" y="3802063"/>
          <p14:tracePt t="6931" x="7505700" y="3817938"/>
          <p14:tracePt t="6947" x="7483475" y="3817938"/>
          <p14:tracePt t="6964" x="7475538" y="3825875"/>
          <p14:tracePt t="6983" x="7467600" y="3825875"/>
          <p14:tracePt t="7029" x="7459663" y="3825875"/>
          <p14:tracePt t="7033" x="7459663" y="3832225"/>
          <p14:tracePt t="7048" x="7451725" y="3832225"/>
          <p14:tracePt t="7085" x="7451725" y="3840163"/>
          <p14:tracePt t="7165" x="7459663" y="3848100"/>
          <p14:tracePt t="7171" x="7467600" y="3848100"/>
          <p14:tracePt t="7181" x="7475538" y="3856038"/>
          <p14:tracePt t="7197" x="7505700" y="3863975"/>
          <p14:tracePt t="7215" x="7543800" y="3863975"/>
          <p14:tracePt t="7231" x="7581900" y="3863975"/>
          <p14:tracePt t="7248" x="7620000" y="3863975"/>
          <p14:tracePt t="7251" x="7627938" y="3856038"/>
          <p14:tracePt t="7264" x="7650163" y="3856038"/>
          <p14:tracePt t="7281" x="7696200" y="3848100"/>
          <p14:tracePt t="7283" x="7704138" y="3848100"/>
          <p14:tracePt t="7285" x="7712075" y="3848100"/>
          <p14:tracePt t="7287" x="7718425" y="3848100"/>
          <p14:tracePt t="7289" x="7726363" y="3848100"/>
          <p14:tracePt t="7297" x="7750175" y="3856038"/>
          <p14:tracePt t="7314" x="7810500" y="3886200"/>
          <p14:tracePt t="7316" x="7818438" y="3886200"/>
          <p14:tracePt t="7320" x="7832725" y="3902075"/>
          <p14:tracePt t="7331" x="7870825" y="3908425"/>
          <p14:tracePt t="7348" x="7962900" y="3940175"/>
          <p14:tracePt t="7349" x="7978775" y="3946525"/>
          <p14:tracePt t="7350" x="7985125" y="3946525"/>
          <p14:tracePt t="7352" x="8001000" y="3946525"/>
          <p14:tracePt t="7354" x="8016875" y="3946525"/>
          <p14:tracePt t="7364" x="8077200" y="3962400"/>
          <p14:tracePt t="7381" x="8153400" y="3962400"/>
          <p14:tracePt t="7383" x="8161338" y="3962400"/>
          <p14:tracePt t="7385" x="8169275" y="3962400"/>
          <p14:tracePt t="7398" x="8213725" y="3962400"/>
          <p14:tracePt t="7414" x="8237538" y="3962400"/>
          <p14:tracePt t="7431" x="8245475" y="3962400"/>
          <p14:tracePt t="7448" x="8245475" y="3970338"/>
          <p14:tracePt t="7477" x="8245475" y="3978275"/>
          <p14:tracePt t="7498" x="8251825" y="3978275"/>
          <p14:tracePt t="7528" x="8251825" y="3984625"/>
          <p14:tracePt t="7537" x="8259763" y="3984625"/>
          <p14:tracePt t="7548" x="8267700" y="3992563"/>
          <p14:tracePt t="7564" x="8283575" y="4016375"/>
          <p14:tracePt t="7581" x="8305800" y="4030663"/>
          <p14:tracePt t="7598" x="8321675" y="4054475"/>
          <p14:tracePt t="7599" x="8321675" y="4060825"/>
          <p14:tracePt t="7615" x="8359775" y="4092575"/>
          <p14:tracePt t="7616" x="8366125" y="4098925"/>
          <p14:tracePt t="7631" x="8397875" y="4122738"/>
          <p14:tracePt t="7633" x="8412163" y="4130675"/>
          <p14:tracePt t="7634" x="8420100" y="4130675"/>
          <p14:tracePt t="7637" x="8428038" y="4137025"/>
          <p14:tracePt t="7648" x="8458200" y="4168775"/>
          <p14:tracePt t="7665" x="8518525" y="4198938"/>
          <p14:tracePt t="7667" x="8518525" y="4206875"/>
          <p14:tracePt t="7669" x="8526463" y="4206875"/>
          <p14:tracePt t="7681" x="8580438" y="4237038"/>
          <p14:tracePt t="7683" x="8588375" y="4237038"/>
          <p14:tracePt t="7684" x="8602663" y="4244975"/>
          <p14:tracePt t="7698" x="8670925" y="4267200"/>
          <p14:tracePt t="7699" x="8678863" y="4267200"/>
          <p14:tracePt t="7700" x="8686800" y="4275138"/>
          <p14:tracePt t="7715" x="8747125" y="4283075"/>
          <p14:tracePt t="7716" x="8755063" y="4283075"/>
          <p14:tracePt t="7731" x="8793163" y="4289425"/>
          <p14:tracePt t="7732" x="8801100" y="4289425"/>
          <p14:tracePt t="7748" x="8839200" y="4297363"/>
          <p14:tracePt t="7764" x="8869363" y="4305300"/>
          <p14:tracePt t="7781" x="8899525" y="4313238"/>
          <p14:tracePt t="7784" x="8907463" y="4321175"/>
          <p14:tracePt t="7798" x="8945563" y="4327525"/>
          <p14:tracePt t="7814" x="9029700" y="4335463"/>
          <p14:tracePt t="7816" x="9037638" y="4335463"/>
          <p14:tracePt t="7819" x="9045575" y="4335463"/>
          <p14:tracePt t="7821" x="9067800" y="4335463"/>
          <p14:tracePt t="7831" x="9121775" y="4335463"/>
          <p14:tracePt t="7848" x="9242425" y="4335463"/>
          <p14:tracePt t="7851" x="9266238" y="4335463"/>
          <p14:tracePt t="7864" x="9372600" y="4327525"/>
          <p14:tracePt t="7881" x="9486900" y="4305300"/>
          <p14:tracePt t="7883" x="9509125" y="4305300"/>
          <p14:tracePt t="7884" x="9525000" y="4305300"/>
          <p14:tracePt t="7887" x="9532938" y="4297363"/>
          <p14:tracePt t="7888" x="9547225" y="4297363"/>
          <p14:tracePt t="7898" x="9593263" y="4289425"/>
          <p14:tracePt t="7914" x="9685338" y="4267200"/>
          <p14:tracePt t="7916" x="9699625" y="4267200"/>
          <p14:tracePt t="7931" x="9775825" y="4244975"/>
          <p14:tracePt t="7933" x="9783763" y="4244975"/>
          <p14:tracePt t="7935" x="9791700" y="4244975"/>
          <p14:tracePt t="7937" x="9807575" y="4237038"/>
          <p14:tracePt t="7948" x="9867900" y="4229100"/>
          <p14:tracePt t="7949" x="9875838" y="4221163"/>
          <p14:tracePt t="7965" x="9966325" y="4206875"/>
          <p14:tracePt t="7967" x="9982200" y="4198938"/>
          <p14:tracePt t="7969" x="9990138" y="4198938"/>
          <p14:tracePt t="7981" x="10066338" y="4175125"/>
          <p14:tracePt t="7983" x="10074275" y="4175125"/>
          <p14:tracePt t="7998" x="10156825" y="4144963"/>
          <p14:tracePt t="8000" x="10172700" y="4144963"/>
          <p14:tracePt t="8000" x="10180638" y="4137025"/>
          <p14:tracePt t="8014" x="10240963" y="4114800"/>
          <p14:tracePt t="8016" x="10248900" y="4114800"/>
          <p14:tracePt t="8031" x="10279063" y="4098925"/>
          <p14:tracePt t="8048" x="10302875" y="4084638"/>
          <p14:tracePt t="8065" x="10317163" y="4060825"/>
          <p14:tracePt t="8067" x="10325100" y="4060825"/>
          <p14:tracePt t="8068" x="10325100" y="4054475"/>
          <p14:tracePt t="8081" x="10333038" y="4046538"/>
          <p14:tracePt t="8098" x="10340975" y="4016375"/>
          <p14:tracePt t="8101" x="10347325" y="4016375"/>
          <p14:tracePt t="8103" x="10347325" y="4008438"/>
          <p14:tracePt t="8115" x="10355263" y="3984625"/>
          <p14:tracePt t="8131" x="10355263" y="3962400"/>
          <p14:tracePt t="8148" x="10363200" y="3946525"/>
          <p14:tracePt t="8164" x="10363200" y="3932238"/>
          <p14:tracePt t="8181" x="10363200" y="3924300"/>
          <p14:tracePt t="8198" x="10363200" y="3916363"/>
          <p14:tracePt t="8214" x="10355263" y="3916363"/>
          <p14:tracePt t="8231" x="10340975" y="3908425"/>
          <p14:tracePt t="8248" x="10309225" y="3908425"/>
          <p14:tracePt t="8265" x="10264775" y="3902075"/>
          <p14:tracePt t="8281" x="10202863" y="3886200"/>
          <p14:tracePt t="8283" x="10194925" y="3886200"/>
          <p14:tracePt t="8298" x="10126663" y="3886200"/>
          <p14:tracePt t="8315" x="10050463" y="3886200"/>
          <p14:tracePt t="8316" x="10036175" y="3894138"/>
          <p14:tracePt t="8320" x="10020300" y="3902075"/>
          <p14:tracePt t="8320" x="10012363" y="3902075"/>
          <p14:tracePt t="8331" x="9936163" y="3940175"/>
          <p14:tracePt t="8348" x="9791700" y="3984625"/>
          <p14:tracePt t="8351" x="9775825" y="3992563"/>
          <p14:tracePt t="8353" x="9769475" y="3992563"/>
          <p14:tracePt t="8365" x="9707563" y="4022725"/>
          <p14:tracePt t="8381" x="9661525" y="4038600"/>
          <p14:tracePt t="8382" x="9655175" y="4046538"/>
          <p14:tracePt t="8399" x="9631363" y="4054475"/>
          <p14:tracePt t="8415" x="9593263" y="4068763"/>
          <p14:tracePt t="8418" x="9585325" y="4068763"/>
          <p14:tracePt t="8431" x="9547225" y="4084638"/>
          <p14:tracePt t="8448" x="9486900" y="4106863"/>
          <p14:tracePt t="8465" x="9426575" y="4152900"/>
          <p14:tracePt t="8466" x="9418638" y="4152900"/>
          <p14:tracePt t="8469" x="9410700" y="4160838"/>
          <p14:tracePt t="8481" x="9364663" y="4191000"/>
          <p14:tracePt t="8483" x="9356725" y="4198938"/>
          <p14:tracePt t="8498" x="9326563" y="4221163"/>
          <p14:tracePt t="8501" x="9318625" y="4229100"/>
          <p14:tracePt t="8514" x="9312275" y="4237038"/>
          <p14:tracePt t="8573" x="9312275" y="4244975"/>
          <p14:tracePt t="8583" x="9304338" y="4244975"/>
          <p14:tracePt t="8588" x="9304338" y="4251325"/>
          <p14:tracePt t="8598" x="9296400" y="4259263"/>
          <p14:tracePt t="8615" x="9266238" y="4313238"/>
          <p14:tracePt t="8631" x="9242425" y="4365625"/>
          <p14:tracePt t="8634" x="9236075" y="4381500"/>
          <p14:tracePt t="8637" x="9236075" y="4389438"/>
          <p14:tracePt t="8638" x="9236075" y="4397375"/>
          <p14:tracePt t="8649" x="9220200" y="4419600"/>
          <p14:tracePt t="8665" x="9212263" y="4457700"/>
          <p14:tracePt t="8681" x="9204325" y="4479925"/>
          <p14:tracePt t="8698" x="9204325" y="4495800"/>
          <p14:tracePt t="8715" x="9204325" y="4511675"/>
          <p14:tracePt t="8731" x="9204325" y="4525963"/>
          <p14:tracePt t="8748" x="9197975" y="4572000"/>
          <p14:tracePt t="8751" x="9197975" y="4579938"/>
          <p14:tracePt t="8753" x="9190038" y="4579938"/>
          <p14:tracePt t="8765" x="9182100" y="4610100"/>
          <p14:tracePt t="8781" x="9182100" y="4632325"/>
          <p14:tracePt t="8783" x="9174163" y="4632325"/>
          <p14:tracePt t="8798" x="9174163" y="4640263"/>
          <p14:tracePt t="8849" x="9174163" y="4648200"/>
          <p14:tracePt t="8881" x="9174163" y="4656138"/>
          <p14:tracePt t="8889" x="9174163" y="4664075"/>
          <p14:tracePt t="8907" x="9174163" y="4670425"/>
          <p14:tracePt t="8915" x="9166225" y="4670425"/>
          <p14:tracePt t="8931" x="9159875" y="4686300"/>
          <p14:tracePt t="8948" x="9151938" y="4702175"/>
          <p14:tracePt t="8965" x="9144000" y="4716463"/>
          <p14:tracePt t="8981" x="9144000" y="4724400"/>
          <p14:tracePt t="8998" x="9144000" y="4732338"/>
          <p14:tracePt t="9071" x="9136063" y="4732338"/>
          <p14:tracePt t="9122" x="9128125" y="4732338"/>
          <p14:tracePt t="9126" x="9121775" y="4724400"/>
          <p14:tracePt t="9131" x="9113838" y="4724400"/>
          <p14:tracePt t="9148" x="9097963" y="4716463"/>
          <p14:tracePt t="9165" x="9083675" y="4716463"/>
          <p14:tracePt t="9187" x="9075738" y="4716463"/>
          <p14:tracePt t="9283" x="9075738" y="4708525"/>
          <p14:tracePt t="9295" x="9067800" y="4708525"/>
          <p14:tracePt t="9301" x="9067800" y="4702175"/>
          <p14:tracePt t="9315" x="9059863" y="4702175"/>
          <p14:tracePt t="9332" x="9051925" y="4694238"/>
          <p14:tracePt t="9555" x="9045575" y="4694238"/>
          <p14:tracePt t="9691" x="9045575" y="4702175"/>
          <p14:tracePt t="9780" x="9051925" y="4702175"/>
          <p14:tracePt t="9789" x="9059863" y="4702175"/>
          <p14:tracePt t="9811" x="9067800" y="4702175"/>
          <p14:tracePt t="9827" x="9075738" y="4702175"/>
          <p14:tracePt t="9847" x="9083675" y="4702175"/>
          <p14:tracePt t="9853" x="9090025" y="4702175"/>
          <p14:tracePt t="9865" x="9097963" y="4702175"/>
          <p14:tracePt t="9882" x="9113838" y="4708525"/>
          <p14:tracePt t="9899" x="9144000" y="4708525"/>
          <p14:tracePt t="9915" x="9174163" y="4708525"/>
          <p14:tracePt t="9917" x="9182100" y="4708525"/>
          <p14:tracePt t="9918" x="9190038" y="4708525"/>
          <p14:tracePt t="9932" x="9220200" y="4708525"/>
          <p14:tracePt t="9949" x="9236075" y="4702175"/>
          <p14:tracePt t="9965" x="9242425" y="4702175"/>
          <p14:tracePt t="9982" x="9258300" y="4702175"/>
          <p14:tracePt t="9999" x="9266238" y="4702175"/>
          <p14:tracePt t="10015" x="9274175" y="4702175"/>
          <p14:tracePt t="10032" x="9288463" y="4702175"/>
          <p14:tracePt t="10049" x="9312275" y="4702175"/>
          <p14:tracePt t="10065" x="9326563" y="4694238"/>
          <p14:tracePt t="10067" x="9326563" y="4686300"/>
          <p14:tracePt t="10082" x="9342438" y="4686300"/>
          <p14:tracePt t="10098" x="9372600" y="4686300"/>
          <p14:tracePt t="10115" x="9388475" y="4686300"/>
          <p14:tracePt t="10132" x="9410700" y="4686300"/>
          <p14:tracePt t="10148" x="9432925" y="4686300"/>
          <p14:tracePt t="10165" x="9456738" y="4678363"/>
          <p14:tracePt t="10182" x="9502775" y="4664075"/>
          <p14:tracePt t="10184" x="9509125" y="4664075"/>
          <p14:tracePt t="10199" x="9563100" y="4648200"/>
          <p14:tracePt t="10215" x="9593263" y="4640263"/>
          <p14:tracePt t="10232" x="9609138" y="4632325"/>
          <p14:tracePt t="10313" x="9617075" y="4632325"/>
          <p14:tracePt t="10318" x="9623425" y="4632325"/>
          <p14:tracePt t="10331" x="9631363" y="4632325"/>
          <p14:tracePt t="10348" x="9655175" y="4625975"/>
          <p14:tracePt t="10369" x="9661525" y="4625975"/>
          <p14:tracePt t="10395" x="9661525" y="4618038"/>
          <p14:tracePt t="10411" x="9669463" y="4618038"/>
          <p14:tracePt t="10422" x="9677400" y="4618038"/>
          <p14:tracePt t="10432" x="9685338" y="4618038"/>
          <p14:tracePt t="10448" x="9707563" y="4618038"/>
          <p14:tracePt t="10465" x="9731375" y="4610100"/>
          <p14:tracePt t="10482" x="9737725" y="4610100"/>
          <p14:tracePt t="10500" x="9745663" y="4610100"/>
          <p14:tracePt t="10545" x="9753600" y="4610100"/>
          <p14:tracePt t="10552" x="9761538" y="4610100"/>
          <p14:tracePt t="10559" x="9769475" y="4610100"/>
          <p14:tracePt t="10565" x="9775825" y="4618038"/>
          <p14:tracePt t="10582" x="9813925" y="4625975"/>
          <p14:tracePt t="10598" x="9829800" y="4632325"/>
          <p14:tracePt t="10615" x="9837738" y="4640263"/>
          <p14:tracePt t="10737" x="9845675" y="4640263"/>
          <p14:tracePt t="10837" x="9852025" y="4640263"/>
          <p14:tracePt t="11191" x="9859963" y="4640263"/>
          <p14:tracePt t="11244" x="9867900" y="4640263"/>
          <p14:tracePt t="11493" x="9875838" y="4640263"/>
          <p14:tracePt t="11520" x="9913938" y="4640263"/>
          <p14:tracePt t="11532" x="9928225" y="4640263"/>
          <p14:tracePt t="11549" x="9952038" y="4640263"/>
          <p14:tracePt t="11566" x="9982200" y="4640263"/>
          <p14:tracePt t="11582" x="10012363" y="4640263"/>
          <p14:tracePt t="11599" x="10036175" y="4632325"/>
          <p14:tracePt t="11600" x="10042525" y="4632325"/>
          <p14:tracePt t="11615" x="10066338" y="4632325"/>
          <p14:tracePt t="11632" x="10104438" y="4632325"/>
          <p14:tracePt t="11649" x="10118725" y="4632325"/>
          <p14:tracePt t="11666" x="10134600" y="4632325"/>
          <p14:tracePt t="11682" x="10142538" y="4632325"/>
          <p14:tracePt t="11699" x="10156825" y="4632325"/>
          <p14:tracePt t="11715" x="10164763" y="4632325"/>
          <p14:tracePt t="11732" x="10180638" y="4632325"/>
          <p14:tracePt t="11749" x="10210800" y="4625975"/>
          <p14:tracePt t="11765" x="10226675" y="4625975"/>
          <p14:tracePt t="11782" x="10240963" y="4625975"/>
          <p14:tracePt t="11799" x="10256838" y="4625975"/>
          <p14:tracePt t="11816" x="10271125" y="4625975"/>
          <p14:tracePt t="11833" x="10302875" y="4625975"/>
          <p14:tracePt t="11849" x="10333038" y="4625975"/>
          <p14:tracePt t="11850" x="10333038" y="4632325"/>
          <p14:tracePt t="11866" x="10363200" y="4632325"/>
          <p14:tracePt t="11882" x="10409238" y="4632325"/>
          <p14:tracePt t="11899" x="10439400" y="4632325"/>
          <p14:tracePt t="11916" x="10469563" y="4632325"/>
          <p14:tracePt t="11932" x="10477500" y="4632325"/>
          <p14:tracePt t="11949" x="10485438" y="4632325"/>
          <p14:tracePt t="11988" x="10485438" y="4640263"/>
          <p14:tracePt t="12001" x="10493375" y="4640263"/>
          <p14:tracePt t="12437" x="10485438" y="4640263"/>
          <p14:tracePt t="12444" x="10477500" y="4632325"/>
          <p14:tracePt t="12449" x="10461625" y="4625975"/>
          <p14:tracePt t="12467" x="10431463" y="4602163"/>
          <p14:tracePt t="12483" x="10393363" y="4579938"/>
          <p14:tracePt t="12500" x="10347325" y="4541838"/>
          <p14:tracePt t="12501" x="10347325" y="4533900"/>
          <p14:tracePt t="12503" x="10333038" y="4525963"/>
          <p14:tracePt t="12516" x="10279063" y="4479925"/>
          <p14:tracePt t="12533" x="10210800" y="4411663"/>
          <p14:tracePt t="12535" x="10210800" y="4403725"/>
          <p14:tracePt t="12536" x="10202863" y="4389438"/>
          <p14:tracePt t="12539" x="10194925" y="4381500"/>
          <p14:tracePt t="12550" x="10156825" y="4335463"/>
          <p14:tracePt t="12566" x="10080625" y="4237038"/>
          <p14:tracePt t="12568" x="10074275" y="4229100"/>
          <p14:tracePt t="12571" x="10066338" y="4221163"/>
          <p14:tracePt t="12572" x="10058400" y="4206875"/>
          <p14:tracePt t="12583" x="10012363" y="4152900"/>
          <p14:tracePt t="12600" x="9952038" y="4076700"/>
          <p14:tracePt t="12601" x="9952038" y="4068763"/>
          <p14:tracePt t="12603" x="9944100" y="4054475"/>
          <p14:tracePt t="12605" x="9936163" y="4046538"/>
          <p14:tracePt t="12616" x="9898063" y="4008438"/>
          <p14:tracePt t="12633" x="9852025" y="3954463"/>
          <p14:tracePt t="12635" x="9845675" y="3946525"/>
          <p14:tracePt t="12637" x="9837738" y="3940175"/>
          <p14:tracePt t="12650" x="9791700" y="3908425"/>
          <p14:tracePt t="12666" x="9753600" y="3878263"/>
          <p14:tracePt t="12683" x="9731375" y="3870325"/>
          <p14:tracePt t="12700" x="9715500" y="3863975"/>
          <p14:tracePt t="12716" x="9707563" y="3863975"/>
          <p14:tracePt t="12790" x="9699625" y="3863975"/>
          <p14:tracePt t="12794" x="9693275" y="3856038"/>
          <p14:tracePt t="12799" x="9685338" y="3856038"/>
          <p14:tracePt t="12817" x="9647238" y="3832225"/>
          <p14:tracePt t="12819" x="9647238" y="3825875"/>
          <p14:tracePt t="12833" x="9617075" y="3810000"/>
          <p14:tracePt t="12834" x="9609138" y="3794125"/>
          <p14:tracePt t="12849" x="9578975" y="3771900"/>
          <p14:tracePt t="12852" x="9578975" y="3763963"/>
          <p14:tracePt t="12854" x="9571038" y="3763963"/>
          <p14:tracePt t="12854" x="9571038" y="3756025"/>
          <p14:tracePt t="12866" x="9563100" y="3741738"/>
          <p14:tracePt t="12883" x="9555163" y="3741738"/>
          <p14:tracePt t="13009" x="9555163" y="3733800"/>
          <p14:tracePt t="13155" x="9547225" y="3733800"/>
          <p14:tracePt t="13161" x="9540875" y="3733800"/>
          <p14:tracePt t="13173" x="9532938" y="3733800"/>
          <p14:tracePt t="13183" x="9525000" y="3733800"/>
          <p14:tracePt t="13200" x="9471025" y="3733800"/>
          <p14:tracePt t="13201" x="9464675" y="3733800"/>
          <p14:tracePt t="13217" x="9380538" y="3725863"/>
          <p14:tracePt t="13219" x="9364663" y="3717925"/>
          <p14:tracePt t="13221" x="9350375" y="3717925"/>
          <p14:tracePt t="13224" x="9342438" y="3717925"/>
          <p14:tracePt t="13225" x="9326563" y="3717925"/>
          <p14:tracePt t="13233" x="9280525" y="3717925"/>
          <p14:tracePt t="13250" x="9166225" y="3711575"/>
          <p14:tracePt t="13251" x="9159875" y="3711575"/>
          <p14:tracePt t="13253" x="9136063" y="3703638"/>
          <p14:tracePt t="13255" x="9128125" y="3703638"/>
          <p14:tracePt t="13266" x="9037638" y="3695700"/>
          <p14:tracePt t="13283" x="8907463" y="3657600"/>
          <p14:tracePt t="13286" x="8885238" y="3657600"/>
          <p14:tracePt t="13287" x="8861425" y="3657600"/>
          <p14:tracePt t="13289" x="8839200" y="3641725"/>
          <p14:tracePt t="13290" x="8816975" y="3635375"/>
          <p14:tracePt t="13300" x="8716963" y="3603625"/>
          <p14:tracePt t="13316" x="8442325" y="3521075"/>
          <p14:tracePt t="13319" x="8397875" y="3505200"/>
          <p14:tracePt t="13321" x="8366125" y="3497263"/>
          <p14:tracePt t="13333" x="8169275" y="3436938"/>
          <p14:tracePt t="13350" x="7947025" y="3382963"/>
          <p14:tracePt t="13351" x="7924800" y="3375025"/>
          <p14:tracePt t="13352" x="7902575" y="3368675"/>
          <p14:tracePt t="13366" x="7764463" y="3344863"/>
          <p14:tracePt t="13383" x="7581900" y="3330575"/>
          <p14:tracePt t="13386" x="7559675" y="3322638"/>
          <p14:tracePt t="13386" x="7535863" y="3322638"/>
          <p14:tracePt t="13388" x="7513638" y="3322638"/>
          <p14:tracePt t="13390" x="7489825" y="3314700"/>
          <p14:tracePt t="13400" x="7407275" y="3298825"/>
          <p14:tracePt t="13417" x="7231063" y="3260725"/>
          <p14:tracePt t="13419" x="7216775" y="3254375"/>
          <p14:tracePt t="13421" x="7192963" y="3246438"/>
          <p14:tracePt t="13433" x="7018338" y="3192463"/>
          <p14:tracePt t="13450" x="6683375" y="3086100"/>
          <p14:tracePt t="13450" x="6629400" y="3070225"/>
          <p14:tracePt t="13467" x="6256338" y="2955925"/>
          <p14:tracePt t="13483" x="5973763" y="2895600"/>
          <p14:tracePt t="13500" x="5813425" y="2873375"/>
          <p14:tracePt t="13500" x="5791200" y="2873375"/>
          <p14:tracePt t="13517" x="5661025" y="2857500"/>
          <p14:tracePt t="13533" x="5570538" y="2857500"/>
          <p14:tracePt t="13534" x="5554663" y="2849563"/>
          <p14:tracePt t="13536" x="5540375" y="2849563"/>
          <p14:tracePt t="13549" x="5494338" y="2849563"/>
          <p14:tracePt t="13566" x="5440363" y="2849563"/>
          <p14:tracePt t="13583" x="5387975" y="2835275"/>
          <p14:tracePt t="13600" x="5326063" y="2811463"/>
          <p14:tracePt t="13601" x="5318125" y="2811463"/>
          <p14:tracePt t="13616" x="5227638" y="2789238"/>
          <p14:tracePt t="13633" x="5121275" y="2759075"/>
          <p14:tracePt t="13635" x="5105400" y="2759075"/>
          <p14:tracePt t="13650" x="4953000" y="2713038"/>
          <p14:tracePt t="13666" x="4664075" y="2644775"/>
          <p14:tracePt t="13669" x="4632325" y="2636838"/>
          <p14:tracePt t="13671" x="4594225" y="2628900"/>
          <p14:tracePt t="13683" x="4441825" y="2606675"/>
          <p14:tracePt t="13700" x="4351338" y="2598738"/>
          <p14:tracePt t="13703" x="4343400" y="2590800"/>
          <p14:tracePt t="13717" x="4313238" y="2582863"/>
          <p14:tracePt t="13733" x="4297363" y="2582863"/>
          <p14:tracePt t="13750" x="4289425" y="2582863"/>
          <p14:tracePt t="13769" x="4283075" y="2582863"/>
          <p14:tracePt t="13783" x="4251325" y="2582863"/>
          <p14:tracePt t="13800" x="4175125" y="2574925"/>
          <p14:tracePt t="13817" x="4076700" y="2552700"/>
          <p14:tracePt t="13818" x="4060825" y="2544763"/>
          <p14:tracePt t="13821" x="4046538" y="2536825"/>
          <p14:tracePt t="13833" x="3954463" y="2514600"/>
          <p14:tracePt t="13850" x="3832225" y="2460625"/>
          <p14:tracePt t="13852" x="3817938" y="2460625"/>
          <p14:tracePt t="13854" x="3802063" y="2454275"/>
          <p14:tracePt t="13857" x="3787775" y="2454275"/>
          <p14:tracePt t="13867" x="3717925" y="2422525"/>
          <p14:tracePt t="13883" x="3611563" y="2378075"/>
          <p14:tracePt t="13884" x="3597275" y="2370138"/>
          <p14:tracePt t="13886" x="3589338" y="2370138"/>
          <p14:tracePt t="13889" x="3573463" y="2362200"/>
          <p14:tracePt t="13900" x="3497263" y="2332038"/>
          <p14:tracePt t="13917" x="3451225" y="2308225"/>
          <p14:tracePt t="13918" x="3444875" y="2308225"/>
          <p14:tracePt t="13933" x="3421063" y="2301875"/>
          <p14:tracePt t="13971" x="3421063" y="2293938"/>
          <p14:tracePt t="14000" x="3413125" y="2293938"/>
          <p14:tracePt t="14081" x="3413125" y="2286000"/>
          <p14:tracePt t="14087" x="3406775" y="2286000"/>
          <p14:tracePt t="14100" x="3406775" y="2278063"/>
          <p14:tracePt t="14117" x="3398838" y="2263775"/>
          <p14:tracePt t="14163" x="3390900" y="2263775"/>
          <p14:tracePt t="14367" x="3382963" y="2263775"/>
          <p14:tracePt t="14401" x="3382963" y="2270125"/>
          <p14:tracePt t="15047" x="3382963" y="2278063"/>
          <p14:tracePt t="15079" x="3390900" y="2278063"/>
          <p14:tracePt t="15083" x="3398838" y="2286000"/>
          <p14:tracePt t="15087" x="3406775" y="2293938"/>
          <p14:tracePt t="15101" x="3436938" y="2308225"/>
          <p14:tracePt t="15117" x="3482975" y="2332038"/>
          <p14:tracePt t="15134" x="3543300" y="2354263"/>
          <p14:tracePt t="15135" x="3559175" y="2362200"/>
          <p14:tracePt t="15150" x="3673475" y="2392363"/>
          <p14:tracePt t="15167" x="3832225" y="2438400"/>
          <p14:tracePt t="15169" x="3856038" y="2438400"/>
          <p14:tracePt t="15171" x="3878263" y="2446338"/>
          <p14:tracePt t="15172" x="3916363" y="2454275"/>
          <p14:tracePt t="15184" x="4068763" y="2492375"/>
          <p14:tracePt t="15186" x="4106863" y="2498725"/>
          <p14:tracePt t="15200" x="4381500" y="2574925"/>
          <p14:tracePt t="15217" x="4648200" y="2659063"/>
          <p14:tracePt t="15219" x="4678363" y="2674938"/>
          <p14:tracePt t="15220" x="4716463" y="2689225"/>
          <p14:tracePt t="15234" x="4914900" y="2789238"/>
          <p14:tracePt t="15235" x="4953000" y="2811463"/>
          <p14:tracePt t="15250" x="5249863" y="2955925"/>
          <p14:tracePt t="15253" x="5287963" y="2971800"/>
          <p14:tracePt t="15267" x="5600700" y="3116263"/>
          <p14:tracePt t="15268" x="5654675" y="3140075"/>
          <p14:tracePt t="15270" x="5692775" y="3154363"/>
          <p14:tracePt t="15284" x="5997575" y="3260725"/>
          <p14:tracePt t="15285" x="6042025" y="3276600"/>
          <p14:tracePt t="15300" x="6492875" y="3413125"/>
          <p14:tracePt t="15317" x="7026275" y="3527425"/>
          <p14:tracePt t="15319" x="7086600" y="3543300"/>
          <p14:tracePt t="15321" x="7162800" y="3565525"/>
          <p14:tracePt t="15322" x="7231063" y="3573463"/>
          <p14:tracePt t="15334" x="7559675" y="3641725"/>
          <p14:tracePt t="15335" x="7620000" y="3657600"/>
          <p14:tracePt t="15350" x="8107363" y="3756025"/>
          <p14:tracePt t="15353" x="8145463" y="3763963"/>
          <p14:tracePt t="15367" x="8442325" y="3863975"/>
          <p14:tracePt t="15368" x="8480425" y="3870325"/>
          <p14:tracePt t="15384" x="8694738" y="3970338"/>
          <p14:tracePt t="15400" x="8885238" y="4084638"/>
          <p14:tracePt t="15417" x="9037638" y="4175125"/>
          <p14:tracePt t="15419" x="9051925" y="4183063"/>
          <p14:tracePt t="15421" x="9059863" y="4191000"/>
          <p14:tracePt t="15434" x="9159875" y="4244975"/>
          <p14:tracePt t="15450" x="9280525" y="4297363"/>
          <p14:tracePt t="15452" x="9304338" y="4305300"/>
          <p14:tracePt t="15467" x="9388475" y="4321175"/>
          <p14:tracePt t="15470" x="9402763" y="4327525"/>
          <p14:tracePt t="15471" x="9410700" y="4335463"/>
          <p14:tracePt t="15472" x="9426575" y="4335463"/>
          <p14:tracePt t="15474" x="9440863" y="4343400"/>
          <p14:tracePt t="15484" x="9494838" y="4351338"/>
          <p14:tracePt t="15500" x="9609138" y="4389438"/>
          <p14:tracePt t="15502" x="9623425" y="4397375"/>
          <p14:tracePt t="15504" x="9647238" y="4397375"/>
          <p14:tracePt t="15507" x="9669463" y="4411663"/>
          <p14:tracePt t="15517" x="9791700" y="4457700"/>
          <p14:tracePt t="15534" x="9998075" y="4533900"/>
          <p14:tracePt t="15537" x="10028238" y="4549775"/>
          <p14:tracePt t="15538" x="10050463" y="4549775"/>
          <p14:tracePt t="15550" x="10180638" y="4594225"/>
          <p14:tracePt t="15552" x="10194925" y="4602163"/>
          <p14:tracePt t="15567" x="10309225" y="4625975"/>
          <p14:tracePt t="15570" x="10325100" y="4632325"/>
          <p14:tracePt t="15570" x="10340975" y="4632325"/>
          <p14:tracePt t="15572" x="10347325" y="4640263"/>
          <p14:tracePt t="15584" x="10393363" y="4640263"/>
          <p14:tracePt t="15601" x="10439400" y="4648200"/>
          <p14:tracePt t="15617" x="10447338" y="4648200"/>
          <p14:tracePt t="15634" x="10455275" y="4648200"/>
          <p14:tracePt t="15741" x="10455275" y="4656138"/>
          <p14:tracePt t="15751" x="10455275" y="4670425"/>
          <p14:tracePt t="15757" x="10455275" y="4678363"/>
          <p14:tracePt t="15767" x="10455275" y="4686300"/>
          <p14:tracePt t="15784" x="10447338" y="4716463"/>
          <p14:tracePt t="15801" x="10447338" y="4724400"/>
          <p14:tracePt t="16195" x="10455275" y="4724400"/>
          <p14:tracePt t="16209" x="10461625" y="4724400"/>
          <p14:tracePt t="16228" x="10469563" y="4724400"/>
          <p14:tracePt t="16256" x="10477500" y="4724400"/>
          <p14:tracePt t="16263" x="10485438" y="4724400"/>
          <p14:tracePt t="16267" x="10493375" y="4716463"/>
          <p14:tracePt t="16285" x="10531475" y="4708525"/>
          <p14:tracePt t="16301" x="10561638" y="4702175"/>
          <p14:tracePt t="16317" x="10591800" y="4702175"/>
          <p14:tracePt t="16334" x="10599738" y="4702175"/>
          <p14:tracePt t="16365" x="10607675" y="4702175"/>
          <p14:tracePt t="16369" x="10614025" y="4702175"/>
          <p14:tracePt t="16384" x="10645775" y="4702175"/>
          <p14:tracePt t="16401" x="10698163" y="4702175"/>
          <p14:tracePt t="16418" x="10760075" y="4702175"/>
          <p14:tracePt t="16419" x="10774363" y="4702175"/>
          <p14:tracePt t="16435" x="10820400" y="4702175"/>
          <p14:tracePt t="16451" x="10842625" y="4702175"/>
          <p14:tracePt t="16453" x="10850563" y="4702175"/>
          <p14:tracePt t="16468" x="10858500" y="4702175"/>
          <p14:tracePt t="16495" x="10866438" y="4702175"/>
          <p14:tracePt t="16508" x="10874375" y="4708525"/>
          <p14:tracePt t="16518" x="10888663" y="4708525"/>
          <p14:tracePt t="16534" x="10912475" y="4708525"/>
          <p14:tracePt t="16536" x="10918825" y="4708525"/>
          <p14:tracePt t="16551" x="10942638" y="4708525"/>
          <p14:tracePt t="16568" x="10964863" y="4708525"/>
          <p14:tracePt t="16569" x="10972800" y="4708525"/>
          <p14:tracePt t="16571" x="10980738" y="4716463"/>
          <p14:tracePt t="16584" x="10995025" y="4716463"/>
          <p14:tracePt t="16601" x="11018838" y="4716463"/>
          <p14:tracePt t="16603" x="11026775" y="4716463"/>
          <p14:tracePt t="16618" x="11041063" y="4716463"/>
          <p14:tracePt t="16634" x="11056938" y="4716463"/>
          <p14:tracePt t="16651" x="11071225" y="4716463"/>
          <p14:tracePt t="16684" x="11079163" y="4716463"/>
          <p14:tracePt t="16737" x="11087100" y="4716463"/>
          <p14:tracePt t="16747" x="11095038" y="4716463"/>
          <p14:tracePt t="16753" x="11102975" y="4716463"/>
          <p14:tracePt t="16767" x="11109325" y="4716463"/>
          <p14:tracePt t="16784" x="11117263" y="4716463"/>
          <p14:tracePt t="16803" x="11125200" y="4716463"/>
          <p14:tracePt t="16849" x="11133138" y="4716463"/>
          <p14:tracePt t="16859" x="11141075" y="4716463"/>
          <p14:tracePt t="16875" x="11147425" y="4716463"/>
          <p14:tracePt t="16884" x="11155363" y="4716463"/>
          <p14:tracePt t="16901" x="11171238" y="4716463"/>
          <p14:tracePt t="16918" x="11179175" y="4708525"/>
          <p14:tracePt t="16934" x="11185525" y="4702175"/>
          <p14:tracePt t="17421" x="11193463" y="4702175"/>
          <p14:tracePt t="17429" x="11201400" y="4702175"/>
          <p14:tracePt t="17447" x="11209338" y="4702175"/>
          <p14:tracePt t="17468" x="11217275" y="4702175"/>
          <p14:tracePt t="17479" x="11217275" y="4694238"/>
          <p14:tracePt t="17485" x="11223625" y="4694238"/>
          <p14:tracePt t="17501" x="11239500" y="4694238"/>
          <p14:tracePt t="17549" x="11247438" y="4694238"/>
          <p14:tracePt t="17565" x="11247438" y="4686300"/>
          <p14:tracePt t="17594" x="11255375" y="4686300"/>
          <p14:tracePt t="17599" x="11261725" y="4686300"/>
          <p14:tracePt t="17613" x="11269663" y="4686300"/>
          <p14:tracePt t="17621" x="11269663" y="4678363"/>
          <p14:tracePt t="18641" x="11269663" y="4670425"/>
          <p14:tracePt t="18648" x="11277600" y="4664075"/>
          <p14:tracePt t="18661" x="11277600" y="4656138"/>
          <p14:tracePt t="18679" x="11277600" y="4648200"/>
          <p14:tracePt t="18927" x="11285538" y="4648200"/>
          <p14:tracePt t="18934" x="11293475" y="4648200"/>
          <p14:tracePt t="18949" x="11299825" y="4648200"/>
          <p14:tracePt t="18952" x="11299825" y="4640263"/>
          <p14:tracePt t="19569" x="11307763" y="4640263"/>
          <p14:tracePt t="19575" x="11315700" y="4640263"/>
          <p14:tracePt t="19585" x="11323638" y="4632325"/>
          <p14:tracePt t="19602" x="11337925" y="4625975"/>
          <p14:tracePt t="19619" x="11361738" y="4618038"/>
          <p14:tracePt t="19635" x="11361738" y="4602163"/>
          <p14:tracePt t="19637" x="11369675" y="4602163"/>
          <p14:tracePt t="19729" x="11369675" y="4594225"/>
          <p14:tracePt t="19734" x="11376025" y="4594225"/>
          <p14:tracePt t="19741" x="11376025" y="4587875"/>
          <p14:tracePt t="19752" x="11383963" y="4587875"/>
          <p14:tracePt t="19769" x="11391900" y="4579938"/>
          <p14:tracePt t="20163" x="11399838" y="4579938"/>
          <p14:tracePt t="20171" x="11407775" y="4579938"/>
          <p14:tracePt t="20175" x="11414125" y="4579938"/>
          <p14:tracePt t="20186" x="11437938" y="4579938"/>
          <p14:tracePt t="20202" x="11483975" y="4587875"/>
          <p14:tracePt t="20204" x="11490325" y="4587875"/>
          <p14:tracePt t="20219" x="11514138" y="4587875"/>
          <p14:tracePt t="20221" x="11522075" y="4587875"/>
          <p14:tracePt t="20235" x="11536363" y="4594225"/>
          <p14:tracePt t="20252" x="11544300" y="4594225"/>
          <p14:tracePt t="20277" x="11552238" y="4594225"/>
          <p14:tracePt t="20413" x="11552238" y="4602163"/>
          <p14:tracePt t="20421" x="11560175" y="4610100"/>
          <p14:tracePt t="20427" x="11566525" y="4618038"/>
          <p14:tracePt t="20435" x="11590338" y="4618038"/>
          <p14:tracePt t="20437" x="11590338" y="4625975"/>
          <p14:tracePt t="20452" x="11620500" y="4625975"/>
          <p14:tracePt t="20519" x="11628438" y="4625975"/>
          <p14:tracePt t="20533" x="11636375" y="4625975"/>
          <p14:tracePt t="20577" x="11642725" y="4625975"/>
          <p14:tracePt t="20721" x="11650663" y="4625975"/>
          <p14:tracePt t="20844" x="11650663" y="4618038"/>
          <p14:tracePt t="20850" x="11658600" y="4618038"/>
          <p14:tracePt t="20853" x="11658600" y="4610100"/>
          <p14:tracePt t="20869" x="11666538" y="4594225"/>
          <p14:tracePt t="20886" x="11688763" y="4556125"/>
          <p14:tracePt t="20887" x="11688763" y="4549775"/>
          <p14:tracePt t="20902" x="11712575" y="4495800"/>
          <p14:tracePt t="20919" x="11726863" y="4449763"/>
          <p14:tracePt t="20922" x="11726863" y="4441825"/>
          <p14:tracePt t="20936" x="11734800" y="4411663"/>
          <p14:tracePt t="20952" x="11742738" y="4403725"/>
          <p14:tracePt t="20983" x="11742738" y="4397375"/>
          <p14:tracePt t="21000" x="11750675" y="4397375"/>
          <p14:tracePt t="21029" x="11750675" y="4389438"/>
          <p14:tracePt t="21033" x="11757025" y="4389438"/>
          <p14:tracePt t="21039" x="11757025" y="4381500"/>
          <p14:tracePt t="21052" x="11764963" y="4373563"/>
          <p14:tracePt t="21069" x="11764963" y="4359275"/>
          <p14:tracePt t="21086" x="11764963" y="4351338"/>
          <p14:tracePt t="21256" x="11757025" y="4351338"/>
          <p14:tracePt t="21269" x="11757025" y="4359275"/>
          <p14:tracePt t="21475" x="11757025" y="4365625"/>
          <p14:tracePt t="21653" x="11757025" y="4373563"/>
          <p14:tracePt t="21833" x="11757025" y="4381500"/>
          <p14:tracePt t="22133" x="11750675" y="4381500"/>
          <p14:tracePt t="22253" x="11742738" y="4381500"/>
          <p14:tracePt t="22265" x="11742738" y="4389438"/>
          <p14:tracePt t="22271" x="11734800" y="4389438"/>
          <p14:tracePt t="22286" x="11726863" y="4389438"/>
          <p14:tracePt t="22502" x="11718925" y="4389438"/>
          <p14:tracePt t="22665" x="11712575" y="4389438"/>
          <p14:tracePt t="22683" x="11704638" y="4389438"/>
          <p14:tracePt t="22693" x="11704638" y="4397375"/>
          <p14:tracePt t="22696" x="11696700" y="4397375"/>
          <p14:tracePt t="22723" x="11688763" y="4397375"/>
          <p14:tracePt t="22739" x="11680825" y="4397375"/>
          <p14:tracePt t="22744" x="11680825" y="4403725"/>
          <p14:tracePt t="22753" x="11674475" y="4403725"/>
          <p14:tracePt t="22773" x="11666538" y="4403725"/>
          <p14:tracePt t="22787" x="11658600" y="4403725"/>
          <p14:tracePt t="22803" x="11642725" y="4403725"/>
          <p14:tracePt t="22820" x="11590338" y="4389438"/>
          <p14:tracePt t="22820" x="11574463" y="4389438"/>
          <p14:tracePt t="22821" x="0" y="0"/>
        </p14:tracePtLst>
        <p14:tracePtLst>
          <p14:tracePt t="23851" x="7254875" y="6149975"/>
          <p14:tracePt t="23860" x="7269163" y="6126163"/>
          <p14:tracePt t="23870" x="7292975" y="6096000"/>
          <p14:tracePt t="23887" x="7323138" y="6035675"/>
          <p14:tracePt t="23903" x="7369175" y="5973763"/>
          <p14:tracePt t="23920" x="7421563" y="5913438"/>
          <p14:tracePt t="23937" x="7467600" y="5859463"/>
          <p14:tracePt t="23953" x="7497763" y="5813425"/>
          <p14:tracePt t="23954" x="7505700" y="5807075"/>
          <p14:tracePt t="23970" x="7535863" y="5768975"/>
          <p14:tracePt t="23987" x="7573963" y="5737225"/>
          <p14:tracePt t="24003" x="7620000" y="5715000"/>
          <p14:tracePt t="24005" x="7620000" y="5707063"/>
          <p14:tracePt t="24020" x="7673975" y="5692775"/>
          <p14:tracePt t="24037" x="7712075" y="5676900"/>
          <p14:tracePt t="24053" x="7764463" y="5668963"/>
          <p14:tracePt t="24054" x="7780338" y="5661025"/>
          <p14:tracePt t="24071" x="7870825" y="5654675"/>
          <p14:tracePt t="24073" x="7886700" y="5654675"/>
          <p14:tracePt t="24075" x="7902575" y="5654675"/>
          <p14:tracePt t="24087" x="8016875" y="5646738"/>
          <p14:tracePt t="24103" x="8169275" y="5622925"/>
          <p14:tracePt t="24105" x="8183563" y="5622925"/>
          <p14:tracePt t="24106" x="8191500" y="5622925"/>
          <p14:tracePt t="24109" x="8207375" y="5616575"/>
          <p14:tracePt t="24120" x="8267700" y="5600700"/>
          <p14:tracePt t="24137" x="8313738" y="5578475"/>
          <p14:tracePt t="24140" x="8321675" y="5570538"/>
          <p14:tracePt t="24141" x="8328025" y="5570538"/>
          <p14:tracePt t="24143" x="8335963" y="5570538"/>
          <p14:tracePt t="24153" x="8351838" y="5546725"/>
          <p14:tracePt t="24171" x="8397875" y="5516563"/>
          <p14:tracePt t="24173" x="8397875" y="5508625"/>
          <p14:tracePt t="24187" x="8442325" y="5486400"/>
          <p14:tracePt t="24190" x="8442325" y="5478463"/>
          <p14:tracePt t="24190" x="8450263" y="5470525"/>
          <p14:tracePt t="24203" x="8496300" y="5448300"/>
          <p14:tracePt t="24206" x="8512175" y="5440363"/>
          <p14:tracePt t="24209" x="8518525" y="5440363"/>
          <p14:tracePt t="24210" x="8526463" y="5432425"/>
          <p14:tracePt t="24220" x="8564563" y="5410200"/>
          <p14:tracePt t="24237" x="8610600" y="5380038"/>
          <p14:tracePt t="24239" x="8618538" y="5380038"/>
          <p14:tracePt t="24241" x="8626475" y="5380038"/>
          <p14:tracePt t="24253" x="8664575" y="5356225"/>
          <p14:tracePt t="24270" x="8709025" y="5334000"/>
          <p14:tracePt t="24287" x="8732838" y="5318125"/>
          <p14:tracePt t="24290" x="8740775" y="5318125"/>
          <p14:tracePt t="24304" x="8763000" y="5303838"/>
          <p14:tracePt t="24320" x="8793163" y="5273675"/>
          <p14:tracePt t="24337" x="8823325" y="5257800"/>
          <p14:tracePt t="24353" x="8855075" y="5235575"/>
          <p14:tracePt t="24355" x="8861425" y="5227638"/>
          <p14:tracePt t="24356" x="8869363" y="5227638"/>
          <p14:tracePt t="24370" x="8907463" y="5203825"/>
          <p14:tracePt t="24387" x="8961438" y="5181600"/>
          <p14:tracePt t="24389" x="8969375" y="5181600"/>
          <p14:tracePt t="24390" x="8975725" y="5181600"/>
          <p14:tracePt t="24392" x="8975725" y="5173663"/>
          <p14:tracePt t="24404" x="8999538" y="5165725"/>
          <p14:tracePt t="24405" x="8999538" y="5159375"/>
          <p14:tracePt t="24420" x="9013825" y="5151438"/>
          <p14:tracePt t="24439" x="9021763" y="5151438"/>
          <p14:tracePt t="24467" x="9029700" y="5151438"/>
          <p14:tracePt t="24473" x="9029700" y="5143500"/>
          <p14:tracePt t="24489" x="9037638" y="5143500"/>
          <p14:tracePt t="24504" x="9075738" y="5127625"/>
          <p14:tracePt t="24520" x="9136063" y="5113338"/>
          <p14:tracePt t="24537" x="9190038" y="5089525"/>
          <p14:tracePt t="24554" x="9236075" y="5059363"/>
          <p14:tracePt t="24556" x="9242425" y="5059363"/>
          <p14:tracePt t="24571" x="9258300" y="5045075"/>
          <p14:tracePt t="24574" x="9266238" y="5045075"/>
          <p14:tracePt t="24587" x="9266238" y="5037138"/>
          <p14:tracePt t="24611" x="9274175" y="5037138"/>
          <p14:tracePt t="24633" x="9280525" y="5037138"/>
          <p14:tracePt t="24661" x="9288463" y="5037138"/>
          <p14:tracePt t="24676" x="9296400" y="5037138"/>
          <p14:tracePt t="24689" x="9296400" y="5045075"/>
          <p14:tracePt t="24693" x="9304338" y="5045075"/>
          <p14:tracePt t="24704" x="9326563" y="5067300"/>
          <p14:tracePt t="24720" x="9372600" y="5089525"/>
          <p14:tracePt t="24737" x="9410700" y="5105400"/>
          <p14:tracePt t="24754" x="9426575" y="5113338"/>
          <p14:tracePt t="24770" x="9448800" y="5113338"/>
          <p14:tracePt t="24788" x="9456738" y="5113338"/>
          <p14:tracePt t="24817" x="9464675" y="5113338"/>
          <p14:tracePt t="25335" x="9471025" y="5113338"/>
          <p14:tracePt t="25343" x="9471025" y="5105400"/>
          <p14:tracePt t="25467" x="9478963" y="5105400"/>
          <p14:tracePt t="25479" x="9478963" y="5097463"/>
          <p14:tracePt t="25487" x="9486900" y="5089525"/>
          <p14:tracePt t="25504" x="9494838" y="5089525"/>
          <p14:tracePt t="26081" x="9502775" y="5089525"/>
          <p14:tracePt t="26185" x="9502775" y="5083175"/>
          <p14:tracePt t="26277" x="9502775" y="5075238"/>
          <p14:tracePt t="26282" x="9509125" y="5075238"/>
          <p14:tracePt t="26293" x="9509125" y="5067300"/>
          <p14:tracePt t="26304" x="9517063" y="5059363"/>
          <p14:tracePt t="26321" x="9532938" y="5059363"/>
          <p14:tracePt t="26324" x="9532938" y="5051425"/>
          <p14:tracePt t="26435" x="9540875" y="5051425"/>
          <p14:tracePt t="26442" x="9540875" y="5045075"/>
          <p14:tracePt t="26454" x="9547225" y="5045075"/>
          <p14:tracePt t="26847" x="9547225" y="5037138"/>
          <p14:tracePt t="26853" x="9555163" y="5037138"/>
          <p14:tracePt t="26857" x="9563100" y="5037138"/>
          <p14:tracePt t="26871" x="9563100" y="5029200"/>
          <p14:tracePt t="26888" x="9571038" y="5029200"/>
          <p14:tracePt t="27111" x="9578975" y="5029200"/>
          <p14:tracePt t="27119" x="9585325" y="5029200"/>
          <p14:tracePt t="27122" x="9593263" y="5021263"/>
          <p14:tracePt t="27138" x="9609138" y="5021263"/>
          <p14:tracePt t="27181" x="9609138" y="5013325"/>
          <p14:tracePt t="27235" x="9617075" y="5013325"/>
          <p14:tracePt t="27241" x="9623425" y="5006975"/>
          <p14:tracePt t="27255" x="9631363" y="4999038"/>
          <p14:tracePt t="27271" x="9639300" y="4991100"/>
          <p14:tracePt t="27288" x="9647238" y="4983163"/>
          <p14:tracePt t="27305" x="9655175" y="4983163"/>
          <p14:tracePt t="27322" x="9661525" y="4983163"/>
          <p14:tracePt t="27338" x="9669463" y="4975225"/>
          <p14:tracePt t="27355" x="9677400" y="4975225"/>
          <p14:tracePt t="27371" x="9693275" y="4968875"/>
          <p14:tracePt t="27388" x="9707563" y="4953000"/>
          <p14:tracePt t="27405" x="9731375" y="4945063"/>
          <p14:tracePt t="27422" x="9769475" y="4930775"/>
          <p14:tracePt t="27438" x="9783763" y="4922838"/>
          <p14:tracePt t="27455" x="9791700" y="4922838"/>
          <p14:tracePt t="27471" x="9791700" y="4914900"/>
          <p14:tracePt t="27639" x="9799638" y="4914900"/>
          <p14:tracePt t="27647" x="9807575" y="4914900"/>
          <p14:tracePt t="27655" x="9821863" y="4906963"/>
          <p14:tracePt t="27672" x="9845675" y="4899025"/>
          <p14:tracePt t="27688" x="9859963" y="4892675"/>
          <p14:tracePt t="27705" x="9875838" y="4892675"/>
          <p14:tracePt t="27731" x="9883775" y="4892675"/>
          <p14:tracePt t="27809" x="9890125" y="4884738"/>
          <p14:tracePt t="27814" x="9898063" y="4884738"/>
          <p14:tracePt t="27822" x="9921875" y="4884738"/>
          <p14:tracePt t="27838" x="9944100" y="4884738"/>
          <p14:tracePt t="27907" x="9952038" y="4884738"/>
          <p14:tracePt t="28429" x="9959975" y="4884738"/>
          <p14:tracePt t="28435" x="9966325" y="4884738"/>
          <p14:tracePt t="28440" x="9974263" y="4884738"/>
          <p14:tracePt t="28455" x="9982200" y="4884738"/>
          <p14:tracePt t="28458" x="9990138" y="4884738"/>
          <p14:tracePt t="28501" x="9998075" y="4884738"/>
          <p14:tracePt t="28525" x="10004425" y="4884738"/>
          <p14:tracePt t="28546" x="10004425" y="4892675"/>
          <p14:tracePt t="28551" x="10012363" y="4892675"/>
          <p14:tracePt t="28607" x="10020300" y="4892675"/>
          <p14:tracePt t="28617" x="10028238" y="4899025"/>
          <p14:tracePt t="28622" x="10036175" y="4899025"/>
          <p14:tracePt t="28638" x="10066338" y="4906963"/>
          <p14:tracePt t="28640" x="10074275" y="4906963"/>
          <p14:tracePt t="28655" x="10096500" y="4914900"/>
          <p14:tracePt t="28672" x="10104438" y="4914900"/>
          <p14:tracePt t="29991" x="10096500" y="4914900"/>
          <p14:tracePt t="29999" x="10088563" y="4914900"/>
          <p14:tracePt t="30006" x="10080625" y="4906963"/>
          <p14:tracePt t="30022" x="10036175" y="4892675"/>
          <p14:tracePt t="30024" x="10028238" y="4892675"/>
          <p14:tracePt t="30039" x="9952038" y="4868863"/>
          <p14:tracePt t="30041" x="9936163" y="4868863"/>
          <p14:tracePt t="30044" x="9921875" y="4860925"/>
          <p14:tracePt t="30045" x="9913938" y="4860925"/>
          <p14:tracePt t="30045" x="0" y="0"/>
        </p14:tracePtLst>
        <p14:tracePtLst>
          <p14:tracePt t="31147" x="2590800" y="2743200"/>
          <p14:tracePt t="31155" x="2590800" y="2751138"/>
          <p14:tracePt t="31161" x="2598738" y="2751138"/>
          <p14:tracePt t="31173" x="2598738" y="2759075"/>
          <p14:tracePt t="31189" x="2613025" y="2765425"/>
          <p14:tracePt t="31206" x="2628900" y="2765425"/>
          <p14:tracePt t="31223" x="2674938" y="2773363"/>
          <p14:tracePt t="31239" x="2727325" y="2789238"/>
          <p14:tracePt t="31256" x="2797175" y="2803525"/>
          <p14:tracePt t="31273" x="2879725" y="2827338"/>
          <p14:tracePt t="31289" x="2971800" y="2857500"/>
          <p14:tracePt t="31290" x="2979738" y="2857500"/>
          <p14:tracePt t="31292" x="2994025" y="2865438"/>
          <p14:tracePt t="31306" x="3078163" y="2895600"/>
          <p14:tracePt t="31310" x="3094038" y="2903538"/>
          <p14:tracePt t="31339" x="3192463" y="2925763"/>
          <p14:tracePt t="31356" x="3238500" y="2933700"/>
          <p14:tracePt t="31373" x="3314700" y="2933700"/>
          <p14:tracePt t="31389" x="3390900" y="2917825"/>
          <p14:tracePt t="31390" x="3406775" y="2917825"/>
          <p14:tracePt t="31406" x="3505200" y="2911475"/>
          <p14:tracePt t="31423" x="3649663" y="2933700"/>
          <p14:tracePt t="31439" x="3787775" y="2979738"/>
          <p14:tracePt t="31441" x="3802063" y="2979738"/>
          <p14:tracePt t="31442" x="3817938" y="2979738"/>
          <p14:tracePt t="31456" x="3908425" y="3009900"/>
          <p14:tracePt t="31473" x="4000500" y="3032125"/>
          <p14:tracePt t="31489" x="4046538" y="3032125"/>
          <p14:tracePt t="31506" x="4060825" y="3032125"/>
          <p14:tracePt t="31523" x="4068763" y="3032125"/>
          <p14:tracePt t="31540" x="4076700" y="3032125"/>
          <p14:tracePt t="31557" x="4084638" y="3032125"/>
          <p14:tracePt t="31573" x="4106863" y="3032125"/>
          <p14:tracePt t="31589" x="4137025" y="3025775"/>
          <p14:tracePt t="31591" x="4144963" y="3025775"/>
          <p14:tracePt t="31606" x="4183063" y="3009900"/>
          <p14:tracePt t="31623" x="4206875" y="2994025"/>
          <p14:tracePt t="31625" x="4213225" y="2994025"/>
          <p14:tracePt t="31639" x="4237038" y="2987675"/>
          <p14:tracePt t="31656" x="4259263" y="2979738"/>
          <p14:tracePt t="31673" x="4289425" y="2971800"/>
          <p14:tracePt t="31690" x="4321175" y="2971800"/>
          <p14:tracePt t="31707" x="4351338" y="2963863"/>
          <p14:tracePt t="31723" x="4359275" y="2963863"/>
          <p14:tracePt t="31740" x="4365625" y="2955925"/>
          <p14:tracePt t="31756" x="4373563" y="2955925"/>
          <p14:tracePt t="31773" x="4381500" y="2949575"/>
          <p14:tracePt t="31790" x="4389438" y="2949575"/>
          <p14:tracePt t="31933" x="4397375" y="2949575"/>
          <p14:tracePt t="31941" x="4403725" y="2949575"/>
          <p14:tracePt t="31949" x="4411663" y="2949575"/>
          <p14:tracePt t="31957" x="4411663" y="2955925"/>
          <p14:tracePt t="31973" x="4435475" y="2963863"/>
          <p14:tracePt t="31990" x="4457700" y="2979738"/>
          <p14:tracePt t="32006" x="4473575" y="2979738"/>
          <p14:tracePt t="32023" x="4487863" y="2987675"/>
          <p14:tracePt t="32040" x="4503738" y="2994025"/>
          <p14:tracePt t="32056" x="4525963" y="3009900"/>
          <p14:tracePt t="32073" x="4541838" y="3025775"/>
          <p14:tracePt t="32090" x="4556125" y="3025775"/>
          <p14:tracePt t="32106" x="4564063" y="3032125"/>
          <p14:tracePt t="32179" x="4572000" y="3032125"/>
          <p14:tracePt t="32362" x="4579938" y="3040063"/>
          <p14:tracePt t="32369" x="4587875" y="3040063"/>
          <p14:tracePt t="32375" x="4594225" y="3040063"/>
          <p14:tracePt t="32537" x="4594225" y="3048000"/>
          <p14:tracePt t="32809" x="4602163" y="3048000"/>
          <p14:tracePt t="32864" x="4610100" y="3048000"/>
          <p14:tracePt t="32873" x="4618038" y="3048000"/>
          <p14:tracePt t="32880" x="4625975" y="3048000"/>
          <p14:tracePt t="32890" x="4632325" y="3055938"/>
          <p14:tracePt t="32907" x="4656138" y="3055938"/>
          <p14:tracePt t="32923" x="4670425" y="3070225"/>
          <p14:tracePt t="32940" x="4686300" y="3078163"/>
          <p14:tracePt t="32956" x="4694238" y="3086100"/>
          <p14:tracePt t="32973" x="4708525" y="3108325"/>
          <p14:tracePt t="32990" x="4732338" y="3146425"/>
          <p14:tracePt t="33006" x="4778375" y="3192463"/>
          <p14:tracePt t="33023" x="4822825" y="3254375"/>
          <p14:tracePt t="33040" x="4868863" y="3330575"/>
          <p14:tracePt t="33056" x="4899025" y="3398838"/>
          <p14:tracePt t="33058" x="4906963" y="3406775"/>
          <p14:tracePt t="33073" x="4922838" y="3467100"/>
          <p14:tracePt t="33090" x="4945063" y="3527425"/>
          <p14:tracePt t="33107" x="4983163" y="3581400"/>
          <p14:tracePt t="33123" x="5021263" y="3641725"/>
          <p14:tracePt t="33124" x="5029200" y="3641725"/>
          <p14:tracePt t="33140" x="5075238" y="3687763"/>
          <p14:tracePt t="33156" x="5113338" y="3717925"/>
          <p14:tracePt t="33173" x="5151438" y="3756025"/>
          <p14:tracePt t="33190" x="5197475" y="3810000"/>
          <p14:tracePt t="33207" x="5265738" y="3894138"/>
          <p14:tracePt t="33223" x="5349875" y="4000500"/>
          <p14:tracePt t="33240" x="5478463" y="4144963"/>
          <p14:tracePt t="33256" x="5600700" y="4289425"/>
          <p14:tracePt t="33273" x="5715000" y="4427538"/>
          <p14:tracePt t="33275" x="5730875" y="4449763"/>
          <p14:tracePt t="33290" x="5837238" y="4587875"/>
          <p14:tracePt t="33306" x="5927725" y="4702175"/>
          <p14:tracePt t="33323" x="5997575" y="4770438"/>
          <p14:tracePt t="33324" x="5997575" y="4778375"/>
          <p14:tracePt t="33340" x="6042025" y="4830763"/>
          <p14:tracePt t="33357" x="6088063" y="4876800"/>
          <p14:tracePt t="33373" x="6134100" y="4945063"/>
          <p14:tracePt t="33374" x="6149975" y="4953000"/>
          <p14:tracePt t="33390" x="6202363" y="5037138"/>
          <p14:tracePt t="33407" x="6264275" y="5135563"/>
          <p14:tracePt t="33408" x="6278563" y="5151438"/>
          <p14:tracePt t="33423" x="6332538" y="5241925"/>
          <p14:tracePt t="33440" x="6392863" y="5326063"/>
          <p14:tracePt t="33457" x="6430963" y="5394325"/>
          <p14:tracePt t="33458" x="6438900" y="5394325"/>
          <p14:tracePt t="33473" x="6469063" y="5440363"/>
          <p14:tracePt t="33490" x="6507163" y="5516563"/>
          <p14:tracePt t="33507" x="6545263" y="5592763"/>
          <p14:tracePt t="33523" x="6583363" y="5676900"/>
          <p14:tracePt t="33524" x="6599238" y="5692775"/>
          <p14:tracePt t="33540" x="6651625" y="5783263"/>
          <p14:tracePt t="33557" x="6721475" y="5867400"/>
          <p14:tracePt t="33573" x="6789738" y="5921375"/>
          <p14:tracePt t="33590" x="6842125" y="5959475"/>
          <p14:tracePt t="33607" x="6865938" y="5965825"/>
          <p14:tracePt t="33643" x="6873875" y="5973763"/>
          <p14:tracePt t="33657" x="6873875" y="5981700"/>
          <p14:tracePt t="33673" x="6888163" y="5989638"/>
          <p14:tracePt t="33690" x="6896100" y="5997575"/>
          <p14:tracePt t="33707" x="6904038" y="6003925"/>
          <p14:tracePt t="33723" x="6904038" y="6011863"/>
          <p14:tracePt t="33740" x="6911975" y="6011863"/>
          <p14:tracePt t="33757" x="6911975" y="6019800"/>
          <p14:tracePt t="33773" x="6918325" y="6019800"/>
          <p14:tracePt t="33791" x="6956425" y="6027738"/>
          <p14:tracePt t="33807" x="6994525" y="6027738"/>
          <p14:tracePt t="33809" x="6994525" y="6035675"/>
          <p14:tracePt t="33810" x="7002463" y="6035675"/>
          <p14:tracePt t="33813" x="7010400" y="6035675"/>
          <p14:tracePt t="33823" x="7026275" y="6042025"/>
          <p14:tracePt t="33841" x="7032625" y="6042025"/>
          <p14:tracePt t="33921" x="7040563" y="6042025"/>
          <p14:tracePt t="33935" x="7048500" y="6042025"/>
          <p14:tracePt t="33940" x="7056438" y="6042025"/>
          <p14:tracePt t="33957" x="7094538" y="6049963"/>
          <p14:tracePt t="33960" x="7102475" y="6049963"/>
          <p14:tracePt t="33974" x="7140575" y="6049963"/>
          <p14:tracePt t="33990" x="7162800" y="6049963"/>
          <p14:tracePt t="34007" x="7178675" y="6049963"/>
          <p14:tracePt t="34024" x="7185025" y="6049963"/>
          <p14:tracePt t="34041" x="7208838" y="6049963"/>
          <p14:tracePt t="34057" x="7246938" y="6049963"/>
          <p14:tracePt t="34059" x="7254875" y="6049963"/>
          <p14:tracePt t="34062" x="7269163" y="6042025"/>
          <p14:tracePt t="34064" x="7277100" y="6042025"/>
          <p14:tracePt t="34074" x="7323138" y="6035675"/>
          <p14:tracePt t="34090" x="7391400" y="6011863"/>
          <p14:tracePt t="34107" x="7459663" y="5997575"/>
          <p14:tracePt t="34124" x="7505700" y="5981700"/>
          <p14:tracePt t="34125" x="7513638" y="5981700"/>
          <p14:tracePt t="34140" x="7535863" y="5973763"/>
          <p14:tracePt t="34203" x="7535863" y="5965825"/>
          <p14:tracePt t="34208" x="7543800" y="5965825"/>
          <p14:tracePt t="34421" x="7551738" y="5965825"/>
          <p14:tracePt t="34429" x="7551738" y="5959475"/>
          <p14:tracePt t="34440" x="7559675" y="5959475"/>
          <p14:tracePt t="34457" x="7566025" y="5951538"/>
          <p14:tracePt t="34568" x="7573963" y="5943600"/>
          <p14:tracePt t="34623" x="7581900" y="5943600"/>
          <p14:tracePt t="34643" x="7581900" y="5935663"/>
          <p14:tracePt t="34648" x="7589838" y="5935663"/>
          <p14:tracePt t="34657" x="7597775" y="5935663"/>
          <p14:tracePt t="34674" x="7604125" y="5935663"/>
          <p14:tracePt t="34691" x="7620000" y="5927725"/>
          <p14:tracePt t="34707" x="7635875" y="5921375"/>
          <p14:tracePt t="34708" x="7642225" y="5921375"/>
          <p14:tracePt t="34724" x="7666038" y="5913438"/>
          <p14:tracePt t="34741" x="7680325" y="5905500"/>
          <p14:tracePt t="34757" x="7696200" y="5905500"/>
          <p14:tracePt t="34799" x="7704138" y="5905500"/>
          <p14:tracePt t="34823" x="7712075" y="5905500"/>
          <p14:tracePt t="34832" x="7726363" y="5905500"/>
          <p14:tracePt t="34841" x="7734300" y="5905500"/>
          <p14:tracePt t="34857" x="7764463" y="5905500"/>
          <p14:tracePt t="34874" x="7810500" y="5897563"/>
          <p14:tracePt t="34891" x="7848600" y="5889625"/>
          <p14:tracePt t="34907" x="7894638" y="5883275"/>
          <p14:tracePt t="34909" x="7902575" y="5883275"/>
          <p14:tracePt t="34924" x="7947025" y="5875338"/>
          <p14:tracePt t="34941" x="7978775" y="5875338"/>
          <p14:tracePt t="34958" x="8001000" y="5875338"/>
          <p14:tracePt t="34959" x="8008938" y="5875338"/>
          <p14:tracePt t="34974" x="8016875" y="5875338"/>
          <p14:tracePt t="34991" x="8031163" y="5875338"/>
          <p14:tracePt t="35007" x="8039100" y="5875338"/>
          <p14:tracePt t="35024" x="8054975" y="5867400"/>
          <p14:tracePt t="35041" x="8077200" y="5859463"/>
          <p14:tracePt t="35057" x="8093075" y="5859463"/>
          <p14:tracePt t="35074" x="8115300" y="5859463"/>
          <p14:tracePt t="35091" x="8131175" y="5851525"/>
          <p14:tracePt t="35108" x="8145463" y="5851525"/>
          <p14:tracePt t="35124" x="8161338" y="5851525"/>
          <p14:tracePt t="35127" x="8169275" y="5851525"/>
          <p14:tracePt t="35141" x="8175625" y="5851525"/>
          <p14:tracePt t="35158" x="8221663" y="5851525"/>
          <p14:tracePt t="35159" x="8221663" y="5845175"/>
          <p14:tracePt t="35160" x="8229600" y="5845175"/>
          <p14:tracePt t="35174" x="8283575" y="5837238"/>
          <p14:tracePt t="35176" x="8289925" y="5837238"/>
          <p14:tracePt t="35191" x="8351838" y="5837238"/>
          <p14:tracePt t="35207" x="8397875" y="5829300"/>
          <p14:tracePt t="35224" x="8404225" y="5829300"/>
          <p14:tracePt t="35305" x="8412163" y="5829300"/>
          <p14:tracePt t="35310" x="8420100" y="5829300"/>
          <p14:tracePt t="35324" x="8458200" y="5821363"/>
          <p14:tracePt t="35341" x="8504238" y="5813425"/>
          <p14:tracePt t="35345" x="8512175" y="5813425"/>
          <p14:tracePt t="35357" x="8542338" y="5807075"/>
          <p14:tracePt t="35359" x="8550275" y="5807075"/>
          <p14:tracePt t="35374" x="8564563" y="5791200"/>
          <p14:tracePt t="35391" x="8572500" y="5791200"/>
          <p14:tracePt t="35497" x="8580438" y="5791200"/>
          <p14:tracePt t="36271" x="8588375" y="5791200"/>
          <p14:tracePt t="36279" x="8594725" y="5791200"/>
          <p14:tracePt t="36291" x="8602663" y="5791200"/>
          <p14:tracePt t="36569" x="8610600" y="5791200"/>
          <p14:tracePt t="36577" x="8618538" y="5791200"/>
          <p14:tracePt t="36591" x="8640763" y="5791200"/>
          <p14:tracePt t="36593" x="8648700" y="5791200"/>
          <p14:tracePt t="36608" x="8664575" y="5791200"/>
          <p14:tracePt t="36625" x="8694738" y="5791200"/>
          <p14:tracePt t="36641" x="8716963" y="5791200"/>
          <p14:tracePt t="36658" x="8732838" y="5799138"/>
          <p14:tracePt t="36675" x="8755063" y="5799138"/>
          <p14:tracePt t="36691" x="8785225" y="5799138"/>
          <p14:tracePt t="36709" x="8816975" y="5807075"/>
          <p14:tracePt t="36725" x="8831263" y="5807075"/>
          <p14:tracePt t="36741" x="8839200" y="5807075"/>
          <p14:tracePt t="36815" x="8847138" y="5807075"/>
          <p14:tracePt t="36829" x="8855075" y="5807075"/>
          <p14:tracePt t="36841" x="8861425" y="5807075"/>
          <p14:tracePt t="36849" x="8869363" y="5807075"/>
          <p14:tracePt t="36921" x="8877300" y="5807075"/>
          <p14:tracePt t="36929" x="8885238" y="5807075"/>
          <p14:tracePt t="36942" x="8915400" y="5807075"/>
          <p14:tracePt t="36958" x="8945563" y="5807075"/>
          <p14:tracePt t="36975" x="8969375" y="5807075"/>
          <p14:tracePt t="36992" x="8983663" y="5807075"/>
          <p14:tracePt t="37008" x="8991600" y="5807075"/>
          <p14:tracePt t="37159" x="8999538" y="5807075"/>
          <p14:tracePt t="37423" x="9007475" y="5807075"/>
          <p14:tracePt t="37475" x="9013825" y="5807075"/>
          <p14:tracePt t="37515" x="9021763" y="5807075"/>
          <p14:tracePt t="37525" x="9029700" y="5807075"/>
          <p14:tracePt t="37533" x="9037638" y="5807075"/>
          <p14:tracePt t="37541" x="9045575" y="5807075"/>
          <p14:tracePt t="37558" x="9059863" y="5807075"/>
          <p14:tracePt t="37575" x="9075738" y="5807075"/>
          <p14:tracePt t="37608" x="9083675" y="5807075"/>
          <p14:tracePt t="37657" x="9090025" y="5807075"/>
          <p14:tracePt t="37669" x="9097963" y="5807075"/>
          <p14:tracePt t="37676" x="9105900" y="5807075"/>
          <p14:tracePt t="37693" x="9113838" y="5807075"/>
          <p14:tracePt t="37801" x="9121775" y="5807075"/>
          <p14:tracePt t="37809" x="9128125" y="5799138"/>
          <p14:tracePt t="37813" x="9136063" y="5799138"/>
          <p14:tracePt t="37825" x="9144000" y="5791200"/>
          <p14:tracePt t="38272" x="9151938" y="5791200"/>
          <p14:tracePt t="39846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55982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</a:rPr>
              <a:t>Cálculo da potência da bomba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983"/>
            <a:ext cx="4552122" cy="327991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349" y="655983"/>
            <a:ext cx="6821424" cy="338785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214190"/>
            <a:ext cx="5010912" cy="2643809"/>
          </a:xfrm>
          <a:prstGeom prst="rect">
            <a:avLst/>
          </a:prstGeom>
        </p:spPr>
      </p:pic>
      <p:pic>
        <p:nvPicPr>
          <p:cNvPr id="6" name="Áudio 5">
            <a:hlinkClick r:id="" action="ppaction://media"/>
            <a:extLst>
              <a:ext uri="{FF2B5EF4-FFF2-40B4-BE49-F238E27FC236}">
                <a16:creationId xmlns:a16="http://schemas.microsoft.com/office/drawing/2014/main" id="{C14607C2-FEBA-401B-A3A7-0FA9FF47BE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5145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213"/>
    </mc:Choice>
    <mc:Fallback>
      <p:transition spd="slow" advTm="170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07" x="5127625" y="2408238"/>
          <p14:tracePt t="9023" x="5127625" y="2400300"/>
          <p14:tracePt t="9027" x="5127625" y="2384425"/>
          <p14:tracePt t="9040" x="5143500" y="2346325"/>
          <p14:tracePt t="9057" x="5165725" y="2293938"/>
          <p14:tracePt t="9059" x="5173663" y="2286000"/>
          <p14:tracePt t="9073" x="5189538" y="2247900"/>
          <p14:tracePt t="9090" x="5203825" y="2232025"/>
          <p14:tracePt t="9162" x="5203825" y="2225675"/>
          <p14:tracePt t="9166" x="5211763" y="2217738"/>
          <p14:tracePt t="9173" x="5235575" y="2201863"/>
          <p14:tracePt t="9190" x="5287963" y="2133600"/>
          <p14:tracePt t="9191" x="5295900" y="2133600"/>
          <p14:tracePt t="9193" x="5303838" y="2117725"/>
          <p14:tracePt t="9195" x="5311775" y="2111375"/>
          <p14:tracePt t="9197" x="5311775" y="2103438"/>
          <p14:tracePt t="9206" x="5341938" y="2049463"/>
          <p14:tracePt t="9223" x="5356225" y="1965325"/>
          <p14:tracePt t="9226" x="5356225" y="1958975"/>
          <p14:tracePt t="9227" x="5356225" y="1951038"/>
          <p14:tracePt t="9229" x="5356225" y="1943100"/>
          <p14:tracePt t="9240" x="5356225" y="1912938"/>
          <p14:tracePt t="9243" x="5356225" y="1905000"/>
          <p14:tracePt t="9256" x="5356225" y="1882775"/>
          <p14:tracePt t="9259" x="5356225" y="1874838"/>
          <p14:tracePt t="9273" x="5356225" y="1851025"/>
          <p14:tracePt t="9290" x="5372100" y="1836738"/>
          <p14:tracePt t="9292" x="5380038" y="1828800"/>
          <p14:tracePt t="9306" x="5394325" y="1820863"/>
          <p14:tracePt t="9323" x="5402263" y="1812925"/>
          <p14:tracePt t="9340" x="5410200" y="1812925"/>
          <p14:tracePt t="9357" x="5410200" y="1806575"/>
          <p14:tracePt t="9425" x="5410200" y="1798638"/>
          <p14:tracePt t="9431" x="5418138" y="1790700"/>
          <p14:tracePt t="9441" x="5432425" y="1768475"/>
          <p14:tracePt t="9457" x="5440363" y="1744663"/>
          <p14:tracePt t="9473" x="5440363" y="1722438"/>
          <p14:tracePt t="9490" x="5440363" y="1706563"/>
          <p14:tracePt t="9507" x="5440363" y="1676400"/>
          <p14:tracePt t="9510" x="5440363" y="1668463"/>
          <p14:tracePt t="9511" x="5440363" y="1660525"/>
          <p14:tracePt t="9523" x="5432425" y="1630363"/>
          <p14:tracePt t="9540" x="5432425" y="1584325"/>
          <p14:tracePt t="9556" x="5432425" y="1508125"/>
          <p14:tracePt t="9573" x="5456238" y="1401763"/>
          <p14:tracePt t="9576" x="5456238" y="1387475"/>
          <p14:tracePt t="9577" x="5464175" y="1379538"/>
          <p14:tracePt t="9578" x="5464175" y="1363663"/>
          <p14:tracePt t="9590" x="5486400" y="1273175"/>
          <p14:tracePt t="9606" x="5502275" y="1181100"/>
          <p14:tracePt t="9609" x="5502275" y="1173163"/>
          <p14:tracePt t="9623" x="5508625" y="1143000"/>
          <p14:tracePt t="9624" x="5508625" y="1135063"/>
          <p14:tracePt t="9697" x="5508625" y="1127125"/>
          <p14:tracePt t="9716" x="5508625" y="1120775"/>
          <p14:tracePt t="9771" x="5508625" y="1112838"/>
          <p14:tracePt t="9863" x="5508625" y="1104900"/>
          <p14:tracePt t="9868" x="5508625" y="1089025"/>
          <p14:tracePt t="9873" x="5508625" y="1082675"/>
          <p14:tracePt t="9890" x="5508625" y="1028700"/>
          <p14:tracePt t="9907" x="5508625" y="1006475"/>
          <p14:tracePt t="9924" x="5508625" y="982663"/>
          <p14:tracePt t="10231" x="5516563" y="982663"/>
          <p14:tracePt t="10240" x="5524500" y="982663"/>
          <p14:tracePt t="10248" x="5532438" y="982663"/>
          <p14:tracePt t="10421" x="5540375" y="982663"/>
          <p14:tracePt t="10437" x="5546725" y="982663"/>
          <p14:tracePt t="10449" x="5554663" y="982663"/>
          <p14:tracePt t="10467" x="5562600" y="990600"/>
          <p14:tracePt t="10482" x="5570538" y="990600"/>
          <p14:tracePt t="10491" x="5578475" y="990600"/>
          <p14:tracePt t="10507" x="5592763" y="990600"/>
          <p14:tracePt t="10524" x="5616575" y="998538"/>
          <p14:tracePt t="10541" x="5622925" y="1012825"/>
          <p14:tracePt t="10557" x="5622925" y="1050925"/>
          <p14:tracePt t="10573" x="5622925" y="1096963"/>
          <p14:tracePt t="10590" x="5608638" y="1120775"/>
          <p14:tracePt t="10607" x="5608638" y="1127125"/>
          <p14:tracePt t="10667" x="5616575" y="1127125"/>
          <p14:tracePt t="10680" x="5622925" y="1127125"/>
          <p14:tracePt t="10692" x="5630863" y="1127125"/>
          <p14:tracePt t="10704" x="5630863" y="1135063"/>
          <p14:tracePt t="10709" x="5630863" y="1143000"/>
          <p14:tracePt t="11348" x="5630863" y="1150938"/>
          <p14:tracePt t="11350" x="5622925" y="1150938"/>
          <p14:tracePt t="11354" x="5616575" y="1150938"/>
          <p14:tracePt t="11358" x="5600700" y="1150938"/>
          <p14:tracePt t="11374" x="5516563" y="1158875"/>
          <p14:tracePt t="11391" x="5402263" y="1173163"/>
          <p14:tracePt t="11394" x="5372100" y="1181100"/>
          <p14:tracePt t="11397" x="5364163" y="1181100"/>
          <p14:tracePt t="11408" x="5326063" y="1181100"/>
          <p14:tracePt t="11424" x="5265738" y="1196975"/>
          <p14:tracePt t="11441" x="5203825" y="1203325"/>
          <p14:tracePt t="11457" x="5165725" y="1203325"/>
          <p14:tracePt t="11474" x="5127625" y="1203325"/>
          <p14:tracePt t="11475" x="5121275" y="1203325"/>
          <p14:tracePt t="11478" x="5113338" y="1203325"/>
          <p14:tracePt t="11480" x="5113338" y="1211263"/>
          <p14:tracePt t="11480" x="5105400" y="1211263"/>
          <p14:tracePt t="11490" x="5075238" y="1211263"/>
          <p14:tracePt t="11507" x="4999038" y="1227138"/>
          <p14:tracePt t="11509" x="4991100" y="1227138"/>
          <p14:tracePt t="11512" x="4983163" y="1227138"/>
          <p14:tracePt t="11512" x="4968875" y="1235075"/>
          <p14:tracePt t="11524" x="4922838" y="1241425"/>
          <p14:tracePt t="11525" x="4914900" y="1241425"/>
          <p14:tracePt t="11541" x="4868863" y="1257300"/>
          <p14:tracePt t="11557" x="4838700" y="1279525"/>
          <p14:tracePt t="11574" x="4792663" y="1311275"/>
          <p14:tracePt t="11575" x="4784725" y="1317625"/>
          <p14:tracePt t="11578" x="4770438" y="1325563"/>
          <p14:tracePt t="11581" x="4762500" y="1333500"/>
          <p14:tracePt t="11591" x="4716463" y="1363663"/>
          <p14:tracePt t="11607" x="4640263" y="1409700"/>
          <p14:tracePt t="11609" x="4625975" y="1425575"/>
          <p14:tracePt t="11611" x="4618038" y="1431925"/>
          <p14:tracePt t="11614" x="4587875" y="1447800"/>
          <p14:tracePt t="11624" x="4549775" y="1477963"/>
          <p14:tracePt t="11640" x="4419600" y="1554163"/>
          <p14:tracePt t="11643" x="4403725" y="1562100"/>
          <p14:tracePt t="11657" x="4289425" y="1638300"/>
          <p14:tracePt t="11658" x="4275138" y="1654175"/>
          <p14:tracePt t="11662" x="4251325" y="1660525"/>
          <p14:tracePt t="11663" x="4229100" y="1684338"/>
          <p14:tracePt t="11674" x="4130675" y="1760538"/>
          <p14:tracePt t="11675" x="4106863" y="1774825"/>
          <p14:tracePt t="11691" x="3924300" y="1897063"/>
          <p14:tracePt t="11693" x="3894138" y="1920875"/>
          <p14:tracePt t="11707" x="3711575" y="2035175"/>
          <p14:tracePt t="11724" x="3489325" y="2163763"/>
          <p14:tracePt t="11727" x="3475038" y="2179638"/>
          <p14:tracePt t="11729" x="3451225" y="2193925"/>
          <p14:tracePt t="11741" x="3352800" y="2255838"/>
          <p14:tracePt t="11757" x="3260725" y="2308225"/>
          <p14:tracePt t="11758" x="3254375" y="2308225"/>
          <p14:tracePt t="11761" x="3246438" y="2316163"/>
          <p14:tracePt t="11764" x="3238500" y="2324100"/>
          <p14:tracePt t="11774" x="3200400" y="2346325"/>
          <p14:tracePt t="11791" x="3170238" y="2378075"/>
          <p14:tracePt t="11793" x="3162300" y="2384425"/>
          <p14:tracePt t="11795" x="3154363" y="2384425"/>
          <p14:tracePt t="11807" x="3124200" y="2416175"/>
          <p14:tracePt t="11808" x="3116263" y="2422525"/>
          <p14:tracePt t="11811" x="3101975" y="2430463"/>
          <p14:tracePt t="11824" x="3048000" y="2468563"/>
          <p14:tracePt t="11841" x="2979738" y="2536825"/>
          <p14:tracePt t="11857" x="2933700" y="2574925"/>
          <p14:tracePt t="11859" x="2933700" y="2582863"/>
          <p14:tracePt t="11860" x="2925763" y="2582863"/>
          <p14:tracePt t="11862" x="2917825" y="2582863"/>
          <p14:tracePt t="11865" x="2911475" y="2590800"/>
          <p14:tracePt t="11874" x="2903538" y="2598738"/>
          <p14:tracePt t="11891" x="2879725" y="2613025"/>
          <p14:tracePt t="11892" x="2879725" y="2620963"/>
          <p14:tracePt t="11896" x="2873375" y="2620963"/>
          <p14:tracePt t="11907" x="2857500" y="2628900"/>
          <p14:tracePt t="11924" x="2835275" y="2651125"/>
          <p14:tracePt t="11925" x="2827338" y="2651125"/>
          <p14:tracePt t="11941" x="2789238" y="2682875"/>
          <p14:tracePt t="11943" x="2789238" y="2689225"/>
          <p14:tracePt t="11945" x="2781300" y="2689225"/>
          <p14:tracePt t="11957" x="2759075" y="2720975"/>
          <p14:tracePt t="11974" x="2713038" y="2781300"/>
          <p14:tracePt t="11975" x="2705100" y="2797175"/>
          <p14:tracePt t="11976" x="2697163" y="2811463"/>
          <p14:tracePt t="11979" x="2689225" y="2819400"/>
          <p14:tracePt t="11991" x="2636838" y="2879725"/>
          <p14:tracePt t="11993" x="2620963" y="2887663"/>
          <p14:tracePt t="12007" x="2568575" y="2955925"/>
          <p14:tracePt t="12010" x="2560638" y="2963863"/>
          <p14:tracePt t="12011" x="2552700" y="2971800"/>
          <p14:tracePt t="12013" x="2552700" y="2979738"/>
          <p14:tracePt t="12024" x="2514600" y="3009900"/>
          <p14:tracePt t="12041" x="2484438" y="3040063"/>
          <p14:tracePt t="12043" x="2484438" y="3048000"/>
          <p14:tracePt t="12046" x="2476500" y="3048000"/>
          <p14:tracePt t="12057" x="2454275" y="3078163"/>
          <p14:tracePt t="12074" x="2422525" y="3116263"/>
          <p14:tracePt t="12077" x="2422525" y="3124200"/>
          <p14:tracePt t="12091" x="2400300" y="3154363"/>
          <p14:tracePt t="12107" x="2362200" y="3184525"/>
          <p14:tracePt t="12109" x="2354263" y="3184525"/>
          <p14:tracePt t="12111" x="2354263" y="3192463"/>
          <p14:tracePt t="12112" x="2339975" y="3192463"/>
          <p14:tracePt t="12115" x="2339975" y="3200400"/>
          <p14:tracePt t="12116" x="2332038" y="3200400"/>
          <p14:tracePt t="12124" x="2308225" y="3216275"/>
          <p14:tracePt t="12141" x="2263775" y="3254375"/>
          <p14:tracePt t="12144" x="2255838" y="3254375"/>
          <p14:tracePt t="12144" x="2247900" y="3260725"/>
          <p14:tracePt t="12157" x="2217738" y="3284538"/>
          <p14:tracePt t="12175" x="2179638" y="3306763"/>
          <p14:tracePt t="12177" x="2171700" y="3314700"/>
          <p14:tracePt t="12191" x="2155825" y="3322638"/>
          <p14:tracePt t="12207" x="2141538" y="3336925"/>
          <p14:tracePt t="12225" x="2125663" y="3344863"/>
          <p14:tracePt t="12241" x="2103438" y="3360738"/>
          <p14:tracePt t="12257" x="2073275" y="3368675"/>
          <p14:tracePt t="12261" x="2057400" y="3375025"/>
          <p14:tracePt t="12274" x="2041525" y="3375025"/>
          <p14:tracePt t="12359" x="2035175" y="3382963"/>
          <p14:tracePt t="12365" x="2027238" y="3382963"/>
          <p14:tracePt t="12375" x="2003425" y="3390900"/>
          <p14:tracePt t="12391" x="1973263" y="3406775"/>
          <p14:tracePt t="12393" x="1965325" y="3406775"/>
          <p14:tracePt t="12407" x="1958975" y="3406775"/>
          <p14:tracePt t="12424" x="1951038" y="3413125"/>
          <p14:tracePt t="12765" x="1951038" y="3406775"/>
          <p14:tracePt t="12771" x="1951038" y="3398838"/>
          <p14:tracePt t="12777" x="1951038" y="3390900"/>
          <p14:tracePt t="12791" x="1951038" y="3368675"/>
          <p14:tracePt t="12808" x="1951038" y="3352800"/>
          <p14:tracePt t="12825" x="1943100" y="3330575"/>
          <p14:tracePt t="12828" x="1943100" y="3322638"/>
          <p14:tracePt t="12841" x="1943100" y="3314700"/>
          <p14:tracePt t="12858" x="1935163" y="3292475"/>
          <p14:tracePt t="12898" x="1927225" y="3292475"/>
          <p14:tracePt t="12947" x="1920875" y="3284538"/>
          <p14:tracePt t="12953" x="1912938" y="3284538"/>
          <p14:tracePt t="12958" x="1905000" y="3284538"/>
          <p14:tracePt t="12974" x="1866900" y="3268663"/>
          <p14:tracePt t="12991" x="1844675" y="3268663"/>
          <p14:tracePt t="13008" x="1844675" y="3260725"/>
          <p14:tracePt t="13069" x="1836738" y="3260725"/>
          <p14:tracePt t="13074" x="1828800" y="3254375"/>
          <p14:tracePt t="13078" x="1820863" y="3254375"/>
          <p14:tracePt t="13091" x="1790700" y="3246438"/>
          <p14:tracePt t="13108" x="1730375" y="3216275"/>
          <p14:tracePt t="13109" x="1722438" y="3208338"/>
          <p14:tracePt t="13111" x="1714500" y="3208338"/>
          <p14:tracePt t="13112" x="1706563" y="3208338"/>
          <p14:tracePt t="13114" x="1698625" y="3200400"/>
          <p14:tracePt t="13125" x="1676400" y="3184525"/>
          <p14:tracePt t="13141" x="1660525" y="3178175"/>
          <p14:tracePt t="13283" x="1654175" y="3178175"/>
          <p14:tracePt t="13297" x="1646238" y="3178175"/>
          <p14:tracePt t="13303" x="1638300" y="3178175"/>
          <p14:tracePt t="13318" x="1630363" y="3178175"/>
          <p14:tracePt t="13431" x="1622425" y="3178175"/>
          <p14:tracePt t="13439" x="1616075" y="3178175"/>
          <p14:tracePt t="13443" x="1608138" y="3178175"/>
          <p14:tracePt t="13458" x="1577975" y="3178175"/>
          <p14:tracePt t="13475" x="1524000" y="3178175"/>
          <p14:tracePt t="13491" x="1501775" y="3178175"/>
          <p14:tracePt t="13508" x="1477963" y="3184525"/>
          <p14:tracePt t="13508" x="1463675" y="3184525"/>
          <p14:tracePt t="13525" x="1447800" y="3184525"/>
          <p14:tracePt t="13541" x="1439863" y="3184525"/>
          <p14:tracePt t="13681" x="1431925" y="3184525"/>
          <p14:tracePt t="13693" x="1425575" y="3184525"/>
          <p14:tracePt t="13705" x="1417638" y="3184525"/>
          <p14:tracePt t="13802" x="1409700" y="3184525"/>
          <p14:tracePt t="14997" x="1409700" y="3178175"/>
          <p14:tracePt t="15115" x="1409700" y="3170238"/>
          <p14:tracePt t="15125" x="1417638" y="3170238"/>
          <p14:tracePt t="15129" x="1417638" y="3162300"/>
          <p14:tracePt t="16210" x="1417638" y="3154363"/>
          <p14:tracePt t="16224" x="1417638" y="3146425"/>
          <p14:tracePt t="16229" x="1425575" y="3146425"/>
          <p14:tracePt t="16242" x="1425575" y="3132138"/>
          <p14:tracePt t="16259" x="1439863" y="3116263"/>
          <p14:tracePt t="16276" x="1447800" y="3094038"/>
          <p14:tracePt t="16279" x="1455738" y="3094038"/>
          <p14:tracePt t="16292" x="1470025" y="3078163"/>
          <p14:tracePt t="16309" x="1501775" y="3048000"/>
          <p14:tracePt t="16325" x="1546225" y="3009900"/>
          <p14:tracePt t="16327" x="1554163" y="3009900"/>
          <p14:tracePt t="16329" x="1562100" y="3001963"/>
          <p14:tracePt t="16331" x="1570038" y="2994025"/>
          <p14:tracePt t="16332" x="1577975" y="2987675"/>
          <p14:tracePt t="16343" x="1630363" y="2949575"/>
          <p14:tracePt t="16359" x="1706563" y="2873375"/>
          <p14:tracePt t="16361" x="1722438" y="2857500"/>
          <p14:tracePt t="16363" x="1730375" y="2849563"/>
          <p14:tracePt t="16375" x="1798638" y="2781300"/>
          <p14:tracePt t="16392" x="1889125" y="2689225"/>
          <p14:tracePt t="16395" x="1897063" y="2674938"/>
          <p14:tracePt t="16397" x="1905000" y="2659063"/>
          <p14:tracePt t="16409" x="1965325" y="2598738"/>
          <p14:tracePt t="16412" x="1981200" y="2598738"/>
          <p14:tracePt t="16413" x="1981200" y="2582863"/>
          <p14:tracePt t="16426" x="2027238" y="2536825"/>
          <p14:tracePt t="16427" x="2041525" y="2522538"/>
          <p14:tracePt t="16443" x="2117725" y="2460625"/>
          <p14:tracePt t="16446" x="2125663" y="2454275"/>
          <p14:tracePt t="16447" x="2141538" y="2438400"/>
          <p14:tracePt t="16459" x="2193925" y="2392363"/>
          <p14:tracePt t="16476" x="2270125" y="2339975"/>
          <p14:tracePt t="16477" x="2278063" y="2332038"/>
          <p14:tracePt t="16479" x="2293938" y="2324100"/>
          <p14:tracePt t="16481" x="2301875" y="2316163"/>
          <p14:tracePt t="16492" x="2354263" y="2270125"/>
          <p14:tracePt t="16509" x="2454275" y="2217738"/>
          <p14:tracePt t="16512" x="2468563" y="2209800"/>
          <p14:tracePt t="16513" x="2468563" y="2201863"/>
          <p14:tracePt t="16515" x="2484438" y="2201863"/>
          <p14:tracePt t="16516" x="2498725" y="2193925"/>
          <p14:tracePt t="16526" x="2536825" y="2163763"/>
          <p14:tracePt t="16542" x="2636838" y="2117725"/>
          <p14:tracePt t="16545" x="2651125" y="2117725"/>
          <p14:tracePt t="16547" x="2659063" y="2111375"/>
          <p14:tracePt t="16559" x="2720975" y="2073275"/>
          <p14:tracePt t="16562" x="2727325" y="2073275"/>
          <p14:tracePt t="16562" x="2735263" y="2057400"/>
          <p14:tracePt t="16576" x="2781300" y="2027238"/>
          <p14:tracePt t="16578" x="2797175" y="2019300"/>
          <p14:tracePt t="16581" x="2811463" y="2011363"/>
          <p14:tracePt t="16582" x="2819400" y="2011363"/>
          <p14:tracePt t="16593" x="2865438" y="1973263"/>
          <p14:tracePt t="16609" x="2949575" y="1920875"/>
          <p14:tracePt t="16612" x="2955925" y="1920875"/>
          <p14:tracePt t="16613" x="2971800" y="1905000"/>
          <p14:tracePt t="16615" x="2979738" y="1905000"/>
          <p14:tracePt t="16625" x="3032125" y="1866900"/>
          <p14:tracePt t="16627" x="3040063" y="1858963"/>
          <p14:tracePt t="16628" x="3055938" y="1851025"/>
          <p14:tracePt t="16642" x="3124200" y="1806575"/>
          <p14:tracePt t="16645" x="3140075" y="1798638"/>
          <p14:tracePt t="16659" x="3222625" y="1744663"/>
          <p14:tracePt t="16660" x="3230563" y="1736725"/>
          <p14:tracePt t="16663" x="3246438" y="1730375"/>
          <p14:tracePt t="16665" x="3260725" y="1722438"/>
          <p14:tracePt t="16667" x="3268663" y="1714500"/>
          <p14:tracePt t="16676" x="3314700" y="1692275"/>
          <p14:tracePt t="16677" x="3322638" y="1684338"/>
          <p14:tracePt t="16693" x="3382963" y="1646238"/>
          <p14:tracePt t="16695" x="3382963" y="1638300"/>
          <p14:tracePt t="16697" x="3390900" y="1638300"/>
          <p14:tracePt t="16709" x="3413125" y="1616075"/>
          <p14:tracePt t="16726" x="3436938" y="1600200"/>
          <p14:tracePt t="16728" x="3444875" y="1600200"/>
          <p14:tracePt t="16729" x="3444875" y="1592263"/>
          <p14:tracePt t="16742" x="3467100" y="1577975"/>
          <p14:tracePt t="16759" x="3505200" y="1554163"/>
          <p14:tracePt t="16762" x="3505200" y="1546225"/>
          <p14:tracePt t="16762" x="3513138" y="1546225"/>
          <p14:tracePt t="16764" x="3521075" y="1546225"/>
          <p14:tracePt t="16776" x="3543300" y="1531938"/>
          <p14:tracePt t="16792" x="3581400" y="1508125"/>
          <p14:tracePt t="16794" x="3597275" y="1501775"/>
          <p14:tracePt t="16809" x="3619500" y="1485900"/>
          <p14:tracePt t="16826" x="3649663" y="1470025"/>
          <p14:tracePt t="16842" x="3673475" y="1455738"/>
          <p14:tracePt t="16859" x="3695700" y="1431925"/>
          <p14:tracePt t="16876" x="3703638" y="1409700"/>
          <p14:tracePt t="16892" x="3725863" y="1393825"/>
          <p14:tracePt t="16909" x="3733800" y="1379538"/>
          <p14:tracePt t="16926" x="3733800" y="1371600"/>
          <p14:tracePt t="16942" x="3741738" y="1371600"/>
          <p14:tracePt t="17025" x="3741738" y="1363663"/>
          <p14:tracePt t="17033" x="3741738" y="1355725"/>
          <p14:tracePt t="17043" x="3741738" y="1341438"/>
          <p14:tracePt t="17059" x="3733800" y="1325563"/>
          <p14:tracePt t="17076" x="3725863" y="1303338"/>
          <p14:tracePt t="17092" x="3725863" y="1287463"/>
          <p14:tracePt t="17109" x="3725863" y="1279525"/>
          <p14:tracePt t="17153" x="3717925" y="1279525"/>
          <p14:tracePt t="17159" x="3711575" y="1279525"/>
          <p14:tracePt t="17165" x="3703638" y="1279525"/>
          <p14:tracePt t="17176" x="3695700" y="1279525"/>
          <p14:tracePt t="17201" x="3687763" y="1279525"/>
          <p14:tracePt t="17247" x="3679825" y="1279525"/>
          <p14:tracePt t="17268" x="3673475" y="1279525"/>
          <p14:tracePt t="17291" x="3665538" y="1279525"/>
          <p14:tracePt t="17303" x="3657600" y="1279525"/>
          <p14:tracePt t="17309" x="3657600" y="1287463"/>
          <p14:tracePt t="17326" x="3649663" y="1287463"/>
          <p14:tracePt t="17393" x="3641725" y="1287463"/>
          <p14:tracePt t="17511" x="3635375" y="1287463"/>
          <p14:tracePt t="17521" x="3627438" y="1287463"/>
          <p14:tracePt t="17526" x="3619500" y="1287463"/>
          <p14:tracePt t="17543" x="3611563" y="1287463"/>
          <p14:tracePt t="17559" x="3603625" y="1287463"/>
          <p14:tracePt t="17671" x="3597275" y="1287463"/>
          <p14:tracePt t="17678" x="3589338" y="1287463"/>
          <p14:tracePt t="17693" x="3581400" y="1279525"/>
          <p14:tracePt t="17817" x="3573463" y="1279525"/>
          <p14:tracePt t="17839" x="3573463" y="1273175"/>
          <p14:tracePt t="17850" x="3565525" y="1273175"/>
          <p14:tracePt t="17866" x="3565525" y="1265238"/>
          <p14:tracePt t="17883" x="3559175" y="1265238"/>
          <p14:tracePt t="18939" x="3551238" y="1265238"/>
          <p14:tracePt t="18961" x="3551238" y="1273175"/>
          <p14:tracePt t="18987" x="3551238" y="1279525"/>
          <p14:tracePt t="18991" x="3543300" y="1279525"/>
          <p14:tracePt t="19000" x="3543300" y="1287463"/>
          <p14:tracePt t="19021" x="3543300" y="1295400"/>
          <p14:tracePt t="19041" x="3543300" y="1303338"/>
          <p14:tracePt t="19049" x="3535363" y="1303338"/>
          <p14:tracePt t="19060" x="3535363" y="1317625"/>
          <p14:tracePt t="19077" x="3521075" y="1325563"/>
          <p14:tracePt t="19080" x="3521075" y="1333500"/>
          <p14:tracePt t="19095" x="3521075" y="1341438"/>
          <p14:tracePt t="19111" x="3513138" y="1341438"/>
          <p14:tracePt t="19127" x="3513138" y="1349375"/>
          <p14:tracePt t="19143" x="3513138" y="1355725"/>
          <p14:tracePt t="19160" x="3513138" y="1371600"/>
          <p14:tracePt t="19177" x="3513138" y="1387475"/>
          <p14:tracePt t="19179" x="3505200" y="1387475"/>
          <p14:tracePt t="19194" x="3505200" y="1401763"/>
          <p14:tracePt t="19195" x="3497263" y="1401763"/>
          <p14:tracePt t="19210" x="3489325" y="1425575"/>
          <p14:tracePt t="19227" x="3482975" y="1439863"/>
          <p14:tracePt t="19243" x="3482975" y="1455738"/>
          <p14:tracePt t="19260" x="3475038" y="1463675"/>
          <p14:tracePt t="19261" x="3475038" y="1470025"/>
          <p14:tracePt t="19277" x="3459163" y="1493838"/>
          <p14:tracePt t="19279" x="3451225" y="1501775"/>
          <p14:tracePt t="19293" x="3436938" y="1539875"/>
          <p14:tracePt t="19295" x="3429000" y="1546225"/>
          <p14:tracePt t="19298" x="3421063" y="1570038"/>
          <p14:tracePt t="19310" x="3398838" y="1608138"/>
          <p14:tracePt t="19327" x="3336925" y="1714500"/>
          <p14:tracePt t="19329" x="3330575" y="1722438"/>
          <p14:tracePt t="19343" x="3292475" y="1790700"/>
          <p14:tracePt t="19345" x="3284538" y="1798638"/>
          <p14:tracePt t="19360" x="3260725" y="1851025"/>
          <p14:tracePt t="19377" x="3246438" y="1882775"/>
          <p14:tracePt t="19393" x="3238500" y="1897063"/>
          <p14:tracePt t="19441" x="3238500" y="1905000"/>
          <p14:tracePt t="19451" x="3238500" y="1912938"/>
          <p14:tracePt t="19461" x="3238500" y="1920875"/>
          <p14:tracePt t="19477" x="3230563" y="1943100"/>
          <p14:tracePt t="19493" x="3208338" y="1981200"/>
          <p14:tracePt t="19510" x="3178175" y="2035175"/>
          <p14:tracePt t="19527" x="3154363" y="2087563"/>
          <p14:tracePt t="19543" x="3132138" y="2141538"/>
          <p14:tracePt t="19560" x="3108325" y="2209800"/>
          <p14:tracePt t="19577" x="3086100" y="2293938"/>
          <p14:tracePt t="19593" x="3055938" y="2384425"/>
          <p14:tracePt t="19610" x="3017838" y="2492375"/>
          <p14:tracePt t="19627" x="2987675" y="2582863"/>
          <p14:tracePt t="19643" x="2971800" y="2636838"/>
          <p14:tracePt t="19644" x="2963863" y="2644775"/>
          <p14:tracePt t="19660" x="2963863" y="2667000"/>
          <p14:tracePt t="19677" x="2963863" y="2674938"/>
          <p14:tracePt t="19765" x="2971800" y="2674938"/>
          <p14:tracePt t="19781" x="2979738" y="2674938"/>
          <p14:tracePt t="19789" x="2987675" y="2674938"/>
          <p14:tracePt t="19793" x="3001963" y="2674938"/>
          <p14:tracePt t="19810" x="3055938" y="2644775"/>
          <p14:tracePt t="19827" x="3162300" y="2613025"/>
          <p14:tracePt t="19830" x="3200400" y="2590800"/>
          <p14:tracePt t="19833" x="3222625" y="2590800"/>
          <p14:tracePt t="19834" x="3238500" y="2582863"/>
          <p14:tracePt t="19843" x="3322638" y="2552700"/>
          <p14:tracePt t="19860" x="3559175" y="2460625"/>
          <p14:tracePt t="19863" x="3589338" y="2460625"/>
          <p14:tracePt t="19864" x="3619500" y="2446338"/>
          <p14:tracePt t="19877" x="3832225" y="2362200"/>
          <p14:tracePt t="19893" x="4098925" y="2239963"/>
          <p14:tracePt t="19895" x="4130675" y="2225675"/>
          <p14:tracePt t="19898" x="4160838" y="2209800"/>
          <p14:tracePt t="19898" x="4175125" y="2201863"/>
          <p14:tracePt t="19901" x="4206875" y="2187575"/>
          <p14:tracePt t="19910" x="4305300" y="2133600"/>
          <p14:tracePt t="19927" x="4411663" y="2057400"/>
          <p14:tracePt t="19929" x="4435475" y="2049463"/>
          <p14:tracePt t="19945" x="4511675" y="1997075"/>
          <p14:tracePt t="19947" x="4518025" y="1989138"/>
          <p14:tracePt t="19949" x="4525963" y="1989138"/>
          <p14:tracePt t="19951" x="4533900" y="1981200"/>
          <p14:tracePt t="19960" x="4564063" y="1965325"/>
          <p14:tracePt t="19977" x="4618038" y="1935163"/>
          <p14:tracePt t="19978" x="4625975" y="1935163"/>
          <p14:tracePt t="19981" x="4640263" y="1927225"/>
          <p14:tracePt t="19993" x="4708525" y="1905000"/>
          <p14:tracePt t="20010" x="4808538" y="1866900"/>
          <p14:tracePt t="20013" x="4830763" y="1858963"/>
          <p14:tracePt t="20014" x="4838700" y="1851025"/>
          <p14:tracePt t="20016" x="4846638" y="1851025"/>
          <p14:tracePt t="20027" x="4892675" y="1836738"/>
          <p14:tracePt t="20043" x="4945063" y="1812925"/>
          <p14:tracePt t="20060" x="4968875" y="1806575"/>
          <p14:tracePt t="20077" x="4975225" y="1798638"/>
          <p14:tracePt t="20093" x="4999038" y="1790700"/>
          <p14:tracePt t="20111" x="5045075" y="1768475"/>
          <p14:tracePt t="20127" x="5159375" y="1722438"/>
          <p14:tracePt t="20128" x="5173663" y="1722438"/>
          <p14:tracePt t="20144" x="5295900" y="1676400"/>
          <p14:tracePt t="20145" x="5311775" y="1668463"/>
          <p14:tracePt t="20160" x="5432425" y="1616075"/>
          <p14:tracePt t="20177" x="5508625" y="1570038"/>
          <p14:tracePt t="20180" x="5516563" y="1570038"/>
          <p14:tracePt t="20195" x="5532438" y="1554163"/>
          <p14:tracePt t="20210" x="5540375" y="1554163"/>
          <p14:tracePt t="20249" x="5540375" y="1546225"/>
          <p14:tracePt t="20259" x="5546725" y="1539875"/>
          <p14:tracePt t="20262" x="5554663" y="1539875"/>
          <p14:tracePt t="20277" x="5570538" y="1531938"/>
          <p14:tracePt t="20294" x="5600700" y="1508125"/>
          <p14:tracePt t="20296" x="5608638" y="1508125"/>
          <p14:tracePt t="20310" x="5654675" y="1493838"/>
          <p14:tracePt t="20327" x="5684838" y="1485900"/>
          <p14:tracePt t="20329" x="5699125" y="1477963"/>
          <p14:tracePt t="20343" x="5730875" y="1455738"/>
          <p14:tracePt t="20360" x="5791200" y="1425575"/>
          <p14:tracePt t="20363" x="5807075" y="1417638"/>
          <p14:tracePt t="20377" x="5851525" y="1393825"/>
          <p14:tracePt t="20394" x="5897563" y="1363663"/>
          <p14:tracePt t="20395" x="5905500" y="1355725"/>
          <p14:tracePt t="20410" x="5921375" y="1349375"/>
          <p14:tracePt t="20499" x="5921375" y="1341438"/>
          <p14:tracePt t="20506" x="5921375" y="1333500"/>
          <p14:tracePt t="20511" x="5927725" y="1333500"/>
          <p14:tracePt t="20527" x="5943600" y="1325563"/>
          <p14:tracePt t="20544" x="5943600" y="1317625"/>
          <p14:tracePt t="20681" x="5943600" y="1311275"/>
          <p14:tracePt t="20691" x="5943600" y="1303338"/>
          <p14:tracePt t="20709" x="5943600" y="1295400"/>
          <p14:tracePt t="21243" x="5935663" y="1295400"/>
          <p14:tracePt t="21275" x="5927725" y="1295400"/>
          <p14:tracePt t="21479" x="5927725" y="1287463"/>
          <p14:tracePt t="21485" x="5935663" y="1287463"/>
          <p14:tracePt t="21495" x="5951538" y="1287463"/>
          <p14:tracePt t="21511" x="5965825" y="1287463"/>
          <p14:tracePt t="21527" x="5973763" y="1287463"/>
          <p14:tracePt t="21544" x="5981700" y="1287463"/>
          <p14:tracePt t="21560" x="5989638" y="1287463"/>
          <p14:tracePt t="21579" x="5997575" y="1287463"/>
          <p14:tracePt t="21651" x="6003925" y="1287463"/>
          <p14:tracePt t="21661" x="6011863" y="1287463"/>
          <p14:tracePt t="21701" x="6019800" y="1287463"/>
          <p14:tracePt t="21711" x="6027738" y="1287463"/>
          <p14:tracePt t="21713" x="6027738" y="1295400"/>
          <p14:tracePt t="21727" x="6049963" y="1311275"/>
          <p14:tracePt t="21744" x="6065838" y="1317625"/>
          <p14:tracePt t="21761" x="6073775" y="1317625"/>
          <p14:tracePt t="22641" x="6080125" y="1317625"/>
          <p14:tracePt t="23013" x="6088063" y="1317625"/>
          <p14:tracePt t="23087" x="6096000" y="1317625"/>
          <p14:tracePt t="23141" x="6103938" y="1317625"/>
          <p14:tracePt t="23179" x="6111875" y="1317625"/>
          <p14:tracePt t="23199" x="6118225" y="1317625"/>
          <p14:tracePt t="23206" x="6126163" y="1311275"/>
          <p14:tracePt t="23211" x="6134100" y="1311275"/>
          <p14:tracePt t="23228" x="6164263" y="1311275"/>
          <p14:tracePt t="23245" x="6172200" y="1303338"/>
          <p14:tracePt t="23261" x="6180138" y="1303338"/>
          <p14:tracePt t="23333" x="6188075" y="1303338"/>
          <p14:tracePt t="23349" x="6194425" y="1303338"/>
          <p14:tracePt t="23671" x="6202363" y="1303338"/>
          <p14:tracePt t="23685" x="6210300" y="1303338"/>
          <p14:tracePt t="23691" x="6218238" y="1303338"/>
          <p14:tracePt t="23697" x="6226175" y="1295400"/>
          <p14:tracePt t="23711" x="6240463" y="1295400"/>
          <p14:tracePt t="23728" x="6248400" y="1295400"/>
          <p14:tracePt t="23801" x="6256338" y="1295400"/>
          <p14:tracePt t="23839" x="6264275" y="1295400"/>
          <p14:tracePt t="23849" x="6270625" y="1295400"/>
          <p14:tracePt t="23855" x="6270625" y="1287463"/>
          <p14:tracePt t="23975" x="6278563" y="1287463"/>
          <p14:tracePt t="23987" x="6286500" y="1287463"/>
          <p14:tracePt t="23995" x="6294438" y="1287463"/>
          <p14:tracePt t="24102" x="6302375" y="1287463"/>
          <p14:tracePt t="24110" x="6308725" y="1287463"/>
          <p14:tracePt t="24117" x="6316663" y="1287463"/>
          <p14:tracePt t="24128" x="6324600" y="1287463"/>
          <p14:tracePt t="24145" x="6346825" y="1287463"/>
          <p14:tracePt t="24162" x="6384925" y="1287463"/>
          <p14:tracePt t="24178" x="6438900" y="1287463"/>
          <p14:tracePt t="24195" x="6484938" y="1287463"/>
          <p14:tracePt t="24197" x="6492875" y="1287463"/>
          <p14:tracePt t="24212" x="6530975" y="1303338"/>
          <p14:tracePt t="24228" x="6545263" y="1311275"/>
          <p14:tracePt t="24245" x="6553200" y="1311275"/>
          <p14:tracePt t="24262" x="6569075" y="1311275"/>
          <p14:tracePt t="24278" x="6583363" y="1311275"/>
          <p14:tracePt t="24312" x="6591300" y="1311275"/>
          <p14:tracePt t="24347" x="6599238" y="1311275"/>
          <p14:tracePt t="24353" x="6599238" y="1317625"/>
          <p14:tracePt t="24362" x="6613525" y="1325563"/>
          <p14:tracePt t="24378" x="6637338" y="1341438"/>
          <p14:tracePt t="24395" x="6645275" y="1349375"/>
          <p14:tracePt t="24412" x="6651625" y="1355725"/>
          <p14:tracePt t="24483" x="6659563" y="1355725"/>
          <p14:tracePt t="24515" x="6667500" y="1355725"/>
          <p14:tracePt t="24623" x="6675438" y="1355725"/>
          <p14:tracePt t="24631" x="6683375" y="1355725"/>
          <p14:tracePt t="24645" x="6689725" y="1363663"/>
          <p14:tracePt t="24662" x="6705600" y="1363663"/>
          <p14:tracePt t="24699" x="6713538" y="1363663"/>
          <p14:tracePt t="24717" x="6721475" y="1363663"/>
          <p14:tracePt t="24729" x="6727825" y="1363663"/>
          <p14:tracePt t="24745" x="6743700" y="1363663"/>
          <p14:tracePt t="24762" x="6751638" y="1363663"/>
          <p14:tracePt t="25061" x="6759575" y="1363663"/>
          <p14:tracePt t="25675" x="6765925" y="1363663"/>
          <p14:tracePt t="25682" x="6773863" y="1363663"/>
          <p14:tracePt t="25696" x="6781800" y="1363663"/>
          <p14:tracePt t="25713" x="6789738" y="1363663"/>
          <p14:tracePt t="25740" x="6797675" y="1363663"/>
          <p14:tracePt t="25757" x="6804025" y="1363663"/>
          <p14:tracePt t="25777" x="6811963" y="1363663"/>
          <p14:tracePt t="25791" x="6819900" y="1363663"/>
          <p14:tracePt t="25800" x="6827838" y="1363663"/>
          <p14:tracePt t="25812" x="6842125" y="1363663"/>
          <p14:tracePt t="25829" x="6865938" y="1363663"/>
          <p14:tracePt t="25832" x="6873875" y="1363663"/>
          <p14:tracePt t="25845" x="6896100" y="1363663"/>
          <p14:tracePt t="25863" x="6934200" y="1355725"/>
          <p14:tracePt t="25865" x="6942138" y="1355725"/>
          <p14:tracePt t="25879" x="6964363" y="1355725"/>
          <p14:tracePt t="25896" x="6988175" y="1355725"/>
          <p14:tracePt t="25897" x="6994525" y="1355725"/>
          <p14:tracePt t="25912" x="7010400" y="1363663"/>
          <p14:tracePt t="25929" x="7026275" y="1363663"/>
          <p14:tracePt t="25946" x="7048500" y="1371600"/>
          <p14:tracePt t="25962" x="7086600" y="1371600"/>
          <p14:tracePt t="25979" x="7116763" y="1371600"/>
          <p14:tracePt t="25980" x="7132638" y="1371600"/>
          <p14:tracePt t="25996" x="7162800" y="1371600"/>
          <p14:tracePt t="26012" x="7200900" y="1371600"/>
          <p14:tracePt t="26029" x="7216775" y="1371600"/>
          <p14:tracePt t="26046" x="7231063" y="1371600"/>
          <p14:tracePt t="26047" x="7239000" y="1371600"/>
          <p14:tracePt t="26062" x="7246938" y="1371600"/>
          <p14:tracePt t="26079" x="7261225" y="1371600"/>
          <p14:tracePt t="26097" x="7261225" y="1379538"/>
          <p14:tracePt t="26113" x="7277100" y="1379538"/>
          <p14:tracePt t="26129" x="7299325" y="1379538"/>
          <p14:tracePt t="26146" x="7345363" y="1379538"/>
          <p14:tracePt t="26147" x="7353300" y="1379538"/>
          <p14:tracePt t="26162" x="7437438" y="1379538"/>
          <p14:tracePt t="26179" x="7505700" y="1387475"/>
          <p14:tracePt t="26182" x="7513638" y="1387475"/>
          <p14:tracePt t="26183" x="7521575" y="1387475"/>
          <p14:tracePt t="26185" x="7521575" y="1393825"/>
          <p14:tracePt t="26197" x="7551738" y="1393825"/>
          <p14:tracePt t="26212" x="7551738" y="1401763"/>
          <p14:tracePt t="26261" x="7559675" y="1401763"/>
          <p14:tracePt t="26265" x="7566025" y="1401763"/>
          <p14:tracePt t="26279" x="7573963" y="1401763"/>
          <p14:tracePt t="26296" x="7589838" y="1401763"/>
          <p14:tracePt t="26312" x="7597775" y="1401763"/>
          <p14:tracePt t="26389" x="7604125" y="1401763"/>
          <p14:tracePt t="26511" x="7612063" y="1401763"/>
          <p14:tracePt t="26547" x="7620000" y="1401763"/>
          <p14:tracePt t="26583" x="7627938" y="1401763"/>
          <p14:tracePt t="26597" x="7635875" y="1401763"/>
          <p14:tracePt t="26620" x="7642225" y="1401763"/>
          <p14:tracePt t="26990" x="7650163" y="1401763"/>
          <p14:tracePt t="27143" x="7658100" y="1401763"/>
          <p14:tracePt t="27150" x="7666038" y="1401763"/>
          <p14:tracePt t="27163" x="7688263" y="1409700"/>
          <p14:tracePt t="27179" x="7712075" y="1409700"/>
          <p14:tracePt t="27182" x="7712075" y="1417638"/>
          <p14:tracePt t="27183" x="7718425" y="1417638"/>
          <p14:tracePt t="27196" x="7726363" y="1417638"/>
          <p14:tracePt t="27238" x="7734300" y="1417638"/>
          <p14:tracePt t="27255" x="7742238" y="1417638"/>
          <p14:tracePt t="27272" x="7750175" y="1417638"/>
          <p14:tracePt t="27279" x="7756525" y="1417638"/>
          <p14:tracePt t="27355" x="7764463" y="1417638"/>
          <p14:tracePt t="27363" x="7772400" y="1417638"/>
          <p14:tracePt t="27372" x="7780338" y="1417638"/>
          <p14:tracePt t="27478" x="7788275" y="1417638"/>
          <p14:tracePt t="27549" x="7794625" y="1417638"/>
          <p14:tracePt t="27559" x="7802563" y="1417638"/>
          <p14:tracePt t="27567" x="7810500" y="1417638"/>
          <p14:tracePt t="27580" x="7826375" y="1417638"/>
          <p14:tracePt t="27596" x="7840663" y="1417638"/>
          <p14:tracePt t="27613" x="7856538" y="1417638"/>
          <p14:tracePt t="27616" x="7864475" y="1417638"/>
          <p14:tracePt t="27631" x="7870825" y="1417638"/>
          <p14:tracePt t="27653" x="7878763" y="1417638"/>
          <p14:tracePt t="27671" x="7886700" y="1417638"/>
          <p14:tracePt t="27713" x="7894638" y="1417638"/>
          <p14:tracePt t="27723" x="7902575" y="1417638"/>
          <p14:tracePt t="27730" x="7908925" y="1417638"/>
          <p14:tracePt t="27746" x="7924800" y="1417638"/>
          <p14:tracePt t="27763" x="7954963" y="1409700"/>
          <p14:tracePt t="27779" x="7970838" y="1409700"/>
          <p14:tracePt t="27796" x="7978775" y="1409700"/>
          <p14:tracePt t="27813" x="7985125" y="1401763"/>
          <p14:tracePt t="27830" x="7993063" y="1401763"/>
          <p14:tracePt t="27847" x="8016875" y="1401763"/>
          <p14:tracePt t="27863" x="8047038" y="1401763"/>
          <p14:tracePt t="27880" x="8069263" y="1393825"/>
          <p14:tracePt t="27897" x="8099425" y="1393825"/>
          <p14:tracePt t="27913" x="8115300" y="1393825"/>
          <p14:tracePt t="27930" x="8145463" y="1393825"/>
          <p14:tracePt t="27947" x="8169275" y="1379538"/>
          <p14:tracePt t="27963" x="8199438" y="1371600"/>
          <p14:tracePt t="27980" x="8237538" y="1363663"/>
          <p14:tracePt t="27997" x="8259763" y="1363663"/>
          <p14:tracePt t="28087" x="8267700" y="1363663"/>
          <p14:tracePt t="28097" x="8275638" y="1363663"/>
          <p14:tracePt t="28107" x="8283575" y="1363663"/>
          <p14:tracePt t="28113" x="8289925" y="1363663"/>
          <p14:tracePt t="28651" x="8297863" y="1363663"/>
          <p14:tracePt t="28666" x="8305800" y="1363663"/>
          <p14:tracePt t="28768" x="8313738" y="1363663"/>
          <p14:tracePt t="28779" x="8321675" y="1363663"/>
          <p14:tracePt t="28859" x="8328025" y="1363663"/>
          <p14:tracePt t="28875" x="8335963" y="1363663"/>
          <p14:tracePt t="28881" x="8343900" y="1363663"/>
          <p14:tracePt t="28884" x="8351838" y="1363663"/>
          <p14:tracePt t="28897" x="8382000" y="1355725"/>
          <p14:tracePt t="28913" x="8412163" y="1355725"/>
          <p14:tracePt t="28930" x="8428038" y="1355725"/>
          <p14:tracePt t="28947" x="8435975" y="1355725"/>
          <p14:tracePt t="28967" x="8442325" y="1355725"/>
          <p14:tracePt t="29020" x="8450263" y="1355725"/>
          <p14:tracePt t="29025" x="8458200" y="1355725"/>
          <p14:tracePt t="29033" x="8466138" y="1355725"/>
          <p14:tracePt t="29047" x="8480425" y="1355725"/>
          <p14:tracePt t="29063" x="8488363" y="1355725"/>
          <p14:tracePt t="29161" x="8496300" y="1355725"/>
          <p14:tracePt t="29167" x="8504238" y="1355725"/>
          <p14:tracePt t="29180" x="8526463" y="1355725"/>
          <p14:tracePt t="29197" x="8556625" y="1355725"/>
          <p14:tracePt t="29214" x="8588375" y="1355725"/>
          <p14:tracePt t="29230" x="8618538" y="1355725"/>
          <p14:tracePt t="29247" x="8632825" y="1355725"/>
          <p14:tracePt t="29264" x="8640763" y="1355725"/>
          <p14:tracePt t="29265" x="8640763" y="1363663"/>
          <p14:tracePt t="29280" x="8648700" y="1363663"/>
          <p14:tracePt t="29297" x="8648700" y="1371600"/>
          <p14:tracePt t="29361" x="8656638" y="1371600"/>
          <p14:tracePt t="29373" x="8664575" y="1371600"/>
          <p14:tracePt t="29393" x="8670925" y="1371600"/>
          <p14:tracePt t="29398" x="8678863" y="1371600"/>
          <p14:tracePt t="29413" x="8724900" y="1393825"/>
          <p14:tracePt t="29430" x="8778875" y="1417638"/>
          <p14:tracePt t="29447" x="8823325" y="1431925"/>
          <p14:tracePt t="29449" x="8831263" y="1439863"/>
          <p14:tracePt t="29452" x="8839200" y="1439863"/>
          <p14:tracePt t="29464" x="8861425" y="1447800"/>
          <p14:tracePt t="29480" x="8877300" y="1447800"/>
          <p14:tracePt t="29513" x="8885238" y="1447800"/>
          <p14:tracePt t="29527" x="8893175" y="1447800"/>
          <p14:tracePt t="29537" x="8899525" y="1447800"/>
          <p14:tracePt t="29547" x="8907463" y="1447800"/>
          <p14:tracePt t="29564" x="8915400" y="1447800"/>
          <p14:tracePt t="29581" x="8953500" y="1447800"/>
          <p14:tracePt t="29583" x="8961438" y="1447800"/>
          <p14:tracePt t="29597" x="8999538" y="1455738"/>
          <p14:tracePt t="29598" x="9007475" y="1455738"/>
          <p14:tracePt t="29614" x="9051925" y="1463675"/>
          <p14:tracePt t="29630" x="9105900" y="1463675"/>
          <p14:tracePt t="29647" x="9144000" y="1463675"/>
          <p14:tracePt t="29649" x="9151938" y="1463675"/>
          <p14:tracePt t="29664" x="9159875" y="1463675"/>
          <p14:tracePt t="29691" x="9166225" y="1463675"/>
          <p14:tracePt t="29699" x="9174163" y="1463675"/>
          <p14:tracePt t="29717" x="9182100" y="1463675"/>
          <p14:tracePt t="29730" x="9190038" y="1463675"/>
          <p14:tracePt t="29747" x="9212263" y="1455738"/>
          <p14:tracePt t="29764" x="9228138" y="1447800"/>
          <p14:tracePt t="29780" x="9250363" y="1447800"/>
          <p14:tracePt t="29797" x="9258300" y="1447800"/>
          <p14:tracePt t="29814" x="9274175" y="1447800"/>
          <p14:tracePt t="29830" x="9304338" y="1447800"/>
          <p14:tracePt t="29847" x="9318625" y="1447800"/>
          <p14:tracePt t="29864" x="9326563" y="1447800"/>
          <p14:tracePt t="29941" x="9334500" y="1447800"/>
          <p14:tracePt t="30057" x="9342438" y="1455738"/>
          <p14:tracePt t="30109" x="9342438" y="1463675"/>
          <p14:tracePt t="30151" x="9342438" y="1470025"/>
          <p14:tracePt t="30170" x="9334500" y="1477963"/>
          <p14:tracePt t="30177" x="9326563" y="1477963"/>
          <p14:tracePt t="30189" x="9318625" y="1485900"/>
          <p14:tracePt t="30211" x="9318625" y="1493838"/>
          <p14:tracePt t="30218" x="9312275" y="1493838"/>
          <p14:tracePt t="30259" x="9304338" y="1493838"/>
          <p14:tracePt t="30264" x="9304338" y="1501775"/>
          <p14:tracePt t="30267" x="9296400" y="1501775"/>
          <p14:tracePt t="30281" x="9274175" y="1516063"/>
          <p14:tracePt t="30297" x="9236075" y="1539875"/>
          <p14:tracePt t="30298" x="9228138" y="1546225"/>
          <p14:tracePt t="30300" x="9220200" y="1546225"/>
          <p14:tracePt t="30303" x="9212263" y="1546225"/>
          <p14:tracePt t="30314" x="9174163" y="1570038"/>
          <p14:tracePt t="30315" x="9166225" y="1570038"/>
          <p14:tracePt t="30331" x="9113838" y="1584325"/>
          <p14:tracePt t="30333" x="9105900" y="1592263"/>
          <p14:tracePt t="30335" x="9097963" y="1592263"/>
          <p14:tracePt t="30337" x="9090025" y="1592263"/>
          <p14:tracePt t="30347" x="9067800" y="1592263"/>
          <p14:tracePt t="30364" x="9037638" y="1600200"/>
          <p14:tracePt t="30365" x="9029700" y="1600200"/>
          <p14:tracePt t="30381" x="8983663" y="1600200"/>
          <p14:tracePt t="30397" x="8915400" y="1600200"/>
          <p14:tracePt t="30414" x="8809038" y="1600200"/>
          <p14:tracePt t="30431" x="8686800" y="1592263"/>
          <p14:tracePt t="30432" x="8670925" y="1592263"/>
          <p14:tracePt t="30447" x="8542338" y="1592263"/>
          <p14:tracePt t="30448" x="8518525" y="1592263"/>
          <p14:tracePt t="30451" x="8504238" y="1592263"/>
          <p14:tracePt t="30454" x="8488363" y="1592263"/>
          <p14:tracePt t="30454" x="8466138" y="1592263"/>
          <p14:tracePt t="30464" x="8366125" y="1592263"/>
          <p14:tracePt t="30481" x="8229600" y="1592263"/>
          <p14:tracePt t="30483" x="8213725" y="1592263"/>
          <p14:tracePt t="30485" x="8207375" y="1592263"/>
          <p14:tracePt t="30497" x="8123238" y="1600200"/>
          <p14:tracePt t="30514" x="8008938" y="1608138"/>
          <p14:tracePt t="30516" x="7993063" y="1608138"/>
          <p14:tracePt t="30520" x="7978775" y="1608138"/>
          <p14:tracePt t="30531" x="7908925" y="1608138"/>
          <p14:tracePt t="30547" x="7826375" y="1608138"/>
          <p14:tracePt t="30548" x="7818438" y="1608138"/>
          <p14:tracePt t="30550" x="7810500" y="1608138"/>
          <p14:tracePt t="30564" x="7750175" y="1608138"/>
          <p14:tracePt t="30581" x="7696200" y="1600200"/>
          <p14:tracePt t="30582" x="7688263" y="1600200"/>
          <p14:tracePt t="30585" x="7680325" y="1600200"/>
          <p14:tracePt t="30597" x="7627938" y="1592263"/>
          <p14:tracePt t="30598" x="7620000" y="1584325"/>
          <p14:tracePt t="30600" x="7612063" y="1584325"/>
          <p14:tracePt t="30614" x="7513638" y="1584325"/>
          <p14:tracePt t="30617" x="7497763" y="1584325"/>
          <p14:tracePt t="30630" x="7383463" y="1584325"/>
          <p14:tracePt t="30647" x="7239000" y="1584325"/>
          <p14:tracePt t="30650" x="7216775" y="1584325"/>
          <p14:tracePt t="30651" x="7192963" y="1584325"/>
          <p14:tracePt t="30652" x="7170738" y="1584325"/>
          <p14:tracePt t="30664" x="7070725" y="1584325"/>
          <p14:tracePt t="30681" x="6880225" y="1584325"/>
          <p14:tracePt t="30683" x="6865938" y="1584325"/>
          <p14:tracePt t="30685" x="6842125" y="1584325"/>
          <p14:tracePt t="30698" x="6735763" y="1584325"/>
          <p14:tracePt t="30699" x="6721475" y="1584325"/>
          <p14:tracePt t="30701" x="6705600" y="1584325"/>
          <p14:tracePt t="30703" x="6689725" y="1584325"/>
          <p14:tracePt t="30714" x="6607175" y="1577975"/>
          <p14:tracePt t="30731" x="6515100" y="1570038"/>
          <p14:tracePt t="30732" x="6499225" y="1570038"/>
          <p14:tracePt t="30735" x="6492875" y="1570038"/>
          <p14:tracePt t="30747" x="6423025" y="1570038"/>
          <p14:tracePt t="30764" x="6324600" y="1570038"/>
          <p14:tracePt t="30767" x="6316663" y="1577975"/>
          <p14:tracePt t="30768" x="6308725" y="1577975"/>
          <p14:tracePt t="30770" x="6286500" y="1577975"/>
          <p14:tracePt t="30781" x="6210300" y="1584325"/>
          <p14:tracePt t="30797" x="6088063" y="1592263"/>
          <p14:tracePt t="30799" x="6073775" y="1592263"/>
          <p14:tracePt t="30800" x="6057900" y="1592263"/>
          <p14:tracePt t="30802" x="6042025" y="1592263"/>
          <p14:tracePt t="30815" x="5965825" y="1600200"/>
          <p14:tracePt t="30816" x="5951538" y="1600200"/>
          <p14:tracePt t="30831" x="5867400" y="1608138"/>
          <p14:tracePt t="30832" x="5851525" y="1608138"/>
          <p14:tracePt t="30835" x="5837238" y="1608138"/>
          <p14:tracePt t="30837" x="5829300" y="1608138"/>
          <p14:tracePt t="30848" x="5761038" y="1616075"/>
          <p14:tracePt t="30864" x="5646738" y="1616075"/>
          <p14:tracePt t="30867" x="5638800" y="1616075"/>
          <p14:tracePt t="30868" x="5622925" y="1616075"/>
          <p14:tracePt t="30870" x="5616575" y="1622425"/>
          <p14:tracePt t="30880" x="5584825" y="1622425"/>
          <p14:tracePt t="30898" x="5578475" y="1630363"/>
          <p14:tracePt t="31143" x="5578475" y="1638300"/>
          <p14:tracePt t="31151" x="5584825" y="1646238"/>
          <p14:tracePt t="31164" x="5600700" y="1646238"/>
          <p14:tracePt t="31181" x="5608638" y="1654175"/>
          <p14:tracePt t="31182" x="5616575" y="1654175"/>
          <p14:tracePt t="31198" x="5630863" y="1660525"/>
          <p14:tracePt t="31199" x="5638800" y="1660525"/>
          <p14:tracePt t="31215" x="5684838" y="1668463"/>
          <p14:tracePt t="31231" x="5722938" y="1668463"/>
          <p14:tracePt t="31232" x="5730875" y="1668463"/>
          <p14:tracePt t="31235" x="5737225" y="1668463"/>
          <p14:tracePt t="31247" x="5783263" y="1668463"/>
          <p14:tracePt t="31264" x="5813425" y="1676400"/>
          <p14:tracePt t="31365" x="5821363" y="1676400"/>
          <p14:tracePt t="31377" x="5829300" y="1676400"/>
          <p14:tracePt t="31467" x="5837238" y="1676400"/>
          <p14:tracePt t="31673" x="5845175" y="1676400"/>
          <p14:tracePt t="32483" x="5851525" y="1676400"/>
          <p14:tracePt t="32491" x="5859463" y="1676400"/>
          <p14:tracePt t="32498" x="5867400" y="1676400"/>
          <p14:tracePt t="32515" x="5913438" y="1676400"/>
          <p14:tracePt t="32517" x="5927725" y="1676400"/>
          <p14:tracePt t="32531" x="5965825" y="1676400"/>
          <p14:tracePt t="32548" x="6011863" y="1676400"/>
          <p14:tracePt t="32565" x="6042025" y="1676400"/>
          <p14:tracePt t="32582" x="6065838" y="1676400"/>
          <p14:tracePt t="32584" x="6065838" y="1684338"/>
          <p14:tracePt t="32598" x="6073775" y="1684338"/>
          <p14:tracePt t="32615" x="6080125" y="1692275"/>
          <p14:tracePt t="32636" x="6088063" y="1692275"/>
          <p14:tracePt t="32681" x="6096000" y="1692275"/>
          <p14:tracePt t="32691" x="6103938" y="1692275"/>
          <p14:tracePt t="32700" x="6111875" y="1692275"/>
          <p14:tracePt t="32715" x="6142038" y="1692275"/>
          <p14:tracePt t="32731" x="6172200" y="1692275"/>
          <p14:tracePt t="32734" x="6180138" y="1692275"/>
          <p14:tracePt t="32748" x="6226175" y="1692275"/>
          <p14:tracePt t="32765" x="6270625" y="1692275"/>
          <p14:tracePt t="32767" x="6278563" y="1692275"/>
          <p14:tracePt t="32781" x="6302375" y="1692275"/>
          <p14:tracePt t="32858" x="6308725" y="1692275"/>
          <p14:tracePt t="32877" x="6316663" y="1692275"/>
          <p14:tracePt t="32941" x="6324600" y="1692275"/>
          <p14:tracePt t="32958" x="6332538" y="1692275"/>
          <p14:tracePt t="32963" x="6340475" y="1692275"/>
          <p14:tracePt t="32969" x="6346825" y="1692275"/>
          <p14:tracePt t="32982" x="6378575" y="1698625"/>
          <p14:tracePt t="32998" x="6416675" y="1706563"/>
          <p14:tracePt t="33015" x="6454775" y="1706563"/>
          <p14:tracePt t="33018" x="6461125" y="1706563"/>
          <p14:tracePt t="33019" x="6469063" y="1706563"/>
          <p14:tracePt t="33021" x="6477000" y="1706563"/>
          <p14:tracePt t="33031" x="6507163" y="1706563"/>
          <p14:tracePt t="33049" x="6561138" y="1714500"/>
          <p14:tracePt t="33051" x="6569075" y="1714500"/>
          <p14:tracePt t="33053" x="6575425" y="1714500"/>
          <p14:tracePt t="33065" x="6607175" y="1714500"/>
          <p14:tracePt t="33082" x="6651625" y="1722438"/>
          <p14:tracePt t="33098" x="6675438" y="1730375"/>
          <p14:tracePt t="33115" x="6689725" y="1730375"/>
          <p14:tracePt t="33131" x="6705600" y="1736725"/>
          <p14:tracePt t="33148" x="6735763" y="1752600"/>
          <p14:tracePt t="33152" x="6743700" y="1752600"/>
          <p14:tracePt t="33152" x="6751638" y="1752600"/>
          <p14:tracePt t="33165" x="6773863" y="1760538"/>
          <p14:tracePt t="33181" x="6811963" y="1760538"/>
          <p14:tracePt t="33227" x="6811963" y="1768475"/>
          <p14:tracePt t="33241" x="6811963" y="1774825"/>
          <p14:tracePt t="33248" x="6811963" y="1782763"/>
          <p14:tracePt t="33959" x="6819900" y="1782763"/>
          <p14:tracePt t="33965" x="6827838" y="1782763"/>
          <p14:tracePt t="33969" x="6835775" y="1782763"/>
          <p14:tracePt t="33982" x="6842125" y="1782763"/>
          <p14:tracePt t="33998" x="6865938" y="1782763"/>
          <p14:tracePt t="34015" x="6873875" y="1782763"/>
          <p14:tracePt t="34044" x="6880225" y="1782763"/>
          <p14:tracePt t="34239" x="6888163" y="1782763"/>
          <p14:tracePt t="34245" x="6896100" y="1782763"/>
          <p14:tracePt t="34251" x="6904038" y="1782763"/>
          <p14:tracePt t="34265" x="6926263" y="1782763"/>
          <p14:tracePt t="34282" x="6956425" y="1782763"/>
          <p14:tracePt t="34299" x="6988175" y="1782763"/>
          <p14:tracePt t="34315" x="6994525" y="1782763"/>
          <p14:tracePt t="34463" x="7002463" y="1782763"/>
          <p14:tracePt t="34562" x="7002463" y="1790700"/>
          <p14:tracePt t="34575" x="7010400" y="1790700"/>
          <p14:tracePt t="34582" x="7018338" y="1790700"/>
          <p14:tracePt t="34599" x="7032625" y="1798638"/>
          <p14:tracePt t="34615" x="7064375" y="1798638"/>
          <p14:tracePt t="34618" x="7070725" y="1806575"/>
          <p14:tracePt t="34620" x="7078663" y="1806575"/>
          <p14:tracePt t="34623" x="7078663" y="1812925"/>
          <p14:tracePt t="34632" x="7102475" y="1812925"/>
          <p14:tracePt t="34649" x="7146925" y="1820863"/>
          <p14:tracePt t="34665" x="7178675" y="1828800"/>
          <p14:tracePt t="34682" x="7192963" y="1828800"/>
          <p14:tracePt t="34743" x="7192963" y="1836738"/>
          <p14:tracePt t="34749" x="7200900" y="1836738"/>
          <p14:tracePt t="34756" x="7208838" y="1836738"/>
          <p14:tracePt t="34765" x="7231063" y="1844675"/>
          <p14:tracePt t="34783" x="7285038" y="1851025"/>
          <p14:tracePt t="34799" x="7331075" y="1858963"/>
          <p14:tracePt t="34802" x="7337425" y="1858963"/>
          <p14:tracePt t="34802" x="7345363" y="1858963"/>
          <p14:tracePt t="34805" x="7353300" y="1858963"/>
          <p14:tracePt t="34815" x="7369175" y="1858963"/>
          <p14:tracePt t="34833" x="7391400" y="1858963"/>
          <p14:tracePt t="34861" x="7399338" y="1858963"/>
          <p14:tracePt t="34911" x="7407275" y="1858963"/>
          <p14:tracePt t="34916" x="7421563" y="1858963"/>
          <p14:tracePt t="34932" x="7451725" y="1866900"/>
          <p14:tracePt t="34949" x="7475538" y="1866900"/>
          <p14:tracePt t="34966" x="7497763" y="1866900"/>
          <p14:tracePt t="34982" x="7513638" y="1866900"/>
          <p14:tracePt t="34999" x="7527925" y="1866900"/>
          <p14:tracePt t="35016" x="7535863" y="1866900"/>
          <p14:tracePt t="35017" x="7543800" y="1866900"/>
          <p14:tracePt t="35032" x="7566025" y="1866900"/>
          <p14:tracePt t="35049" x="7581900" y="1874838"/>
          <p14:tracePt t="35065" x="7604125" y="1874838"/>
          <p14:tracePt t="35082" x="7612063" y="1874838"/>
          <p14:tracePt t="35193" x="7620000" y="1874838"/>
          <p14:tracePt t="35207" x="7627938" y="1874838"/>
          <p14:tracePt t="35214" x="7635875" y="1874838"/>
          <p14:tracePt t="35413" x="7635875" y="1866900"/>
          <p14:tracePt t="35423" x="7642225" y="1866900"/>
          <p14:tracePt t="35433" x="7650163" y="1866900"/>
          <p14:tracePt t="35449" x="7650163" y="1858963"/>
          <p14:tracePt t="35466" x="7658100" y="1851025"/>
          <p14:tracePt t="35482" x="7666038" y="1844675"/>
          <p14:tracePt t="35499" x="7673975" y="1836738"/>
          <p14:tracePt t="35589" x="7673975" y="1828800"/>
          <p14:tracePt t="35592" x="7680325" y="1828800"/>
          <p14:tracePt t="35599" x="7680325" y="1820863"/>
          <p14:tracePt t="35616" x="7696200" y="1812925"/>
          <p14:tracePt t="35617" x="7704138" y="1812925"/>
          <p14:tracePt t="35632" x="7704138" y="1806575"/>
          <p14:tracePt t="36043" x="7712075" y="1806575"/>
          <p14:tracePt t="36055" x="7712075" y="1798638"/>
          <p14:tracePt t="36057" x="7718425" y="1798638"/>
          <p14:tracePt t="36195" x="7726363" y="1798638"/>
          <p14:tracePt t="36245" x="7726363" y="1790700"/>
          <p14:tracePt t="36679" x="7734300" y="1790700"/>
          <p14:tracePt t="36920" x="7742238" y="1790700"/>
          <p14:tracePt t="36937" x="7750175" y="1790700"/>
          <p14:tracePt t="36953" x="7756525" y="1790700"/>
          <p14:tracePt t="37193" x="7756525" y="1782763"/>
          <p14:tracePt t="37196" x="7764463" y="1782763"/>
          <p14:tracePt t="37203" x="7772400" y="1782763"/>
          <p14:tracePt t="37216" x="7772400" y="1768475"/>
          <p14:tracePt t="37233" x="7788275" y="1760538"/>
          <p14:tracePt t="37249" x="7818438" y="1744663"/>
          <p14:tracePt t="37266" x="7864475" y="1736725"/>
          <p14:tracePt t="37283" x="7894638" y="1730375"/>
          <p14:tracePt t="37299" x="7902575" y="1722438"/>
          <p14:tracePt t="37316" x="7908925" y="1714500"/>
          <p14:tracePt t="37333" x="7916863" y="1714500"/>
          <p14:tracePt t="37349" x="7932738" y="1714500"/>
          <p14:tracePt t="37366" x="7954963" y="1698625"/>
          <p14:tracePt t="37383" x="7978775" y="1684338"/>
          <p14:tracePt t="37399" x="8008938" y="1668463"/>
          <p14:tracePt t="37401" x="8016875" y="1660525"/>
          <p14:tracePt t="37416" x="8054975" y="1638300"/>
          <p14:tracePt t="37433" x="8085138" y="1622425"/>
          <p14:tracePt t="37450" x="8107363" y="1616075"/>
          <p14:tracePt t="37466" x="8123238" y="1616075"/>
          <p14:tracePt t="37525" x="8131175" y="1616075"/>
          <p14:tracePt t="37565" x="8131175" y="1608138"/>
          <p14:tracePt t="37578" x="8137525" y="1608138"/>
          <p14:tracePt t="37583" x="8145463" y="1608138"/>
          <p14:tracePt t="37599" x="8153400" y="1600200"/>
          <p14:tracePt t="37661" x="8153400" y="1592263"/>
          <p14:tracePt t="37665" x="8161338" y="1592263"/>
          <p14:tracePt t="37667" x="8161338" y="1584325"/>
          <p14:tracePt t="37683" x="8175625" y="1562100"/>
          <p14:tracePt t="37700" x="8199438" y="1539875"/>
          <p14:tracePt t="37716" x="8221663" y="1516063"/>
          <p14:tracePt t="37733" x="8229600" y="1516063"/>
          <p14:tracePt t="37793" x="8237538" y="1508125"/>
          <p14:tracePt t="37816" x="8237538" y="1501775"/>
          <p14:tracePt t="37825" x="8237538" y="1493838"/>
          <p14:tracePt t="37841" x="8237538" y="1485900"/>
          <p14:tracePt t="38163" x="8237538" y="1477963"/>
          <p14:tracePt t="38170" x="8245475" y="1470025"/>
          <p14:tracePt t="38183" x="8245475" y="1463675"/>
          <p14:tracePt t="38243" x="8245475" y="1455738"/>
          <p14:tracePt t="38251" x="8245475" y="1447800"/>
          <p14:tracePt t="38259" x="8245475" y="1439863"/>
          <p14:tracePt t="38267" x="8245475" y="1431925"/>
          <p14:tracePt t="38283" x="8245475" y="1425575"/>
          <p14:tracePt t="38371" x="8245475" y="1417638"/>
          <p14:tracePt t="38383" x="8245475" y="1409700"/>
          <p14:tracePt t="38391" x="8245475" y="1401763"/>
          <p14:tracePt t="38407" x="8245475" y="1393825"/>
          <p14:tracePt t="38443" x="8245475" y="1387475"/>
          <p14:tracePt t="38455" x="8237538" y="1387475"/>
          <p14:tracePt t="38537" x="8237538" y="1379538"/>
          <p14:tracePt t="38542" x="8237538" y="1371600"/>
          <p14:tracePt t="38553" x="8237538" y="1363663"/>
          <p14:tracePt t="38567" x="8237538" y="1355725"/>
          <p14:tracePt t="38583" x="8237538" y="1349375"/>
          <p14:tracePt t="38600" x="8237538" y="1333500"/>
          <p14:tracePt t="38617" x="8237538" y="1325563"/>
          <p14:tracePt t="38973" x="8229600" y="1325563"/>
          <p14:tracePt t="38979" x="8221663" y="1325563"/>
          <p14:tracePt t="38984" x="8213725" y="1333500"/>
          <p14:tracePt t="39000" x="8191500" y="1341438"/>
          <p14:tracePt t="39017" x="8183563" y="1341438"/>
          <p14:tracePt t="39018" x="8175625" y="1341438"/>
          <p14:tracePt t="39034" x="8161338" y="1341438"/>
          <p14:tracePt t="39051" x="8115300" y="1333500"/>
          <p14:tracePt t="39053" x="8107363" y="1333500"/>
          <p14:tracePt t="39067" x="8008938" y="1303338"/>
          <p14:tracePt t="39068" x="7985125" y="1303338"/>
          <p14:tracePt t="39084" x="7794625" y="1265238"/>
          <p14:tracePt t="39086" x="7742238" y="1257300"/>
          <p14:tracePt t="39086" x="7712075" y="1249363"/>
          <p14:tracePt t="39088" x="7673975" y="1249363"/>
          <p14:tracePt t="39100" x="7369175" y="1227138"/>
          <p14:tracePt t="39117" x="6988175" y="1227138"/>
          <p14:tracePt t="39120" x="6934200" y="1227138"/>
          <p14:tracePt t="39120" x="6896100" y="1227138"/>
          <p14:tracePt t="39122" x="6842125" y="1227138"/>
          <p14:tracePt t="39134" x="6575425" y="1227138"/>
          <p14:tracePt t="39150" x="6286500" y="1227138"/>
          <p14:tracePt t="39153" x="6256338" y="1227138"/>
          <p14:tracePt t="39167" x="6065838" y="1219200"/>
          <p14:tracePt t="39169" x="6035675" y="1219200"/>
          <p14:tracePt t="39172" x="6011863" y="1219200"/>
          <p14:tracePt t="39173" x="5989638" y="1211263"/>
          <p14:tracePt t="39174" x="5959475" y="1211263"/>
          <p14:tracePt t="39184" x="5859463" y="1203325"/>
          <p14:tracePt t="39200" x="5622925" y="1203325"/>
          <p14:tracePt t="39203" x="5600700" y="1203325"/>
          <p14:tracePt t="39205" x="5570538" y="1211263"/>
          <p14:tracePt t="39217" x="5394325" y="1241425"/>
          <p14:tracePt t="39234" x="5121275" y="1295400"/>
          <p14:tracePt t="39235" x="5089525" y="1303338"/>
          <p14:tracePt t="39237" x="5051425" y="1311275"/>
          <p14:tracePt t="39250" x="4740275" y="1355725"/>
          <p14:tracePt t="39267" x="4411663" y="1401763"/>
          <p14:tracePt t="39269" x="4365625" y="1409700"/>
          <p14:tracePt t="39271" x="4335463" y="1417638"/>
          <p14:tracePt t="39284" x="4114800" y="1463675"/>
          <p14:tracePt t="39285" x="4092575" y="1477963"/>
          <p14:tracePt t="39286" x="4054475" y="1485900"/>
          <p14:tracePt t="39300" x="3878263" y="1554163"/>
          <p14:tracePt t="39302" x="3848100" y="1562100"/>
          <p14:tracePt t="39304" x="3825875" y="1577975"/>
          <p14:tracePt t="39317" x="3695700" y="1638300"/>
          <p14:tracePt t="39334" x="3535363" y="1714500"/>
          <p14:tracePt t="39335" x="3521075" y="1714500"/>
          <p14:tracePt t="39351" x="3406775" y="1782763"/>
          <p14:tracePt t="39367" x="3336925" y="1836738"/>
          <p14:tracePt t="39384" x="3306763" y="1866900"/>
          <p14:tracePt t="39400" x="3276600" y="1897063"/>
          <p14:tracePt t="39417" x="3246438" y="1927225"/>
          <p14:tracePt t="39434" x="3184525" y="1981200"/>
          <p14:tracePt t="39435" x="3170238" y="1981200"/>
          <p14:tracePt t="39452" x="3048000" y="2057400"/>
          <p14:tracePt t="39454" x="3032125" y="2065338"/>
          <p14:tracePt t="39455" x="3017838" y="2073275"/>
          <p14:tracePt t="39457" x="3001963" y="2087563"/>
          <p14:tracePt t="39467" x="2917825" y="2133600"/>
          <p14:tracePt t="39484" x="2803525" y="2217738"/>
          <p14:tracePt t="39485" x="2789238" y="2232025"/>
          <p14:tracePt t="39487" x="2773363" y="2239963"/>
          <p14:tracePt t="39500" x="2689225" y="2316163"/>
          <p14:tracePt t="39502" x="2682875" y="2324100"/>
          <p14:tracePt t="39517" x="2620963" y="2392363"/>
          <p14:tracePt t="39519" x="2613025" y="2400300"/>
          <p14:tracePt t="39520" x="2606675" y="2416175"/>
          <p14:tracePt t="39523" x="2598738" y="2416175"/>
          <p14:tracePt t="39524" x="2590800" y="2430463"/>
          <p14:tracePt t="39534" x="2560638" y="2476500"/>
          <p14:tracePt t="39550" x="2492375" y="2574925"/>
          <p14:tracePt t="39552" x="2476500" y="2598738"/>
          <p14:tracePt t="39555" x="2476500" y="2606675"/>
          <p14:tracePt t="39567" x="2408238" y="2689225"/>
          <p14:tracePt t="39584" x="2308225" y="2811463"/>
          <p14:tracePt t="39585" x="2301875" y="2819400"/>
          <p14:tracePt t="39587" x="2286000" y="2835275"/>
          <p14:tracePt t="39589" x="2270125" y="2857500"/>
          <p14:tracePt t="39600" x="2193925" y="2941638"/>
          <p14:tracePt t="39617" x="2111375" y="3055938"/>
          <p14:tracePt t="39620" x="2103438" y="3070225"/>
          <p14:tracePt t="39620" x="2095500" y="3086100"/>
          <p14:tracePt t="39622" x="2087563" y="3094038"/>
          <p14:tracePt t="39634" x="2049463" y="3146425"/>
          <p14:tracePt t="39635" x="2041525" y="3162300"/>
          <p14:tracePt t="39650" x="1997075" y="3238500"/>
          <p14:tracePt t="39667" x="1951038" y="3292475"/>
          <p14:tracePt t="39670" x="1943100" y="3306763"/>
          <p14:tracePt t="39671" x="1935163" y="3314700"/>
          <p14:tracePt t="39674" x="1927225" y="3322638"/>
          <p14:tracePt t="39675" x="1927225" y="3330575"/>
          <p14:tracePt t="39684" x="1889125" y="3368675"/>
          <p14:tracePt t="39701" x="1828800" y="3444875"/>
          <p14:tracePt t="39704" x="1812925" y="3444875"/>
          <p14:tracePt t="39704" x="1812925" y="3459163"/>
          <p14:tracePt t="39707" x="1798638" y="3467100"/>
          <p14:tracePt t="39717" x="1768475" y="3505200"/>
          <p14:tracePt t="39734" x="1692275" y="3589338"/>
          <p14:tracePt t="39738" x="1684338" y="3597275"/>
          <p14:tracePt t="39738" x="1676400" y="3603625"/>
          <p14:tracePt t="39740" x="1668463" y="3611563"/>
          <p14:tracePt t="39750" x="1638300" y="3649663"/>
          <p14:tracePt t="39767" x="1608138" y="3687763"/>
          <p14:tracePt t="39770" x="1608138" y="3695700"/>
          <p14:tracePt t="39784" x="1600200" y="3703638"/>
          <p14:tracePt t="39883" x="1592263" y="3703638"/>
          <p14:tracePt t="39891" x="1592263" y="3695700"/>
          <p14:tracePt t="39900" x="1592263" y="3679825"/>
          <p14:tracePt t="39917" x="1584325" y="3649663"/>
          <p14:tracePt t="39934" x="1577975" y="3611563"/>
          <p14:tracePt t="39935" x="1577975" y="3603625"/>
          <p14:tracePt t="39951" x="1570038" y="3559175"/>
          <p14:tracePt t="39953" x="1570038" y="3551238"/>
          <p14:tracePt t="39967" x="1570038" y="3513138"/>
          <p14:tracePt t="39984" x="1562100" y="3482975"/>
          <p14:tracePt t="40000" x="1562100" y="3475038"/>
          <p14:tracePt t="40017" x="1562100" y="3467100"/>
          <p14:tracePt t="40069" x="1562100" y="3459163"/>
          <p14:tracePt t="40084" x="1562100" y="3451225"/>
          <p14:tracePt t="40179" x="1554163" y="3451225"/>
          <p14:tracePt t="40326" x="1554163" y="3444875"/>
          <p14:tracePt t="40339" x="1554163" y="3436938"/>
          <p14:tracePt t="40342" x="1554163" y="3429000"/>
          <p14:tracePt t="40351" x="1554163" y="3421063"/>
          <p14:tracePt t="40367" x="1562100" y="3406775"/>
          <p14:tracePt t="40384" x="1577975" y="3382963"/>
          <p14:tracePt t="40401" x="1600200" y="3352800"/>
          <p14:tracePt t="40404" x="1600200" y="3344863"/>
          <p14:tracePt t="40404" x="1608138" y="3344863"/>
          <p14:tracePt t="40407" x="1608138" y="3336925"/>
          <p14:tracePt t="40417" x="1622425" y="3322638"/>
          <p14:tracePt t="40434" x="1668463" y="3276600"/>
          <p14:tracePt t="40437" x="1668463" y="3268663"/>
          <p14:tracePt t="40451" x="1714500" y="3222625"/>
          <p14:tracePt t="40452" x="1714500" y="3216275"/>
          <p14:tracePt t="40454" x="1730375" y="3208338"/>
          <p14:tracePt t="40457" x="1730375" y="3200400"/>
          <p14:tracePt t="40467" x="1774825" y="3154363"/>
          <p14:tracePt t="40484" x="1851025" y="3078163"/>
          <p14:tracePt t="40488" x="1858963" y="3063875"/>
          <p14:tracePt t="40489" x="1874838" y="3055938"/>
          <p14:tracePt t="40491" x="1882775" y="3048000"/>
          <p14:tracePt t="40501" x="1927225" y="2994025"/>
          <p14:tracePt t="40517" x="2019300" y="2917825"/>
          <p14:tracePt t="40519" x="2027238" y="2903538"/>
          <p14:tracePt t="40534" x="2117725" y="2819400"/>
          <p14:tracePt t="40551" x="2217738" y="2727325"/>
          <p14:tracePt t="40554" x="2232025" y="2720975"/>
          <p14:tracePt t="40555" x="2247900" y="2705100"/>
          <p14:tracePt t="40556" x="2255838" y="2697163"/>
          <p14:tracePt t="40567" x="2332038" y="2636838"/>
          <p14:tracePt t="40569" x="2339975" y="2628900"/>
          <p14:tracePt t="40570" x="2362200" y="2613025"/>
          <p14:tracePt t="40584" x="2460625" y="2536825"/>
          <p14:tracePt t="40587" x="2468563" y="2530475"/>
          <p14:tracePt t="40601" x="2574925" y="2454275"/>
          <p14:tracePt t="40603" x="2590800" y="2446338"/>
          <p14:tracePt t="40617" x="2697163" y="2362200"/>
          <p14:tracePt t="40620" x="2705100" y="2354263"/>
          <p14:tracePt t="40621" x="2720975" y="2346325"/>
          <p14:tracePt t="40622" x="2735263" y="2339975"/>
          <p14:tracePt t="40634" x="2811463" y="2270125"/>
          <p14:tracePt t="40651" x="2917825" y="2187575"/>
          <p14:tracePt t="40653" x="2933700" y="2171700"/>
          <p14:tracePt t="40656" x="2941638" y="2163763"/>
          <p14:tracePt t="40656" x="2963863" y="2149475"/>
          <p14:tracePt t="40667" x="3025775" y="2095500"/>
          <p14:tracePt t="40669" x="3040063" y="2079625"/>
          <p14:tracePt t="40673" x="3063875" y="2065338"/>
          <p14:tracePt t="40675" x="3070225" y="2049463"/>
          <p14:tracePt t="40676" x="3086100" y="2041525"/>
          <p14:tracePt t="40684" x="3132138" y="2003425"/>
          <p14:tracePt t="40701" x="3222625" y="1920875"/>
          <p14:tracePt t="40703" x="3238500" y="1912938"/>
          <p14:tracePt t="40705" x="3254375" y="1905000"/>
          <p14:tracePt t="40707" x="3260725" y="1889125"/>
          <p14:tracePt t="40709" x="3276600" y="1882775"/>
          <p14:tracePt t="40710" x="3284538" y="1874838"/>
          <p14:tracePt t="40717" x="3322638" y="1844675"/>
          <p14:tracePt t="40734" x="3421063" y="1760538"/>
          <p14:tracePt t="40738" x="3436938" y="1744663"/>
          <p14:tracePt t="40741" x="3451225" y="1736725"/>
          <p14:tracePt t="40751" x="3497263" y="1698625"/>
          <p14:tracePt t="40767" x="3559175" y="1660525"/>
          <p14:tracePt t="40769" x="3559175" y="1654175"/>
          <p14:tracePt t="40771" x="3565525" y="1654175"/>
          <p14:tracePt t="40784" x="3603625" y="1630363"/>
          <p14:tracePt t="40801" x="3641725" y="1608138"/>
          <p14:tracePt t="40803" x="3649663" y="1600200"/>
          <p14:tracePt t="40817" x="3665538" y="1592263"/>
          <p14:tracePt t="40834" x="3695700" y="1562100"/>
          <p14:tracePt t="40851" x="3717925" y="1539875"/>
          <p14:tracePt t="40867" x="3749675" y="1508125"/>
          <p14:tracePt t="40869" x="3756025" y="1508125"/>
          <p14:tracePt t="40870" x="3756025" y="1501775"/>
          <p14:tracePt t="40872" x="3763963" y="1501775"/>
          <p14:tracePt t="40875" x="3771900" y="1501775"/>
          <p14:tracePt t="40884" x="3787775" y="1477963"/>
          <p14:tracePt t="40901" x="3817938" y="1455738"/>
          <p14:tracePt t="40903" x="3817938" y="1447800"/>
          <p14:tracePt t="40917" x="3840163" y="1439863"/>
          <p14:tracePt t="40934" x="3840163" y="1425575"/>
          <p14:tracePt t="41235" x="3848100" y="1425575"/>
          <p14:tracePt t="41245" x="3856038" y="1431925"/>
          <p14:tracePt t="41251" x="3870325" y="1431925"/>
          <p14:tracePt t="41268" x="3916363" y="1439863"/>
          <p14:tracePt t="41284" x="4046538" y="1470025"/>
          <p14:tracePt t="41301" x="4275138" y="1516063"/>
          <p14:tracePt t="41304" x="4305300" y="1516063"/>
          <p14:tracePt t="41304" x="4343400" y="1524000"/>
          <p14:tracePt t="41307" x="4381500" y="1531938"/>
          <p14:tracePt t="41309" x="4419600" y="1539875"/>
          <p14:tracePt t="41318" x="4572000" y="1562100"/>
          <p14:tracePt t="41334" x="4937125" y="1622425"/>
          <p14:tracePt t="41339" x="5021263" y="1638300"/>
          <p14:tracePt t="41341" x="5067300" y="1646238"/>
          <p14:tracePt t="41343" x="5121275" y="1654175"/>
          <p14:tracePt t="41351" x="5303838" y="1698625"/>
          <p14:tracePt t="41368" x="5638800" y="1774825"/>
          <p14:tracePt t="41369" x="5676900" y="1782763"/>
          <p14:tracePt t="41371" x="5722938" y="1798638"/>
          <p14:tracePt t="41384" x="5943600" y="1866900"/>
          <p14:tracePt t="41401" x="6149975" y="1935163"/>
          <p14:tracePt t="41402" x="6172200" y="1943100"/>
          <p14:tracePt t="41404" x="6188075" y="1951038"/>
          <p14:tracePt t="41418" x="6302375" y="1989138"/>
          <p14:tracePt t="41434" x="6461125" y="2035175"/>
          <p14:tracePt t="41436" x="6484938" y="2035175"/>
          <p14:tracePt t="41452" x="6659563" y="2079625"/>
          <p14:tracePt t="41454" x="6683375" y="2087563"/>
          <p14:tracePt t="41468" x="6873875" y="2117725"/>
          <p14:tracePt t="41469" x="6904038" y="2125663"/>
          <p14:tracePt t="41484" x="7223125" y="2163763"/>
          <p14:tracePt t="41501" x="7589838" y="2217738"/>
          <p14:tracePt t="41518" x="7908925" y="2270125"/>
          <p14:tracePt t="41519" x="7940675" y="2278063"/>
          <p14:tracePt t="41520" x="7978775" y="2293938"/>
          <p14:tracePt t="41523" x="8001000" y="2293938"/>
          <p14:tracePt t="41534" x="8161338" y="2332038"/>
          <p14:tracePt t="41551" x="8289925" y="2370138"/>
          <p14:tracePt t="41554" x="8305800" y="2378075"/>
          <p14:tracePt t="41555" x="8313738" y="2384425"/>
          <p14:tracePt t="41557" x="8328025" y="2392363"/>
          <p14:tracePt t="41559" x="8335963" y="2392363"/>
          <p14:tracePt t="41568" x="8374063" y="2416175"/>
          <p14:tracePt t="41584" x="8412163" y="2438400"/>
          <p14:tracePt t="41586" x="8420100" y="2438400"/>
          <p14:tracePt t="41601" x="8442325" y="2446338"/>
          <p14:tracePt t="41618" x="8504238" y="2460625"/>
          <p14:tracePt t="41619" x="8512175" y="2460625"/>
          <p14:tracePt t="41621" x="8518525" y="2460625"/>
          <p14:tracePt t="41623" x="8534400" y="2460625"/>
          <p14:tracePt t="41635" x="8588375" y="2468563"/>
          <p14:tracePt t="41651" x="8648700" y="2468563"/>
          <p14:tracePt t="41652" x="8664575" y="2468563"/>
          <p14:tracePt t="41655" x="8670925" y="2468563"/>
          <p14:tracePt t="41668" x="8747125" y="2468563"/>
          <p14:tracePt t="41685" x="8915400" y="2476500"/>
          <p14:tracePt t="41687" x="8937625" y="2476500"/>
          <p14:tracePt t="41702" x="9136063" y="2492375"/>
          <p14:tracePt t="41703" x="9166225" y="2498725"/>
          <p14:tracePt t="41718" x="9342438" y="2506663"/>
          <p14:tracePt t="41735" x="9517063" y="2498725"/>
          <p14:tracePt t="41736" x="9525000" y="2498725"/>
          <p14:tracePt t="41751" x="9617075" y="2468563"/>
          <p14:tracePt t="41768" x="9715500" y="2430463"/>
          <p14:tracePt t="41785" x="9769475" y="2408238"/>
          <p14:tracePt t="41801" x="9799638" y="2400300"/>
          <p14:tracePt t="41803" x="9799638" y="2392363"/>
          <p14:tracePt t="41804" x="9807575" y="2392363"/>
          <p14:tracePt t="41818" x="9829800" y="2392363"/>
          <p14:tracePt t="41834" x="9837738" y="2392363"/>
          <p14:tracePt t="41851" x="9837738" y="2400300"/>
          <p14:tracePt t="41892" x="9845675" y="2400300"/>
          <p14:tracePt t="41897" x="9845675" y="2392363"/>
          <p14:tracePt t="41901" x="9845675" y="2384425"/>
          <p14:tracePt t="41918" x="9852025" y="2346325"/>
          <p14:tracePt t="41935" x="9867900" y="2308225"/>
          <p14:tracePt t="41936" x="9867900" y="2301875"/>
          <p14:tracePt t="41951" x="9875838" y="2278063"/>
          <p14:tracePt t="41968" x="9875838" y="2255838"/>
          <p14:tracePt t="41985" x="9859963" y="2239963"/>
          <p14:tracePt t="42001" x="9829800" y="2225675"/>
          <p14:tracePt t="42003" x="9821863" y="2217738"/>
          <p14:tracePt t="42019" x="9769475" y="2201863"/>
          <p14:tracePt t="42020" x="9753600" y="2193925"/>
          <p14:tracePt t="42022" x="9745663" y="2193925"/>
          <p14:tracePt t="42035" x="9685338" y="2171700"/>
          <p14:tracePt t="42051" x="9593263" y="2133600"/>
          <p14:tracePt t="42053" x="9578975" y="2133600"/>
          <p14:tracePt t="42068" x="9494838" y="2095500"/>
          <p14:tracePt t="42085" x="9432925" y="2065338"/>
          <p14:tracePt t="42087" x="9426575" y="2057400"/>
          <p14:tracePt t="42101" x="9364663" y="2019300"/>
          <p14:tracePt t="42118" x="9280525" y="1958975"/>
          <p14:tracePt t="42134" x="9212263" y="1912938"/>
          <p14:tracePt t="42151" x="9121775" y="1866900"/>
          <p14:tracePt t="42153" x="9105900" y="1858963"/>
          <p14:tracePt t="42168" x="8975725" y="1806575"/>
          <p14:tracePt t="42184" x="8847138" y="1752600"/>
          <p14:tracePt t="42201" x="8716963" y="1714500"/>
          <p14:tracePt t="42202" x="8702675" y="1714500"/>
          <p14:tracePt t="42218" x="8618538" y="1692275"/>
          <p14:tracePt t="42234" x="8588375" y="1684338"/>
          <p14:tracePt t="42251" x="8580438" y="1684338"/>
          <p14:tracePt t="42279" x="8580438" y="1676400"/>
          <p14:tracePt t="42311" x="8572500" y="1676400"/>
          <p14:tracePt t="42317" x="8564563" y="1676400"/>
          <p14:tracePt t="42323" x="8564563" y="1668463"/>
          <p14:tracePt t="42335" x="8556625" y="1660525"/>
          <p14:tracePt t="42351" x="8550275" y="1660525"/>
          <p14:tracePt t="42371" x="8542338" y="1660525"/>
          <p14:tracePt t="42385" x="8526463" y="1668463"/>
          <p14:tracePt t="42401" x="8504238" y="1684338"/>
          <p14:tracePt t="42402" x="8504238" y="1692275"/>
          <p14:tracePt t="42418" x="8488363" y="1706563"/>
          <p14:tracePt t="42434" x="8474075" y="1722438"/>
          <p14:tracePt t="42451" x="8466138" y="1730375"/>
          <p14:tracePt t="42550" x="8458200" y="1730375"/>
          <p14:tracePt t="42554" x="8458200" y="1736725"/>
          <p14:tracePt t="42568" x="8450263" y="1736725"/>
          <p14:tracePt t="42585" x="8450263" y="1744663"/>
          <p14:tracePt t="42697" x="8442325" y="1744663"/>
          <p14:tracePt t="42783" x="8450263" y="1736725"/>
          <p14:tracePt t="42793" x="8458200" y="1730375"/>
          <p14:tracePt t="42801" x="8458200" y="1722438"/>
          <p14:tracePt t="42818" x="8466138" y="1714500"/>
          <p14:tracePt t="42907" x="8474075" y="1714500"/>
          <p14:tracePt t="42912" x="8480425" y="1714500"/>
          <p14:tracePt t="42918" x="8480425" y="1706563"/>
          <p14:tracePt t="42935" x="8496300" y="1706563"/>
          <p14:tracePt t="42952" x="8512175" y="1706563"/>
          <p14:tracePt t="42953" x="8512175" y="1698625"/>
          <p14:tracePt t="43221" x="8518525" y="1698625"/>
          <p14:tracePt t="43250" x="8526463" y="1698625"/>
          <p14:tracePt t="43273" x="8534400" y="1698625"/>
          <p14:tracePt t="43276" x="8542338" y="1698625"/>
          <p14:tracePt t="43285" x="8550275" y="1698625"/>
          <p14:tracePt t="43302" x="8580438" y="1706563"/>
          <p14:tracePt t="43318" x="8610600" y="1714500"/>
          <p14:tracePt t="43335" x="8632825" y="1714500"/>
          <p14:tracePt t="43351" x="8640763" y="1722438"/>
          <p14:tracePt t="43368" x="8648700" y="1722438"/>
          <p14:tracePt t="43385" x="8656638" y="1722438"/>
          <p14:tracePt t="43401" x="8670925" y="1730375"/>
          <p14:tracePt t="43418" x="8709025" y="1736725"/>
          <p14:tracePt t="43435" x="8747125" y="1744663"/>
          <p14:tracePt t="43452" x="8793163" y="1752600"/>
          <p14:tracePt t="43468" x="8823325" y="1760538"/>
          <p14:tracePt t="43485" x="8831263" y="1768475"/>
          <p14:tracePt t="43502" x="8839200" y="1768475"/>
          <p14:tracePt t="43535" x="8847138" y="1768475"/>
          <p14:tracePt t="43552" x="8855075" y="1768475"/>
          <p14:tracePt t="43558" x="8855075" y="1774825"/>
          <p14:tracePt t="43568" x="8877300" y="1774825"/>
          <p14:tracePt t="43585" x="8907463" y="1790700"/>
          <p14:tracePt t="43602" x="8931275" y="1790700"/>
          <p14:tracePt t="43675" x="8931275" y="1798638"/>
          <p14:tracePt t="43751" x="8937625" y="1798638"/>
          <p14:tracePt t="43758" x="8945563" y="1798638"/>
          <p14:tracePt t="43768" x="8961438" y="1806575"/>
          <p14:tracePt t="43785" x="8969375" y="1806575"/>
          <p14:tracePt t="43860" x="8975725" y="1806575"/>
          <p14:tracePt t="43877" x="8983663" y="1806575"/>
          <p14:tracePt t="43894" x="8991600" y="1806575"/>
          <p14:tracePt t="43903" x="8999538" y="1806575"/>
          <p14:tracePt t="43989" x="9007475" y="1806575"/>
          <p14:tracePt t="44002" x="9013825" y="1806575"/>
          <p14:tracePt t="44005" x="9021763" y="1806575"/>
          <p14:tracePt t="44019" x="9045575" y="1806575"/>
          <p14:tracePt t="44021" x="9051925" y="1798638"/>
          <p14:tracePt t="44023" x="9059863" y="1798638"/>
          <p14:tracePt t="44035" x="9105900" y="1790700"/>
          <p14:tracePt t="44052" x="9151938" y="1790700"/>
          <p14:tracePt t="44055" x="9159875" y="1782763"/>
          <p14:tracePt t="44069" x="9182100" y="1782763"/>
          <p14:tracePt t="44131" x="9190038" y="1782763"/>
          <p14:tracePt t="44136" x="9190038" y="1774825"/>
          <p14:tracePt t="44140" x="9197975" y="1774825"/>
          <p14:tracePt t="44152" x="9228138" y="1768475"/>
          <p14:tracePt t="44169" x="9274175" y="1744663"/>
          <p14:tracePt t="44185" x="9326563" y="1730375"/>
          <p14:tracePt t="44188" x="9334500" y="1730375"/>
          <p14:tracePt t="44189" x="9342438" y="1722438"/>
          <p14:tracePt t="44203" x="9380538" y="1714500"/>
          <p14:tracePt t="44219" x="9402763" y="1714500"/>
          <p14:tracePt t="44347" x="9410700" y="1714500"/>
          <p14:tracePt t="44365" x="9418638" y="1714500"/>
          <p14:tracePt t="44369" x="9426575" y="1714500"/>
          <p14:tracePt t="44385" x="9464675" y="1714500"/>
          <p14:tracePt t="44402" x="9509125" y="1714500"/>
          <p14:tracePt t="44405" x="9517063" y="1714500"/>
          <p14:tracePt t="44419" x="9540875" y="1714500"/>
          <p14:tracePt t="44436" x="9563100" y="1714500"/>
          <p14:tracePt t="44453" x="9601200" y="1714500"/>
          <p14:tracePt t="44469" x="9631363" y="1714500"/>
          <p14:tracePt t="44486" x="9661525" y="1714500"/>
          <p14:tracePt t="44487" x="9669463" y="1714500"/>
          <p14:tracePt t="44502" x="9693275" y="1714500"/>
          <p14:tracePt t="44519" x="9715500" y="1722438"/>
          <p14:tracePt t="44521" x="9723438" y="1730375"/>
          <p14:tracePt t="44535" x="9737725" y="1736725"/>
          <p14:tracePt t="44552" x="9761538" y="1744663"/>
          <p14:tracePt t="44554" x="9769475" y="1744663"/>
          <p14:tracePt t="44569" x="9783763" y="1752600"/>
          <p14:tracePt t="44585" x="9799638" y="1752600"/>
          <p14:tracePt t="44589" x="9813925" y="1752600"/>
          <p14:tracePt t="44602" x="9829800" y="1760538"/>
          <p14:tracePt t="44619" x="9845675" y="1760538"/>
          <p14:tracePt t="44622" x="9852025" y="1760538"/>
          <p14:tracePt t="44635" x="9859963" y="1760538"/>
          <p14:tracePt t="44652" x="9867900" y="1760538"/>
          <p14:tracePt t="44682" x="9875838" y="1760538"/>
          <p14:tracePt t="44703" x="9883775" y="1760538"/>
          <p14:tracePt t="44709" x="9890125" y="1760538"/>
          <p14:tracePt t="44719" x="9906000" y="1768475"/>
          <p14:tracePt t="44736" x="9936163" y="1768475"/>
          <p14:tracePt t="44737" x="9944100" y="1774825"/>
          <p14:tracePt t="44752" x="9982200" y="1782763"/>
          <p14:tracePt t="44769" x="10028238" y="1782763"/>
          <p14:tracePt t="44771" x="10036175" y="1790700"/>
          <p14:tracePt t="44772" x="10042525" y="1790700"/>
          <p14:tracePt t="44786" x="10074275" y="1798638"/>
          <p14:tracePt t="44802" x="10134600" y="1798638"/>
          <p14:tracePt t="44805" x="10142538" y="1798638"/>
          <p14:tracePt t="44806" x="10142538" y="1806575"/>
          <p14:tracePt t="44808" x="10150475" y="1806575"/>
          <p14:tracePt t="44819" x="10164763" y="1806575"/>
          <p14:tracePt t="44836" x="10180638" y="1806575"/>
          <p14:tracePt t="45175" x="10188575" y="1806575"/>
          <p14:tracePt t="45761" x="10188575" y="1812925"/>
          <p14:tracePt t="45769" x="10180638" y="1812925"/>
          <p14:tracePt t="45775" x="10180638" y="1820863"/>
          <p14:tracePt t="45786" x="10164763" y="1820863"/>
          <p14:tracePt t="45803" x="10134600" y="1828800"/>
          <p14:tracePt t="45805" x="10126663" y="1836738"/>
          <p14:tracePt t="45819" x="10088563" y="1836738"/>
          <p14:tracePt t="45836" x="10050463" y="1851025"/>
          <p14:tracePt t="45853" x="10036175" y="1851025"/>
          <p14:tracePt t="45869" x="10020300" y="1851025"/>
          <p14:tracePt t="45886" x="10004425" y="1851025"/>
          <p14:tracePt t="45903" x="9974263" y="1851025"/>
          <p14:tracePt t="45920" x="9928225" y="1866900"/>
          <p14:tracePt t="45936" x="9883775" y="1882775"/>
          <p14:tracePt t="45938" x="9875838" y="1882775"/>
          <p14:tracePt t="45943" x="9867900" y="1882775"/>
          <p14:tracePt t="45953" x="9837738" y="1897063"/>
          <p14:tracePt t="45969" x="9791700" y="1912938"/>
          <p14:tracePt t="45987" x="9707563" y="1927225"/>
          <p14:tracePt t="45989" x="9693275" y="1927225"/>
          <p14:tracePt t="45991" x="9685338" y="1927225"/>
          <p14:tracePt t="45992" x="9669463" y="1927225"/>
          <p14:tracePt t="46003" x="9609138" y="1935163"/>
          <p14:tracePt t="46019" x="9502775" y="1943100"/>
          <p14:tracePt t="46021" x="9486900" y="1943100"/>
          <p14:tracePt t="46022" x="9471025" y="1943100"/>
          <p14:tracePt t="46037" x="9334500" y="1943100"/>
          <p14:tracePt t="46039" x="9318625" y="1951038"/>
          <p14:tracePt t="46053" x="9174163" y="1958975"/>
          <p14:tracePt t="46056" x="9159875" y="1958975"/>
          <p14:tracePt t="46056" x="9136063" y="1958975"/>
          <p14:tracePt t="46059" x="9121775" y="1965325"/>
          <p14:tracePt t="46069" x="9029700" y="1973263"/>
          <p14:tracePt t="46086" x="8855075" y="2011363"/>
          <p14:tracePt t="46089" x="8839200" y="2011363"/>
          <p14:tracePt t="46091" x="8816975" y="2019300"/>
          <p14:tracePt t="46103" x="8709025" y="2035175"/>
          <p14:tracePt t="46119" x="8572500" y="2057400"/>
          <p14:tracePt t="46121" x="8556625" y="2057400"/>
          <p14:tracePt t="46123" x="8542338" y="2057400"/>
          <p14:tracePt t="46125" x="8526463" y="2065338"/>
          <p14:tracePt t="46136" x="8404225" y="2079625"/>
          <p14:tracePt t="46153" x="8221663" y="2111375"/>
          <p14:tracePt t="46156" x="8183563" y="2117725"/>
          <p14:tracePt t="46158" x="8161338" y="2117725"/>
          <p14:tracePt t="46169" x="8031163" y="2133600"/>
          <p14:tracePt t="46187" x="7788275" y="2149475"/>
          <p14:tracePt t="46188" x="7764463" y="2155825"/>
          <p14:tracePt t="46203" x="7612063" y="2171700"/>
          <p14:tracePt t="46204" x="7589838" y="2179638"/>
          <p14:tracePt t="46207" x="7573963" y="2187575"/>
          <p14:tracePt t="46209" x="7551738" y="2187575"/>
          <p14:tracePt t="46220" x="7451725" y="2209800"/>
          <p14:tracePt t="46221" x="7437438" y="2209800"/>
          <p14:tracePt t="46236" x="7285038" y="2239963"/>
          <p14:tracePt t="46238" x="7269163" y="2247900"/>
          <p14:tracePt t="46241" x="7246938" y="2255838"/>
          <p14:tracePt t="46253" x="7124700" y="2286000"/>
          <p14:tracePt t="46254" x="7102475" y="2293938"/>
          <p14:tracePt t="46270" x="6956425" y="2324100"/>
          <p14:tracePt t="46271" x="6934200" y="2324100"/>
          <p14:tracePt t="46286" x="6751638" y="2362200"/>
          <p14:tracePt t="46303" x="6569075" y="2400300"/>
          <p14:tracePt t="46304" x="6545263" y="2400300"/>
          <p14:tracePt t="46307" x="6523038" y="2400300"/>
          <p14:tracePt t="46320" x="6384925" y="2422525"/>
          <p14:tracePt t="46321" x="6362700" y="2422525"/>
          <p14:tracePt t="46336" x="6188075" y="2454275"/>
          <p14:tracePt t="46339" x="6164263" y="2454275"/>
          <p14:tracePt t="46353" x="6035675" y="2484438"/>
          <p14:tracePt t="46355" x="6011863" y="2492375"/>
          <p14:tracePt t="46370" x="5897563" y="2514600"/>
          <p14:tracePt t="46372" x="5883275" y="2514600"/>
          <p14:tracePt t="46373" x="5867400" y="2514600"/>
          <p14:tracePt t="46386" x="5753100" y="2536825"/>
          <p14:tracePt t="46403" x="5654675" y="2552700"/>
          <p14:tracePt t="46405" x="5630863" y="2552700"/>
          <p14:tracePt t="46408" x="5616575" y="2552700"/>
          <p14:tracePt t="46409" x="5608638" y="2552700"/>
          <p14:tracePt t="46410" x="5592763" y="2552700"/>
          <p14:tracePt t="46419" x="5546725" y="2568575"/>
          <p14:tracePt t="46436" x="5440363" y="2574925"/>
          <p14:tracePt t="46439" x="5432425" y="2582863"/>
          <p14:tracePt t="46443" x="5410200" y="2582863"/>
          <p14:tracePt t="46444" x="5394325" y="2582863"/>
          <p14:tracePt t="46453" x="5364163" y="2582863"/>
          <p14:tracePt t="46455" x="5349875" y="2582863"/>
          <p14:tracePt t="46458" x="5334000" y="2590800"/>
          <p14:tracePt t="46458" x="5326063" y="2590800"/>
          <p14:tracePt t="46469" x="5280025" y="2590800"/>
          <p14:tracePt t="46471" x="5265738" y="2598738"/>
          <p14:tracePt t="46486" x="5173663" y="2606675"/>
          <p14:tracePt t="46488" x="5165725" y="2606675"/>
          <p14:tracePt t="46503" x="5083175" y="2606675"/>
          <p14:tracePt t="46505" x="5075238" y="2606675"/>
          <p14:tracePt t="46506" x="5067300" y="2613025"/>
          <p14:tracePt t="46519" x="4999038" y="2613025"/>
          <p14:tracePt t="46521" x="4991100" y="2613025"/>
          <p14:tracePt t="46536" x="4922838" y="2613025"/>
          <p14:tracePt t="46553" x="4876800" y="2613025"/>
          <p14:tracePt t="46569" x="4868863" y="2613025"/>
          <p14:tracePt t="46881" x="4868863" y="2606675"/>
          <p14:tracePt t="46895" x="4868863" y="2598738"/>
          <p14:tracePt t="46909" x="4868863" y="2590800"/>
          <p14:tracePt t="46920" x="4876800" y="2582863"/>
          <p14:tracePt t="46937" x="4892675" y="2568575"/>
          <p14:tracePt t="46953" x="4899025" y="2560638"/>
          <p14:tracePt t="46954" x="4906963" y="2552700"/>
          <p14:tracePt t="46970" x="4922838" y="2544763"/>
          <p14:tracePt t="46986" x="4937125" y="2530475"/>
          <p14:tracePt t="47003" x="4960938" y="2506663"/>
          <p14:tracePt t="47020" x="4991100" y="2476500"/>
          <p14:tracePt t="47021" x="4991100" y="2468563"/>
          <p14:tracePt t="47036" x="5029200" y="2430463"/>
          <p14:tracePt t="47053" x="5051425" y="2400300"/>
          <p14:tracePt t="47056" x="5059363" y="2392363"/>
          <p14:tracePt t="47070" x="5075238" y="2370138"/>
          <p14:tracePt t="47086" x="5083175" y="2354263"/>
          <p14:tracePt t="47089" x="5083175" y="2346325"/>
          <p14:tracePt t="47153" x="5083175" y="2339975"/>
          <p14:tracePt t="47165" x="5089525" y="2339975"/>
          <p14:tracePt t="47173" x="5089525" y="2332038"/>
          <p14:tracePt t="47189" x="5089525" y="2324100"/>
          <p14:tracePt t="47204" x="5113338" y="2308225"/>
          <p14:tracePt t="47206" x="5113338" y="2301875"/>
          <p14:tracePt t="47220" x="5127625" y="2278063"/>
          <p14:tracePt t="47237" x="5159375" y="2225675"/>
          <p14:tracePt t="47239" x="5165725" y="2217738"/>
          <p14:tracePt t="47241" x="5165725" y="2209800"/>
          <p14:tracePt t="47243" x="5173663" y="2209800"/>
          <p14:tracePt t="47253" x="5189538" y="2171700"/>
          <p14:tracePt t="47254" x="5189538" y="2163763"/>
          <p14:tracePt t="47256" x="5197475" y="2163763"/>
          <p14:tracePt t="47270" x="5211763" y="2117725"/>
          <p14:tracePt t="47287" x="5227638" y="2087563"/>
          <p14:tracePt t="47320" x="5235575" y="2087563"/>
          <p14:tracePt t="47465" x="5235575" y="2079625"/>
          <p14:tracePt t="47477" x="5235575" y="2073275"/>
          <p14:tracePt t="47487" x="5241925" y="2065338"/>
          <p14:tracePt t="47503" x="5249863" y="2049463"/>
          <p14:tracePt t="47520" x="5265738" y="2027238"/>
          <p14:tracePt t="47523" x="5265738" y="2019300"/>
          <p14:tracePt t="47537" x="5273675" y="2003425"/>
          <p14:tracePt t="47553" x="5280025" y="1989138"/>
          <p14:tracePt t="47555" x="5280025" y="1981200"/>
          <p14:tracePt t="47570" x="5280025" y="1973263"/>
          <p14:tracePt t="47586" x="5280025" y="1958975"/>
          <p14:tracePt t="47603" x="5280025" y="1943100"/>
          <p14:tracePt t="47620" x="5287963" y="1927225"/>
          <p14:tracePt t="47637" x="5287963" y="1912938"/>
          <p14:tracePt t="47653" x="5287963" y="1905000"/>
          <p14:tracePt t="47839" x="5295900" y="1905000"/>
          <p14:tracePt t="47851" x="5295900" y="1912938"/>
          <p14:tracePt t="47863" x="5295900" y="1920875"/>
          <p14:tracePt t="47997" x="5295900" y="1927225"/>
          <p14:tracePt t="48005" x="5295900" y="1935163"/>
          <p14:tracePt t="48011" x="5303838" y="1935163"/>
          <p14:tracePt t="48020" x="5303838" y="1951038"/>
          <p14:tracePt t="48037" x="5326063" y="1965325"/>
          <p14:tracePt t="48054" x="5341938" y="1981200"/>
          <p14:tracePt t="48056" x="5356225" y="1989138"/>
          <p14:tracePt t="48070" x="5372100" y="1997075"/>
          <p14:tracePt t="48087" x="5387975" y="1997075"/>
          <p14:tracePt t="48103" x="5394325" y="1997075"/>
          <p14:tracePt t="48121" x="5402263" y="1997075"/>
          <p14:tracePt t="48137" x="5410200" y="1997075"/>
          <p14:tracePt t="48153" x="5418138" y="2003425"/>
          <p14:tracePt t="48187" x="5418138" y="2011363"/>
          <p14:tracePt t="48456" x="5426075" y="2011363"/>
          <p14:tracePt t="48467" x="5432425" y="2011363"/>
          <p14:tracePt t="48471" x="5440363" y="2003425"/>
          <p14:tracePt t="48487" x="5502275" y="1981200"/>
          <p14:tracePt t="48488" x="5516563" y="1981200"/>
          <p14:tracePt t="48504" x="5578475" y="1943100"/>
          <p14:tracePt t="48505" x="5592763" y="1935163"/>
          <p14:tracePt t="48520" x="5638800" y="1905000"/>
          <p14:tracePt t="48523" x="5646738" y="1905000"/>
          <p14:tracePt t="48537" x="5668963" y="1889125"/>
          <p14:tracePt t="48553" x="5676900" y="1889125"/>
          <p14:tracePt t="48631" x="5684838" y="1889125"/>
          <p14:tracePt t="48636" x="5684838" y="1882775"/>
          <p14:tracePt t="48639" x="5692775" y="1882775"/>
          <p14:tracePt t="48654" x="5707063" y="1882775"/>
          <p14:tracePt t="48670" x="5722938" y="1882775"/>
          <p14:tracePt t="48687" x="5730875" y="1882775"/>
          <p14:tracePt t="48727" x="5730875" y="1874838"/>
          <p14:tracePt t="48741" x="5730875" y="1866900"/>
          <p14:tracePt t="48746" x="5737225" y="1858963"/>
          <p14:tracePt t="48770" x="5745163" y="1851025"/>
          <p14:tracePt t="48843" x="5745163" y="1858963"/>
          <p14:tracePt t="48849" x="5745163" y="1866900"/>
          <p14:tracePt t="48862" x="5745163" y="1874838"/>
          <p14:tracePt t="48953" x="5745163" y="1882775"/>
          <p14:tracePt t="48959" x="5745163" y="1889125"/>
          <p14:tracePt t="48971" x="5737225" y="1912938"/>
          <p14:tracePt t="48987" x="5730875" y="1943100"/>
          <p14:tracePt t="49004" x="5722938" y="1973263"/>
          <p14:tracePt t="49020" x="5722938" y="1997075"/>
          <p14:tracePt t="49037" x="5722938" y="2003425"/>
          <p14:tracePt t="49055" x="5715000" y="2003425"/>
          <p14:tracePt t="49112" x="5715000" y="2011363"/>
          <p14:tracePt t="49117" x="5715000" y="2019300"/>
          <p14:tracePt t="49125" x="5715000" y="2027238"/>
          <p14:tracePt t="49137" x="5707063" y="2035175"/>
          <p14:tracePt t="49154" x="5692775" y="2049463"/>
          <p14:tracePt t="49170" x="5684838" y="2057400"/>
          <p14:tracePt t="49187" x="5684838" y="2065338"/>
          <p14:tracePt t="49211" x="5684838" y="2073275"/>
          <p14:tracePt t="49221" x="5676900" y="2073275"/>
          <p14:tracePt t="49237" x="5676900" y="2079625"/>
          <p14:tracePt t="49254" x="5661025" y="2095500"/>
          <p14:tracePt t="49271" x="5646738" y="2117725"/>
          <p14:tracePt t="49287" x="5638800" y="2125663"/>
          <p14:tracePt t="49304" x="5622925" y="2133600"/>
          <p14:tracePt t="49320" x="5616575" y="2149475"/>
          <p14:tracePt t="49337" x="5584825" y="2163763"/>
          <p14:tracePt t="49354" x="5540375" y="2187575"/>
          <p14:tracePt t="49370" x="5486400" y="2225675"/>
          <p14:tracePt t="49387" x="5456238" y="2247900"/>
          <p14:tracePt t="49404" x="5448300" y="2255838"/>
          <p14:tracePt t="49429" x="5448300" y="2247900"/>
          <p14:tracePt t="49437" x="5470525" y="2232025"/>
          <p14:tracePt t="49454" x="5532438" y="2179638"/>
          <p14:tracePt t="49457" x="5540375" y="2171700"/>
          <p14:tracePt t="49460" x="5546725" y="2163763"/>
          <p14:tracePt t="49461" x="5554663" y="2155825"/>
          <p14:tracePt t="49471" x="5584825" y="2125663"/>
          <p14:tracePt t="49487" x="5608638" y="2087563"/>
          <p14:tracePt t="49489" x="5608638" y="2079625"/>
          <p14:tracePt t="49491" x="5616575" y="2079625"/>
          <p14:tracePt t="49504" x="5616575" y="2073275"/>
          <p14:tracePt t="49521" x="5616575" y="2065338"/>
          <p14:tracePt t="49551" x="5616575" y="2057400"/>
          <p14:tracePt t="49557" x="5622925" y="2057400"/>
          <p14:tracePt t="49571" x="5630863" y="2049463"/>
          <p14:tracePt t="49587" x="5646738" y="2027238"/>
          <p14:tracePt t="49604" x="5668963" y="2011363"/>
          <p14:tracePt t="49621" x="5684838" y="1997075"/>
          <p14:tracePt t="49637" x="5699125" y="1989138"/>
          <p14:tracePt t="49654" x="5715000" y="1973263"/>
          <p14:tracePt t="49671" x="5737225" y="1951038"/>
          <p14:tracePt t="49687" x="5753100" y="1927225"/>
          <p14:tracePt t="49705" x="5768975" y="1897063"/>
          <p14:tracePt t="49721" x="5775325" y="1882775"/>
          <p14:tracePt t="49737" x="5791200" y="1858963"/>
          <p14:tracePt t="49738" x="5791200" y="1851025"/>
          <p14:tracePt t="49754" x="5799138" y="1844675"/>
          <p14:tracePt t="49771" x="5807075" y="1836738"/>
          <p14:tracePt t="49787" x="5813425" y="1836738"/>
          <p14:tracePt t="49804" x="5813425" y="1828800"/>
          <p14:tracePt t="49833" x="5821363" y="1828800"/>
          <p14:tracePt t="49845" x="5829300" y="1820863"/>
          <p14:tracePt t="49854" x="5845175" y="1812925"/>
          <p14:tracePt t="49871" x="5875338" y="1790700"/>
          <p14:tracePt t="49872" x="5875338" y="1782763"/>
          <p14:tracePt t="49874" x="5883275" y="1774825"/>
          <p14:tracePt t="49887" x="5897563" y="1752600"/>
          <p14:tracePt t="49904" x="5927725" y="1722438"/>
          <p14:tracePt t="49907" x="5927725" y="1714500"/>
          <p14:tracePt t="49908" x="5935663" y="1714500"/>
          <p14:tracePt t="49921" x="5943600" y="1698625"/>
          <p14:tracePt t="49937" x="5943600" y="1692275"/>
          <p14:tracePt t="50037" x="5943600" y="1684338"/>
          <p14:tracePt t="50065" x="5943600" y="1676400"/>
          <p14:tracePt t="50207" x="5943600" y="1684338"/>
          <p14:tracePt t="50213" x="5943600" y="1698625"/>
          <p14:tracePt t="50221" x="5927725" y="1722438"/>
          <p14:tracePt t="50238" x="5883275" y="1790700"/>
          <p14:tracePt t="50239" x="5875338" y="1806575"/>
          <p14:tracePt t="50241" x="5867400" y="1820863"/>
          <p14:tracePt t="50255" x="5813425" y="1912938"/>
          <p14:tracePt t="50256" x="5807075" y="1927225"/>
          <p14:tracePt t="50271" x="5745163" y="2027238"/>
          <p14:tracePt t="50274" x="5745163" y="2035175"/>
          <p14:tracePt t="50274" x="5730875" y="2041525"/>
          <p14:tracePt t="50276" x="5730875" y="2065338"/>
          <p14:tracePt t="50287" x="5692775" y="2111375"/>
          <p14:tracePt t="50304" x="5638800" y="2201863"/>
          <p14:tracePt t="50307" x="5638800" y="2209800"/>
          <p14:tracePt t="50308" x="5630863" y="2225675"/>
          <p14:tracePt t="50321" x="5608638" y="2263775"/>
          <p14:tracePt t="50338" x="5578475" y="2316163"/>
          <p14:tracePt t="50341" x="5570538" y="2324100"/>
          <p14:tracePt t="50342" x="5570538" y="2332038"/>
          <p14:tracePt t="50354" x="5540375" y="2370138"/>
          <p14:tracePt t="50371" x="5502275" y="2422525"/>
          <p14:tracePt t="50374" x="5494338" y="2430463"/>
          <p14:tracePt t="50375" x="5486400" y="2430463"/>
          <p14:tracePt t="50377" x="5478463" y="2438400"/>
          <p14:tracePt t="50388" x="5456238" y="2468563"/>
          <p14:tracePt t="50404" x="5426075" y="2506663"/>
          <p14:tracePt t="50407" x="5426075" y="2514600"/>
          <p14:tracePt t="50421" x="5410200" y="2536825"/>
          <p14:tracePt t="50438" x="5402263" y="2544763"/>
          <p14:tracePt t="50597" x="5402263" y="2536825"/>
          <p14:tracePt t="50604" x="5402263" y="2522538"/>
          <p14:tracePt t="50621" x="5402263" y="2506663"/>
          <p14:tracePt t="50638" x="5402263" y="2476500"/>
          <p14:tracePt t="50654" x="5402263" y="2446338"/>
          <p14:tracePt t="50671" x="5402263" y="2416175"/>
          <p14:tracePt t="50688" x="5410200" y="2392363"/>
          <p14:tracePt t="50704" x="5410200" y="2378075"/>
          <p14:tracePt t="50721" x="5418138" y="2370138"/>
          <p14:tracePt t="50837" x="5418138" y="2362200"/>
          <p14:tracePt t="50847" x="5418138" y="2354263"/>
          <p14:tracePt t="50867" x="5426075" y="2354263"/>
          <p14:tracePt t="50871" x="5426075" y="2346325"/>
          <p14:tracePt t="50905" x="5426075" y="2339975"/>
          <p14:tracePt t="50924" x="5426075" y="2332038"/>
          <p14:tracePt t="50971" x="5432425" y="2332038"/>
          <p14:tracePt t="50976" x="5432425" y="2324100"/>
          <p14:tracePt t="51011" x="5432425" y="2316163"/>
          <p14:tracePt t="51113" x="5432425" y="2308225"/>
          <p14:tracePt t="51120" x="5440363" y="2308225"/>
          <p14:tracePt t="51131" x="5440363" y="2301875"/>
          <p14:tracePt t="51520" x="5448300" y="2301875"/>
          <p14:tracePt t="51527" x="5456238" y="2301875"/>
          <p14:tracePt t="51538" x="5464175" y="2301875"/>
          <p14:tracePt t="51555" x="5494338" y="2301875"/>
          <p14:tracePt t="51571" x="5516563" y="2301875"/>
          <p14:tracePt t="51588" x="5546725" y="2308225"/>
          <p14:tracePt t="51591" x="5554663" y="2308225"/>
          <p14:tracePt t="51605" x="5578475" y="2308225"/>
          <p14:tracePt t="51621" x="5608638" y="2316163"/>
          <p14:tracePt t="51638" x="5654675" y="2324100"/>
          <p14:tracePt t="51655" x="5707063" y="2324100"/>
          <p14:tracePt t="51671" x="5745163" y="2339975"/>
          <p14:tracePt t="51688" x="5783263" y="2339975"/>
          <p14:tracePt t="51705" x="5807075" y="2339975"/>
          <p14:tracePt t="51706" x="5813425" y="2339975"/>
          <p14:tracePt t="51721" x="5821363" y="2339975"/>
          <p14:tracePt t="51738" x="5851525" y="2339975"/>
          <p14:tracePt t="51755" x="5875338" y="2339975"/>
          <p14:tracePt t="51771" x="5883275" y="2339975"/>
          <p14:tracePt t="51772" x="5889625" y="2339975"/>
          <p14:tracePt t="51788" x="5905500" y="2339975"/>
          <p14:tracePt t="51805" x="5921375" y="2339975"/>
          <p14:tracePt t="51821" x="5935663" y="2339975"/>
          <p14:tracePt t="51838" x="5965825" y="2339975"/>
          <p14:tracePt t="51855" x="5989638" y="2339975"/>
          <p14:tracePt t="51872" x="6019800" y="2332038"/>
          <p14:tracePt t="51873" x="6027738" y="2332038"/>
          <p14:tracePt t="51874" x="6035675" y="2332038"/>
          <p14:tracePt t="51889" x="6049963" y="2332038"/>
          <p14:tracePt t="51922" x="6057900" y="2332038"/>
          <p14:tracePt t="52719" x="6065838" y="2332038"/>
          <p14:tracePt t="52726" x="6073775" y="2332038"/>
          <p14:tracePt t="52739" x="6103938" y="2332038"/>
          <p14:tracePt t="52755" x="6142038" y="2332038"/>
          <p14:tracePt t="52772" x="6180138" y="2339975"/>
          <p14:tracePt t="52773" x="6188075" y="2339975"/>
          <p14:tracePt t="52788" x="6210300" y="2346325"/>
          <p14:tracePt t="52805" x="6226175" y="2362200"/>
          <p14:tracePt t="52822" x="6240463" y="2362200"/>
          <p14:tracePt t="52839" x="6256338" y="2370138"/>
          <p14:tracePt t="52855" x="6278563" y="2370138"/>
          <p14:tracePt t="52872" x="6308725" y="2370138"/>
          <p14:tracePt t="52888" x="6362700" y="2370138"/>
          <p14:tracePt t="52905" x="6408738" y="2378075"/>
          <p14:tracePt t="52907" x="6416675" y="2378075"/>
          <p14:tracePt t="52909" x="6423025" y="2378075"/>
          <p14:tracePt t="52922" x="6461125" y="2378075"/>
          <p14:tracePt t="52939" x="6515100" y="2378075"/>
          <p14:tracePt t="52940" x="6523038" y="2378075"/>
          <p14:tracePt t="52955" x="6545263" y="2378075"/>
          <p14:tracePt t="52957" x="6553200" y="2378075"/>
          <p14:tracePt t="52972" x="6569075" y="2384425"/>
          <p14:tracePt t="52989" x="6575425" y="2384425"/>
          <p14:tracePt t="53005" x="6583363" y="2384425"/>
          <p14:tracePt t="53033" x="6591300" y="2384425"/>
          <p14:tracePt t="53047" x="6599238" y="2384425"/>
          <p14:tracePt t="53059" x="6607175" y="2384425"/>
          <p14:tracePt t="53072" x="6613525" y="2384425"/>
          <p14:tracePt t="53088" x="6637338" y="2384425"/>
          <p14:tracePt t="53105" x="6651625" y="2384425"/>
          <p14:tracePt t="53122" x="6667500" y="2384425"/>
          <p14:tracePt t="53139" x="6683375" y="2384425"/>
          <p14:tracePt t="53155" x="6689725" y="2384425"/>
          <p14:tracePt t="53157" x="6697663" y="2384425"/>
          <p14:tracePt t="53159" x="6697663" y="2378075"/>
          <p14:tracePt t="53172" x="6721475" y="2378075"/>
          <p14:tracePt t="53188" x="6735763" y="2378075"/>
          <p14:tracePt t="53206" x="6759575" y="2370138"/>
          <p14:tracePt t="53222" x="6773863" y="2370138"/>
          <p14:tracePt t="53239" x="6781800" y="2370138"/>
          <p14:tracePt t="53255" x="6789738" y="2370138"/>
          <p14:tracePt t="54663" x="6797675" y="2370138"/>
          <p14:tracePt t="54807" x="6797675" y="2362200"/>
          <p14:tracePt t="54815" x="6804025" y="2362200"/>
          <p14:tracePt t="54847" x="6804025" y="2354263"/>
          <p14:tracePt t="54963" x="6811963" y="2354263"/>
          <p14:tracePt t="55123" x="6804025" y="2354263"/>
          <p14:tracePt t="55130" x="6797675" y="2354263"/>
          <p14:tracePt t="55139" x="6781800" y="2346325"/>
          <p14:tracePt t="55156" x="6751638" y="2346325"/>
          <p14:tracePt t="55173" x="6727825" y="2339975"/>
          <p14:tracePt t="55189" x="6721475" y="2339975"/>
          <p14:tracePt t="55192" x="6713538" y="2339975"/>
          <p14:tracePt t="55206" x="6705600" y="2339975"/>
          <p14:tracePt t="55223" x="6689725" y="2339975"/>
          <p14:tracePt t="55239" x="6675438" y="2339975"/>
          <p14:tracePt t="55256" x="6659563" y="2339975"/>
          <p14:tracePt t="55273" x="6629400" y="2332038"/>
          <p14:tracePt t="55289" x="6591300" y="2324100"/>
          <p14:tracePt t="55306" x="6530975" y="2301875"/>
          <p14:tracePt t="55309" x="6515100" y="2301875"/>
          <p14:tracePt t="55310" x="6507163" y="2301875"/>
          <p14:tracePt t="55312" x="6499225" y="2293938"/>
          <p14:tracePt t="55323" x="6430963" y="2286000"/>
          <p14:tracePt t="55339" x="6332538" y="2270125"/>
          <p14:tracePt t="55340" x="6308725" y="2270125"/>
          <p14:tracePt t="55343" x="6294438" y="2270125"/>
          <p14:tracePt t="55346" x="6264275" y="2270125"/>
          <p14:tracePt t="55356" x="6188075" y="2270125"/>
          <p14:tracePt t="55373" x="6049963" y="2278063"/>
          <p14:tracePt t="55374" x="0" y="0"/>
        </p14:tracePtLst>
        <p14:tracePtLst>
          <p14:tracePt t="56683" x="1409700" y="3154363"/>
          <p14:tracePt t="56711" x="1409700" y="3146425"/>
          <p14:tracePt t="56725" x="1409700" y="3140075"/>
          <p14:tracePt t="56935" x="1401763" y="3140075"/>
          <p14:tracePt t="57668" x="1401763" y="3132138"/>
          <p14:tracePt t="57675" x="1409700" y="3132138"/>
          <p14:tracePt t="57690" x="1409700" y="3124200"/>
          <p14:tracePt t="57707" x="1409700" y="3116263"/>
          <p14:tracePt t="57865" x="1409700" y="3124200"/>
          <p14:tracePt t="57873" x="1409700" y="3132138"/>
          <p14:tracePt t="57877" x="1409700" y="3140075"/>
          <p14:tracePt t="57890" x="1401763" y="3146425"/>
          <p14:tracePt t="57907" x="1393825" y="3154363"/>
          <p14:tracePt t="58732" x="1401763" y="3154363"/>
          <p14:tracePt t="58739" x="1401763" y="3146425"/>
          <p14:tracePt t="59035" x="1409700" y="3146425"/>
          <p14:tracePt t="59638" x="1409700" y="3140075"/>
          <p14:tracePt t="59775" x="1417638" y="3140075"/>
          <p14:tracePt t="59857" x="1425575" y="3140075"/>
          <p14:tracePt t="59873" x="1425575" y="3132138"/>
          <p14:tracePt t="60665" x="1425575" y="3140075"/>
          <p14:tracePt t="60939" x="1425575" y="3146425"/>
          <p14:tracePt t="61129" x="1425575" y="3154363"/>
          <p14:tracePt t="62505" x="1431925" y="3154363"/>
          <p14:tracePt t="62571" x="1439863" y="3154363"/>
          <p14:tracePt t="62579" x="1455738" y="3154363"/>
          <p14:tracePt t="62584" x="1463675" y="3154363"/>
          <p14:tracePt t="62592" x="1493838" y="3154363"/>
          <p14:tracePt t="62609" x="1562100" y="3140075"/>
          <p14:tracePt t="62611" x="1577975" y="3140075"/>
          <p14:tracePt t="62612" x="1592263" y="3140075"/>
          <p14:tracePt t="62625" x="1684338" y="3140075"/>
          <p14:tracePt t="62642" x="1820863" y="3124200"/>
          <p14:tracePt t="62645" x="1836738" y="3124200"/>
          <p14:tracePt t="62646" x="1858963" y="3124200"/>
          <p14:tracePt t="62649" x="1866900" y="3116263"/>
          <p14:tracePt t="62650" x="1882775" y="3116263"/>
          <p14:tracePt t="62659" x="1943100" y="3108325"/>
          <p14:tracePt t="62675" x="2079625" y="3094038"/>
          <p14:tracePt t="62677" x="2103438" y="3094038"/>
          <p14:tracePt t="62678" x="2117725" y="3094038"/>
          <p14:tracePt t="62681" x="2133600" y="3094038"/>
          <p14:tracePt t="62692" x="2232025" y="3078163"/>
          <p14:tracePt t="62709" x="2362200" y="3063875"/>
          <p14:tracePt t="62710" x="2384425" y="3063875"/>
          <p14:tracePt t="62713" x="2400300" y="3063875"/>
          <p14:tracePt t="62725" x="2492375" y="3048000"/>
          <p14:tracePt t="62727" x="2514600" y="3040063"/>
          <p14:tracePt t="62729" x="2530475" y="3040063"/>
          <p14:tracePt t="62742" x="2659063" y="3017838"/>
          <p14:tracePt t="62745" x="2674938" y="3009900"/>
          <p14:tracePt t="62759" x="2819400" y="2979738"/>
          <p14:tracePt t="62760" x="2841625" y="2971800"/>
          <p14:tracePt t="62775" x="3001963" y="2941638"/>
          <p14:tracePt t="62778" x="3048000" y="2941638"/>
          <p14:tracePt t="62778" x="3070225" y="2941638"/>
          <p14:tracePt t="62792" x="3268663" y="2911475"/>
          <p14:tracePt t="62809" x="3489325" y="2879725"/>
          <p14:tracePt t="62811" x="3521075" y="2873375"/>
          <p14:tracePt t="62812" x="3543300" y="2873375"/>
          <p14:tracePt t="62825" x="3687763" y="2849563"/>
          <p14:tracePt t="62828" x="3725863" y="2849563"/>
          <p14:tracePt t="62830" x="3749675" y="2841625"/>
          <p14:tracePt t="62832" x="3756025" y="2841625"/>
          <p14:tracePt t="62842" x="3848100" y="2827338"/>
          <p14:tracePt t="62859" x="3954463" y="2819400"/>
          <p14:tracePt t="62860" x="3970338" y="2811463"/>
          <p14:tracePt t="62862" x="3978275" y="2811463"/>
          <p14:tracePt t="62875" x="4046538" y="2811463"/>
          <p14:tracePt t="62892" x="4137025" y="2811463"/>
          <p14:tracePt t="62896" x="4144963" y="2811463"/>
          <p14:tracePt t="62896" x="4160838" y="2811463"/>
          <p14:tracePt t="62899" x="4175125" y="2811463"/>
          <p14:tracePt t="62909" x="4244975" y="2803525"/>
          <p14:tracePt t="62926" x="4373563" y="2789238"/>
          <p14:tracePt t="62927" x="4397375" y="2789238"/>
          <p14:tracePt t="62928" x="4411663" y="2789238"/>
          <p14:tracePt t="62942" x="4549775" y="2765425"/>
          <p14:tracePt t="62959" x="4724400" y="2743200"/>
          <p14:tracePt t="62962" x="4746625" y="2743200"/>
          <p14:tracePt t="62963" x="4770438" y="2735263"/>
          <p14:tracePt t="62965" x="4800600" y="2727325"/>
          <p14:tracePt t="62967" x="4822825" y="2727325"/>
          <p14:tracePt t="62975" x="4922838" y="2720975"/>
          <p14:tracePt t="62992" x="5135563" y="2689225"/>
          <p14:tracePt t="62995" x="5159375" y="2689225"/>
          <p14:tracePt t="62997" x="5173663" y="2689225"/>
          <p14:tracePt t="63009" x="5295900" y="2682875"/>
          <p14:tracePt t="63010" x="5311775" y="2674938"/>
          <p14:tracePt t="63025" x="5410200" y="2667000"/>
          <p14:tracePt t="63028" x="5418138" y="2667000"/>
          <p14:tracePt t="63030" x="5440363" y="2667000"/>
          <p14:tracePt t="63032" x="5448300" y="2667000"/>
          <p14:tracePt t="63042" x="5486400" y="2659063"/>
          <p14:tracePt t="63059" x="5502275" y="2651125"/>
          <p14:tracePt t="63075" x="5508625" y="2651125"/>
          <p14:tracePt t="63093" x="5516563" y="2651125"/>
          <p14:tracePt t="63109" x="5532438" y="2644775"/>
          <p14:tracePt t="63111" x="5540375" y="2644775"/>
          <p14:tracePt t="63113" x="5546725" y="2644775"/>
          <p14:tracePt t="63125" x="5578475" y="2644775"/>
          <p14:tracePt t="63142" x="5646738" y="2644775"/>
          <p14:tracePt t="63144" x="5654675" y="2644775"/>
          <p14:tracePt t="63159" x="5699125" y="2636838"/>
          <p14:tracePt t="63175" x="5730875" y="2636838"/>
          <p14:tracePt t="63192" x="5737225" y="2628900"/>
          <p14:tracePt t="63239" x="5730875" y="2628900"/>
          <p14:tracePt t="63245" x="5722938" y="2628900"/>
          <p14:tracePt t="63259" x="5707063" y="2628900"/>
          <p14:tracePt t="63275" x="5692775" y="2628900"/>
          <p14:tracePt t="63277" x="5684838" y="2628900"/>
          <p14:tracePt t="63292" x="5668963" y="2628900"/>
          <p14:tracePt t="63349" x="5668963" y="2620963"/>
          <p14:tracePt t="63367" x="5668963" y="2613025"/>
          <p14:tracePt t="63543" x="5668963" y="2606675"/>
          <p14:tracePt t="65277" x="5668963" y="2598738"/>
          <p14:tracePt t="65360" x="0" y="0"/>
        </p14:tracePtLst>
        <p14:tracePtLst>
          <p14:tracePt t="67315" x="1371600" y="3094038"/>
          <p14:tracePt t="67983" x="1371600" y="3101975"/>
          <p14:tracePt t="68043" x="1379538" y="3101975"/>
          <p14:tracePt t="68107" x="1379538" y="3108325"/>
          <p14:tracePt t="68155" x="1387475" y="3108325"/>
          <p14:tracePt t="68469" x="1393825" y="3108325"/>
          <p14:tracePt t="69105" x="1401763" y="3108325"/>
          <p14:tracePt t="69129" x="1409700" y="3108325"/>
          <p14:tracePt t="69163" x="1417638" y="3108325"/>
          <p14:tracePt t="69177" x="1417638" y="3101975"/>
          <p14:tracePt t="69209" x="1425575" y="3101975"/>
          <p14:tracePt t="69243" x="1425575" y="3094038"/>
          <p14:tracePt t="69623" x="1431925" y="3094038"/>
          <p14:tracePt t="69769" x="1439863" y="3086100"/>
          <p14:tracePt t="69776" x="1447800" y="3086100"/>
          <p14:tracePt t="69887" x="1455738" y="3086100"/>
          <p14:tracePt t="69947" x="1455738" y="3078163"/>
          <p14:tracePt t="70157" x="1463675" y="3078163"/>
          <p14:tracePt t="70171" x="1470025" y="3078163"/>
          <p14:tracePt t="70178" x="1477963" y="3078163"/>
          <p14:tracePt t="70195" x="1485900" y="3078163"/>
          <p14:tracePt t="70211" x="1493838" y="3078163"/>
          <p14:tracePt t="70317" x="1501775" y="3078163"/>
          <p14:tracePt t="70328" x="1508125" y="3078163"/>
          <p14:tracePt t="70493" x="1516063" y="3078163"/>
          <p14:tracePt t="70501" x="1524000" y="3078163"/>
          <p14:tracePt t="70511" x="1546225" y="3078163"/>
          <p14:tracePt t="70528" x="1660525" y="3070225"/>
          <p14:tracePt t="70531" x="1684338" y="3070225"/>
          <p14:tracePt t="70533" x="1698625" y="3070225"/>
          <p14:tracePt t="70535" x="1722438" y="3070225"/>
          <p14:tracePt t="70545" x="1820863" y="3055938"/>
          <p14:tracePt t="70548" x="1844675" y="3055938"/>
          <p14:tracePt t="70550" x="1866900" y="3055938"/>
          <p14:tracePt t="70552" x="1920875" y="3055938"/>
          <p14:tracePt t="70561" x="2011363" y="3048000"/>
          <p14:tracePt t="70578" x="2239963" y="3040063"/>
          <p14:tracePt t="70581" x="2263775" y="3040063"/>
          <p14:tracePt t="70583" x="2293938" y="3032125"/>
          <p14:tracePt t="70584" x="2308225" y="3032125"/>
          <p14:tracePt t="70595" x="2416175" y="3017838"/>
          <p14:tracePt t="70611" x="2582863" y="2987675"/>
          <p14:tracePt t="70613" x="2606675" y="2979738"/>
          <p14:tracePt t="70615" x="2628900" y="2979738"/>
          <p14:tracePt t="70628" x="2819400" y="2933700"/>
          <p14:tracePt t="70645" x="3094038" y="2887663"/>
          <p14:tracePt t="70648" x="3140075" y="2879725"/>
          <p14:tracePt t="70649" x="3178175" y="2873375"/>
          <p14:tracePt t="70651" x="3222625" y="2873375"/>
          <p14:tracePt t="70661" x="3429000" y="2865438"/>
          <p14:tracePt t="70678" x="3794125" y="2857500"/>
          <p14:tracePt t="70682" x="3863975" y="2857500"/>
          <p14:tracePt t="70685" x="3908425" y="2857500"/>
          <p14:tracePt t="70695" x="4084638" y="2879725"/>
          <p14:tracePt t="70711" x="4321175" y="2941638"/>
          <p14:tracePt t="70713" x="4343400" y="2941638"/>
          <p14:tracePt t="70728" x="4487863" y="2987675"/>
          <p14:tracePt t="70745" x="4556125" y="2994025"/>
          <p14:tracePt t="70747" x="4564063" y="2994025"/>
          <p14:tracePt t="70761" x="4579938" y="2994025"/>
          <p14:tracePt t="70778" x="4602163" y="2979738"/>
          <p14:tracePt t="70795" x="4648200" y="2933700"/>
          <p14:tracePt t="70811" x="4724400" y="2873375"/>
          <p14:tracePt t="70813" x="4732338" y="2865438"/>
          <p14:tracePt t="70814" x="4746625" y="2857500"/>
          <p14:tracePt t="70828" x="4822825" y="2811463"/>
          <p14:tracePt t="70831" x="4838700" y="2797175"/>
          <p14:tracePt t="70833" x="4854575" y="2789238"/>
          <p14:tracePt t="70845" x="4953000" y="2759075"/>
          <p14:tracePt t="70862" x="5083175" y="2727325"/>
          <p14:tracePt t="70863" x="5097463" y="2727325"/>
          <p14:tracePt t="70864" x="5121275" y="2727325"/>
          <p14:tracePt t="70866" x="5135563" y="2720975"/>
          <p14:tracePt t="70878" x="5241925" y="2689225"/>
          <p14:tracePt t="70895" x="5356225" y="2636838"/>
          <p14:tracePt t="70897" x="5364163" y="2628900"/>
          <p14:tracePt t="70899" x="5380038" y="2628900"/>
          <p14:tracePt t="70900" x="5387975" y="2613025"/>
          <p14:tracePt t="70912" x="5432425" y="2574925"/>
          <p14:tracePt t="70928" x="5532438" y="2506663"/>
          <p14:tracePt t="70930" x="5540375" y="2498725"/>
          <p14:tracePt t="70945" x="5630863" y="2446338"/>
          <p14:tracePt t="70947" x="5646738" y="2438400"/>
          <p14:tracePt t="70962" x="5715000" y="2400300"/>
          <p14:tracePt t="70963" x="5722938" y="2392363"/>
          <p14:tracePt t="70978" x="5791200" y="2362200"/>
          <p14:tracePt t="70995" x="5837238" y="2332038"/>
          <p14:tracePt t="70996" x="5845175" y="2332038"/>
          <p14:tracePt t="70999" x="5851525" y="2332038"/>
          <p14:tracePt t="71001" x="5859463" y="2324100"/>
          <p14:tracePt t="71012" x="5883275" y="2324100"/>
          <p14:tracePt t="71028" x="5935663" y="2316163"/>
          <p14:tracePt t="71031" x="5943600" y="2316163"/>
          <p14:tracePt t="71045" x="5965825" y="2316163"/>
          <p14:tracePt t="71115" x="5973763" y="2316163"/>
          <p14:tracePt t="71121" x="5981700" y="2316163"/>
          <p14:tracePt t="71128" x="5989638" y="2308225"/>
          <p14:tracePt t="71145" x="6011863" y="2301875"/>
          <p14:tracePt t="71161" x="6035675" y="2301875"/>
          <p14:tracePt t="71178" x="6057900" y="2293938"/>
          <p14:tracePt t="71293" x="6065838" y="2293938"/>
          <p14:tracePt t="71317" x="6073775" y="2293938"/>
          <p14:tracePt t="71505" x="6080125" y="2293938"/>
          <p14:tracePt t="71515" x="6088063" y="2293938"/>
          <p14:tracePt t="71529" x="6096000" y="2293938"/>
          <p14:tracePt t="71552" x="6103938" y="2293938"/>
          <p14:tracePt t="71589" x="6103938" y="2301875"/>
          <p14:tracePt t="71609" x="6111875" y="2301875"/>
          <p14:tracePt t="71615" x="6118225" y="2301875"/>
          <p14:tracePt t="71628" x="6126163" y="2301875"/>
          <p14:tracePt t="71645" x="6142038" y="2301875"/>
          <p14:tracePt t="71648" x="6149975" y="2301875"/>
          <p14:tracePt t="71662" x="6172200" y="2301875"/>
          <p14:tracePt t="71678" x="6188075" y="2301875"/>
          <p14:tracePt t="74095" x="6180138" y="2301875"/>
          <p14:tracePt t="74099" x="6172200" y="2301875"/>
          <p14:tracePt t="74113" x="6134100" y="2301875"/>
          <p14:tracePt t="74129" x="6096000" y="2301875"/>
          <p14:tracePt t="74146" x="6042025" y="2301875"/>
          <p14:tracePt t="74163" x="6011863" y="2301875"/>
          <p14:tracePt t="74179" x="5981700" y="2301875"/>
          <p14:tracePt t="74196" x="5951538" y="2301875"/>
          <p14:tracePt t="74213" x="5905500" y="2301875"/>
          <p14:tracePt t="74229" x="5851525" y="2301875"/>
          <p14:tracePt t="74246" x="5768975" y="2301875"/>
          <p14:tracePt t="74263" x="5684838" y="2301875"/>
          <p14:tracePt t="74279" x="5592763" y="2316163"/>
          <p14:tracePt t="74281" x="5578475" y="2316163"/>
          <p14:tracePt t="74283" x="5570538" y="2316163"/>
          <p14:tracePt t="74296" x="5464175" y="2324100"/>
          <p14:tracePt t="74313" x="5311775" y="2339975"/>
          <p14:tracePt t="74316" x="5295900" y="2339975"/>
          <p14:tracePt t="74317" x="5273675" y="2339975"/>
          <p14:tracePt t="74329" x="5151438" y="2346325"/>
          <p14:tracePt t="74346" x="4999038" y="2362200"/>
          <p14:tracePt t="74363" x="4868863" y="2378075"/>
          <p14:tracePt t="74365" x="4846638" y="2378075"/>
          <p14:tracePt t="74366" x="4838700" y="2384425"/>
          <p14:tracePt t="74369" x="4816475" y="2392363"/>
          <p14:tracePt t="74370" x="4808538" y="2392363"/>
          <p14:tracePt t="74379" x="4746625" y="2400300"/>
          <p14:tracePt t="74396" x="4625975" y="2430463"/>
          <p14:tracePt t="74399" x="4602163" y="2446338"/>
          <p14:tracePt t="74400" x="4594225" y="2446338"/>
          <p14:tracePt t="74403" x="4579938" y="2446338"/>
          <p14:tracePt t="74413" x="4503738" y="2484438"/>
          <p14:tracePt t="74429" x="4343400" y="2536825"/>
          <p14:tracePt t="74431" x="4321175" y="2544763"/>
          <p14:tracePt t="74433" x="4297363" y="2552700"/>
          <p14:tracePt t="74434" x="4275138" y="2568575"/>
          <p14:tracePt t="74437" x="4251325" y="2568575"/>
          <p14:tracePt t="74446" x="4122738" y="2613025"/>
          <p14:tracePt t="74463" x="3878263" y="2697163"/>
          <p14:tracePt t="74465" x="3840163" y="2705100"/>
          <p14:tracePt t="74479" x="3657600" y="2773363"/>
          <p14:tracePt t="74496" x="3429000" y="2865438"/>
          <p14:tracePt t="74499" x="3406775" y="2873375"/>
          <p14:tracePt t="74502" x="3390900" y="2879725"/>
          <p14:tracePt t="74503" x="3368675" y="2887663"/>
          <p14:tracePt t="74513" x="3268663" y="2925763"/>
          <p14:tracePt t="74529" x="3140075" y="2987675"/>
          <p14:tracePt t="74531" x="3124200" y="2994025"/>
          <p14:tracePt t="74534" x="3101975" y="3001963"/>
          <p14:tracePt t="74534" x="3094038" y="3009900"/>
          <p14:tracePt t="74537" x="3086100" y="3017838"/>
          <p14:tracePt t="74546" x="3017838" y="3048000"/>
          <p14:tracePt t="74548" x="3001963" y="3055938"/>
          <p14:tracePt t="74563" x="2917825" y="3101975"/>
          <p14:tracePt t="74565" x="2903538" y="3108325"/>
          <p14:tracePt t="74566" x="2887663" y="3116263"/>
          <p14:tracePt t="74579" x="2819400" y="3154363"/>
          <p14:tracePt t="74596" x="2689225" y="3216275"/>
          <p14:tracePt t="74598" x="2682875" y="3222625"/>
          <p14:tracePt t="74601" x="2667000" y="3230563"/>
          <p14:tracePt t="74602" x="2651125" y="3238500"/>
          <p14:tracePt t="74613" x="2582863" y="3276600"/>
          <p14:tracePt t="74614" x="2568575" y="3284538"/>
          <p14:tracePt t="74629" x="2476500" y="3336925"/>
          <p14:tracePt t="74631" x="2468563" y="3344863"/>
          <p14:tracePt t="74646" x="2378075" y="3406775"/>
          <p14:tracePt t="74648" x="2370138" y="3413125"/>
          <p14:tracePt t="74663" x="2293938" y="3467100"/>
          <p14:tracePt t="74664" x="2286000" y="3467100"/>
          <p14:tracePt t="74679" x="2225675" y="3513138"/>
          <p14:tracePt t="74681" x="2217738" y="3521075"/>
          <p14:tracePt t="74696" x="2163763" y="3565525"/>
          <p14:tracePt t="74713" x="2125663" y="3597275"/>
          <p14:tracePt t="74715" x="2125663" y="3603625"/>
          <p14:tracePt t="74730" x="2087563" y="3627438"/>
          <p14:tracePt t="74746" x="2049463" y="3665538"/>
          <p14:tracePt t="74749" x="2041525" y="3665538"/>
          <p14:tracePt t="74763" x="2011363" y="3687763"/>
          <p14:tracePt t="74779" x="1981200" y="3703638"/>
          <p14:tracePt t="74781" x="1981200" y="3711575"/>
          <p14:tracePt t="74796" x="1943100" y="3725863"/>
          <p14:tracePt t="74813" x="1905000" y="3749675"/>
          <p14:tracePt t="74815" x="1897063" y="3756025"/>
          <p14:tracePt t="74830" x="1874838" y="3763963"/>
          <p14:tracePt t="74905" x="1866900" y="3763963"/>
          <p14:tracePt t="74915" x="1858963" y="3763963"/>
          <p14:tracePt t="74919" x="1851025" y="3763963"/>
          <p14:tracePt t="74930" x="1820863" y="3763963"/>
          <p14:tracePt t="74946" x="1798638" y="3756025"/>
          <p14:tracePt t="74963" x="1790700" y="3756025"/>
          <p14:tracePt t="75013" x="1782763" y="3756025"/>
          <p14:tracePt t="75017" x="1782763" y="3749675"/>
          <p14:tracePt t="75030" x="1760538" y="3749675"/>
          <p14:tracePt t="75046" x="1706563" y="3733800"/>
          <p14:tracePt t="75063" x="1630363" y="3717925"/>
          <p14:tracePt t="75065" x="1622425" y="3717925"/>
          <p14:tracePt t="75067" x="1608138" y="3711575"/>
          <p14:tracePt t="75080" x="1546225" y="3703638"/>
          <p14:tracePt t="75096" x="1516063" y="3695700"/>
          <p14:tracePt t="75113" x="1508125" y="3695700"/>
          <p14:tracePt t="75199" x="1508125" y="3687763"/>
          <p14:tracePt t="75204" x="1501775" y="3687763"/>
          <p14:tracePt t="75213" x="1493838" y="3687763"/>
          <p14:tracePt t="75230" x="1493838" y="3679825"/>
          <p14:tracePt t="75247" x="1485900" y="3679825"/>
          <p14:tracePt t="75345" x="1485900" y="3673475"/>
          <p14:tracePt t="75355" x="1477963" y="3673475"/>
          <p14:tracePt t="75363" x="1470025" y="3657600"/>
          <p14:tracePt t="75380" x="1455738" y="3649663"/>
          <p14:tracePt t="75396" x="1447800" y="3649663"/>
          <p14:tracePt t="75495" x="1447800" y="3641725"/>
          <p14:tracePt t="75525" x="1439863" y="3641725"/>
          <p14:tracePt t="75533" x="1431925" y="3635375"/>
          <p14:tracePt t="75651" x="1425575" y="3635375"/>
          <p14:tracePt t="75669" x="1425575" y="3627438"/>
          <p14:tracePt t="75677" x="1425575" y="3619500"/>
          <p14:tracePt t="75689" x="1425575" y="3611563"/>
          <p14:tracePt t="75696" x="1425575" y="3603625"/>
          <p14:tracePt t="75713" x="1425575" y="3573463"/>
          <p14:tracePt t="75730" x="1425575" y="3535363"/>
          <p14:tracePt t="75747" x="1447800" y="3489325"/>
          <p14:tracePt t="75748" x="1447800" y="3482975"/>
          <p14:tracePt t="75750" x="1447800" y="3475038"/>
          <p14:tracePt t="75763" x="1455738" y="3444875"/>
          <p14:tracePt t="75780" x="1470025" y="3390900"/>
          <p14:tracePt t="75796" x="1485900" y="3336925"/>
          <p14:tracePt t="75813" x="1501775" y="3284538"/>
          <p14:tracePt t="75814" x="1501775" y="3276600"/>
          <p14:tracePt t="75816" x="1508125" y="3268663"/>
          <p14:tracePt t="75831" x="1516063" y="3222625"/>
          <p14:tracePt t="75832" x="1516063" y="3216275"/>
          <p14:tracePt t="75834" x="1516063" y="3208338"/>
          <p14:tracePt t="75847" x="1531938" y="3162300"/>
          <p14:tracePt t="75863" x="1539875" y="3116263"/>
          <p14:tracePt t="75865" x="1539875" y="3108325"/>
          <p14:tracePt t="75866" x="1546225" y="3101975"/>
          <p14:tracePt t="75868" x="1554163" y="3101975"/>
          <p14:tracePt t="75880" x="1562100" y="3063875"/>
          <p14:tracePt t="75897" x="1584325" y="3017838"/>
          <p14:tracePt t="75913" x="1592263" y="3001963"/>
          <p14:tracePt t="75930" x="1600200" y="3001963"/>
          <p14:tracePt t="76193" x="1600200" y="3009900"/>
          <p14:tracePt t="76204" x="1600200" y="3017838"/>
          <p14:tracePt t="76209" x="1600200" y="3025775"/>
          <p14:tracePt t="76225" x="1600200" y="3032125"/>
          <p14:tracePt t="76245" x="1600200" y="3040063"/>
          <p14:tracePt t="76267" x="1600200" y="3048000"/>
          <p14:tracePt t="76283" x="1608138" y="3048000"/>
          <p14:tracePt t="76309" x="1608138" y="3055938"/>
          <p14:tracePt t="76323" x="1608138" y="3063875"/>
          <p14:tracePt t="76330" x="1608138" y="3070225"/>
          <p14:tracePt t="76337" x="1608138" y="3078163"/>
          <p14:tracePt t="76347" x="1616075" y="3094038"/>
          <p14:tracePt t="76364" x="1616075" y="3108325"/>
          <p14:tracePt t="76365" x="1616075" y="3116263"/>
          <p14:tracePt t="76380" x="1616075" y="3132138"/>
          <p14:tracePt t="76397" x="1622425" y="3140075"/>
          <p14:tracePt t="76414" x="1622425" y="3146425"/>
          <p14:tracePt t="76493" x="1630363" y="3146425"/>
          <p14:tracePt t="76929" x="1638300" y="3146425"/>
          <p14:tracePt t="76947" x="1646238" y="3146425"/>
          <p14:tracePt t="76959" x="1654175" y="3146425"/>
          <p14:tracePt t="76964" x="1660525" y="3146425"/>
          <p14:tracePt t="76981" x="1676400" y="3146425"/>
          <p14:tracePt t="76997" x="1698625" y="3146425"/>
          <p14:tracePt t="77014" x="1714500" y="3146425"/>
          <p14:tracePt t="77030" x="1752600" y="3146425"/>
          <p14:tracePt t="77033" x="1760538" y="3146425"/>
          <p14:tracePt t="77047" x="1774825" y="3146425"/>
          <p14:tracePt t="77064" x="1820863" y="3154363"/>
          <p14:tracePt t="77081" x="1866900" y="3154363"/>
          <p14:tracePt t="77084" x="1882775" y="3154363"/>
          <p14:tracePt t="77097" x="1912938" y="3154363"/>
          <p14:tracePt t="77114" x="1943100" y="3154363"/>
          <p14:tracePt t="77131" x="1958975" y="3154363"/>
          <p14:tracePt t="77147" x="1973263" y="3154363"/>
          <p14:tracePt t="77164" x="1997075" y="3154363"/>
          <p14:tracePt t="77180" x="2019300" y="3154363"/>
          <p14:tracePt t="77182" x="2027238" y="3154363"/>
          <p14:tracePt t="77186" x="2035175" y="3154363"/>
          <p14:tracePt t="77197" x="2057400" y="3154363"/>
          <p14:tracePt t="77214" x="2111375" y="3154363"/>
          <p14:tracePt t="77218" x="2125663" y="3162300"/>
          <p14:tracePt t="77230" x="2171700" y="3162300"/>
          <p14:tracePt t="77247" x="2225675" y="3162300"/>
          <p14:tracePt t="77249" x="2232025" y="3162300"/>
          <p14:tracePt t="77251" x="2239963" y="3162300"/>
          <p14:tracePt t="77264" x="2270125" y="3162300"/>
          <p14:tracePt t="77281" x="2301875" y="3162300"/>
          <p14:tracePt t="77297" x="2332038" y="3162300"/>
          <p14:tracePt t="77314" x="2370138" y="3162300"/>
          <p14:tracePt t="77331" x="2392363" y="3162300"/>
          <p14:tracePt t="77347" x="2430463" y="3162300"/>
          <p14:tracePt t="77350" x="2438400" y="3162300"/>
          <p14:tracePt t="77364" x="2484438" y="3162300"/>
          <p14:tracePt t="77381" x="2530475" y="3162300"/>
          <p14:tracePt t="77397" x="2568575" y="3170238"/>
          <p14:tracePt t="77398" x="2574925" y="3170238"/>
          <p14:tracePt t="77400" x="2582863" y="3170238"/>
          <p14:tracePt t="77414" x="2598738" y="3170238"/>
          <p14:tracePt t="77430" x="2628900" y="3170238"/>
          <p14:tracePt t="77432" x="2636838" y="3170238"/>
          <p14:tracePt t="77435" x="2644775" y="3170238"/>
          <p14:tracePt t="77447" x="2674938" y="3170238"/>
          <p14:tracePt t="77464" x="2713038" y="3170238"/>
          <p14:tracePt t="77465" x="2727325" y="3170238"/>
          <p14:tracePt t="77467" x="2735263" y="3170238"/>
          <p14:tracePt t="77481" x="2789238" y="3170238"/>
          <p14:tracePt t="77482" x="2797175" y="3170238"/>
          <p14:tracePt t="77497" x="2873375" y="3162300"/>
          <p14:tracePt t="77500" x="2887663" y="3162300"/>
          <p14:tracePt t="77502" x="2903538" y="3162300"/>
          <p14:tracePt t="77504" x="2911475" y="3162300"/>
          <p14:tracePt t="77514" x="2963863" y="3162300"/>
          <p14:tracePt t="77530" x="3048000" y="3162300"/>
          <p14:tracePt t="77533" x="3063875" y="3162300"/>
          <p14:tracePt t="77535" x="3070225" y="3162300"/>
          <p14:tracePt t="77547" x="3132138" y="3162300"/>
          <p14:tracePt t="77564" x="3216275" y="3162300"/>
          <p14:tracePt t="77581" x="3298825" y="3162300"/>
          <p14:tracePt t="77583" x="3314700" y="3162300"/>
          <p14:tracePt t="77585" x="3330575" y="3162300"/>
          <p14:tracePt t="77586" x="3336925" y="3162300"/>
          <p14:tracePt t="77597" x="3390900" y="3162300"/>
          <p14:tracePt t="77599" x="3406775" y="3162300"/>
          <p14:tracePt t="77614" x="3467100" y="3162300"/>
          <p14:tracePt t="77631" x="3497263" y="3162300"/>
          <p14:tracePt t="77647" x="3513138" y="3162300"/>
          <p14:tracePt t="77648" x="3521075" y="3162300"/>
          <p14:tracePt t="77664" x="3543300" y="3162300"/>
          <p14:tracePt t="77681" x="3573463" y="3162300"/>
          <p14:tracePt t="77697" x="3627438" y="3162300"/>
          <p14:tracePt t="77714" x="3717925" y="3162300"/>
          <p14:tracePt t="77717" x="3733800" y="3162300"/>
          <p14:tracePt t="77719" x="3749675" y="3162300"/>
          <p14:tracePt t="77721" x="3756025" y="3162300"/>
          <p14:tracePt t="77731" x="3832225" y="3162300"/>
          <p14:tracePt t="77747" x="3946525" y="3170238"/>
          <p14:tracePt t="77749" x="3970338" y="3170238"/>
          <p14:tracePt t="77751" x="3984625" y="3170238"/>
          <p14:tracePt t="77752" x="3992563" y="3170238"/>
          <p14:tracePt t="77764" x="4054475" y="3170238"/>
          <p14:tracePt t="77781" x="4092575" y="3170238"/>
          <p14:tracePt t="77797" x="4114800" y="3170238"/>
          <p14:tracePt t="77814" x="4144963" y="3178175"/>
          <p14:tracePt t="77831" x="4160838" y="3178175"/>
          <p14:tracePt t="77848" x="4191000" y="3178175"/>
          <p14:tracePt t="77849" x="4198938" y="3178175"/>
          <p14:tracePt t="77864" x="4229100" y="3178175"/>
          <p14:tracePt t="77881" x="4251325" y="3178175"/>
          <p14:tracePt t="77897" x="4267200" y="3178175"/>
          <p14:tracePt t="77914" x="4275138" y="3178175"/>
          <p14:tracePt t="77991" x="4283075" y="3178175"/>
          <p14:tracePt t="77996" x="4289425" y="3178175"/>
          <p14:tracePt t="78000" x="4297363" y="3178175"/>
          <p14:tracePt t="78014" x="4365625" y="3178175"/>
          <p14:tracePt t="78031" x="4465638" y="3178175"/>
          <p14:tracePt t="78034" x="4479925" y="3178175"/>
          <p14:tracePt t="78035" x="4495800" y="3178175"/>
          <p14:tracePt t="78036" x="4511675" y="3178175"/>
          <p14:tracePt t="78038" x="4525963" y="3178175"/>
          <p14:tracePt t="78047" x="4594225" y="3178175"/>
          <p14:tracePt t="78064" x="4724400" y="3178175"/>
          <p14:tracePt t="78068" x="4732338" y="3178175"/>
          <p14:tracePt t="78069" x="4746625" y="3178175"/>
          <p14:tracePt t="78070" x="4754563" y="3178175"/>
          <p14:tracePt t="78082" x="4800600" y="3178175"/>
          <p14:tracePt t="78097" x="4846638" y="3178175"/>
          <p14:tracePt t="78114" x="4884738" y="3178175"/>
          <p14:tracePt t="78117" x="4892675" y="3178175"/>
          <p14:tracePt t="78118" x="4892675" y="3170238"/>
          <p14:tracePt t="78131" x="4922838" y="3162300"/>
          <p14:tracePt t="78148" x="4991100" y="3146425"/>
          <p14:tracePt t="78149" x="4991100" y="3140075"/>
          <p14:tracePt t="78150" x="5006975" y="3140075"/>
          <p14:tracePt t="78153" x="5013325" y="3140075"/>
          <p14:tracePt t="78164" x="5083175" y="3116263"/>
          <p14:tracePt t="78181" x="5189538" y="3094038"/>
          <p14:tracePt t="78184" x="5203825" y="3094038"/>
          <p14:tracePt t="78184" x="5219700" y="3086100"/>
          <p14:tracePt t="78186" x="5235575" y="3078163"/>
          <p14:tracePt t="78197" x="5318125" y="3055938"/>
          <p14:tracePt t="78201" x="5349875" y="3048000"/>
          <p14:tracePt t="78202" x="5364163" y="3040063"/>
          <p14:tracePt t="78214" x="5470525" y="3009900"/>
          <p14:tracePt t="78216" x="5494338" y="3009900"/>
          <p14:tracePt t="78231" x="5616575" y="2971800"/>
          <p14:tracePt t="78232" x="5622925" y="2963863"/>
          <p14:tracePt t="78247" x="5737225" y="2925763"/>
          <p14:tracePt t="78249" x="5745163" y="2917825"/>
          <p14:tracePt t="78251" x="5761038" y="2911475"/>
          <p14:tracePt t="78252" x="5775325" y="2911475"/>
          <p14:tracePt t="78264" x="5845175" y="2879725"/>
          <p14:tracePt t="78281" x="5913438" y="2849563"/>
          <p14:tracePt t="78284" x="5913438" y="2841625"/>
          <p14:tracePt t="78285" x="5921375" y="2841625"/>
          <p14:tracePt t="78297" x="5959475" y="2819400"/>
          <p14:tracePt t="78314" x="5997575" y="2789238"/>
          <p14:tracePt t="78331" x="6019800" y="2765425"/>
          <p14:tracePt t="78334" x="6027738" y="2765425"/>
          <p14:tracePt t="78348" x="6049963" y="2751138"/>
          <p14:tracePt t="78364" x="6080125" y="2735263"/>
          <p14:tracePt t="78366" x="6080125" y="2727325"/>
          <p14:tracePt t="78381" x="6103938" y="2713038"/>
          <p14:tracePt t="78397" x="6156325" y="2659063"/>
          <p14:tracePt t="78399" x="6180138" y="2651125"/>
          <p14:tracePt t="78400" x="6188075" y="2644775"/>
          <p14:tracePt t="78415" x="6270625" y="2582863"/>
          <p14:tracePt t="78417" x="6286500" y="2574925"/>
          <p14:tracePt t="78418" x="6294438" y="2568575"/>
          <p14:tracePt t="78431" x="6362700" y="2522538"/>
          <p14:tracePt t="78434" x="6384925" y="2506663"/>
          <p14:tracePt t="78436" x="6400800" y="2498725"/>
          <p14:tracePt t="78447" x="6446838" y="2460625"/>
          <p14:tracePt t="78464" x="6484938" y="2422525"/>
          <p14:tracePt t="78467" x="6492875" y="2422525"/>
          <p14:tracePt t="78469" x="6499225" y="2422525"/>
          <p14:tracePt t="78481" x="6507163" y="2408238"/>
          <p14:tracePt t="78514" x="6515100" y="2400300"/>
          <p14:tracePt t="78531" x="6553200" y="2384425"/>
          <p14:tracePt t="78534" x="6561138" y="2378075"/>
          <p14:tracePt t="78534" x="6569075" y="2378075"/>
          <p14:tracePt t="78537" x="6569075" y="2370138"/>
          <p14:tracePt t="78547" x="6607175" y="2354263"/>
          <p14:tracePt t="78564" x="6675438" y="2301875"/>
          <p14:tracePt t="78567" x="6683375" y="2301875"/>
          <p14:tracePt t="78570" x="6697663" y="2293938"/>
          <p14:tracePt t="78581" x="6727825" y="2270125"/>
          <p14:tracePt t="78583" x="6735763" y="2263775"/>
          <p14:tracePt t="78597" x="6773863" y="2232025"/>
          <p14:tracePt t="78614" x="6804025" y="2225675"/>
          <p14:tracePt t="78631" x="6811963" y="2217738"/>
          <p14:tracePt t="78779" x="6819900" y="2217738"/>
          <p14:tracePt t="78999" x="6819900" y="2225675"/>
          <p14:tracePt t="79006" x="6819900" y="2232025"/>
          <p14:tracePt t="79014" x="6819900" y="2247900"/>
          <p14:tracePt t="79031" x="6819900" y="2278063"/>
          <p14:tracePt t="79048" x="6827838" y="2308225"/>
          <p14:tracePt t="79065" x="6827838" y="2339975"/>
          <p14:tracePt t="79081" x="6835775" y="2354263"/>
          <p14:tracePt t="79083" x="6835775" y="2362200"/>
          <p14:tracePt t="79098" x="6842125" y="2378075"/>
          <p14:tracePt t="79115" x="6850063" y="2392363"/>
          <p14:tracePt t="79131" x="6850063" y="2408238"/>
          <p14:tracePt t="79148" x="6850063" y="2430463"/>
          <p14:tracePt t="79164" x="6850063" y="2446338"/>
          <p14:tracePt t="79181" x="6850063" y="2468563"/>
          <p14:tracePt t="79183" x="6850063" y="2476500"/>
          <p14:tracePt t="79184" x="6858000" y="2476500"/>
          <p14:tracePt t="79198" x="6858000" y="2492375"/>
          <p14:tracePt t="79215" x="6858000" y="2506663"/>
          <p14:tracePt t="79232" x="6858000" y="2514600"/>
          <p14:tracePt t="79248" x="6858000" y="2522538"/>
          <p14:tracePt t="79264" x="6865938" y="2530475"/>
          <p14:tracePt t="79281" x="6865938" y="2544763"/>
          <p14:tracePt t="79284" x="6865938" y="2552700"/>
          <p14:tracePt t="79298" x="6865938" y="2568575"/>
          <p14:tracePt t="79315" x="6865938" y="2598738"/>
          <p14:tracePt t="79331" x="6865938" y="2628900"/>
          <p14:tracePt t="79348" x="6858000" y="2651125"/>
          <p14:tracePt t="79365" x="6858000" y="2659063"/>
          <p14:tracePt t="79881" x="6850063" y="2659063"/>
          <p14:tracePt t="80218" x="6858000" y="2659063"/>
          <p14:tracePt t="80223" x="6858000" y="2651125"/>
          <p14:tracePt t="80231" x="6865938" y="2636838"/>
          <p14:tracePt t="80248" x="6880225" y="2620963"/>
          <p14:tracePt t="80250" x="6888163" y="2620963"/>
          <p14:tracePt t="80265" x="6888163" y="2613025"/>
          <p14:tracePt t="80282" x="6896100" y="2606675"/>
          <p14:tracePt t="80298" x="6896100" y="2590800"/>
          <p14:tracePt t="80315" x="6904038" y="2568575"/>
          <p14:tracePt t="80317" x="6904038" y="2560638"/>
          <p14:tracePt t="80332" x="6918325" y="2522538"/>
          <p14:tracePt t="80348" x="6926263" y="2460625"/>
          <p14:tracePt t="80365" x="6950075" y="2408238"/>
          <p14:tracePt t="80367" x="6956425" y="2400300"/>
          <p14:tracePt t="80369" x="6956425" y="2392363"/>
          <p14:tracePt t="80382" x="6972300" y="2370138"/>
          <p14:tracePt t="80398" x="6988175" y="2346325"/>
          <p14:tracePt t="80473" x="6988175" y="2339975"/>
          <p14:tracePt t="80479" x="6994525" y="2339975"/>
          <p14:tracePt t="80483" x="6994525" y="2332038"/>
          <p14:tracePt t="80498" x="7002463" y="2316163"/>
          <p14:tracePt t="80515" x="7018338" y="2293938"/>
          <p14:tracePt t="80532" x="7018338" y="2270125"/>
          <p14:tracePt t="80548" x="7018338" y="2255838"/>
          <p14:tracePt t="80565" x="7018338" y="2239963"/>
          <p14:tracePt t="80582" x="7018338" y="2225675"/>
          <p14:tracePt t="80615" x="7010400" y="2217738"/>
          <p14:tracePt t="80632" x="6988175" y="2193925"/>
          <p14:tracePt t="80648" x="6934200" y="2103438"/>
          <p14:tracePt t="80650" x="6926263" y="2087563"/>
          <p14:tracePt t="80665" x="6880225" y="1943100"/>
          <p14:tracePt t="80667" x="6873875" y="1912938"/>
          <p14:tracePt t="80668" x="6865938" y="1889125"/>
          <p14:tracePt t="80682" x="6835775" y="1722438"/>
          <p14:tracePt t="80684" x="6827838" y="1698625"/>
          <p14:tracePt t="80684" x="6819900" y="1668463"/>
          <p14:tracePt t="80686" x="6819900" y="1646238"/>
          <p14:tracePt t="80698" x="6811963" y="1508125"/>
          <p14:tracePt t="80715" x="6804025" y="1431925"/>
          <p14:tracePt t="80739" x="6804025" y="1439863"/>
          <p14:tracePt t="80748" x="6781800" y="1501775"/>
          <p14:tracePt t="80765" x="6713538" y="1638300"/>
          <p14:tracePt t="80781" x="6651625" y="1760538"/>
          <p14:tracePt t="80782" x="6651625" y="1774825"/>
          <p14:tracePt t="80798" x="6621463" y="1828800"/>
          <p14:tracePt t="80815" x="6621463" y="1844675"/>
          <p14:tracePt t="80832" x="6621463" y="1836738"/>
          <p14:tracePt t="80833" x="6621463" y="1828800"/>
          <p14:tracePt t="80849" x="6621463" y="1782763"/>
          <p14:tracePt t="80865" x="6621463" y="1730375"/>
          <p14:tracePt t="80866" x="6621463" y="1722438"/>
          <p14:tracePt t="80882" x="6621463" y="1684338"/>
          <p14:tracePt t="80898" x="6621463" y="1660525"/>
          <p14:tracePt t="80915" x="6629400" y="1660525"/>
          <p14:tracePt t="80932" x="6645275" y="1660525"/>
          <p14:tracePt t="80948" x="6645275" y="1654175"/>
          <p14:tracePt t="80965" x="6651625" y="1654175"/>
          <p14:tracePt t="81049" x="6659563" y="1654175"/>
          <p14:tracePt t="81057" x="6659563" y="1646238"/>
          <p14:tracePt t="81065" x="6667500" y="1646238"/>
          <p14:tracePt t="81083" x="6689725" y="1622425"/>
          <p14:tracePt t="81099" x="6713538" y="1600200"/>
          <p14:tracePt t="81115" x="6721475" y="1600200"/>
          <p14:tracePt t="81171" x="6727825" y="1600200"/>
          <p14:tracePt t="81175" x="6727825" y="1608138"/>
          <p14:tracePt t="81185" x="6727825" y="1616075"/>
          <p14:tracePt t="81198" x="6743700" y="1622425"/>
          <p14:tracePt t="81215" x="6773863" y="1638300"/>
          <p14:tracePt t="81218" x="6781800" y="1646238"/>
          <p14:tracePt t="81232" x="6804025" y="1654175"/>
          <p14:tracePt t="81249" x="6850063" y="1676400"/>
          <p14:tracePt t="81250" x="6858000" y="1676400"/>
          <p14:tracePt t="81265" x="6904038" y="1698625"/>
          <p14:tracePt t="81266" x="6911975" y="1706563"/>
          <p14:tracePt t="81282" x="6956425" y="1736725"/>
          <p14:tracePt t="81284" x="6956425" y="1744663"/>
          <p14:tracePt t="81299" x="6980238" y="1768475"/>
          <p14:tracePt t="81315" x="6988175" y="1790700"/>
          <p14:tracePt t="81332" x="6994525" y="1812925"/>
          <p14:tracePt t="81349" x="7010400" y="1828800"/>
          <p14:tracePt t="81365" x="7026275" y="1844675"/>
          <p14:tracePt t="81383" x="7048500" y="1866900"/>
          <p14:tracePt t="81399" x="7078663" y="1889125"/>
          <p14:tracePt t="81401" x="7086600" y="1897063"/>
          <p14:tracePt t="81403" x="7086600" y="1905000"/>
          <p14:tracePt t="81415" x="7116763" y="1920875"/>
          <p14:tracePt t="81432" x="7146925" y="1943100"/>
          <p14:tracePt t="81449" x="7162800" y="1965325"/>
          <p14:tracePt t="81465" x="7170738" y="1973263"/>
          <p14:tracePt t="81482" x="7185025" y="1981200"/>
          <p14:tracePt t="81499" x="7208838" y="1997075"/>
          <p14:tracePt t="81515" x="7223125" y="2011363"/>
          <p14:tracePt t="81532" x="7246938" y="2027238"/>
          <p14:tracePt t="81549" x="7277100" y="2041525"/>
          <p14:tracePt t="81565" x="7323138" y="2065338"/>
          <p14:tracePt t="81567" x="7331075" y="2065338"/>
          <p14:tracePt t="81582" x="7383463" y="2103438"/>
          <p14:tracePt t="81599" x="7429500" y="2133600"/>
          <p14:tracePt t="81600" x="7437438" y="2133600"/>
          <p14:tracePt t="81615" x="7451725" y="2149475"/>
          <p14:tracePt t="81617" x="7459663" y="2149475"/>
          <p14:tracePt t="81619" x="7459663" y="2155825"/>
          <p14:tracePt t="81681" x="7467600" y="2155825"/>
          <p14:tracePt t="81967" x="7475538" y="2155825"/>
          <p14:tracePt t="81979" x="7483475" y="2155825"/>
          <p14:tracePt t="81990" x="7489825" y="2155825"/>
          <p14:tracePt t="82001" x="7497763" y="2155825"/>
          <p14:tracePt t="82015" x="7513638" y="2149475"/>
          <p14:tracePt t="82032" x="7535863" y="2133600"/>
          <p14:tracePt t="82049" x="7559675" y="2117725"/>
          <p14:tracePt t="82066" x="7604125" y="2087563"/>
          <p14:tracePt t="82082" x="7642225" y="2041525"/>
          <p14:tracePt t="82099" x="7673975" y="2027238"/>
          <p14:tracePt t="82100" x="7673975" y="2019300"/>
          <p14:tracePt t="82116" x="7688263" y="2003425"/>
          <p14:tracePt t="82117" x="7688263" y="1997075"/>
          <p14:tracePt t="82132" x="7704138" y="1973263"/>
          <p14:tracePt t="82149" x="7704138" y="1943100"/>
          <p14:tracePt t="82165" x="7704138" y="1912938"/>
          <p14:tracePt t="82182" x="7718425" y="1905000"/>
          <p14:tracePt t="82199" x="7726363" y="1889125"/>
          <p14:tracePt t="82215" x="7726363" y="1874838"/>
          <p14:tracePt t="82217" x="7726363" y="1866900"/>
          <p14:tracePt t="82232" x="7726363" y="1858963"/>
          <p14:tracePt t="82359" x="7726363" y="1851025"/>
          <p14:tracePt t="82366" x="7718425" y="1851025"/>
          <p14:tracePt t="82413" x="7718425" y="1844675"/>
          <p14:tracePt t="82423" x="7712075" y="1844675"/>
          <p14:tracePt t="82432" x="7712075" y="1836738"/>
          <p14:tracePt t="82449" x="7696200" y="1828800"/>
          <p14:tracePt t="82466" x="7680325" y="1820863"/>
          <p14:tracePt t="82467" x="7680325" y="1812925"/>
          <p14:tracePt t="82482" x="7666038" y="1812925"/>
          <p14:tracePt t="82499" x="7650163" y="1806575"/>
          <p14:tracePt t="82500" x="7650163" y="1798638"/>
          <p14:tracePt t="82515" x="7642225" y="1798638"/>
          <p14:tracePt t="82533" x="7635875" y="1798638"/>
          <p14:tracePt t="82616" x="7627938" y="1798638"/>
          <p14:tracePt t="82635" x="7620000" y="1798638"/>
          <p14:tracePt t="82767" x="7620000" y="1806575"/>
          <p14:tracePt t="82774" x="7620000" y="1812925"/>
          <p14:tracePt t="82782" x="7627938" y="1836738"/>
          <p14:tracePt t="82799" x="7650163" y="1874838"/>
          <p14:tracePt t="82816" x="7673975" y="1912938"/>
          <p14:tracePt t="82833" x="7688263" y="1935163"/>
          <p14:tracePt t="82849" x="7696200" y="1943100"/>
          <p14:tracePt t="82852" x="7704138" y="1951038"/>
          <p14:tracePt t="82866" x="7712075" y="1965325"/>
          <p14:tracePt t="82882" x="7718425" y="1981200"/>
          <p14:tracePt t="82899" x="7742238" y="2011363"/>
          <p14:tracePt t="82916" x="7772400" y="2057400"/>
          <p14:tracePt t="82933" x="7802563" y="2103438"/>
          <p14:tracePt t="82935" x="7802563" y="2111375"/>
          <p14:tracePt t="82937" x="7810500" y="2111375"/>
          <p14:tracePt t="82949" x="7826375" y="2133600"/>
          <p14:tracePt t="82966" x="7832725" y="2149475"/>
          <p14:tracePt t="82997" x="7840663" y="2149475"/>
          <p14:tracePt t="83121" x="7848600" y="2149475"/>
          <p14:tracePt t="83129" x="7848600" y="2141538"/>
          <p14:tracePt t="83137" x="7848600" y="2133600"/>
          <p14:tracePt t="83149" x="7856538" y="2111375"/>
          <p14:tracePt t="83166" x="7856538" y="2073275"/>
          <p14:tracePt t="83183" x="7856538" y="2035175"/>
          <p14:tracePt t="83199" x="7856538" y="2003425"/>
          <p14:tracePt t="83203" x="7856538" y="1997075"/>
          <p14:tracePt t="83216" x="7840663" y="1965325"/>
          <p14:tracePt t="83232" x="7832725" y="1935163"/>
          <p14:tracePt t="83249" x="7818438" y="1912938"/>
          <p14:tracePt t="83250" x="7818438" y="1905000"/>
          <p14:tracePt t="83266" x="7810500" y="1889125"/>
          <p14:tracePt t="83313" x="7810500" y="1882775"/>
          <p14:tracePt t="83339" x="7810500" y="1874838"/>
          <p14:tracePt t="83342" x="7802563" y="1874838"/>
          <p14:tracePt t="83349" x="7802563" y="1858963"/>
          <p14:tracePt t="83366" x="7788275" y="1844675"/>
          <p14:tracePt t="83382" x="7780338" y="1836738"/>
          <p14:tracePt t="83479" x="7772400" y="1836738"/>
          <p14:tracePt t="83484" x="7772400" y="1828800"/>
          <p14:tracePt t="83500" x="7764463" y="1806575"/>
          <p14:tracePt t="83516" x="7750175" y="1790700"/>
          <p14:tracePt t="83533" x="7742238" y="1774825"/>
          <p14:tracePt t="83586" x="7742238" y="1768475"/>
          <p14:tracePt t="83595" x="7734300" y="1760538"/>
          <p14:tracePt t="83607" x="7734300" y="1752600"/>
          <p14:tracePt t="83616" x="7726363" y="1744663"/>
          <p14:tracePt t="83633" x="7712075" y="1730375"/>
          <p14:tracePt t="83649" x="7704138" y="1722438"/>
          <p14:tracePt t="83666" x="7704138" y="1714500"/>
          <p14:tracePt t="83683" x="7696200" y="1714500"/>
          <p14:tracePt t="83933" x="7688263" y="1714500"/>
          <p14:tracePt t="85013" x="7688263" y="1722438"/>
          <p14:tracePt t="85019" x="7680325" y="1722438"/>
          <p14:tracePt t="85033" x="7658100" y="1730375"/>
          <p14:tracePt t="85050" x="7642225" y="1736725"/>
          <p14:tracePt t="85066" x="7604125" y="1736725"/>
          <p14:tracePt t="85083" x="7559675" y="1736725"/>
          <p14:tracePt t="85100" x="7451725" y="1730375"/>
          <p14:tracePt t="85103" x="7437438" y="1730375"/>
          <p14:tracePt t="85104" x="7421563" y="1722438"/>
          <p14:tracePt t="85106" x="7407275" y="1722438"/>
          <p14:tracePt t="85117" x="7299325" y="1706563"/>
          <p14:tracePt t="85120" x="7261225" y="1698625"/>
          <p14:tracePt t="85123" x="7239000" y="1698625"/>
          <p14:tracePt t="85125" x="7216775" y="1698625"/>
          <p14:tracePt t="85133" x="7132638" y="1692275"/>
          <p14:tracePt t="85150" x="6896100" y="1660525"/>
          <p14:tracePt t="85152" x="6865938" y="1654175"/>
          <p14:tracePt t="85154" x="6835775" y="1654175"/>
          <p14:tracePt t="85156" x="6811963" y="1646238"/>
          <p14:tracePt t="85166" x="6659563" y="1630363"/>
          <p14:tracePt t="85183" x="6416675" y="1600200"/>
          <p14:tracePt t="85184" x="6384925" y="1592263"/>
          <p14:tracePt t="85187" x="6354763" y="1584325"/>
          <p14:tracePt t="85188" x="6332538" y="1577975"/>
          <p14:tracePt t="85190" x="6286500" y="1570038"/>
          <p14:tracePt t="85200" x="6134100" y="1539875"/>
          <p14:tracePt t="85217" x="5927725" y="1508125"/>
          <p14:tracePt t="85219" x="5913438" y="1501775"/>
          <p14:tracePt t="85221" x="5889625" y="1501775"/>
          <p14:tracePt t="85222" x="5867400" y="1501775"/>
          <p14:tracePt t="85233" x="5768975" y="1493838"/>
          <p14:tracePt t="85250" x="5600700" y="1477963"/>
          <p14:tracePt t="85252" x="5578475" y="1470025"/>
          <p14:tracePt t="85267" x="5418138" y="1463675"/>
          <p14:tracePt t="85268" x="5402263" y="1463675"/>
          <p14:tracePt t="85270" x="5372100" y="1463675"/>
          <p14:tracePt t="85283" x="5197475" y="1439863"/>
          <p14:tracePt t="85285" x="5165725" y="1439863"/>
          <p14:tracePt t="85287" x="5121275" y="1431925"/>
          <p14:tracePt t="85288" x="5075238" y="1425575"/>
          <p14:tracePt t="85300" x="4838700" y="1371600"/>
          <p14:tracePt t="85317" x="4503738" y="1295400"/>
          <p14:tracePt t="85320" x="4465638" y="1287463"/>
          <p14:tracePt t="85321" x="4427538" y="1279525"/>
          <p14:tracePt t="85322" x="4397375" y="1273175"/>
          <p14:tracePt t="85333" x="4259263" y="1249363"/>
          <p14:tracePt t="85350" x="4076700" y="1219200"/>
          <p14:tracePt t="85352" x="4060825" y="1219200"/>
          <p14:tracePt t="85354" x="4046538" y="1219200"/>
          <p14:tracePt t="85357" x="4038600" y="1219200"/>
          <p14:tracePt t="85367" x="3978275" y="1211263"/>
          <p14:tracePt t="85369" x="3970338" y="1211263"/>
          <p14:tracePt t="85383" x="3932238" y="1211263"/>
          <p14:tracePt t="85400" x="3902075" y="1211263"/>
          <p14:tracePt t="85417" x="3870325" y="1211263"/>
          <p14:tracePt t="85433" x="3856038" y="1211263"/>
          <p14:tracePt t="85450" x="3825875" y="1211263"/>
          <p14:tracePt t="85467" x="3802063" y="1211263"/>
          <p14:tracePt t="85531" x="3794125" y="1211263"/>
          <p14:tracePt t="85547" x="3787775" y="1211263"/>
          <p14:tracePt t="85551" x="3779838" y="1211263"/>
          <p14:tracePt t="85567" x="3771900" y="1211263"/>
          <p14:tracePt t="85583" x="3763963" y="1211263"/>
          <p14:tracePt t="85600" x="3756025" y="1211263"/>
          <p14:tracePt t="85641" x="3749675" y="1211263"/>
          <p14:tracePt t="85648" x="3741738" y="1211263"/>
          <p14:tracePt t="85655" x="3733800" y="1211263"/>
          <p14:tracePt t="85667" x="3725863" y="1219200"/>
          <p14:tracePt t="85683" x="3695700" y="1227138"/>
          <p14:tracePt t="85684" x="3687763" y="1227138"/>
          <p14:tracePt t="85700" x="3657600" y="1235075"/>
          <p14:tracePt t="85717" x="3649663" y="1241425"/>
          <p14:tracePt t="85733" x="3649663" y="1249363"/>
          <p14:tracePt t="85799" x="3641725" y="1249363"/>
          <p14:tracePt t="85804" x="3635375" y="1249363"/>
          <p14:tracePt t="85817" x="3627438" y="1249363"/>
          <p14:tracePt t="85833" x="3619500" y="1257300"/>
          <p14:tracePt t="86005" x="3611563" y="1257300"/>
          <p14:tracePt t="87328" x="3619500" y="1257300"/>
          <p14:tracePt t="87364" x="3627438" y="1257300"/>
          <p14:tracePt t="87429" x="3635375" y="1257300"/>
          <p14:tracePt t="87445" x="3641725" y="1257300"/>
          <p14:tracePt t="87457" x="3649663" y="1257300"/>
          <p14:tracePt t="87472" x="3657600" y="1257300"/>
          <p14:tracePt t="87496" x="3665538" y="1257300"/>
          <p14:tracePt t="87518" x="3673475" y="1257300"/>
          <p14:tracePt t="87582" x="3679825" y="1257300"/>
          <p14:tracePt t="87591" x="3687763" y="1257300"/>
          <p14:tracePt t="87601" x="3703638" y="1265238"/>
          <p14:tracePt t="87617" x="3733800" y="1273175"/>
          <p14:tracePt t="87618" x="3733800" y="1279525"/>
          <p14:tracePt t="87634" x="3749675" y="1279525"/>
          <p14:tracePt t="87650" x="3763963" y="1287463"/>
          <p14:tracePt t="87677" x="3771900" y="1287463"/>
          <p14:tracePt t="87691" x="3771900" y="1295400"/>
          <p14:tracePt t="87700" x="3779838" y="1295400"/>
          <p14:tracePt t="87717" x="3832225" y="1311275"/>
          <p14:tracePt t="87718" x="3840163" y="1311275"/>
          <p14:tracePt t="87734" x="3924300" y="1333500"/>
          <p14:tracePt t="87750" x="4030663" y="1363663"/>
          <p14:tracePt t="87752" x="4038600" y="1363663"/>
          <p14:tracePt t="87767" x="4122738" y="1387475"/>
          <p14:tracePt t="87784" x="4198938" y="1417638"/>
          <p14:tracePt t="87801" x="4251325" y="1431925"/>
          <p14:tracePt t="87817" x="4297363" y="1455738"/>
          <p14:tracePt t="87818" x="4305300" y="1455738"/>
          <p14:tracePt t="87834" x="4373563" y="1477963"/>
          <p14:tracePt t="87851" x="4479925" y="1501775"/>
          <p14:tracePt t="87867" x="4610100" y="1524000"/>
          <p14:tracePt t="87868" x="4640263" y="1531938"/>
          <p14:tracePt t="87884" x="4830763" y="1577975"/>
          <p14:tracePt t="87901" x="5083175" y="1654175"/>
          <p14:tracePt t="87902" x="5127625" y="1660525"/>
          <p14:tracePt t="87917" x="5387975" y="1736725"/>
          <p14:tracePt t="87934" x="5791200" y="1851025"/>
          <p14:tracePt t="87951" x="6172200" y="1958975"/>
          <p14:tracePt t="87967" x="6523038" y="2041525"/>
          <p14:tracePt t="87968" x="6569075" y="2041525"/>
          <p14:tracePt t="87984" x="6911975" y="2117725"/>
          <p14:tracePt t="88001" x="7216775" y="2179638"/>
          <p14:tracePt t="88002" x="7261225" y="2187575"/>
          <p14:tracePt t="88017" x="7483475" y="2232025"/>
          <p14:tracePt t="88034" x="7704138" y="2286000"/>
          <p14:tracePt t="88051" x="7840663" y="2332038"/>
          <p14:tracePt t="88067" x="7947025" y="2384425"/>
          <p14:tracePt t="88068" x="7954963" y="2384425"/>
          <p14:tracePt t="88084" x="8069263" y="2446338"/>
          <p14:tracePt t="88101" x="8161338" y="2484438"/>
          <p14:tracePt t="88117" x="8259763" y="2514600"/>
          <p14:tracePt t="88119" x="8283575" y="2514600"/>
          <p14:tracePt t="88134" x="8412163" y="2544763"/>
          <p14:tracePt t="88151" x="8534400" y="2568575"/>
          <p14:tracePt t="88152" x="8550275" y="2574925"/>
          <p14:tracePt t="88167" x="8626475" y="2582863"/>
          <p14:tracePt t="88184" x="8670925" y="2598738"/>
          <p14:tracePt t="88201" x="8694738" y="2606675"/>
          <p14:tracePt t="88217" x="8724900" y="2620963"/>
          <p14:tracePt t="88234" x="8755063" y="2636838"/>
          <p14:tracePt t="88251" x="8809038" y="2651125"/>
          <p14:tracePt t="88252" x="8816975" y="2659063"/>
          <p14:tracePt t="88267" x="8869363" y="2674938"/>
          <p14:tracePt t="88284" x="8915400" y="2682875"/>
          <p14:tracePt t="88301" x="8937625" y="2689225"/>
          <p14:tracePt t="88317" x="8983663" y="2697163"/>
          <p14:tracePt t="88334" x="9029700" y="2697163"/>
          <p14:tracePt t="88351" x="9059863" y="2697163"/>
          <p14:tracePt t="88367" x="9083675" y="2697163"/>
          <p14:tracePt t="88368" x="9090025" y="2697163"/>
          <p14:tracePt t="88384" x="9097963" y="2697163"/>
          <p14:tracePt t="88494" x="9097963" y="2705100"/>
          <p14:tracePt t="88508" x="9105900" y="2705100"/>
          <p14:tracePt t="88514" x="9105900" y="2713038"/>
          <p14:tracePt t="88523" x="9113838" y="2713038"/>
          <p14:tracePt t="89465" x="9105900" y="2713038"/>
          <p14:tracePt t="89481" x="9097963" y="2713038"/>
          <p14:tracePt t="89494" x="9090025" y="2713038"/>
          <p14:tracePt t="89503" x="9083675" y="2713038"/>
          <p14:tracePt t="89518" x="9067800" y="2713038"/>
          <p14:tracePt t="89535" x="9045575" y="2713038"/>
          <p14:tracePt t="89552" x="9007475" y="2705100"/>
          <p14:tracePt t="89568" x="8945563" y="2682875"/>
          <p14:tracePt t="89571" x="8937625" y="2682875"/>
          <p14:tracePt t="89572" x="8931275" y="2674938"/>
          <p14:tracePt t="89585" x="8855075" y="2636838"/>
          <p14:tracePt t="89588" x="8816975" y="2620963"/>
          <p14:tracePt t="89591" x="8801100" y="2606675"/>
          <p14:tracePt t="89601" x="8716963" y="2568575"/>
          <p14:tracePt t="89618" x="8542338" y="2484438"/>
          <p14:tracePt t="89621" x="8518525" y="2476500"/>
          <p14:tracePt t="89622" x="8504238" y="2460625"/>
          <p14:tracePt t="89624" x="8488363" y="2460625"/>
          <p14:tracePt t="89635" x="8382000" y="2408238"/>
          <p14:tracePt t="89651" x="8183563" y="2339975"/>
          <p14:tracePt t="89653" x="8161338" y="2324100"/>
          <p14:tracePt t="89654" x="8145463" y="2316163"/>
          <p14:tracePt t="89657" x="8115300" y="2308225"/>
          <p14:tracePt t="89659" x="8093075" y="2301875"/>
          <p14:tracePt t="89669" x="8001000" y="2270125"/>
          <p14:tracePt t="89685" x="7848600" y="2225675"/>
          <p14:tracePt t="89687" x="7826375" y="2217738"/>
          <p14:tracePt t="89688" x="7810500" y="2209800"/>
          <p14:tracePt t="89701" x="7688263" y="2179638"/>
          <p14:tracePt t="89703" x="7673975" y="2171700"/>
          <p14:tracePt t="89718" x="7521575" y="2117725"/>
          <p14:tracePt t="89721" x="7505700" y="2111375"/>
          <p14:tracePt t="89723" x="7497763" y="2111375"/>
          <p14:tracePt t="89735" x="7391400" y="2073275"/>
          <p14:tracePt t="89752" x="7246938" y="2019300"/>
          <p14:tracePt t="89753" x="7231063" y="2003425"/>
          <p14:tracePt t="89755" x="7208838" y="2003425"/>
          <p14:tracePt t="89757" x="7192963" y="1989138"/>
          <p14:tracePt t="89758" x="7170738" y="1981200"/>
          <p14:tracePt t="89768" x="7032625" y="1920875"/>
          <p14:tracePt t="89785" x="6721475" y="1790700"/>
          <p14:tracePt t="89786" x="6683375" y="1774825"/>
          <p14:tracePt t="89788" x="6629400" y="1752600"/>
          <p14:tracePt t="89790" x="6583363" y="1736725"/>
          <p14:tracePt t="89793" x="6537325" y="1722438"/>
          <p14:tracePt t="89801" x="6354763" y="1654175"/>
          <p14:tracePt t="89818" x="5989638" y="1546225"/>
          <p14:tracePt t="89821" x="5943600" y="1531938"/>
          <p14:tracePt t="89822" x="5913438" y="1524000"/>
          <p14:tracePt t="89824" x="5867400" y="1508125"/>
          <p14:tracePt t="89835" x="5668963" y="1455738"/>
          <p14:tracePt t="89852" x="5418138" y="1401763"/>
          <p14:tracePt t="89853" x="5394325" y="1401763"/>
          <p14:tracePt t="89868" x="5203825" y="1363663"/>
          <p14:tracePt t="89870" x="5189538" y="1355725"/>
          <p14:tracePt t="89873" x="5165725" y="1349375"/>
          <p14:tracePt t="89885" x="5037138" y="1333500"/>
          <p14:tracePt t="89901" x="4876800" y="1303338"/>
          <p14:tracePt t="89903" x="4860925" y="1303338"/>
          <p14:tracePt t="89905" x="4846638" y="1295400"/>
          <p14:tracePt t="89918" x="4732338" y="1273175"/>
          <p14:tracePt t="89935" x="4632325" y="1257300"/>
          <p14:tracePt t="89938" x="4618038" y="1257300"/>
          <p14:tracePt t="89939" x="4602163" y="1249363"/>
          <p14:tracePt t="89940" x="4594225" y="1249363"/>
          <p14:tracePt t="89942" x="4587875" y="1241425"/>
          <p14:tracePt t="89952" x="4549775" y="1241425"/>
          <p14:tracePt t="89968" x="4487863" y="1227138"/>
          <p14:tracePt t="89972" x="4473575" y="1219200"/>
          <p14:tracePt t="89975" x="4465638" y="1219200"/>
          <p14:tracePt t="89985" x="4441825" y="1211263"/>
          <p14:tracePt t="90002" x="4373563" y="1196975"/>
          <p14:tracePt t="90005" x="4365625" y="1196975"/>
          <p14:tracePt t="90007" x="4359275" y="1196975"/>
          <p14:tracePt t="90018" x="4297363" y="1181100"/>
          <p14:tracePt t="90035" x="4206875" y="1173163"/>
          <p14:tracePt t="90037" x="4191000" y="1165225"/>
          <p14:tracePt t="90052" x="4152900" y="1165225"/>
          <p14:tracePt t="90068" x="4137025" y="1165225"/>
          <p14:tracePt t="90135" x="4130675" y="1165225"/>
          <p14:tracePt t="90147" x="4122738" y="1165225"/>
          <p14:tracePt t="90152" x="4106863" y="1165225"/>
          <p14:tracePt t="90168" x="4084638" y="1165225"/>
          <p14:tracePt t="90185" x="4046538" y="1165225"/>
          <p14:tracePt t="90188" x="4030663" y="1165225"/>
          <p14:tracePt t="90201" x="4008438" y="1165225"/>
          <p14:tracePt t="90218" x="3984625" y="1165225"/>
          <p14:tracePt t="90338" x="3978275" y="1165225"/>
          <p14:tracePt t="90345" x="3970338" y="1165225"/>
          <p14:tracePt t="90352" x="3962400" y="1165225"/>
          <p14:tracePt t="90368" x="3932238" y="1165225"/>
          <p14:tracePt t="90385" x="3908425" y="1173163"/>
          <p14:tracePt t="90402" x="3902075" y="1173163"/>
          <p14:tracePt t="90418" x="3894138" y="1181100"/>
          <p14:tracePt t="90467" x="3886200" y="1181100"/>
          <p14:tracePt t="90475" x="3878263" y="1181100"/>
          <p14:tracePt t="90485" x="3870325" y="1189038"/>
          <p14:tracePt t="90502" x="3840163" y="1203325"/>
          <p14:tracePt t="90518" x="3825875" y="1219200"/>
          <p14:tracePt t="90535" x="3810000" y="1227138"/>
          <p14:tracePt t="90552" x="3794125" y="1235075"/>
          <p14:tracePt t="90599" x="3794125" y="1241425"/>
          <p14:tracePt t="90613" x="3787775" y="1241425"/>
          <p14:tracePt t="90637" x="3779838" y="1249363"/>
          <p14:tracePt t="90647" x="3771900" y="1249363"/>
          <p14:tracePt t="90652" x="3763963" y="1257300"/>
          <p14:tracePt t="90669" x="3756025" y="1265238"/>
          <p14:tracePt t="90685" x="3749675" y="1265238"/>
          <p14:tracePt t="91173" x="3756025" y="1265238"/>
          <p14:tracePt t="91183" x="3763963" y="1265238"/>
          <p14:tracePt t="91187" x="3771900" y="1265238"/>
          <p14:tracePt t="91202" x="3787775" y="1265238"/>
          <p14:tracePt t="91219" x="3802063" y="1265238"/>
          <p14:tracePt t="91235" x="3817938" y="1265238"/>
          <p14:tracePt t="91252" x="3840163" y="1265238"/>
          <p14:tracePt t="91269" x="3863975" y="1273175"/>
          <p14:tracePt t="91285" x="3908425" y="1273175"/>
          <p14:tracePt t="91287" x="3916363" y="1273175"/>
          <p14:tracePt t="91289" x="3924300" y="1279525"/>
          <p14:tracePt t="91291" x="3932238" y="1279525"/>
          <p14:tracePt t="91302" x="3984625" y="1279525"/>
          <p14:tracePt t="91319" x="4098925" y="1295400"/>
          <p14:tracePt t="91321" x="4106863" y="1295400"/>
          <p14:tracePt t="91323" x="4130675" y="1303338"/>
          <p14:tracePt t="91325" x="4144963" y="1303338"/>
          <p14:tracePt t="91336" x="4259263" y="1317625"/>
          <p14:tracePt t="91352" x="4525963" y="1371600"/>
          <p14:tracePt t="91354" x="4556125" y="1371600"/>
          <p14:tracePt t="91356" x="4594225" y="1387475"/>
          <p14:tracePt t="91358" x="4632325" y="1393825"/>
          <p14:tracePt t="91369" x="4808538" y="1425575"/>
          <p14:tracePt t="91371" x="4838700" y="1431925"/>
          <p14:tracePt t="91373" x="4876800" y="1431925"/>
          <p14:tracePt t="91374" x="4906963" y="1439863"/>
          <p14:tracePt t="91385" x="5075238" y="1470025"/>
          <p14:tracePt t="91402" x="5265738" y="1501775"/>
          <p14:tracePt t="91406" x="5280025" y="1508125"/>
          <p14:tracePt t="91407" x="5303838" y="1508125"/>
          <p14:tracePt t="91408" x="5318125" y="1516063"/>
          <p14:tracePt t="91419" x="5387975" y="1524000"/>
          <p14:tracePt t="91435" x="5470525" y="1546225"/>
          <p14:tracePt t="91437" x="5486400" y="1554163"/>
          <p14:tracePt t="91438" x="5494338" y="1554163"/>
          <p14:tracePt t="91441" x="5502275" y="1554163"/>
          <p14:tracePt t="91442" x="5516563" y="1562100"/>
          <p14:tracePt t="91452" x="5562600" y="1584325"/>
          <p14:tracePt t="91469" x="5676900" y="1630363"/>
          <p14:tracePt t="91472" x="5692775" y="1630363"/>
          <p14:tracePt t="91472" x="5707063" y="1638300"/>
          <p14:tracePt t="91474" x="5722938" y="1646238"/>
          <p14:tracePt t="91485" x="5829300" y="1676400"/>
          <p14:tracePt t="91502" x="6042025" y="1752600"/>
          <p14:tracePt t="91504" x="6080125" y="1760538"/>
          <p14:tracePt t="91507" x="6103938" y="1768475"/>
          <p14:tracePt t="91519" x="6286500" y="1812925"/>
          <p14:tracePt t="91535" x="6537325" y="1874838"/>
          <p14:tracePt t="91537" x="6569075" y="1882775"/>
          <p14:tracePt t="91538" x="6599238" y="1889125"/>
          <p14:tracePt t="91540" x="6629400" y="1905000"/>
          <p14:tracePt t="91552" x="6842125" y="1943100"/>
          <p14:tracePt t="91569" x="7064375" y="1997075"/>
          <p14:tracePt t="91571" x="7078663" y="1997075"/>
          <p14:tracePt t="91585" x="7231063" y="2035175"/>
          <p14:tracePt t="91602" x="7375525" y="2079625"/>
          <p14:tracePt t="91604" x="7383463" y="2079625"/>
          <p14:tracePt t="91607" x="7407275" y="2079625"/>
          <p14:tracePt t="91619" x="7475538" y="2111375"/>
          <p14:tracePt t="91620" x="7483475" y="2111375"/>
          <p14:tracePt t="91622" x="7489825" y="2111375"/>
          <p14:tracePt t="91625" x="7497763" y="2117725"/>
          <p14:tracePt t="91626" x="7521575" y="2125663"/>
          <p14:tracePt t="91635" x="7559675" y="2141538"/>
          <p14:tracePt t="91652" x="7666038" y="2171700"/>
          <p14:tracePt t="91654" x="7680325" y="2179638"/>
          <p14:tracePt t="91656" x="7696200" y="2187575"/>
          <p14:tracePt t="91669" x="7788275" y="2209800"/>
          <p14:tracePt t="91686" x="7894638" y="2239963"/>
          <p14:tracePt t="91687" x="7908925" y="2239963"/>
          <p14:tracePt t="91690" x="7932738" y="2255838"/>
          <p14:tracePt t="91693" x="7954963" y="2263775"/>
          <p14:tracePt t="91702" x="8023225" y="2278063"/>
          <p14:tracePt t="91719" x="8145463" y="2316163"/>
          <p14:tracePt t="91720" x="8169275" y="2324100"/>
          <p14:tracePt t="91722" x="8175625" y="2332038"/>
          <p14:tracePt t="91725" x="8199438" y="2339975"/>
          <p14:tracePt t="91735" x="8283575" y="2362200"/>
          <p14:tracePt t="91736" x="8305800" y="2370138"/>
          <p14:tracePt t="91738" x="8321675" y="2378075"/>
          <p14:tracePt t="91752" x="8458200" y="2408238"/>
          <p14:tracePt t="91756" x="8496300" y="2416175"/>
          <p14:tracePt t="91769" x="8610600" y="2430463"/>
          <p14:tracePt t="91785" x="8740775" y="2460625"/>
          <p14:tracePt t="91787" x="8755063" y="2460625"/>
          <p14:tracePt t="91788" x="8763000" y="2460625"/>
          <p14:tracePt t="91802" x="8816975" y="2468563"/>
          <p14:tracePt t="91819" x="8855075" y="2484438"/>
          <p14:tracePt t="91835" x="8861425" y="2492375"/>
          <p14:tracePt t="91852" x="8877300" y="2498725"/>
          <p14:tracePt t="91869" x="8885238" y="2498725"/>
          <p14:tracePt t="91885" x="8899525" y="2498725"/>
          <p14:tracePt t="91902" x="8931275" y="2506663"/>
          <p14:tracePt t="91905" x="8937625" y="2506663"/>
          <p14:tracePt t="91919" x="8983663" y="2514600"/>
          <p14:tracePt t="91936" x="9037638" y="2530475"/>
          <p14:tracePt t="91937" x="9045575" y="2530475"/>
          <p14:tracePt t="91952" x="9105900" y="2544763"/>
          <p14:tracePt t="91969" x="9182100" y="2574925"/>
          <p14:tracePt t="91971" x="9190038" y="2574925"/>
          <p14:tracePt t="91972" x="9197975" y="2574925"/>
          <p14:tracePt t="91975" x="9212263" y="2582863"/>
          <p14:tracePt t="91976" x="9220200" y="2582863"/>
          <p14:tracePt t="91986" x="9258300" y="2598738"/>
          <p14:tracePt t="92002" x="9296400" y="2613025"/>
          <p14:tracePt t="92019" x="9318625" y="2613025"/>
          <p14:tracePt t="92036" x="9334500" y="2620963"/>
          <p14:tracePt t="92069" x="9342438" y="2620963"/>
          <p14:tracePt t="92081" x="9350375" y="2620963"/>
          <p14:tracePt t="92091" x="9356725" y="2620963"/>
          <p14:tracePt t="92102" x="9364663" y="2613025"/>
          <p14:tracePt t="92136" x="9372600" y="2613025"/>
          <p14:tracePt t="92157" x="9372600" y="2606675"/>
          <p14:tracePt t="92169" x="9380538" y="2606675"/>
          <p14:tracePt t="92186" x="9388475" y="2598738"/>
          <p14:tracePt t="92187" x="9394825" y="2598738"/>
          <p14:tracePt t="92202" x="9394825" y="2590800"/>
          <p14:tracePt t="92219" x="9402763" y="2590800"/>
          <p14:tracePt t="92236" x="9402763" y="2582863"/>
          <p14:tracePt t="92252" x="9410700" y="2574925"/>
          <p14:tracePt t="92273" x="9418638" y="2574925"/>
          <p14:tracePt t="92286" x="9426575" y="2568575"/>
          <p14:tracePt t="92303" x="9432925" y="2560638"/>
          <p14:tracePt t="92319" x="9440863" y="2544763"/>
          <p14:tracePt t="92336" x="9448800" y="2530475"/>
          <p14:tracePt t="92353" x="9464675" y="2498725"/>
          <p14:tracePt t="92369" x="9471025" y="2484438"/>
          <p14:tracePt t="92370" x="9471025" y="2476500"/>
          <p14:tracePt t="92386" x="9478963" y="2460625"/>
          <p14:tracePt t="92402" x="9486900" y="2454275"/>
          <p14:tracePt t="92419" x="9486900" y="2446338"/>
          <p14:tracePt t="92436" x="9494838" y="2446338"/>
          <p14:tracePt t="92459" x="9494838" y="2438400"/>
          <p14:tracePt t="92469" x="9502775" y="2438400"/>
          <p14:tracePt t="92486" x="9509125" y="2430463"/>
          <p14:tracePt t="92593" x="9509125" y="2422525"/>
          <p14:tracePt t="92687" x="9517063" y="2422525"/>
          <p14:tracePt t="92694" x="9517063" y="2416175"/>
          <p14:tracePt t="92781" x="9517063" y="2408238"/>
          <p14:tracePt t="92907" x="9509125" y="2408238"/>
          <p14:tracePt t="92915" x="9502775" y="2408238"/>
          <p14:tracePt t="92921" x="9494838" y="2408238"/>
          <p14:tracePt t="92936" x="9456738" y="2408238"/>
          <p14:tracePt t="92938" x="9448800" y="2408238"/>
          <p14:tracePt t="92953" x="9402763" y="2400300"/>
          <p14:tracePt t="92954" x="9394825" y="2400300"/>
          <p14:tracePt t="92969" x="9342438" y="2400300"/>
          <p14:tracePt t="92986" x="9266238" y="2400300"/>
          <p14:tracePt t="93002" x="9166225" y="2392363"/>
          <p14:tracePt t="93003" x="9151938" y="2392363"/>
          <p14:tracePt t="93003" x="0" y="0"/>
        </p14:tracePtLst>
        <p14:tracePtLst>
          <p14:tracePt t="94168" x="4038600" y="3032125"/>
          <p14:tracePt t="94174" x="4038600" y="3025775"/>
          <p14:tracePt t="94186" x="4038600" y="3009900"/>
          <p14:tracePt t="94203" x="4038600" y="3001963"/>
          <p14:tracePt t="94220" x="4030663" y="3001963"/>
          <p14:tracePt t="94285" x="4030663" y="2994025"/>
          <p14:tracePt t="94297" x="4030663" y="2987675"/>
          <p14:tracePt t="94303" x="4030663" y="2979738"/>
          <p14:tracePt t="94320" x="4030663" y="2971800"/>
          <p14:tracePt t="94337" x="4030663" y="2963863"/>
          <p14:tracePt t="94397" x="4030663" y="2955925"/>
          <p14:tracePt t="94402" x="4030663" y="2949575"/>
          <p14:tracePt t="94405" x="4030663" y="2941638"/>
          <p14:tracePt t="94420" x="4038600" y="2917825"/>
          <p14:tracePt t="94436" x="4046538" y="2879725"/>
          <p14:tracePt t="94453" x="4046538" y="2849563"/>
          <p14:tracePt t="94470" x="4054475" y="2819400"/>
          <p14:tracePt t="94487" x="4054475" y="2803525"/>
          <p14:tracePt t="94503" x="4068763" y="2789238"/>
          <p14:tracePt t="94520" x="4076700" y="2759075"/>
          <p14:tracePt t="94536" x="4076700" y="2720975"/>
          <p14:tracePt t="94553" x="4092575" y="2674938"/>
          <p14:tracePt t="94556" x="4098925" y="2667000"/>
          <p14:tracePt t="94557" x="4098925" y="2659063"/>
          <p14:tracePt t="94558" x="4098925" y="2651125"/>
          <p14:tracePt t="94570" x="4106863" y="2606675"/>
          <p14:tracePt t="94586" x="4122738" y="2544763"/>
          <p14:tracePt t="94588" x="4122738" y="2536825"/>
          <p14:tracePt t="94603" x="4137025" y="2484438"/>
          <p14:tracePt t="94620" x="4152900" y="2422525"/>
          <p14:tracePt t="94636" x="4160838" y="2384425"/>
          <p14:tracePt t="94653" x="4160838" y="2362200"/>
          <p14:tracePt t="94655" x="4160838" y="2354263"/>
          <p14:tracePt t="94670" x="4168775" y="2332038"/>
          <p14:tracePt t="94687" x="4168775" y="2316163"/>
          <p14:tracePt t="94703" x="4168775" y="2293938"/>
          <p14:tracePt t="94720" x="4168775" y="2270125"/>
          <p14:tracePt t="94737" x="4168775" y="2239963"/>
          <p14:tracePt t="94739" x="4168775" y="2232025"/>
          <p14:tracePt t="94753" x="4168775" y="2209800"/>
          <p14:tracePt t="94770" x="4168775" y="2187575"/>
          <p14:tracePt t="94774" x="4168775" y="2179638"/>
          <p14:tracePt t="94787" x="4168775" y="2171700"/>
          <p14:tracePt t="94803" x="4168775" y="2149475"/>
          <p14:tracePt t="94820" x="4168775" y="2133600"/>
          <p14:tracePt t="94837" x="4168775" y="2111375"/>
          <p14:tracePt t="94853" x="4168775" y="2087563"/>
          <p14:tracePt t="94870" x="4168775" y="2073275"/>
          <p14:tracePt t="94872" x="4168775" y="2065338"/>
          <p14:tracePt t="94887" x="4168775" y="2041525"/>
          <p14:tracePt t="94903" x="4168775" y="2011363"/>
          <p14:tracePt t="94920" x="4168775" y="1981200"/>
          <p14:tracePt t="94937" x="4168775" y="1951038"/>
          <p14:tracePt t="94939" x="4160838" y="1951038"/>
          <p14:tracePt t="94940" x="4160838" y="1943100"/>
          <p14:tracePt t="94953" x="4160838" y="1927225"/>
          <p14:tracePt t="94970" x="4152900" y="1897063"/>
          <p14:tracePt t="94987" x="4144963" y="1866900"/>
          <p14:tracePt t="95004" x="4144963" y="1836738"/>
          <p14:tracePt t="95020" x="4130675" y="1798638"/>
          <p14:tracePt t="95037" x="4130675" y="1768475"/>
          <p14:tracePt t="95053" x="4122738" y="1736725"/>
          <p14:tracePt t="95056" x="4122738" y="1730375"/>
          <p14:tracePt t="95070" x="4114800" y="1706563"/>
          <p14:tracePt t="95087" x="4106863" y="1692275"/>
          <p14:tracePt t="95104" x="4092575" y="1668463"/>
          <p14:tracePt t="95120" x="4068763" y="1646238"/>
          <p14:tracePt t="95137" x="4054475" y="1630363"/>
          <p14:tracePt t="95153" x="4038600" y="1616075"/>
          <p14:tracePt t="95155" x="4038600" y="1608138"/>
          <p14:tracePt t="95170" x="4030663" y="1600200"/>
          <p14:tracePt t="95187" x="4022725" y="1584325"/>
          <p14:tracePt t="95203" x="4016375" y="1577975"/>
          <p14:tracePt t="95220" x="4000500" y="1546225"/>
          <p14:tracePt t="95222" x="4000500" y="1539875"/>
          <p14:tracePt t="95225" x="3992563" y="1539875"/>
          <p14:tracePt t="95228" x="3992563" y="1531938"/>
          <p14:tracePt t="95238" x="3984625" y="1516063"/>
          <p14:tracePt t="95253" x="3978275" y="1501775"/>
          <p14:tracePt t="95270" x="3970338" y="1485900"/>
          <p14:tracePt t="95287" x="3962400" y="1470025"/>
          <p14:tracePt t="95303" x="3962400" y="1463675"/>
          <p14:tracePt t="95320" x="3962400" y="1447800"/>
          <p14:tracePt t="95337" x="3962400" y="1439863"/>
          <p14:tracePt t="95421" x="3962400" y="1431925"/>
          <p14:tracePt t="95437" x="3962400" y="1425575"/>
          <p14:tracePt t="95449" x="3962400" y="1417638"/>
          <p14:tracePt t="95461" x="3962400" y="1409700"/>
          <p14:tracePt t="95471" x="3962400" y="1401763"/>
          <p14:tracePt t="95487" x="3962400" y="1387475"/>
          <p14:tracePt t="95504" x="3962400" y="1371600"/>
          <p14:tracePt t="95520" x="3962400" y="1355725"/>
          <p14:tracePt t="95545" x="3962400" y="1349375"/>
          <p14:tracePt t="95554" x="3970338" y="1349375"/>
          <p14:tracePt t="95601" x="3970338" y="1341438"/>
          <p14:tracePt t="95611" x="3970338" y="1333500"/>
          <p14:tracePt t="95620" x="3978275" y="1325563"/>
          <p14:tracePt t="95676" x="3984625" y="1325563"/>
          <p14:tracePt t="95767" x="3984625" y="1317625"/>
          <p14:tracePt t="95775" x="3992563" y="1317625"/>
          <p14:tracePt t="95787" x="4000500" y="1317625"/>
          <p14:tracePt t="95804" x="4016375" y="1317625"/>
          <p14:tracePt t="95820" x="4022725" y="1311275"/>
          <p14:tracePt t="95854" x="4030663" y="1311275"/>
          <p14:tracePt t="97387" x="4038600" y="1311275"/>
          <p14:tracePt t="97395" x="4046538" y="1333500"/>
          <p14:tracePt t="97397" x="4054475" y="1333500"/>
          <p14:tracePt t="97404" x="4060825" y="1341438"/>
          <p14:tracePt t="97421" x="4092575" y="1371600"/>
          <p14:tracePt t="97438" x="4144963" y="1417638"/>
          <p14:tracePt t="97439" x="4160838" y="1425575"/>
          <p14:tracePt t="97454" x="4229100" y="1463675"/>
          <p14:tracePt t="97471" x="4321175" y="1531938"/>
          <p14:tracePt t="97474" x="4343400" y="1539875"/>
          <p14:tracePt t="97477" x="4359275" y="1554163"/>
          <p14:tracePt t="97488" x="4441825" y="1608138"/>
          <p14:tracePt t="97504" x="4602163" y="1698625"/>
          <p14:tracePt t="97521" x="4816475" y="1844675"/>
          <p14:tracePt t="97522" x="4846638" y="1858963"/>
          <p14:tracePt t="97524" x="4876800" y="1889125"/>
          <p14:tracePt t="97538" x="5075238" y="2027238"/>
          <p14:tracePt t="97554" x="5241925" y="2171700"/>
          <p14:tracePt t="97557" x="5257800" y="2187575"/>
          <p14:tracePt t="97559" x="5273675" y="2193925"/>
          <p14:tracePt t="97571" x="5364163" y="2270125"/>
          <p14:tracePt t="97588" x="5456238" y="2346325"/>
          <p14:tracePt t="97589" x="5464175" y="2362200"/>
          <p14:tracePt t="97590" x="5478463" y="2370138"/>
          <p14:tracePt t="97594" x="5486400" y="2378075"/>
          <p14:tracePt t="97595" x="5494338" y="2384425"/>
          <p14:tracePt t="97604" x="5540375" y="2422525"/>
          <p14:tracePt t="97621" x="5600700" y="2476500"/>
          <p14:tracePt t="97623" x="5616575" y="2484438"/>
          <p14:tracePt t="97626" x="5622925" y="2492375"/>
          <p14:tracePt t="97627" x="5630863" y="2498725"/>
          <p14:tracePt t="97638" x="5684838" y="2536825"/>
          <p14:tracePt t="97654" x="5807075" y="2636838"/>
          <p14:tracePt t="97656" x="5829300" y="2644775"/>
          <p14:tracePt t="97658" x="5845175" y="2659063"/>
          <p14:tracePt t="97661" x="5859463" y="2667000"/>
          <p14:tracePt t="97671" x="5935663" y="2727325"/>
          <p14:tracePt t="97688" x="6088063" y="2835275"/>
          <p14:tracePt t="97689" x="6103938" y="2849563"/>
          <p14:tracePt t="97691" x="6126163" y="2865438"/>
          <p14:tracePt t="97692" x="6149975" y="2873375"/>
          <p14:tracePt t="97694" x="6172200" y="2887663"/>
          <p14:tracePt t="97704" x="6270625" y="2963863"/>
          <p14:tracePt t="97721" x="6438900" y="3063875"/>
          <p14:tracePt t="97723" x="6454775" y="3078163"/>
          <p14:tracePt t="97724" x="6477000" y="3086100"/>
          <p14:tracePt t="97726" x="6499225" y="3101975"/>
          <p14:tracePt t="97738" x="6591300" y="3154363"/>
          <p14:tracePt t="97740" x="6621463" y="3162300"/>
          <p14:tracePt t="97742" x="6637338" y="3178175"/>
          <p14:tracePt t="97744" x="6651625" y="3178175"/>
          <p14:tracePt t="97754" x="6735763" y="3216275"/>
          <p14:tracePt t="97771" x="6850063" y="3260725"/>
          <p14:tracePt t="97773" x="6865938" y="3268663"/>
          <p14:tracePt t="97774" x="6880225" y="3276600"/>
          <p14:tracePt t="97776" x="6896100" y="3276600"/>
          <p14:tracePt t="97788" x="6972300" y="3298825"/>
          <p14:tracePt t="97804" x="7070725" y="3330575"/>
          <p14:tracePt t="97808" x="7086600" y="3330575"/>
          <p14:tracePt t="97809" x="7102475" y="3330575"/>
          <p14:tracePt t="97811" x="7116763" y="3330575"/>
          <p14:tracePt t="97821" x="7208838" y="3352800"/>
          <p14:tracePt t="97838" x="7407275" y="3390900"/>
          <p14:tracePt t="97839" x="7429500" y="3390900"/>
          <p14:tracePt t="97840" x="7459663" y="3398838"/>
          <p14:tracePt t="97842" x="7483475" y="3406775"/>
          <p14:tracePt t="97844" x="7513638" y="3406775"/>
          <p14:tracePt t="97854" x="7650163" y="3421063"/>
          <p14:tracePt t="97871" x="7826375" y="3429000"/>
          <p14:tracePt t="97874" x="7864475" y="3429000"/>
          <p14:tracePt t="97876" x="7886700" y="3429000"/>
          <p14:tracePt t="97878" x="7902575" y="3429000"/>
          <p14:tracePt t="97888" x="7985125" y="3436938"/>
          <p14:tracePt t="97904" x="8145463" y="3436938"/>
          <p14:tracePt t="97906" x="8161338" y="3436938"/>
          <p14:tracePt t="97909" x="8175625" y="3436938"/>
          <p14:tracePt t="97921" x="8267700" y="3436938"/>
          <p14:tracePt t="97938" x="8374063" y="3436938"/>
          <p14:tracePt t="97939" x="8389938" y="3436938"/>
          <p14:tracePt t="97940" x="8397875" y="3436938"/>
          <p14:tracePt t="97943" x="8404225" y="3436938"/>
          <p14:tracePt t="97955" x="8480425" y="3436938"/>
          <p14:tracePt t="97971" x="8580438" y="3436938"/>
          <p14:tracePt t="97973" x="8594725" y="3436938"/>
          <p14:tracePt t="97974" x="8618538" y="3436938"/>
          <p14:tracePt t="97976" x="8626475" y="3436938"/>
          <p14:tracePt t="97979" x="8640763" y="3436938"/>
          <p14:tracePt t="97989" x="8709025" y="3436938"/>
          <p14:tracePt t="97992" x="8716963" y="3436938"/>
          <p14:tracePt t="97993" x="8732838" y="3436938"/>
          <p14:tracePt t="97994" x="8747125" y="3436938"/>
          <p14:tracePt t="98004" x="8809038" y="3429000"/>
          <p14:tracePt t="98021" x="8877300" y="3421063"/>
          <p14:tracePt t="98038" x="8907463" y="3413125"/>
          <p14:tracePt t="98055" x="8923338" y="3413125"/>
          <p14:tracePt t="98056" x="8931275" y="3406775"/>
          <p14:tracePt t="98073" x="8937625" y="3406775"/>
          <p14:tracePt t="98089" x="8945563" y="3398838"/>
          <p14:tracePt t="98105" x="8961438" y="3390900"/>
          <p14:tracePt t="98121" x="8991600" y="3390900"/>
          <p14:tracePt t="98138" x="9029700" y="3390900"/>
          <p14:tracePt t="98155" x="9059863" y="3382963"/>
          <p14:tracePt t="98171" x="9075738" y="3382963"/>
          <p14:tracePt t="98188" x="9083675" y="3375025"/>
          <p14:tracePt t="98205" x="9097963" y="3375025"/>
          <p14:tracePt t="98221" x="9121775" y="3360738"/>
          <p14:tracePt t="98238" x="9151938" y="3352800"/>
          <p14:tracePt t="98241" x="9151938" y="3344863"/>
          <p14:tracePt t="98243" x="9159875" y="3344863"/>
          <p14:tracePt t="98255" x="9182100" y="3336925"/>
          <p14:tracePt t="98271" x="9212263" y="3322638"/>
          <p14:tracePt t="98288" x="9242425" y="3314700"/>
          <p14:tracePt t="98304" x="9250363" y="3298825"/>
          <p14:tracePt t="98307" x="9258300" y="3298825"/>
          <p14:tracePt t="98321" x="9266238" y="3298825"/>
          <p14:tracePt t="98338" x="9280525" y="3298825"/>
          <p14:tracePt t="98354" x="9296400" y="3292475"/>
          <p14:tracePt t="98371" x="9326563" y="3284538"/>
          <p14:tracePt t="98372" x="9334500" y="3284538"/>
          <p14:tracePt t="98388" x="9380538" y="3268663"/>
          <p14:tracePt t="98405" x="9426575" y="3260725"/>
          <p14:tracePt t="98406" x="9440863" y="3260725"/>
          <p14:tracePt t="98408" x="9448800" y="3260725"/>
          <p14:tracePt t="98411" x="9456738" y="3260725"/>
          <p14:tracePt t="98412" x="9456738" y="3254375"/>
          <p14:tracePt t="98421" x="9486900" y="3246438"/>
          <p14:tracePt t="98438" x="9517063" y="3246438"/>
          <p14:tracePt t="98455" x="9540875" y="3246438"/>
          <p14:tracePt t="98471" x="9555163" y="3246438"/>
          <p14:tracePt t="98488" x="9571038" y="3238500"/>
          <p14:tracePt t="98505" x="9601200" y="3230563"/>
          <p14:tracePt t="98521" x="9639300" y="3216275"/>
          <p14:tracePt t="98523" x="9647238" y="3216275"/>
          <p14:tracePt t="98524" x="9655175" y="3216275"/>
          <p14:tracePt t="98526" x="9655175" y="3208338"/>
          <p14:tracePt t="98538" x="9685338" y="3192463"/>
          <p14:tracePt t="98554" x="9737725" y="3170238"/>
          <p14:tracePt t="98557" x="9745663" y="3170238"/>
          <p14:tracePt t="98571" x="9783763" y="3146425"/>
          <p14:tracePt t="98588" x="9837738" y="3132138"/>
          <p14:tracePt t="98590" x="9845675" y="3124200"/>
          <p14:tracePt t="98604" x="9883775" y="3116263"/>
          <p14:tracePt t="98606" x="9890125" y="3116263"/>
          <p14:tracePt t="98621" x="9921875" y="3116263"/>
          <p14:tracePt t="98624" x="9928225" y="3108325"/>
          <p14:tracePt t="98638" x="9952038" y="3108325"/>
          <p14:tracePt t="98655" x="9966325" y="3101975"/>
          <p14:tracePt t="98691" x="9966325" y="3094038"/>
          <p14:tracePt t="98703" x="9974263" y="3094038"/>
          <p14:tracePt t="98707" x="9974263" y="3086100"/>
          <p14:tracePt t="98722" x="9998075" y="3070225"/>
          <p14:tracePt t="98739" x="10028238" y="3032125"/>
          <p14:tracePt t="98740" x="10036175" y="3025775"/>
          <p14:tracePt t="98755" x="10074275" y="2994025"/>
          <p14:tracePt t="98757" x="10080625" y="2987675"/>
          <p14:tracePt t="98771" x="10112375" y="2963863"/>
          <p14:tracePt t="98773" x="10118725" y="2955925"/>
          <p14:tracePt t="98788" x="10134600" y="2925763"/>
          <p14:tracePt t="98805" x="10150475" y="2903538"/>
          <p14:tracePt t="98822" x="10156825" y="2879725"/>
          <p14:tracePt t="98838" x="10164763" y="2865438"/>
          <p14:tracePt t="98929" x="10164763" y="2857500"/>
          <p14:tracePt t="98934" x="10164763" y="2849563"/>
          <p14:tracePt t="98938" x="10164763" y="2841625"/>
          <p14:tracePt t="98955" x="10164763" y="2803525"/>
          <p14:tracePt t="98972" x="10164763" y="2765425"/>
          <p14:tracePt t="98988" x="10164763" y="2743200"/>
          <p14:tracePt t="99005" x="10164763" y="2727325"/>
          <p14:tracePt t="99021" x="10164763" y="2720975"/>
          <p14:tracePt t="99209" x="10164763" y="2713038"/>
          <p14:tracePt t="99215" x="10164763" y="2705100"/>
          <p14:tracePt t="99222" x="10164763" y="2697163"/>
          <p14:tracePt t="99238" x="10180638" y="2659063"/>
          <p14:tracePt t="99255" x="10194925" y="2628900"/>
          <p14:tracePt t="99271" x="10210800" y="2598738"/>
          <p14:tracePt t="99288" x="10210800" y="2574925"/>
          <p14:tracePt t="99305" x="10218738" y="2552700"/>
          <p14:tracePt t="99321" x="10226675" y="2544763"/>
          <p14:tracePt t="99338" x="10248900" y="2522538"/>
          <p14:tracePt t="99355" x="10256838" y="2514600"/>
          <p14:tracePt t="99372" x="10264775" y="2506663"/>
          <p14:tracePt t="99611" x="10271125" y="2506663"/>
          <p14:tracePt t="99659" x="10279063" y="2506663"/>
          <p14:tracePt t="99669" x="10279063" y="2498725"/>
          <p14:tracePt t="99695" x="10279063" y="2492375"/>
          <p14:tracePt t="99699" x="10287000" y="2492375"/>
          <p14:tracePt t="99717" x="10287000" y="2484438"/>
          <p14:tracePt t="99722" x="10294938" y="2484438"/>
          <p14:tracePt t="99743" x="10302875" y="2484438"/>
          <p14:tracePt t="99929" x="10309225" y="2476500"/>
          <p14:tracePt t="99953" x="10317163" y="2476500"/>
          <p14:tracePt t="99972" x="10325100" y="2476500"/>
          <p14:tracePt t="99977" x="10333038" y="2468563"/>
          <p14:tracePt t="99989" x="10347325" y="2460625"/>
          <p14:tracePt t="100005" x="10371138" y="2460625"/>
          <p14:tracePt t="100022" x="10379075" y="2460625"/>
          <p14:tracePt t="100039" x="10385425" y="2454275"/>
          <p14:tracePt t="100107" x="10393363" y="2454275"/>
          <p14:tracePt t="100114" x="10401300" y="2454275"/>
          <p14:tracePt t="100122" x="10409238" y="2454275"/>
          <p14:tracePt t="100139" x="10423525" y="2454275"/>
          <p14:tracePt t="100155" x="10447338" y="2454275"/>
          <p14:tracePt t="100172" x="10461625" y="2454275"/>
          <p14:tracePt t="100189" x="10469563" y="2454275"/>
          <p14:tracePt t="100205" x="10477500" y="2454275"/>
          <p14:tracePt t="100247" x="10485438" y="2454275"/>
          <p14:tracePt t="100253" x="10493375" y="2454275"/>
          <p14:tracePt t="100259" x="10499725" y="2454275"/>
          <p14:tracePt t="100272" x="10515600" y="2454275"/>
          <p14:tracePt t="100289" x="10537825" y="2454275"/>
          <p14:tracePt t="100305" x="10569575" y="2454275"/>
          <p14:tracePt t="100322" x="10591800" y="2454275"/>
          <p14:tracePt t="100339" x="10614025" y="2454275"/>
          <p14:tracePt t="100342" x="10621963" y="2454275"/>
          <p14:tracePt t="100355" x="10629900" y="2454275"/>
          <p14:tracePt t="100372" x="10660063" y="2454275"/>
          <p14:tracePt t="100388" x="10698163" y="2454275"/>
          <p14:tracePt t="100405" x="10766425" y="2460625"/>
          <p14:tracePt t="100407" x="10782300" y="2460625"/>
          <p14:tracePt t="100422" x="10874375" y="2468563"/>
          <p14:tracePt t="100439" x="10964863" y="2468563"/>
          <p14:tracePt t="100441" x="10980738" y="2468563"/>
          <p14:tracePt t="100443" x="10988675" y="2468563"/>
          <p14:tracePt t="100455" x="11041063" y="2476500"/>
          <p14:tracePt t="100472" x="11109325" y="2484438"/>
          <p14:tracePt t="100489" x="11141075" y="2492375"/>
          <p14:tracePt t="100491" x="11147425" y="2492375"/>
          <p14:tracePt t="100505" x="11163300" y="2492375"/>
          <p14:tracePt t="100522" x="11185525" y="2498725"/>
          <p14:tracePt t="100539" x="11217275" y="2506663"/>
          <p14:tracePt t="100555" x="11239500" y="2514600"/>
          <p14:tracePt t="100572" x="11269663" y="2514600"/>
          <p14:tracePt t="100589" x="11285538" y="2514600"/>
          <p14:tracePt t="100605" x="11293475" y="2514600"/>
          <p14:tracePt t="100622" x="11299825" y="2514600"/>
          <p14:tracePt t="100685" x="11307763" y="2514600"/>
          <p14:tracePt t="100701" x="11315700" y="2514600"/>
          <p14:tracePt t="100713" x="11323638" y="2514600"/>
          <p14:tracePt t="100723" x="11331575" y="2514600"/>
          <p14:tracePt t="101428" x="11323638" y="2522538"/>
          <p14:tracePt t="101441" x="11315700" y="2530475"/>
          <p14:tracePt t="101456" x="11307763" y="2536825"/>
          <p14:tracePt t="101472" x="11285538" y="2552700"/>
          <p14:tracePt t="101489" x="11255375" y="2568575"/>
          <p14:tracePt t="101506" x="11223625" y="2574925"/>
          <p14:tracePt t="101522" x="11179175" y="2574925"/>
          <p14:tracePt t="101524" x="11171238" y="2574925"/>
          <p14:tracePt t="101539" x="11125200" y="2582863"/>
          <p14:tracePt t="101556" x="11033125" y="2598738"/>
          <p14:tracePt t="101560" x="11018838" y="2598738"/>
          <p14:tracePt t="101561" x="11010900" y="2598738"/>
          <p14:tracePt t="101572" x="10918825" y="2606675"/>
          <p14:tracePt t="101589" x="10774363" y="2620963"/>
          <p14:tracePt t="101591" x="10760075" y="2620963"/>
          <p14:tracePt t="101593" x="10744200" y="2620963"/>
          <p14:tracePt t="101595" x="10728325" y="2620963"/>
          <p14:tracePt t="101596" x="10706100" y="2620963"/>
          <p14:tracePt t="101606" x="10637838" y="2628900"/>
          <p14:tracePt t="101622" x="10507663" y="2628900"/>
          <p14:tracePt t="101624" x="10499725" y="2628900"/>
          <p14:tracePt t="101639" x="10417175" y="2628900"/>
          <p14:tracePt t="101641" x="10401300" y="2628900"/>
          <p14:tracePt t="101656" x="10302875" y="2628900"/>
          <p14:tracePt t="101672" x="10202863" y="2620963"/>
          <p14:tracePt t="101689" x="10096500" y="2606675"/>
          <p14:tracePt t="101690" x="10074275" y="2598738"/>
          <p14:tracePt t="101706" x="9890125" y="2590800"/>
          <p14:tracePt t="101708" x="9859963" y="2590800"/>
          <p14:tracePt t="101722" x="9609138" y="2582863"/>
          <p14:tracePt t="101724" x="9578975" y="2582863"/>
          <p14:tracePt t="101739" x="9326563" y="2582863"/>
          <p14:tracePt t="101742" x="9296400" y="2582863"/>
          <p14:tracePt t="101743" x="9250363" y="2582863"/>
          <p14:tracePt t="101744" x="9220200" y="2582863"/>
          <p14:tracePt t="101756" x="9045575" y="2582863"/>
          <p14:tracePt t="101772" x="8763000" y="2582863"/>
          <p14:tracePt t="101775" x="8740775" y="2574925"/>
          <p14:tracePt t="101776" x="8702675" y="2574925"/>
          <p14:tracePt t="101779" x="8678863" y="2574925"/>
          <p14:tracePt t="101789" x="8580438" y="2560638"/>
          <p14:tracePt t="101790" x="8572500" y="2552700"/>
          <p14:tracePt t="101806" x="8466138" y="2536825"/>
          <p14:tracePt t="101809" x="8450263" y="2536825"/>
          <p14:tracePt t="101810" x="8442325" y="2530475"/>
          <p14:tracePt t="101822" x="8412163" y="2522538"/>
          <p14:tracePt t="101824" x="8404225" y="2514600"/>
          <p14:tracePt t="101839" x="8374063" y="2506663"/>
          <p14:tracePt t="101841" x="8374063" y="2498725"/>
          <p14:tracePt t="101842" x="8366125" y="2498725"/>
          <p14:tracePt t="101856" x="8335963" y="2492375"/>
          <p14:tracePt t="101873" x="8275638" y="2460625"/>
          <p14:tracePt t="101875" x="8259763" y="2454275"/>
          <p14:tracePt t="101876" x="8245475" y="2454275"/>
          <p14:tracePt t="101879" x="8237538" y="2446338"/>
          <p14:tracePt t="101880" x="8229600" y="2446338"/>
          <p14:tracePt t="101889" x="8169275" y="2422525"/>
          <p14:tracePt t="101906" x="8031163" y="2384425"/>
          <p14:tracePt t="101908" x="8016875" y="2384425"/>
          <p14:tracePt t="101910" x="8001000" y="2378075"/>
          <p14:tracePt t="101912" x="7985125" y="2378075"/>
          <p14:tracePt t="101922" x="7916863" y="2378075"/>
          <p14:tracePt t="101939" x="7750175" y="2362200"/>
          <p14:tracePt t="101941" x="7734300" y="2354263"/>
          <p14:tracePt t="101942" x="7704138" y="2354263"/>
          <p14:tracePt t="101956" x="7527925" y="2354263"/>
          <p14:tracePt t="101972" x="7331075" y="2332038"/>
          <p14:tracePt t="101975" x="7299325" y="2324100"/>
          <p14:tracePt t="101990" x="7162800" y="2301875"/>
          <p14:tracePt t="101992" x="7154863" y="2301875"/>
          <p14:tracePt t="102006" x="7094538" y="2278063"/>
          <p14:tracePt t="102023" x="7078663" y="2263775"/>
          <p14:tracePt t="102039" x="7070725" y="2263775"/>
          <p14:tracePt t="102056" x="7070725" y="2255838"/>
          <p14:tracePt t="102131" x="7070725" y="2247900"/>
          <p14:tracePt t="102153" x="7078663" y="2247900"/>
          <p14:tracePt t="102159" x="7078663" y="2239963"/>
          <p14:tracePt t="102173" x="7086600" y="2239963"/>
          <p14:tracePt t="102189" x="7094538" y="2232025"/>
          <p14:tracePt t="102206" x="7124700" y="2217738"/>
          <p14:tracePt t="102223" x="7162800" y="2201863"/>
          <p14:tracePt t="102224" x="7170738" y="2201863"/>
          <p14:tracePt t="102229" x="7185025" y="2193925"/>
          <p14:tracePt t="102230" x="7192963" y="2193925"/>
          <p14:tracePt t="102240" x="7231063" y="2179638"/>
          <p14:tracePt t="102242" x="7239000" y="2179638"/>
          <p14:tracePt t="102256" x="7323138" y="2171700"/>
          <p14:tracePt t="102258" x="7331075" y="2171700"/>
          <p14:tracePt t="102273" x="7413625" y="2163763"/>
          <p14:tracePt t="102274" x="7421563" y="2163763"/>
          <p14:tracePt t="102276" x="7437438" y="2163763"/>
          <p14:tracePt t="102289" x="7475538" y="2163763"/>
          <p14:tracePt t="102306" x="7497763" y="2163763"/>
          <p14:tracePt t="102467" x="7497763" y="2171700"/>
          <p14:tracePt t="102483" x="7497763" y="2179638"/>
          <p14:tracePt t="102493" x="7497763" y="2187575"/>
          <p14:tracePt t="102501" x="7497763" y="2193925"/>
          <p14:tracePt t="102506" x="7505700" y="2201863"/>
          <p14:tracePt t="102523" x="7505700" y="2217738"/>
          <p14:tracePt t="102539" x="7513638" y="2232025"/>
          <p14:tracePt t="102556" x="7513638" y="2239963"/>
          <p14:tracePt t="102591" x="7513638" y="2247900"/>
          <p14:tracePt t="102627" x="7521575" y="2247900"/>
          <p14:tracePt t="102637" x="7521575" y="2255838"/>
          <p14:tracePt t="102663" x="7521575" y="2263775"/>
          <p14:tracePt t="102727" x="7527925" y="2263775"/>
          <p14:tracePt t="102949" x="7527925" y="2270125"/>
          <p14:tracePt t="102955" x="7521575" y="2270125"/>
          <p14:tracePt t="102959" x="7521575" y="2278063"/>
          <p14:tracePt t="102973" x="7505700" y="2293938"/>
          <p14:tracePt t="102990" x="7475538" y="2316163"/>
          <p14:tracePt t="103006" x="7445375" y="2339975"/>
          <p14:tracePt t="103023" x="7399338" y="2370138"/>
          <p14:tracePt t="103025" x="7391400" y="2370138"/>
          <p14:tracePt t="103027" x="7383463" y="2378075"/>
          <p14:tracePt t="103029" x="7375525" y="2378075"/>
          <p14:tracePt t="103039" x="7337425" y="2392363"/>
          <p14:tracePt t="103041" x="7337425" y="2400300"/>
          <p14:tracePt t="103056" x="7246938" y="2438400"/>
          <p14:tracePt t="103058" x="7239000" y="2438400"/>
          <p14:tracePt t="103073" x="7132638" y="2476500"/>
          <p14:tracePt t="103075" x="7124700" y="2484438"/>
          <p14:tracePt t="103090" x="7002463" y="2530475"/>
          <p14:tracePt t="103091" x="6988175" y="2544763"/>
          <p14:tracePt t="103106" x="6858000" y="2606675"/>
          <p14:tracePt t="103123" x="6751638" y="2651125"/>
          <p14:tracePt t="103124" x="6743700" y="2659063"/>
          <p14:tracePt t="103126" x="6727825" y="2659063"/>
          <p14:tracePt t="103128" x="6727825" y="2667000"/>
          <p14:tracePt t="103139" x="6683375" y="2682875"/>
          <p14:tracePt t="103156" x="6637338" y="2705100"/>
          <p14:tracePt t="103158" x="6629400" y="2713038"/>
          <p14:tracePt t="103160" x="6621463" y="2713038"/>
          <p14:tracePt t="103173" x="6607175" y="2720975"/>
          <p14:tracePt t="103190" x="6575425" y="2727325"/>
          <p14:tracePt t="103191" x="6569075" y="2727325"/>
          <p14:tracePt t="103192" x="6561138" y="2727325"/>
          <p14:tracePt t="103206" x="6530975" y="2743200"/>
          <p14:tracePt t="103210" x="6523038" y="2743200"/>
          <p14:tracePt t="103223" x="6484938" y="2759075"/>
          <p14:tracePt t="103240" x="6408738" y="2781300"/>
          <p14:tracePt t="103244" x="6392863" y="2781300"/>
          <p14:tracePt t="103245" x="6384925" y="2789238"/>
          <p14:tracePt t="103246" x="6378575" y="2797175"/>
          <p14:tracePt t="103256" x="6324600" y="2819400"/>
          <p14:tracePt t="103273" x="6248400" y="2849563"/>
          <p14:tracePt t="103276" x="6226175" y="2849563"/>
          <p14:tracePt t="103278" x="6226175" y="2857500"/>
          <p14:tracePt t="103290" x="6172200" y="2873375"/>
          <p14:tracePt t="103306" x="6103938" y="2911475"/>
          <p14:tracePt t="103309" x="6088063" y="2917825"/>
          <p14:tracePt t="103323" x="6042025" y="2941638"/>
          <p14:tracePt t="103340" x="6003925" y="2955925"/>
          <p14:tracePt t="103356" x="5997575" y="2971800"/>
          <p14:tracePt t="103373" x="5989638" y="2971800"/>
          <p14:tracePt t="103390" x="5989638" y="2979738"/>
          <p14:tracePt t="103423" x="5981700" y="2979738"/>
          <p14:tracePt t="103433" x="5973763" y="2979738"/>
          <p14:tracePt t="103440" x="5973763" y="2987675"/>
          <p14:tracePt t="103457" x="5965825" y="3001963"/>
          <p14:tracePt t="103473" x="5951538" y="3025775"/>
          <p14:tracePt t="103491" x="5943600" y="3040063"/>
          <p14:tracePt t="103506" x="5943600" y="3048000"/>
          <p14:tracePt t="103523" x="5943600" y="3055938"/>
          <p14:tracePt t="103635" x="5943600" y="3063875"/>
          <p14:tracePt t="103659" x="5943600" y="3070225"/>
          <p14:tracePt t="103743" x="5943600" y="3078163"/>
          <p14:tracePt t="103829" x="5943600" y="3086100"/>
          <p14:tracePt t="103863" x="5943600" y="3094038"/>
          <p14:tracePt t="103869" x="5951538" y="3094038"/>
          <p14:tracePt t="103873" x="5951538" y="3101975"/>
          <p14:tracePt t="103890" x="5959475" y="3116263"/>
          <p14:tracePt t="103907" x="5965825" y="3146425"/>
          <p14:tracePt t="103923" x="5965825" y="3162300"/>
          <p14:tracePt t="103940" x="5973763" y="3184525"/>
          <p14:tracePt t="103957" x="5973763" y="3200400"/>
          <p14:tracePt t="103973" x="5973763" y="3216275"/>
          <p14:tracePt t="104189" x="5981700" y="3216275"/>
          <p14:tracePt t="104441" x="5989638" y="3216275"/>
          <p14:tracePt t="104453" x="5997575" y="3216275"/>
          <p14:tracePt t="104463" x="6003925" y="3216275"/>
          <p14:tracePt t="104474" x="6011863" y="3208338"/>
          <p14:tracePt t="104491" x="6035675" y="3200400"/>
          <p14:tracePt t="104507" x="6065838" y="3192463"/>
          <p14:tracePt t="104523" x="6096000" y="3192463"/>
          <p14:tracePt t="104540" x="6126163" y="3178175"/>
          <p14:tracePt t="104557" x="6164263" y="3170238"/>
          <p14:tracePt t="104573" x="6202363" y="3162300"/>
          <p14:tracePt t="104590" x="6232525" y="3154363"/>
          <p14:tracePt t="104607" x="6248400" y="3146425"/>
          <p14:tracePt t="104623" x="6256338" y="3146425"/>
          <p14:tracePt t="104687" x="6264275" y="3146425"/>
          <p14:tracePt t="104701" x="6270625" y="3146425"/>
          <p14:tracePt t="104711" x="6278563" y="3146425"/>
          <p14:tracePt t="104724" x="6294438" y="3140075"/>
          <p14:tracePt t="104741" x="6316663" y="3140075"/>
          <p14:tracePt t="104742" x="6324600" y="3132138"/>
          <p14:tracePt t="104757" x="6332538" y="3132138"/>
          <p14:tracePt t="104773" x="6340475" y="3132138"/>
          <p14:tracePt t="104827" x="6346825" y="3132138"/>
          <p14:tracePt t="104837" x="6354763" y="3132138"/>
          <p14:tracePt t="104841" x="6362700" y="3132138"/>
          <p14:tracePt t="104857" x="6392863" y="3132138"/>
          <p14:tracePt t="104874" x="6438900" y="3132138"/>
          <p14:tracePt t="104876" x="6446838" y="3132138"/>
          <p14:tracePt t="104890" x="6484938" y="3132138"/>
          <p14:tracePt t="104907" x="6507163" y="3132138"/>
          <p14:tracePt t="104975" x="6507163" y="3140075"/>
          <p14:tracePt t="105001" x="6515100" y="3140075"/>
          <p14:tracePt t="106561" x="6523038" y="3140075"/>
          <p14:tracePt t="106575" x="6530975" y="3140075"/>
          <p14:tracePt t="106599" x="6537325" y="3140075"/>
          <p14:tracePt t="106623" x="6545263" y="3140075"/>
          <p14:tracePt t="106637" x="6553200" y="3140075"/>
          <p14:tracePt t="106667" x="6561138" y="3140075"/>
          <p14:tracePt t="106671" x="6569075" y="3132138"/>
          <p14:tracePt t="106681" x="6575425" y="3132138"/>
          <p14:tracePt t="106691" x="6583363" y="3132138"/>
          <p14:tracePt t="106708" x="6607175" y="3124200"/>
          <p14:tracePt t="106724" x="6621463" y="3116263"/>
          <p14:tracePt t="106741" x="6637338" y="3116263"/>
          <p14:tracePt t="106743" x="6645275" y="3116263"/>
          <p14:tracePt t="106758" x="6651625" y="3108325"/>
          <p14:tracePt t="106774" x="6683375" y="3101975"/>
          <p14:tracePt t="106791" x="6705600" y="3101975"/>
          <p14:tracePt t="106808" x="6735763" y="3094038"/>
          <p14:tracePt t="106810" x="6743700" y="3094038"/>
          <p14:tracePt t="106824" x="6773863" y="3078163"/>
          <p14:tracePt t="106841" x="6811963" y="3070225"/>
          <p14:tracePt t="106842" x="6819900" y="3070225"/>
          <p14:tracePt t="106845" x="6827838" y="3070225"/>
          <p14:tracePt t="106846" x="6835775" y="3063875"/>
          <p14:tracePt t="106858" x="6865938" y="3055938"/>
          <p14:tracePt t="106874" x="6904038" y="3040063"/>
          <p14:tracePt t="106891" x="6934200" y="3032125"/>
          <p14:tracePt t="106908" x="6980238" y="3017838"/>
          <p14:tracePt t="106910" x="6988175" y="3017838"/>
          <p14:tracePt t="106924" x="7018338" y="3017838"/>
          <p14:tracePt t="106941" x="7048500" y="3017838"/>
          <p14:tracePt t="106958" x="7078663" y="3017838"/>
          <p14:tracePt t="106974" x="7102475" y="3032125"/>
          <p14:tracePt t="106991" x="7124700" y="3040063"/>
          <p14:tracePt t="107008" x="7140575" y="3055938"/>
          <p14:tracePt t="107024" x="7192963" y="3070225"/>
          <p14:tracePt t="107027" x="7200900" y="3070225"/>
          <p14:tracePt t="107029" x="7208838" y="3070225"/>
          <p14:tracePt t="107041" x="7269163" y="3070225"/>
          <p14:tracePt t="107058" x="7361238" y="3070225"/>
          <p14:tracePt t="107059" x="7369175" y="3070225"/>
          <p14:tracePt t="107074" x="7421563" y="3070225"/>
          <p14:tracePt t="107091" x="7437438" y="3070225"/>
          <p14:tracePt t="107125" x="7429500" y="3070225"/>
          <p14:tracePt t="107128" x="7421563" y="3078163"/>
          <p14:tracePt t="107141" x="7413625" y="3086100"/>
          <p14:tracePt t="107158" x="7399338" y="3101975"/>
          <p14:tracePt t="107159" x="7391400" y="3101975"/>
          <p14:tracePt t="107174" x="7383463" y="3116263"/>
          <p14:tracePt t="107299" x="7375525" y="3116263"/>
          <p14:tracePt t="107347" x="7375525" y="3124200"/>
          <p14:tracePt t="107351" x="7369175" y="3124200"/>
          <p14:tracePt t="110110" x="7375525" y="3124200"/>
          <p14:tracePt t="110117" x="7383463" y="3124200"/>
          <p14:tracePt t="110125" x="7399338" y="3124200"/>
          <p14:tracePt t="110142" x="7429500" y="3124200"/>
          <p14:tracePt t="110158" x="7459663" y="3132138"/>
          <p14:tracePt t="110175" x="7475538" y="3140075"/>
          <p14:tracePt t="110192" x="7483475" y="3140075"/>
          <p14:tracePt t="110208" x="7483475" y="3146425"/>
          <p14:tracePt t="110225" x="7489825" y="3146425"/>
          <p14:tracePt t="110244" x="7497763" y="3146425"/>
          <p14:tracePt t="110259" x="7513638" y="3154363"/>
          <p14:tracePt t="110276" x="7551738" y="3154363"/>
          <p14:tracePt t="110292" x="7604125" y="3162300"/>
          <p14:tracePt t="110309" x="7650163" y="3162300"/>
          <p14:tracePt t="110325" x="7666038" y="3162300"/>
          <p14:tracePt t="110342" x="7673975" y="3162300"/>
          <p14:tracePt t="110409" x="7673975" y="3170238"/>
          <p14:tracePt t="110416" x="7680325" y="3170238"/>
          <p14:tracePt t="110426" x="7688263" y="3170238"/>
          <p14:tracePt t="110442" x="7704138" y="3178175"/>
          <p14:tracePt t="110459" x="7718425" y="3178175"/>
          <p14:tracePt t="110475" x="7742238" y="3178175"/>
          <p14:tracePt t="110509" x="7750175" y="3178175"/>
          <p14:tracePt t="110528" x="7756525" y="3178175"/>
          <p14:tracePt t="110532" x="7764463" y="3178175"/>
          <p14:tracePt t="110542" x="7788275" y="3178175"/>
          <p14:tracePt t="110559" x="7832725" y="3162300"/>
          <p14:tracePt t="110575" x="7870825" y="3154363"/>
          <p14:tracePt t="110592" x="7916863" y="3146425"/>
          <p14:tracePt t="110608" x="7940675" y="3146425"/>
          <p14:tracePt t="110826" x="7947025" y="3146425"/>
          <p14:tracePt t="110830" x="7947025" y="3140075"/>
          <p14:tracePt t="110842" x="7970838" y="3140075"/>
          <p14:tracePt t="110859" x="8001000" y="3132138"/>
          <p14:tracePt t="110875" x="8031163" y="3132138"/>
          <p14:tracePt t="110892" x="8039100" y="3132138"/>
          <p14:tracePt t="110909" x="8047038" y="3132138"/>
          <p14:tracePt t="111080" x="8054975" y="3132138"/>
          <p14:tracePt t="111128" x="8061325" y="3132138"/>
          <p14:tracePt t="111316" x="8069263" y="3132138"/>
          <p14:tracePt t="111330" x="8077200" y="3132138"/>
          <p14:tracePt t="111346" x="8085138" y="3132138"/>
          <p14:tracePt t="111424" x="8093075" y="3132138"/>
          <p14:tracePt t="111748" x="8099425" y="3132138"/>
          <p14:tracePt t="111758" x="8107363" y="3132138"/>
          <p14:tracePt t="111768" x="8115300" y="3132138"/>
          <p14:tracePt t="111776" x="8123238" y="3132138"/>
          <p14:tracePt t="111793" x="8137525" y="3132138"/>
          <p14:tracePt t="111880" x="8145463" y="3132138"/>
          <p14:tracePt t="111892" x="8153400" y="3132138"/>
          <p14:tracePt t="111896" x="8161338" y="3132138"/>
          <p14:tracePt t="111909" x="8175625" y="3132138"/>
          <p14:tracePt t="111926" x="8199438" y="3140075"/>
          <p14:tracePt t="111942" x="8229600" y="3146425"/>
          <p14:tracePt t="111959" x="8245475" y="3154363"/>
          <p14:tracePt t="111976" x="8259763" y="3162300"/>
          <p14:tracePt t="112000" x="8267700" y="3162300"/>
          <p14:tracePt t="112010" x="8275638" y="3162300"/>
          <p14:tracePt t="112026" x="8289925" y="3170238"/>
          <p14:tracePt t="112042" x="8328025" y="3178175"/>
          <p14:tracePt t="112059" x="8359775" y="3178175"/>
          <p14:tracePt t="112076" x="8389938" y="3184525"/>
          <p14:tracePt t="112093" x="8397875" y="3184525"/>
          <p14:tracePt t="112167" x="8404225" y="3184525"/>
          <p14:tracePt t="113107" x="8412163" y="3184525"/>
          <p14:tracePt t="113134" x="8420100" y="3184525"/>
          <p14:tracePt t="113149" x="8428038" y="3184525"/>
          <p14:tracePt t="113159" x="8435975" y="3178175"/>
          <p14:tracePt t="113171" x="8442325" y="3178175"/>
          <p14:tracePt t="113176" x="8442325" y="3170238"/>
          <p14:tracePt t="113193" x="8458200" y="3170238"/>
          <p14:tracePt t="113210" x="8466138" y="3170238"/>
          <p14:tracePt t="113341" x="8474075" y="3170238"/>
          <p14:tracePt t="113367" x="8480425" y="3170238"/>
          <p14:tracePt t="113887" x="8488363" y="3170238"/>
          <p14:tracePt t="114061" x="8480425" y="3170238"/>
          <p14:tracePt t="114091" x="8474075" y="3170238"/>
          <p14:tracePt t="114107" x="8466138" y="3170238"/>
          <p14:tracePt t="114113" x="8458200" y="3170238"/>
          <p14:tracePt t="114127" x="8450263" y="3170238"/>
          <p14:tracePt t="114145" x="8442325" y="3170238"/>
          <p14:tracePt t="114160" x="8442325" y="3178175"/>
          <p14:tracePt t="114177" x="8428038" y="3178175"/>
          <p14:tracePt t="114193" x="8397875" y="3184525"/>
          <p14:tracePt t="114195" x="8389938" y="3192463"/>
          <p14:tracePt t="114210" x="8351838" y="3200400"/>
          <p14:tracePt t="114227" x="8305800" y="3208338"/>
          <p14:tracePt t="114230" x="8289925" y="3216275"/>
          <p14:tracePt t="114231" x="8283575" y="3216275"/>
          <p14:tracePt t="114232" x="8275638" y="3222625"/>
          <p14:tracePt t="114234" x="8267700" y="3222625"/>
          <p14:tracePt t="114244" x="8213725" y="3230563"/>
          <p14:tracePt t="114246" x="8207375" y="3230563"/>
          <p14:tracePt t="114249" x="8199438" y="3230563"/>
          <p14:tracePt t="114261" x="8131175" y="3246438"/>
          <p14:tracePt t="114262" x="8123238" y="3246438"/>
          <p14:tracePt t="114265" x="8107363" y="3254375"/>
          <p14:tracePt t="114277" x="8054975" y="3268663"/>
          <p14:tracePt t="114279" x="8047038" y="3268663"/>
          <p14:tracePt t="114281" x="8039100" y="3268663"/>
          <p14:tracePt t="114293" x="7993063" y="3284538"/>
          <p14:tracePt t="114295" x="7978775" y="3284538"/>
          <p14:tracePt t="114310" x="7916863" y="3306763"/>
          <p14:tracePt t="114327" x="7864475" y="3322638"/>
          <p14:tracePt t="114343" x="7818438" y="3330575"/>
          <p14:tracePt t="114344" x="7810500" y="3336925"/>
          <p14:tracePt t="114360" x="7750175" y="3352800"/>
          <p14:tracePt t="114377" x="7658100" y="3368675"/>
          <p14:tracePt t="114379" x="7635875" y="3368675"/>
          <p14:tracePt t="114380" x="7620000" y="3375025"/>
          <p14:tracePt t="114383" x="7612063" y="3375025"/>
          <p14:tracePt t="114394" x="7527925" y="3382963"/>
          <p14:tracePt t="114410" x="7399338" y="3390900"/>
          <p14:tracePt t="114412" x="7383463" y="3390900"/>
          <p14:tracePt t="114427" x="7285038" y="3398838"/>
          <p14:tracePt t="114428" x="7269163" y="3398838"/>
          <p14:tracePt t="114431" x="7254875" y="3398838"/>
          <p14:tracePt t="114433" x="7239000" y="3398838"/>
          <p14:tracePt t="114444" x="7162800" y="3406775"/>
          <p14:tracePt t="114460" x="7048500" y="3421063"/>
          <p14:tracePt t="114477" x="6980238" y="3436938"/>
          <p14:tracePt t="114479" x="6972300" y="3436938"/>
          <p14:tracePt t="114480" x="6964363" y="3444875"/>
          <p14:tracePt t="114482" x="6950075" y="3444875"/>
          <p14:tracePt t="114494" x="6911975" y="3451225"/>
          <p14:tracePt t="114510" x="6873875" y="3459163"/>
          <p14:tracePt t="114527" x="6835775" y="3467100"/>
          <p14:tracePt t="114543" x="6789738" y="3467100"/>
          <p14:tracePt t="114560" x="6721475" y="3482975"/>
          <p14:tracePt t="114562" x="6713538" y="3482975"/>
          <p14:tracePt t="114565" x="6705600" y="3482975"/>
          <p14:tracePt t="114577" x="6629400" y="3482975"/>
          <p14:tracePt t="114594" x="6499225" y="3489325"/>
          <p14:tracePt t="114597" x="6492875" y="3489325"/>
          <p14:tracePt t="114598" x="6477000" y="3489325"/>
          <p14:tracePt t="114600" x="6469063" y="3489325"/>
          <p14:tracePt t="114610" x="6392863" y="3505200"/>
          <p14:tracePt t="114627" x="6286500" y="3521075"/>
          <p14:tracePt t="114629" x="6278563" y="3521075"/>
          <p14:tracePt t="114630" x="6264275" y="3521075"/>
          <p14:tracePt t="114632" x="6248400" y="3527425"/>
          <p14:tracePt t="114644" x="6194425" y="3543300"/>
          <p14:tracePt t="114660" x="6134100" y="3559175"/>
          <p14:tracePt t="114663" x="6126163" y="3565525"/>
          <p14:tracePt t="114665" x="6118225" y="3565525"/>
          <p14:tracePt t="114677" x="6088063" y="3573463"/>
          <p14:tracePt t="114694" x="6073775" y="3573463"/>
          <p14:tracePt t="114795" x="6065838" y="3573463"/>
          <p14:tracePt t="114799" x="6057900" y="3573463"/>
          <p14:tracePt t="114810" x="6042025" y="3573463"/>
          <p14:tracePt t="114827" x="6003925" y="3573463"/>
          <p14:tracePt t="114844" x="5959475" y="3581400"/>
          <p14:tracePt t="114847" x="5951538" y="3581400"/>
          <p14:tracePt t="114860" x="5935663" y="3581400"/>
          <p14:tracePt t="114877" x="5927725" y="3581400"/>
          <p14:tracePt t="114949" x="5921375" y="3581400"/>
          <p14:tracePt t="115229" x="5927725" y="3581400"/>
          <p14:tracePt t="115236" x="5943600" y="3581400"/>
          <p14:tracePt t="115244" x="5951538" y="3581400"/>
          <p14:tracePt t="115261" x="5973763" y="3589338"/>
          <p14:tracePt t="115277" x="5997575" y="3589338"/>
          <p14:tracePt t="115279" x="6003925" y="3589338"/>
          <p14:tracePt t="115294" x="6011863" y="3589338"/>
          <p14:tracePt t="115315" x="6019800" y="3589338"/>
          <p14:tracePt t="115340" x="6019800" y="3597275"/>
          <p14:tracePt t="115353" x="6027738" y="3597275"/>
          <p14:tracePt t="115361" x="6035675" y="3597275"/>
          <p14:tracePt t="115377" x="6049963" y="3597275"/>
          <p14:tracePt t="115380" x="6065838" y="3603625"/>
          <p14:tracePt t="115382" x="6073775" y="3603625"/>
          <p14:tracePt t="115394" x="6111875" y="3603625"/>
          <p14:tracePt t="115411" x="6156325" y="3603625"/>
          <p14:tracePt t="115413" x="6164263" y="3611563"/>
          <p14:tracePt t="115415" x="6180138" y="3611563"/>
          <p14:tracePt t="115427" x="6210300" y="3611563"/>
          <p14:tracePt t="115444" x="6256338" y="3611563"/>
          <p14:tracePt t="115446" x="6264275" y="3611563"/>
          <p14:tracePt t="115461" x="6278563" y="3611563"/>
          <p14:tracePt t="115477" x="6294438" y="3611563"/>
          <p14:tracePt t="115558" x="6302375" y="3611563"/>
          <p14:tracePt t="115567" x="6308725" y="3611563"/>
          <p14:tracePt t="115577" x="6324600" y="3611563"/>
          <p14:tracePt t="115594" x="6354763" y="3611563"/>
          <p14:tracePt t="115596" x="6362700" y="3611563"/>
          <p14:tracePt t="115611" x="6378575" y="3619500"/>
          <p14:tracePt t="115627" x="6392863" y="3619500"/>
          <p14:tracePt t="115644" x="6400800" y="3619500"/>
          <p14:tracePt t="115681" x="6400800" y="3627438"/>
          <p14:tracePt t="115697" x="6408738" y="3627438"/>
          <p14:tracePt t="115709" x="6416675" y="3627438"/>
          <p14:tracePt t="115714" x="6423025" y="3627438"/>
          <p14:tracePt t="115727" x="6430963" y="3627438"/>
          <p14:tracePt t="115744" x="6461125" y="3627438"/>
          <p14:tracePt t="115761" x="6484938" y="3627438"/>
          <p14:tracePt t="115777" x="6515100" y="3635375"/>
          <p14:tracePt t="115794" x="6537325" y="3641725"/>
          <p14:tracePt t="115811" x="6553200" y="3641725"/>
          <p14:tracePt t="115827" x="6561138" y="3649663"/>
          <p14:tracePt t="115844" x="6575425" y="3649663"/>
          <p14:tracePt t="115861" x="6583363" y="3649663"/>
          <p14:tracePt t="115905" x="6583363" y="3657600"/>
          <p14:tracePt t="115957" x="6591300" y="3657600"/>
          <p14:tracePt t="115995" x="6599238" y="3657600"/>
          <p14:tracePt t="116051" x="6607175" y="3657600"/>
          <p14:tracePt t="116081" x="6613525" y="3657600"/>
          <p14:tracePt t="116355" x="6621463" y="3657600"/>
          <p14:tracePt t="116393" x="6629400" y="3657600"/>
          <p14:tracePt t="116425" x="6629400" y="3649663"/>
          <p14:tracePt t="116431" x="6637338" y="3649663"/>
          <p14:tracePt t="116444" x="6651625" y="3649663"/>
          <p14:tracePt t="116461" x="6675438" y="3649663"/>
          <p14:tracePt t="116477" x="6697663" y="3649663"/>
          <p14:tracePt t="116479" x="6705600" y="3649663"/>
          <p14:tracePt t="116495" x="6727825" y="3649663"/>
          <p14:tracePt t="116511" x="6743700" y="3649663"/>
          <p14:tracePt t="116527" x="6751638" y="3649663"/>
          <p14:tracePt t="116561" x="6759575" y="3649663"/>
          <p14:tracePt t="116577" x="6765925" y="3649663"/>
          <p14:tracePt t="116591" x="6773863" y="3649663"/>
          <p14:tracePt t="116599" x="6781800" y="3649663"/>
          <p14:tracePt t="116611" x="6797675" y="3649663"/>
          <p14:tracePt t="116628" x="6835775" y="3641725"/>
          <p14:tracePt t="116645" x="6865938" y="3641725"/>
          <p14:tracePt t="116661" x="6880225" y="3641725"/>
          <p14:tracePt t="116664" x="6896100" y="3641725"/>
          <p14:tracePt t="116678" x="6911975" y="3641725"/>
          <p14:tracePt t="116694" x="6918325" y="3641725"/>
          <p14:tracePt t="116711" x="6926263" y="3641725"/>
          <p14:tracePt t="116728" x="6934200" y="3641725"/>
          <p14:tracePt t="116767" x="6942138" y="3641725"/>
          <p14:tracePt t="116775" x="6942138" y="3635375"/>
          <p14:tracePt t="116781" x="6950075" y="3635375"/>
          <p14:tracePt t="116795" x="6956425" y="3635375"/>
          <p14:tracePt t="116811" x="6980238" y="3635375"/>
          <p14:tracePt t="116814" x="6988175" y="3635375"/>
          <p14:tracePt t="116816" x="6994525" y="3635375"/>
          <p14:tracePt t="116828" x="7010400" y="3627438"/>
          <p14:tracePt t="116844" x="7048500" y="3619500"/>
          <p14:tracePt t="116861" x="7064375" y="3619500"/>
          <p14:tracePt t="116878" x="7070725" y="3619500"/>
          <p14:tracePt t="117103" x="7078663" y="3619500"/>
          <p14:tracePt t="117110" x="7094538" y="3611563"/>
          <p14:tracePt t="117114" x="7102475" y="3611563"/>
          <p14:tracePt t="117128" x="7132638" y="3611563"/>
          <p14:tracePt t="117130" x="7140575" y="3611563"/>
          <p14:tracePt t="117133" x="7140575" y="3603625"/>
          <p14:tracePt t="117144" x="7154863" y="3603625"/>
          <p14:tracePt t="118017" x="7162800" y="3603625"/>
          <p14:tracePt t="118147" x="7170738" y="3603625"/>
          <p14:tracePt t="118865" x="7170738" y="3611563"/>
          <p14:tracePt t="119175" x="7162800" y="3611563"/>
          <p14:tracePt t="119185" x="7162800" y="3619500"/>
          <p14:tracePt t="119310" x="7162800" y="3627438"/>
          <p14:tracePt t="119321" x="7154863" y="3627438"/>
          <p14:tracePt t="119329" x="7154863" y="3635375"/>
          <p14:tracePt t="119345" x="7146925" y="3649663"/>
          <p14:tracePt t="119362" x="7140575" y="3665538"/>
          <p14:tracePt t="119379" x="7132638" y="3673475"/>
          <p14:tracePt t="119489" x="7132638" y="3679825"/>
          <p14:tracePt t="119496" x="7124700" y="3687763"/>
          <p14:tracePt t="119505" x="7124700" y="3695700"/>
          <p14:tracePt t="119519" x="7116763" y="3703638"/>
          <p14:tracePt t="119530" x="7116763" y="3711575"/>
          <p14:tracePt t="119546" x="7102475" y="3725863"/>
          <p14:tracePt t="119562" x="7086600" y="3733800"/>
          <p14:tracePt t="119579" x="0" y="0"/>
        </p14:tracePtLst>
        <p14:tracePtLst>
          <p14:tracePt t="123729" x="7010400" y="4495800"/>
          <p14:tracePt t="123735" x="7002463" y="4495800"/>
          <p14:tracePt t="123751" x="6994525" y="4495800"/>
          <p14:tracePt t="123771" x="6988175" y="4495800"/>
          <p14:tracePt t="123795" x="6980238" y="4495800"/>
          <p14:tracePt t="123817" x="6972300" y="4495800"/>
          <p14:tracePt t="123825" x="6964363" y="4495800"/>
          <p14:tracePt t="123837" x="6956425" y="4495800"/>
          <p14:tracePt t="123847" x="6950075" y="4495800"/>
          <p14:tracePt t="123864" x="6942138" y="4495800"/>
          <p14:tracePt t="124193" x="6950075" y="4495800"/>
          <p14:tracePt t="124219" x="6956425" y="4495800"/>
          <p14:tracePt t="124236" x="6964363" y="4495800"/>
          <p14:tracePt t="124243" x="6972300" y="4495800"/>
          <p14:tracePt t="124257" x="6972300" y="4503738"/>
          <p14:tracePt t="124275" x="6980238" y="4503738"/>
          <p14:tracePt t="124291" x="6980238" y="4511675"/>
          <p14:tracePt t="124298" x="6980238" y="4518025"/>
          <p14:tracePt t="124314" x="6980238" y="4525963"/>
          <p14:tracePt t="124330" x="6980238" y="4533900"/>
          <p14:tracePt t="124409" x="6980238" y="4541838"/>
          <p14:tracePt t="124414" x="6980238" y="4549775"/>
          <p14:tracePt t="124419" x="6980238" y="4556125"/>
          <p14:tracePt t="124445" x="6980238" y="4564063"/>
          <p14:tracePt t="124591" x="6980238" y="4572000"/>
          <p14:tracePt t="124598" x="6980238" y="4587875"/>
          <p14:tracePt t="124614" x="6980238" y="4610100"/>
          <p14:tracePt t="124630" x="6988175" y="4632325"/>
          <p14:tracePt t="124647" x="6988175" y="4656138"/>
          <p14:tracePt t="124665" x="6988175" y="4664075"/>
          <p14:tracePt t="124763" x="6988175" y="4670425"/>
          <p14:tracePt t="124859" x="6994525" y="4670425"/>
          <p14:tracePt t="124873" x="7002463" y="4670425"/>
          <p14:tracePt t="124880" x="7010400" y="4670425"/>
          <p14:tracePt t="124897" x="7026275" y="4670425"/>
          <p14:tracePt t="124914" x="7040563" y="4670425"/>
          <p14:tracePt t="124931" x="7048500" y="4670425"/>
          <p14:tracePt t="124947" x="7056438" y="4686300"/>
          <p14:tracePt t="124964" x="7064375" y="4694238"/>
          <p14:tracePt t="124981" x="7070725" y="4694238"/>
          <p14:tracePt t="125035" x="7078663" y="4694238"/>
          <p14:tracePt t="125043" x="7086600" y="4694238"/>
          <p14:tracePt t="125055" x="7094538" y="4694238"/>
          <p14:tracePt t="125064" x="7102475" y="4694238"/>
          <p14:tracePt t="125081" x="7132638" y="4694238"/>
          <p14:tracePt t="125097" x="7146925" y="4694238"/>
          <p14:tracePt t="125135" x="7154863" y="4694238"/>
          <p14:tracePt t="125147" x="7170738" y="4694238"/>
          <p14:tracePt t="125164" x="7192963" y="4694238"/>
          <p14:tracePt t="125181" x="7208838" y="4694238"/>
          <p14:tracePt t="125197" x="7216775" y="4694238"/>
          <p14:tracePt t="125311" x="7223125" y="4694238"/>
          <p14:tracePt t="125319" x="7231063" y="4694238"/>
          <p14:tracePt t="125332" x="7239000" y="4694238"/>
          <p14:tracePt t="125469" x="7246938" y="4694238"/>
          <p14:tracePt t="125735" x="7254875" y="4694238"/>
          <p14:tracePt t="125745" x="7261225" y="4694238"/>
          <p14:tracePt t="126327" x="7269163" y="4694238"/>
          <p14:tracePt t="126351" x="7269163" y="4702175"/>
          <p14:tracePt t="126359" x="7277100" y="4708525"/>
          <p14:tracePt t="126395" x="7285038" y="4708525"/>
          <p14:tracePt t="126405" x="7292975" y="4708525"/>
          <p14:tracePt t="126456" x="7292975" y="4702175"/>
          <p14:tracePt t="126477" x="7285038" y="4702175"/>
          <p14:tracePt t="126481" x="7285038" y="4708525"/>
          <p14:tracePt t="126489" x="7277100" y="4716463"/>
          <p14:tracePt t="126505" x="7277100" y="4724400"/>
          <p14:tracePt t="126551" x="7269163" y="4724400"/>
          <p14:tracePt t="126819" x="7269163" y="4716463"/>
          <p14:tracePt t="126825" x="7269163" y="4708525"/>
          <p14:tracePt t="126831" x="7269163" y="4702175"/>
          <p14:tracePt t="126848" x="7269163" y="4686300"/>
          <p14:tracePt t="126865" x="7277100" y="4686300"/>
          <p14:tracePt t="126951" x="7277100" y="4678363"/>
          <p14:tracePt t="126957" x="7285038" y="4670425"/>
          <p14:tracePt t="126958" x="7292975" y="4664075"/>
          <p14:tracePt t="126964" x="7292975" y="4656138"/>
          <p14:tracePt t="126981" x="7307263" y="4640263"/>
          <p14:tracePt t="126998" x="7307263" y="4632325"/>
          <p14:tracePt t="128035" x="7315200" y="4632325"/>
          <p14:tracePt t="128251" x="7323138" y="4632325"/>
          <p14:tracePt t="128291" x="7331075" y="4632325"/>
          <p14:tracePt t="128309" x="7337425" y="4632325"/>
          <p14:tracePt t="128683" x="7345363" y="4632325"/>
          <p14:tracePt t="128689" x="7353300" y="4632325"/>
          <p14:tracePt t="128699" x="7369175" y="4632325"/>
          <p14:tracePt t="128716" x="7391400" y="4632325"/>
          <p14:tracePt t="128732" x="7421563" y="4632325"/>
          <p14:tracePt t="128749" x="7459663" y="4632325"/>
          <p14:tracePt t="128751" x="7475538" y="4632325"/>
          <p14:tracePt t="128766" x="7527925" y="4640263"/>
          <p14:tracePt t="128766" x="7543800" y="4640263"/>
          <p14:tracePt t="128782" x="7627938" y="4656138"/>
          <p14:tracePt t="128784" x="7635875" y="4656138"/>
          <p14:tracePt t="128800" x="7696200" y="4656138"/>
          <p14:tracePt t="128801" x="7704138" y="4656138"/>
          <p14:tracePt t="128815" x="7734300" y="4656138"/>
          <p14:tracePt t="128832" x="7756525" y="4656138"/>
          <p14:tracePt t="128849" x="7764463" y="4656138"/>
          <p14:tracePt t="128883" x="7772400" y="4656138"/>
          <p14:tracePt t="128899" x="7780338" y="4656138"/>
          <p14:tracePt t="128911" x="7788275" y="4656138"/>
          <p14:tracePt t="128915" x="7788275" y="4664075"/>
          <p14:tracePt t="128932" x="7794625" y="4664075"/>
          <p14:tracePt t="128949" x="7802563" y="4664075"/>
          <p14:tracePt t="128965" x="7810500" y="4664075"/>
          <p14:tracePt t="128982" x="7826375" y="4678363"/>
          <p14:tracePt t="128999" x="7864475" y="4702175"/>
          <p14:tracePt t="129002" x="7870825" y="4708525"/>
          <p14:tracePt t="129004" x="7878763" y="4716463"/>
          <p14:tracePt t="129015" x="7916863" y="4732338"/>
          <p14:tracePt t="129032" x="7962900" y="4754563"/>
          <p14:tracePt t="129036" x="7970838" y="4762500"/>
          <p14:tracePt t="129049" x="7985125" y="4762500"/>
          <p14:tracePt t="129066" x="8001000" y="4770438"/>
          <p14:tracePt t="129093" x="8008938" y="4770438"/>
          <p14:tracePt t="129111" x="8016875" y="4770438"/>
          <p14:tracePt t="129121" x="8023225" y="4770438"/>
          <p14:tracePt t="129195" x="8031163" y="4770438"/>
          <p14:tracePt t="129203" x="8039100" y="4770438"/>
          <p14:tracePt t="129216" x="8061325" y="4770438"/>
          <p14:tracePt t="129232" x="8099425" y="4770438"/>
          <p14:tracePt t="129249" x="8153400" y="4770438"/>
          <p14:tracePt t="129251" x="8169275" y="4770438"/>
          <p14:tracePt t="129253" x="8175625" y="4770438"/>
          <p14:tracePt t="129255" x="8183563" y="4770438"/>
          <p14:tracePt t="129266" x="8237538" y="4770438"/>
          <p14:tracePt t="129282" x="8313738" y="4762500"/>
          <p14:tracePt t="129284" x="8321675" y="4762500"/>
          <p14:tracePt t="129299" x="8351838" y="4754563"/>
          <p14:tracePt t="129300" x="8359775" y="4754563"/>
          <p14:tracePt t="129315" x="8366125" y="4754563"/>
          <p14:tracePt t="129373" x="8374063" y="4754563"/>
          <p14:tracePt t="129387" x="8382000" y="4754563"/>
          <p14:tracePt t="129849" x="8389938" y="4754563"/>
          <p14:tracePt t="129907" x="8480425" y="4740275"/>
          <p14:tracePt t="129915" x="8488363" y="4740275"/>
          <p14:tracePt t="129927" x="8488363" y="4732338"/>
          <p14:tracePt t="129951" x="8496300" y="4732338"/>
          <p14:tracePt t="129975" x="8504238" y="4732338"/>
          <p14:tracePt t="129991" x="8512175" y="4732338"/>
          <p14:tracePt t="129997" x="8518525" y="4732338"/>
          <p14:tracePt t="130003" x="8526463" y="4732338"/>
          <p14:tracePt t="130016" x="8556625" y="4724400"/>
          <p14:tracePt t="130032" x="8588375" y="4716463"/>
          <p14:tracePt t="130034" x="8594725" y="4716463"/>
          <p14:tracePt t="130050" x="8632825" y="4716463"/>
          <p14:tracePt t="130066" x="8648700" y="4708525"/>
          <p14:tracePt t="130082" x="8664575" y="4708525"/>
          <p14:tracePt t="130103" x="8670925" y="4708525"/>
          <p14:tracePt t="130129" x="8678863" y="4708525"/>
          <p14:tracePt t="130143" x="8686800" y="4708525"/>
          <p14:tracePt t="130149" x="8694738" y="4708525"/>
          <p14:tracePt t="130166" x="8724900" y="4716463"/>
          <p14:tracePt t="130182" x="8755063" y="4716463"/>
          <p14:tracePt t="130184" x="8763000" y="4716463"/>
          <p14:tracePt t="130199" x="8785225" y="4724400"/>
          <p14:tracePt t="130216" x="8809038" y="4724400"/>
          <p14:tracePt t="130233" x="8823325" y="4724400"/>
          <p14:tracePt t="130249" x="8831263" y="4724400"/>
          <p14:tracePt t="130479" x="8839200" y="4724400"/>
          <p14:tracePt t="130753" x="8847138" y="4724400"/>
          <p14:tracePt t="130760" x="8855075" y="4724400"/>
          <p14:tracePt t="130773" x="8861425" y="4724400"/>
          <p14:tracePt t="130785" x="8869363" y="4724400"/>
          <p14:tracePt t="130799" x="8885238" y="4724400"/>
          <p14:tracePt t="130816" x="8893175" y="4724400"/>
          <p14:tracePt t="130833" x="8899525" y="4724400"/>
          <p14:tracePt t="130849" x="8907463" y="4724400"/>
          <p14:tracePt t="130866" x="8915400" y="4724400"/>
          <p14:tracePt t="130883" x="8937625" y="4724400"/>
          <p14:tracePt t="130900" x="8975725" y="4724400"/>
          <p14:tracePt t="130902" x="8983663" y="4724400"/>
          <p14:tracePt t="130916" x="9013825" y="4724400"/>
          <p14:tracePt t="130933" x="9029700" y="4732338"/>
          <p14:tracePt t="130934" x="9037638" y="4732338"/>
          <p14:tracePt t="130936" x="9045575" y="4732338"/>
          <p14:tracePt t="130949" x="9051925" y="4732338"/>
          <p14:tracePt t="131067" x="9059863" y="4732338"/>
          <p14:tracePt t="131107" x="9067800" y="4732338"/>
          <p14:tracePt t="131115" x="9075738" y="4732338"/>
          <p14:tracePt t="131125" x="9083675" y="4732338"/>
          <p14:tracePt t="131133" x="9090025" y="4732338"/>
          <p14:tracePt t="131149" x="9105900" y="4732338"/>
          <p14:tracePt t="131166" x="9136063" y="4732338"/>
          <p14:tracePt t="131183" x="9166225" y="4732338"/>
          <p14:tracePt t="131200" x="9182100" y="4732338"/>
          <p14:tracePt t="131216" x="9212263" y="4732338"/>
          <p14:tracePt t="131233" x="9228138" y="4732338"/>
          <p14:tracePt t="131250" x="9250363" y="4732338"/>
          <p14:tracePt t="131252" x="9258300" y="4732338"/>
          <p14:tracePt t="131266" x="9280525" y="4732338"/>
          <p14:tracePt t="131283" x="9318625" y="4716463"/>
          <p14:tracePt t="131285" x="9326563" y="4716463"/>
          <p14:tracePt t="131286" x="9334500" y="4716463"/>
          <p14:tracePt t="131300" x="9372600" y="4708525"/>
          <p14:tracePt t="131316" x="9426575" y="4702175"/>
          <p14:tracePt t="131333" x="9464675" y="4694238"/>
          <p14:tracePt t="131336" x="9471025" y="4694238"/>
          <p14:tracePt t="131337" x="9471025" y="4686300"/>
          <p14:tracePt t="131338" x="9478963" y="4686300"/>
          <p14:tracePt t="131350" x="9502775" y="4686300"/>
          <p14:tracePt t="131366" x="9525000" y="4678363"/>
          <p14:tracePt t="131368" x="9532938" y="4678363"/>
          <p14:tracePt t="131383" x="9540875" y="4678363"/>
          <p14:tracePt t="131977" x="9532938" y="4678363"/>
          <p14:tracePt t="131982" x="9525000" y="4678363"/>
          <p14:tracePt t="131991" x="9517063" y="4678363"/>
          <p14:tracePt t="132000" x="9509125" y="4678363"/>
          <p14:tracePt t="132016" x="9486900" y="4678363"/>
          <p14:tracePt t="132033" x="9471025" y="4686300"/>
          <p14:tracePt t="132050" x="9448800" y="4694238"/>
          <p14:tracePt t="132067" x="9426575" y="4694238"/>
          <p14:tracePt t="132083" x="9418638" y="4702175"/>
          <p14:tracePt t="132100" x="9394825" y="4702175"/>
          <p14:tracePt t="132117" x="9380538" y="4708525"/>
          <p14:tracePt t="132133" x="9356725" y="4708525"/>
          <p14:tracePt t="132150" x="9312275" y="4708525"/>
          <p14:tracePt t="132152" x="9304338" y="4708525"/>
          <p14:tracePt t="132167" x="9266238" y="4708525"/>
          <p14:tracePt t="132183" x="9212263" y="4724400"/>
          <p14:tracePt t="132184" x="9204325" y="4724400"/>
          <p14:tracePt t="132186" x="9197975" y="4724400"/>
          <p14:tracePt t="132190" x="9182100" y="4724400"/>
          <p14:tracePt t="132200" x="9128125" y="4740275"/>
          <p14:tracePt t="132216" x="9045575" y="4762500"/>
          <p14:tracePt t="132219" x="9029700" y="4762500"/>
          <p14:tracePt t="132220" x="9013825" y="4770438"/>
          <p14:tracePt t="132222" x="9007475" y="4778375"/>
          <p14:tracePt t="132224" x="8991600" y="4778375"/>
          <p14:tracePt t="132233" x="8945563" y="4784725"/>
          <p14:tracePt t="132250" x="8869363" y="4800600"/>
          <p14:tracePt t="132266" x="8831263" y="4808538"/>
          <p14:tracePt t="132283" x="8816975" y="4808538"/>
          <p14:tracePt t="132300" x="8809038" y="4808538"/>
          <p14:tracePt t="132334" x="8801100" y="4816475"/>
          <p14:tracePt t="132343" x="8793163" y="4816475"/>
          <p14:tracePt t="132353" x="8785225" y="4816475"/>
          <p14:tracePt t="132367" x="8770938" y="4822825"/>
          <p14:tracePt t="132383" x="8747125" y="4830763"/>
          <p14:tracePt t="132400" x="8724900" y="4846638"/>
          <p14:tracePt t="132402" x="8716963" y="4854575"/>
          <p14:tracePt t="132417" x="8694738" y="4860925"/>
          <p14:tracePt t="132433" x="8670925" y="4876800"/>
          <p14:tracePt t="132450" x="8656638" y="4884738"/>
          <p14:tracePt t="132466" x="8648700" y="4892675"/>
          <p14:tracePt t="132483" x="8640763" y="4899025"/>
          <p14:tracePt t="132500" x="8640763" y="4906963"/>
          <p14:tracePt t="132581" x="8632825" y="4906963"/>
          <p14:tracePt t="132593" x="8632825" y="4914900"/>
          <p14:tracePt t="132627" x="8626475" y="4914900"/>
          <p14:tracePt t="132635" x="8626475" y="4922838"/>
          <p14:tracePt t="132645" x="8626475" y="4930775"/>
          <p14:tracePt t="132650" x="8618538" y="4937125"/>
          <p14:tracePt t="132667" x="8618538" y="4945063"/>
          <p14:tracePt t="132684" x="8610600" y="4953000"/>
          <p14:tracePt t="132700" x="8610600" y="4968875"/>
          <p14:tracePt t="132717" x="8602663" y="4975225"/>
          <p14:tracePt t="132923" x="8602663" y="4983163"/>
          <p14:tracePt t="133460" x="8610600" y="4983163"/>
          <p14:tracePt t="133466" x="8618538" y="4983163"/>
          <p14:tracePt t="133482" x="8626475" y="4983163"/>
          <p14:tracePt t="133498" x="8632825" y="4983163"/>
          <p14:tracePt t="133512" x="8632825" y="4991100"/>
          <p14:tracePt t="133518" x="8640763" y="4991100"/>
          <p14:tracePt t="133533" x="8648700" y="4991100"/>
          <p14:tracePt t="133550" x="8670925" y="4999038"/>
          <p14:tracePt t="133567" x="8694738" y="4999038"/>
          <p14:tracePt t="133583" x="8724900" y="4999038"/>
          <p14:tracePt t="133600" x="8747125" y="5006975"/>
          <p14:tracePt t="133617" x="8778875" y="5006975"/>
          <p14:tracePt t="133618" x="8785225" y="5006975"/>
          <p14:tracePt t="133634" x="8809038" y="5006975"/>
          <p14:tracePt t="133650" x="8847138" y="5006975"/>
          <p14:tracePt t="133667" x="8885238" y="5006975"/>
          <p14:tracePt t="133684" x="8923338" y="5013325"/>
          <p14:tracePt t="133700" x="8937625" y="5013325"/>
          <p14:tracePt t="133717" x="8945563" y="5013325"/>
          <p14:tracePt t="133746" x="8953500" y="5013325"/>
          <p14:tracePt t="133767" x="8961438" y="5013325"/>
          <p14:tracePt t="133836" x="8969375" y="5013325"/>
          <p14:tracePt t="133844" x="8975725" y="5013325"/>
          <p14:tracePt t="133850" x="8983663" y="5013325"/>
          <p14:tracePt t="133867" x="9021763" y="5013325"/>
          <p14:tracePt t="133868" x="9029700" y="5013325"/>
          <p14:tracePt t="133884" x="9067800" y="5013325"/>
          <p14:tracePt t="133900" x="9090025" y="5013325"/>
          <p14:tracePt t="133917" x="9097963" y="5013325"/>
          <p14:tracePt t="133961" x="9105900" y="5013325"/>
          <p14:tracePt t="133985" x="9113838" y="5013325"/>
          <p14:tracePt t="133997" x="9121775" y="5013325"/>
          <p14:tracePt t="134011" x="9128125" y="5013325"/>
          <p14:tracePt t="134023" x="9136063" y="5013325"/>
          <p14:tracePt t="134034" x="9144000" y="5013325"/>
          <p14:tracePt t="134051" x="9151938" y="5013325"/>
          <p14:tracePt t="134141" x="9159875" y="5013325"/>
          <p14:tracePt t="134159" x="9166225" y="5013325"/>
          <p14:tracePt t="134163" x="9174163" y="5013325"/>
          <p14:tracePt t="134173" x="9182100" y="5013325"/>
          <p14:tracePt t="134184" x="9190038" y="5013325"/>
          <p14:tracePt t="134200" x="9212263" y="5013325"/>
          <p14:tracePt t="134217" x="9220200" y="5013325"/>
          <p14:tracePt t="134307" x="9228138" y="5013325"/>
          <p14:tracePt t="134315" x="9236075" y="5013325"/>
          <p14:tracePt t="134357" x="9242425" y="5013325"/>
          <p14:tracePt t="134435" x="9250363" y="5013325"/>
          <p14:tracePt t="134487" x="9258300" y="5013325"/>
          <p14:tracePt t="134493" x="9266238" y="5013325"/>
          <p14:tracePt t="134501" x="9280525" y="5013325"/>
          <p14:tracePt t="134518" x="9318625" y="5013325"/>
          <p14:tracePt t="134534" x="9342438" y="5013325"/>
          <p14:tracePt t="135033" x="9350375" y="5013325"/>
          <p14:tracePt t="135047" x="9350375" y="5021263"/>
          <p14:tracePt t="135547" x="9350375" y="5029200"/>
          <p14:tracePt t="135557" x="9342438" y="5029200"/>
          <p14:tracePt t="135568" x="9334500" y="5037138"/>
          <p14:tracePt t="135584" x="9318625" y="5045075"/>
          <p14:tracePt t="135601" x="9304338" y="5051425"/>
          <p14:tracePt t="135618" x="9304338" y="5059363"/>
          <p14:tracePt t="135643" x="9296400" y="5059363"/>
          <p14:tracePt t="135663" x="9296400" y="5067300"/>
          <p14:tracePt t="135668" x="9288463" y="5067300"/>
          <p14:tracePt t="135684" x="9274175" y="5067300"/>
          <p14:tracePt t="135686" x="9266238" y="5075238"/>
          <p14:tracePt t="135701" x="9220200" y="5083175"/>
          <p14:tracePt t="135718" x="9151938" y="5113338"/>
          <p14:tracePt t="135720" x="9144000" y="5113338"/>
          <p14:tracePt t="135722" x="9136063" y="5113338"/>
          <p14:tracePt t="135725" x="9128125" y="5121275"/>
          <p14:tracePt t="135734" x="9083675" y="5143500"/>
          <p14:tracePt t="135751" x="8991600" y="5173663"/>
          <p14:tracePt t="135752" x="8983663" y="5181600"/>
          <p14:tracePt t="135754" x="8969375" y="5189538"/>
          <p14:tracePt t="135768" x="8931275" y="5203825"/>
          <p14:tracePt t="135784" x="8885238" y="5211763"/>
          <p14:tracePt t="135801" x="8839200" y="5227638"/>
          <p14:tracePt t="135804" x="8823325" y="5227638"/>
          <p14:tracePt t="135818" x="8755063" y="5241925"/>
          <p14:tracePt t="135835" x="8656638" y="5257800"/>
          <p14:tracePt t="135837" x="8648700" y="5265738"/>
          <p14:tracePt t="135838" x="8640763" y="5265738"/>
          <p14:tracePt t="135840" x="8626475" y="5265738"/>
          <p14:tracePt t="135851" x="8556625" y="5280025"/>
          <p14:tracePt t="135868" x="8442325" y="5326063"/>
          <p14:tracePt t="135870" x="8428038" y="5326063"/>
          <p14:tracePt t="135874" x="8420100" y="5334000"/>
          <p14:tracePt t="135875" x="8404225" y="5341938"/>
          <p14:tracePt t="135884" x="8343900" y="5364163"/>
          <p14:tracePt t="135901" x="8259763" y="5402263"/>
          <p14:tracePt t="135902" x="8251825" y="5410200"/>
          <p14:tracePt t="135904" x="8245475" y="5418138"/>
          <p14:tracePt t="135906" x="8229600" y="5418138"/>
          <p14:tracePt t="135918" x="8183563" y="5440363"/>
          <p14:tracePt t="135934" x="8123238" y="5470525"/>
          <p14:tracePt t="135937" x="8107363" y="5478463"/>
          <p14:tracePt t="135951" x="8069263" y="5502275"/>
          <p14:tracePt t="135968" x="8008938" y="5524500"/>
          <p14:tracePt t="135972" x="7993063" y="5532438"/>
          <p14:tracePt t="135984" x="7954963" y="5546725"/>
          <p14:tracePt t="136001" x="7894638" y="5578475"/>
          <p14:tracePt t="136003" x="7886700" y="5578475"/>
          <p14:tracePt t="136004" x="7878763" y="5584825"/>
          <p14:tracePt t="136018" x="7826375" y="5608638"/>
          <p14:tracePt t="136034" x="7764463" y="5638800"/>
          <p14:tracePt t="136037" x="7756525" y="5646738"/>
          <p14:tracePt t="136039" x="7750175" y="5646738"/>
          <p14:tracePt t="136052" x="7696200" y="5676900"/>
          <p14:tracePt t="136053" x="7688263" y="5684838"/>
          <p14:tracePt t="136068" x="7642225" y="5707063"/>
          <p14:tracePt t="136085" x="7604125" y="5722938"/>
          <p14:tracePt t="136087" x="7597775" y="5730875"/>
          <p14:tracePt t="136088" x="7589838" y="5730875"/>
          <p14:tracePt t="136101" x="7566025" y="5737225"/>
          <p14:tracePt t="136118" x="7535863" y="5745163"/>
          <p14:tracePt t="136134" x="7497763" y="5761038"/>
          <p14:tracePt t="136151" x="7475538" y="5768975"/>
          <p14:tracePt t="136152" x="7467600" y="5768975"/>
          <p14:tracePt t="136168" x="7445375" y="5775325"/>
          <p14:tracePt t="136185" x="7429500" y="5791200"/>
          <p14:tracePt t="136201" x="7421563" y="5791200"/>
          <p14:tracePt t="136279" x="7413625" y="5791200"/>
          <p14:tracePt t="136291" x="7407275" y="5791200"/>
          <p14:tracePt t="136297" x="7399338" y="5791200"/>
          <p14:tracePt t="136311" x="7391400" y="5791200"/>
          <p14:tracePt t="136343" x="7383463" y="5791200"/>
          <p14:tracePt t="136377" x="7375525" y="5791200"/>
          <p14:tracePt t="136393" x="7369175" y="5791200"/>
          <p14:tracePt t="136505" x="7361238" y="5791200"/>
          <p14:tracePt t="136519" x="7361238" y="5783263"/>
          <p14:tracePt t="136522" x="7353300" y="5783263"/>
          <p14:tracePt t="136539" x="7345363" y="5783263"/>
          <p14:tracePt t="136554" x="7337425" y="5783263"/>
          <p14:tracePt t="136621" x="7337425" y="5775325"/>
          <p14:tracePt t="136631" x="7331075" y="5775325"/>
          <p14:tracePt t="136637" x="7331075" y="5768975"/>
          <p14:tracePt t="136743" x="7323138" y="5768975"/>
          <p14:tracePt t="136987" x="7323138" y="5761038"/>
          <p14:tracePt t="137477" x="7323138" y="5753100"/>
          <p14:tracePt t="137487" x="7331075" y="5753100"/>
          <p14:tracePt t="137499" x="7337425" y="5753100"/>
          <p14:tracePt t="137505" x="7345363" y="5753100"/>
          <p14:tracePt t="137518" x="7353300" y="5753100"/>
          <p14:tracePt t="137535" x="7361238" y="5745163"/>
          <p14:tracePt t="137552" x="7375525" y="5745163"/>
          <p14:tracePt t="137569" x="7391400" y="5745163"/>
          <p14:tracePt t="137585" x="7413625" y="5745163"/>
          <p14:tracePt t="137602" x="7459663" y="5745163"/>
          <p14:tracePt t="137618" x="7497763" y="5737225"/>
          <p14:tracePt t="137635" x="7521575" y="5737225"/>
          <p14:tracePt t="137652" x="7535863" y="5737225"/>
          <p14:tracePt t="137707" x="7543800" y="5737225"/>
          <p14:tracePt t="137727" x="7551738" y="5737225"/>
          <p14:tracePt t="137739" x="7559675" y="5737225"/>
          <p14:tracePt t="137745" x="7566025" y="5737225"/>
          <p14:tracePt t="137752" x="7581900" y="5737225"/>
          <p14:tracePt t="137769" x="7597775" y="5737225"/>
          <p14:tracePt t="137785" x="7620000" y="5737225"/>
          <p14:tracePt t="137802" x="7635875" y="5737225"/>
          <p14:tracePt t="137819" x="7650163" y="5737225"/>
          <p14:tracePt t="137835" x="7666038" y="5737225"/>
          <p14:tracePt t="137837" x="7673975" y="5737225"/>
          <p14:tracePt t="137852" x="7688263" y="5737225"/>
          <p14:tracePt t="137869" x="7734300" y="5745163"/>
          <p14:tracePt t="137870" x="7750175" y="5745163"/>
          <p14:tracePt t="137885" x="7802563" y="5745163"/>
          <p14:tracePt t="137902" x="7886700" y="5745163"/>
          <p14:tracePt t="137905" x="7902575" y="5745163"/>
          <p14:tracePt t="137907" x="7908925" y="5745163"/>
          <p14:tracePt t="137908" x="7916863" y="5745163"/>
          <p14:tracePt t="137919" x="7947025" y="5745163"/>
          <p14:tracePt t="137935" x="7970838" y="5745163"/>
          <p14:tracePt t="138032" x="7978775" y="5745163"/>
          <p14:tracePt t="138040" x="7985125" y="5745163"/>
          <p14:tracePt t="138052" x="8016875" y="5737225"/>
          <p14:tracePt t="138069" x="8047038" y="5730875"/>
          <p14:tracePt t="138085" x="8077200" y="5715000"/>
          <p14:tracePt t="138102" x="8093075" y="5715000"/>
          <p14:tracePt t="138207" x="8099425" y="5715000"/>
          <p14:tracePt t="138398" x="8107363" y="5715000"/>
          <p14:tracePt t="138419" x="8107363" y="5707063"/>
          <p14:tracePt t="138693" x="8115300" y="5707063"/>
          <p14:tracePt t="138805" x="8123238" y="5707063"/>
          <p14:tracePt t="138823" x="8131175" y="5699125"/>
          <p14:tracePt t="139155" x="8137525" y="5699125"/>
          <p14:tracePt t="139165" x="8137525" y="5692775"/>
          <p14:tracePt t="140553" x="8145463" y="5692775"/>
          <p14:tracePt t="140560" x="8145463" y="5684838"/>
          <p14:tracePt t="140570" x="8153400" y="5684838"/>
          <p14:tracePt t="142582" x="8161338" y="5684838"/>
          <p14:tracePt t="142587" x="8169275" y="5676900"/>
          <p14:tracePt t="142590" x="8175625" y="5676900"/>
          <p14:tracePt t="142603" x="8191500" y="5676900"/>
          <p14:tracePt t="142620" x="8213725" y="5668963"/>
          <p14:tracePt t="142637" x="8221663" y="5661025"/>
          <p14:tracePt t="142670" x="8229600" y="5661025"/>
          <p14:tracePt t="143056" x="8237538" y="5661025"/>
          <p14:tracePt t="143108" x="8245475" y="5661025"/>
          <p14:tracePt t="143118" x="8251825" y="5661025"/>
          <p14:tracePt t="143130" x="8259763" y="5661025"/>
          <p14:tracePt t="143138" x="8267700" y="5661025"/>
          <p14:tracePt t="143153" x="8289925" y="5661025"/>
          <p14:tracePt t="143155" x="8297863" y="5661025"/>
          <p14:tracePt t="143170" x="8321675" y="5668963"/>
          <p14:tracePt t="143187" x="8328025" y="5668963"/>
          <p14:tracePt t="143258" x="8335963" y="5668963"/>
          <p14:tracePt t="143280" x="8343900" y="5668963"/>
          <p14:tracePt t="143588" x="8351838" y="5668963"/>
          <p14:tracePt t="143594" x="8359775" y="5668963"/>
          <p14:tracePt t="143604" x="8374063" y="5668963"/>
          <p14:tracePt t="143620" x="8389938" y="5668963"/>
          <p14:tracePt t="143637" x="8404225" y="5668963"/>
          <p14:tracePt t="143654" x="8420100" y="5668963"/>
          <p14:tracePt t="143670" x="8435975" y="5668963"/>
          <p14:tracePt t="143704" x="8442325" y="5668963"/>
          <p14:tracePt t="143732" x="8450263" y="5668963"/>
          <p14:tracePt t="143744" x="8458200" y="5668963"/>
          <p14:tracePt t="143758" x="8466138" y="5668963"/>
          <p14:tracePt t="143771" x="8474075" y="5668963"/>
          <p14:tracePt t="143858" x="8480425" y="5668963"/>
          <p14:tracePt t="143877" x="8488363" y="5668963"/>
          <p14:tracePt t="143884" x="8496300" y="5668963"/>
          <p14:tracePt t="143892" x="8504238" y="5668963"/>
          <p14:tracePt t="143956" x="8512175" y="5668963"/>
          <p14:tracePt t="143980" x="8518525" y="5668963"/>
          <p14:tracePt t="144122" x="8526463" y="5668963"/>
          <p14:tracePt t="144128" x="8534400" y="5668963"/>
          <p14:tracePt t="144137" x="8542338" y="5668963"/>
          <p14:tracePt t="144154" x="8588375" y="5668963"/>
          <p14:tracePt t="144171" x="8610600" y="5668963"/>
          <p14:tracePt t="144187" x="8626475" y="5668963"/>
          <p14:tracePt t="144228" x="8626475" y="5676900"/>
          <p14:tracePt t="144231" x="8632825" y="5676900"/>
          <p14:tracePt t="144248" x="8640763" y="5676900"/>
          <p14:tracePt t="144254" x="8640763" y="5684838"/>
          <p14:tracePt t="144306" x="8648700" y="5684838"/>
          <p14:tracePt t="144312" x="8656638" y="5684838"/>
          <p14:tracePt t="144321" x="8664575" y="5684838"/>
          <p14:tracePt t="144338" x="8686800" y="5684838"/>
          <p14:tracePt t="144464" x="8694738" y="5684838"/>
          <p14:tracePt t="144591" x="8702675" y="5684838"/>
          <p14:tracePt t="144603" x="8709025" y="5684838"/>
          <p14:tracePt t="144612" x="8716963" y="5684838"/>
          <p14:tracePt t="144635" x="8724900" y="5684838"/>
          <p14:tracePt t="144739" x="8732838" y="5684838"/>
          <p14:tracePt t="144765" x="8732838" y="5676900"/>
          <p14:tracePt t="144783" x="8740775" y="5676900"/>
          <p14:tracePt t="145035" x="8747125" y="5676900"/>
          <p14:tracePt t="146246" x="8755063" y="5676900"/>
          <p14:tracePt t="146252" x="8763000" y="5676900"/>
          <p14:tracePt t="146256" x="8778875" y="5668963"/>
          <p14:tracePt t="146272" x="8816975" y="5661025"/>
          <p14:tracePt t="146288" x="8869363" y="5654675"/>
          <p14:tracePt t="146290" x="8877300" y="5654675"/>
          <p14:tracePt t="146292" x="8885238" y="5654675"/>
          <p14:tracePt t="146305" x="8915400" y="5654675"/>
          <p14:tracePt t="146322" x="8969375" y="5646738"/>
          <p14:tracePt t="146338" x="8999538" y="5638800"/>
          <p14:tracePt t="146355" x="9021763" y="5638800"/>
          <p14:tracePt t="146371" x="9029700" y="5638800"/>
          <p14:tracePt t="146388" x="9037638" y="5638800"/>
          <p14:tracePt t="146405" x="9045575" y="5638800"/>
          <p14:tracePt t="146487" x="9051925" y="5638800"/>
          <p14:tracePt t="146499" x="9051925" y="5630863"/>
          <p14:tracePt t="146505" x="9059863" y="5630863"/>
          <p14:tracePt t="146521" x="9067800" y="5630863"/>
          <p14:tracePt t="146538" x="9083675" y="5622925"/>
          <p14:tracePt t="146555" x="9090025" y="5622925"/>
          <p14:tracePt t="146571" x="9097963" y="5616575"/>
          <p14:tracePt t="146588" x="9113838" y="5600700"/>
          <p14:tracePt t="146605" x="9121775" y="5600700"/>
          <p14:tracePt t="146622" x="9128125" y="5584825"/>
          <p14:tracePt t="146638" x="9144000" y="5570538"/>
          <p14:tracePt t="146655" x="9151938" y="5554663"/>
          <p14:tracePt t="146671" x="9159875" y="5540375"/>
          <p14:tracePt t="146688" x="9174163" y="5524500"/>
          <p14:tracePt t="146705" x="9174163" y="5508625"/>
          <p14:tracePt t="146722" x="9182100" y="5486400"/>
          <p14:tracePt t="146738" x="9182100" y="5470525"/>
          <p14:tracePt t="146755" x="9182100" y="5456238"/>
          <p14:tracePt t="146758" x="9182100" y="5448300"/>
          <p14:tracePt t="146759" x="9182100" y="5440363"/>
          <p14:tracePt t="146772" x="9190038" y="5432425"/>
          <p14:tracePt t="146788" x="9190038" y="5410200"/>
          <p14:tracePt t="146805" x="9190038" y="5394325"/>
          <p14:tracePt t="146822" x="9190038" y="5380038"/>
          <p14:tracePt t="146838" x="9190038" y="5356225"/>
          <p14:tracePt t="146855" x="9182100" y="5326063"/>
          <p14:tracePt t="146872" x="9182100" y="5303838"/>
          <p14:tracePt t="146888" x="9174163" y="5280025"/>
          <p14:tracePt t="146905" x="9174163" y="5241925"/>
          <p14:tracePt t="146908" x="9166225" y="5235575"/>
          <p14:tracePt t="146922" x="9166225" y="5197475"/>
          <p14:tracePt t="146939" x="9166225" y="5165725"/>
          <p14:tracePt t="146941" x="9166225" y="5159375"/>
          <p14:tracePt t="146943" x="9159875" y="5159375"/>
          <p14:tracePt t="146944" x="9159875" y="5151438"/>
          <p14:tracePt t="146955" x="9159875" y="5127625"/>
          <p14:tracePt t="146972" x="9151938" y="5075238"/>
          <p14:tracePt t="146988" x="9144000" y="5021263"/>
          <p14:tracePt t="147005" x="9136063" y="4968875"/>
          <p14:tracePt t="147006" x="9128125" y="4960938"/>
          <p14:tracePt t="147008" x="9121775" y="4960938"/>
          <p14:tracePt t="147010" x="9121775" y="4953000"/>
          <p14:tracePt t="147012" x="9121775" y="4945063"/>
          <p14:tracePt t="147022" x="9113838" y="4922838"/>
          <p14:tracePt t="147038" x="9105900" y="4899025"/>
          <p14:tracePt t="147041" x="9105900" y="4892675"/>
          <p14:tracePt t="147042" x="9105900" y="4884738"/>
          <p14:tracePt t="147055" x="9097963" y="4876800"/>
          <p14:tracePt t="147072" x="9090025" y="4860925"/>
          <p14:tracePt t="147089" x="9090025" y="4846638"/>
          <p14:tracePt t="147105" x="9083675" y="4838700"/>
          <p14:tracePt t="147122" x="9083675" y="4830763"/>
          <p14:tracePt t="147139" x="9075738" y="4822825"/>
          <p14:tracePt t="147155" x="9075738" y="4816475"/>
          <p14:tracePt t="147157" x="9075738" y="4808538"/>
          <p14:tracePt t="147175" x="9075738" y="4800600"/>
          <p14:tracePt t="147595" x="9075738" y="4808538"/>
          <p14:tracePt t="147605" x="9075738" y="4816475"/>
          <p14:tracePt t="147615" x="9075738" y="4822825"/>
          <p14:tracePt t="147622" x="9075738" y="4830763"/>
          <p14:tracePt t="147639" x="9083675" y="4854575"/>
          <p14:tracePt t="147655" x="9097963" y="4892675"/>
          <p14:tracePt t="147657" x="9097963" y="4899025"/>
          <p14:tracePt t="147658" x="9105900" y="4906963"/>
          <p14:tracePt t="147672" x="9113838" y="4945063"/>
          <p14:tracePt t="147689" x="9136063" y="4983163"/>
          <p14:tracePt t="147705" x="9151938" y="5013325"/>
          <p14:tracePt t="147722" x="9166225" y="5029200"/>
          <p14:tracePt t="147724" x="9166225" y="5037138"/>
          <p14:tracePt t="147779" x="9166225" y="5045075"/>
          <p14:tracePt t="147783" x="9174163" y="5051425"/>
          <p14:tracePt t="147789" x="9174163" y="5059363"/>
          <p14:tracePt t="147805" x="9190038" y="5075238"/>
          <p14:tracePt t="147822" x="9197975" y="5097463"/>
          <p14:tracePt t="147824" x="9197975" y="5105400"/>
          <p14:tracePt t="147826" x="9204325" y="5105400"/>
          <p14:tracePt t="147839" x="9204325" y="5113338"/>
          <p14:tracePt t="147856" x="9220200" y="5127625"/>
          <p14:tracePt t="147872" x="9220200" y="5135563"/>
          <p14:tracePt t="147889" x="9236075" y="5151438"/>
          <p14:tracePt t="147905" x="9250363" y="5173663"/>
          <p14:tracePt t="147908" x="9250363" y="5181600"/>
          <p14:tracePt t="147922" x="9266238" y="5211763"/>
          <p14:tracePt t="147939" x="9280525" y="5235575"/>
          <p14:tracePt t="147942" x="9280525" y="5241925"/>
          <p14:tracePt t="147956" x="9288463" y="5257800"/>
          <p14:tracePt t="147972" x="9296400" y="5273675"/>
          <p14:tracePt t="147989" x="9296400" y="5280025"/>
          <p14:tracePt t="148041" x="9326563" y="5326063"/>
          <p14:tracePt t="148045" x="9326563" y="5334000"/>
          <p14:tracePt t="148056" x="9342438" y="5356225"/>
          <p14:tracePt t="148058" x="9342438" y="5364163"/>
          <p14:tracePt t="148072" x="9350375" y="5394325"/>
          <p14:tracePt t="148089" x="9364663" y="5432425"/>
          <p14:tracePt t="148091" x="9372600" y="5432425"/>
          <p14:tracePt t="148105" x="9380538" y="5456238"/>
          <p14:tracePt t="148122" x="9380538" y="5478463"/>
          <p14:tracePt t="148139" x="9388475" y="5502275"/>
          <p14:tracePt t="148155" x="9402763" y="5524500"/>
          <p14:tracePt t="148172" x="9402763" y="5554663"/>
          <p14:tracePt t="148189" x="9410700" y="5578475"/>
          <p14:tracePt t="148205" x="9410700" y="5592763"/>
          <p14:tracePt t="148222" x="9418638" y="5600700"/>
          <p14:tracePt t="148239" x="9418638" y="5608638"/>
          <p14:tracePt t="148291" x="9418638" y="5616575"/>
          <p14:tracePt t="148307" x="9418638" y="5622925"/>
          <p14:tracePt t="148319" x="9418638" y="5630863"/>
          <p14:tracePt t="148323" x="9426575" y="5630863"/>
          <p14:tracePt t="148339" x="9426575" y="5646738"/>
          <p14:tracePt t="148341" x="9432925" y="5646738"/>
          <p14:tracePt t="148356" x="9432925" y="5654675"/>
          <p14:tracePt t="148431" x="9432925" y="5661025"/>
          <p14:tracePt t="149755" x="9432925" y="5668963"/>
          <p14:tracePt t="149785" x="9440863" y="5668963"/>
          <p14:tracePt t="149825" x="9440863" y="5676900"/>
          <p14:tracePt t="149867" x="9448800" y="5684838"/>
          <p14:tracePt t="149881" x="9448800" y="5692775"/>
          <p14:tracePt t="149887" x="9448800" y="5699125"/>
          <p14:tracePt t="149891" x="9456738" y="5699125"/>
          <p14:tracePt t="149906" x="9464675" y="5715000"/>
          <p14:tracePt t="149923" x="9471025" y="5730875"/>
          <p14:tracePt t="149939" x="9478963" y="5737225"/>
          <p14:tracePt t="150434" x="9486900" y="5737225"/>
          <p14:tracePt t="150440" x="9494838" y="5737225"/>
          <p14:tracePt t="150445" x="9502775" y="5737225"/>
          <p14:tracePt t="150456" x="9517063" y="5737225"/>
          <p14:tracePt t="150473" x="9547225" y="5737225"/>
          <p14:tracePt t="150474" x="9555163" y="5737225"/>
          <p14:tracePt t="150476" x="9563100" y="5737225"/>
          <p14:tracePt t="150490" x="9585325" y="5737225"/>
          <p14:tracePt t="150506" x="9609138" y="5737225"/>
          <p14:tracePt t="150523" x="9623425" y="5737225"/>
          <p14:tracePt t="150540" x="9623425" y="5745163"/>
          <p14:tracePt t="150556" x="9631363" y="5745163"/>
          <p14:tracePt t="150573" x="9647238" y="5745163"/>
          <p14:tracePt t="150590" x="9669463" y="5745163"/>
          <p14:tracePt t="150606" x="9685338" y="5745163"/>
          <p14:tracePt t="150623" x="9693275" y="5745163"/>
          <p14:tracePt t="150885" x="9699625" y="5745163"/>
          <p14:tracePt t="150897" x="9707563" y="5745163"/>
          <p14:tracePt t="150901" x="9715500" y="5745163"/>
          <p14:tracePt t="150909" x="9723438" y="5745163"/>
          <p14:tracePt t="150923" x="9731375" y="5737225"/>
          <p14:tracePt t="150940" x="9737725" y="5737225"/>
          <p14:tracePt t="150956" x="9745663" y="5737225"/>
          <p14:tracePt t="151029" x="9745663" y="5730875"/>
          <p14:tracePt t="151034" x="9753600" y="5730875"/>
          <p14:tracePt t="151043" x="9753600" y="5722938"/>
          <p14:tracePt t="151056" x="9761538" y="5722938"/>
          <p14:tracePt t="151281" x="9769475" y="5722938"/>
          <p14:tracePt t="151287" x="9769475" y="5715000"/>
          <p14:tracePt t="151292" x="9783763" y="5715000"/>
          <p14:tracePt t="151307" x="9799638" y="5707063"/>
          <p14:tracePt t="151323" x="9807575" y="5707063"/>
          <p14:tracePt t="151340" x="9813925" y="5707063"/>
          <p14:tracePt t="151872" x="9813925" y="5699125"/>
          <p14:tracePt t="151887" x="9821863" y="5692775"/>
          <p14:tracePt t="151891" x="9821863" y="5684838"/>
          <p14:tracePt t="151907" x="9837738" y="5661025"/>
          <p14:tracePt t="151924" x="9852025" y="5630863"/>
          <p14:tracePt t="151940" x="9867900" y="5592763"/>
          <p14:tracePt t="151957" x="9875838" y="5570538"/>
          <p14:tracePt t="151974" x="9875838" y="5554663"/>
          <p14:tracePt t="151990" x="9875838" y="5540375"/>
          <p14:tracePt t="152007" x="9883775" y="5516563"/>
          <p14:tracePt t="152024" x="9883775" y="5486400"/>
          <p14:tracePt t="152040" x="9883775" y="5448300"/>
          <p14:tracePt t="152042" x="9883775" y="5440363"/>
          <p14:tracePt t="152057" x="9883775" y="5410200"/>
          <p14:tracePt t="152074" x="9875838" y="5372100"/>
          <p14:tracePt t="152090" x="9867900" y="5334000"/>
          <p14:tracePt t="152107" x="9859963" y="5311775"/>
          <p14:tracePt t="152123" x="9852025" y="5295900"/>
          <p14:tracePt t="152125" x="9852025" y="5287963"/>
          <p14:tracePt t="152140" x="9845675" y="5265738"/>
          <p14:tracePt t="152157" x="9837738" y="5241925"/>
          <p14:tracePt t="152174" x="9821863" y="5211763"/>
          <p14:tracePt t="152190" x="9813925" y="5189538"/>
          <p14:tracePt t="152207" x="9807575" y="5173663"/>
          <p14:tracePt t="152224" x="9807575" y="5165725"/>
          <p14:tracePt t="152240" x="9799638" y="5151438"/>
          <p14:tracePt t="152257" x="9791700" y="5135563"/>
          <p14:tracePt t="152273" x="9775825" y="5113338"/>
          <p14:tracePt t="152290" x="9769475" y="5089525"/>
          <p14:tracePt t="152307" x="9761538" y="5067300"/>
          <p14:tracePt t="152324" x="9753600" y="5045075"/>
          <p14:tracePt t="152340" x="9745663" y="5021263"/>
          <p14:tracePt t="152342" x="9737725" y="5021263"/>
          <p14:tracePt t="152357" x="9731375" y="5006975"/>
          <p14:tracePt t="152374" x="9715500" y="4991100"/>
          <p14:tracePt t="152390" x="9707563" y="4975225"/>
          <p14:tracePt t="152407" x="9707563" y="4968875"/>
          <p14:tracePt t="152424" x="9699625" y="4960938"/>
          <p14:tracePt t="152440" x="9699625" y="4953000"/>
          <p14:tracePt t="152457" x="9693275" y="4945063"/>
          <p14:tracePt t="152474" x="9685338" y="4930775"/>
          <p14:tracePt t="152491" x="9677400" y="4922838"/>
          <p14:tracePt t="152507" x="9669463" y="4914900"/>
          <p14:tracePt t="152769" x="9669463" y="4906963"/>
          <p14:tracePt t="152781" x="9669463" y="4899025"/>
          <p14:tracePt t="152853" x="9677400" y="4899025"/>
          <p14:tracePt t="152859" x="9677400" y="4892675"/>
          <p14:tracePt t="152877" x="9685338" y="4892675"/>
          <p14:tracePt t="152891" x="9693275" y="4892675"/>
          <p14:tracePt t="152905" x="9699625" y="4884738"/>
          <p14:tracePt t="152911" x="9707563" y="4884738"/>
          <p14:tracePt t="152924" x="9723438" y="4876800"/>
          <p14:tracePt t="152940" x="9737725" y="4876800"/>
          <p14:tracePt t="153030" x="9737725" y="4868863"/>
          <p14:tracePt t="153035" x="9745663" y="4868863"/>
          <p14:tracePt t="153041" x="9753600" y="4868863"/>
          <p14:tracePt t="153057" x="9761538" y="4868863"/>
          <p14:tracePt t="153074" x="9769475" y="4860925"/>
          <p14:tracePt t="153108" x="9775825" y="4860925"/>
          <p14:tracePt t="154773" x="9783763" y="4860925"/>
          <p14:tracePt t="154837" x="9791700" y="4860925"/>
          <p14:tracePt t="154871" x="9799638" y="4860925"/>
          <p14:tracePt t="155111" x="9799638" y="4868863"/>
          <p14:tracePt t="155121" x="9807575" y="4868863"/>
          <p14:tracePt t="155125" x="9807575" y="4876800"/>
          <p14:tracePt t="155149" x="9813925" y="4876800"/>
          <p14:tracePt t="155175" x="9813925" y="4884738"/>
          <p14:tracePt t="155197" x="9821863" y="4884738"/>
          <p14:tracePt t="155201" x="9821863" y="4892675"/>
          <p14:tracePt t="155211" x="9821863" y="4899025"/>
          <p14:tracePt t="155225" x="9837738" y="4914900"/>
          <p14:tracePt t="155227" x="9845675" y="4914900"/>
          <p14:tracePt t="155229" x="9845675" y="4922838"/>
          <p14:tracePt t="155241" x="9859963" y="4945063"/>
          <p14:tracePt t="155258" x="9890125" y="4983163"/>
          <p14:tracePt t="155261" x="9898063" y="4983163"/>
          <p14:tracePt t="155262" x="9898063" y="4991100"/>
          <p14:tracePt t="155275" x="9921875" y="5013325"/>
          <p14:tracePt t="155291" x="9952038" y="5045075"/>
          <p14:tracePt t="155308" x="9974263" y="5083175"/>
          <p14:tracePt t="155325" x="9998075" y="5113338"/>
          <p14:tracePt t="155327" x="10004425" y="5121275"/>
          <p14:tracePt t="155329" x="10004425" y="5127625"/>
          <p14:tracePt t="155341" x="10028238" y="5159375"/>
          <p14:tracePt t="155343" x="10036175" y="5159375"/>
          <p14:tracePt t="155345" x="10036175" y="5165725"/>
          <p14:tracePt t="155358" x="10066338" y="5203825"/>
          <p14:tracePt t="155375" x="10096500" y="5235575"/>
          <p14:tracePt t="155378" x="10104438" y="5241925"/>
          <p14:tracePt t="155391" x="10126663" y="5265738"/>
          <p14:tracePt t="155408" x="10150475" y="5295900"/>
          <p14:tracePt t="155410" x="10156825" y="5295900"/>
          <p14:tracePt t="155412" x="10156825" y="5303838"/>
          <p14:tracePt t="155425" x="10164763" y="5311775"/>
          <p14:tracePt t="155441" x="10180638" y="5326063"/>
          <p14:tracePt t="155443" x="10180638" y="5334000"/>
          <p14:tracePt t="155458" x="10188575" y="5341938"/>
          <p14:tracePt t="155475" x="10194925" y="5349875"/>
          <p14:tracePt t="155492" x="10202863" y="5356225"/>
          <p14:tracePt t="155508" x="10202863" y="5364163"/>
          <p14:tracePt t="155525" x="10218738" y="5380038"/>
          <p14:tracePt t="155526" x="10226675" y="5387975"/>
          <p14:tracePt t="155542" x="10233025" y="5418138"/>
          <p14:tracePt t="155558" x="10248900" y="5448300"/>
          <p14:tracePt t="155560" x="10256838" y="5456238"/>
          <p14:tracePt t="155575" x="10264775" y="5486400"/>
          <p14:tracePt t="155591" x="10271125" y="5502275"/>
          <p14:tracePt t="155592" x="10271125" y="5508625"/>
          <p14:tracePt t="155608" x="10279063" y="5508625"/>
          <p14:tracePt t="155663" x="10279063" y="5516563"/>
          <p14:tracePt t="155667" x="10287000" y="5516563"/>
          <p14:tracePt t="155675" x="10287000" y="5524500"/>
          <p14:tracePt t="155691" x="10309225" y="5554663"/>
          <p14:tracePt t="155694" x="10309225" y="5562600"/>
          <p14:tracePt t="155708" x="10325100" y="5584825"/>
          <p14:tracePt t="155725" x="10333038" y="5622925"/>
          <p14:tracePt t="155726" x="10333038" y="5630863"/>
          <p14:tracePt t="155729" x="10333038" y="5638800"/>
          <p14:tracePt t="155742" x="10340975" y="5661025"/>
          <p14:tracePt t="155758" x="10347325" y="5684838"/>
          <p14:tracePt t="155825" x="10347325" y="5692775"/>
          <p14:tracePt t="155830" x="10355263" y="5692775"/>
          <p14:tracePt t="155842" x="10363200" y="5692775"/>
          <p14:tracePt t="155858" x="10363200" y="5699125"/>
          <p14:tracePt t="155955" x="10371138" y="5707063"/>
          <p14:tracePt t="155965" x="10371138" y="5715000"/>
          <p14:tracePt t="155975" x="10379075" y="5722938"/>
          <p14:tracePt t="155992" x="10379075" y="5737225"/>
          <p14:tracePt t="156008" x="10385425" y="5753100"/>
          <p14:tracePt t="156010" x="10393363" y="5753100"/>
          <p14:tracePt t="156223" x="10401300" y="5753100"/>
          <p14:tracePt t="156257" x="10409238" y="5753100"/>
          <p14:tracePt t="156487" x="10409238" y="5745163"/>
          <p14:tracePt t="156545" x="10409238" y="5737225"/>
          <p14:tracePt t="156763" x="10401300" y="5737225"/>
          <p14:tracePt t="156769" x="10393363" y="5737225"/>
          <p14:tracePt t="156775" x="10379075" y="5737225"/>
          <p14:tracePt t="156792" x="10333038" y="5737225"/>
          <p14:tracePt t="156794" x="10325100" y="5737225"/>
          <p14:tracePt t="156809" x="10264775" y="5737225"/>
          <p14:tracePt t="156811" x="10256838" y="5737225"/>
          <p14:tracePt t="156813" x="10240963" y="5745163"/>
          <p14:tracePt t="156825" x="10156825" y="5761038"/>
          <p14:tracePt t="156842" x="10020300" y="5775325"/>
          <p14:tracePt t="156845" x="10012363" y="5775325"/>
          <p14:tracePt t="156846" x="9998075" y="5783263"/>
          <p14:tracePt t="156858" x="9913938" y="5791200"/>
          <p14:tracePt t="156875" x="9807575" y="5799138"/>
          <p14:tracePt t="156876" x="9799638" y="5799138"/>
          <p14:tracePt t="156878" x="9783763" y="5799138"/>
          <p14:tracePt t="156892" x="9715500" y="5799138"/>
          <p14:tracePt t="156894" x="9699625" y="5799138"/>
          <p14:tracePt t="156909" x="9631363" y="5799138"/>
          <p14:tracePt t="156911" x="9617075" y="5799138"/>
          <p14:tracePt t="156913" x="9609138" y="5799138"/>
          <p14:tracePt t="156914" x="9593263" y="5799138"/>
          <p14:tracePt t="156925" x="9532938" y="5807075"/>
          <p14:tracePt t="156926" x="9517063" y="5813425"/>
          <p14:tracePt t="156928" x="9509125" y="5813425"/>
          <p14:tracePt t="156942" x="9418638" y="5837238"/>
          <p14:tracePt t="156945" x="9402763" y="5837238"/>
          <p14:tracePt t="156947" x="9394825" y="5845175"/>
          <p14:tracePt t="156958" x="9326563" y="5859463"/>
          <p14:tracePt t="156975" x="9242425" y="5897563"/>
          <p14:tracePt t="156976" x="9236075" y="5897563"/>
          <p14:tracePt t="156978" x="9228138" y="5897563"/>
          <p14:tracePt t="156980" x="9212263" y="5905500"/>
          <p14:tracePt t="156982" x="9204325" y="5913438"/>
          <p14:tracePt t="156992" x="9166225" y="5927725"/>
          <p14:tracePt t="157008" x="9113838" y="5951538"/>
          <p14:tracePt t="157010" x="9105900" y="5951538"/>
          <p14:tracePt t="157012" x="9097963" y="5951538"/>
          <p14:tracePt t="157025" x="9059863" y="5965825"/>
          <p14:tracePt t="157042" x="8975725" y="6003925"/>
          <p14:tracePt t="157044" x="8961438" y="6003925"/>
          <p14:tracePt t="157059" x="8861425" y="6042025"/>
          <p14:tracePt t="157060" x="8847138" y="6042025"/>
          <p14:tracePt t="157062" x="8823325" y="6049963"/>
          <p14:tracePt t="157065" x="8816975" y="6057900"/>
          <p14:tracePt t="157066" x="8801100" y="6065838"/>
          <p14:tracePt t="157069" x="8785225" y="6065838"/>
          <p14:tracePt t="157075" x="8740775" y="6080125"/>
          <p14:tracePt t="157092" x="8618538" y="6118225"/>
          <p14:tracePt t="157096" x="8602663" y="6134100"/>
          <p14:tracePt t="157098" x="8580438" y="6134100"/>
          <p14:tracePt t="157108" x="8542338" y="6149975"/>
          <p14:tracePt t="157125" x="8474075" y="6180138"/>
          <p14:tracePt t="157126" x="8466138" y="6180138"/>
          <p14:tracePt t="157142" x="8428038" y="6194425"/>
          <p14:tracePt t="157159" x="8412163" y="6194425"/>
          <p14:tracePt t="157199" x="8412163" y="6202363"/>
          <p14:tracePt t="157213" x="8404225" y="6202363"/>
          <p14:tracePt t="157685" x="8412163" y="6202363"/>
          <p14:tracePt t="157697" x="8412163" y="6194425"/>
          <p14:tracePt t="157701" x="8420100" y="6194425"/>
          <p14:tracePt t="157718" x="8428038" y="6194425"/>
          <p14:tracePt t="157727" x="8435975" y="6194425"/>
          <p14:tracePt t="157803" x="8435975" y="6188075"/>
          <p14:tracePt t="157815" x="8442325" y="6188075"/>
          <p14:tracePt t="157851" x="8450263" y="6188075"/>
          <p14:tracePt t="157854" x="8450263" y="6180138"/>
          <p14:tracePt t="157869" x="8458200" y="6180138"/>
          <p14:tracePt t="157879" x="8466138" y="6180138"/>
          <p14:tracePt t="157892" x="8466138" y="6172200"/>
          <p14:tracePt t="157909" x="8474075" y="6164263"/>
          <p14:tracePt t="157927" x="8474075" y="6156325"/>
          <p14:tracePt t="157951" x="8480425" y="6156325"/>
          <p14:tracePt t="158071" x="8480425" y="6149975"/>
          <p14:tracePt t="158079" x="8488363" y="6149975"/>
          <p14:tracePt t="158083" x="8496300" y="6142038"/>
          <p14:tracePt t="158092" x="8496300" y="6134100"/>
          <p14:tracePt t="158109" x="8512175" y="6118225"/>
          <p14:tracePt t="158126" x="8518525" y="6103938"/>
          <p14:tracePt t="158143" x="8534400" y="6088063"/>
          <p14:tracePt t="158159" x="8542338" y="6073775"/>
          <p14:tracePt t="158162" x="8550275" y="6073775"/>
          <p14:tracePt t="158176" x="8564563" y="6057900"/>
          <p14:tracePt t="158192" x="8580438" y="6042025"/>
          <p14:tracePt t="158194" x="8580438" y="6035675"/>
          <p14:tracePt t="158196" x="8588375" y="6035675"/>
          <p14:tracePt t="158209" x="8594725" y="6019800"/>
          <p14:tracePt t="158226" x="8610600" y="5981700"/>
          <p14:tracePt t="158229" x="8618538" y="5973763"/>
          <p14:tracePt t="158242" x="8626475" y="5943600"/>
          <p14:tracePt t="158259" x="8640763" y="5913438"/>
          <p14:tracePt t="158260" x="8640763" y="5905500"/>
          <p14:tracePt t="158262" x="8648700" y="5905500"/>
          <p14:tracePt t="158265" x="8648700" y="5897563"/>
          <p14:tracePt t="158266" x="8656638" y="5897563"/>
          <p14:tracePt t="158276" x="8664575" y="5867400"/>
          <p14:tracePt t="158292" x="8686800" y="5821363"/>
          <p14:tracePt t="158309" x="8709025" y="5775325"/>
          <p14:tracePt t="158326" x="8755063" y="5715000"/>
          <p14:tracePt t="158328" x="8755063" y="5699125"/>
          <p14:tracePt t="158342" x="8785225" y="5654675"/>
          <p14:tracePt t="158345" x="8793163" y="5646738"/>
          <p14:tracePt t="158347" x="8793163" y="5638800"/>
          <p14:tracePt t="158348" x="8801100" y="5630863"/>
          <p14:tracePt t="158359" x="8816975" y="5600700"/>
          <p14:tracePt t="158376" x="8855075" y="5532438"/>
          <p14:tracePt t="158379" x="8861425" y="5524500"/>
          <p14:tracePt t="158380" x="8861425" y="5516563"/>
          <p14:tracePt t="158392" x="8885238" y="5478463"/>
          <p14:tracePt t="158395" x="8893175" y="5470525"/>
          <p14:tracePt t="158409" x="8915400" y="5426075"/>
          <p14:tracePt t="158426" x="8945563" y="5380038"/>
          <p14:tracePt t="158442" x="8969375" y="5349875"/>
          <p14:tracePt t="158459" x="8991600" y="5318125"/>
          <p14:tracePt t="158476" x="9013825" y="5287963"/>
          <p14:tracePt t="158493" x="9029700" y="5265738"/>
          <p14:tracePt t="158509" x="9045575" y="5241925"/>
          <p14:tracePt t="158526" x="9051925" y="5227638"/>
          <p14:tracePt t="158542" x="9059863" y="5219700"/>
          <p14:tracePt t="158545" x="9067800" y="5211763"/>
          <p14:tracePt t="158559" x="9083675" y="5189538"/>
          <p14:tracePt t="158561" x="9090025" y="5181600"/>
          <p14:tracePt t="158576" x="9113838" y="5143500"/>
          <p14:tracePt t="158593" x="9151938" y="5097463"/>
          <p14:tracePt t="158609" x="9182100" y="5051425"/>
          <p14:tracePt t="158626" x="9220200" y="5013325"/>
          <p14:tracePt t="158628" x="9220200" y="5006975"/>
          <p14:tracePt t="158642" x="9242425" y="4983163"/>
          <p14:tracePt t="158660" x="9250363" y="4975225"/>
          <p14:tracePt t="158661" x="9258300" y="4975225"/>
          <p14:tracePt t="158676" x="9258300" y="4968875"/>
          <p14:tracePt t="158705" x="9266238" y="4968875"/>
          <p14:tracePt t="158710" x="9266238" y="4960938"/>
          <p14:tracePt t="158733" x="9274175" y="4960938"/>
          <p14:tracePt t="158753" x="9280525" y="4960938"/>
          <p14:tracePt t="158763" x="9280525" y="4953000"/>
          <p14:tracePt t="158776" x="9296400" y="4953000"/>
          <p14:tracePt t="158793" x="9304338" y="4945063"/>
          <p14:tracePt t="158809" x="9312275" y="4945063"/>
          <p14:tracePt t="159253" x="9312275" y="4953000"/>
          <p14:tracePt t="159267" x="9312275" y="4960938"/>
          <p14:tracePt t="159273" x="9312275" y="4968875"/>
          <p14:tracePt t="159277" x="9318625" y="4968875"/>
          <p14:tracePt t="159383" x="9318625" y="4975225"/>
          <p14:tracePt t="159413" x="9318625" y="4983163"/>
          <p14:tracePt t="159416" x="9326563" y="4983163"/>
          <p14:tracePt t="159471" x="9326563" y="4991100"/>
          <p14:tracePt t="159476" x="9326563" y="4999038"/>
          <p14:tracePt t="159485" x="9326563" y="5006975"/>
          <p14:tracePt t="159493" x="9326563" y="5013325"/>
          <p14:tracePt t="159510" x="9326563" y="5037138"/>
          <p14:tracePt t="159526" x="9326563" y="5067300"/>
          <p14:tracePt t="159543" x="9326563" y="5089525"/>
          <p14:tracePt t="159559" x="9334500" y="5105400"/>
          <p14:tracePt t="159562" x="9334500" y="5113338"/>
          <p14:tracePt t="159576" x="9334500" y="5143500"/>
          <p14:tracePt t="159593" x="9350375" y="5181600"/>
          <p14:tracePt t="159609" x="9350375" y="5203825"/>
          <p14:tracePt t="159626" x="9356725" y="5235575"/>
          <p14:tracePt t="159643" x="9356725" y="5257800"/>
          <p14:tracePt t="159660" x="9356725" y="5287963"/>
          <p14:tracePt t="159677" x="9364663" y="5311775"/>
          <p14:tracePt t="159693" x="9372600" y="5334000"/>
          <p14:tracePt t="159710" x="9372600" y="5356225"/>
          <p14:tracePt t="159726" x="9372600" y="5380038"/>
          <p14:tracePt t="159743" x="9380538" y="5402263"/>
          <p14:tracePt t="159760" x="9380538" y="5426075"/>
          <p14:tracePt t="159776" x="9380538" y="5440363"/>
          <p14:tracePt t="159793" x="9380538" y="5464175"/>
          <p14:tracePt t="159810" x="9380538" y="5486400"/>
          <p14:tracePt t="159826" x="9380538" y="5516563"/>
          <p14:tracePt t="159843" x="9380538" y="5570538"/>
          <p14:tracePt t="159845" x="9380538" y="5578475"/>
          <p14:tracePt t="159846" x="9380538" y="5592763"/>
          <p14:tracePt t="159860" x="9388475" y="5661025"/>
          <p14:tracePt t="159862" x="9388475" y="5676900"/>
          <p14:tracePt t="159876" x="9394825" y="5768975"/>
          <p14:tracePt t="159878" x="9394825" y="5775325"/>
          <p14:tracePt t="159880" x="9394825" y="5799138"/>
          <p14:tracePt t="159883" x="9394825" y="5807075"/>
          <p14:tracePt t="159893" x="9394825" y="5875338"/>
          <p14:tracePt t="159910" x="9394825" y="5965825"/>
          <p14:tracePt t="159912" x="9394825" y="5973763"/>
          <p14:tracePt t="159914" x="9394825" y="5981700"/>
          <p14:tracePt t="159917" x="9394825" y="5989638"/>
          <p14:tracePt t="159926" x="9394825" y="6003925"/>
          <p14:tracePt t="159943" x="9394825" y="6019800"/>
          <p14:tracePt t="159997" x="9394825" y="6027738"/>
          <p14:tracePt t="160003" x="9394825" y="6035675"/>
          <p14:tracePt t="160010" x="9394825" y="6049963"/>
          <p14:tracePt t="160026" x="9394825" y="6080125"/>
          <p14:tracePt t="160043" x="9394825" y="6118225"/>
          <p14:tracePt t="160060" x="9394825" y="6142038"/>
          <p14:tracePt t="160063" x="9394825" y="6149975"/>
          <p14:tracePt t="160076" x="9394825" y="6156325"/>
          <p14:tracePt t="160093" x="9394825" y="6172200"/>
          <p14:tracePt t="160376" x="9394825" y="6164263"/>
          <p14:tracePt t="160385" x="9388475" y="6164263"/>
          <p14:tracePt t="160407" x="9388475" y="6156325"/>
          <p14:tracePt t="160425" x="9388475" y="6149975"/>
          <p14:tracePt t="160437" x="9388475" y="6142038"/>
          <p14:tracePt t="160445" x="9388475" y="6134100"/>
          <p14:tracePt t="160460" x="9388475" y="6126163"/>
          <p14:tracePt t="160483" x="9388475" y="6118225"/>
          <p14:tracePt t="160579" x="9388475" y="6111875"/>
          <p14:tracePt t="160585" x="9388475" y="6103938"/>
          <p14:tracePt t="160594" x="9388475" y="6096000"/>
          <p14:tracePt t="160610" x="9380538" y="6073775"/>
          <p14:tracePt t="160626" x="9372600" y="6057900"/>
          <p14:tracePt t="160643" x="9372600" y="6049963"/>
          <p14:tracePt t="160660" x="9372600" y="6042025"/>
          <p14:tracePt t="160676" x="9364663" y="6042025"/>
          <p14:tracePt t="161083" x="9364663" y="6035675"/>
          <p14:tracePt t="161088" x="9372600" y="6035675"/>
          <p14:tracePt t="161093" x="9388475" y="6035675"/>
          <p14:tracePt t="161110" x="9426575" y="6027738"/>
          <p14:tracePt t="161127" x="9464675" y="6011863"/>
          <p14:tracePt t="161143" x="9486900" y="6003925"/>
          <p14:tracePt t="161160" x="9502775" y="5997575"/>
          <p14:tracePt t="161207" x="9509125" y="5997575"/>
          <p14:tracePt t="161225" x="9509125" y="5989638"/>
          <p14:tracePt t="161231" x="9517063" y="5989638"/>
          <p14:tracePt t="161244" x="9532938" y="5981700"/>
          <p14:tracePt t="161260" x="9540875" y="5981700"/>
          <p14:tracePt t="161277" x="9547225" y="5973763"/>
          <p14:tracePt t="161351" x="9555163" y="5973763"/>
          <p14:tracePt t="161367" x="9563100" y="5973763"/>
          <p14:tracePt t="161371" x="9563100" y="5965825"/>
          <p14:tracePt t="161377" x="9571038" y="5965825"/>
          <p14:tracePt t="161394" x="9593263" y="5959475"/>
          <p14:tracePt t="161410" x="9601200" y="5959475"/>
          <p14:tracePt t="161427" x="9601200" y="5951538"/>
          <p14:tracePt t="161449" x="9609138" y="5951538"/>
          <p14:tracePt t="161470" x="9617075" y="5951538"/>
          <p14:tracePt t="161483" x="9623425" y="5951538"/>
          <p14:tracePt t="161494" x="9631363" y="5951538"/>
          <p14:tracePt t="161510" x="9655175" y="5951538"/>
          <p14:tracePt t="161527" x="9685338" y="5951538"/>
          <p14:tracePt t="161544" x="9699625" y="5951538"/>
          <p14:tracePt t="161613" x="9707563" y="5951538"/>
          <p14:tracePt t="162183" x="9699625" y="5951538"/>
          <p14:tracePt t="162190" x="9699625" y="5959475"/>
          <p14:tracePt t="162195" x="9693275" y="5959475"/>
          <p14:tracePt t="162210" x="9685338" y="5973763"/>
          <p14:tracePt t="162227" x="9669463" y="5989638"/>
          <p14:tracePt t="162244" x="9647238" y="6003925"/>
          <p14:tracePt t="162260" x="9623425" y="6035675"/>
          <p14:tracePt t="162263" x="9617075" y="6035675"/>
          <p14:tracePt t="162265" x="9609138" y="6042025"/>
          <p14:tracePt t="162277" x="9585325" y="6065838"/>
          <p14:tracePt t="162278" x="9578975" y="6073775"/>
          <p14:tracePt t="162294" x="9540875" y="6103938"/>
          <p14:tracePt t="162311" x="9494838" y="6142038"/>
          <p14:tracePt t="162312" x="9486900" y="6142038"/>
          <p14:tracePt t="162315" x="9478963" y="6149975"/>
          <p14:tracePt t="162317" x="9471025" y="6156325"/>
          <p14:tracePt t="162318" x="9464675" y="6164263"/>
          <p14:tracePt t="162327" x="9448800" y="6180138"/>
          <p14:tracePt t="162344" x="9402763" y="6218238"/>
          <p14:tracePt t="162360" x="9364663" y="6264275"/>
          <p14:tracePt t="162377" x="9326563" y="6294438"/>
          <p14:tracePt t="162378" x="9326563" y="6302375"/>
          <p14:tracePt t="162394" x="9280525" y="6340475"/>
          <p14:tracePt t="162410" x="9250363" y="6370638"/>
          <p14:tracePt t="162413" x="9242425" y="6378575"/>
          <p14:tracePt t="162427" x="9212263" y="6400800"/>
          <p14:tracePt t="162444" x="9166225" y="6438900"/>
          <p14:tracePt t="162461" x="9128125" y="6484938"/>
          <p14:tracePt t="162477" x="9075738" y="6553200"/>
          <p14:tracePt t="162478" x="9067800" y="6553200"/>
          <p14:tracePt t="162481" x="9059863" y="6561138"/>
          <p14:tracePt t="162482" x="9051925" y="6569075"/>
          <p14:tracePt t="162484" x="9045575" y="6575425"/>
          <p14:tracePt t="162494" x="9007475" y="6613525"/>
          <p14:tracePt t="162510" x="8961438" y="6675438"/>
          <p14:tracePt t="162513" x="8953500" y="6675438"/>
          <p14:tracePt t="162514" x="8945563" y="6689725"/>
          <p14:tracePt t="162516" x="8937625" y="6689725"/>
          <p14:tracePt t="162518" x="8937625" y="6697663"/>
          <p14:tracePt t="162527" x="8915400" y="6721475"/>
          <p14:tracePt t="162544" x="8877300" y="6765925"/>
          <p14:tracePt t="162560" x="8847138" y="6797675"/>
          <p14:tracePt t="162577" x="8823325" y="6819900"/>
          <p14:tracePt t="162594" x="8809038" y="6835775"/>
          <p14:tracePt t="162596" x="8801100" y="6835775"/>
          <p14:tracePt t="162610" x="8793163" y="6850063"/>
          <p14:tracePt t="162627" x="8770938" y="6850063"/>
          <p14:tracePt t="162644" x="8755063" y="6850063"/>
          <p14:tracePt t="162661" x="8740775" y="6850063"/>
          <p14:tracePt t="163039" x="8740775" y="6842125"/>
          <p14:tracePt t="163045" x="8740775" y="6835775"/>
          <p14:tracePt t="163061" x="8740775" y="6811963"/>
          <p14:tracePt t="163064" x="8740775" y="6804025"/>
          <p14:tracePt t="163078" x="8732838" y="6773863"/>
          <p14:tracePt t="163095" x="8732838" y="6743700"/>
          <p14:tracePt t="163111" x="8732838" y="6713538"/>
          <p14:tracePt t="163128" x="8732838" y="6689725"/>
          <p14:tracePt t="163144" x="8732838" y="6683375"/>
          <p14:tracePt t="163161" x="8732838" y="6667500"/>
          <p14:tracePt t="163163" x="8732838" y="6659563"/>
          <p14:tracePt t="163178" x="8732838" y="6651625"/>
          <p14:tracePt t="163194" x="8732838" y="6637338"/>
          <p14:tracePt t="163211" x="8732838" y="6629400"/>
          <p14:tracePt t="163282" x="8732838" y="6621463"/>
          <p14:tracePt t="163291" x="8732838" y="6613525"/>
          <p14:tracePt t="163301" x="8732838" y="6607175"/>
          <p14:tracePt t="163311" x="8732838" y="6591300"/>
          <p14:tracePt t="163328" x="8732838" y="6575425"/>
          <p14:tracePt t="163344" x="8732838" y="6553200"/>
          <p14:tracePt t="163361" x="8732838" y="6545263"/>
          <p14:tracePt t="163378" x="8732838" y="6530975"/>
          <p14:tracePt t="163394" x="8732838" y="6507163"/>
          <p14:tracePt t="163411" x="8732838" y="6469063"/>
          <p14:tracePt t="163428" x="8755063" y="6392863"/>
          <p14:tracePt t="163444" x="8770938" y="6278563"/>
          <p14:tracePt t="163446" x="8770938" y="6264275"/>
          <p14:tracePt t="163461" x="8770938" y="6118225"/>
          <p14:tracePt t="163462" x="8770938" y="6096000"/>
          <p14:tracePt t="163478" x="8770938" y="5905500"/>
          <p14:tracePt t="163494" x="8770938" y="5753100"/>
          <p14:tracePt t="163511" x="8770938" y="5661025"/>
          <p14:tracePt t="163513" x="8770938" y="5654675"/>
          <p14:tracePt t="163527" x="8778875" y="5630863"/>
          <p14:tracePt t="163687" x="8778875" y="5638800"/>
          <p14:tracePt t="163694" x="8778875" y="5646738"/>
          <p14:tracePt t="163698" x="8778875" y="5654675"/>
          <p14:tracePt t="163711" x="8778875" y="5661025"/>
          <p14:tracePt t="163728" x="8778875" y="5684838"/>
          <p14:tracePt t="163744" x="8770938" y="5707063"/>
          <p14:tracePt t="163761" x="8770938" y="5730875"/>
          <p14:tracePt t="163764" x="8770938" y="5737225"/>
          <p14:tracePt t="163778" x="8770938" y="5775325"/>
          <p14:tracePt t="163794" x="8770938" y="5837238"/>
          <p14:tracePt t="163796" x="8770938" y="5845175"/>
          <p14:tracePt t="163811" x="8770938" y="5935663"/>
          <p14:tracePt t="163812" x="8770938" y="5943600"/>
          <p14:tracePt t="163828" x="8755063" y="6035675"/>
          <p14:tracePt t="163830" x="8755063" y="6049963"/>
          <p14:tracePt t="163845" x="8740775" y="6118225"/>
          <p14:tracePt t="163847" x="8740775" y="6126163"/>
          <p14:tracePt t="163849" x="8740775" y="6134100"/>
          <p14:tracePt t="163861" x="8740775" y="6180138"/>
          <p14:tracePt t="163878" x="8740775" y="6218238"/>
          <p14:tracePt t="163895" x="8740775" y="6232525"/>
          <p14:tracePt t="163969" x="8740775" y="6240463"/>
          <p14:tracePt t="163975" x="8740775" y="6248400"/>
          <p14:tracePt t="163979" x="8740775" y="6256338"/>
          <p14:tracePt t="163995" x="8732838" y="6286500"/>
          <p14:tracePt t="164011" x="8724900" y="6332538"/>
          <p14:tracePt t="164012" x="8724900" y="6340475"/>
          <p14:tracePt t="164028" x="8716963" y="6384925"/>
          <p14:tracePt t="164044" x="8716963" y="6423025"/>
          <p14:tracePt t="164046" x="8716963" y="6430963"/>
          <p14:tracePt t="164061" x="8709025" y="6461125"/>
          <p14:tracePt t="164067" x="8709025" y="6469063"/>
          <p14:tracePt t="164078" x="8702675" y="6507163"/>
          <p14:tracePt t="164095" x="8694738" y="6537325"/>
          <p14:tracePt t="164111" x="8686800" y="6553200"/>
          <p14:tracePt t="164158" x="8686800" y="6561138"/>
          <p14:tracePt t="164221" x="8686800" y="6569075"/>
          <p14:tracePt t="164231" x="8686800" y="6575425"/>
          <p14:tracePt t="164243" x="8686800" y="6583363"/>
          <p14:tracePt t="164253" x="8686800" y="6591300"/>
          <p14:tracePt t="164261" x="8686800" y="6599238"/>
          <p14:tracePt t="164278" x="8686800" y="6607175"/>
          <p14:tracePt t="166534" x="8686800" y="6599238"/>
          <p14:tracePt t="166551" x="8686800" y="6591300"/>
          <p14:tracePt t="167091" x="8686800" y="6583363"/>
          <p14:tracePt t="167101" x="8686800" y="6575425"/>
          <p14:tracePt t="167786" x="8694738" y="6575425"/>
          <p14:tracePt t="167969" x="8694738" y="6569075"/>
          <p14:tracePt t="167983" x="8702675" y="6569075"/>
          <p14:tracePt t="168171" x="8709025" y="6561138"/>
          <p14:tracePt t="168205" x="8709025" y="6553200"/>
          <p14:tracePt t="168217" x="8716963" y="6553200"/>
          <p14:tracePt t="168257" x="8724900" y="6553200"/>
          <p14:tracePt t="168331" x="8732838" y="6553200"/>
          <p14:tracePt t="168365" x="8732838" y="6561138"/>
          <p14:tracePt t="168385" x="8732838" y="6569075"/>
          <p14:tracePt t="168388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5129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</a:rPr>
              <a:t>EXERCÍCIO 2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616226"/>
            <a:ext cx="4333461" cy="6241774"/>
          </a:xfrm>
        </p:spPr>
        <p:txBody>
          <a:bodyPr/>
          <a:lstStyle/>
          <a:p>
            <a:pPr marL="0" indent="0" algn="just">
              <a:buNone/>
            </a:pPr>
            <a:r>
              <a:rPr lang="pt-BR" dirty="0"/>
              <a:t>	Em um encanamento com 200 m de comprimento e 50 mm  de diâmetro feito de PVC, escoa água com uma perda de carga de 8,0 </a:t>
            </a:r>
            <a:r>
              <a:rPr lang="pt-BR" dirty="0" err="1"/>
              <a:t>mca</a:t>
            </a:r>
            <a:r>
              <a:rPr lang="pt-BR" dirty="0"/>
              <a:t>. Estime a vazão em trânsito.</a:t>
            </a:r>
          </a:p>
          <a:p>
            <a:pPr marL="0" indent="0" algn="just">
              <a:buNone/>
            </a:pPr>
            <a:r>
              <a:rPr lang="pt-BR" dirty="0"/>
              <a:t>L = 200 m</a:t>
            </a:r>
          </a:p>
          <a:p>
            <a:pPr marL="0" indent="0" algn="just">
              <a:buNone/>
            </a:pPr>
            <a:r>
              <a:rPr lang="pt-BR" dirty="0"/>
              <a:t>D = 0,050 m</a:t>
            </a:r>
          </a:p>
          <a:p>
            <a:pPr marL="0" indent="0" algn="just">
              <a:buNone/>
            </a:pPr>
            <a:r>
              <a:rPr lang="pt-BR" dirty="0"/>
              <a:t>b = 0,000135</a:t>
            </a:r>
          </a:p>
          <a:p>
            <a:pPr marL="0" indent="0" algn="just">
              <a:buNone/>
            </a:pPr>
            <a:r>
              <a:rPr lang="pt-BR" dirty="0" err="1"/>
              <a:t>hf</a:t>
            </a:r>
            <a:r>
              <a:rPr lang="pt-BR" dirty="0"/>
              <a:t> = 8,0 m</a:t>
            </a:r>
          </a:p>
          <a:p>
            <a:pPr marL="0" indent="0" algn="just">
              <a:buNone/>
            </a:pPr>
            <a:r>
              <a:rPr lang="pt-BR" dirty="0"/>
              <a:t>Q = ?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661" y="795129"/>
            <a:ext cx="6182139" cy="5665305"/>
          </a:xfrm>
          <a:prstGeom prst="rect">
            <a:avLst/>
          </a:prstGeom>
        </p:spPr>
      </p:pic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6B2564D3-6D40-412B-8E70-D4627EA211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4321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487"/>
    </mc:Choice>
    <mc:Fallback>
      <p:transition spd="slow" advTm="117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64" x="8175625" y="6759575"/>
          <p14:tracePt t="1969" x="8169275" y="6759575"/>
          <p14:tracePt t="2037" x="8175625" y="6759575"/>
          <p14:tracePt t="2042" x="8183563" y="6759575"/>
          <p14:tracePt t="2051" x="8221663" y="6751638"/>
          <p14:tracePt t="2067" x="8313738" y="6721475"/>
          <p14:tracePt t="2068" x="8321675" y="6713538"/>
          <p14:tracePt t="2070" x="8335963" y="6705600"/>
          <p14:tracePt t="2084" x="8389938" y="6675438"/>
          <p14:tracePt t="2101" x="8450263" y="6629400"/>
          <p14:tracePt t="2117" x="8488363" y="6599238"/>
          <p14:tracePt t="2118" x="8488363" y="6591300"/>
          <p14:tracePt t="2120" x="8496300" y="6583363"/>
          <p14:tracePt t="2133" x="8504238" y="6553200"/>
          <p14:tracePt t="2150" x="8526463" y="6499225"/>
          <p14:tracePt t="2167" x="8534400" y="6416675"/>
          <p14:tracePt t="2168" x="8534400" y="6408738"/>
          <p14:tracePt t="2170" x="8534400" y="6400800"/>
          <p14:tracePt t="2183" x="8534400" y="6308725"/>
          <p14:tracePt t="2200" x="8534400" y="6118225"/>
          <p14:tracePt t="2217" x="8534400" y="5897563"/>
          <p14:tracePt t="2234" x="8534400" y="5654675"/>
          <p14:tracePt t="2235" x="8534400" y="5616575"/>
          <p14:tracePt t="2250" x="8550275" y="5318125"/>
          <p14:tracePt t="2267" x="8580438" y="4999038"/>
          <p14:tracePt t="2284" x="8602663" y="4632325"/>
          <p14:tracePt t="2286" x="8602663" y="4579938"/>
          <p14:tracePt t="2300" x="8602663" y="4275138"/>
          <p14:tracePt t="2302" x="8602663" y="4221163"/>
          <p14:tracePt t="2317" x="8564563" y="3878263"/>
          <p14:tracePt t="2319" x="8556625" y="3832225"/>
          <p14:tracePt t="2320" x="8550275" y="3779838"/>
          <p14:tracePt t="2322" x="8550275" y="3741738"/>
          <p14:tracePt t="2324" x="8542338" y="3687763"/>
          <p14:tracePt t="2334" x="8512175" y="3497263"/>
          <p14:tracePt t="2350" x="8428038" y="3086100"/>
          <p14:tracePt t="2353" x="8420100" y="3055938"/>
          <p14:tracePt t="2354" x="8404225" y="3009900"/>
          <p14:tracePt t="2357" x="8404225" y="2987675"/>
          <p14:tracePt t="2367" x="8359775" y="2819400"/>
          <p14:tracePt t="2384" x="8305800" y="2574925"/>
          <p14:tracePt t="2387" x="8297863" y="2544763"/>
          <p14:tracePt t="2388" x="8297863" y="2522538"/>
          <p14:tracePt t="2390" x="8289925" y="2506663"/>
          <p14:tracePt t="2400" x="8267700" y="2384425"/>
          <p14:tracePt t="2417" x="8237538" y="2201863"/>
          <p14:tracePt t="2420" x="8229600" y="2155825"/>
          <p14:tracePt t="2423" x="8221663" y="2133600"/>
          <p14:tracePt t="2434" x="8199438" y="2019300"/>
          <p14:tracePt t="2436" x="8191500" y="2003425"/>
          <p14:tracePt t="2450" x="8161338" y="1889125"/>
          <p14:tracePt t="2452" x="8153400" y="1874838"/>
          <p14:tracePt t="2467" x="8137525" y="1774825"/>
          <p14:tracePt t="2469" x="8131175" y="1760538"/>
          <p14:tracePt t="2470" x="8131175" y="1744663"/>
          <p14:tracePt t="2472" x="8123238" y="1730375"/>
          <p14:tracePt t="2484" x="8099425" y="1654175"/>
          <p14:tracePt t="2500" x="8077200" y="1554163"/>
          <p14:tracePt t="2502" x="8077200" y="1546225"/>
          <p14:tracePt t="2504" x="8069263" y="1539875"/>
          <p14:tracePt t="2517" x="8054975" y="1493838"/>
          <p14:tracePt t="2534" x="8031163" y="1455738"/>
          <p14:tracePt t="2536" x="8023225" y="1447800"/>
          <p14:tracePt t="2550" x="8016875" y="1425575"/>
          <p14:tracePt t="2567" x="8008938" y="1401763"/>
          <p14:tracePt t="2584" x="8008938" y="1387475"/>
          <p14:tracePt t="2600" x="7993063" y="1371600"/>
          <p14:tracePt t="2617" x="7978775" y="1363663"/>
          <p14:tracePt t="2634" x="7954963" y="1341438"/>
          <p14:tracePt t="2636" x="7947025" y="1333500"/>
          <p14:tracePt t="2650" x="7924800" y="1311275"/>
          <p14:tracePt t="2667" x="7894638" y="1279525"/>
          <p14:tracePt t="2669" x="7886700" y="1279525"/>
          <p14:tracePt t="2684" x="7870825" y="1265238"/>
          <p14:tracePt t="2700" x="7864475" y="1249363"/>
          <p14:tracePt t="2734" x="7864475" y="1241425"/>
          <p14:tracePt t="2750" x="7848600" y="1227138"/>
          <p14:tracePt t="2767" x="7826375" y="1196975"/>
          <p14:tracePt t="2784" x="7780338" y="1150938"/>
          <p14:tracePt t="2786" x="7772400" y="1150938"/>
          <p14:tracePt t="2800" x="7756525" y="1127125"/>
          <p14:tracePt t="2802" x="7750175" y="1127125"/>
          <p14:tracePt t="2817" x="7750175" y="1120775"/>
          <p14:tracePt t="2820" x="7742238" y="1120775"/>
          <p14:tracePt t="2863" x="7734300" y="1120775"/>
          <p14:tracePt t="2867" x="7726363" y="1120775"/>
          <p14:tracePt t="2875" x="7718425" y="1120775"/>
          <p14:tracePt t="2884" x="7712075" y="1120775"/>
          <p14:tracePt t="2900" x="7680325" y="1112838"/>
          <p14:tracePt t="2917" x="7650163" y="1089025"/>
          <p14:tracePt t="2920" x="7642225" y="1074738"/>
          <p14:tracePt t="2934" x="7612063" y="1028700"/>
          <p14:tracePt t="2950" x="7581900" y="974725"/>
          <p14:tracePt t="2967" x="7559675" y="936625"/>
          <p14:tracePt t="2984" x="7543800" y="906463"/>
          <p14:tracePt t="3000" x="7535863" y="906463"/>
          <p14:tracePt t="3017" x="7535863" y="898525"/>
          <p14:tracePt t="3034" x="7521575" y="892175"/>
          <p14:tracePt t="3051" x="7505700" y="892175"/>
          <p14:tracePt t="3067" x="7505700" y="884238"/>
          <p14:tracePt t="3092" x="7497763" y="876300"/>
          <p14:tracePt t="3101" x="7497763" y="868363"/>
          <p14:tracePt t="3117" x="7489825" y="860425"/>
          <p14:tracePt t="3134" x="7467600" y="846138"/>
          <p14:tracePt t="3150" x="7445375" y="830263"/>
          <p14:tracePt t="3167" x="7429500" y="830263"/>
          <p14:tracePt t="3184" x="7429500" y="822325"/>
          <p14:tracePt t="3201" x="7429500" y="815975"/>
          <p14:tracePt t="3218" x="7429500" y="808038"/>
          <p14:tracePt t="3271" x="7421563" y="808038"/>
          <p14:tracePt t="3281" x="7421563" y="800100"/>
          <p14:tracePt t="3289" x="7413625" y="800100"/>
          <p14:tracePt t="3311" x="7407275" y="800100"/>
          <p14:tracePt t="3391" x="7399338" y="792163"/>
          <p14:tracePt t="3401" x="7391400" y="792163"/>
          <p14:tracePt t="3413" x="7383463" y="792163"/>
          <p14:tracePt t="3419" x="7375525" y="792163"/>
          <p14:tracePt t="3434" x="7369175" y="784225"/>
          <p14:tracePt t="3473" x="7361238" y="784225"/>
          <p14:tracePt t="3491" x="7353300" y="784225"/>
          <p14:tracePt t="3495" x="7345363" y="784225"/>
          <p14:tracePt t="3501" x="7337425" y="784225"/>
          <p14:tracePt t="3517" x="7261225" y="784225"/>
          <p14:tracePt t="3534" x="7154863" y="784225"/>
          <p14:tracePt t="3537" x="7146925" y="784225"/>
          <p14:tracePt t="3538" x="7140575" y="784225"/>
          <p14:tracePt t="3540" x="7132638" y="784225"/>
          <p14:tracePt t="3551" x="7108825" y="777875"/>
          <p14:tracePt t="3552" x="7102475" y="777875"/>
          <p14:tracePt t="3567" x="7094538" y="777875"/>
          <p14:tracePt t="3584" x="7086600" y="777875"/>
          <p14:tracePt t="3665" x="7086600" y="769938"/>
          <p14:tracePt t="3670" x="7078663" y="769938"/>
          <p14:tracePt t="3684" x="7056438" y="769938"/>
          <p14:tracePt t="3703" x="7056438" y="762000"/>
          <p14:tracePt t="3717" x="7048500" y="762000"/>
          <p14:tracePt t="3781" x="7040563" y="762000"/>
          <p14:tracePt t="3822" x="6964363" y="762000"/>
          <p14:tracePt t="3829" x="6956425" y="762000"/>
          <p14:tracePt t="3834" x="6950075" y="762000"/>
          <p14:tracePt t="3851" x="6926263" y="762000"/>
          <p14:tracePt t="3879" x="6918325" y="762000"/>
          <p14:tracePt t="3893" x="6911975" y="762000"/>
          <p14:tracePt t="3901" x="6904038" y="762000"/>
          <p14:tracePt t="3918" x="6873875" y="784225"/>
          <p14:tracePt t="3921" x="6865938" y="784225"/>
          <p14:tracePt t="3935" x="6842125" y="792163"/>
          <p14:tracePt t="3951" x="6811963" y="800100"/>
          <p14:tracePt t="3968" x="6797675" y="808038"/>
          <p14:tracePt t="4055" x="6789738" y="808038"/>
          <p14:tracePt t="4067" x="6781800" y="808038"/>
          <p14:tracePt t="4071" x="6773863" y="808038"/>
          <p14:tracePt t="4084" x="6765925" y="808038"/>
          <p14:tracePt t="4101" x="6751638" y="815975"/>
          <p14:tracePt t="4118" x="6743700" y="815975"/>
          <p14:tracePt t="4347" x="6735763" y="815975"/>
          <p14:tracePt t="4383" x="6727825" y="815975"/>
          <p14:tracePt t="4397" x="6721475" y="815975"/>
          <p14:tracePt t="4401" x="6713538" y="815975"/>
          <p14:tracePt t="4418" x="6697663" y="815975"/>
          <p14:tracePt t="4435" x="6667500" y="822325"/>
          <p14:tracePt t="4438" x="6651625" y="822325"/>
          <p14:tracePt t="4451" x="6637338" y="822325"/>
          <p14:tracePt t="4468" x="6607175" y="822325"/>
          <p14:tracePt t="4484" x="6583363" y="830263"/>
          <p14:tracePt t="4501" x="6575425" y="830263"/>
          <p14:tracePt t="4503" x="6569075" y="830263"/>
          <p14:tracePt t="4523" x="6569075" y="838200"/>
          <p14:tracePt t="4534" x="6553200" y="846138"/>
          <p14:tracePt t="4551" x="6545263" y="846138"/>
          <p14:tracePt t="4568" x="6523038" y="854075"/>
          <p14:tracePt t="4584" x="6492875" y="854075"/>
          <p14:tracePt t="4601" x="6461125" y="854075"/>
          <p14:tracePt t="4618" x="6446838" y="854075"/>
          <p14:tracePt t="4635" x="6430963" y="854075"/>
          <p14:tracePt t="4651" x="6416675" y="854075"/>
          <p14:tracePt t="4668" x="6392863" y="860425"/>
          <p14:tracePt t="4669" x="6384925" y="860425"/>
          <p14:tracePt t="4685" x="6340475" y="876300"/>
          <p14:tracePt t="4688" x="6332538" y="876300"/>
          <p14:tracePt t="4689" x="6316663" y="876300"/>
          <p14:tracePt t="4701" x="6256338" y="892175"/>
          <p14:tracePt t="4718" x="6149975" y="922338"/>
          <p14:tracePt t="4720" x="6134100" y="922338"/>
          <p14:tracePt t="4722" x="6118225" y="922338"/>
          <p14:tracePt t="4735" x="6057900" y="922338"/>
          <p14:tracePt t="4751" x="5989638" y="930275"/>
          <p14:tracePt t="4752" x="5981700" y="930275"/>
          <p14:tracePt t="4754" x="5973763" y="930275"/>
          <p14:tracePt t="4758" x="5959475" y="930275"/>
          <p14:tracePt t="4768" x="5927725" y="930275"/>
          <p14:tracePt t="4784" x="5883275" y="936625"/>
          <p14:tracePt t="4786" x="5875338" y="936625"/>
          <p14:tracePt t="4789" x="5867400" y="944563"/>
          <p14:tracePt t="4790" x="5859463" y="944563"/>
          <p14:tracePt t="4801" x="5807075" y="944563"/>
          <p14:tracePt t="4818" x="5684838" y="960438"/>
          <p14:tracePt t="4822" x="5661025" y="968375"/>
          <p14:tracePt t="4824" x="5638800" y="974725"/>
          <p14:tracePt t="4834" x="5570538" y="982663"/>
          <p14:tracePt t="4851" x="5478463" y="998538"/>
          <p14:tracePt t="4852" x="5464175" y="998538"/>
          <p14:tracePt t="4855" x="5456238" y="1006475"/>
          <p14:tracePt t="4856" x="5448300" y="1006475"/>
          <p14:tracePt t="4858" x="5440363" y="1006475"/>
          <p14:tracePt t="4860" x="5432425" y="1006475"/>
          <p14:tracePt t="4868" x="5410200" y="1012825"/>
          <p14:tracePt t="4884" x="5394325" y="1012825"/>
          <p14:tracePt t="4901" x="5387975" y="1012825"/>
          <p14:tracePt t="4939" x="5380038" y="1012825"/>
          <p14:tracePt t="4947" x="5372100" y="1012825"/>
          <p14:tracePt t="4951" x="5364163" y="1012825"/>
          <p14:tracePt t="4968" x="5326063" y="1012825"/>
          <p14:tracePt t="4970" x="5318125" y="1012825"/>
          <p14:tracePt t="4984" x="5287963" y="1012825"/>
          <p14:tracePt t="5001" x="5257800" y="1012825"/>
          <p14:tracePt t="5018" x="5235575" y="1012825"/>
          <p14:tracePt t="5034" x="5211763" y="1012825"/>
          <p14:tracePt t="5051" x="5181600" y="1012825"/>
          <p14:tracePt t="5068" x="5097463" y="1036638"/>
          <p14:tracePt t="5072" x="5075238" y="1036638"/>
          <p14:tracePt t="5075" x="5059363" y="1044575"/>
          <p14:tracePt t="5076" x="5045075" y="1050925"/>
          <p14:tracePt t="5085" x="4983163" y="1066800"/>
          <p14:tracePt t="5101" x="4868863" y="1096963"/>
          <p14:tracePt t="5102" x="4854575" y="1096963"/>
          <p14:tracePt t="5105" x="4846638" y="1096963"/>
          <p14:tracePt t="5118" x="4822825" y="1104900"/>
          <p14:tracePt t="5151" x="4816475" y="1104900"/>
          <p14:tracePt t="5195" x="4808538" y="1104900"/>
          <p14:tracePt t="5200" x="4792663" y="1112838"/>
          <p14:tracePt t="5204" x="4778375" y="1120775"/>
          <p14:tracePt t="5218" x="4708525" y="1135063"/>
          <p14:tracePt t="5220" x="4702175" y="1143000"/>
          <p14:tracePt t="5234" x="4632325" y="1165225"/>
          <p14:tracePt t="5237" x="4618038" y="1173163"/>
          <p14:tracePt t="5252" x="4549775" y="1203325"/>
          <p14:tracePt t="5253" x="4541838" y="1211263"/>
          <p14:tracePt t="5254" x="4533900" y="1211263"/>
          <p14:tracePt t="5268" x="4503738" y="1241425"/>
          <p14:tracePt t="5284" x="4473575" y="1265238"/>
          <p14:tracePt t="5301" x="4449763" y="1279525"/>
          <p14:tracePt t="5318" x="4419600" y="1287463"/>
          <p14:tracePt t="5334" x="4381500" y="1287463"/>
          <p14:tracePt t="5351" x="4335463" y="1287463"/>
          <p14:tracePt t="5353" x="4327525" y="1287463"/>
          <p14:tracePt t="5368" x="4289425" y="1273175"/>
          <p14:tracePt t="5385" x="4251325" y="1273175"/>
          <p14:tracePt t="5386" x="4244975" y="1273175"/>
          <p14:tracePt t="5401" x="4191000" y="1273175"/>
          <p14:tracePt t="5418" x="4122738" y="1273175"/>
          <p14:tracePt t="5435" x="4016375" y="1295400"/>
          <p14:tracePt t="5451" x="3878263" y="1317625"/>
          <p14:tracePt t="5468" x="3687763" y="1333500"/>
          <p14:tracePt t="5484" x="3535363" y="1341438"/>
          <p14:tracePt t="5501" x="3459163" y="1341438"/>
          <p14:tracePt t="5503" x="3459163" y="1333500"/>
          <p14:tracePt t="5518" x="3451225" y="1333500"/>
          <p14:tracePt t="5535" x="3436938" y="1333500"/>
          <p14:tracePt t="5552" x="3413125" y="1325563"/>
          <p14:tracePt t="5568" x="3336925" y="1325563"/>
          <p14:tracePt t="5570" x="3322638" y="1325563"/>
          <p14:tracePt t="5585" x="3208338" y="1325563"/>
          <p14:tracePt t="5586" x="3192463" y="1325563"/>
          <p14:tracePt t="5589" x="3170238" y="1325563"/>
          <p14:tracePt t="5602" x="3048000" y="1341438"/>
          <p14:tracePt t="5605" x="3032125" y="1341438"/>
          <p14:tracePt t="5618" x="2925763" y="1349375"/>
          <p14:tracePt t="5635" x="2849563" y="1355725"/>
          <p14:tracePt t="5638" x="2841625" y="1355725"/>
          <p14:tracePt t="5651" x="2811463" y="1355725"/>
          <p14:tracePt t="5668" x="2797175" y="1355725"/>
          <p14:tracePt t="5685" x="2781300" y="1341438"/>
          <p14:tracePt t="5687" x="2773363" y="1341438"/>
          <p14:tracePt t="5702" x="2751138" y="1325563"/>
          <p14:tracePt t="5718" x="2720975" y="1311275"/>
          <p14:tracePt t="5720" x="2713038" y="1311275"/>
          <p14:tracePt t="5735" x="2697163" y="1311275"/>
          <p14:tracePt t="5751" x="2682875" y="1311275"/>
          <p14:tracePt t="5768" x="2667000" y="1303338"/>
          <p14:tracePt t="5785" x="2659063" y="1303338"/>
          <p14:tracePt t="5802" x="2628900" y="1295400"/>
          <p14:tracePt t="5818" x="2582863" y="1279525"/>
          <p14:tracePt t="5821" x="2568575" y="1273175"/>
          <p14:tracePt t="5835" x="2522538" y="1257300"/>
          <p14:tracePt t="5851" x="2506663" y="1257300"/>
          <p14:tracePt t="5968" x="2506663" y="1249363"/>
          <p14:tracePt t="5973" x="2498725" y="1249363"/>
          <p14:tracePt t="5985" x="2492375" y="1235075"/>
          <p14:tracePt t="6001" x="2484438" y="1227138"/>
          <p14:tracePt t="6018" x="2476500" y="1219200"/>
          <p14:tracePt t="6055" x="2468563" y="1219200"/>
          <p14:tracePt t="6097" x="2460625" y="1219200"/>
          <p14:tracePt t="6101" x="2460625" y="1211263"/>
          <p14:tracePt t="6104" x="2446338" y="1211263"/>
          <p14:tracePt t="6118" x="2422525" y="1196975"/>
          <p14:tracePt t="6135" x="2408238" y="1181100"/>
          <p14:tracePt t="6151" x="2400300" y="1165225"/>
          <p14:tracePt t="6168" x="2392363" y="1165225"/>
          <p14:tracePt t="6215" x="2384425" y="1165225"/>
          <p14:tracePt t="6227" x="2378075" y="1165225"/>
          <p14:tracePt t="6235" x="2378075" y="1158875"/>
          <p14:tracePt t="6252" x="2362200" y="1158875"/>
          <p14:tracePt t="6268" x="2354263" y="1158875"/>
          <p14:tracePt t="6285" x="2346325" y="1150938"/>
          <p14:tracePt t="6302" x="2346325" y="1135063"/>
          <p14:tracePt t="6318" x="2339975" y="1135063"/>
          <p14:tracePt t="6345" x="2339975" y="1127125"/>
          <p14:tracePt t="6352" x="2332038" y="1127125"/>
          <p14:tracePt t="6369" x="2316163" y="1127125"/>
          <p14:tracePt t="6407" x="2308225" y="1127125"/>
          <p14:tracePt t="6435" x="2301875" y="1127125"/>
          <p14:tracePt t="6449" x="2301875" y="1120775"/>
          <p14:tracePt t="6453" x="2293938" y="1120775"/>
          <p14:tracePt t="6469" x="2263775" y="1104900"/>
          <p14:tracePt t="6471" x="2255838" y="1096963"/>
          <p14:tracePt t="6485" x="2225675" y="1082675"/>
          <p14:tracePt t="6502" x="2187575" y="1066800"/>
          <p14:tracePt t="6504" x="2179638" y="1058863"/>
          <p14:tracePt t="6518" x="2163763" y="1050925"/>
          <p14:tracePt t="6535" x="2155825" y="1050925"/>
          <p14:tracePt t="6597" x="2149475" y="1044575"/>
          <p14:tracePt t="6602" x="2141538" y="1044575"/>
          <p14:tracePt t="6606" x="2133600" y="1036638"/>
          <p14:tracePt t="6619" x="2103438" y="1028700"/>
          <p14:tracePt t="6635" x="2079625" y="1006475"/>
          <p14:tracePt t="6637" x="2073275" y="1006475"/>
          <p14:tracePt t="6652" x="2049463" y="998538"/>
          <p14:tracePt t="6668" x="2041525" y="990600"/>
          <p14:tracePt t="6688" x="2041525" y="982663"/>
          <p14:tracePt t="6975" x="2049463" y="982663"/>
          <p14:tracePt t="6980" x="2065338" y="982663"/>
          <p14:tracePt t="6985" x="2079625" y="982663"/>
          <p14:tracePt t="7002" x="2155825" y="1006475"/>
          <p14:tracePt t="7018" x="2193925" y="1012825"/>
          <p14:tracePt t="7035" x="2201863" y="1012825"/>
          <p14:tracePt t="7057" x="2209800" y="1012825"/>
          <p14:tracePt t="7081" x="2217738" y="1012825"/>
          <p14:tracePt t="7099" x="2225675" y="1012825"/>
          <p14:tracePt t="7107" x="2232025" y="1012825"/>
          <p14:tracePt t="7118" x="2247900" y="1012825"/>
          <p14:tracePt t="7135" x="2263775" y="1012825"/>
          <p14:tracePt t="7209" x="2270125" y="1012825"/>
          <p14:tracePt t="7233" x="2278063" y="1012825"/>
          <p14:tracePt t="7299" x="2278063" y="1020763"/>
          <p14:tracePt t="7305" x="2270125" y="1020763"/>
          <p14:tracePt t="7319" x="2255838" y="1036638"/>
          <p14:tracePt t="7335" x="2217738" y="1050925"/>
          <p14:tracePt t="7352" x="2179638" y="1074738"/>
          <p14:tracePt t="7369" x="2149475" y="1096963"/>
          <p14:tracePt t="7385" x="2117725" y="1112838"/>
          <p14:tracePt t="7388" x="2111375" y="1112838"/>
          <p14:tracePt t="7402" x="2095500" y="1127125"/>
          <p14:tracePt t="7419" x="2079625" y="1127125"/>
          <p14:tracePt t="7436" x="2073275" y="1127125"/>
          <p14:tracePt t="7452" x="2041525" y="1135063"/>
          <p14:tracePt t="7469" x="2011363" y="1135063"/>
          <p14:tracePt t="7470" x="2011363" y="1143000"/>
          <p14:tracePt t="7485" x="1989138" y="1143000"/>
          <p14:tracePt t="7502" x="1958975" y="1158875"/>
          <p14:tracePt t="7519" x="1943100" y="1158875"/>
          <p14:tracePt t="7535" x="1927225" y="1165225"/>
          <p14:tracePt t="7563" x="1920875" y="1165225"/>
          <p14:tracePt t="7591" x="1912938" y="1165225"/>
          <p14:tracePt t="7597" x="1905000" y="1165225"/>
          <p14:tracePt t="7609" x="1897063" y="1165225"/>
          <p14:tracePt t="7619" x="1889125" y="1173163"/>
          <p14:tracePt t="7636" x="1882775" y="1173163"/>
          <p14:tracePt t="7637" x="1882775" y="1181100"/>
          <p14:tracePt t="7652" x="1866900" y="1189038"/>
          <p14:tracePt t="7669" x="1858963" y="1196975"/>
          <p14:tracePt t="7685" x="1851025" y="1203325"/>
          <p14:tracePt t="7702" x="1836738" y="1211263"/>
          <p14:tracePt t="7759" x="1836738" y="1219200"/>
          <p14:tracePt t="7767" x="1828800" y="1219200"/>
          <p14:tracePt t="7775" x="1828800" y="1227138"/>
          <p14:tracePt t="7785" x="1820863" y="1227138"/>
          <p14:tracePt t="7802" x="1812925" y="1241425"/>
          <p14:tracePt t="7819" x="1806575" y="1249363"/>
          <p14:tracePt t="7915" x="1798638" y="1249363"/>
          <p14:tracePt t="8193" x="1798638" y="1257300"/>
          <p14:tracePt t="8257" x="1806575" y="1257300"/>
          <p14:tracePt t="8271" x="1812925" y="1257300"/>
          <p14:tracePt t="8289" x="1820863" y="1257300"/>
          <p14:tracePt t="8303" x="1828800" y="1257300"/>
          <p14:tracePt t="8323" x="1836738" y="1257300"/>
          <p14:tracePt t="8331" x="1844675" y="1257300"/>
          <p14:tracePt t="8345" x="1851025" y="1257300"/>
          <p14:tracePt t="8352" x="1866900" y="1265238"/>
          <p14:tracePt t="8369" x="1905000" y="1273175"/>
          <p14:tracePt t="8386" x="1958975" y="1287463"/>
          <p14:tracePt t="8388" x="1965325" y="1287463"/>
          <p14:tracePt t="8390" x="1973263" y="1287463"/>
          <p14:tracePt t="8402" x="2011363" y="1303338"/>
          <p14:tracePt t="8419" x="2041525" y="1303338"/>
          <p14:tracePt t="8421" x="2049463" y="1303338"/>
          <p14:tracePt t="8436" x="2065338" y="1303338"/>
          <p14:tracePt t="8455" x="2073275" y="1303338"/>
          <p14:tracePt t="8469" x="2079625" y="1303338"/>
          <p14:tracePt t="8486" x="2095500" y="1303338"/>
          <p14:tracePt t="8502" x="2103438" y="1303338"/>
          <p14:tracePt t="8535" x="2111375" y="1303338"/>
          <p14:tracePt t="8551" x="2117725" y="1303338"/>
          <p14:tracePt t="8583" x="2125663" y="1303338"/>
          <p14:tracePt t="8631" x="2133600" y="1303338"/>
          <p14:tracePt t="8645" x="2133600" y="1295400"/>
          <p14:tracePt t="8651" x="2141538" y="1295400"/>
          <p14:tracePt t="9447" x="2133600" y="1295400"/>
          <p14:tracePt t="9455" x="2125663" y="1295400"/>
          <p14:tracePt t="9470" x="2111375" y="1303338"/>
          <p14:tracePt t="9486" x="2095500" y="1311275"/>
          <p14:tracePt t="9503" x="2073275" y="1317625"/>
          <p14:tracePt t="9519" x="2041525" y="1325563"/>
          <p14:tracePt t="9536" x="2011363" y="1333500"/>
          <p14:tracePt t="9538" x="2003425" y="1341438"/>
          <p14:tracePt t="9553" x="1989138" y="1341438"/>
          <p14:tracePt t="9570" x="1981200" y="1341438"/>
          <p14:tracePt t="9605" x="1973263" y="1341438"/>
          <p14:tracePt t="9621" x="1965325" y="1341438"/>
          <p14:tracePt t="9629" x="1958975" y="1341438"/>
          <p14:tracePt t="9636" x="1951038" y="1341438"/>
          <p14:tracePt t="9653" x="1920875" y="1341438"/>
          <p14:tracePt t="9670" x="1866900" y="1341438"/>
          <p14:tracePt t="9687" x="1806575" y="1363663"/>
          <p14:tracePt t="9690" x="1790700" y="1363663"/>
          <p14:tracePt t="9703" x="1736725" y="1379538"/>
          <p14:tracePt t="9704" x="1730375" y="1379538"/>
          <p14:tracePt t="9706" x="1714500" y="1379538"/>
          <p14:tracePt t="9719" x="1660525" y="1393825"/>
          <p14:tracePt t="9736" x="1592263" y="1409700"/>
          <p14:tracePt t="9753" x="1531938" y="1425575"/>
          <p14:tracePt t="9755" x="1524000" y="1431925"/>
          <p14:tracePt t="9769" x="1501775" y="1431925"/>
          <p14:tracePt t="9786" x="1485900" y="1439863"/>
          <p14:tracePt t="9788" x="1477963" y="1439863"/>
          <p14:tracePt t="9803" x="1463675" y="1447800"/>
          <p14:tracePt t="9820" x="1447800" y="1463675"/>
          <p14:tracePt t="9836" x="1425575" y="1470025"/>
          <p14:tracePt t="9853" x="1393825" y="1493838"/>
          <p14:tracePt t="9869" x="1355725" y="1516063"/>
          <p14:tracePt t="9886" x="1311275" y="1539875"/>
          <p14:tracePt t="9903" x="1279525" y="1554163"/>
          <p14:tracePt t="9920" x="1249363" y="1577975"/>
          <p14:tracePt t="9937" x="1235075" y="1584325"/>
          <p14:tracePt t="9938" x="1227138" y="1592263"/>
          <p14:tracePt t="9953" x="1211263" y="1608138"/>
          <p14:tracePt t="9969" x="1196975" y="1622425"/>
          <p14:tracePt t="9971" x="1189038" y="1630363"/>
          <p14:tracePt t="9986" x="1173163" y="1646238"/>
          <p14:tracePt t="10003" x="1158875" y="1660525"/>
          <p14:tracePt t="10004" x="1150938" y="1660525"/>
          <p14:tracePt t="10019" x="1135063" y="1676400"/>
          <p14:tracePt t="10036" x="1120775" y="1692275"/>
          <p14:tracePt t="10053" x="1120775" y="1698625"/>
          <p14:tracePt t="10070" x="1112838" y="1698625"/>
          <p14:tracePt t="10086" x="1104900" y="1706563"/>
          <p14:tracePt t="10649" x="1112838" y="1706563"/>
          <p14:tracePt t="10656" x="1120775" y="1714500"/>
          <p14:tracePt t="10670" x="1127125" y="1714500"/>
          <p14:tracePt t="10687" x="1127125" y="1722438"/>
          <p14:tracePt t="10703" x="1135063" y="1722438"/>
          <p14:tracePt t="10720" x="1143000" y="1730375"/>
          <p14:tracePt t="10839" x="1150938" y="1730375"/>
          <p14:tracePt t="10907" x="1158875" y="1730375"/>
          <p14:tracePt t="10919" x="1165225" y="1730375"/>
          <p14:tracePt t="10923" x="1165225" y="1736725"/>
          <p14:tracePt t="10937" x="1181100" y="1736725"/>
          <p14:tracePt t="10953" x="1189038" y="1736725"/>
          <p14:tracePt t="10970" x="1211263" y="1736725"/>
          <p14:tracePt t="10987" x="1249363" y="1736725"/>
          <p14:tracePt t="11003" x="1295400" y="1736725"/>
          <p14:tracePt t="11005" x="1303338" y="1736725"/>
          <p14:tracePt t="11020" x="1325563" y="1730375"/>
          <p14:tracePt t="11036" x="1341438" y="1730375"/>
          <p14:tracePt t="11038" x="1349375" y="1730375"/>
          <p14:tracePt t="11054" x="1355725" y="1730375"/>
          <p14:tracePt t="11070" x="1387475" y="1730375"/>
          <p14:tracePt t="11072" x="1393825" y="1730375"/>
          <p14:tracePt t="11087" x="1431925" y="1730375"/>
          <p14:tracePt t="11103" x="1485900" y="1730375"/>
          <p14:tracePt t="11104" x="1501775" y="1730375"/>
          <p14:tracePt t="11107" x="1501775" y="1736725"/>
          <p14:tracePt t="11109" x="1508125" y="1736725"/>
          <p14:tracePt t="11120" x="1554163" y="1736725"/>
          <p14:tracePt t="11137" x="1646238" y="1744663"/>
          <p14:tracePt t="11139" x="1668463" y="1744663"/>
          <p14:tracePt t="11141" x="1676400" y="1744663"/>
          <p14:tracePt t="11153" x="1730375" y="1744663"/>
          <p14:tracePt t="11170" x="1774825" y="1744663"/>
          <p14:tracePt t="11187" x="1790700" y="1744663"/>
          <p14:tracePt t="11204" x="1806575" y="1752600"/>
          <p14:tracePt t="11220" x="1828800" y="1752600"/>
          <p14:tracePt t="11237" x="1866900" y="1768475"/>
          <p14:tracePt t="11253" x="1927225" y="1790700"/>
          <p14:tracePt t="11255" x="1935163" y="1790700"/>
          <p14:tracePt t="11256" x="1943100" y="1790700"/>
          <p14:tracePt t="11259" x="1958975" y="1790700"/>
          <p14:tracePt t="11260" x="1965325" y="1798638"/>
          <p14:tracePt t="11270" x="2011363" y="1806575"/>
          <p14:tracePt t="11287" x="2087563" y="1812925"/>
          <p14:tracePt t="11289" x="2095500" y="1812925"/>
          <p14:tracePt t="11291" x="2111375" y="1812925"/>
          <p14:tracePt t="11292" x="2117725" y="1812925"/>
          <p14:tracePt t="11304" x="2149475" y="1812925"/>
          <p14:tracePt t="11320" x="2171700" y="1812925"/>
          <p14:tracePt t="11322" x="2179638" y="1812925"/>
          <p14:tracePt t="11337" x="2187575" y="1812925"/>
          <p14:tracePt t="11370" x="2201863" y="1812925"/>
          <p14:tracePt t="11387" x="2225675" y="1812925"/>
          <p14:tracePt t="11404" x="2247900" y="1812925"/>
          <p14:tracePt t="11420" x="2293938" y="1812925"/>
          <p14:tracePt t="11438" x="2362200" y="1812925"/>
          <p14:tracePt t="11439" x="2378075" y="1812925"/>
          <p14:tracePt t="11454" x="2460625" y="1798638"/>
          <p14:tracePt t="11470" x="2506663" y="1798638"/>
          <p14:tracePt t="11487" x="2530475" y="1790700"/>
          <p14:tracePt t="11503" x="2544763" y="1790700"/>
          <p14:tracePt t="11521" x="2552700" y="1790700"/>
          <p14:tracePt t="11537" x="2560638" y="1790700"/>
          <p14:tracePt t="11554" x="2598738" y="1790700"/>
          <p14:tracePt t="11570" x="2636838" y="1790700"/>
          <p14:tracePt t="11572" x="2644775" y="1790700"/>
          <p14:tracePt t="11575" x="2651125" y="1790700"/>
          <p14:tracePt t="11587" x="2682875" y="1782763"/>
          <p14:tracePt t="11603" x="2705100" y="1782763"/>
          <p14:tracePt t="11604" x="2713038" y="1782763"/>
          <p14:tracePt t="11620" x="2720975" y="1774825"/>
          <p14:tracePt t="11637" x="2743200" y="1774825"/>
          <p14:tracePt t="11654" x="2765425" y="1774825"/>
          <p14:tracePt t="11670" x="2797175" y="1774825"/>
          <p14:tracePt t="11688" x="2835275" y="1774825"/>
          <p14:tracePt t="11704" x="2865438" y="1774825"/>
          <p14:tracePt t="11720" x="2917825" y="1768475"/>
          <p14:tracePt t="11737" x="2955925" y="1768475"/>
          <p14:tracePt t="11754" x="2987675" y="1768475"/>
          <p14:tracePt t="11770" x="3009900" y="1768475"/>
          <p14:tracePt t="11787" x="3040063" y="1768475"/>
          <p14:tracePt t="11789" x="3048000" y="1768475"/>
          <p14:tracePt t="11790" x="3055938" y="1768475"/>
          <p14:tracePt t="11792" x="3055938" y="1774825"/>
          <p14:tracePt t="11804" x="3070225" y="1782763"/>
          <p14:tracePt t="11820" x="3101975" y="1782763"/>
          <p14:tracePt t="11823" x="3101975" y="1790700"/>
          <p14:tracePt t="11824" x="3108325" y="1790700"/>
          <p14:tracePt t="11837" x="3124200" y="1790700"/>
          <p14:tracePt t="11854" x="3132138" y="1790700"/>
          <p14:tracePt t="11985" x="3140075" y="1790700"/>
          <p14:tracePt t="11991" x="3146425" y="1790700"/>
          <p14:tracePt t="12003" x="3154363" y="1798638"/>
          <p14:tracePt t="12020" x="3162300" y="1798638"/>
          <p14:tracePt t="12057" x="3170238" y="1798638"/>
          <p14:tracePt t="12065" x="3178175" y="1806575"/>
          <p14:tracePt t="12073" x="3178175" y="1812925"/>
          <p14:tracePt t="12087" x="3216275" y="1812925"/>
          <p14:tracePt t="12104" x="3292475" y="1820863"/>
          <p14:tracePt t="12106" x="3298825" y="1820863"/>
          <p14:tracePt t="12109" x="3314700" y="1820863"/>
          <p14:tracePt t="12120" x="3382963" y="1820863"/>
          <p14:tracePt t="12137" x="3459163" y="1828800"/>
          <p14:tracePt t="12139" x="3475038" y="1828800"/>
          <p14:tracePt t="12141" x="3482975" y="1828800"/>
          <p14:tracePt t="12142" x="3497263" y="1836738"/>
          <p14:tracePt t="12144" x="3505200" y="1836738"/>
          <p14:tracePt t="12154" x="3559175" y="1836738"/>
          <p14:tracePt t="12170" x="3635375" y="1844675"/>
          <p14:tracePt t="12172" x="3635375" y="1851025"/>
          <p14:tracePt t="12187" x="3665538" y="1851025"/>
          <p14:tracePt t="12204" x="3673475" y="1851025"/>
          <p14:tracePt t="12341" x="3665538" y="1851025"/>
          <p14:tracePt t="12347" x="3657600" y="1851025"/>
          <p14:tracePt t="12354" x="3627438" y="1851025"/>
          <p14:tracePt t="12370" x="3559175" y="1851025"/>
          <p14:tracePt t="12387" x="3459163" y="1836738"/>
          <p14:tracePt t="12388" x="3444875" y="1836738"/>
          <p14:tracePt t="12390" x="3429000" y="1836738"/>
          <p14:tracePt t="12392" x="3421063" y="1828800"/>
          <p14:tracePt t="12394" x="3406775" y="1828800"/>
          <p14:tracePt t="12404" x="3336925" y="1828800"/>
          <p14:tracePt t="12420" x="3238500" y="1820863"/>
          <p14:tracePt t="12423" x="3216275" y="1820863"/>
          <p14:tracePt t="12425" x="3200400" y="1812925"/>
          <p14:tracePt t="12438" x="3108325" y="1812925"/>
          <p14:tracePt t="12440" x="3094038" y="1812925"/>
          <p14:tracePt t="12454" x="2987675" y="1820863"/>
          <p14:tracePt t="12471" x="2827338" y="1844675"/>
          <p14:tracePt t="12473" x="2811463" y="1844675"/>
          <p14:tracePt t="12474" x="2789238" y="1851025"/>
          <p14:tracePt t="12487" x="2659063" y="1882775"/>
          <p14:tracePt t="12504" x="2468563" y="1927225"/>
          <p14:tracePt t="12506" x="2454275" y="1935163"/>
          <p14:tracePt t="12510" x="2430463" y="1943100"/>
          <p14:tracePt t="12511" x="2408238" y="1943100"/>
          <p14:tracePt t="12520" x="2316163" y="1973263"/>
          <p14:tracePt t="12537" x="2179638" y="2027238"/>
          <p14:tracePt t="12539" x="2163763" y="2027238"/>
          <p14:tracePt t="12540" x="2149475" y="2035175"/>
          <p14:tracePt t="12544" x="2133600" y="2049463"/>
          <p14:tracePt t="12554" x="2095500" y="2073275"/>
          <p14:tracePt t="12570" x="2073275" y="2095500"/>
          <p14:tracePt t="12572" x="2065338" y="2095500"/>
          <p14:tracePt t="12587" x="2049463" y="2103438"/>
          <p14:tracePt t="12604" x="2035175" y="2125663"/>
          <p14:tracePt t="12620" x="2019300" y="2133600"/>
          <p14:tracePt t="12637" x="1997075" y="2155825"/>
          <p14:tracePt t="12639" x="1989138" y="2163763"/>
          <p14:tracePt t="12654" x="1951038" y="2187575"/>
          <p14:tracePt t="12670" x="1866900" y="2217738"/>
          <p14:tracePt t="12673" x="1851025" y="2217738"/>
          <p14:tracePt t="12674" x="1836738" y="2225675"/>
          <p14:tracePt t="12688" x="1736725" y="2255838"/>
          <p14:tracePt t="12689" x="1730375" y="2255838"/>
          <p14:tracePt t="12690" x="1706563" y="2263775"/>
          <p14:tracePt t="12704" x="1577975" y="2301875"/>
          <p14:tracePt t="12720" x="1463675" y="2339975"/>
          <p14:tracePt t="12723" x="1455738" y="2339975"/>
          <p14:tracePt t="12724" x="1455738" y="2346325"/>
          <p14:tracePt t="12737" x="1417638" y="2362200"/>
          <p14:tracePt t="12754" x="1409700" y="2370138"/>
          <p14:tracePt t="13489" x="1409700" y="2362200"/>
          <p14:tracePt t="13505" x="1417638" y="2362200"/>
          <p14:tracePt t="13513" x="1425575" y="2362200"/>
          <p14:tracePt t="13521" x="1431925" y="2354263"/>
          <p14:tracePt t="13537" x="1463675" y="2346325"/>
          <p14:tracePt t="13540" x="1470025" y="2339975"/>
          <p14:tracePt t="13554" x="1516063" y="2332038"/>
          <p14:tracePt t="13571" x="1577975" y="2316163"/>
          <p14:tracePt t="13573" x="1584325" y="2316163"/>
          <p14:tracePt t="13574" x="1592263" y="2316163"/>
          <p14:tracePt t="13576" x="1600200" y="2316163"/>
          <p14:tracePt t="13588" x="1638300" y="2301875"/>
          <p14:tracePt t="13604" x="1676400" y="2278063"/>
          <p14:tracePt t="13606" x="1692275" y="2278063"/>
          <p14:tracePt t="13621" x="1722438" y="2263775"/>
          <p14:tracePt t="13638" x="1752600" y="2247900"/>
          <p14:tracePt t="13640" x="1760538" y="2247900"/>
          <p14:tracePt t="13654" x="1768475" y="2239963"/>
          <p14:tracePt t="13719" x="1774825" y="2239963"/>
          <p14:tracePt t="13727" x="1782763" y="2239963"/>
          <p14:tracePt t="13738" x="1798638" y="2239963"/>
          <p14:tracePt t="13754" x="1820863" y="2239963"/>
          <p14:tracePt t="13757" x="1828800" y="2239963"/>
          <p14:tracePt t="13771" x="1851025" y="2239963"/>
          <p14:tracePt t="13788" x="1897063" y="2239963"/>
          <p14:tracePt t="13789" x="1912938" y="2239963"/>
          <p14:tracePt t="13804" x="1981200" y="2239963"/>
          <p14:tracePt t="13821" x="2065338" y="2239963"/>
          <p14:tracePt t="13823" x="2079625" y="2239963"/>
          <p14:tracePt t="13825" x="2087563" y="2239963"/>
          <p14:tracePt t="13826" x="2095500" y="2239963"/>
          <p14:tracePt t="13828" x="2103438" y="2239963"/>
          <p14:tracePt t="13838" x="2125663" y="2239963"/>
          <p14:tracePt t="13854" x="2133600" y="2232025"/>
          <p14:tracePt t="13919" x="2141538" y="2232025"/>
          <p14:tracePt t="13935" x="2149475" y="2232025"/>
          <p14:tracePt t="13989" x="2155825" y="2232025"/>
          <p14:tracePt t="13995" x="2163763" y="2232025"/>
          <p14:tracePt t="14004" x="2179638" y="2232025"/>
          <p14:tracePt t="14021" x="2193925" y="2232025"/>
          <p14:tracePt t="14038" x="2201863" y="2232025"/>
          <p14:tracePt t="14054" x="2209800" y="2232025"/>
          <p14:tracePt t="14071" x="2225675" y="2225675"/>
          <p14:tracePt t="14088" x="2255838" y="2225675"/>
          <p14:tracePt t="14104" x="2278063" y="2209800"/>
          <p14:tracePt t="14106" x="2286000" y="2209800"/>
          <p14:tracePt t="14108" x="2293938" y="2209800"/>
          <p14:tracePt t="14121" x="2316163" y="2201863"/>
          <p14:tracePt t="14138" x="2339975" y="2193925"/>
          <p14:tracePt t="14154" x="2346325" y="2193925"/>
          <p14:tracePt t="14197" x="2354263" y="2193925"/>
          <p14:tracePt t="14207" x="2362200" y="2193925"/>
          <p14:tracePt t="14212" x="2370138" y="2193925"/>
          <p14:tracePt t="14221" x="2384425" y="2193925"/>
          <p14:tracePt t="14238" x="2422525" y="2193925"/>
          <p14:tracePt t="14254" x="2476500" y="2179638"/>
          <p14:tracePt t="14257" x="2484438" y="2179638"/>
          <p14:tracePt t="14271" x="2522538" y="2171700"/>
          <p14:tracePt t="14288" x="2568575" y="2163763"/>
          <p14:tracePt t="14305" x="2598738" y="2163763"/>
          <p14:tracePt t="14321" x="2636838" y="2163763"/>
          <p14:tracePt t="14324" x="2644775" y="2163763"/>
          <p14:tracePt t="14338" x="2682875" y="2163763"/>
          <p14:tracePt t="14355" x="2751138" y="2163763"/>
          <p14:tracePt t="14357" x="2759075" y="2163763"/>
          <p14:tracePt t="14358" x="2765425" y="2163763"/>
          <p14:tracePt t="14360" x="2773363" y="2163763"/>
          <p14:tracePt t="14362" x="2781300" y="2163763"/>
          <p14:tracePt t="14371" x="2819400" y="2171700"/>
          <p14:tracePt t="14388" x="2873375" y="2171700"/>
          <p14:tracePt t="14405" x="2903538" y="2171700"/>
          <p14:tracePt t="14421" x="2917825" y="2171700"/>
          <p14:tracePt t="14438" x="2925763" y="2171700"/>
          <p14:tracePt t="14455" x="2933700" y="2171700"/>
          <p14:tracePt t="14471" x="2949575" y="2171700"/>
          <p14:tracePt t="14473" x="2955925" y="2171700"/>
          <p14:tracePt t="14488" x="2987675" y="2179638"/>
          <p14:tracePt t="14505" x="3025775" y="2179638"/>
          <p14:tracePt t="14521" x="3055938" y="2179638"/>
          <p14:tracePt t="14538" x="3094038" y="2179638"/>
          <p14:tracePt t="14555" x="3116263" y="2179638"/>
          <p14:tracePt t="14571" x="3140075" y="2179638"/>
          <p14:tracePt t="14588" x="3170238" y="2179638"/>
          <p14:tracePt t="14605" x="3216275" y="2187575"/>
          <p14:tracePt t="14608" x="3222625" y="2187575"/>
          <p14:tracePt t="14621" x="3268663" y="2193925"/>
          <p14:tracePt t="14638" x="3344863" y="2209800"/>
          <p14:tracePt t="14641" x="3360738" y="2209800"/>
          <p14:tracePt t="14642" x="3375025" y="2217738"/>
          <p14:tracePt t="14654" x="3459163" y="2225675"/>
          <p14:tracePt t="14656" x="3467100" y="2225675"/>
          <p14:tracePt t="14671" x="3573463" y="2247900"/>
          <p14:tracePt t="14673" x="3581400" y="2247900"/>
          <p14:tracePt t="14674" x="3589338" y="2247900"/>
          <p14:tracePt t="14689" x="3649663" y="2255838"/>
          <p14:tracePt t="14691" x="3657600" y="2255838"/>
          <p14:tracePt t="14705" x="3665538" y="2255838"/>
          <p14:tracePt t="14721" x="3679825" y="2255838"/>
          <p14:tracePt t="14723" x="3687763" y="2255838"/>
          <p14:tracePt t="14738" x="3695700" y="2255838"/>
          <p14:tracePt t="14755" x="3717925" y="2255838"/>
          <p14:tracePt t="14771" x="3741738" y="2255838"/>
          <p14:tracePt t="14788" x="3771900" y="2255838"/>
          <p14:tracePt t="14790" x="3779838" y="2255838"/>
          <p14:tracePt t="14805" x="3817938" y="2255838"/>
          <p14:tracePt t="14821" x="3878263" y="2270125"/>
          <p14:tracePt t="14822" x="3886200" y="2270125"/>
          <p14:tracePt t="14824" x="3894138" y="2270125"/>
          <p14:tracePt t="14838" x="3970338" y="2278063"/>
          <p14:tracePt t="14840" x="3978275" y="2278063"/>
          <p14:tracePt t="14855" x="4060825" y="2293938"/>
          <p14:tracePt t="14857" x="4068763" y="2293938"/>
          <p14:tracePt t="14860" x="4092575" y="2293938"/>
          <p14:tracePt t="14863" x="4106863" y="2301875"/>
          <p14:tracePt t="14871" x="4152900" y="2301875"/>
          <p14:tracePt t="14888" x="4213225" y="2301875"/>
          <p14:tracePt t="14891" x="4229100" y="2301875"/>
          <p14:tracePt t="14904" x="4251325" y="2301875"/>
          <p14:tracePt t="14921" x="4267200" y="2301875"/>
          <p14:tracePt t="14923" x="4267200" y="2308225"/>
          <p14:tracePt t="14975" x="4267200" y="2316163"/>
          <p14:tracePt t="14985" x="4275138" y="2324100"/>
          <p14:tracePt t="14995" x="4275138" y="2332038"/>
          <p14:tracePt t="15093" x="4267200" y="2332038"/>
          <p14:tracePt t="15098" x="4244975" y="2332038"/>
          <p14:tracePt t="15100" x="4237038" y="2332038"/>
          <p14:tracePt t="15105" x="4213225" y="2332038"/>
          <p14:tracePt t="15106" x="4206875" y="2332038"/>
          <p14:tracePt t="15122" x="4092575" y="2339975"/>
          <p14:tracePt t="15138" x="3970338" y="2354263"/>
          <p14:tracePt t="15140" x="3962400" y="2354263"/>
          <p14:tracePt t="15155" x="3848100" y="2378075"/>
          <p14:tracePt t="15156" x="3840163" y="2378075"/>
          <p14:tracePt t="15159" x="3825875" y="2384425"/>
          <p14:tracePt t="15160" x="3810000" y="2392363"/>
          <p14:tracePt t="15171" x="3749675" y="2400300"/>
          <p14:tracePt t="15173" x="3733800" y="2400300"/>
          <p14:tracePt t="15188" x="3665538" y="2408238"/>
          <p14:tracePt t="15205" x="3619500" y="2408238"/>
          <p14:tracePt t="15207" x="3611563" y="2408238"/>
          <p14:tracePt t="15222" x="3581400" y="2408238"/>
          <p14:tracePt t="15224" x="3573463" y="2408238"/>
          <p14:tracePt t="15238" x="3535363" y="2408238"/>
          <p14:tracePt t="15255" x="3475038" y="2408238"/>
          <p14:tracePt t="15257" x="3467100" y="2408238"/>
          <p14:tracePt t="15259" x="3459163" y="2408238"/>
          <p14:tracePt t="15260" x="3444875" y="2408238"/>
          <p14:tracePt t="15272" x="3352800" y="2422525"/>
          <p14:tracePt t="15288" x="3178175" y="2438400"/>
          <p14:tracePt t="15290" x="3154363" y="2438400"/>
          <p14:tracePt t="15305" x="2987675" y="2454275"/>
          <p14:tracePt t="15306" x="2955925" y="2460625"/>
          <p14:tracePt t="15308" x="2933700" y="2460625"/>
          <p14:tracePt t="15322" x="2797175" y="2476500"/>
          <p14:tracePt t="15324" x="2781300" y="2476500"/>
          <p14:tracePt t="15338" x="2705100" y="2484438"/>
          <p14:tracePt t="15355" x="2659063" y="2484438"/>
          <p14:tracePt t="15356" x="2651125" y="2484438"/>
          <p14:tracePt t="15372" x="2628900" y="2484438"/>
          <p14:tracePt t="15388" x="2613025" y="2492375"/>
          <p14:tracePt t="15405" x="2574925" y="2498725"/>
          <p14:tracePt t="15421" x="2536825" y="2522538"/>
          <p14:tracePt t="15424" x="2514600" y="2530475"/>
          <p14:tracePt t="15426" x="2506663" y="2536825"/>
          <p14:tracePt t="15439" x="2446338" y="2552700"/>
          <p14:tracePt t="15441" x="2430463" y="2560638"/>
          <p14:tracePt t="15443" x="2422525" y="2568575"/>
          <p14:tracePt t="15455" x="2362200" y="2582863"/>
          <p14:tracePt t="15456" x="2354263" y="2590800"/>
          <p14:tracePt t="15458" x="2339975" y="2598738"/>
          <p14:tracePt t="15472" x="2301875" y="2606675"/>
          <p14:tracePt t="15474" x="2301875" y="2613025"/>
          <p14:tracePt t="15477" x="2293938" y="2613025"/>
          <p14:tracePt t="15665" x="2301875" y="2613025"/>
          <p14:tracePt t="15673" x="2301875" y="2606675"/>
          <p14:tracePt t="15676" x="2308225" y="2606675"/>
          <p14:tracePt t="15698" x="2316163" y="2606675"/>
          <p14:tracePt t="15717" x="2324100" y="2606675"/>
          <p14:tracePt t="15723" x="2332038" y="2606675"/>
          <p14:tracePt t="15738" x="2339975" y="2598738"/>
          <p14:tracePt t="15755" x="2354263" y="2598738"/>
          <p14:tracePt t="15758" x="2362200" y="2598738"/>
          <p14:tracePt t="15772" x="2384425" y="2598738"/>
          <p14:tracePt t="15788" x="2446338" y="2590800"/>
          <p14:tracePt t="15791" x="2454275" y="2590800"/>
          <p14:tracePt t="15805" x="2492375" y="2582863"/>
          <p14:tracePt t="15822" x="2506663" y="2574925"/>
          <p14:tracePt t="15824" x="2514600" y="2574925"/>
          <p14:tracePt t="15843" x="2514600" y="2568575"/>
          <p14:tracePt t="15855" x="2522538" y="2568575"/>
          <p14:tracePt t="15873" x="2530475" y="2568575"/>
          <p14:tracePt t="15893" x="2536825" y="2568575"/>
          <p14:tracePt t="15911" x="2544763" y="2568575"/>
          <p14:tracePt t="15922" x="2560638" y="2568575"/>
          <p14:tracePt t="15939" x="2590800" y="2568575"/>
          <p14:tracePt t="15941" x="2598738" y="2568575"/>
          <p14:tracePt t="15942" x="2606675" y="2568575"/>
          <p14:tracePt t="15955" x="2644775" y="2568575"/>
          <p14:tracePt t="15972" x="2689225" y="2560638"/>
          <p14:tracePt t="15974" x="2697163" y="2560638"/>
          <p14:tracePt t="15978" x="2705100" y="2560638"/>
          <p14:tracePt t="15989" x="2727325" y="2552700"/>
          <p14:tracePt t="16005" x="2759075" y="2544763"/>
          <p14:tracePt t="16022" x="2773363" y="2544763"/>
          <p14:tracePt t="16038" x="2789238" y="2544763"/>
          <p14:tracePt t="16041" x="2797175" y="2544763"/>
          <p14:tracePt t="16055" x="2819400" y="2544763"/>
          <p14:tracePt t="16072" x="2865438" y="2544763"/>
          <p14:tracePt t="16074" x="2873375" y="2544763"/>
          <p14:tracePt t="16089" x="2941638" y="2544763"/>
          <p14:tracePt t="16090" x="2955925" y="2544763"/>
          <p14:tracePt t="16105" x="3017838" y="2544763"/>
          <p14:tracePt t="16122" x="3063875" y="2544763"/>
          <p14:tracePt t="16138" x="3070225" y="2544763"/>
          <p14:tracePt t="16155" x="3078163" y="2544763"/>
          <p14:tracePt t="16185" x="3086100" y="2544763"/>
          <p14:tracePt t="16197" x="3094038" y="2544763"/>
          <p14:tracePt t="16205" x="3101975" y="2544763"/>
          <p14:tracePt t="16222" x="3146425" y="2552700"/>
          <p14:tracePt t="16224" x="3154363" y="2552700"/>
          <p14:tracePt t="16239" x="3192463" y="2560638"/>
          <p14:tracePt t="16255" x="3238500" y="2560638"/>
          <p14:tracePt t="16256" x="3246438" y="2568575"/>
          <p14:tracePt t="16258" x="3254375" y="2568575"/>
          <p14:tracePt t="16272" x="3276600" y="2568575"/>
          <p14:tracePt t="16289" x="3306763" y="2568575"/>
          <p14:tracePt t="16291" x="3314700" y="2568575"/>
          <p14:tracePt t="16306" x="3344863" y="2568575"/>
          <p14:tracePt t="16322" x="3390900" y="2574925"/>
          <p14:tracePt t="16324" x="3398838" y="2574925"/>
          <p14:tracePt t="16338" x="3429000" y="2582863"/>
          <p14:tracePt t="16355" x="3475038" y="2582863"/>
          <p14:tracePt t="16356" x="3482975" y="2582863"/>
          <p14:tracePt t="16358" x="3489325" y="2582863"/>
          <p14:tracePt t="16372" x="3535363" y="2590800"/>
          <p14:tracePt t="16388" x="3611563" y="2590800"/>
          <p14:tracePt t="16392" x="3635375" y="2590800"/>
          <p14:tracePt t="16394" x="3641725" y="2590800"/>
          <p14:tracePt t="16405" x="3679825" y="2590800"/>
          <p14:tracePt t="16422" x="3717925" y="2590800"/>
          <p14:tracePt t="16424" x="3725863" y="2590800"/>
          <p14:tracePt t="16438" x="3763963" y="2590800"/>
          <p14:tracePt t="16455" x="3794125" y="2598738"/>
          <p14:tracePt t="16472" x="3810000" y="2606675"/>
          <p14:tracePt t="16489" x="3825875" y="2606675"/>
          <p14:tracePt t="16505" x="3832225" y="2606675"/>
          <p14:tracePt t="16539" x="3832225" y="2613025"/>
          <p14:tracePt t="16555" x="3840163" y="2613025"/>
          <p14:tracePt t="16563" x="3840163" y="2620963"/>
          <p14:tracePt t="16581" x="3848100" y="2620963"/>
          <p14:tracePt t="16589" x="3856038" y="2620963"/>
          <p14:tracePt t="16663" x="3856038" y="2628900"/>
          <p14:tracePt t="16671" x="3856038" y="2636838"/>
          <p14:tracePt t="16679" x="3856038" y="2644775"/>
          <p14:tracePt t="16689" x="3856038" y="2651125"/>
          <p14:tracePt t="16705" x="3848100" y="2667000"/>
          <p14:tracePt t="16722" x="3840163" y="2674938"/>
          <p14:tracePt t="16738" x="3832225" y="2674938"/>
          <p14:tracePt t="16756" x="3832225" y="2682875"/>
          <p14:tracePt t="16772" x="3817938" y="2682875"/>
          <p14:tracePt t="16789" x="3787775" y="2682875"/>
          <p14:tracePt t="16791" x="3787775" y="2689225"/>
          <p14:tracePt t="16792" x="3779838" y="2689225"/>
          <p14:tracePt t="16794" x="3771900" y="2689225"/>
          <p14:tracePt t="16805" x="3733800" y="2697163"/>
          <p14:tracePt t="16807" x="3725863" y="2697163"/>
          <p14:tracePt t="16822" x="3611563" y="2705100"/>
          <p14:tracePt t="16824" x="3597275" y="2705100"/>
          <p14:tracePt t="16839" x="3444875" y="2705100"/>
          <p14:tracePt t="16840" x="3421063" y="2705100"/>
          <p14:tracePt t="16856" x="3238500" y="2705100"/>
          <p14:tracePt t="16858" x="3216275" y="2705100"/>
          <p14:tracePt t="16872" x="3078163" y="2705100"/>
          <p14:tracePt t="16889" x="2971800" y="2705100"/>
          <p14:tracePt t="16891" x="2955925" y="2705100"/>
          <p14:tracePt t="16893" x="2949575" y="2705100"/>
          <p14:tracePt t="16894" x="2941638" y="2705100"/>
          <p14:tracePt t="16906" x="2911475" y="2713038"/>
          <p14:tracePt t="16922" x="2895600" y="2713038"/>
          <p14:tracePt t="16940" x="2879725" y="2720975"/>
          <p14:tracePt t="16956" x="2865438" y="2720975"/>
          <p14:tracePt t="16972" x="2827338" y="2735263"/>
          <p14:tracePt t="16974" x="2819400" y="2743200"/>
          <p14:tracePt t="16978" x="2803525" y="2743200"/>
          <p14:tracePt t="16979" x="2797175" y="2743200"/>
          <p14:tracePt t="16989" x="2735263" y="2759075"/>
          <p14:tracePt t="17005" x="2606675" y="2773363"/>
          <p14:tracePt t="17006" x="2582863" y="2773363"/>
          <p14:tracePt t="17008" x="2560638" y="2773363"/>
          <p14:tracePt t="17022" x="2446338" y="2781300"/>
          <p14:tracePt t="17039" x="2316163" y="2781300"/>
          <p14:tracePt t="17041" x="2301875" y="2781300"/>
          <p14:tracePt t="17043" x="2293938" y="2781300"/>
          <p14:tracePt t="17055" x="2217738" y="2781300"/>
          <p14:tracePt t="17072" x="2149475" y="2789238"/>
          <p14:tracePt t="17075" x="2141538" y="2797175"/>
          <p14:tracePt t="17077" x="2133600" y="2797175"/>
          <p14:tracePt t="17089" x="2103438" y="2803525"/>
          <p14:tracePt t="17106" x="2049463" y="2819400"/>
          <p14:tracePt t="17122" x="1981200" y="2835275"/>
          <p14:tracePt t="17139" x="1912938" y="2857500"/>
          <p14:tracePt t="17142" x="1882775" y="2857500"/>
          <p14:tracePt t="17145" x="1874838" y="2857500"/>
          <p14:tracePt t="17155" x="1812925" y="2873375"/>
          <p14:tracePt t="17172" x="1730375" y="2879725"/>
          <p14:tracePt t="17175" x="1722438" y="2879725"/>
          <p14:tracePt t="17190" x="1698625" y="2879725"/>
          <p14:tracePt t="17205" x="1684338" y="2873375"/>
          <p14:tracePt t="17222" x="1668463" y="2865438"/>
          <p14:tracePt t="17239" x="1660525" y="2865438"/>
          <p14:tracePt t="17255" x="1630363" y="2865438"/>
          <p14:tracePt t="17272" x="1577975" y="2865438"/>
          <p14:tracePt t="17289" x="1508125" y="2865438"/>
          <p14:tracePt t="17292" x="1477963" y="2865438"/>
          <p14:tracePt t="17295" x="1470025" y="2865438"/>
          <p14:tracePt t="17306" x="1387475" y="2865438"/>
          <p14:tracePt t="17322" x="1241425" y="2865438"/>
          <p14:tracePt t="17324" x="1227138" y="2865438"/>
          <p14:tracePt t="17327" x="1211263" y="2865438"/>
          <p14:tracePt t="17339" x="1104900" y="2865438"/>
          <p14:tracePt t="17355" x="998538" y="2873375"/>
          <p14:tracePt t="17357" x="982663" y="2873375"/>
          <p14:tracePt t="17359" x="974725" y="2873375"/>
          <p14:tracePt t="17360" x="968375" y="2873375"/>
          <p14:tracePt t="17372" x="914400" y="2879725"/>
          <p14:tracePt t="17389" x="884238" y="2887663"/>
          <p14:tracePt t="17491" x="876300" y="2887663"/>
          <p14:tracePt t="17497" x="868363" y="2887663"/>
          <p14:tracePt t="17505" x="860425" y="2887663"/>
          <p14:tracePt t="17523" x="846138" y="2887663"/>
          <p14:tracePt t="17539" x="838200" y="2887663"/>
          <p14:tracePt t="17630" x="830263" y="2887663"/>
          <p14:tracePt t="17647" x="822325" y="2887663"/>
          <p14:tracePt t="17685" x="815975" y="2887663"/>
          <p14:tracePt t="17692" x="808038" y="2887663"/>
          <p14:tracePt t="17698" x="800100" y="2887663"/>
          <p14:tracePt t="17706" x="792163" y="2887663"/>
          <p14:tracePt t="17722" x="777875" y="2887663"/>
          <p14:tracePt t="17739" x="762000" y="2895600"/>
          <p14:tracePt t="17755" x="739775" y="2903538"/>
          <p14:tracePt t="17756" x="731838" y="2903538"/>
          <p14:tracePt t="17772" x="715963" y="2911475"/>
          <p14:tracePt t="17805" x="715963" y="2917825"/>
          <p14:tracePt t="18454" x="723900" y="2917825"/>
          <p14:tracePt t="18460" x="731838" y="2917825"/>
          <p14:tracePt t="18472" x="739775" y="2917825"/>
          <p14:tracePt t="18489" x="762000" y="2917825"/>
          <p14:tracePt t="18506" x="784225" y="2911475"/>
          <p14:tracePt t="18522" x="800100" y="2911475"/>
          <p14:tracePt t="18539" x="808038" y="2911475"/>
          <p14:tracePt t="18540" x="815975" y="2911475"/>
          <p14:tracePt t="18556" x="822325" y="2911475"/>
          <p14:tracePt t="18573" x="838200" y="2911475"/>
          <p14:tracePt t="18589" x="846138" y="2903538"/>
          <p14:tracePt t="18606" x="860425" y="2903538"/>
          <p14:tracePt t="18623" x="884238" y="2895600"/>
          <p14:tracePt t="18639" x="906463" y="2895600"/>
          <p14:tracePt t="18640" x="914400" y="2895600"/>
          <p14:tracePt t="18656" x="930275" y="2887663"/>
          <p14:tracePt t="18673" x="936625" y="2887663"/>
          <p14:tracePt t="18689" x="944563" y="2887663"/>
          <p14:tracePt t="18706" x="952500" y="2879725"/>
          <p14:tracePt t="18723" x="960438" y="2879725"/>
          <p14:tracePt t="18739" x="982663" y="2873375"/>
          <p14:tracePt t="18756" x="1012825" y="2865438"/>
          <p14:tracePt t="18758" x="1020763" y="2865438"/>
          <p14:tracePt t="18773" x="1050925" y="2857500"/>
          <p14:tracePt t="18789" x="1082675" y="2849563"/>
          <p14:tracePt t="18806" x="1112838" y="2841625"/>
          <p14:tracePt t="18823" x="1135063" y="2841625"/>
          <p14:tracePt t="18839" x="1150938" y="2841625"/>
          <p14:tracePt t="18856" x="1173163" y="2841625"/>
          <p14:tracePt t="18873" x="1203325" y="2841625"/>
          <p14:tracePt t="18889" x="1249363" y="2841625"/>
          <p14:tracePt t="18906" x="1295400" y="2841625"/>
          <p14:tracePt t="18923" x="1325563" y="2841625"/>
          <p14:tracePt t="18940" x="1341438" y="2849563"/>
          <p14:tracePt t="18941" x="1349375" y="2849563"/>
          <p14:tracePt t="18956" x="1363663" y="2857500"/>
          <p14:tracePt t="18973" x="1371600" y="2857500"/>
          <p14:tracePt t="19115" x="1379538" y="2857500"/>
          <p14:tracePt t="19122" x="1393825" y="2865438"/>
          <p14:tracePt t="19127" x="1409700" y="2865438"/>
          <p14:tracePt t="19140" x="1463675" y="2879725"/>
          <p14:tracePt t="19156" x="1516063" y="2887663"/>
          <p14:tracePt t="19173" x="1554163" y="2887663"/>
          <p14:tracePt t="19176" x="1562100" y="2887663"/>
          <p14:tracePt t="19191" x="1584325" y="2887663"/>
          <p14:tracePt t="19206" x="1600200" y="2887663"/>
          <p14:tracePt t="19241" x="1608138" y="2887663"/>
          <p14:tracePt t="19259" x="1616075" y="2887663"/>
          <p14:tracePt t="19273" x="1630363" y="2895600"/>
          <p14:tracePt t="19290" x="1660525" y="2911475"/>
          <p14:tracePt t="19292" x="1668463" y="2911475"/>
          <p14:tracePt t="19306" x="1706563" y="2917825"/>
          <p14:tracePt t="19323" x="1752600" y="2917825"/>
          <p14:tracePt t="19324" x="1768475" y="2917825"/>
          <p14:tracePt t="19340" x="1798638" y="2917825"/>
          <p14:tracePt t="19356" x="1820863" y="2917825"/>
          <p14:tracePt t="19955" x="1812925" y="2925763"/>
          <p14:tracePt t="19961" x="1806575" y="2925763"/>
          <p14:tracePt t="19973" x="1798638" y="2925763"/>
          <p14:tracePt t="19990" x="1790700" y="2933700"/>
          <p14:tracePt t="19994" x="1782763" y="2933700"/>
          <p14:tracePt t="20007" x="1782763" y="2941638"/>
          <p14:tracePt t="20083" x="1774825" y="2941638"/>
          <p14:tracePt t="20091" x="1768475" y="2949575"/>
          <p14:tracePt t="20095" x="1760538" y="2949575"/>
          <p14:tracePt t="20107" x="1730375" y="2955925"/>
          <p14:tracePt t="20123" x="1706563" y="2963863"/>
          <p14:tracePt t="20140" x="1698625" y="2963863"/>
          <p14:tracePt t="20219" x="1692275" y="2971800"/>
          <p14:tracePt t="20227" x="1684338" y="2971800"/>
          <p14:tracePt t="20240" x="1660525" y="2979738"/>
          <p14:tracePt t="20256" x="1630363" y="2987675"/>
          <p14:tracePt t="20273" x="1616075" y="2994025"/>
          <p14:tracePt t="20290" x="1600200" y="3001963"/>
          <p14:tracePt t="20292" x="1592263" y="3001963"/>
          <p14:tracePt t="20349" x="1584325" y="3001963"/>
          <p14:tracePt t="20359" x="1577975" y="3001963"/>
          <p14:tracePt t="20362" x="1570038" y="3001963"/>
          <p14:tracePt t="20373" x="1554163" y="3009900"/>
          <p14:tracePt t="20390" x="1524000" y="3025775"/>
          <p14:tracePt t="20406" x="1493838" y="3032125"/>
          <p14:tracePt t="20423" x="1470025" y="3040063"/>
          <p14:tracePt t="20424" x="1463675" y="3040063"/>
          <p14:tracePt t="20441" x="1455738" y="3048000"/>
          <p14:tracePt t="20491" x="1447800" y="3048000"/>
          <p14:tracePt t="20503" x="1439863" y="3048000"/>
          <p14:tracePt t="20511" x="1439863" y="3055938"/>
          <p14:tracePt t="20523" x="1431925" y="3055938"/>
          <p14:tracePt t="20540" x="1409700" y="3063875"/>
          <p14:tracePt t="20557" x="1393825" y="3070225"/>
          <p14:tracePt t="20573" x="1371600" y="3078163"/>
          <p14:tracePt t="20590" x="1349375" y="3086100"/>
          <p14:tracePt t="20607" x="1317625" y="3094038"/>
          <p14:tracePt t="20624" x="1295400" y="3101975"/>
          <p14:tracePt t="20640" x="1279525" y="3108325"/>
          <p14:tracePt t="20657" x="1273175" y="3116263"/>
          <p14:tracePt t="20727" x="1265238" y="3116263"/>
          <p14:tracePt t="20731" x="1265238" y="3124200"/>
          <p14:tracePt t="20740" x="1257300" y="3124200"/>
          <p14:tracePt t="20757" x="1241425" y="3132138"/>
          <p14:tracePt t="20773" x="1235075" y="3140075"/>
          <p14:tracePt t="20790" x="1227138" y="3140075"/>
          <p14:tracePt t="20807" x="1219200" y="3140075"/>
          <p14:tracePt t="20823" x="1211263" y="3146425"/>
          <p14:tracePt t="20840" x="1196975" y="3154363"/>
          <p14:tracePt t="20857" x="1181100" y="3170238"/>
          <p14:tracePt t="20873" x="1165225" y="3178175"/>
          <p14:tracePt t="20890" x="1150938" y="3192463"/>
          <p14:tracePt t="20997" x="1150938" y="3200400"/>
          <p14:tracePt t="21007" x="1143000" y="3200400"/>
          <p14:tracePt t="21107" x="1143000" y="3208338"/>
          <p14:tracePt t="21113" x="1135063" y="3216275"/>
          <p14:tracePt t="21123" x="1127125" y="3222625"/>
          <p14:tracePt t="21140" x="1112838" y="3254375"/>
          <p14:tracePt t="21157" x="1104900" y="3268663"/>
          <p14:tracePt t="21173" x="1096963" y="3284538"/>
          <p14:tracePt t="21195" x="1096963" y="3292475"/>
          <p14:tracePt t="23277" x="1089025" y="3292475"/>
          <p14:tracePt t="23283" x="1089025" y="3298825"/>
          <p14:tracePt t="23291" x="1082675" y="3314700"/>
          <p14:tracePt t="23292" x="1074738" y="3314700"/>
          <p14:tracePt t="23294" x="1066800" y="3322638"/>
          <p14:tracePt t="23308" x="1050925" y="3352800"/>
          <p14:tracePt t="23324" x="1028700" y="3398838"/>
          <p14:tracePt t="23328" x="1020763" y="3406775"/>
          <p14:tracePt t="23330" x="1020763" y="3413125"/>
          <p14:tracePt t="23332" x="1020763" y="3421063"/>
          <p14:tracePt t="23341" x="1006475" y="3436938"/>
          <p14:tracePt t="23358" x="1006475" y="3467100"/>
          <p14:tracePt t="23360" x="1006475" y="3475038"/>
          <p14:tracePt t="23375" x="1006475" y="3482975"/>
          <p14:tracePt t="23520" x="1006475" y="3489325"/>
          <p14:tracePt t="23543" x="1006475" y="3497263"/>
          <p14:tracePt t="23575" x="1006475" y="3505200"/>
          <p14:tracePt t="23583" x="1006475" y="3513138"/>
          <p14:tracePt t="23595" x="1006475" y="3521075"/>
          <p14:tracePt t="23608" x="1006475" y="3527425"/>
          <p14:tracePt t="23624" x="1006475" y="3551238"/>
          <p14:tracePt t="23641" x="1006475" y="3559175"/>
          <p14:tracePt t="23658" x="1006475" y="3573463"/>
          <p14:tracePt t="23674" x="1006475" y="3581400"/>
          <p14:tracePt t="23875" x="1006475" y="3589338"/>
          <p14:tracePt t="23883" x="1006475" y="3597275"/>
          <p14:tracePt t="23891" x="1006475" y="3603625"/>
          <p14:tracePt t="23908" x="1006475" y="3627438"/>
          <p14:tracePt t="23925" x="1006475" y="3635375"/>
          <p14:tracePt t="23983" x="1006475" y="3641725"/>
          <p14:tracePt t="23999" x="1006475" y="3649663"/>
          <p14:tracePt t="24010" x="1006475" y="3657600"/>
          <p14:tracePt t="24017" x="1006475" y="3665538"/>
          <p14:tracePt t="24025" x="1006475" y="3673475"/>
          <p14:tracePt t="24041" x="1006475" y="3695700"/>
          <p14:tracePt t="24058" x="1006475" y="3711575"/>
          <p14:tracePt t="24075" x="1006475" y="3717925"/>
          <p14:tracePt t="26835" x="1006475" y="3725863"/>
          <p14:tracePt t="26851" x="1006475" y="3733800"/>
          <p14:tracePt t="26855" x="1006475" y="3741738"/>
          <p14:tracePt t="26863" x="1006475" y="3749675"/>
          <p14:tracePt t="26875" x="1006475" y="3763963"/>
          <p14:tracePt t="26892" x="1006475" y="3779838"/>
          <p14:tracePt t="26909" x="1006475" y="3794125"/>
          <p14:tracePt t="26926" x="1006475" y="3810000"/>
          <p14:tracePt t="26943" x="1006475" y="3832225"/>
          <p14:tracePt t="26959" x="1006475" y="3856038"/>
          <p14:tracePt t="26976" x="1012825" y="3916363"/>
          <p14:tracePt t="26992" x="1020763" y="3962400"/>
          <p14:tracePt t="27009" x="1020763" y="4000500"/>
          <p14:tracePt t="27011" x="1020763" y="4008438"/>
          <p14:tracePt t="27025" x="1020763" y="4022725"/>
          <p14:tracePt t="27042" x="1020763" y="4030663"/>
          <p14:tracePt t="27059" x="1028700" y="4038600"/>
          <p14:tracePt t="27117" x="1028700" y="4046538"/>
          <p14:tracePt t="27127" x="1028700" y="4054475"/>
          <p14:tracePt t="27134" x="1028700" y="4060825"/>
          <p14:tracePt t="27142" x="1028700" y="4076700"/>
          <p14:tracePt t="27159" x="1028700" y="4114800"/>
          <p14:tracePt t="27160" x="1028700" y="4122738"/>
          <p14:tracePt t="27176" x="1028700" y="4168775"/>
          <p14:tracePt t="27193" x="1028700" y="4213225"/>
          <p14:tracePt t="27209" x="1028700" y="4244975"/>
          <p14:tracePt t="27226" x="1028700" y="4251325"/>
          <p14:tracePt t="27343" x="1028700" y="4259263"/>
          <p14:tracePt t="27353" x="1028700" y="4267200"/>
          <p14:tracePt t="27363" x="1028700" y="4275138"/>
          <p14:tracePt t="27376" x="1036638" y="4289425"/>
          <p14:tracePt t="27392" x="1036638" y="4313238"/>
          <p14:tracePt t="27394" x="1036638" y="4321175"/>
          <p14:tracePt t="27409" x="1036638" y="4327525"/>
          <p14:tracePt t="27426" x="1036638" y="4335463"/>
          <p14:tracePt t="27446" x="1036638" y="4343400"/>
          <p14:tracePt t="28253" x="1028700" y="4343400"/>
          <p14:tracePt t="28263" x="1028700" y="4351338"/>
          <p14:tracePt t="28417" x="1020763" y="4351338"/>
          <p14:tracePt t="30407" x="1020763" y="4359275"/>
          <p14:tracePt t="30413" x="1020763" y="4365625"/>
          <p14:tracePt t="30427" x="1020763" y="4373563"/>
          <p14:tracePt t="30444" x="1020763" y="4381500"/>
          <p14:tracePt t="30460" x="1020763" y="4397375"/>
          <p14:tracePt t="30520" x="1020763" y="4403725"/>
          <p14:tracePt t="30532" x="1020763" y="4411663"/>
          <p14:tracePt t="30542" x="1020763" y="4419600"/>
          <p14:tracePt t="30546" x="1020763" y="4427538"/>
          <p14:tracePt t="30560" x="1020763" y="4441825"/>
          <p14:tracePt t="30577" x="1020763" y="4457700"/>
          <p14:tracePt t="30578" x="1020763" y="4465638"/>
          <p14:tracePt t="30594" x="1020763" y="4487863"/>
          <p14:tracePt t="30610" x="1020763" y="4503738"/>
          <p14:tracePt t="30612" x="1020763" y="4511675"/>
          <p14:tracePt t="30627" x="1020763" y="4525963"/>
          <p14:tracePt t="30643" x="1020763" y="4541838"/>
          <p14:tracePt t="30660" x="1020763" y="4564063"/>
          <p14:tracePt t="30677" x="1020763" y="4572000"/>
          <p14:tracePt t="30678" x="1020763" y="4579938"/>
          <p14:tracePt t="30693" x="1020763" y="4594225"/>
          <p14:tracePt t="30710" x="1028700" y="4610100"/>
          <p14:tracePt t="30727" x="1028700" y="4618038"/>
          <p14:tracePt t="30744" x="1028700" y="4625975"/>
          <p14:tracePt t="30760" x="1028700" y="4632325"/>
          <p14:tracePt t="30777" x="1028700" y="4648200"/>
          <p14:tracePt t="30793" x="1028700" y="4664075"/>
          <p14:tracePt t="30810" x="1028700" y="4670425"/>
          <p14:tracePt t="30827" x="1028700" y="4678363"/>
          <p14:tracePt t="30851" x="1028700" y="4686300"/>
          <p14:tracePt t="30863" x="1028700" y="4694238"/>
          <p14:tracePt t="30877" x="1028700" y="4708525"/>
          <p14:tracePt t="30894" x="1028700" y="4724400"/>
          <p14:tracePt t="30910" x="1028700" y="4746625"/>
          <p14:tracePt t="30927" x="1036638" y="4754563"/>
          <p14:tracePt t="30929" x="1036638" y="4762500"/>
          <p14:tracePt t="31008" x="1036638" y="4770438"/>
          <p14:tracePt t="31014" x="1036638" y="4778375"/>
          <p14:tracePt t="31027" x="1036638" y="4784725"/>
          <p14:tracePt t="31044" x="1036638" y="4792663"/>
          <p14:tracePt t="31063" x="1036638" y="4800600"/>
          <p14:tracePt t="33189" x="1044575" y="4800600"/>
          <p14:tracePt t="33769" x="1044575" y="4808538"/>
          <p14:tracePt t="33775" x="1050925" y="4808538"/>
          <p14:tracePt t="33783" x="1050925" y="4816475"/>
          <p14:tracePt t="33795" x="1050925" y="4822825"/>
          <p14:tracePt t="33811" x="1050925" y="4838700"/>
          <p14:tracePt t="33828" x="1058863" y="4854575"/>
          <p14:tracePt t="33845" x="1058863" y="4876800"/>
          <p14:tracePt t="33861" x="1058863" y="4892675"/>
          <p14:tracePt t="33878" x="1058863" y="4906963"/>
          <p14:tracePt t="33895" x="1058863" y="4914900"/>
          <p14:tracePt t="33911" x="1058863" y="4922838"/>
          <p14:tracePt t="33928" x="1058863" y="4930775"/>
          <p14:tracePt t="33945" x="1066800" y="4930775"/>
          <p14:tracePt t="33961" x="1066800" y="4937125"/>
          <p14:tracePt t="33978" x="1066800" y="4945063"/>
          <p14:tracePt t="33995" x="1066800" y="4953000"/>
          <p14:tracePt t="34012" x="1066800" y="4960938"/>
          <p14:tracePt t="34028" x="1066800" y="4968875"/>
          <p14:tracePt t="34045" x="1066800" y="4991100"/>
          <p14:tracePt t="34061" x="1066800" y="4999038"/>
          <p14:tracePt t="34078" x="1066800" y="5021263"/>
          <p14:tracePt t="34095" x="1066800" y="5037138"/>
          <p14:tracePt t="34112" x="1066800" y="5045075"/>
          <p14:tracePt t="34128" x="1066800" y="5051425"/>
          <p14:tracePt t="34145" x="1066800" y="5059363"/>
          <p14:tracePt t="34161" x="1066800" y="5067300"/>
          <p14:tracePt t="34178" x="1066800" y="5075238"/>
          <p14:tracePt t="34195" x="1066800" y="5097463"/>
          <p14:tracePt t="34212" x="1058863" y="5113338"/>
          <p14:tracePt t="34228" x="1058863" y="5135563"/>
          <p14:tracePt t="34245" x="1058863" y="5159375"/>
          <p14:tracePt t="34262" x="1058863" y="5181600"/>
          <p14:tracePt t="34278" x="1050925" y="5197475"/>
          <p14:tracePt t="34295" x="1050925" y="5211763"/>
          <p14:tracePt t="34505" x="1050925" y="5219700"/>
          <p14:tracePt t="34519" x="1050925" y="5227638"/>
          <p14:tracePt t="34545" x="1050925" y="5235575"/>
          <p14:tracePt t="35593" x="1050925" y="5241925"/>
          <p14:tracePt t="35601" x="1050925" y="5249863"/>
          <p14:tracePt t="35612" x="1044575" y="5257800"/>
          <p14:tracePt t="35629" x="1044575" y="5273675"/>
          <p14:tracePt t="35646" x="1044575" y="5287963"/>
          <p14:tracePt t="35662" x="1036638" y="5311775"/>
          <p14:tracePt t="35679" x="1036638" y="5318125"/>
          <p14:tracePt t="35682" x="1028700" y="5326063"/>
          <p14:tracePt t="35695" x="1028700" y="5334000"/>
          <p14:tracePt t="35712" x="1020763" y="5356225"/>
          <p14:tracePt t="35729" x="1006475" y="5372100"/>
          <p14:tracePt t="35731" x="1006475" y="5380038"/>
          <p14:tracePt t="35745" x="990600" y="5402263"/>
          <p14:tracePt t="35762" x="968375" y="5440363"/>
          <p14:tracePt t="35765" x="960438" y="5448300"/>
          <p14:tracePt t="35766" x="952500" y="5456238"/>
          <p14:tracePt t="35768" x="952500" y="5464175"/>
          <p14:tracePt t="35779" x="936625" y="5486400"/>
          <p14:tracePt t="35795" x="898525" y="5532438"/>
          <p14:tracePt t="35797" x="898525" y="5540375"/>
          <p14:tracePt t="35799" x="892175" y="5540375"/>
          <p14:tracePt t="35800" x="892175" y="5546725"/>
          <p14:tracePt t="35812" x="868363" y="5570538"/>
          <p14:tracePt t="35829" x="854075" y="5600700"/>
          <p14:tracePt t="35831" x="854075" y="5608638"/>
          <p14:tracePt t="35832" x="846138" y="5608638"/>
          <p14:tracePt t="35835" x="838200" y="5608638"/>
          <p14:tracePt t="35845" x="830263" y="5630863"/>
          <p14:tracePt t="35863" x="808038" y="5661025"/>
          <p14:tracePt t="35879" x="800100" y="5684838"/>
          <p14:tracePt t="35896" x="784225" y="5699125"/>
          <p14:tracePt t="35912" x="784225" y="5715000"/>
          <p14:tracePt t="35961" x="784225" y="5722938"/>
          <p14:tracePt t="35966" x="777875" y="5722938"/>
          <p14:tracePt t="35979" x="769938" y="5745163"/>
          <p14:tracePt t="35996" x="754063" y="5768975"/>
          <p14:tracePt t="36012" x="731838" y="5813425"/>
          <p14:tracePt t="36029" x="715963" y="5859463"/>
          <p14:tracePt t="36045" x="701675" y="5905500"/>
          <p14:tracePt t="36051" x="701675" y="5913438"/>
          <p14:tracePt t="36062" x="693738" y="5943600"/>
          <p14:tracePt t="36079" x="693738" y="5959475"/>
          <p14:tracePt t="36081" x="693738" y="5965825"/>
          <p14:tracePt t="36507" x="701675" y="5965825"/>
          <p14:tracePt t="36527" x="708025" y="5965825"/>
          <p14:tracePt t="36553" x="715963" y="5965825"/>
          <p14:tracePt t="37527" x="723900" y="5965825"/>
          <p14:tracePt t="37555" x="731838" y="5965825"/>
          <p14:tracePt t="37825" x="739775" y="5965825"/>
          <p14:tracePt t="37847" x="739775" y="5959475"/>
          <p14:tracePt t="37954" x="0" y="0"/>
        </p14:tracePtLst>
        <p14:tracePtLst>
          <p14:tracePt t="44301" x="4670425" y="2125663"/>
          <p14:tracePt t="44525" x="4670425" y="2117725"/>
          <p14:tracePt t="44731" x="4670425" y="2111375"/>
          <p14:tracePt t="44741" x="4678363" y="2111375"/>
          <p14:tracePt t="44759" x="4678363" y="2103438"/>
          <p14:tracePt t="44901" x="4678363" y="2095500"/>
          <p14:tracePt t="44985" x="4686300" y="2087563"/>
          <p14:tracePt t="45003" x="4694238" y="2087563"/>
          <p14:tracePt t="45015" x="4694238" y="2079625"/>
          <p14:tracePt t="45019" x="4702175" y="2079625"/>
          <p14:tracePt t="45032" x="4702175" y="2073275"/>
          <p14:tracePt t="45048" x="4716463" y="2057400"/>
          <p14:tracePt t="45066" x="4716463" y="2035175"/>
          <p14:tracePt t="45082" x="4724400" y="2019300"/>
          <p14:tracePt t="45099" x="4724400" y="2011363"/>
          <p14:tracePt t="45197" x="4724400" y="2003425"/>
          <p14:tracePt t="45202" x="4724400" y="1997075"/>
          <p14:tracePt t="45216" x="4732338" y="1973263"/>
          <p14:tracePt t="45232" x="4740275" y="1965325"/>
          <p14:tracePt t="45249" x="4740275" y="1958975"/>
          <p14:tracePt t="45265" x="4740275" y="1951038"/>
          <p14:tracePt t="45299" x="4746625" y="1951038"/>
          <p14:tracePt t="45305" x="4746625" y="1943100"/>
          <p14:tracePt t="45315" x="4754563" y="1943100"/>
          <p14:tracePt t="45332" x="4762500" y="1935163"/>
          <p14:tracePt t="45349" x="4778375" y="1905000"/>
          <p14:tracePt t="45365" x="4784725" y="1882775"/>
          <p14:tracePt t="45382" x="4792663" y="1866900"/>
          <p14:tracePt t="45493" x="4792663" y="1858963"/>
          <p14:tracePt t="45503" x="4792663" y="1851025"/>
          <p14:tracePt t="45519" x="4792663" y="1844675"/>
          <p14:tracePt t="45532" x="4784725" y="1844675"/>
          <p14:tracePt t="45551" x="4784725" y="1836738"/>
          <p14:tracePt t="45825" x="4784725" y="1828800"/>
          <p14:tracePt t="45881" x="4784725" y="1820863"/>
          <p14:tracePt t="45915" x="4784725" y="1812925"/>
          <p14:tracePt t="45923" x="4784725" y="1806575"/>
          <p14:tracePt t="45932" x="4800600" y="1790700"/>
          <p14:tracePt t="45949" x="4808538" y="1768475"/>
          <p14:tracePt t="45952" x="4816475" y="1760538"/>
          <p14:tracePt t="45967" x="4822825" y="1752600"/>
          <p14:tracePt t="46039" x="4822825" y="1744663"/>
          <p14:tracePt t="46057" x="4830763" y="1744663"/>
          <p14:tracePt t="46067" x="4838700" y="1744663"/>
          <p14:tracePt t="46193" x="4838700" y="1736725"/>
          <p14:tracePt t="46197" x="4846638" y="1736725"/>
          <p14:tracePt t="46206" x="4854575" y="1730375"/>
          <p14:tracePt t="46232" x="4868863" y="1722438"/>
          <p14:tracePt t="46249" x="4876800" y="1714500"/>
          <p14:tracePt t="46266" x="4892675" y="1698625"/>
          <p14:tracePt t="46282" x="4906963" y="1684338"/>
          <p14:tracePt t="46285" x="4906963" y="1676400"/>
          <p14:tracePt t="46299" x="4922838" y="1660525"/>
          <p14:tracePt t="46316" x="4945063" y="1638300"/>
          <p14:tracePt t="46332" x="4968875" y="1616075"/>
          <p14:tracePt t="46335" x="4975225" y="1616075"/>
          <p14:tracePt t="46336" x="4975225" y="1608138"/>
          <p14:tracePt t="46349" x="4983163" y="1592263"/>
          <p14:tracePt t="46351" x="4991100" y="1592263"/>
          <p14:tracePt t="46366" x="4999038" y="1584325"/>
          <p14:tracePt t="46382" x="5006975" y="1577975"/>
          <p14:tracePt t="46443" x="5006975" y="1570038"/>
          <p14:tracePt t="46821" x="5013325" y="1570038"/>
          <p14:tracePt t="47127" x="5021263" y="1570038"/>
          <p14:tracePt t="47280" x="5029200" y="1570038"/>
          <p14:tracePt t="47403" x="5037138" y="1570038"/>
          <p14:tracePt t="47419" x="5045075" y="1570038"/>
          <p14:tracePt t="47441" x="5051425" y="1570038"/>
          <p14:tracePt t="47507" x="5059363" y="1570038"/>
          <p14:tracePt t="47519" x="5059363" y="1577975"/>
          <p14:tracePt t="47545" x="5059363" y="1584325"/>
          <p14:tracePt t="47562" x="5059363" y="1592263"/>
          <p14:tracePt t="47566" x="5067300" y="1592263"/>
          <p14:tracePt t="47573" x="5067300" y="1600200"/>
          <p14:tracePt t="47583" x="5075238" y="1608138"/>
          <p14:tracePt t="47600" x="5083175" y="1622425"/>
          <p14:tracePt t="47616" x="5097463" y="1638300"/>
          <p14:tracePt t="47633" x="5113338" y="1654175"/>
          <p14:tracePt t="47650" x="5135563" y="1676400"/>
          <p14:tracePt t="47666" x="5173663" y="1698625"/>
          <p14:tracePt t="47683" x="5227638" y="1714500"/>
          <p14:tracePt t="47700" x="5295900" y="1744663"/>
          <p14:tracePt t="47702" x="5303838" y="1744663"/>
          <p14:tracePt t="47717" x="5341938" y="1752600"/>
          <p14:tracePt t="47718" x="5349875" y="1752600"/>
          <p14:tracePt t="47733" x="5372100" y="1768475"/>
          <p14:tracePt t="47750" x="5380038" y="1768475"/>
          <p14:tracePt t="47766" x="5394325" y="1774825"/>
          <p14:tracePt t="47783" x="5410200" y="1782763"/>
          <p14:tracePt t="47785" x="5426075" y="1782763"/>
          <p14:tracePt t="47800" x="5464175" y="1798638"/>
          <p14:tracePt t="47816" x="5502275" y="1806575"/>
          <p14:tracePt t="47833" x="5540375" y="1812925"/>
          <p14:tracePt t="47850" x="5592763" y="1812925"/>
          <p14:tracePt t="47852" x="5600700" y="1812925"/>
          <p14:tracePt t="47866" x="5630863" y="1820863"/>
          <p14:tracePt t="47868" x="5638800" y="1828800"/>
          <p14:tracePt t="47883" x="5661025" y="1828800"/>
          <p14:tracePt t="47885" x="5668963" y="1828800"/>
          <p14:tracePt t="47900" x="5692775" y="1828800"/>
          <p14:tracePt t="47916" x="5745163" y="1836738"/>
          <p14:tracePt t="47918" x="5753100" y="1844675"/>
          <p14:tracePt t="47933" x="5791200" y="1851025"/>
          <p14:tracePt t="47950" x="5829300" y="1851025"/>
          <p14:tracePt t="47967" x="5837238" y="1851025"/>
          <p14:tracePt t="47983" x="5845175" y="1851025"/>
          <p14:tracePt t="48000" x="5851525" y="1858963"/>
          <p14:tracePt t="48016" x="5867400" y="1858963"/>
          <p14:tracePt t="48033" x="5889625" y="1874838"/>
          <p14:tracePt t="48035" x="5897563" y="1874838"/>
          <p14:tracePt t="48050" x="5927725" y="1882775"/>
          <p14:tracePt t="48066" x="5981700" y="1897063"/>
          <p14:tracePt t="48069" x="5989638" y="1897063"/>
          <p14:tracePt t="48071" x="6003925" y="1897063"/>
          <p14:tracePt t="48083" x="6065838" y="1912938"/>
          <p14:tracePt t="48100" x="6156325" y="1927225"/>
          <p14:tracePt t="48103" x="6164263" y="1927225"/>
          <p14:tracePt t="48104" x="6180138" y="1927225"/>
          <p14:tracePt t="48117" x="6248400" y="1943100"/>
          <p14:tracePt t="48118" x="6256338" y="1943100"/>
          <p14:tracePt t="48133" x="6316663" y="1951038"/>
          <p14:tracePt t="48135" x="6324600" y="1951038"/>
          <p14:tracePt t="48138" x="6340475" y="1951038"/>
          <p14:tracePt t="48140" x="6354763" y="1958975"/>
          <p14:tracePt t="48150" x="6392863" y="1958975"/>
          <p14:tracePt t="48152" x="6400800" y="1965325"/>
          <p14:tracePt t="48166" x="6477000" y="1981200"/>
          <p14:tracePt t="48169" x="6492875" y="1981200"/>
          <p14:tracePt t="48171" x="6499225" y="1989138"/>
          <p14:tracePt t="48183" x="6553200" y="2003425"/>
          <p14:tracePt t="48200" x="6613525" y="2027238"/>
          <p14:tracePt t="48202" x="6621463" y="2027238"/>
          <p14:tracePt t="48216" x="6675438" y="2035175"/>
          <p14:tracePt t="48218" x="6683375" y="2035175"/>
          <p14:tracePt t="48220" x="6697663" y="2041525"/>
          <p14:tracePt t="48233" x="6759575" y="2049463"/>
          <p14:tracePt t="48250" x="6873875" y="2073275"/>
          <p14:tracePt t="48252" x="6880225" y="2073275"/>
          <p14:tracePt t="48254" x="6904038" y="2073275"/>
          <p14:tracePt t="48256" x="6911975" y="2073275"/>
          <p14:tracePt t="48267" x="6980238" y="2087563"/>
          <p14:tracePt t="48283" x="7108825" y="2103438"/>
          <p14:tracePt t="48284" x="7124700" y="2111375"/>
          <p14:tracePt t="48286" x="7140575" y="2111375"/>
          <p14:tracePt t="48289" x="7154863" y="2117725"/>
          <p14:tracePt t="48290" x="7170738" y="2117725"/>
          <p14:tracePt t="48300" x="7246938" y="2125663"/>
          <p14:tracePt t="48316" x="7345363" y="2149475"/>
          <p14:tracePt t="48320" x="7361238" y="2155825"/>
          <p14:tracePt t="48322" x="7383463" y="2155825"/>
          <p14:tracePt t="48324" x="7391400" y="2155825"/>
          <p14:tracePt t="48333" x="7429500" y="2163763"/>
          <p14:tracePt t="48350" x="7513638" y="2171700"/>
          <p14:tracePt t="48352" x="7521575" y="2171700"/>
          <p14:tracePt t="48354" x="7535863" y="2171700"/>
          <p14:tracePt t="48356" x="7551738" y="2171700"/>
          <p14:tracePt t="48367" x="7604125" y="2179638"/>
          <p14:tracePt t="48383" x="7688263" y="2187575"/>
          <p14:tracePt t="48384" x="7704138" y="2187575"/>
          <p14:tracePt t="48386" x="7718425" y="2187575"/>
          <p14:tracePt t="48400" x="7802563" y="2187575"/>
          <p14:tracePt t="48416" x="7916863" y="2193925"/>
          <p14:tracePt t="48418" x="7924800" y="2201863"/>
          <p14:tracePt t="48420" x="7932738" y="2201863"/>
          <p14:tracePt t="48433" x="8008938" y="2201863"/>
          <p14:tracePt t="48450" x="8099425" y="2209800"/>
          <p14:tracePt t="48467" x="8161338" y="2217738"/>
          <p14:tracePt t="48469" x="8175625" y="2217738"/>
          <p14:tracePt t="48483" x="8207375" y="2225675"/>
          <p14:tracePt t="48500" x="8251825" y="2232025"/>
          <p14:tracePt t="48503" x="8259763" y="2232025"/>
          <p14:tracePt t="48517" x="8289925" y="2232025"/>
          <p14:tracePt t="48533" x="8351838" y="2232025"/>
          <p14:tracePt t="48535" x="8366125" y="2232025"/>
          <p14:tracePt t="48550" x="8428038" y="2239963"/>
          <p14:tracePt t="48566" x="8488363" y="2247900"/>
          <p14:tracePt t="48569" x="8504238" y="2247900"/>
          <p14:tracePt t="48570" x="8512175" y="2247900"/>
          <p14:tracePt t="48583" x="8556625" y="2247900"/>
          <p14:tracePt t="48584" x="8564563" y="2247900"/>
          <p14:tracePt t="48600" x="8618538" y="2255838"/>
          <p14:tracePt t="48602" x="8626475" y="2255838"/>
          <p14:tracePt t="48617" x="8664575" y="2263775"/>
          <p14:tracePt t="48634" x="8694738" y="2270125"/>
          <p14:tracePt t="48650" x="8716963" y="2270125"/>
          <p14:tracePt t="48654" x="8724900" y="2270125"/>
          <p14:tracePt t="48667" x="8755063" y="2270125"/>
          <p14:tracePt t="48684" x="8793163" y="2263775"/>
          <p14:tracePt t="48700" x="8823325" y="2263775"/>
          <p14:tracePt t="48717" x="8861425" y="2255838"/>
          <p14:tracePt t="48719" x="8869363" y="2255838"/>
          <p14:tracePt t="48733" x="8899525" y="2247900"/>
          <p14:tracePt t="48750" x="8937625" y="2232025"/>
          <p14:tracePt t="48766" x="8975725" y="2225675"/>
          <p14:tracePt t="48783" x="9013825" y="2225675"/>
          <p14:tracePt t="48800" x="9045575" y="2217738"/>
          <p14:tracePt t="48817" x="9083675" y="2201863"/>
          <p14:tracePt t="48833" x="9121775" y="2193925"/>
          <p14:tracePt t="48850" x="9166225" y="2171700"/>
          <p14:tracePt t="48853" x="9174163" y="2171700"/>
          <p14:tracePt t="48855" x="9174163" y="2163763"/>
          <p14:tracePt t="48867" x="9212263" y="2149475"/>
          <p14:tracePt t="48883" x="9242425" y="2133600"/>
          <p14:tracePt t="48885" x="9250363" y="2133600"/>
          <p14:tracePt t="48900" x="9274175" y="2117725"/>
          <p14:tracePt t="48917" x="9288463" y="2117725"/>
          <p14:tracePt t="48933" x="9288463" y="2111375"/>
          <p14:tracePt t="48950" x="9296400" y="2111375"/>
          <p14:tracePt t="48967" x="9312275" y="2103438"/>
          <p14:tracePt t="48984" x="9326563" y="2095500"/>
          <p14:tracePt t="49000" x="9350375" y="2079625"/>
          <p14:tracePt t="49002" x="9350375" y="2073275"/>
          <p14:tracePt t="49017" x="9364663" y="2065338"/>
          <p14:tracePt t="49033" x="9372600" y="2057400"/>
          <p14:tracePt t="49050" x="9372600" y="2049463"/>
          <p14:tracePt t="49139" x="9372600" y="2041525"/>
          <p14:tracePt t="49145" x="9372600" y="2035175"/>
          <p14:tracePt t="49151" x="9372600" y="2027238"/>
          <p14:tracePt t="49167" x="9372600" y="2011363"/>
          <p14:tracePt t="49184" x="9372600" y="1989138"/>
          <p14:tracePt t="49200" x="9364663" y="1973263"/>
          <p14:tracePt t="49217" x="9356725" y="1958975"/>
          <p14:tracePt t="49234" x="9350375" y="1951038"/>
          <p14:tracePt t="49250" x="9350375" y="1943100"/>
          <p14:tracePt t="49267" x="9350375" y="1927225"/>
          <p14:tracePt t="49284" x="9342438" y="1920875"/>
          <p14:tracePt t="49300" x="9334500" y="1912938"/>
          <p14:tracePt t="49317" x="9318625" y="1905000"/>
          <p14:tracePt t="49319" x="9318625" y="1897063"/>
          <p14:tracePt t="49334" x="9296400" y="1889125"/>
          <p14:tracePt t="49350" x="9280525" y="1882775"/>
          <p14:tracePt t="49367" x="9266238" y="1874838"/>
          <p14:tracePt t="49410" x="9212263" y="1874838"/>
          <p14:tracePt t="49412" x="9204325" y="1874838"/>
          <p14:tracePt t="49415" x="9197975" y="1874838"/>
          <p14:tracePt t="49416" x="9190038" y="1874838"/>
          <p14:tracePt t="49420" x="9182100" y="1874838"/>
          <p14:tracePt t="49434" x="9144000" y="1874838"/>
          <p14:tracePt t="49450" x="9097963" y="1874838"/>
          <p14:tracePt t="49467" x="9059863" y="1874838"/>
          <p14:tracePt t="49468" x="9051925" y="1874838"/>
          <p14:tracePt t="49484" x="9021763" y="1874838"/>
          <p14:tracePt t="49500" x="9013825" y="1874838"/>
          <p14:tracePt t="49517" x="8991600" y="1874838"/>
          <p14:tracePt t="49534" x="8953500" y="1889125"/>
          <p14:tracePt t="49550" x="8885238" y="1905000"/>
          <p14:tracePt t="49567" x="8816975" y="1920875"/>
          <p14:tracePt t="49568" x="8809038" y="1920875"/>
          <p14:tracePt t="49570" x="8801100" y="1920875"/>
          <p14:tracePt t="49583" x="8763000" y="1927225"/>
          <p14:tracePt t="49600" x="8747125" y="1927225"/>
          <p14:tracePt t="49843" x="8740775" y="1927225"/>
          <p14:tracePt t="49850" x="8716963" y="1927225"/>
          <p14:tracePt t="49867" x="8678863" y="1935163"/>
          <p14:tracePt t="49884" x="8632825" y="1943100"/>
          <p14:tracePt t="49901" x="8610600" y="1943100"/>
          <p14:tracePt t="49917" x="8594725" y="1943100"/>
          <p14:tracePt t="49997" x="8588375" y="1943100"/>
          <p14:tracePt t="50009" x="8580438" y="1943100"/>
          <p14:tracePt t="50017" x="8572500" y="1943100"/>
          <p14:tracePt t="50034" x="8564563" y="1943100"/>
          <p14:tracePt t="50050" x="8556625" y="1943100"/>
          <p14:tracePt t="50067" x="8550275" y="1943100"/>
          <p14:tracePt t="50084" x="8542338" y="1943100"/>
          <p14:tracePt t="50100" x="8534400" y="1943100"/>
          <p14:tracePt t="50117" x="8526463" y="1943100"/>
          <p14:tracePt t="50134" x="8496300" y="1943100"/>
          <p14:tracePt t="50136" x="8488363" y="1943100"/>
          <p14:tracePt t="50150" x="8442325" y="1935163"/>
          <p14:tracePt t="50167" x="8374063" y="1927225"/>
          <p14:tracePt t="50170" x="8359775" y="1920875"/>
          <p14:tracePt t="50172" x="8343900" y="1920875"/>
          <p14:tracePt t="50184" x="8275638" y="1912938"/>
          <p14:tracePt t="50187" x="8267700" y="1912938"/>
          <p14:tracePt t="50189" x="8251825" y="1912938"/>
          <p14:tracePt t="50190" x="8245475" y="1912938"/>
          <p14:tracePt t="50200" x="8207375" y="1905000"/>
          <p14:tracePt t="50203" x="8199438" y="1905000"/>
          <p14:tracePt t="50217" x="8161338" y="1905000"/>
          <p14:tracePt t="50234" x="8137525" y="1897063"/>
          <p14:tracePt t="50251" x="8107363" y="1889125"/>
          <p14:tracePt t="50252" x="8099425" y="1889125"/>
          <p14:tracePt t="50267" x="8039100" y="1882775"/>
          <p14:tracePt t="50268" x="8031163" y="1874838"/>
          <p14:tracePt t="50284" x="7940675" y="1858963"/>
          <p14:tracePt t="50286" x="7932738" y="1858963"/>
          <p14:tracePt t="50289" x="7924800" y="1858963"/>
          <p14:tracePt t="50290" x="7908925" y="1858963"/>
          <p14:tracePt t="50300" x="7870825" y="1844675"/>
          <p14:tracePt t="50303" x="7864475" y="1844675"/>
          <p14:tracePt t="50317" x="7826375" y="1828800"/>
          <p14:tracePt t="50334" x="7810500" y="1828800"/>
          <p14:tracePt t="50351" x="7802563" y="1820863"/>
          <p14:tracePt t="50391" x="7794625" y="1820863"/>
          <p14:tracePt t="50397" x="7788275" y="1820863"/>
          <p14:tracePt t="50400" x="7780338" y="1812925"/>
          <p14:tracePt t="50418" x="7718425" y="1806575"/>
          <p14:tracePt t="50420" x="7712075" y="1798638"/>
          <p14:tracePt t="50422" x="7704138" y="1798638"/>
          <p14:tracePt t="50424" x="7696200" y="1798638"/>
          <p14:tracePt t="50434" x="7650163" y="1782763"/>
          <p14:tracePt t="50450" x="7604125" y="1768475"/>
          <p14:tracePt t="50452" x="7597775" y="1768475"/>
          <p14:tracePt t="50455" x="7597775" y="1760538"/>
          <p14:tracePt t="50468" x="7559675" y="1752600"/>
          <p14:tracePt t="50484" x="7527925" y="1736725"/>
          <p14:tracePt t="50500" x="7489825" y="1730375"/>
          <p14:tracePt t="50503" x="7483475" y="1722438"/>
          <p14:tracePt t="50517" x="7429500" y="1714500"/>
          <p14:tracePt t="50534" x="7292975" y="1684338"/>
          <p14:tracePt t="50537" x="7277100" y="1684338"/>
          <p14:tracePt t="50538" x="7254875" y="1684338"/>
          <p14:tracePt t="50540" x="7231063" y="1684338"/>
          <p14:tracePt t="50550" x="7124700" y="1668463"/>
          <p14:tracePt t="50568" x="6926263" y="1638300"/>
          <p14:tracePt t="50569" x="6904038" y="1638300"/>
          <p14:tracePt t="50570" x="6880225" y="1630363"/>
          <p14:tracePt t="50572" x="6858000" y="1622425"/>
          <p14:tracePt t="50584" x="6743700" y="1608138"/>
          <p14:tracePt t="50601" x="6645275" y="1584325"/>
          <p14:tracePt t="50604" x="6629400" y="1584325"/>
          <p14:tracePt t="50606" x="6621463" y="1584325"/>
          <p14:tracePt t="50618" x="6599238" y="1577975"/>
          <p14:tracePt t="50634" x="6591300" y="1577975"/>
          <p14:tracePt t="50664" x="6583363" y="1577975"/>
          <p14:tracePt t="50671" x="6575425" y="1577975"/>
          <p14:tracePt t="50684" x="6537325" y="1577975"/>
          <p14:tracePt t="50701" x="6477000" y="1577975"/>
          <p14:tracePt t="50702" x="6469063" y="1577975"/>
          <p14:tracePt t="50718" x="6362700" y="1577975"/>
          <p14:tracePt t="50720" x="6346825" y="1577975"/>
          <p14:tracePt t="50722" x="6340475" y="1577975"/>
          <p14:tracePt t="50724" x="6324600" y="1577975"/>
          <p14:tracePt t="50734" x="6264275" y="1570038"/>
          <p14:tracePt t="50751" x="6164263" y="1570038"/>
          <p14:tracePt t="50753" x="6149975" y="1570038"/>
          <p14:tracePt t="50754" x="6134100" y="1562100"/>
          <p14:tracePt t="50756" x="6126163" y="1562100"/>
          <p14:tracePt t="50767" x="6065838" y="1554163"/>
          <p14:tracePt t="50768" x="6057900" y="1554163"/>
          <p14:tracePt t="50784" x="5965825" y="1546225"/>
          <p14:tracePt t="50801" x="5905500" y="1546225"/>
          <p14:tracePt t="50818" x="5867400" y="1539875"/>
          <p14:tracePt t="50820" x="5859463" y="1539875"/>
          <p14:tracePt t="50834" x="5837238" y="1539875"/>
          <p14:tracePt t="50851" x="5829300" y="1539875"/>
          <p14:tracePt t="50995" x="5821363" y="1539875"/>
          <p14:tracePt t="51117" x="5813425" y="1539875"/>
          <p14:tracePt t="51123" x="5807075" y="1539875"/>
          <p14:tracePt t="51134" x="5799138" y="1562100"/>
          <p14:tracePt t="51151" x="5783263" y="1562100"/>
          <p14:tracePt t="51168" x="5783263" y="1570038"/>
          <p14:tracePt t="51261" x="5775325" y="1570038"/>
          <p14:tracePt t="51266" x="5775325" y="1577975"/>
          <p14:tracePt t="51281" x="5775325" y="1584325"/>
          <p14:tracePt t="51289" x="5768975" y="1584325"/>
          <p14:tracePt t="51301" x="5768975" y="1592263"/>
          <p14:tracePt t="51371" x="5768975" y="1600200"/>
          <p14:tracePt t="51377" x="5768975" y="1608138"/>
          <p14:tracePt t="51384" x="5768975" y="1622425"/>
          <p14:tracePt t="51401" x="5768975" y="1660525"/>
          <p14:tracePt t="51402" x="5768975" y="1668463"/>
          <p14:tracePt t="51404" x="5768975" y="1676400"/>
          <p14:tracePt t="51417" x="5768975" y="1684338"/>
          <p14:tracePt t="51434" x="5768975" y="1692275"/>
          <p14:tracePt t="52083" x="5775325" y="1692275"/>
          <p14:tracePt t="52091" x="5783263" y="1692275"/>
          <p14:tracePt t="52102" x="5799138" y="1692275"/>
          <p14:tracePt t="52118" x="5813425" y="1692275"/>
          <p14:tracePt t="52134" x="5829300" y="1692275"/>
          <p14:tracePt t="52136" x="5837238" y="1692275"/>
          <p14:tracePt t="52151" x="5851525" y="1684338"/>
          <p14:tracePt t="52168" x="5889625" y="1676400"/>
          <p14:tracePt t="52184" x="5935663" y="1668463"/>
          <p14:tracePt t="52188" x="5951538" y="1660525"/>
          <p14:tracePt t="52191" x="5959475" y="1660525"/>
          <p14:tracePt t="52192" x="5965825" y="1660525"/>
          <p14:tracePt t="52201" x="5981700" y="1660525"/>
          <p14:tracePt t="52219" x="6027738" y="1660525"/>
          <p14:tracePt t="52235" x="6065838" y="1654175"/>
          <p14:tracePt t="52252" x="6111875" y="1654175"/>
          <p14:tracePt t="52254" x="6126163" y="1654175"/>
          <p14:tracePt t="52268" x="6180138" y="1654175"/>
          <p14:tracePt t="52284" x="6240463" y="1660525"/>
          <p14:tracePt t="52286" x="6248400" y="1660525"/>
          <p14:tracePt t="52288" x="6256338" y="1660525"/>
          <p14:tracePt t="52302" x="6302375" y="1660525"/>
          <p14:tracePt t="52318" x="6346825" y="1660525"/>
          <p14:tracePt t="52335" x="6378575" y="1660525"/>
          <p14:tracePt t="52351" x="6400800" y="1660525"/>
          <p14:tracePt t="52368" x="6430963" y="1660525"/>
          <p14:tracePt t="52385" x="6484938" y="1660525"/>
          <p14:tracePt t="52388" x="6499225" y="1660525"/>
          <p14:tracePt t="52390" x="6507163" y="1660525"/>
          <p14:tracePt t="52392" x="6515100" y="1660525"/>
          <p14:tracePt t="52401" x="6553200" y="1668463"/>
          <p14:tracePt t="52418" x="6629400" y="1676400"/>
          <p14:tracePt t="52421" x="6637338" y="1676400"/>
          <p14:tracePt t="52422" x="6651625" y="1676400"/>
          <p14:tracePt t="52435" x="6713538" y="1684338"/>
          <p14:tracePt t="52451" x="6842125" y="1692275"/>
          <p14:tracePt t="52452" x="6858000" y="1692275"/>
          <p14:tracePt t="52468" x="7010400" y="1698625"/>
          <p14:tracePt t="52485" x="7154863" y="1698625"/>
          <p14:tracePt t="52488" x="7192963" y="1698625"/>
          <p14:tracePt t="52490" x="7216775" y="1698625"/>
          <p14:tracePt t="52501" x="7331075" y="1706563"/>
          <p14:tracePt t="52502" x="7345363" y="1706563"/>
          <p14:tracePt t="52504" x="7369175" y="1706563"/>
          <p14:tracePt t="52518" x="7505700" y="1722438"/>
          <p14:tracePt t="52535" x="7650163" y="1736725"/>
          <p14:tracePt t="52537" x="7666038" y="1736725"/>
          <p14:tracePt t="52539" x="7680325" y="1736725"/>
          <p14:tracePt t="52540" x="7696200" y="1744663"/>
          <p14:tracePt t="52542" x="7712075" y="1744663"/>
          <p14:tracePt t="52551" x="7764463" y="1760538"/>
          <p14:tracePt t="52568" x="7856538" y="1774825"/>
          <p14:tracePt t="52570" x="7870825" y="1774825"/>
          <p14:tracePt t="52585" x="7962900" y="1790700"/>
          <p14:tracePt t="52601" x="8099425" y="1806575"/>
          <p14:tracePt t="52602" x="8115300" y="1806575"/>
          <p14:tracePt t="52604" x="8131175" y="1812925"/>
          <p14:tracePt t="52607" x="8145463" y="1812925"/>
          <p14:tracePt t="52608" x="8161338" y="1812925"/>
          <p14:tracePt t="52618" x="8251825" y="1812925"/>
          <p14:tracePt t="52635" x="8389938" y="1820863"/>
          <p14:tracePt t="52637" x="8404225" y="1820863"/>
          <p14:tracePt t="52638" x="8420100" y="1820863"/>
          <p14:tracePt t="52640" x="8435975" y="1828800"/>
          <p14:tracePt t="52642" x="8458200" y="1828800"/>
          <p14:tracePt t="52651" x="8512175" y="1836738"/>
          <p14:tracePt t="52668" x="8626475" y="1844675"/>
          <p14:tracePt t="52671" x="8640763" y="1844675"/>
          <p14:tracePt t="52685" x="8686800" y="1851025"/>
          <p14:tracePt t="52689" x="8694738" y="1851025"/>
          <p14:tracePt t="52701" x="8716963" y="1858963"/>
          <p14:tracePt t="52718" x="8755063" y="1882775"/>
          <p14:tracePt t="52720" x="8763000" y="1882775"/>
          <p14:tracePt t="52735" x="8785225" y="1889125"/>
          <p14:tracePt t="52751" x="8793163" y="1897063"/>
          <p14:tracePt t="52769" x="8801100" y="1897063"/>
          <p14:tracePt t="52791" x="8809038" y="1897063"/>
          <p14:tracePt t="52809" x="8816975" y="1897063"/>
          <p14:tracePt t="52818" x="8823325" y="1905000"/>
          <p14:tracePt t="52835" x="8831263" y="1905000"/>
          <p14:tracePt t="52851" x="8839200" y="1905000"/>
          <p14:tracePt t="52951" x="8847138" y="1905000"/>
          <p14:tracePt t="52955" x="8855075" y="1905000"/>
          <p14:tracePt t="52968" x="8885238" y="1912938"/>
          <p14:tracePt t="52971" x="8893175" y="1912938"/>
          <p14:tracePt t="52985" x="8923338" y="1920875"/>
          <p14:tracePt t="53002" x="8945563" y="1927225"/>
          <p14:tracePt t="53018" x="8975725" y="1935163"/>
          <p14:tracePt t="53035" x="9007475" y="1943100"/>
          <p14:tracePt t="53037" x="9013825" y="1943100"/>
          <p14:tracePt t="53052" x="9037638" y="1943100"/>
          <p14:tracePt t="53068" x="9067800" y="1943100"/>
          <p14:tracePt t="53085" x="9090025" y="1943100"/>
          <p14:tracePt t="53102" x="9105900" y="1935163"/>
          <p14:tracePt t="53104" x="9113838" y="1927225"/>
          <p14:tracePt t="53118" x="9128125" y="1927225"/>
          <p14:tracePt t="53135" x="9144000" y="1927225"/>
          <p14:tracePt t="53137" x="9151938" y="1927225"/>
          <p14:tracePt t="53138" x="9159875" y="1927225"/>
          <p14:tracePt t="53152" x="9174163" y="1927225"/>
          <p14:tracePt t="53168" x="9197975" y="1927225"/>
          <p14:tracePt t="53171" x="9204325" y="1927225"/>
          <p14:tracePt t="53185" x="9228138" y="1927225"/>
          <p14:tracePt t="53188" x="9236075" y="1927225"/>
          <p14:tracePt t="53202" x="9266238" y="1920875"/>
          <p14:tracePt t="53218" x="9318625" y="1920875"/>
          <p14:tracePt t="53235" x="9364663" y="1912938"/>
          <p14:tracePt t="53252" x="9410700" y="1912938"/>
          <p14:tracePt t="53268" x="9432925" y="1912938"/>
          <p14:tracePt t="53285" x="9448800" y="1912938"/>
          <p14:tracePt t="53302" x="9464675" y="1912938"/>
          <p14:tracePt t="53318" x="9471025" y="1912938"/>
          <p14:tracePt t="53335" x="9478963" y="1912938"/>
          <p14:tracePt t="53352" x="9517063" y="1905000"/>
          <p14:tracePt t="53368" x="9563100" y="1897063"/>
          <p14:tracePt t="53385" x="9655175" y="1897063"/>
          <p14:tracePt t="53386" x="9661525" y="1897063"/>
          <p14:tracePt t="53388" x="9677400" y="1897063"/>
          <p14:tracePt t="53402" x="9753600" y="1897063"/>
          <p14:tracePt t="53418" x="9829800" y="1897063"/>
          <p14:tracePt t="53421" x="9837738" y="1897063"/>
          <p14:tracePt t="53423" x="9845675" y="1897063"/>
          <p14:tracePt t="53435" x="9875838" y="1897063"/>
          <p14:tracePt t="53452" x="9890125" y="1897063"/>
          <p14:tracePt t="53468" x="9898063" y="1897063"/>
          <p14:tracePt t="53485" x="9906000" y="1897063"/>
          <p14:tracePt t="53502" x="9952038" y="1874838"/>
          <p14:tracePt t="53504" x="9959975" y="1866900"/>
          <p14:tracePt t="53518" x="10028238" y="1828800"/>
          <p14:tracePt t="53520" x="10036175" y="1828800"/>
          <p14:tracePt t="53535" x="10088563" y="1798638"/>
          <p14:tracePt t="53537" x="10104438" y="1790700"/>
          <p14:tracePt t="53552" x="10150475" y="1768475"/>
          <p14:tracePt t="53568" x="10202863" y="1744663"/>
          <p14:tracePt t="53585" x="10226675" y="1736725"/>
          <p14:tracePt t="53602" x="10233025" y="1736725"/>
          <p14:tracePt t="53618" x="10233025" y="1730375"/>
          <p14:tracePt t="53677" x="10233025" y="1722438"/>
          <p14:tracePt t="53683" x="10233025" y="1714500"/>
          <p14:tracePt t="53690" x="10233025" y="1706563"/>
          <p14:tracePt t="53702" x="10233025" y="1684338"/>
          <p14:tracePt t="53705" x="10233025" y="1676400"/>
          <p14:tracePt t="53719" x="10233025" y="1654175"/>
          <p14:tracePt t="53721" x="10233025" y="1646238"/>
          <p14:tracePt t="53735" x="10233025" y="1616075"/>
          <p14:tracePt t="53752" x="10233025" y="1592263"/>
          <p14:tracePt t="53768" x="10233025" y="1584325"/>
          <p14:tracePt t="53785" x="10226675" y="1584325"/>
          <p14:tracePt t="53805" x="10218738" y="1584325"/>
          <p14:tracePt t="53818" x="10202863" y="1577975"/>
          <p14:tracePt t="53821" x="10194925" y="1577975"/>
          <p14:tracePt t="53823" x="10188575" y="1577975"/>
          <p14:tracePt t="53835" x="10156825" y="1562100"/>
          <p14:tracePt t="53837" x="10150475" y="1554163"/>
          <p14:tracePt t="53852" x="10096500" y="1531938"/>
          <p14:tracePt t="53868" x="10036175" y="1508125"/>
          <p14:tracePt t="53885" x="9966325" y="1485900"/>
          <p14:tracePt t="53886" x="9959975" y="1477963"/>
          <p14:tracePt t="53888" x="9944100" y="1477963"/>
          <p14:tracePt t="53902" x="9883775" y="1463675"/>
          <p14:tracePt t="53918" x="9813925" y="1463675"/>
          <p14:tracePt t="53922" x="9799638" y="1463675"/>
          <p14:tracePt t="53924" x="9791700" y="1463675"/>
          <p14:tracePt t="53926" x="9783763" y="1463675"/>
          <p14:tracePt t="53935" x="9745663" y="1463675"/>
          <p14:tracePt t="53952" x="9669463" y="1463675"/>
          <p14:tracePt t="53954" x="9661525" y="1463675"/>
          <p14:tracePt t="53969" x="9601200" y="1463675"/>
          <p14:tracePt t="53985" x="9532938" y="1463675"/>
          <p14:tracePt t="54002" x="9478963" y="1463675"/>
          <p14:tracePt t="54018" x="9440863" y="1463675"/>
          <p14:tracePt t="54035" x="9380538" y="1463675"/>
          <p14:tracePt t="54052" x="9326563" y="1463675"/>
          <p14:tracePt t="54069" x="9274175" y="1463675"/>
          <p14:tracePt t="54071" x="9266238" y="1463675"/>
          <p14:tracePt t="54072" x="9258300" y="1463675"/>
          <p14:tracePt t="54074" x="9250363" y="1463675"/>
          <p14:tracePt t="54085" x="9228138" y="1470025"/>
          <p14:tracePt t="54102" x="9197975" y="1477963"/>
          <p14:tracePt t="54104" x="9190038" y="1477963"/>
          <p14:tracePt t="54118" x="9174163" y="1485900"/>
          <p14:tracePt t="54135" x="9151938" y="1493838"/>
          <p14:tracePt t="54137" x="9144000" y="1493838"/>
          <p14:tracePt t="54152" x="9121775" y="1508125"/>
          <p14:tracePt t="54169" x="9090025" y="1516063"/>
          <p14:tracePt t="54170" x="9083675" y="1516063"/>
          <p14:tracePt t="54185" x="9059863" y="1524000"/>
          <p14:tracePt t="54202" x="9021763" y="1539875"/>
          <p14:tracePt t="54204" x="9013825" y="1539875"/>
          <p14:tracePt t="54218" x="8983663" y="1546225"/>
          <p14:tracePt t="54235" x="8953500" y="1554163"/>
          <p14:tracePt t="54252" x="8915400" y="1577975"/>
          <p14:tracePt t="54268" x="8893175" y="1584325"/>
          <p14:tracePt t="54285" x="8869363" y="1600200"/>
          <p14:tracePt t="54302" x="8847138" y="1616075"/>
          <p14:tracePt t="54319" x="8831263" y="1630363"/>
          <p14:tracePt t="54320" x="8823325" y="1630363"/>
          <p14:tracePt t="54335" x="8816975" y="1646238"/>
          <p14:tracePt t="54352" x="8801100" y="1660525"/>
          <p14:tracePt t="54368" x="8793163" y="1668463"/>
          <p14:tracePt t="54385" x="8785225" y="1676400"/>
          <p14:tracePt t="54402" x="8763000" y="1698625"/>
          <p14:tracePt t="54419" x="8740775" y="1714500"/>
          <p14:tracePt t="54422" x="8732838" y="1730375"/>
          <p14:tracePt t="54436" x="8702675" y="1744663"/>
          <p14:tracePt t="54452" x="8670925" y="1774825"/>
          <p14:tracePt t="54469" x="8648700" y="1790700"/>
          <p14:tracePt t="54471" x="8648700" y="1798638"/>
          <p14:tracePt t="54485" x="8640763" y="1806575"/>
          <p14:tracePt t="54502" x="8632825" y="1812925"/>
          <p14:tracePt t="54519" x="8632825" y="1820863"/>
          <p14:tracePt t="54540" x="8626475" y="1820863"/>
          <p14:tracePt t="54592" x="8588375" y="1866900"/>
          <p14:tracePt t="54597" x="8588375" y="1874838"/>
          <p14:tracePt t="54602" x="8580438" y="1882775"/>
          <p14:tracePt t="54618" x="8572500" y="1889125"/>
          <p14:tracePt t="54635" x="8564563" y="1905000"/>
          <p14:tracePt t="54652" x="8556625" y="1920875"/>
          <p14:tracePt t="54669" x="8550275" y="1927225"/>
          <p14:tracePt t="54686" x="8542338" y="1943100"/>
          <p14:tracePt t="54702" x="8534400" y="1973263"/>
          <p14:tracePt t="54704" x="8534400" y="1981200"/>
          <p14:tracePt t="54707" x="8526463" y="1981200"/>
          <p14:tracePt t="54719" x="8512175" y="2011363"/>
          <p14:tracePt t="54736" x="8504238" y="2041525"/>
          <p14:tracePt t="54752" x="8488363" y="2057400"/>
          <p14:tracePt t="54769" x="8480425" y="2073275"/>
          <p14:tracePt t="54786" x="8480425" y="2079625"/>
          <p14:tracePt t="54819" x="8480425" y="2087563"/>
          <p14:tracePt t="54843" x="8474075" y="2087563"/>
          <p14:tracePt t="54851" x="8474075" y="2095500"/>
          <p14:tracePt t="54855" x="8466138" y="2103438"/>
          <p14:tracePt t="54869" x="8450263" y="2111375"/>
          <p14:tracePt t="54870" x="8450263" y="2117725"/>
          <p14:tracePt t="54886" x="8428038" y="2141538"/>
          <p14:tracePt t="54902" x="8420100" y="2155825"/>
          <p14:tracePt t="54919" x="8404225" y="2179638"/>
          <p14:tracePt t="54935" x="8397875" y="2201863"/>
          <p14:tracePt t="54952" x="8389938" y="2225675"/>
          <p14:tracePt t="54954" x="8389938" y="2232025"/>
          <p14:tracePt t="54969" x="8382000" y="2232025"/>
          <p14:tracePt t="54971" x="8382000" y="2239963"/>
          <p14:tracePt t="54986" x="8374063" y="2239963"/>
          <p14:tracePt t="55002" x="8366125" y="2255838"/>
          <p14:tracePt t="55005" x="8366125" y="2263775"/>
          <p14:tracePt t="55019" x="8359775" y="2263775"/>
          <p14:tracePt t="55035" x="8359775" y="2270125"/>
          <p14:tracePt t="55117" x="8351838" y="2270125"/>
          <p14:tracePt t="55122" x="8351838" y="2278063"/>
          <p14:tracePt t="55135" x="8343900" y="2301875"/>
          <p14:tracePt t="55152" x="8321675" y="2332038"/>
          <p14:tracePt t="55169" x="8321675" y="2339975"/>
          <p14:tracePt t="55186" x="8313738" y="2346325"/>
          <p14:tracePt t="56275" x="8313738" y="2339975"/>
          <p14:tracePt t="56308" x="8305800" y="2339975"/>
          <p14:tracePt t="56314" x="8297863" y="2332038"/>
          <p14:tracePt t="56321" x="8289925" y="2332038"/>
          <p14:tracePt t="56336" x="8283575" y="2332038"/>
          <p14:tracePt t="56352" x="8259763" y="2324100"/>
          <p14:tracePt t="56370" x="8229600" y="2324100"/>
          <p14:tracePt t="56386" x="8183563" y="2332038"/>
          <p14:tracePt t="56403" x="8123238" y="2346325"/>
          <p14:tracePt t="56419" x="8016875" y="2370138"/>
          <p14:tracePt t="56421" x="8008938" y="2378075"/>
          <p14:tracePt t="56422" x="7993063" y="2378075"/>
          <p14:tracePt t="56424" x="7978775" y="2378075"/>
          <p14:tracePt t="56426" x="7962900" y="2378075"/>
          <p14:tracePt t="56436" x="7864475" y="2400300"/>
          <p14:tracePt t="56453" x="7680325" y="2430463"/>
          <p14:tracePt t="56455" x="7658100" y="2438400"/>
          <p14:tracePt t="56457" x="7635875" y="2446338"/>
          <p14:tracePt t="56470" x="7445375" y="2492375"/>
          <p14:tracePt t="56472" x="7421563" y="2492375"/>
          <p14:tracePt t="56474" x="7399338" y="2498725"/>
          <p14:tracePt t="56477" x="7369175" y="2514600"/>
          <p14:tracePt t="56478" x="7337425" y="2522538"/>
          <p14:tracePt t="56486" x="7223125" y="2552700"/>
          <p14:tracePt t="56503" x="6980238" y="2636838"/>
          <p14:tracePt t="56504" x="6956425" y="2651125"/>
          <p14:tracePt t="56507" x="6918325" y="2659063"/>
          <p14:tracePt t="56509" x="6888163" y="2667000"/>
          <p14:tracePt t="56510" x="6865938" y="2682875"/>
          <p14:tracePt t="56519" x="6735763" y="2743200"/>
          <p14:tracePt t="56536" x="6454775" y="2895600"/>
          <p14:tracePt t="56538" x="6430963" y="2911475"/>
          <p14:tracePt t="56540" x="6392863" y="2933700"/>
          <p14:tracePt t="56542" x="6370638" y="2949575"/>
          <p14:tracePt t="56553" x="6218238" y="3048000"/>
          <p14:tracePt t="56570" x="5959475" y="3200400"/>
          <p14:tracePt t="56573" x="5927725" y="3222625"/>
          <p14:tracePt t="56575" x="5905500" y="3230563"/>
          <p14:tracePt t="56576" x="5883275" y="3254375"/>
          <p14:tracePt t="56586" x="5753100" y="3330575"/>
          <p14:tracePt t="56603" x="5592763" y="3436938"/>
          <p14:tracePt t="56604" x="5570538" y="3451225"/>
          <p14:tracePt t="56606" x="5554663" y="3459163"/>
          <p14:tracePt t="56609" x="5540375" y="3475038"/>
          <p14:tracePt t="56619" x="5464175" y="3535363"/>
          <p14:tracePt t="56636" x="5341938" y="3649663"/>
          <p14:tracePt t="56639" x="5326063" y="3665538"/>
          <p14:tracePt t="56640" x="5311775" y="3679825"/>
          <p14:tracePt t="56653" x="5227638" y="3763963"/>
          <p14:tracePt t="56669" x="5097463" y="3894138"/>
          <p14:tracePt t="56670" x="5083175" y="3908425"/>
          <p14:tracePt t="56672" x="5067300" y="3924300"/>
          <p14:tracePt t="56686" x="4945063" y="4016375"/>
          <p14:tracePt t="56688" x="4937125" y="4022725"/>
          <p14:tracePt t="56703" x="4808538" y="4114800"/>
          <p14:tracePt t="56704" x="4784725" y="4130675"/>
          <p14:tracePt t="56706" x="4770438" y="4144963"/>
          <p14:tracePt t="56708" x="4754563" y="4160838"/>
          <p14:tracePt t="56709" x="0" y="0"/>
        </p14:tracePtLst>
        <p14:tracePtLst>
          <p14:tracePt t="57657" x="3009900" y="5105400"/>
          <p14:tracePt t="57837" x="3009900" y="5097463"/>
          <p14:tracePt t="57845" x="3009900" y="5089525"/>
          <p14:tracePt t="57853" x="3009900" y="5075238"/>
          <p14:tracePt t="57870" x="3009900" y="5045075"/>
          <p14:tracePt t="57887" x="3009900" y="5013325"/>
          <p14:tracePt t="57903" x="3001963" y="4991100"/>
          <p14:tracePt t="57904" x="3001963" y="4983163"/>
          <p14:tracePt t="57906" x="3001963" y="4975225"/>
          <p14:tracePt t="57920" x="3001963" y="4960938"/>
          <p14:tracePt t="57936" x="2987675" y="4937125"/>
          <p14:tracePt t="57938" x="2979738" y="4930775"/>
          <p14:tracePt t="57953" x="2971800" y="4906963"/>
          <p14:tracePt t="57970" x="2949575" y="4876800"/>
          <p14:tracePt t="57972" x="2941638" y="4876800"/>
          <p14:tracePt t="57986" x="2925763" y="4854575"/>
          <p14:tracePt t="58003" x="2911475" y="4838700"/>
          <p14:tracePt t="58005" x="2911475" y="4830763"/>
          <p14:tracePt t="58020" x="2895600" y="4800600"/>
          <p14:tracePt t="58036" x="2873375" y="4778375"/>
          <p14:tracePt t="58039" x="2873375" y="4770438"/>
          <p14:tracePt t="58053" x="2865438" y="4754563"/>
          <p14:tracePt t="58070" x="2865438" y="4746625"/>
          <p14:tracePt t="58073" x="2857500" y="4746625"/>
          <p14:tracePt t="58086" x="2849563" y="4740275"/>
          <p14:tracePt t="58120" x="2841625" y="4732338"/>
          <p14:tracePt t="58171" x="2841625" y="4724400"/>
          <p14:tracePt t="58193" x="2835275" y="4724400"/>
          <p14:tracePt t="58207" x="2835275" y="4716463"/>
          <p14:tracePt t="58225" x="2827338" y="4716463"/>
          <p14:tracePt t="58237" x="2827338" y="4708525"/>
          <p14:tracePt t="58240" x="2819400" y="4708525"/>
          <p14:tracePt t="58257" x="2811463" y="4708525"/>
          <p14:tracePt t="58270" x="2803525" y="4694238"/>
          <p14:tracePt t="58287" x="2773363" y="4678363"/>
          <p14:tracePt t="58289" x="2765425" y="4678363"/>
          <p14:tracePt t="58291" x="2759075" y="4678363"/>
          <p14:tracePt t="58304" x="2735263" y="4664075"/>
          <p14:tracePt t="58320" x="2720975" y="4648200"/>
          <p14:tracePt t="58337" x="2713038" y="4648200"/>
          <p14:tracePt t="58431" x="2705100" y="4640263"/>
          <p14:tracePt t="58441" x="2705100" y="4632325"/>
          <p14:tracePt t="58446" x="2689225" y="4632325"/>
          <p14:tracePt t="58454" x="2682875" y="4625975"/>
          <p14:tracePt t="58470" x="2674938" y="4618038"/>
          <p14:tracePt t="58472" x="2667000" y="4618038"/>
          <p14:tracePt t="58487" x="2659063" y="4618038"/>
          <p14:tracePt t="58504" x="2659063" y="4610100"/>
          <p14:tracePt t="58579" x="2659063" y="4602163"/>
          <p14:tracePt t="58584" x="2651125" y="4594225"/>
          <p14:tracePt t="58604" x="2628900" y="4549775"/>
          <p14:tracePt t="58606" x="2628900" y="4541838"/>
          <p14:tracePt t="58620" x="2620963" y="4511675"/>
          <p14:tracePt t="58622" x="2613025" y="4511675"/>
          <p14:tracePt t="58624" x="2613025" y="4503738"/>
          <p14:tracePt t="58637" x="2598738" y="4479925"/>
          <p14:tracePt t="58653" x="2590800" y="4465638"/>
          <p14:tracePt t="58670" x="2590800" y="4449763"/>
          <p14:tracePt t="58721" x="2582863" y="4441825"/>
          <p14:tracePt t="58727" x="2582863" y="4435475"/>
          <p14:tracePt t="58737" x="2574925" y="4419600"/>
          <p14:tracePt t="58754" x="2568575" y="4381500"/>
          <p14:tracePt t="58756" x="2568575" y="4373563"/>
          <p14:tracePt t="58759" x="2560638" y="4373563"/>
          <p14:tracePt t="58760" x="2560638" y="4365625"/>
          <p14:tracePt t="58770" x="2560638" y="4343400"/>
          <p14:tracePt t="58787" x="2536825" y="4297363"/>
          <p14:tracePt t="58788" x="2536825" y="4289425"/>
          <p14:tracePt t="58804" x="2522538" y="4244975"/>
          <p14:tracePt t="58820" x="2484438" y="4191000"/>
          <p14:tracePt t="58822" x="2484438" y="4183063"/>
          <p14:tracePt t="58824" x="2484438" y="4175125"/>
          <p14:tracePt t="58827" x="2468563" y="4175125"/>
          <p14:tracePt t="58837" x="2454275" y="4130675"/>
          <p14:tracePt t="58839" x="2446338" y="4122738"/>
          <p14:tracePt t="58854" x="2422525" y="4076700"/>
          <p14:tracePt t="58870" x="2400300" y="4016375"/>
          <p14:tracePt t="58873" x="2400300" y="4008438"/>
          <p14:tracePt t="58874" x="2392363" y="4000500"/>
          <p14:tracePt t="58887" x="2370138" y="3946525"/>
          <p14:tracePt t="58888" x="2370138" y="3940175"/>
          <p14:tracePt t="58904" x="2346325" y="3878263"/>
          <p14:tracePt t="58906" x="2339975" y="3870325"/>
          <p14:tracePt t="58920" x="2308225" y="3817938"/>
          <p14:tracePt t="58922" x="2308225" y="3802063"/>
          <p14:tracePt t="58937" x="2263775" y="3749675"/>
          <p14:tracePt t="58939" x="2255838" y="3749675"/>
          <p14:tracePt t="58941" x="2247900" y="3733800"/>
          <p14:tracePt t="58943" x="2239963" y="3733800"/>
          <p14:tracePt t="58944" x="2232025" y="3717925"/>
          <p14:tracePt t="58954" x="2201863" y="3695700"/>
          <p14:tracePt t="58970" x="2149475" y="3665538"/>
          <p14:tracePt t="58973" x="2149475" y="3657600"/>
          <p14:tracePt t="58974" x="2133600" y="3649663"/>
          <p14:tracePt t="58987" x="2103438" y="3635375"/>
          <p14:tracePt t="59004" x="2073275" y="3619500"/>
          <p14:tracePt t="59006" x="2065338" y="3619500"/>
          <p14:tracePt t="59020" x="2049463" y="3611563"/>
          <p14:tracePt t="59037" x="2041525" y="3603625"/>
          <p14:tracePt t="59054" x="2027238" y="3589338"/>
          <p14:tracePt t="59070" x="2011363" y="3573463"/>
          <p14:tracePt t="59087" x="2003425" y="3551238"/>
          <p14:tracePt t="59103" x="1997075" y="3543300"/>
          <p14:tracePt t="59120" x="1989138" y="3543300"/>
          <p14:tracePt t="59167" x="1981200" y="3543300"/>
          <p14:tracePt t="59173" x="1973263" y="3543300"/>
          <p14:tracePt t="59187" x="1965325" y="3535363"/>
          <p14:tracePt t="59204" x="1958975" y="3535363"/>
          <p14:tracePt t="59237" x="1951038" y="3535363"/>
          <p14:tracePt t="59259" x="1943100" y="3535363"/>
          <p14:tracePt t="59265" x="1943100" y="3527425"/>
          <p14:tracePt t="59270" x="1935163" y="3527425"/>
          <p14:tracePt t="59287" x="1920875" y="3527425"/>
          <p14:tracePt t="59304" x="1897063" y="3527425"/>
          <p14:tracePt t="59320" x="1874838" y="3535363"/>
          <p14:tracePt t="59337" x="1858963" y="3543300"/>
          <p14:tracePt t="59354" x="1851025" y="3551238"/>
          <p14:tracePt t="59370" x="1844675" y="3565525"/>
          <p14:tracePt t="59453" x="1836738" y="3565525"/>
          <p14:tracePt t="59459" x="1836738" y="3573463"/>
          <p14:tracePt t="59470" x="1828800" y="3597275"/>
          <p14:tracePt t="59487" x="1828800" y="3619500"/>
          <p14:tracePt t="59504" x="1820863" y="3657600"/>
          <p14:tracePt t="59520" x="1820863" y="3687763"/>
          <p14:tracePt t="59537" x="1820863" y="3703638"/>
          <p14:tracePt t="59539" x="1820863" y="3711575"/>
          <p14:tracePt t="59554" x="1820863" y="3733800"/>
          <p14:tracePt t="59570" x="1820863" y="3756025"/>
          <p14:tracePt t="59588" x="1836738" y="3794125"/>
          <p14:tracePt t="59604" x="1851025" y="3832225"/>
          <p14:tracePt t="59620" x="1874838" y="3886200"/>
          <p14:tracePt t="59623" x="1882775" y="3886200"/>
          <p14:tracePt t="59624" x="1889125" y="3894138"/>
          <p14:tracePt t="59626" x="1889125" y="3902075"/>
          <p14:tracePt t="59637" x="1905000" y="3924300"/>
          <p14:tracePt t="59654" x="1935163" y="3984625"/>
          <p14:tracePt t="59656" x="1935163" y="4000500"/>
          <p14:tracePt t="59670" x="1951038" y="4046538"/>
          <p14:tracePt t="59687" x="1973263" y="4122738"/>
          <p14:tracePt t="59688" x="1973263" y="4130675"/>
          <p14:tracePt t="59691" x="1973263" y="4144963"/>
          <p14:tracePt t="59693" x="1973263" y="4152900"/>
          <p14:tracePt t="59694" x="1981200" y="4168775"/>
          <p14:tracePt t="59704" x="1989138" y="4229100"/>
          <p14:tracePt t="59720" x="1989138" y="4351338"/>
          <p14:tracePt t="59723" x="1989138" y="4365625"/>
          <p14:tracePt t="59724" x="1997075" y="4381500"/>
          <p14:tracePt t="59726" x="1997075" y="4397375"/>
          <p14:tracePt t="59729" x="1997075" y="4411663"/>
          <p14:tracePt t="59737" x="1997075" y="4495800"/>
          <p14:tracePt t="59754" x="2011363" y="4694238"/>
          <p14:tracePt t="59756" x="2011363" y="4716463"/>
          <p14:tracePt t="59770" x="2011363" y="4876800"/>
          <p14:tracePt t="59772" x="2011363" y="4899025"/>
          <p14:tracePt t="59787" x="2011363" y="5059363"/>
          <p14:tracePt t="59789" x="2011363" y="5083175"/>
          <p14:tracePt t="59804" x="1981200" y="5265738"/>
          <p14:tracePt t="59821" x="1951038" y="5410200"/>
          <p14:tracePt t="59823" x="1943100" y="5426075"/>
          <p14:tracePt t="59824" x="1943100" y="5440363"/>
          <p14:tracePt t="59837" x="1905000" y="5532438"/>
          <p14:tracePt t="59839" x="1897063" y="5546725"/>
          <p14:tracePt t="59854" x="1851025" y="5638800"/>
          <p14:tracePt t="59871" x="1828800" y="5707063"/>
          <p14:tracePt t="59873" x="1820863" y="5707063"/>
          <p14:tracePt t="59875" x="1820863" y="5715000"/>
          <p14:tracePt t="59876" x="1812925" y="5722938"/>
          <p14:tracePt t="59887" x="1806575" y="5753100"/>
          <p14:tracePt t="59904" x="1782763" y="5813425"/>
          <p14:tracePt t="59907" x="1782763" y="5821363"/>
          <p14:tracePt t="59908" x="1774825" y="5829300"/>
          <p14:tracePt t="59910" x="1768475" y="5837238"/>
          <p14:tracePt t="59920" x="1744663" y="5875338"/>
          <p14:tracePt t="59938" x="1692275" y="5943600"/>
          <p14:tracePt t="59941" x="1692275" y="5951538"/>
          <p14:tracePt t="59942" x="1684338" y="5959475"/>
          <p14:tracePt t="59944" x="1676400" y="5965825"/>
          <p14:tracePt t="59954" x="1646238" y="5997575"/>
          <p14:tracePt t="59971" x="1592263" y="6035675"/>
          <p14:tracePt t="59972" x="1584325" y="6042025"/>
          <p14:tracePt t="59975" x="1577975" y="6042025"/>
          <p14:tracePt t="59977" x="1570038" y="6042025"/>
          <p14:tracePt t="59978" x="1562100" y="6049963"/>
          <p14:tracePt t="59987" x="1539875" y="6065838"/>
          <p14:tracePt t="60004" x="1493838" y="6080125"/>
          <p14:tracePt t="60020" x="1477963" y="6080125"/>
          <p14:tracePt t="60038" x="1470025" y="6080125"/>
          <p14:tracePt t="60054" x="1463675" y="6080125"/>
          <p14:tracePt t="60070" x="1447800" y="6073775"/>
          <p14:tracePt t="60088" x="1425575" y="6065838"/>
          <p14:tracePt t="60091" x="1417638" y="6057900"/>
          <p14:tracePt t="60104" x="1401763" y="6049963"/>
          <p14:tracePt t="60121" x="1387475" y="6042025"/>
          <p14:tracePt t="60123" x="1379538" y="6035675"/>
          <p14:tracePt t="60137" x="1363663" y="6035675"/>
          <p14:tracePt t="60154" x="1363663" y="6027738"/>
          <p14:tracePt t="60395" x="1363663" y="6019800"/>
          <p14:tracePt t="60402" x="1363663" y="6011863"/>
          <p14:tracePt t="60413" x="1363663" y="6003925"/>
          <p14:tracePt t="60421" x="1371600" y="6003925"/>
          <p14:tracePt t="60437" x="1393825" y="5973763"/>
          <p14:tracePt t="60439" x="1401763" y="5973763"/>
          <p14:tracePt t="60454" x="1439863" y="5927725"/>
          <p14:tracePt t="60471" x="1485900" y="5889625"/>
          <p14:tracePt t="60472" x="1493838" y="5883275"/>
          <p14:tracePt t="60474" x="1501775" y="5883275"/>
          <p14:tracePt t="60477" x="1508125" y="5883275"/>
          <p14:tracePt t="60478" x="1516063" y="5867400"/>
          <p14:tracePt t="60488" x="1531938" y="5851525"/>
          <p14:tracePt t="60504" x="1554163" y="5821363"/>
          <p14:tracePt t="60521" x="1570038" y="5799138"/>
          <p14:tracePt t="60538" x="1577975" y="5768975"/>
          <p14:tracePt t="60554" x="1584325" y="5753100"/>
          <p14:tracePt t="60571" x="1592263" y="5737225"/>
          <p14:tracePt t="60588" x="1600200" y="5707063"/>
          <p14:tracePt t="60591" x="1608138" y="5699125"/>
          <p14:tracePt t="60592" x="1608138" y="5692775"/>
          <p14:tracePt t="60594" x="1616075" y="5684838"/>
          <p14:tracePt t="60604" x="1622425" y="5661025"/>
          <p14:tracePt t="60621" x="1646238" y="5608638"/>
          <p14:tracePt t="60622" x="1654175" y="5600700"/>
          <p14:tracePt t="60638" x="1676400" y="5546725"/>
          <p14:tracePt t="60654" x="1692275" y="5494338"/>
          <p14:tracePt t="60656" x="1692275" y="5486400"/>
          <p14:tracePt t="60671" x="1698625" y="5448300"/>
          <p14:tracePt t="60688" x="1714500" y="5410200"/>
          <p14:tracePt t="60704" x="1722438" y="5380038"/>
          <p14:tracePt t="60721" x="1722438" y="5349875"/>
          <p14:tracePt t="60737" x="1722438" y="5318125"/>
          <p14:tracePt t="60754" x="1722438" y="5265738"/>
          <p14:tracePt t="60771" x="1722438" y="5219700"/>
          <p14:tracePt t="60788" x="1722438" y="5165725"/>
          <p14:tracePt t="60804" x="1722438" y="5135563"/>
          <p14:tracePt t="60821" x="1714500" y="5105400"/>
          <p14:tracePt t="60837" x="1714500" y="5097463"/>
          <p14:tracePt t="60877" x="1706563" y="5097463"/>
          <p14:tracePt t="60888" x="1698625" y="5097463"/>
          <p14:tracePt t="60904" x="1692275" y="5097463"/>
          <p14:tracePt t="61007" x="1684338" y="5097463"/>
          <p14:tracePt t="61014" x="1676400" y="5097463"/>
          <p14:tracePt t="61021" x="1668463" y="5105400"/>
          <p14:tracePt t="61038" x="1660525" y="5113338"/>
          <p14:tracePt t="61054" x="1654175" y="5113338"/>
          <p14:tracePt t="61071" x="1654175" y="5121275"/>
          <p14:tracePt t="61088" x="1646238" y="5121275"/>
          <p14:tracePt t="61104" x="1638300" y="5135563"/>
          <p14:tracePt t="61121" x="1622425" y="5159375"/>
          <p14:tracePt t="61138" x="1584325" y="5203825"/>
          <p14:tracePt t="61154" x="1570038" y="5241925"/>
          <p14:tracePt t="61157" x="1562100" y="5241925"/>
          <p14:tracePt t="61158" x="1554163" y="5249863"/>
          <p14:tracePt t="61171" x="1546225" y="5265738"/>
          <p14:tracePt t="61188" x="1546225" y="5273675"/>
          <p14:tracePt t="61743" x="1562100" y="5273675"/>
          <p14:tracePt t="61750" x="1577975" y="5265738"/>
          <p14:tracePt t="61755" x="1592263" y="5265738"/>
          <p14:tracePt t="61771" x="1654175" y="5241925"/>
          <p14:tracePt t="61772" x="1668463" y="5241925"/>
          <p14:tracePt t="61788" x="1752600" y="5211763"/>
          <p14:tracePt t="61805" x="1866900" y="5159375"/>
          <p14:tracePt t="61821" x="1997075" y="5097463"/>
          <p14:tracePt t="61822" x="2003425" y="5097463"/>
          <p14:tracePt t="61824" x="2027238" y="5089525"/>
          <p14:tracePt t="61828" x="2057400" y="5075238"/>
          <p14:tracePt t="61838" x="2133600" y="5037138"/>
          <p14:tracePt t="61841" x="2149475" y="5029200"/>
          <p14:tracePt t="61842" x="2163763" y="5013325"/>
          <p14:tracePt t="61854" x="2278063" y="4968875"/>
          <p14:tracePt t="61871" x="2438400" y="4914900"/>
          <p14:tracePt t="61873" x="2468563" y="4906963"/>
          <p14:tracePt t="61874" x="2492375" y="4892675"/>
          <p14:tracePt t="61876" x="2514600" y="4892675"/>
          <p14:tracePt t="61888" x="2667000" y="4830763"/>
          <p14:tracePt t="61905" x="2925763" y="4724400"/>
          <p14:tracePt t="61907" x="2971800" y="4708525"/>
          <p14:tracePt t="61909" x="3001963" y="4686300"/>
          <p14:tracePt t="61911" x="3040063" y="4678363"/>
          <p14:tracePt t="61922" x="3260725" y="4572000"/>
          <p14:tracePt t="61938" x="3581400" y="4403725"/>
          <p14:tracePt t="61940" x="3627438" y="4381500"/>
          <p14:tracePt t="61943" x="3665538" y="4359275"/>
          <p14:tracePt t="61954" x="3894138" y="4229100"/>
          <p14:tracePt t="61971" x="4175125" y="4060825"/>
          <p14:tracePt t="61973" x="4221163" y="4046538"/>
          <p14:tracePt t="61974" x="4259263" y="4030663"/>
          <p14:tracePt t="61976" x="4289425" y="4016375"/>
          <p14:tracePt t="61978" x="4327525" y="3992563"/>
          <p14:tracePt t="61988" x="4503738" y="3916363"/>
          <p14:tracePt t="62005" x="4732338" y="3802063"/>
          <p14:tracePt t="62007" x="4762500" y="3794125"/>
          <p14:tracePt t="62010" x="4822825" y="3763963"/>
          <p14:tracePt t="62012" x="4854575" y="3749675"/>
          <p14:tracePt t="62021" x="4945063" y="3703638"/>
          <p14:tracePt t="62038" x="5143500" y="3619500"/>
          <p14:tracePt t="62040" x="5165725" y="3603625"/>
          <p14:tracePt t="62042" x="5181600" y="3603625"/>
          <p14:tracePt t="62044" x="5197475" y="3589338"/>
          <p14:tracePt t="62055" x="5287963" y="3559175"/>
          <p14:tracePt t="62056" x="5311775" y="3551238"/>
          <p14:tracePt t="62058" x="5326063" y="3535363"/>
          <p14:tracePt t="62061" x="5349875" y="3535363"/>
          <p14:tracePt t="62062" x="5356225" y="3527425"/>
          <p14:tracePt t="62071" x="5426075" y="3497263"/>
          <p14:tracePt t="62088" x="5546725" y="3444875"/>
          <p14:tracePt t="62105" x="5630863" y="3421063"/>
          <p14:tracePt t="62106" x="5638800" y="3421063"/>
          <p14:tracePt t="62108" x="5654675" y="3413125"/>
          <p14:tracePt t="62110" x="5661025" y="3406775"/>
          <p14:tracePt t="62122" x="5707063" y="3398838"/>
          <p14:tracePt t="62124" x="5715000" y="3390900"/>
          <p14:tracePt t="62126" x="5715000" y="3382963"/>
          <p14:tracePt t="62128" x="5722938" y="3382963"/>
          <p14:tracePt t="62138" x="5768975" y="3368675"/>
          <p14:tracePt t="62155" x="5851525" y="3330575"/>
          <p14:tracePt t="62156" x="5867400" y="3322638"/>
          <p14:tracePt t="62159" x="5883275" y="3314700"/>
          <p14:tracePt t="62161" x="5889625" y="3306763"/>
          <p14:tracePt t="62171" x="5989638" y="3276600"/>
          <p14:tracePt t="62188" x="6111875" y="3216275"/>
          <p14:tracePt t="62191" x="6134100" y="3208338"/>
          <p14:tracePt t="62192" x="6149975" y="3200400"/>
          <p14:tracePt t="62195" x="6164263" y="3192463"/>
          <p14:tracePt t="62205" x="6264275" y="3154363"/>
          <p14:tracePt t="62221" x="6446838" y="3094038"/>
          <p14:tracePt t="62222" x="6469063" y="3078163"/>
          <p14:tracePt t="62224" x="6492875" y="3070225"/>
          <p14:tracePt t="62226" x="6515100" y="3070225"/>
          <p14:tracePt t="62228" x="6537325" y="3055938"/>
          <p14:tracePt t="62238" x="6659563" y="3009900"/>
          <p14:tracePt t="62255" x="6850063" y="2941638"/>
          <p14:tracePt t="62256" x="6873875" y="2933700"/>
          <p14:tracePt t="62258" x="6896100" y="2917825"/>
          <p14:tracePt t="62260" x="6911975" y="2917825"/>
          <p14:tracePt t="62262" x="6934200" y="2911475"/>
          <p14:tracePt t="62272" x="7048500" y="2873375"/>
          <p14:tracePt t="62288" x="7192963" y="2827338"/>
          <p14:tracePt t="62290" x="7208838" y="2827338"/>
          <p14:tracePt t="62293" x="7223125" y="2819400"/>
          <p14:tracePt t="62294" x="7231063" y="2811463"/>
          <p14:tracePt t="62305" x="7307263" y="2789238"/>
          <p14:tracePt t="62306" x="7323138" y="2781300"/>
          <p14:tracePt t="62322" x="7407275" y="2735263"/>
          <p14:tracePt t="62338" x="7475538" y="2689225"/>
          <p14:tracePt t="62355" x="7535863" y="2651125"/>
          <p14:tracePt t="62358" x="7543800" y="2644775"/>
          <p14:tracePt t="62371" x="7604125" y="2620963"/>
          <p14:tracePt t="62373" x="7620000" y="2613025"/>
          <p14:tracePt t="62374" x="7635875" y="2606675"/>
          <p14:tracePt t="62388" x="7756525" y="2574925"/>
          <p14:tracePt t="62391" x="7780338" y="2568575"/>
          <p14:tracePt t="62392" x="7802563" y="2560638"/>
          <p14:tracePt t="62405" x="7993063" y="2522538"/>
          <p14:tracePt t="62407" x="8023225" y="2514600"/>
          <p14:tracePt t="62408" x="8061325" y="2506663"/>
          <p14:tracePt t="62410" x="8093075" y="2492375"/>
          <p14:tracePt t="62422" x="8267700" y="2446338"/>
          <p14:tracePt t="62438" x="8374063" y="2378075"/>
          <p14:tracePt t="62440" x="8382000" y="2370138"/>
          <p14:tracePt t="62443" x="8382000" y="2362200"/>
          <p14:tracePt t="62444" x="8382000" y="2354263"/>
          <p14:tracePt t="62455" x="8389938" y="2332038"/>
          <p14:tracePt t="62472" x="8389938" y="2301875"/>
          <p14:tracePt t="62488" x="8374063" y="2293938"/>
          <p14:tracePt t="62505" x="8359775" y="2293938"/>
          <p14:tracePt t="62507" x="8351838" y="2293938"/>
          <p14:tracePt t="62521" x="8335963" y="2293938"/>
          <p14:tracePt t="62555" x="8335963" y="2286000"/>
          <p14:tracePt t="62572" x="8343900" y="2286000"/>
          <p14:tracePt t="62588" x="8343900" y="2278063"/>
          <p14:tracePt t="62619" x="8343900" y="2270125"/>
          <p14:tracePt t="62627" x="8343900" y="2263775"/>
          <p14:tracePt t="62638" x="8343900" y="2247900"/>
          <p14:tracePt t="62655" x="8343900" y="2217738"/>
          <p14:tracePt t="62656" x="8343900" y="2209800"/>
          <p14:tracePt t="62672" x="8343900" y="2179638"/>
          <p14:tracePt t="62688" x="8343900" y="2133600"/>
          <p14:tracePt t="62690" x="8343900" y="2125663"/>
          <p14:tracePt t="62705" x="8343900" y="2095500"/>
          <p14:tracePt t="62722" x="8351838" y="2049463"/>
          <p14:tracePt t="62724" x="8359775" y="2049463"/>
          <p14:tracePt t="62726" x="8359775" y="2041525"/>
          <p14:tracePt t="62738" x="8366125" y="2019300"/>
          <p14:tracePt t="62755" x="8382000" y="2003425"/>
          <p14:tracePt t="62772" x="8404225" y="1981200"/>
          <p14:tracePt t="62788" x="8435975" y="1951038"/>
          <p14:tracePt t="62805" x="8458200" y="1920875"/>
          <p14:tracePt t="62822" x="8496300" y="1882775"/>
          <p14:tracePt t="62838" x="8534400" y="1844675"/>
          <p14:tracePt t="62855" x="8580438" y="1790700"/>
          <p14:tracePt t="62857" x="8588375" y="1782763"/>
          <p14:tracePt t="62859" x="8594725" y="1782763"/>
          <p14:tracePt t="62872" x="8640763" y="1736725"/>
          <p14:tracePt t="62875" x="8640763" y="1722438"/>
          <p14:tracePt t="62876" x="8656638" y="1722438"/>
          <p14:tracePt t="62888" x="8686800" y="1676400"/>
          <p14:tracePt t="62890" x="8694738" y="1668463"/>
          <p14:tracePt t="62905" x="8732838" y="1622425"/>
          <p14:tracePt t="62907" x="8740775" y="1622425"/>
          <p14:tracePt t="62908" x="8740775" y="1616075"/>
          <p14:tracePt t="62922" x="8770938" y="1577975"/>
          <p14:tracePt t="62938" x="8778875" y="1554163"/>
          <p14:tracePt t="62955" x="8785225" y="1531938"/>
          <p14:tracePt t="62972" x="8785225" y="1508125"/>
          <p14:tracePt t="62988" x="8785225" y="1477963"/>
          <p14:tracePt t="63005" x="8778875" y="1447800"/>
          <p14:tracePt t="63007" x="8778875" y="1439863"/>
          <p14:tracePt t="63022" x="8770938" y="1393825"/>
          <p14:tracePt t="63038" x="8763000" y="1317625"/>
          <p14:tracePt t="63040" x="8763000" y="1311275"/>
          <p14:tracePt t="63042" x="8763000" y="1303338"/>
          <p14:tracePt t="63055" x="8755063" y="1257300"/>
          <p14:tracePt t="63072" x="8747125" y="1203325"/>
          <p14:tracePt t="63088" x="8724900" y="1173163"/>
          <p14:tracePt t="63105" x="8694738" y="1143000"/>
          <p14:tracePt t="63106" x="8694738" y="1135063"/>
          <p14:tracePt t="63122" x="8602663" y="1104900"/>
          <p14:tracePt t="63124" x="8594725" y="1089025"/>
          <p14:tracePt t="63126" x="8580438" y="1089025"/>
          <p14:tracePt t="63138" x="8488363" y="1066800"/>
          <p14:tracePt t="63155" x="8382000" y="1036638"/>
          <p14:tracePt t="63156" x="8374063" y="1036638"/>
          <p14:tracePt t="63159" x="8366125" y="1036638"/>
          <p14:tracePt t="63160" x="8351838" y="1028700"/>
          <p14:tracePt t="63172" x="8283575" y="1006475"/>
          <p14:tracePt t="63188" x="8213725" y="990600"/>
          <p14:tracePt t="63205" x="8175625" y="982663"/>
          <p14:tracePt t="63222" x="8115300" y="974725"/>
          <p14:tracePt t="63226" x="8099425" y="974725"/>
          <p14:tracePt t="63238" x="8061325" y="968375"/>
          <p14:tracePt t="63255" x="7985125" y="960438"/>
          <p14:tracePt t="63256" x="7978775" y="960438"/>
          <p14:tracePt t="63259" x="7970838" y="960438"/>
          <p14:tracePt t="63261" x="7954963" y="960438"/>
          <p14:tracePt t="63272" x="7886700" y="944563"/>
          <p14:tracePt t="63289" x="7780338" y="936625"/>
          <p14:tracePt t="63291" x="7764463" y="936625"/>
          <p14:tracePt t="63294" x="7734300" y="936625"/>
          <p14:tracePt t="63296" x="7718425" y="936625"/>
          <p14:tracePt t="63305" x="7658100" y="936625"/>
          <p14:tracePt t="63322" x="7513638" y="936625"/>
          <p14:tracePt t="63325" x="7497763" y="936625"/>
          <p14:tracePt t="63327" x="7475538" y="936625"/>
          <p14:tracePt t="63340" x="7361238" y="936625"/>
          <p14:tracePt t="63342" x="7345363" y="936625"/>
          <p14:tracePt t="63355" x="7254875" y="936625"/>
          <p14:tracePt t="63356" x="7239000" y="936625"/>
          <p14:tracePt t="63372" x="7124700" y="936625"/>
          <p14:tracePt t="63374" x="7116763" y="936625"/>
          <p14:tracePt t="63388" x="7010400" y="936625"/>
          <p14:tracePt t="63390" x="6994525" y="936625"/>
          <p14:tracePt t="63393" x="6988175" y="936625"/>
          <p14:tracePt t="63405" x="6911975" y="936625"/>
          <p14:tracePt t="63407" x="6904038" y="936625"/>
          <p14:tracePt t="63422" x="6819900" y="936625"/>
          <p14:tracePt t="63439" x="6751638" y="936625"/>
          <p14:tracePt t="63455" x="6705600" y="936625"/>
          <p14:tracePt t="63472" x="6651625" y="936625"/>
          <p14:tracePt t="63488" x="6621463" y="930275"/>
          <p14:tracePt t="63505" x="6583363" y="930275"/>
          <p14:tracePt t="63506" x="6575425" y="930275"/>
          <p14:tracePt t="63522" x="6530975" y="930275"/>
          <p14:tracePt t="63538" x="6469063" y="930275"/>
          <p14:tracePt t="63555" x="6408738" y="944563"/>
          <p14:tracePt t="63572" x="6346825" y="968375"/>
          <p14:tracePt t="63588" x="6302375" y="982663"/>
          <p14:tracePt t="63605" x="6264275" y="998538"/>
          <p14:tracePt t="63606" x="6256338" y="998538"/>
          <p14:tracePt t="63622" x="6218238" y="1006475"/>
          <p14:tracePt t="63638" x="6180138" y="1020763"/>
          <p14:tracePt t="63655" x="6126163" y="1036638"/>
          <p14:tracePt t="63656" x="6118225" y="1036638"/>
          <p14:tracePt t="63672" x="6073775" y="1058863"/>
          <p14:tracePt t="63688" x="6019800" y="1089025"/>
          <p14:tracePt t="63690" x="6003925" y="1089025"/>
          <p14:tracePt t="63705" x="5965825" y="1104900"/>
          <p14:tracePt t="63722" x="5927725" y="1127125"/>
          <p14:tracePt t="63738" x="5889625" y="1143000"/>
          <p14:tracePt t="63755" x="5867400" y="1158875"/>
          <p14:tracePt t="63772" x="5837238" y="1165225"/>
          <p14:tracePt t="63788" x="5813425" y="1181100"/>
          <p14:tracePt t="63805" x="5791200" y="1189038"/>
          <p14:tracePt t="63822" x="5761038" y="1203325"/>
          <p14:tracePt t="63838" x="5737225" y="1235075"/>
          <p14:tracePt t="63855" x="5715000" y="1249363"/>
          <p14:tracePt t="63856" x="5715000" y="1257300"/>
          <p14:tracePt t="63872" x="5692775" y="1279525"/>
          <p14:tracePt t="63888" x="5676900" y="1303338"/>
          <p14:tracePt t="63905" x="5654675" y="1333500"/>
          <p14:tracePt t="63922" x="5638800" y="1371600"/>
          <p14:tracePt t="63938" x="5630863" y="1387475"/>
          <p14:tracePt t="63940" x="5630863" y="1393825"/>
          <p14:tracePt t="63955" x="5622925" y="1417638"/>
          <p14:tracePt t="63972" x="5608638" y="1447800"/>
          <p14:tracePt t="63988" x="5600700" y="1477963"/>
          <p14:tracePt t="64005" x="5600700" y="1516063"/>
          <p14:tracePt t="64006" x="5600700" y="1524000"/>
          <p14:tracePt t="64022" x="5600700" y="1562100"/>
          <p14:tracePt t="64038" x="5600700" y="1600200"/>
          <p14:tracePt t="64055" x="5608638" y="1630363"/>
          <p14:tracePt t="64072" x="5622925" y="1668463"/>
          <p14:tracePt t="64075" x="5622925" y="1676400"/>
          <p14:tracePt t="64076" x="5630863" y="1684338"/>
          <p14:tracePt t="64089" x="5646738" y="1714500"/>
          <p14:tracePt t="64090" x="5646738" y="1722438"/>
          <p14:tracePt t="64106" x="5661025" y="1768475"/>
          <p14:tracePt t="64122" x="5676900" y="1820863"/>
          <p14:tracePt t="64125" x="5676900" y="1828800"/>
          <p14:tracePt t="64126" x="5684838" y="1828800"/>
          <p14:tracePt t="64128" x="5684838" y="1836738"/>
          <p14:tracePt t="64139" x="5699125" y="1866900"/>
          <p14:tracePt t="64156" x="5730875" y="1912938"/>
          <p14:tracePt t="64158" x="5730875" y="1920875"/>
          <p14:tracePt t="64172" x="5753100" y="1958975"/>
          <p14:tracePt t="64189" x="5791200" y="1989138"/>
          <p14:tracePt t="64190" x="5799138" y="1989138"/>
          <p14:tracePt t="64193" x="5807075" y="1997075"/>
          <p14:tracePt t="64206" x="5851525" y="2019300"/>
          <p14:tracePt t="64222" x="5935663" y="2049463"/>
          <p14:tracePt t="64224" x="5943600" y="2057400"/>
          <p14:tracePt t="64226" x="5959475" y="2065338"/>
          <p14:tracePt t="64239" x="6019800" y="2095500"/>
          <p14:tracePt t="64240" x="6027738" y="2095500"/>
          <p14:tracePt t="64242" x="6035675" y="2103438"/>
          <p14:tracePt t="64256" x="6096000" y="2141538"/>
          <p14:tracePt t="64258" x="6103938" y="2141538"/>
          <p14:tracePt t="64272" x="6164263" y="2171700"/>
          <p14:tracePt t="64274" x="6180138" y="2171700"/>
          <p14:tracePt t="64289" x="6226175" y="2193925"/>
          <p14:tracePt t="64306" x="6264275" y="2209800"/>
          <p14:tracePt t="64322" x="6308725" y="2232025"/>
          <p14:tracePt t="64339" x="6354763" y="2247900"/>
          <p14:tracePt t="64356" x="6430963" y="2263775"/>
          <p14:tracePt t="64358" x="6438900" y="2263775"/>
          <p14:tracePt t="64372" x="6523038" y="2270125"/>
          <p14:tracePt t="64374" x="6537325" y="2270125"/>
          <p14:tracePt t="64376" x="6553200" y="2270125"/>
          <p14:tracePt t="64378" x="6569075" y="2278063"/>
          <p14:tracePt t="64389" x="6645275" y="2286000"/>
          <p14:tracePt t="64390" x="6659563" y="2286000"/>
          <p14:tracePt t="64406" x="6789738" y="2301875"/>
          <p14:tracePt t="64408" x="6804025" y="2301875"/>
          <p14:tracePt t="64411" x="6819900" y="2301875"/>
          <p14:tracePt t="64412" x="6835775" y="2301875"/>
          <p14:tracePt t="64422" x="6918325" y="2301875"/>
          <p14:tracePt t="64439" x="7056438" y="2301875"/>
          <p14:tracePt t="64440" x="7078663" y="2301875"/>
          <p14:tracePt t="64442" x="7102475" y="2308225"/>
          <p14:tracePt t="64444" x="7124700" y="2308225"/>
          <p14:tracePt t="64446" x="7140575" y="2308225"/>
          <p14:tracePt t="64456" x="7239000" y="2316163"/>
          <p14:tracePt t="64472" x="7399338" y="2324100"/>
          <p14:tracePt t="64474" x="7421563" y="2324100"/>
          <p14:tracePt t="64477" x="7445375" y="2324100"/>
          <p14:tracePt t="64489" x="7573963" y="2324100"/>
          <p14:tracePt t="64506" x="7772400" y="2332038"/>
          <p14:tracePt t="64508" x="7788275" y="2332038"/>
          <p14:tracePt t="64510" x="7810500" y="2332038"/>
          <p14:tracePt t="64512" x="7826375" y="2332038"/>
          <p14:tracePt t="64522" x="7932738" y="2332038"/>
          <p14:tracePt t="64539" x="8069263" y="2332038"/>
          <p14:tracePt t="64540" x="8093075" y="2332038"/>
          <p14:tracePt t="64542" x="8107363" y="2332038"/>
          <p14:tracePt t="64556" x="8191500" y="2339975"/>
          <p14:tracePt t="64572" x="8283575" y="2339975"/>
          <p14:tracePt t="64576" x="8305800" y="2339975"/>
          <p14:tracePt t="64589" x="8343900" y="2346325"/>
          <p14:tracePt t="64606" x="8397875" y="2354263"/>
          <p14:tracePt t="64608" x="8404225" y="2354263"/>
          <p14:tracePt t="64622" x="8435975" y="2354263"/>
          <p14:tracePt t="64625" x="8442325" y="2354263"/>
          <p14:tracePt t="64626" x="8450263" y="2354263"/>
          <p14:tracePt t="64639" x="8474075" y="2362200"/>
          <p14:tracePt t="64656" x="8512175" y="2362200"/>
          <p14:tracePt t="64658" x="8518525" y="2362200"/>
          <p14:tracePt t="64660" x="8526463" y="2362200"/>
          <p14:tracePt t="64662" x="8534400" y="2362200"/>
          <p14:tracePt t="64672" x="8564563" y="2370138"/>
          <p14:tracePt t="64689" x="8648700" y="2370138"/>
          <p14:tracePt t="64690" x="8664575" y="2370138"/>
          <p14:tracePt t="64692" x="8686800" y="2370138"/>
          <p14:tracePt t="64695" x="8694738" y="2370138"/>
          <p14:tracePt t="64696" x="8709025" y="2370138"/>
          <p14:tracePt t="64706" x="8793163" y="2370138"/>
          <p14:tracePt t="64722" x="8899525" y="2370138"/>
          <p14:tracePt t="64724" x="8915400" y="2370138"/>
          <p14:tracePt t="64727" x="8931275" y="2370138"/>
          <p14:tracePt t="64728" x="8945563" y="2370138"/>
          <p14:tracePt t="64739" x="8991600" y="2370138"/>
          <p14:tracePt t="64740" x="8999538" y="2370138"/>
          <p14:tracePt t="64756" x="9051925" y="2370138"/>
          <p14:tracePt t="64758" x="9059863" y="2370138"/>
          <p14:tracePt t="64772" x="9067800" y="2370138"/>
          <p14:tracePt t="64789" x="9075738" y="2370138"/>
          <p14:tracePt t="64829" x="9083675" y="2370138"/>
          <p14:tracePt t="64834" x="9090025" y="2370138"/>
          <p14:tracePt t="64839" x="9097963" y="2370138"/>
          <p14:tracePt t="64856" x="9136063" y="2370138"/>
          <p14:tracePt t="64873" x="9197975" y="2370138"/>
          <p14:tracePt t="64889" x="9236075" y="2370138"/>
          <p14:tracePt t="64906" x="9274175" y="2370138"/>
          <p14:tracePt t="64922" x="9288463" y="2370138"/>
          <p14:tracePt t="64956" x="9296400" y="2370138"/>
          <p14:tracePt t="64972" x="9312275" y="2362200"/>
          <p14:tracePt t="64989" x="9334500" y="2354263"/>
          <p14:tracePt t="65006" x="9380538" y="2339975"/>
          <p14:tracePt t="65010" x="9394825" y="2339975"/>
          <p14:tracePt t="65012" x="9410700" y="2332038"/>
          <p14:tracePt t="65022" x="9448800" y="2324100"/>
          <p14:tracePt t="65039" x="9502775" y="2316163"/>
          <p14:tracePt t="65040" x="9502775" y="2308225"/>
          <p14:tracePt t="65042" x="9509125" y="2308225"/>
          <p14:tracePt t="65045" x="9517063" y="2301875"/>
          <p14:tracePt t="65046" x="9525000" y="2301875"/>
          <p14:tracePt t="65056" x="9547225" y="2293938"/>
          <p14:tracePt t="65072" x="9578975" y="2286000"/>
          <p14:tracePt t="65090" x="9593263" y="2270125"/>
          <p14:tracePt t="65092" x="9601200" y="2270125"/>
          <p14:tracePt t="65106" x="9617075" y="2263775"/>
          <p14:tracePt t="65122" x="9639300" y="2255838"/>
          <p14:tracePt t="65139" x="9669463" y="2239963"/>
          <p14:tracePt t="65156" x="9693275" y="2225675"/>
          <p14:tracePt t="65173" x="9723438" y="2209800"/>
          <p14:tracePt t="65189" x="9737725" y="2193925"/>
          <p14:tracePt t="65191" x="9745663" y="2193925"/>
          <p14:tracePt t="65206" x="9761538" y="2179638"/>
          <p14:tracePt t="65223" x="9783763" y="2171700"/>
          <p14:tracePt t="65239" x="9799638" y="2155825"/>
          <p14:tracePt t="65256" x="9837738" y="2133600"/>
          <p14:tracePt t="65259" x="9845675" y="2125663"/>
          <p14:tracePt t="65260" x="9845675" y="2117725"/>
          <p14:tracePt t="65262" x="9852025" y="2117725"/>
          <p14:tracePt t="65272" x="9875838" y="2095500"/>
          <p14:tracePt t="65274" x="9883775" y="2087563"/>
          <p14:tracePt t="65276" x="9890125" y="2087563"/>
          <p14:tracePt t="65289" x="9921875" y="2057400"/>
          <p14:tracePt t="65306" x="9974263" y="2011363"/>
          <p14:tracePt t="65322" x="10012363" y="1981200"/>
          <p14:tracePt t="65325" x="10020300" y="1973263"/>
          <p14:tracePt t="65326" x="10020300" y="1965325"/>
          <p14:tracePt t="65339" x="10050463" y="1951038"/>
          <p14:tracePt t="65356" x="10074275" y="1920875"/>
          <p14:tracePt t="65372" x="10088563" y="1897063"/>
          <p14:tracePt t="65374" x="10096500" y="1889125"/>
          <p14:tracePt t="65389" x="10112375" y="1874838"/>
          <p14:tracePt t="65406" x="10118725" y="1844675"/>
          <p14:tracePt t="65422" x="10134600" y="1828800"/>
          <p14:tracePt t="65439" x="10150475" y="1806575"/>
          <p14:tracePt t="65456" x="10150475" y="1798638"/>
          <p14:tracePt t="65472" x="10156825" y="1790700"/>
          <p14:tracePt t="65511" x="10156825" y="1782763"/>
          <p14:tracePt t="65515" x="10156825" y="1774825"/>
          <p14:tracePt t="65522" x="10164763" y="1760538"/>
          <p14:tracePt t="65539" x="10172700" y="1714500"/>
          <p14:tracePt t="65556" x="10180638" y="1654175"/>
          <p14:tracePt t="65572" x="10194925" y="1584325"/>
          <p14:tracePt t="65575" x="10194925" y="1577975"/>
          <p14:tracePt t="65589" x="10194925" y="1531938"/>
          <p14:tracePt t="65606" x="10194925" y="1501775"/>
          <p14:tracePt t="65773" x="10188575" y="1501775"/>
          <p14:tracePt t="65778" x="10180638" y="1501775"/>
          <p14:tracePt t="65789" x="10172700" y="1493838"/>
          <p14:tracePt t="65806" x="10142538" y="1493838"/>
          <p14:tracePt t="65823" x="10112375" y="1485900"/>
          <p14:tracePt t="65825" x="10104438" y="1485900"/>
          <p14:tracePt t="65840" x="10074275" y="1477963"/>
          <p14:tracePt t="65856" x="10042525" y="1477963"/>
          <p14:tracePt t="65858" x="10036175" y="1477963"/>
          <p14:tracePt t="65873" x="10012363" y="1470025"/>
          <p14:tracePt t="65889" x="9998075" y="1470025"/>
          <p14:tracePt t="65906" x="9974263" y="1470025"/>
          <p14:tracePt t="65923" x="9959975" y="1470025"/>
          <p14:tracePt t="65940" x="9928225" y="1477963"/>
          <p14:tracePt t="65956" x="9898063" y="1485900"/>
          <p14:tracePt t="65973" x="9875838" y="1493838"/>
          <p14:tracePt t="65990" x="9859963" y="1501775"/>
          <p14:tracePt t="66006" x="9859963" y="1508125"/>
          <p14:tracePt t="66092" x="9852025" y="1508125"/>
          <p14:tracePt t="66097" x="9852025" y="1516063"/>
          <p14:tracePt t="66106" x="9845675" y="1524000"/>
          <p14:tracePt t="66123" x="9837738" y="1539875"/>
          <p14:tracePt t="66139" x="9829800" y="1546225"/>
          <p14:tracePt t="66156" x="9829800" y="1554163"/>
          <p14:tracePt t="66173" x="9829800" y="1562100"/>
          <p14:tracePt t="66190" x="9829800" y="1570038"/>
          <p14:tracePt t="66275" x="9829800" y="1577975"/>
          <p14:tracePt t="66280" x="9821863" y="1577975"/>
          <p14:tracePt t="66290" x="9813925" y="1592263"/>
          <p14:tracePt t="66306" x="9813925" y="1616075"/>
          <p14:tracePt t="66323" x="9813925" y="1638300"/>
          <p14:tracePt t="66340" x="9807575" y="1654175"/>
          <p14:tracePt t="66356" x="9807575" y="1668463"/>
          <p14:tracePt t="66373" x="9807575" y="1692275"/>
          <p14:tracePt t="66390" x="9813925" y="1714500"/>
          <p14:tracePt t="66406" x="9813925" y="1736725"/>
          <p14:tracePt t="66423" x="9813925" y="1768475"/>
          <p14:tracePt t="66440" x="9813925" y="1820863"/>
          <p14:tracePt t="66443" x="9821863" y="1828800"/>
          <p14:tracePt t="66444" x="9821863" y="1836738"/>
          <p14:tracePt t="66446" x="9821863" y="1844675"/>
          <p14:tracePt t="66456" x="9821863" y="1866900"/>
          <p14:tracePt t="66473" x="9821863" y="1897063"/>
          <p14:tracePt t="66489" x="9821863" y="1912938"/>
          <p14:tracePt t="66506" x="9821863" y="1920875"/>
          <p14:tracePt t="66559" x="9821863" y="1927225"/>
          <p14:tracePt t="66565" x="9821863" y="1935163"/>
          <p14:tracePt t="66573" x="9821863" y="1951038"/>
          <p14:tracePt t="66591" x="9821863" y="1989138"/>
          <p14:tracePt t="66592" x="9821863" y="2003425"/>
          <p14:tracePt t="66606" x="9821863" y="2041525"/>
          <p14:tracePt t="66623" x="9821863" y="2087563"/>
          <p14:tracePt t="66640" x="9821863" y="2117725"/>
          <p14:tracePt t="66656" x="9821863" y="2133600"/>
          <p14:tracePt t="66673" x="9821863" y="2149475"/>
          <p14:tracePt t="66690" x="9821863" y="2155825"/>
          <p14:tracePt t="66891" x="9821863" y="2149475"/>
          <p14:tracePt t="66897" x="9821863" y="2141538"/>
          <p14:tracePt t="66907" x="9821863" y="2133600"/>
          <p14:tracePt t="66923" x="9821863" y="2125663"/>
          <p14:tracePt t="66940" x="9829800" y="2125663"/>
          <p14:tracePt t="66956" x="9829800" y="2111375"/>
          <p14:tracePt t="66973" x="9837738" y="2095500"/>
          <p14:tracePt t="66975" x="9837738" y="2087563"/>
          <p14:tracePt t="66990" x="9859963" y="2035175"/>
          <p14:tracePt t="67006" x="9875838" y="1958975"/>
          <p14:tracePt t="67009" x="9883775" y="1951038"/>
          <p14:tracePt t="67010" x="9883775" y="1935163"/>
          <p14:tracePt t="67012" x="9890125" y="1927225"/>
          <p14:tracePt t="67023" x="9906000" y="1882775"/>
          <p14:tracePt t="67040" x="9936163" y="1812925"/>
          <p14:tracePt t="67044" x="9944100" y="1798638"/>
          <p14:tracePt t="67046" x="9944100" y="1790700"/>
          <p14:tracePt t="67056" x="9952038" y="1768475"/>
          <p14:tracePt t="67073" x="9959975" y="1744663"/>
          <p14:tracePt t="67173" x="9959975" y="1736725"/>
          <p14:tracePt t="67197" x="9959975" y="1730375"/>
          <p14:tracePt t="67515" x="9959975" y="1736725"/>
          <p14:tracePt t="67597" x="9959975" y="1744663"/>
          <p14:tracePt t="67601" x="9944100" y="1752600"/>
          <p14:tracePt t="67606" x="9936163" y="1760538"/>
          <p14:tracePt t="67624" x="9913938" y="1782763"/>
          <p14:tracePt t="67640" x="9883775" y="1812925"/>
          <p14:tracePt t="67657" x="9867900" y="1828800"/>
          <p14:tracePt t="67673" x="9859963" y="1836738"/>
          <p14:tracePt t="67690" x="9852025" y="1844675"/>
          <p14:tracePt t="68007" x="9852025" y="1836738"/>
          <p14:tracePt t="68015" x="9852025" y="1828800"/>
          <p14:tracePt t="68027" x="9852025" y="1820863"/>
          <p14:tracePt t="68041" x="9859963" y="1820863"/>
          <p14:tracePt t="68057" x="9859963" y="1812925"/>
          <p14:tracePt t="68157" x="9859963" y="1806575"/>
          <p14:tracePt t="68171" x="9867900" y="1806575"/>
          <p14:tracePt t="68195" x="9867900" y="1798638"/>
          <p14:tracePt t="68227" x="9867900" y="1790700"/>
          <p14:tracePt t="68341" x="9867900" y="1782763"/>
          <p14:tracePt t="68357" x="9867900" y="1774825"/>
          <p14:tracePt t="68395" x="9875838" y="1774825"/>
          <p14:tracePt t="68471" x="9875838" y="1768475"/>
          <p14:tracePt t="68495" x="9883775" y="1768475"/>
          <p14:tracePt t="68500" x="9883775" y="1760538"/>
          <p14:tracePt t="68521" x="9883775" y="1752600"/>
          <p14:tracePt t="68525" x="9890125" y="1752600"/>
          <p14:tracePt t="68639" x="9898063" y="1752600"/>
          <p14:tracePt t="68647" x="9898063" y="1744663"/>
          <p14:tracePt t="68657" x="9906000" y="1736725"/>
          <p14:tracePt t="69039" x="9898063" y="1736725"/>
          <p14:tracePt t="69045" x="9883775" y="1744663"/>
          <p14:tracePt t="69058" x="9837738" y="1752600"/>
          <p14:tracePt t="69059" x="9829800" y="1760538"/>
          <p14:tracePt t="69074" x="9745663" y="1782763"/>
          <p14:tracePt t="69076" x="9745663" y="1790700"/>
          <p14:tracePt t="69090" x="9661525" y="1812925"/>
          <p14:tracePt t="69107" x="9555163" y="1851025"/>
          <p14:tracePt t="69109" x="9540875" y="1851025"/>
          <p14:tracePt t="69111" x="9532938" y="1851025"/>
          <p14:tracePt t="69112" x="9525000" y="1858963"/>
          <p14:tracePt t="69124" x="9432925" y="1882775"/>
          <p14:tracePt t="69126" x="9418638" y="1889125"/>
          <p14:tracePt t="69128" x="9410700" y="1889125"/>
          <p14:tracePt t="69141" x="9312275" y="1920875"/>
          <p14:tracePt t="69157" x="9190038" y="1973263"/>
          <p14:tracePt t="69158" x="9166225" y="1989138"/>
          <p14:tracePt t="69160" x="9151938" y="1997075"/>
          <p14:tracePt t="69174" x="9037638" y="2049463"/>
          <p14:tracePt t="69190" x="8877300" y="2111375"/>
          <p14:tracePt t="69192" x="8855075" y="2111375"/>
          <p14:tracePt t="69194" x="8831263" y="2117725"/>
          <p14:tracePt t="69207" x="8694738" y="2163763"/>
          <p14:tracePt t="69224" x="8466138" y="2217738"/>
          <p14:tracePt t="69240" x="8275638" y="2263775"/>
          <p14:tracePt t="69243" x="8251825" y="2270125"/>
          <p14:tracePt t="69257" x="8093075" y="2308225"/>
          <p14:tracePt t="69258" x="8077200" y="2308225"/>
          <p14:tracePt t="69274" x="7924800" y="2346325"/>
          <p14:tracePt t="69290" x="7802563" y="2384425"/>
          <p14:tracePt t="69293" x="7794625" y="2384425"/>
          <p14:tracePt t="69294" x="7788275" y="2384425"/>
          <p14:tracePt t="69307" x="7718425" y="2400300"/>
          <p14:tracePt t="69324" x="7612063" y="2416175"/>
          <p14:tracePt t="69340" x="7445375" y="2422525"/>
          <p14:tracePt t="69357" x="7170738" y="2430463"/>
          <p14:tracePt t="69359" x="7132638" y="2430463"/>
          <p14:tracePt t="69360" x="7078663" y="2430463"/>
          <p14:tracePt t="69374" x="6743700" y="2430463"/>
          <p14:tracePt t="69376" x="6689725" y="2430463"/>
          <p14:tracePt t="69390" x="6346825" y="2438400"/>
          <p14:tracePt t="69392" x="6308725" y="2446338"/>
          <p14:tracePt t="69407" x="6003925" y="2476500"/>
          <p14:tracePt t="69408" x="5973763" y="2476500"/>
          <p14:tracePt t="69424" x="5699125" y="2498725"/>
          <p14:tracePt t="69440" x="5502275" y="2530475"/>
          <p14:tracePt t="69442" x="5486400" y="2530475"/>
          <p14:tracePt t="69457" x="5372100" y="2544763"/>
          <p14:tracePt t="69474" x="5334000" y="2544763"/>
          <p14:tracePt t="69773" x="5341938" y="2544763"/>
          <p14:tracePt t="69777" x="5349875" y="2544763"/>
          <p14:tracePt t="69791" x="5418138" y="2560638"/>
          <p14:tracePt t="69793" x="5432425" y="2568575"/>
          <p14:tracePt t="69794" x="5448300" y="2568575"/>
          <p14:tracePt t="69808" x="5546725" y="2590800"/>
          <p14:tracePt t="69824" x="5661025" y="2598738"/>
          <p14:tracePt t="69828" x="5684838" y="2598738"/>
          <p14:tracePt t="69841" x="5761038" y="2606675"/>
          <p14:tracePt t="69858" x="5813425" y="2613025"/>
          <p14:tracePt t="69859" x="5821363" y="2613025"/>
          <p14:tracePt t="69860" x="5829300" y="2613025"/>
          <p14:tracePt t="69874" x="5845175" y="2613025"/>
          <p14:tracePt t="69876" x="5851525" y="2613025"/>
          <p14:tracePt t="69891" x="5859463" y="2613025"/>
          <p14:tracePt t="69907" x="5875338" y="2613025"/>
          <p14:tracePt t="69909" x="5883275" y="2613025"/>
          <p14:tracePt t="69924" x="5905500" y="2620963"/>
          <p14:tracePt t="69941" x="5943600" y="2620963"/>
          <p14:tracePt t="69957" x="6011863" y="2620963"/>
          <p14:tracePt t="69974" x="6126163" y="2620963"/>
          <p14:tracePt t="69977" x="6149975" y="2620963"/>
          <p14:tracePt t="69978" x="6172200" y="2620963"/>
          <p14:tracePt t="69980" x="6188075" y="2620963"/>
          <p14:tracePt t="69991" x="6278563" y="2613025"/>
          <p14:tracePt t="69992" x="6294438" y="2613025"/>
          <p14:tracePt t="70007" x="6438900" y="2613025"/>
          <p14:tracePt t="70009" x="6461125" y="2613025"/>
          <p14:tracePt t="70024" x="6637338" y="2613025"/>
          <p14:tracePt t="70041" x="6842125" y="2620963"/>
          <p14:tracePt t="70042" x="6873875" y="2620963"/>
          <p14:tracePt t="70044" x="6896100" y="2620963"/>
          <p14:tracePt t="70046" x="6918325" y="2620963"/>
          <p14:tracePt t="70048" x="6950075" y="2620963"/>
          <p14:tracePt t="70058" x="7070725" y="2620963"/>
          <p14:tracePt t="70074" x="7223125" y="2613025"/>
          <p14:tracePt t="70076" x="7246938" y="2613025"/>
          <p14:tracePt t="70078" x="7269163" y="2613025"/>
          <p14:tracePt t="70080" x="7285038" y="2613025"/>
          <p14:tracePt t="70091" x="7369175" y="2598738"/>
          <p14:tracePt t="70108" x="7451725" y="2574925"/>
          <p14:tracePt t="70124" x="7459663" y="2568575"/>
          <p14:tracePt t="70171" x="7459663" y="2560638"/>
          <p14:tracePt t="70183" x="7459663" y="2552700"/>
          <p14:tracePt t="70203" x="7459663" y="2544763"/>
          <p14:tracePt t="70211" x="7459663" y="2536825"/>
          <p14:tracePt t="70224" x="7437438" y="2530475"/>
          <p14:tracePt t="70241" x="7383463" y="2506663"/>
          <p14:tracePt t="70243" x="7375525" y="2506663"/>
          <p14:tracePt t="70245" x="7361238" y="2498725"/>
          <p14:tracePt t="70258" x="7261225" y="2468563"/>
          <p14:tracePt t="70260" x="7254875" y="2468563"/>
          <p14:tracePt t="70274" x="7146925" y="2430463"/>
          <p14:tracePt t="70276" x="7124700" y="2422525"/>
          <p14:tracePt t="70291" x="7048500" y="2392363"/>
          <p14:tracePt t="70308" x="7002463" y="2378075"/>
          <p14:tracePt t="70324" x="6994525" y="2378075"/>
          <p14:tracePt t="70401" x="7002463" y="2378075"/>
          <p14:tracePt t="70406" x="7018338" y="2378075"/>
          <p14:tracePt t="70411" x="7040563" y="2384425"/>
          <p14:tracePt t="70424" x="7102475" y="2416175"/>
          <p14:tracePt t="70427" x="7116763" y="2416175"/>
          <p14:tracePt t="70428" x="7124700" y="2422525"/>
          <p14:tracePt t="70441" x="7185025" y="2438400"/>
          <p14:tracePt t="70444" x="7208838" y="2438400"/>
          <p14:tracePt t="70446" x="7216775" y="2446338"/>
          <p14:tracePt t="70448" x="7231063" y="2446338"/>
          <p14:tracePt t="70458" x="7307263" y="2446338"/>
          <p14:tracePt t="70474" x="7437438" y="2446338"/>
          <p14:tracePt t="70477" x="7459663" y="2446338"/>
          <p14:tracePt t="70478" x="7475538" y="2446338"/>
          <p14:tracePt t="70480" x="7505700" y="2438400"/>
          <p14:tracePt t="70482" x="7521575" y="2438400"/>
          <p14:tracePt t="70491" x="7612063" y="2430463"/>
          <p14:tracePt t="70508" x="7826375" y="2392363"/>
          <p14:tracePt t="70511" x="7848600" y="2384425"/>
          <p14:tracePt t="70513" x="7870825" y="2378075"/>
          <p14:tracePt t="70514" x="7886700" y="2370138"/>
          <p14:tracePt t="70524" x="7993063" y="2339975"/>
          <p14:tracePt t="70526" x="8008938" y="2332038"/>
          <p14:tracePt t="70541" x="8115300" y="2286000"/>
          <p14:tracePt t="70543" x="8131175" y="2278063"/>
          <p14:tracePt t="70545" x="8145463" y="2278063"/>
          <p14:tracePt t="70546" x="8153400" y="2278063"/>
          <p14:tracePt t="70548" x="8169275" y="2270125"/>
          <p14:tracePt t="70558" x="8207375" y="2255838"/>
          <p14:tracePt t="70574" x="8221663" y="2247900"/>
          <p14:tracePt t="70693" x="8229600" y="2247900"/>
          <p14:tracePt t="70873" x="8229600" y="2255838"/>
          <p14:tracePt t="70889" x="8229600" y="2263775"/>
          <p14:tracePt t="70901" x="8221663" y="2263775"/>
          <p14:tracePt t="70993" x="8213725" y="2263775"/>
          <p14:tracePt t="71000" x="8213725" y="2270125"/>
          <p14:tracePt t="71011" x="8207375" y="2270125"/>
          <p14:tracePt t="71024" x="8207375" y="2278063"/>
          <p14:tracePt t="71041" x="8199438" y="2286000"/>
          <p14:tracePt t="71139" x="8191500" y="2286000"/>
          <p14:tracePt t="71149" x="8183563" y="2286000"/>
          <p14:tracePt t="71172" x="8175625" y="2286000"/>
          <p14:tracePt t="71203" x="8175625" y="2293938"/>
          <p14:tracePt t="71215" x="8169275" y="2293938"/>
          <p14:tracePt t="71233" x="8161338" y="2293938"/>
          <p14:tracePt t="71325" x="8153400" y="2293938"/>
          <p14:tracePt t="71337" x="8153400" y="2301875"/>
          <p14:tracePt t="71341" x="8145463" y="2301875"/>
          <p14:tracePt t="71358" x="8137525" y="2301875"/>
          <p14:tracePt t="71374" x="8131175" y="2301875"/>
          <p14:tracePt t="71391" x="8123238" y="2301875"/>
          <p14:tracePt t="71445" x="8123238" y="2308225"/>
          <p14:tracePt t="71449" x="8115300" y="2308225"/>
          <p14:tracePt t="71459" x="8107363" y="2308225"/>
          <p14:tracePt t="71474" x="8093075" y="2316163"/>
          <p14:tracePt t="71491" x="8077200" y="2324100"/>
          <p14:tracePt t="71508" x="8054975" y="2332038"/>
          <p14:tracePt t="71525" x="8039100" y="2339975"/>
          <p14:tracePt t="71541" x="8031163" y="2339975"/>
          <p14:tracePt t="71643" x="8023225" y="2339975"/>
          <p14:tracePt t="71697" x="8016875" y="2339975"/>
          <p14:tracePt t="71705" x="8008938" y="2339975"/>
          <p14:tracePt t="71708" x="8001000" y="2346325"/>
          <p14:tracePt t="71725" x="7962900" y="2354263"/>
          <p14:tracePt t="71727" x="7954963" y="2354263"/>
          <p14:tracePt t="71742" x="7908925" y="2362200"/>
          <p14:tracePt t="71745" x="7902575" y="2362200"/>
          <p14:tracePt t="71746" x="7894638" y="2362200"/>
          <p14:tracePt t="71758" x="7864475" y="2362200"/>
          <p14:tracePt t="71760" x="7856538" y="2362200"/>
          <p14:tracePt t="71775" x="7832725" y="2362200"/>
          <p14:tracePt t="71791" x="7826375" y="2362200"/>
          <p14:tracePt t="71835" x="7818438" y="2362200"/>
          <p14:tracePt t="71851" x="7810500" y="2362200"/>
          <p14:tracePt t="71855" x="7802563" y="2362200"/>
          <p14:tracePt t="71861" x="7794625" y="2362200"/>
          <p14:tracePt t="71875" x="7772400" y="2362200"/>
          <p14:tracePt t="71892" x="7742238" y="2362200"/>
          <p14:tracePt t="71908" x="7704138" y="2362200"/>
          <p14:tracePt t="71925" x="7666038" y="2362200"/>
          <p14:tracePt t="71942" x="7627938" y="2362200"/>
          <p14:tracePt t="71944" x="7620000" y="2362200"/>
          <p14:tracePt t="71958" x="7589838" y="2362200"/>
          <p14:tracePt t="71975" x="7535863" y="2354263"/>
          <p14:tracePt t="71992" x="7483475" y="2354263"/>
          <p14:tracePt t="72008" x="7413625" y="2346325"/>
          <p14:tracePt t="72025" x="7361238" y="2339975"/>
          <p14:tracePt t="72042" x="7307263" y="2324100"/>
          <p14:tracePt t="72058" x="7277100" y="2308225"/>
          <p14:tracePt t="72075" x="7254875" y="2301875"/>
          <p14:tracePt t="72077" x="7246938" y="2301875"/>
          <p14:tracePt t="72092" x="7231063" y="2293938"/>
          <p14:tracePt t="72108" x="7200900" y="2278063"/>
          <p14:tracePt t="72125" x="7170738" y="2270125"/>
          <p14:tracePt t="72142" x="7116763" y="2255838"/>
          <p14:tracePt t="72158" x="7056438" y="2247900"/>
          <p14:tracePt t="72160" x="7048500" y="2239963"/>
          <p14:tracePt t="72163" x="7032625" y="2239963"/>
          <p14:tracePt t="72175" x="6988175" y="2232025"/>
          <p14:tracePt t="72192" x="6934200" y="2209800"/>
          <p14:tracePt t="72194" x="6918325" y="2209800"/>
          <p14:tracePt t="72208" x="6888163" y="2201863"/>
          <p14:tracePt t="72225" x="6858000" y="2187575"/>
          <p14:tracePt t="72242" x="6835775" y="2179638"/>
          <p14:tracePt t="72244" x="6827838" y="2179638"/>
          <p14:tracePt t="72258" x="6811963" y="2171700"/>
          <p14:tracePt t="72275" x="6789738" y="2163763"/>
          <p14:tracePt t="72292" x="6759575" y="2149475"/>
          <p14:tracePt t="72295" x="6751638" y="2149475"/>
          <p14:tracePt t="72296" x="6743700" y="2149475"/>
          <p14:tracePt t="72308" x="6721475" y="2149475"/>
          <p14:tracePt t="72325" x="6689725" y="2141538"/>
          <p14:tracePt t="72328" x="6675438" y="2133600"/>
          <p14:tracePt t="72342" x="6651625" y="2133600"/>
          <p14:tracePt t="72358" x="6621463" y="2117725"/>
          <p14:tracePt t="72361" x="6613525" y="2117725"/>
          <p14:tracePt t="72375" x="6591300" y="2111375"/>
          <p14:tracePt t="72377" x="6583363" y="2111375"/>
          <p14:tracePt t="72392" x="6553200" y="2103438"/>
          <p14:tracePt t="72408" x="6523038" y="2095500"/>
          <p14:tracePt t="72425" x="6499225" y="2087563"/>
          <p14:tracePt t="72442" x="6477000" y="2079625"/>
          <p14:tracePt t="72444" x="6469063" y="2079625"/>
          <p14:tracePt t="72458" x="6454775" y="2079625"/>
          <p14:tracePt t="72475" x="6430963" y="2065338"/>
          <p14:tracePt t="72476" x="6423025" y="2065338"/>
          <p14:tracePt t="72492" x="6400800" y="2049463"/>
          <p14:tracePt t="72508" x="6378575" y="2041525"/>
          <p14:tracePt t="72511" x="6370638" y="2041525"/>
          <p14:tracePt t="72525" x="6346825" y="2035175"/>
          <p14:tracePt t="72542" x="6308725" y="2027238"/>
          <p14:tracePt t="72544" x="6302375" y="2027238"/>
          <p14:tracePt t="72558" x="6270625" y="2019300"/>
          <p14:tracePt t="72575" x="6232525" y="2011363"/>
          <p14:tracePt t="72576" x="6226175" y="2011363"/>
          <p14:tracePt t="72592" x="6194425" y="1997075"/>
          <p14:tracePt t="72608" x="6172200" y="1989138"/>
          <p14:tracePt t="72625" x="6149975" y="1973263"/>
          <p14:tracePt t="72627" x="6142038" y="1973263"/>
          <p14:tracePt t="72642" x="6126163" y="1965325"/>
          <p14:tracePt t="72658" x="6103938" y="1958975"/>
          <p14:tracePt t="72675" x="6080125" y="1951038"/>
          <p14:tracePt t="72692" x="6042025" y="1951038"/>
          <p14:tracePt t="72695" x="6042025" y="1943100"/>
          <p14:tracePt t="72698" x="6035675" y="1943100"/>
          <p14:tracePt t="72708" x="6011863" y="1935163"/>
          <p14:tracePt t="72725" x="5981700" y="1927225"/>
          <p14:tracePt t="72726" x="5973763" y="1920875"/>
          <p14:tracePt t="72742" x="5951538" y="1905000"/>
          <p14:tracePt t="72758" x="5935663" y="1897063"/>
          <p14:tracePt t="72775" x="5927725" y="1897063"/>
          <p14:tracePt t="72792" x="5921375" y="1889125"/>
          <p14:tracePt t="72808" x="5913438" y="1882775"/>
          <p14:tracePt t="72825" x="5905500" y="1874838"/>
          <p14:tracePt t="72842" x="5889625" y="1866900"/>
          <p14:tracePt t="72858" x="5867400" y="1858963"/>
          <p14:tracePt t="72862" x="5851525" y="1851025"/>
          <p14:tracePt t="72875" x="5829300" y="1836738"/>
          <p14:tracePt t="72877" x="5821363" y="1836738"/>
          <p14:tracePt t="72878" x="5821363" y="1828800"/>
          <p14:tracePt t="72880" x="5813425" y="1828800"/>
          <p14:tracePt t="72892" x="5791200" y="1806575"/>
          <p14:tracePt t="72908" x="5761038" y="1790700"/>
          <p14:tracePt t="72910" x="5753100" y="1782763"/>
          <p14:tracePt t="72925" x="5745163" y="1768475"/>
          <p14:tracePt t="72942" x="5737225" y="1768475"/>
          <p14:tracePt t="72958" x="5737225" y="1760538"/>
          <p14:tracePt t="74039" x="5745163" y="1760538"/>
          <p14:tracePt t="74046" x="5768975" y="1760538"/>
          <p14:tracePt t="74059" x="5791200" y="1760538"/>
          <p14:tracePt t="74076" x="5851525" y="1768475"/>
          <p14:tracePt t="74078" x="5867400" y="1768475"/>
          <p14:tracePt t="74080" x="5875338" y="1768475"/>
          <p14:tracePt t="74082" x="5883275" y="1768475"/>
          <p14:tracePt t="74084" x="5889625" y="1768475"/>
          <p14:tracePt t="74092" x="5943600" y="1774825"/>
          <p14:tracePt t="74109" x="6049963" y="1774825"/>
          <p14:tracePt t="74112" x="6080125" y="1774825"/>
          <p14:tracePt t="74115" x="6096000" y="1774825"/>
          <p14:tracePt t="74116" x="6111875" y="1774825"/>
          <p14:tracePt t="74126" x="6180138" y="1774825"/>
          <p14:tracePt t="74128" x="6194425" y="1774825"/>
          <p14:tracePt t="74142" x="6278563" y="1774825"/>
          <p14:tracePt t="74144" x="6294438" y="1774825"/>
          <p14:tracePt t="74159" x="6378575" y="1760538"/>
          <p14:tracePt t="74161" x="6400800" y="1760538"/>
          <p14:tracePt t="74176" x="6499225" y="1752600"/>
          <p14:tracePt t="74192" x="6591300" y="1744663"/>
          <p14:tracePt t="74194" x="6607175" y="1736725"/>
          <p14:tracePt t="74197" x="6613525" y="1736725"/>
          <p14:tracePt t="74198" x="6621463" y="1730375"/>
          <p14:tracePt t="74209" x="6675438" y="1730375"/>
          <p14:tracePt t="74210" x="6683375" y="1730375"/>
          <p14:tracePt t="74212" x="6689725" y="1722438"/>
          <p14:tracePt t="74226" x="6743700" y="1714500"/>
          <p14:tracePt t="74228" x="6751638" y="1714500"/>
          <p14:tracePt t="74242" x="6804025" y="1714500"/>
          <p14:tracePt t="74244" x="6811963" y="1714500"/>
          <p14:tracePt t="74259" x="6858000" y="1714500"/>
          <p14:tracePt t="74261" x="6865938" y="1714500"/>
          <p14:tracePt t="74262" x="6873875" y="1714500"/>
          <p14:tracePt t="74265" x="6880225" y="1714500"/>
          <p14:tracePt t="74267" x="6888163" y="1714500"/>
          <p14:tracePt t="74276" x="6918325" y="1714500"/>
          <p14:tracePt t="74292" x="6972300" y="1714500"/>
          <p14:tracePt t="74309" x="7026275" y="1714500"/>
          <p14:tracePt t="74326" x="7094538" y="1706563"/>
          <p14:tracePt t="74342" x="7146925" y="1698625"/>
          <p14:tracePt t="74359" x="7178675" y="1692275"/>
          <p14:tracePt t="74375" x="7185025" y="1692275"/>
          <p14:tracePt t="74502" x="7192963" y="1692275"/>
          <p14:tracePt t="74509" x="7200900" y="1692275"/>
          <p14:tracePt t="74512" x="7208838" y="1692275"/>
          <p14:tracePt t="74526" x="7223125" y="1692275"/>
          <p14:tracePt t="74643" x="7231063" y="1692275"/>
          <p14:tracePt t="75011" x="7239000" y="1692275"/>
          <p14:tracePt t="75203" x="7246938" y="1692275"/>
          <p14:tracePt t="75210" x="7261225" y="1692275"/>
          <p14:tracePt t="75213" x="7269163" y="1692275"/>
          <p14:tracePt t="75226" x="7292975" y="1698625"/>
          <p14:tracePt t="75229" x="7299325" y="1698625"/>
          <p14:tracePt t="75243" x="7307263" y="1698625"/>
          <p14:tracePt t="75294" x="7315200" y="1698625"/>
          <p14:tracePt t="75323" x="7323138" y="1698625"/>
          <p14:tracePt t="75335" x="7331075" y="1698625"/>
          <p14:tracePt t="75371" x="7337425" y="1698625"/>
          <p14:tracePt t="75381" x="7345363" y="1698625"/>
          <p14:tracePt t="75390" x="7353300" y="1698625"/>
          <p14:tracePt t="75397" x="7361238" y="1698625"/>
          <p14:tracePt t="75409" x="7361238" y="1706563"/>
          <p14:tracePt t="75426" x="7369175" y="1706563"/>
          <p14:tracePt t="75443" x="7375525" y="1706563"/>
          <p14:tracePt t="75459" x="7383463" y="1706563"/>
          <p14:tracePt t="75485" x="7391400" y="1706563"/>
          <p14:tracePt t="75539" x="7399338" y="1706563"/>
          <p14:tracePt t="75544" x="7407275" y="1714500"/>
          <p14:tracePt t="75560" x="7429500" y="1714500"/>
          <p14:tracePt t="75576" x="7451725" y="1714500"/>
          <p14:tracePt t="75593" x="7467600" y="1714500"/>
          <p14:tracePt t="75609" x="7475538" y="1714500"/>
          <p14:tracePt t="75626" x="7475538" y="1722438"/>
          <p14:tracePt t="75643" x="7483475" y="1722438"/>
          <p14:tracePt t="75659" x="7497763" y="1722438"/>
          <p14:tracePt t="75676" x="7521575" y="1730375"/>
          <p14:tracePt t="75693" x="7559675" y="1736725"/>
          <p14:tracePt t="75697" x="7566025" y="1744663"/>
          <p14:tracePt t="75710" x="7597775" y="1744663"/>
          <p14:tracePt t="75726" x="7627938" y="1752600"/>
          <p14:tracePt t="75728" x="7635875" y="1752600"/>
          <p14:tracePt t="75743" x="7658100" y="1752600"/>
          <p14:tracePt t="75760" x="7680325" y="1760538"/>
          <p14:tracePt t="75776" x="7688263" y="1760538"/>
          <p14:tracePt t="75793" x="7704138" y="1768475"/>
          <p14:tracePt t="75795" x="7712075" y="1768475"/>
          <p14:tracePt t="75809" x="7726363" y="1768475"/>
          <p14:tracePt t="75826" x="7764463" y="1774825"/>
          <p14:tracePt t="75829" x="7772400" y="1774825"/>
          <p14:tracePt t="75843" x="7802563" y="1774825"/>
          <p14:tracePt t="75860" x="7840663" y="1774825"/>
          <p14:tracePt t="75876" x="7864475" y="1774825"/>
          <p14:tracePt t="75893" x="7878763" y="1782763"/>
          <p14:tracePt t="75910" x="7902575" y="1782763"/>
          <p14:tracePt t="75926" x="7924800" y="1782763"/>
          <p14:tracePt t="75943" x="7940675" y="1782763"/>
          <p14:tracePt t="75945" x="7947025" y="1782763"/>
          <p14:tracePt t="75946" x="7954963" y="1782763"/>
          <p14:tracePt t="75960" x="7970838" y="1782763"/>
          <p14:tracePt t="75976" x="7993063" y="1782763"/>
          <p14:tracePt t="75978" x="8001000" y="1782763"/>
          <p14:tracePt t="75993" x="8008938" y="1782763"/>
          <p14:tracePt t="76010" x="8023225" y="1782763"/>
          <p14:tracePt t="76026" x="8031163" y="1782763"/>
          <p14:tracePt t="76043" x="8039100" y="1782763"/>
          <p14:tracePt t="76060" x="8061325" y="1790700"/>
          <p14:tracePt t="76076" x="8085138" y="1790700"/>
          <p14:tracePt t="76079" x="8093075" y="1790700"/>
          <p14:tracePt t="76093" x="8099425" y="1798638"/>
          <p14:tracePt t="76110" x="8115300" y="1798638"/>
          <p14:tracePt t="76126" x="8123238" y="1798638"/>
          <p14:tracePt t="76143" x="8131175" y="1798638"/>
          <p14:tracePt t="76160" x="8153400" y="1798638"/>
          <p14:tracePt t="76176" x="8175625" y="1798638"/>
          <p14:tracePt t="76193" x="8191500" y="1806575"/>
          <p14:tracePt t="76195" x="8199438" y="1806575"/>
          <p14:tracePt t="76210" x="8213725" y="1806575"/>
          <p14:tracePt t="76226" x="8229600" y="1806575"/>
          <p14:tracePt t="76243" x="8245475" y="1806575"/>
          <p14:tracePt t="76260" x="8259763" y="1806575"/>
          <p14:tracePt t="76262" x="8267700" y="1806575"/>
          <p14:tracePt t="76276" x="8283575" y="1806575"/>
          <p14:tracePt t="76279" x="8289925" y="1806575"/>
          <p14:tracePt t="76280" x="8289925" y="1812925"/>
          <p14:tracePt t="76293" x="8305800" y="1812925"/>
          <p14:tracePt t="76310" x="8335963" y="1812925"/>
          <p14:tracePt t="76326" x="8366125" y="1812925"/>
          <p14:tracePt t="76343" x="8397875" y="1812925"/>
          <p14:tracePt t="76360" x="8442325" y="1812925"/>
          <p14:tracePt t="76377" x="8466138" y="1812925"/>
          <p14:tracePt t="76393" x="8480425" y="1812925"/>
          <p14:tracePt t="76410" x="8488363" y="1812925"/>
          <p14:tracePt t="76435" x="8496300" y="1812925"/>
          <p14:tracePt t="76443" x="8504238" y="1812925"/>
          <p14:tracePt t="76460" x="8512175" y="1812925"/>
          <p14:tracePt t="76476" x="8526463" y="1812925"/>
          <p14:tracePt t="76493" x="8534400" y="1812925"/>
          <p14:tracePt t="76510" x="8542338" y="1812925"/>
          <p14:tracePt t="76526" x="8550275" y="1812925"/>
          <p14:tracePt t="76905" x="8556625" y="1812925"/>
          <p14:tracePt t="76919" x="8564563" y="1812925"/>
          <p14:tracePt t="76961" x="8572500" y="1812925"/>
          <p14:tracePt t="76985" x="8580438" y="1812925"/>
          <p14:tracePt t="76997" x="8588375" y="1812925"/>
          <p14:tracePt t="77004" x="8594725" y="1812925"/>
          <p14:tracePt t="77010" x="8602663" y="1812925"/>
          <p14:tracePt t="77027" x="8626475" y="1812925"/>
          <p14:tracePt t="77043" x="8640763" y="1812925"/>
          <p14:tracePt t="77060" x="8664575" y="1812925"/>
          <p14:tracePt t="77077" x="8686800" y="1812925"/>
          <p14:tracePt t="77093" x="8702675" y="1812925"/>
          <p14:tracePt t="77110" x="8732838" y="1828800"/>
          <p14:tracePt t="77127" x="8755063" y="1828800"/>
          <p14:tracePt t="77143" x="8770938" y="1828800"/>
          <p14:tracePt t="77160" x="8785225" y="1836738"/>
          <p14:tracePt t="77177" x="8793163" y="1836738"/>
          <p14:tracePt t="77193" x="8801100" y="1836738"/>
          <p14:tracePt t="77210" x="8809038" y="1836738"/>
          <p14:tracePt t="77227" x="8823325" y="1844675"/>
          <p14:tracePt t="77244" x="8861425" y="1858963"/>
          <p14:tracePt t="77260" x="8899525" y="1866900"/>
          <p14:tracePt t="77262" x="8907463" y="1866900"/>
          <p14:tracePt t="77264" x="8915400" y="1866900"/>
          <p14:tracePt t="77277" x="8945563" y="1874838"/>
          <p14:tracePt t="77280" x="8961438" y="1874838"/>
          <p14:tracePt t="77294" x="8999538" y="1874838"/>
          <p14:tracePt t="77310" x="9029700" y="1882775"/>
          <p14:tracePt t="77327" x="9045575" y="1882775"/>
          <p14:tracePt t="77343" x="9051925" y="1882775"/>
          <p14:tracePt t="77625" x="9059863" y="1882775"/>
          <p14:tracePt t="77693" x="9067800" y="1882775"/>
          <p14:tracePt t="77707" x="9075738" y="1882775"/>
          <p14:tracePt t="77722" x="9083675" y="1882775"/>
          <p14:tracePt t="77735" x="9090025" y="1889125"/>
          <p14:tracePt t="77743" x="9097963" y="1889125"/>
          <p14:tracePt t="77760" x="9113838" y="1889125"/>
          <p14:tracePt t="77777" x="9136063" y="1889125"/>
          <p14:tracePt t="77794" x="9151938" y="1889125"/>
          <p14:tracePt t="77810" x="9166225" y="1889125"/>
          <p14:tracePt t="77827" x="9174163" y="1889125"/>
          <p14:tracePt t="77881" x="9182100" y="1889125"/>
          <p14:tracePt t="77947" x="9182100" y="1897063"/>
          <p14:tracePt t="77953" x="9190038" y="1897063"/>
          <p14:tracePt t="77960" x="9190038" y="1905000"/>
          <p14:tracePt t="77977" x="9197975" y="1920875"/>
          <p14:tracePt t="77994" x="9204325" y="1927225"/>
          <p14:tracePt t="78071" x="9204325" y="1935163"/>
          <p14:tracePt t="78075" x="9212263" y="1935163"/>
          <p14:tracePt t="78079" x="9212263" y="1943100"/>
          <p14:tracePt t="78094" x="9220200" y="1965325"/>
          <p14:tracePt t="78110" x="9228138" y="2003425"/>
          <p14:tracePt t="78113" x="9228138" y="2011363"/>
          <p14:tracePt t="78127" x="9228138" y="2041525"/>
          <p14:tracePt t="78129" x="9228138" y="2049463"/>
          <p14:tracePt t="78131" x="9228138" y="2057400"/>
          <p14:tracePt t="78144" x="9236075" y="2087563"/>
          <p14:tracePt t="78160" x="9236075" y="2117725"/>
          <p14:tracePt t="78162" x="9236075" y="2125663"/>
          <p14:tracePt t="78177" x="9236075" y="2149475"/>
          <p14:tracePt t="78194" x="9242425" y="2187575"/>
          <p14:tracePt t="78210" x="9242425" y="2225675"/>
          <p14:tracePt t="78227" x="9242425" y="2293938"/>
          <p14:tracePt t="78230" x="9242425" y="2301875"/>
          <p14:tracePt t="78233" x="9242425" y="2316163"/>
          <p14:tracePt t="78244" x="9236075" y="2362200"/>
          <p14:tracePt t="78261" x="9228138" y="2430463"/>
          <p14:tracePt t="78263" x="9220200" y="2446338"/>
          <p14:tracePt t="78264" x="9220200" y="2454275"/>
          <p14:tracePt t="78267" x="9220200" y="2460625"/>
          <p14:tracePt t="78277" x="9212263" y="2498725"/>
          <p14:tracePt t="78280" x="9212263" y="2514600"/>
          <p14:tracePt t="78294" x="9197975" y="2568575"/>
          <p14:tracePt t="78296" x="9197975" y="2574925"/>
          <p14:tracePt t="78310" x="9197975" y="2628900"/>
          <p14:tracePt t="78328" x="9182100" y="2697163"/>
          <p14:tracePt t="78344" x="9174163" y="2781300"/>
          <p14:tracePt t="78360" x="9151938" y="2887663"/>
          <p14:tracePt t="78362" x="9151938" y="2895600"/>
          <p14:tracePt t="78364" x="9151938" y="2903538"/>
          <p14:tracePt t="78377" x="9128125" y="2979738"/>
          <p14:tracePt t="78378" x="9121775" y="2987675"/>
          <p14:tracePt t="78381" x="9121775" y="3001963"/>
          <p14:tracePt t="78382" x="9121775" y="3017838"/>
          <p14:tracePt t="78394" x="9097963" y="3094038"/>
          <p14:tracePt t="78410" x="9067800" y="3184525"/>
          <p14:tracePt t="78412" x="9067800" y="3192463"/>
          <p14:tracePt t="78416" x="9059863" y="3216275"/>
          <p14:tracePt t="78427" x="9051925" y="3260725"/>
          <p14:tracePt t="78444" x="9029700" y="3360738"/>
          <p14:tracePt t="78446" x="9029700" y="3368675"/>
          <p14:tracePt t="78449" x="9029700" y="3382963"/>
          <p14:tracePt t="78461" x="9021763" y="3444875"/>
          <p14:tracePt t="78477" x="9007475" y="3535363"/>
          <p14:tracePt t="78478" x="9007475" y="3543300"/>
          <p14:tracePt t="78480" x="9007475" y="3551238"/>
          <p14:tracePt t="78494" x="8991600" y="3635375"/>
          <p14:tracePt t="78510" x="8975725" y="3733800"/>
          <p14:tracePt t="78514" x="8969375" y="3756025"/>
          <p14:tracePt t="78516" x="8969375" y="3763963"/>
          <p14:tracePt t="78527" x="8969375" y="3810000"/>
          <p14:tracePt t="78544" x="8953500" y="3870325"/>
          <p14:tracePt t="78561" x="8953500" y="3902075"/>
          <p14:tracePt t="78577" x="8953500" y="3916363"/>
          <p14:tracePt t="78594" x="8945563" y="3932238"/>
          <p14:tracePt t="78663" x="8945563" y="3940175"/>
          <p14:tracePt t="78933" x="8945563" y="3932238"/>
          <p14:tracePt t="78941" x="8945563" y="3924300"/>
          <p14:tracePt t="78969" x="8945563" y="3916363"/>
          <p14:tracePt t="79139" x="8953500" y="3916363"/>
          <p14:tracePt t="79515" x="8961438" y="3908425"/>
          <p14:tracePt t="79523" x="8969375" y="3908425"/>
          <p14:tracePt t="79536" x="8975725" y="3908425"/>
          <p14:tracePt t="79553" x="8983663" y="3908425"/>
          <p14:tracePt t="79561" x="8983663" y="3902075"/>
          <p14:tracePt t="79577" x="8991600" y="3902075"/>
          <p14:tracePt t="79594" x="9007475" y="3902075"/>
          <p14:tracePt t="79611" x="9051925" y="3902075"/>
          <p14:tracePt t="79613" x="9059863" y="3908425"/>
          <p14:tracePt t="79628" x="9128125" y="3916363"/>
          <p14:tracePt t="79644" x="9197975" y="3924300"/>
          <p14:tracePt t="79661" x="9250363" y="3932238"/>
          <p14:tracePt t="79662" x="9258300" y="3932238"/>
          <p14:tracePt t="79678" x="9304338" y="3932238"/>
          <p14:tracePt t="79694" x="9364663" y="3916363"/>
          <p14:tracePt t="79696" x="9372600" y="3916363"/>
          <p14:tracePt t="79698" x="9380538" y="3908425"/>
          <p14:tracePt t="79711" x="9432925" y="3908425"/>
          <p14:tracePt t="79712" x="9448800" y="3908425"/>
          <p14:tracePt t="79728" x="9525000" y="3908425"/>
          <p14:tracePt t="79730" x="9540875" y="3908425"/>
          <p14:tracePt t="79732" x="9547225" y="3908425"/>
          <p14:tracePt t="79734" x="9555163" y="3908425"/>
          <p14:tracePt t="79744" x="9593263" y="3908425"/>
          <p14:tracePt t="79761" x="9647238" y="3908425"/>
          <p14:tracePt t="79762" x="9655175" y="3908425"/>
          <p14:tracePt t="79764" x="9661525" y="3908425"/>
          <p14:tracePt t="79778" x="9677400" y="3908425"/>
          <p14:tracePt t="79794" x="9693275" y="3908425"/>
          <p14:tracePt t="79811" x="9699625" y="3916363"/>
          <p14:tracePt t="79828" x="9745663" y="3924300"/>
          <p14:tracePt t="79844" x="9791700" y="3932238"/>
          <p14:tracePt t="79861" x="9845675" y="3932238"/>
          <p14:tracePt t="79878" x="9906000" y="3940175"/>
          <p14:tracePt t="79880" x="9913938" y="3940175"/>
          <p14:tracePt t="79883" x="9921875" y="3946525"/>
          <p14:tracePt t="79895" x="9959975" y="3946525"/>
          <p14:tracePt t="79911" x="10004425" y="3946525"/>
          <p14:tracePt t="79914" x="10012363" y="3946525"/>
          <p14:tracePt t="79928" x="10036175" y="3946525"/>
          <p14:tracePt t="79944" x="10066338" y="3946525"/>
          <p14:tracePt t="79961" x="10104438" y="3946525"/>
          <p14:tracePt t="79978" x="10172700" y="3940175"/>
          <p14:tracePt t="79980" x="10180638" y="3932238"/>
          <p14:tracePt t="79982" x="10188575" y="3932238"/>
          <p14:tracePt t="79984" x="10194925" y="3932238"/>
          <p14:tracePt t="79994" x="10233025" y="3924300"/>
          <p14:tracePt t="80011" x="10287000" y="3916363"/>
          <p14:tracePt t="80028" x="10294938" y="3908425"/>
          <p14:tracePt t="80045" x="10302875" y="3908425"/>
          <p14:tracePt t="80071" x="10309225" y="3908425"/>
          <p14:tracePt t="80087" x="10309225" y="3902075"/>
          <p14:tracePt t="80094" x="10317163" y="3902075"/>
          <p14:tracePt t="80111" x="10325100" y="3894138"/>
          <p14:tracePt t="80144" x="10333038" y="3878263"/>
          <p14:tracePt t="80161" x="10347325" y="3856038"/>
          <p14:tracePt t="80178" x="10379075" y="3817938"/>
          <p14:tracePt t="80194" x="10417175" y="3756025"/>
          <p14:tracePt t="80197" x="10417175" y="3749675"/>
          <p14:tracePt t="80198" x="10423525" y="3741738"/>
          <p14:tracePt t="80200" x="10431463" y="3733800"/>
          <p14:tracePt t="80211" x="10455275" y="3695700"/>
          <p14:tracePt t="80228" x="10499725" y="3619500"/>
          <p14:tracePt t="80232" x="10515600" y="3597275"/>
          <p14:tracePt t="80234" x="10515600" y="3589338"/>
          <p14:tracePt t="80236" x="10523538" y="3581400"/>
          <p14:tracePt t="80244" x="10531475" y="3559175"/>
          <p14:tracePt t="80261" x="10545763" y="3489325"/>
          <p14:tracePt t="80264" x="10553700" y="3482975"/>
          <p14:tracePt t="80278" x="10561638" y="3436938"/>
          <p14:tracePt t="80294" x="10569575" y="3360738"/>
          <p14:tracePt t="80297" x="10569575" y="3352800"/>
          <p14:tracePt t="80298" x="10569575" y="3344863"/>
          <p14:tracePt t="80300" x="10569575" y="3330575"/>
          <p14:tracePt t="80302" x="10569575" y="3322638"/>
          <p14:tracePt t="80311" x="10575925" y="3284538"/>
          <p14:tracePt t="80328" x="10575925" y="3178175"/>
          <p14:tracePt t="80330" x="10575925" y="3162300"/>
          <p14:tracePt t="80345" x="10583863" y="3094038"/>
          <p14:tracePt t="80346" x="10583863" y="3086100"/>
          <p14:tracePt t="80348" x="10583863" y="3078163"/>
          <p14:tracePt t="80361" x="10591800" y="3025775"/>
          <p14:tracePt t="80362" x="10591800" y="3017838"/>
          <p14:tracePt t="80378" x="10591800" y="2955925"/>
          <p14:tracePt t="80380" x="10591800" y="2949575"/>
          <p14:tracePt t="80394" x="10569575" y="2911475"/>
          <p14:tracePt t="80411" x="10537825" y="2879725"/>
          <p14:tracePt t="80412" x="10537825" y="2873375"/>
          <p14:tracePt t="80414" x="10531475" y="2873375"/>
          <p14:tracePt t="80416" x="10523538" y="2865438"/>
          <p14:tracePt t="80428" x="10515600" y="2849563"/>
          <p14:tracePt t="80444" x="10507663" y="2827338"/>
          <p14:tracePt t="80447" x="10499725" y="2827338"/>
          <p14:tracePt t="80461" x="10499725" y="2819400"/>
          <p14:tracePt t="80478" x="10493375" y="2819400"/>
          <p14:tracePt t="80635" x="10493375" y="2835275"/>
          <p14:tracePt t="80642" x="10499725" y="2849563"/>
          <p14:tracePt t="80644" x="10499725" y="2857500"/>
          <p14:tracePt t="80648" x="10499725" y="2865438"/>
          <p14:tracePt t="80662" x="10507663" y="2911475"/>
          <p14:tracePt t="80678" x="10531475" y="2949575"/>
          <p14:tracePt t="80694" x="10537825" y="2971800"/>
          <p14:tracePt t="80711" x="10553700" y="2971800"/>
          <p14:tracePt t="80747" x="10614025" y="2963863"/>
          <p14:tracePt t="80752" x="10621963" y="2955925"/>
          <p14:tracePt t="80761" x="10637838" y="2949575"/>
          <p14:tracePt t="80778" x="10660063" y="2933700"/>
          <p14:tracePt t="80794" x="10675938" y="2933700"/>
          <p14:tracePt t="80796" x="10683875" y="2933700"/>
          <p14:tracePt t="80811" x="10690225" y="2925763"/>
          <p14:tracePt t="80828" x="10714038" y="2917825"/>
          <p14:tracePt t="80845" x="10721975" y="2917825"/>
          <p14:tracePt t="80861" x="10736263" y="2911475"/>
          <p14:tracePt t="80878" x="10744200" y="2895600"/>
          <p14:tracePt t="80895" x="10760075" y="2887663"/>
          <p14:tracePt t="80911" x="10774363" y="2879725"/>
          <p14:tracePt t="80928" x="10782300" y="2879725"/>
          <p14:tracePt t="80973" x="10790238" y="2879725"/>
          <p14:tracePt t="80976" x="10790238" y="2873375"/>
          <p14:tracePt t="80989" x="10790238" y="2865438"/>
          <p14:tracePt t="81004" x="10798175" y="2865438"/>
          <p14:tracePt t="81043" x="10804525" y="2865438"/>
          <p14:tracePt t="81445" x="10804525" y="2873375"/>
          <p14:tracePt t="81451" x="10804525" y="2879725"/>
          <p14:tracePt t="81462" x="10804525" y="2895600"/>
          <p14:tracePt t="81478" x="10804525" y="2911475"/>
          <p14:tracePt t="81495" x="10804525" y="2925763"/>
          <p14:tracePt t="81511" x="10804525" y="2941638"/>
          <p14:tracePt t="81528" x="10812463" y="2955925"/>
          <p14:tracePt t="81545" x="10812463" y="2963863"/>
          <p14:tracePt t="81547" x="10812463" y="2971800"/>
          <p14:tracePt t="81561" x="10820400" y="2979738"/>
          <p14:tracePt t="81578" x="10820400" y="3001963"/>
          <p14:tracePt t="81595" x="10820400" y="3017838"/>
          <p14:tracePt t="81612" x="10820400" y="3048000"/>
          <p14:tracePt t="81628" x="10820400" y="3070225"/>
          <p14:tracePt t="81630" x="10820400" y="3078163"/>
          <p14:tracePt t="81645" x="10820400" y="3094038"/>
          <p14:tracePt t="81662" x="10828338" y="3132138"/>
          <p14:tracePt t="81678" x="10828338" y="3154363"/>
          <p14:tracePt t="81695" x="10828338" y="3184525"/>
          <p14:tracePt t="81697" x="10828338" y="3192463"/>
          <p14:tracePt t="81698" x="10828338" y="3200400"/>
          <p14:tracePt t="81712" x="10836275" y="3230563"/>
          <p14:tracePt t="81728" x="10836275" y="3260725"/>
          <p14:tracePt t="81745" x="10836275" y="3284538"/>
          <p14:tracePt t="81762" x="10836275" y="3298825"/>
          <p14:tracePt t="81779" x="10836275" y="3306763"/>
          <p14:tracePt t="82061" x="10842625" y="3306763"/>
          <p14:tracePt t="82237" x="10842625" y="3298825"/>
          <p14:tracePt t="82255" x="10842625" y="3292475"/>
          <p14:tracePt t="82511" x="10842625" y="3284538"/>
          <p14:tracePt t="84735" x="10836275" y="3284538"/>
          <p14:tracePt t="84741" x="10828338" y="3284538"/>
          <p14:tracePt t="84751" x="10820400" y="3284538"/>
          <p14:tracePt t="84763" x="10812463" y="3284538"/>
          <p14:tracePt t="84779" x="10774363" y="3292475"/>
          <p14:tracePt t="84796" x="10714038" y="3322638"/>
          <p14:tracePt t="84813" x="10668000" y="3344863"/>
          <p14:tracePt t="84830" x="10583863" y="3382963"/>
          <p14:tracePt t="84831" x="0" y="0"/>
        </p14:tracePtLst>
        <p14:tracePtLst>
          <p14:tracePt t="85847" x="7064375" y="4587875"/>
          <p14:tracePt t="85852" x="7064375" y="4579938"/>
          <p14:tracePt t="85869" x="7064375" y="4572000"/>
          <p14:tracePt t="85907" x="7064375" y="4564063"/>
          <p14:tracePt t="86159" x="7064375" y="4572000"/>
          <p14:tracePt t="86166" x="7056438" y="4572000"/>
          <p14:tracePt t="86180" x="7048500" y="4579938"/>
          <p14:tracePt t="86196" x="7040563" y="4594225"/>
          <p14:tracePt t="86343" x="7040563" y="4602163"/>
          <p14:tracePt t="86369" x="7040563" y="4610100"/>
          <p14:tracePt t="86374" x="7040563" y="4618038"/>
          <p14:tracePt t="86380" x="7040563" y="4632325"/>
          <p14:tracePt t="86397" x="7040563" y="4656138"/>
          <p14:tracePt t="86414" x="7040563" y="4678363"/>
          <p14:tracePt t="86430" x="7048500" y="4694238"/>
          <p14:tracePt t="86447" x="7048500" y="4716463"/>
          <p14:tracePt t="86449" x="7048500" y="4724400"/>
          <p14:tracePt t="86463" x="7048500" y="4740275"/>
          <p14:tracePt t="86480" x="7048500" y="4770438"/>
          <p14:tracePt t="86497" x="7048500" y="4792663"/>
          <p14:tracePt t="86513" x="7040563" y="4808538"/>
          <p14:tracePt t="86530" x="7040563" y="4822825"/>
          <p14:tracePt t="86629" x="7040563" y="4830763"/>
          <p14:tracePt t="86633" x="7032625" y="4830763"/>
          <p14:tracePt t="86647" x="7010400" y="4846638"/>
          <p14:tracePt t="86664" x="6988175" y="4876800"/>
          <p14:tracePt t="86680" x="6964363" y="4899025"/>
          <p14:tracePt t="86697" x="6942138" y="4914900"/>
          <p14:tracePt t="86963" x="6942138" y="4906963"/>
          <p14:tracePt t="86971" x="6926263" y="4899025"/>
          <p14:tracePt t="86980" x="6911975" y="4899025"/>
          <p14:tracePt t="86997" x="6888163" y="4884738"/>
          <p14:tracePt t="86998" x="6880225" y="4884738"/>
          <p14:tracePt t="87014" x="6865938" y="4868863"/>
          <p14:tracePt t="87030" x="6850063" y="4860925"/>
          <p14:tracePt t="87069" x="6842125" y="4860925"/>
          <p14:tracePt t="87103" x="6835775" y="4860925"/>
          <p14:tracePt t="87121" x="6827838" y="4860925"/>
          <p14:tracePt t="87125" x="6819900" y="4860925"/>
          <p14:tracePt t="87130" x="6811963" y="4860925"/>
          <p14:tracePt t="87147" x="6781800" y="4860925"/>
          <p14:tracePt t="87164" x="6759575" y="4860925"/>
          <p14:tracePt t="87187" x="6751638" y="4860925"/>
          <p14:tracePt t="87197" x="6751638" y="4854575"/>
          <p14:tracePt t="87214" x="6751638" y="4846638"/>
          <p14:tracePt t="87230" x="6743700" y="4846638"/>
          <p14:tracePt t="87271" x="6735763" y="4846638"/>
          <p14:tracePt t="87289" x="6727825" y="4846638"/>
          <p14:tracePt t="87293" x="6721475" y="4846638"/>
          <p14:tracePt t="87301" x="6713538" y="4846638"/>
          <p14:tracePt t="87314" x="6689725" y="4846638"/>
          <p14:tracePt t="87330" x="6675438" y="4846638"/>
          <p14:tracePt t="87347" x="6667500" y="4846638"/>
          <p14:tracePt t="87423" x="6659563" y="4846638"/>
          <p14:tracePt t="87441" x="6651625" y="4846638"/>
          <p14:tracePt t="87459" x="6645275" y="4854575"/>
          <p14:tracePt t="87580" x="6645275" y="4860925"/>
          <p14:tracePt t="87593" x="6637338" y="4860925"/>
          <p14:tracePt t="87597" x="6637338" y="4868863"/>
          <p14:tracePt t="87614" x="6629400" y="4876800"/>
          <p14:tracePt t="87677" x="6629400" y="4868863"/>
          <p14:tracePt t="87973" x="6637338" y="4868863"/>
          <p14:tracePt t="88043" x="6645275" y="4868863"/>
          <p14:tracePt t="88073" x="6651625" y="4868863"/>
          <p14:tracePt t="88080" x="6659563" y="4868863"/>
          <p14:tracePt t="88085" x="6667500" y="4860925"/>
          <p14:tracePt t="88097" x="6683375" y="4860925"/>
          <p14:tracePt t="88114" x="6713538" y="4860925"/>
          <p14:tracePt t="88131" x="6751638" y="4854575"/>
          <p14:tracePt t="88147" x="6797675" y="4854575"/>
          <p14:tracePt t="88164" x="6850063" y="4854575"/>
          <p14:tracePt t="88166" x="6858000" y="4854575"/>
          <p14:tracePt t="88168" x="6865938" y="4854575"/>
          <p14:tracePt t="88181" x="6896100" y="4854575"/>
          <p14:tracePt t="88198" x="6942138" y="4854575"/>
          <p14:tracePt t="88214" x="6972300" y="4854575"/>
          <p14:tracePt t="88230" x="6988175" y="4854575"/>
          <p14:tracePt t="88248" x="7018338" y="4854575"/>
          <p14:tracePt t="88264" x="7048500" y="4854575"/>
          <p14:tracePt t="88280" x="7070725" y="4854575"/>
          <p14:tracePt t="88282" x="7078663" y="4854575"/>
          <p14:tracePt t="88298" x="7102475" y="4860925"/>
          <p14:tracePt t="88314" x="7124700" y="4876800"/>
          <p14:tracePt t="88330" x="7146925" y="4884738"/>
          <p14:tracePt t="88348" x="7170738" y="4884738"/>
          <p14:tracePt t="88364" x="7185025" y="4892675"/>
          <p14:tracePt t="88381" x="7200900" y="4892675"/>
          <p14:tracePt t="88398" x="7239000" y="4884738"/>
          <p14:tracePt t="88414" x="7292975" y="4868863"/>
          <p14:tracePt t="88416" x="7299325" y="4868863"/>
          <p14:tracePt t="88431" x="7331075" y="4860925"/>
          <p14:tracePt t="88447" x="7375525" y="4854575"/>
          <p14:tracePt t="88451" x="7383463" y="4854575"/>
          <p14:tracePt t="88464" x="7407275" y="4854575"/>
          <p14:tracePt t="88480" x="7421563" y="4860925"/>
          <p14:tracePt t="88483" x="7429500" y="4860925"/>
          <p14:tracePt t="88498" x="7445375" y="4868863"/>
          <p14:tracePt t="88514" x="7451725" y="4876800"/>
          <p14:tracePt t="88531" x="7467600" y="4876800"/>
          <p14:tracePt t="88547" x="7489825" y="4876800"/>
          <p14:tracePt t="88564" x="7527925" y="4876800"/>
          <p14:tracePt t="88581" x="7566025" y="4876800"/>
          <p14:tracePt t="88597" x="7597775" y="4868863"/>
          <p14:tracePt t="88614" x="7620000" y="4860925"/>
          <p14:tracePt t="88631" x="7627938" y="4860925"/>
          <p14:tracePt t="88633" x="7635875" y="4860925"/>
          <p14:tracePt t="88634" x="7635875" y="4854575"/>
          <p14:tracePt t="88648" x="7650163" y="4854575"/>
          <p14:tracePt t="88664" x="7666038" y="4854575"/>
          <p14:tracePt t="88681" x="7680325" y="4854575"/>
          <p14:tracePt t="88698" x="7712075" y="4846638"/>
          <p14:tracePt t="88714" x="7742238" y="4822825"/>
          <p14:tracePt t="88731" x="7756525" y="4816475"/>
          <p14:tracePt t="88733" x="7764463" y="4816475"/>
          <p14:tracePt t="88735" x="7772400" y="4816475"/>
          <p14:tracePt t="88748" x="7780338" y="4808538"/>
          <p14:tracePt t="88771" x="7788275" y="4808538"/>
          <p14:tracePt t="88841" x="7794625" y="4808538"/>
          <p14:tracePt t="88873" x="7802563" y="4808538"/>
          <p14:tracePt t="89055" x="7810500" y="4808538"/>
          <p14:tracePt t="90415" x="7818438" y="4808538"/>
          <p14:tracePt t="90425" x="7826375" y="4808538"/>
          <p14:tracePt t="90431" x="7832725" y="4808538"/>
          <p14:tracePt t="90448" x="7864475" y="4808538"/>
          <p14:tracePt t="90450" x="7870825" y="4808538"/>
          <p14:tracePt t="90465" x="7902575" y="4816475"/>
          <p14:tracePt t="90481" x="7932738" y="4830763"/>
          <p14:tracePt t="90482" x="7940675" y="4830763"/>
          <p14:tracePt t="90498" x="7962900" y="4830763"/>
          <p14:tracePt t="90515" x="7978775" y="4830763"/>
          <p14:tracePt t="90531" x="7985125" y="4830763"/>
          <p14:tracePt t="90548" x="7993063" y="4830763"/>
          <p14:tracePt t="90586" x="8001000" y="4830763"/>
          <p14:tracePt t="90590" x="8001000" y="4838700"/>
          <p14:tracePt t="90598" x="8008938" y="4838700"/>
          <p14:tracePt t="90615" x="8016875" y="4838700"/>
          <p14:tracePt t="90631" x="8023225" y="4838700"/>
          <p14:tracePt t="90648" x="8031163" y="4838700"/>
          <p14:tracePt t="90668" x="8039100" y="4838700"/>
          <p14:tracePt t="90790" x="8039100" y="4846638"/>
          <p14:tracePt t="90792" x="8047038" y="4846638"/>
          <p14:tracePt t="90802" x="8054975" y="4846638"/>
          <p14:tracePt t="90814" x="8061325" y="4846638"/>
          <p14:tracePt t="90852" x="8061325" y="4854575"/>
          <p14:tracePt t="90888" x="8069263" y="4854575"/>
          <p14:tracePt t="90920" x="8077200" y="4854575"/>
          <p14:tracePt t="90940" x="8085138" y="4854575"/>
          <p14:tracePt t="90952" x="8093075" y="4854575"/>
          <p14:tracePt t="90962" x="8099425" y="4854575"/>
          <p14:tracePt t="90968" x="8107363" y="4854575"/>
          <p14:tracePt t="90981" x="8115300" y="4854575"/>
          <p14:tracePt t="90998" x="8131175" y="4854575"/>
          <p14:tracePt t="91015" x="8145463" y="4854575"/>
          <p14:tracePt t="91032" x="8161338" y="4854575"/>
          <p14:tracePt t="91048" x="8183563" y="4854575"/>
          <p14:tracePt t="91065" x="8199438" y="4860925"/>
          <p14:tracePt t="91066" x="8207375" y="4860925"/>
          <p14:tracePt t="91082" x="8221663" y="4860925"/>
          <p14:tracePt t="91098" x="8237538" y="4860925"/>
          <p14:tracePt t="91115" x="8245475" y="4868863"/>
          <p14:tracePt t="91132" x="8267700" y="4868863"/>
          <p14:tracePt t="91148" x="8275638" y="4868863"/>
          <p14:tracePt t="91165" x="8283575" y="4868863"/>
          <p14:tracePt t="91181" x="8289925" y="4868863"/>
          <p14:tracePt t="91198" x="8297863" y="4868863"/>
          <p14:tracePt t="91215" x="8305800" y="4868863"/>
          <p14:tracePt t="91231" x="8321675" y="4868863"/>
          <p14:tracePt t="91248" x="8335963" y="4868863"/>
          <p14:tracePt t="91265" x="8359775" y="4860925"/>
          <p14:tracePt t="91282" x="8397875" y="4854575"/>
          <p14:tracePt t="91298" x="8428038" y="4846638"/>
          <p14:tracePt t="91315" x="8474075" y="4838700"/>
          <p14:tracePt t="91316" x="8480425" y="4838700"/>
          <p14:tracePt t="91331" x="8526463" y="4822825"/>
          <p14:tracePt t="91348" x="8580438" y="4816475"/>
          <p14:tracePt t="91365" x="8626475" y="4808538"/>
          <p14:tracePt t="91381" x="8678863" y="4800600"/>
          <p14:tracePt t="91398" x="8716963" y="4800600"/>
          <p14:tracePt t="91415" x="8732838" y="4800600"/>
          <p14:tracePt t="91674" x="8740775" y="4800600"/>
          <p14:tracePt t="91748" x="8747125" y="4800600"/>
          <p14:tracePt t="91754" x="8755063" y="4800600"/>
          <p14:tracePt t="91765" x="8770938" y="4800600"/>
          <p14:tracePt t="91782" x="8816975" y="4808538"/>
          <p14:tracePt t="91798" x="8831263" y="4808538"/>
          <p14:tracePt t="91815" x="8847138" y="4808538"/>
          <p14:tracePt t="91878" x="8847138" y="4816475"/>
          <p14:tracePt t="91914" x="8855075" y="4816475"/>
          <p14:tracePt t="92208" x="8861425" y="4816475"/>
          <p14:tracePt t="92360" x="8869363" y="4816475"/>
          <p14:tracePt t="92628" x="8869363" y="4822825"/>
          <p14:tracePt t="92638" x="8869363" y="4830763"/>
          <p14:tracePt t="92644" x="8869363" y="4838700"/>
          <p14:tracePt t="92650" x="8861425" y="4838700"/>
          <p14:tracePt t="92665" x="8855075" y="4846638"/>
          <p14:tracePt t="92682" x="8839200" y="4876800"/>
          <p14:tracePt t="92698" x="8809038" y="4906963"/>
          <p14:tracePt t="92700" x="8801100" y="4914900"/>
          <p14:tracePt t="92716" x="8740775" y="4975225"/>
          <p14:tracePt t="92716" x="0" y="0"/>
        </p14:tracePtLst>
        <p14:tracePtLst>
          <p14:tracePt t="93921" x="7010400" y="5638800"/>
          <p14:tracePt t="94281" x="7018338" y="5638800"/>
          <p14:tracePt t="94297" x="7026275" y="5638800"/>
          <p14:tracePt t="94326" x="7032625" y="5638800"/>
          <p14:tracePt t="94357" x="7040563" y="5638800"/>
          <p14:tracePt t="94363" x="7048500" y="5638800"/>
          <p14:tracePt t="94373" x="7056438" y="5638800"/>
          <p14:tracePt t="94393" x="7064375" y="5638800"/>
          <p14:tracePt t="94403" x="7070725" y="5638800"/>
          <p14:tracePt t="94416" x="7086600" y="5638800"/>
          <p14:tracePt t="94419" x="7094538" y="5638800"/>
          <p14:tracePt t="94433" x="7102475" y="5638800"/>
          <p14:tracePt t="94450" x="7124700" y="5638800"/>
          <p14:tracePt t="94466" x="7140575" y="5638800"/>
          <p14:tracePt t="94483" x="7146925" y="5638800"/>
          <p14:tracePt t="94579" x="7154863" y="5638800"/>
          <p14:tracePt t="94595" x="7162800" y="5638800"/>
          <p14:tracePt t="94615" x="7170738" y="5638800"/>
          <p14:tracePt t="94693" x="7178675" y="5638800"/>
          <p14:tracePt t="94707" x="7185025" y="5638800"/>
          <p14:tracePt t="94715" x="7192963" y="5638800"/>
          <p14:tracePt t="94725" x="7192963" y="5646738"/>
          <p14:tracePt t="94733" x="7208838" y="5646738"/>
          <p14:tracePt t="94750" x="7216775" y="5654675"/>
          <p14:tracePt t="94766" x="7223125" y="5654675"/>
          <p14:tracePt t="94822" x="7269163" y="5654675"/>
          <p14:tracePt t="94826" x="7277100" y="5654675"/>
          <p14:tracePt t="94833" x="7285038" y="5654675"/>
          <p14:tracePt t="94850" x="7315200" y="5654675"/>
          <p14:tracePt t="94866" x="7331075" y="5654675"/>
          <p14:tracePt t="94883" x="7345363" y="5654675"/>
          <p14:tracePt t="94900" x="7369175" y="5654675"/>
          <p14:tracePt t="94916" x="7399338" y="5654675"/>
          <p14:tracePt t="94918" x="7407275" y="5654675"/>
          <p14:tracePt t="94920" x="7413625" y="5654675"/>
          <p14:tracePt t="94933" x="7437438" y="5654675"/>
          <p14:tracePt t="94950" x="7497763" y="5654675"/>
          <p14:tracePt t="94966" x="7566025" y="5654675"/>
          <p14:tracePt t="94983" x="7635875" y="5654675"/>
          <p14:tracePt t="94984" x="7642225" y="5654675"/>
          <p14:tracePt t="95000" x="7704138" y="5654675"/>
          <p14:tracePt t="95016" x="7750175" y="5654675"/>
          <p14:tracePt t="95033" x="7772400" y="5654675"/>
          <p14:tracePt t="95050" x="7780338" y="5654675"/>
          <p14:tracePt t="95077" x="7788275" y="5654675"/>
          <p14:tracePt t="95133" x="7794625" y="5654675"/>
          <p14:tracePt t="95161" x="7802563" y="5654675"/>
          <p14:tracePt t="95167" x="7810500" y="5654675"/>
          <p14:tracePt t="95173" x="7818438" y="5654675"/>
          <p14:tracePt t="95183" x="7832725" y="5654675"/>
          <p14:tracePt t="95200" x="7856538" y="5661025"/>
          <p14:tracePt t="95203" x="7856538" y="5668963"/>
          <p14:tracePt t="95204" x="7864475" y="5668963"/>
          <p14:tracePt t="95216" x="7878763" y="5668963"/>
          <p14:tracePt t="95359" x="7886700" y="5668963"/>
          <p14:tracePt t="95367" x="7894638" y="5668963"/>
          <p14:tracePt t="95373" x="7902575" y="5668963"/>
          <p14:tracePt t="95384" x="7916863" y="5668963"/>
          <p14:tracePt t="95400" x="7954963" y="5661025"/>
          <p14:tracePt t="95416" x="7993063" y="5654675"/>
          <p14:tracePt t="95433" x="8008938" y="5646738"/>
          <p14:tracePt t="95469" x="8016875" y="5646738"/>
          <p14:tracePt t="95545" x="8023225" y="5646738"/>
          <p14:tracePt t="95555" x="8031163" y="5646738"/>
          <p14:tracePt t="95575" x="8039100" y="5646738"/>
          <p14:tracePt t="95597" x="8047038" y="5646738"/>
          <p14:tracePt t="95608" x="8054975" y="5646738"/>
          <p14:tracePt t="95617" x="8061325" y="5646738"/>
          <p14:tracePt t="95633" x="8069263" y="5646738"/>
          <p14:tracePt t="95650" x="8093075" y="5646738"/>
          <p14:tracePt t="95667" x="8107363" y="5646738"/>
          <p14:tracePt t="95683" x="8123238" y="5646738"/>
          <p14:tracePt t="95700" x="8131175" y="5646738"/>
          <p14:tracePt t="95747" x="8137525" y="5646738"/>
          <p14:tracePt t="95762" x="8145463" y="5646738"/>
          <p14:tracePt t="95767" x="8153400" y="5646738"/>
          <p14:tracePt t="95784" x="8183563" y="5646738"/>
          <p14:tracePt t="95800" x="8213725" y="5646738"/>
          <p14:tracePt t="95817" x="8251825" y="5646738"/>
          <p14:tracePt t="95820" x="8259763" y="5654675"/>
          <p14:tracePt t="95833" x="8275638" y="5654675"/>
          <p14:tracePt t="95850" x="8289925" y="5661025"/>
          <p14:tracePt t="95852" x="8297863" y="5661025"/>
          <p14:tracePt t="95867" x="8313738" y="5668963"/>
          <p14:tracePt t="95884" x="8335963" y="5676900"/>
          <p14:tracePt t="95900" x="8359775" y="5684838"/>
          <p14:tracePt t="95917" x="8366125" y="5684838"/>
          <p14:tracePt t="95918" x="8366125" y="5692775"/>
          <p14:tracePt t="95940" x="8374063" y="5692775"/>
          <p14:tracePt t="96027" x="8382000" y="5692775"/>
          <p14:tracePt t="96061" x="8389938" y="5692775"/>
          <p14:tracePt t="96105" x="8397875" y="5692775"/>
          <p14:tracePt t="96115" x="8404225" y="5692775"/>
          <p14:tracePt t="96128" x="8412163" y="5692775"/>
          <p14:tracePt t="96135" x="8420100" y="5692775"/>
          <p14:tracePt t="96150" x="8435975" y="5692775"/>
          <p14:tracePt t="96167" x="8458200" y="5699125"/>
          <p14:tracePt t="96184" x="8488363" y="5699125"/>
          <p14:tracePt t="96200" x="8518525" y="5699125"/>
          <p14:tracePt t="96203" x="8526463" y="5707063"/>
          <p14:tracePt t="96217" x="8542338" y="5707063"/>
          <p14:tracePt t="96234" x="8572500" y="5715000"/>
          <p14:tracePt t="96251" x="8594725" y="5722938"/>
          <p14:tracePt t="96253" x="8602663" y="5722938"/>
          <p14:tracePt t="96267" x="8626475" y="5722938"/>
          <p14:tracePt t="96284" x="8640763" y="5730875"/>
          <p14:tracePt t="96300" x="8664575" y="5737225"/>
          <p14:tracePt t="96317" x="8694738" y="5745163"/>
          <p14:tracePt t="96318" x="8702675" y="5745163"/>
          <p14:tracePt t="96320" x="8709025" y="5745163"/>
          <p14:tracePt t="96334" x="8740775" y="5753100"/>
          <p14:tracePt t="96350" x="8778875" y="5753100"/>
          <p14:tracePt t="96367" x="8809038" y="5761038"/>
          <p14:tracePt t="96384" x="8839200" y="5768975"/>
          <p14:tracePt t="96400" x="8847138" y="5775325"/>
          <p14:tracePt t="96417" x="8855075" y="5775325"/>
          <p14:tracePt t="96419" x="8861425" y="5775325"/>
          <p14:tracePt t="96655" x="8869363" y="5775325"/>
          <p14:tracePt t="97545" x="8877300" y="5775325"/>
          <p14:tracePt t="101413" x="8877300" y="5768975"/>
          <p14:tracePt t="101449" x="0" y="0"/>
        </p14:tracePtLst>
        <p14:tracePtLst>
          <p14:tracePt t="102812" x="5927725" y="1714500"/>
          <p14:tracePt t="103033" x="5935663" y="1714500"/>
          <p14:tracePt t="103255" x="5943600" y="1714500"/>
          <p14:tracePt t="103265" x="5951538" y="1714500"/>
          <p14:tracePt t="103279" x="5959475" y="1714500"/>
          <p14:tracePt t="103287" x="5965825" y="1714500"/>
          <p14:tracePt t="103303" x="5981700" y="1722438"/>
          <p14:tracePt t="103463" x="5989638" y="1722438"/>
          <p14:tracePt t="103571" x="5989638" y="1730375"/>
          <p14:tracePt t="103586" x="5989638" y="1736725"/>
          <p14:tracePt t="103595" x="5997575" y="1736725"/>
          <p14:tracePt t="103716" x="5997575" y="1744663"/>
          <p14:tracePt t="103741" x="6003925" y="1744663"/>
          <p14:tracePt t="103893" x="6011863" y="1744663"/>
          <p14:tracePt t="104063" x="6019800" y="1744663"/>
          <p14:tracePt t="104087" x="6027738" y="1744663"/>
          <p14:tracePt t="104176" x="6027738" y="1752600"/>
          <p14:tracePt t="104182" x="6035675" y="1752600"/>
          <p14:tracePt t="104196" x="6042025" y="1752600"/>
          <p14:tracePt t="104203" x="6042025" y="1760538"/>
          <p14:tracePt t="104265" x="6049963" y="1760538"/>
          <p14:tracePt t="104274" x="6057900" y="1760538"/>
          <p14:tracePt t="104277" x="6065838" y="1760538"/>
          <p14:tracePt t="104286" x="6080125" y="1760538"/>
          <p14:tracePt t="104303" x="6088063" y="1752600"/>
          <p14:tracePt t="104304" x="6096000" y="1752600"/>
          <p14:tracePt t="104304" x="0" y="0"/>
        </p14:tracePtLst>
        <p14:tracePtLst>
          <p14:tracePt t="105685" x="8518525" y="1730375"/>
          <p14:tracePt t="105753" x="8512175" y="1730375"/>
          <p14:tracePt t="106263" x="0" y="0"/>
        </p14:tracePtLst>
        <p14:tracePtLst>
          <p14:tracePt t="107514" x="9151938" y="1714500"/>
          <p14:tracePt t="108071" x="9151938" y="1722438"/>
          <p14:tracePt t="108077" x="9151938" y="1730375"/>
          <p14:tracePt t="108093" x="9159875" y="1730375"/>
          <p14:tracePt t="108094" x="0" y="0"/>
        </p14:tracePtLst>
        <p14:tracePtLst>
          <p14:tracePt t="109389" x="9982200" y="1676400"/>
          <p14:tracePt t="109493" x="9974263" y="1676400"/>
          <p14:tracePt t="109893" x="0" y="0"/>
        </p14:tracePtLst>
        <p14:tracePtLst>
          <p14:tracePt t="111202" x="8145463" y="2286000"/>
          <p14:tracePt t="111207" x="8137525" y="2286000"/>
          <p14:tracePt t="111222" x="8131175" y="2278063"/>
          <p14:tracePt t="111239" x="8123238" y="2270125"/>
          <p14:tracePt t="111255" x="8123238" y="2239963"/>
          <p14:tracePt t="111272" x="8123238" y="2209800"/>
          <p14:tracePt t="111289" x="8123238" y="2193925"/>
          <p14:tracePt t="111305" x="8123238" y="2187575"/>
          <p14:tracePt t="111531" x="8123238" y="2193925"/>
          <p14:tracePt t="111592" x="8123238" y="2201863"/>
          <p14:tracePt t="111606" x="8131175" y="2209800"/>
          <p14:tracePt t="111613" x="8131175" y="2217738"/>
          <p14:tracePt t="111632" x="8131175" y="2225675"/>
          <p14:tracePt t="111775" x="8137525" y="2225675"/>
          <p14:tracePt t="111919" x="8145463" y="2225675"/>
          <p14:tracePt t="111932" x="8153400" y="2225675"/>
          <p14:tracePt t="112770" x="8153400" y="2232025"/>
          <p14:tracePt t="112778" x="8161338" y="2247900"/>
          <p14:tracePt t="112789" x="8161338" y="2263775"/>
          <p14:tracePt t="112806" x="8161338" y="2286000"/>
          <p14:tracePt t="112875" x="8169275" y="2286000"/>
          <p14:tracePt t="113153" x="8175625" y="2286000"/>
          <p14:tracePt t="113174" x="8183563" y="2278063"/>
          <p14:tracePt t="113445" x="8183563" y="2270125"/>
          <p14:tracePt t="113509" x="8183563" y="2278063"/>
          <p14:tracePt t="113732" x="8191500" y="2278063"/>
          <p14:tracePt t="113737" x="8191500" y="2270125"/>
          <p14:tracePt t="113747" x="8199438" y="2270125"/>
          <p14:tracePt t="113761" x="8199438" y="2263775"/>
          <p14:tracePt t="114195" x="8191500" y="2263775"/>
          <p14:tracePt t="114311" x="8191500" y="2270125"/>
          <p14:tracePt t="115870" x="8191500" y="2278063"/>
          <p14:tracePt t="115874" x="8183563" y="2278063"/>
          <p14:tracePt t="115890" x="8183563" y="2308225"/>
          <p14:tracePt t="115907" x="8183563" y="2324100"/>
          <p14:tracePt t="115923" x="8183563" y="2332038"/>
          <p14:tracePt t="116218" x="8175625" y="2332038"/>
          <p14:tracePt t="116226" x="8169275" y="2332038"/>
          <p14:tracePt t="116231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69429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4-Fórmula de </a:t>
            </a:r>
            <a:r>
              <a:rPr lang="pt-BR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Hazen</a:t>
            </a:r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Williams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319134"/>
            <a:ext cx="12192000" cy="5538866"/>
          </a:xfrm>
        </p:spPr>
        <p:txBody>
          <a:bodyPr/>
          <a:lstStyle/>
          <a:p>
            <a:r>
              <a:rPr lang="pt-BR" dirty="0"/>
              <a:t>Engenheiro &amp; Prof. de Hidráulica americanos</a:t>
            </a:r>
          </a:p>
          <a:p>
            <a:r>
              <a:rPr lang="pt-BR" dirty="0"/>
              <a:t>Trabalharam no início do </a:t>
            </a:r>
            <a:r>
              <a:rPr lang="pt-BR" dirty="0" err="1"/>
              <a:t>sec</a:t>
            </a:r>
            <a:r>
              <a:rPr lang="pt-BR" dirty="0"/>
              <a:t> XX</a:t>
            </a:r>
          </a:p>
          <a:p>
            <a:r>
              <a:rPr lang="pt-BR" dirty="0"/>
              <a:t>Para diâmetros de 50 mm a 3 m</a:t>
            </a:r>
          </a:p>
          <a:p>
            <a:r>
              <a:rPr lang="pt-BR" dirty="0"/>
              <a:t>Para água fria</a:t>
            </a:r>
          </a:p>
          <a:p>
            <a:r>
              <a:rPr lang="pt-BR" dirty="0" err="1"/>
              <a:t>Coef</a:t>
            </a:r>
            <a:r>
              <a:rPr lang="pt-BR" dirty="0"/>
              <a:t> Rugosidade = “C”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476" y="1319134"/>
            <a:ext cx="5280660" cy="195681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360" y="3725654"/>
            <a:ext cx="5948159" cy="297494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Elipse 5"/>
          <p:cNvSpPr/>
          <p:nvPr/>
        </p:nvSpPr>
        <p:spPr>
          <a:xfrm>
            <a:off x="11004216" y="2297542"/>
            <a:ext cx="980606" cy="110927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Áudio 6">
            <a:hlinkClick r:id="" action="ppaction://media"/>
            <a:extLst>
              <a:ext uri="{FF2B5EF4-FFF2-40B4-BE49-F238E27FC236}">
                <a16:creationId xmlns:a16="http://schemas.microsoft.com/office/drawing/2014/main" id="{36E49A64-44D8-4883-8146-B8DBCA0A07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0399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300"/>
    </mc:Choice>
    <mc:Fallback>
      <p:transition spd="slow" advTm="146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  <p:extLst>
    <p:ext uri="{3A86A75C-4F4B-4683-9AE1-C65F6400EC91}">
      <p14:laserTraceLst xmlns:p14="http://schemas.microsoft.com/office/powerpoint/2010/main">
        <p14:tracePtLst>
          <p14:tracePt t="5670" x="7261225" y="1676400"/>
          <p14:tracePt t="6087" x="7269163" y="1676400"/>
          <p14:tracePt t="6099" x="7277100" y="1676400"/>
          <p14:tracePt t="6107" x="7285038" y="1676400"/>
          <p14:tracePt t="6122" x="7285038" y="1668463"/>
          <p14:tracePt t="6139" x="7292975" y="1668463"/>
          <p14:tracePt t="6221" x="7292975" y="1660525"/>
          <p14:tracePt t="6226" x="7292975" y="1654175"/>
          <p14:tracePt t="6239" x="7292975" y="1630363"/>
          <p14:tracePt t="6256" x="7292975" y="1600200"/>
          <p14:tracePt t="6272" x="7292975" y="1592263"/>
          <p14:tracePt t="6377" x="7292975" y="1584325"/>
          <p14:tracePt t="6389" x="7292975" y="1577975"/>
          <p14:tracePt t="6399" x="7285038" y="1577975"/>
          <p14:tracePt t="6406" x="7285038" y="1570038"/>
          <p14:tracePt t="6427" x="7285038" y="1562100"/>
          <p14:tracePt t="6439" x="7277100" y="1562100"/>
          <p14:tracePt t="6491" x="7277100" y="1554163"/>
          <p14:tracePt t="6497" x="7277100" y="1546225"/>
          <p14:tracePt t="6506" x="7269163" y="1531938"/>
          <p14:tracePt t="6522" x="7261225" y="1501775"/>
          <p14:tracePt t="6539" x="7246938" y="1485900"/>
          <p14:tracePt t="6556" x="7246938" y="1470025"/>
          <p14:tracePt t="6589" x="7246938" y="1463675"/>
          <p14:tracePt t="6606" x="7239000" y="1439863"/>
          <p14:tracePt t="6623" x="7231063" y="1425575"/>
          <p14:tracePt t="6639" x="7216775" y="1401763"/>
          <p14:tracePt t="6656" x="7216775" y="1387475"/>
          <p14:tracePt t="6672" x="7208838" y="1387475"/>
          <p14:tracePt t="6691" x="7208838" y="1379538"/>
          <p14:tracePt t="6718" x="7208838" y="1371600"/>
          <p14:tracePt t="6865" x="7208838" y="1363663"/>
          <p14:tracePt t="6875" x="7208838" y="1355725"/>
          <p14:tracePt t="6885" x="7208838" y="1349375"/>
          <p14:tracePt t="6890" x="7208838" y="1341438"/>
          <p14:tracePt t="6909" x="7208838" y="1333500"/>
          <p14:tracePt t="6951" x="7216775" y="1333500"/>
          <p14:tracePt t="6956" x="7223125" y="1325563"/>
          <p14:tracePt t="6965" x="7231063" y="1325563"/>
          <p14:tracePt t="6977" x="7231063" y="1317625"/>
          <p14:tracePt t="6989" x="7239000" y="1311275"/>
          <p14:tracePt t="7006" x="7246938" y="1279525"/>
          <p14:tracePt t="7010" x="7246938" y="1273175"/>
          <p14:tracePt t="7023" x="7246938" y="1257300"/>
          <p14:tracePt t="7039" x="7246938" y="1249363"/>
          <p14:tracePt t="7253" x="7254875" y="1249363"/>
          <p14:tracePt t="7374" x="7261225" y="1241425"/>
          <p14:tracePt t="7393" x="7261225" y="1235075"/>
          <p14:tracePt t="7401" x="7269163" y="1235075"/>
          <p14:tracePt t="7419" x="7269163" y="1227138"/>
          <p14:tracePt t="7430" x="7277100" y="1227138"/>
          <p14:tracePt t="7439" x="7277100" y="1219200"/>
          <p14:tracePt t="7667" x="7285038" y="1219200"/>
          <p14:tracePt t="8201" x="7285038" y="1211263"/>
          <p14:tracePt t="8447" x="7292975" y="1211263"/>
          <p14:tracePt t="8587" x="7292975" y="1203325"/>
          <p14:tracePt t="11573" x="7299325" y="1203325"/>
          <p14:tracePt t="12013" x="7299325" y="1211263"/>
          <p14:tracePt t="12051" x="7292975" y="1211263"/>
          <p14:tracePt t="12069" x="7292975" y="1219200"/>
          <p14:tracePt t="12073" x="7285038" y="1227138"/>
          <p14:tracePt t="12081" x="7277100" y="1227138"/>
          <p14:tracePt t="12091" x="7277100" y="1241425"/>
          <p14:tracePt t="12108" x="7261225" y="1257300"/>
          <p14:tracePt t="12124" x="7246938" y="1265238"/>
          <p14:tracePt t="12201" x="7239000" y="1265238"/>
          <p14:tracePt t="12206" x="7239000" y="1273175"/>
          <p14:tracePt t="12210" x="7231063" y="1273175"/>
          <p14:tracePt t="12224" x="7216775" y="1287463"/>
          <p14:tracePt t="12227" x="7208838" y="1287463"/>
          <p14:tracePt t="12241" x="7192963" y="1295400"/>
          <p14:tracePt t="12258" x="7170738" y="1317625"/>
          <p14:tracePt t="12274" x="7132638" y="1333500"/>
          <p14:tracePt t="12291" x="7094538" y="1355725"/>
          <p14:tracePt t="12293" x="7086600" y="1355725"/>
          <p14:tracePt t="12294" x="7078663" y="1363663"/>
          <p14:tracePt t="12297" x="7070725" y="1363663"/>
          <p14:tracePt t="12298" x="7064375" y="1371600"/>
          <p14:tracePt t="12308" x="7032625" y="1379538"/>
          <p14:tracePt t="12324" x="6972300" y="1417638"/>
          <p14:tracePt t="12327" x="6964363" y="1417638"/>
          <p14:tracePt t="12328" x="6956425" y="1417638"/>
          <p14:tracePt t="12331" x="6950075" y="1425575"/>
          <p14:tracePt t="12333" x="6942138" y="1425575"/>
          <p14:tracePt t="12341" x="6911975" y="1439863"/>
          <p14:tracePt t="12358" x="6835775" y="1477963"/>
          <p14:tracePt t="12360" x="6827838" y="1477963"/>
          <p14:tracePt t="12362" x="6811963" y="1485900"/>
          <p14:tracePt t="12374" x="6759575" y="1501775"/>
          <p14:tracePt t="12391" x="6667500" y="1539875"/>
          <p14:tracePt t="12392" x="6651625" y="1546225"/>
          <p14:tracePt t="12408" x="6561138" y="1584325"/>
          <p14:tracePt t="12410" x="6545263" y="1592263"/>
          <p14:tracePt t="12424" x="6438900" y="1646238"/>
          <p14:tracePt t="12427" x="6423025" y="1654175"/>
          <p14:tracePt t="12441" x="6278563" y="1722438"/>
          <p14:tracePt t="12443" x="6264275" y="1736725"/>
          <p14:tracePt t="12444" x="6240463" y="1744663"/>
          <p14:tracePt t="12447" x="6218238" y="1752600"/>
          <p14:tracePt t="12458" x="6057900" y="1820863"/>
          <p14:tracePt t="12460" x="6019800" y="1836738"/>
          <p14:tracePt t="12475" x="5837238" y="1912938"/>
          <p14:tracePt t="12477" x="5813425" y="1927225"/>
          <p14:tracePt t="12478" x="5791200" y="1935163"/>
          <p14:tracePt t="12481" x="5775325" y="1943100"/>
          <p14:tracePt t="12482" x="5753100" y="1951038"/>
          <p14:tracePt t="12491" x="5676900" y="1981200"/>
          <p14:tracePt t="12493" x="5661025" y="1981200"/>
          <p14:tracePt t="12494" x="5646738" y="1989138"/>
          <p14:tracePt t="12508" x="5570538" y="2019300"/>
          <p14:tracePt t="12511" x="5562600" y="2019300"/>
          <p14:tracePt t="12512" x="5554663" y="2027238"/>
          <p14:tracePt t="12525" x="5516563" y="2041525"/>
          <p14:tracePt t="12541" x="5470525" y="2057400"/>
          <p14:tracePt t="12543" x="5464175" y="2057400"/>
          <p14:tracePt t="12544" x="5456238" y="2057400"/>
          <p14:tracePt t="12558" x="5418138" y="2073275"/>
          <p14:tracePt t="12574" x="5356225" y="2095500"/>
          <p14:tracePt t="12576" x="5341938" y="2095500"/>
          <p14:tracePt t="12591" x="5265738" y="2141538"/>
          <p14:tracePt t="12608" x="5135563" y="2225675"/>
          <p14:tracePt t="12624" x="5006975" y="2301875"/>
          <p14:tracePt t="12641" x="4868863" y="2362200"/>
          <p14:tracePt t="12643" x="4854575" y="2370138"/>
          <p14:tracePt t="12644" x="4846638" y="2378075"/>
          <p14:tracePt t="12659" x="4746625" y="2408238"/>
          <p14:tracePt t="12674" x="4648200" y="2446338"/>
          <p14:tracePt t="12691" x="4533900" y="2468563"/>
          <p14:tracePt t="12692" x="4525963" y="2476500"/>
          <p14:tracePt t="12708" x="4397375" y="2498725"/>
          <p14:tracePt t="12724" x="4251325" y="2530475"/>
          <p14:tracePt t="12727" x="4237038" y="2530475"/>
          <p14:tracePt t="12728" x="4221163" y="2536825"/>
          <p14:tracePt t="12741" x="4122738" y="2560638"/>
          <p14:tracePt t="12758" x="4030663" y="2582863"/>
          <p14:tracePt t="12774" x="4000500" y="2590800"/>
          <p14:tracePt t="12791" x="3992563" y="2590800"/>
          <p14:tracePt t="12837" x="3984625" y="2590800"/>
          <p14:tracePt t="12841" x="3978275" y="2590800"/>
          <p14:tracePt t="12846" x="3970338" y="2590800"/>
          <p14:tracePt t="12848" x="3954463" y="2590800"/>
          <p14:tracePt t="12858" x="3916363" y="2598738"/>
          <p14:tracePt t="12875" x="3817938" y="2620963"/>
          <p14:tracePt t="12877" x="3810000" y="2620963"/>
          <p14:tracePt t="12879" x="3794125" y="2620963"/>
          <p14:tracePt t="12880" x="3779838" y="2628900"/>
          <p14:tracePt t="12882" x="3763963" y="2636838"/>
          <p14:tracePt t="12891" x="3711575" y="2651125"/>
          <p14:tracePt t="12908" x="3603625" y="2689225"/>
          <p14:tracePt t="12911" x="3597275" y="2689225"/>
          <p14:tracePt t="12913" x="3589338" y="2689225"/>
          <p14:tracePt t="12914" x="3581400" y="2689225"/>
          <p14:tracePt t="12925" x="3559175" y="2713038"/>
          <p14:tracePt t="12941" x="3535363" y="2720975"/>
          <p14:tracePt t="12959" x="3527425" y="2720975"/>
          <p14:tracePt t="12975" x="3521075" y="2720975"/>
          <p14:tracePt t="12991" x="3497263" y="2727325"/>
          <p14:tracePt t="13008" x="3421063" y="2743200"/>
          <p14:tracePt t="13010" x="3406775" y="2743200"/>
          <p14:tracePt t="13012" x="3398838" y="2743200"/>
          <p14:tracePt t="13025" x="3314700" y="2759075"/>
          <p14:tracePt t="13041" x="3192463" y="2789238"/>
          <p14:tracePt t="13042" x="3178175" y="2789238"/>
          <p14:tracePt t="13058" x="3055938" y="2819400"/>
          <p14:tracePt t="13060" x="3040063" y="2819400"/>
          <p14:tracePt t="13075" x="2971800" y="2835275"/>
          <p14:tracePt t="13077" x="2963863" y="2835275"/>
          <p14:tracePt t="13079" x="2955925" y="2835275"/>
          <p14:tracePt t="13081" x="2949575" y="2835275"/>
          <p14:tracePt t="13091" x="2925763" y="2841625"/>
          <p14:tracePt t="13108" x="2903538" y="2841625"/>
          <p14:tracePt t="13125" x="2887663" y="2841625"/>
          <p14:tracePt t="13141" x="2849563" y="2841625"/>
          <p14:tracePt t="13143" x="2841625" y="2841625"/>
          <p14:tracePt t="13158" x="2773363" y="2841625"/>
          <p14:tracePt t="13160" x="2765425" y="2841625"/>
          <p14:tracePt t="13162" x="2751138" y="2841625"/>
          <p14:tracePt t="13175" x="2674938" y="2835275"/>
          <p14:tracePt t="13177" x="2667000" y="2835275"/>
          <p14:tracePt t="13191" x="2552700" y="2827338"/>
          <p14:tracePt t="13192" x="2530475" y="2827338"/>
          <p14:tracePt t="13195" x="2514600" y="2827338"/>
          <p14:tracePt t="13196" x="2498725" y="2827338"/>
          <p14:tracePt t="13208" x="2400300" y="2819400"/>
          <p14:tracePt t="13225" x="2301875" y="2797175"/>
          <p14:tracePt t="13226" x="2293938" y="2797175"/>
          <p14:tracePt t="13228" x="2286000" y="2797175"/>
          <p14:tracePt t="13231" x="2278063" y="2797175"/>
          <p14:tracePt t="13232" x="2270125" y="2789238"/>
          <p14:tracePt t="13241" x="2255838" y="2781300"/>
          <p14:tracePt t="13258" x="2225675" y="2773363"/>
          <p14:tracePt t="13275" x="2217738" y="2765425"/>
          <p14:tracePt t="13291" x="2193925" y="2735263"/>
          <p14:tracePt t="13292" x="2187575" y="2735263"/>
          <p14:tracePt t="13308" x="2133600" y="2705100"/>
          <p14:tracePt t="13325" x="2087563" y="2667000"/>
          <p14:tracePt t="13328" x="2073275" y="2667000"/>
          <p14:tracePt t="13331" x="2065338" y="2667000"/>
          <p14:tracePt t="13332" x="2065338" y="2659063"/>
          <p14:tracePt t="13341" x="2049463" y="2651125"/>
          <p14:tracePt t="13358" x="2027238" y="2636838"/>
          <p14:tracePt t="13375" x="2019300" y="2628900"/>
          <p14:tracePt t="13392" x="2003425" y="2613025"/>
          <p14:tracePt t="13393" x="1997075" y="2606675"/>
          <p14:tracePt t="13408" x="1973263" y="2590800"/>
          <p14:tracePt t="13425" x="1943100" y="2568575"/>
          <p14:tracePt t="13442" x="1905000" y="2536825"/>
          <p14:tracePt t="13444" x="1897063" y="2530475"/>
          <p14:tracePt t="13447" x="1889125" y="2530475"/>
          <p14:tracePt t="13458" x="1866900" y="2514600"/>
          <p14:tracePt t="13475" x="1851025" y="2498725"/>
          <p14:tracePt t="13492" x="1844675" y="2498725"/>
          <p14:tracePt t="13577" x="1844675" y="2492375"/>
          <p14:tracePt t="13582" x="1844675" y="2484438"/>
          <p14:tracePt t="13599" x="1836738" y="2476500"/>
          <p14:tracePt t="13627" x="1828800" y="2476500"/>
          <p14:tracePt t="13631" x="1828800" y="2468563"/>
          <p14:tracePt t="13643" x="1828800" y="2460625"/>
          <p14:tracePt t="13658" x="1828800" y="2446338"/>
          <p14:tracePt t="13675" x="1820863" y="2438400"/>
          <p14:tracePt t="13692" x="1812925" y="2416175"/>
          <p14:tracePt t="13708" x="1798638" y="2392363"/>
          <p14:tracePt t="13725" x="1774825" y="2370138"/>
          <p14:tracePt t="13726" x="1774825" y="2362200"/>
          <p14:tracePt t="13728" x="1768475" y="2362200"/>
          <p14:tracePt t="13742" x="1760538" y="2332038"/>
          <p14:tracePt t="13758" x="1752600" y="2316163"/>
          <p14:tracePt t="13760" x="1752600" y="2308225"/>
          <p14:tracePt t="13775" x="1744663" y="2301875"/>
          <p14:tracePt t="13792" x="1744663" y="2293938"/>
          <p14:tracePt t="13808" x="1744663" y="2286000"/>
          <p14:tracePt t="13825" x="1744663" y="2270125"/>
          <p14:tracePt t="13842" x="1736725" y="2255838"/>
          <p14:tracePt t="13859" x="1736725" y="2239963"/>
          <p14:tracePt t="14345" x="1736725" y="2232025"/>
          <p14:tracePt t="14352" x="1736725" y="2225675"/>
          <p14:tracePt t="14359" x="1736725" y="2217738"/>
          <p14:tracePt t="14375" x="1744663" y="2201863"/>
          <p14:tracePt t="14392" x="1744663" y="2193925"/>
          <p14:tracePt t="14413" x="1744663" y="2187575"/>
          <p14:tracePt t="14433" x="1744663" y="2179638"/>
          <p14:tracePt t="14487" x="1744663" y="2171700"/>
          <p14:tracePt t="14492" x="1752600" y="2171700"/>
          <p14:tracePt t="14495" x="1752600" y="2163763"/>
          <p14:tracePt t="14509" x="1760538" y="2141538"/>
          <p14:tracePt t="14512" x="1760538" y="2133600"/>
          <p14:tracePt t="14525" x="1768475" y="2111375"/>
          <p14:tracePt t="14542" x="1782763" y="2079625"/>
          <p14:tracePt t="14545" x="1782763" y="2073275"/>
          <p14:tracePt t="14558" x="1782763" y="2049463"/>
          <p14:tracePt t="14575" x="1790700" y="2041525"/>
          <p14:tracePt t="14592" x="1790700" y="2035175"/>
          <p14:tracePt t="14609" x="1790700" y="2019300"/>
          <p14:tracePt t="14625" x="1790700" y="2011363"/>
          <p14:tracePt t="14687" x="1790700" y="2003425"/>
          <p14:tracePt t="14695" x="1798638" y="2003425"/>
          <p14:tracePt t="14767" x="1798638" y="1997075"/>
          <p14:tracePt t="15816" x="1798638" y="1989138"/>
          <p14:tracePt t="15829" x="1798638" y="1981200"/>
          <p14:tracePt t="16577" x="1806575" y="1981200"/>
          <p14:tracePt t="16639" x="1806575" y="1973263"/>
          <p14:tracePt t="16665" x="1806575" y="1965325"/>
          <p14:tracePt t="16679" x="1806575" y="1958975"/>
          <p14:tracePt t="16709" x="1806575" y="1951038"/>
          <p14:tracePt t="16723" x="1798638" y="1951038"/>
          <p14:tracePt t="16765" x="1790700" y="1951038"/>
          <p14:tracePt t="16779" x="1790700" y="1943100"/>
          <p14:tracePt t="16786" x="1782763" y="1943100"/>
          <p14:tracePt t="16811" x="1774825" y="1943100"/>
          <p14:tracePt t="16815" x="1774825" y="1935163"/>
          <p14:tracePt t="16933" x="1774825" y="1927225"/>
          <p14:tracePt t="17096" x="1774825" y="1920875"/>
          <p14:tracePt t="17117" x="1774825" y="1912938"/>
          <p14:tracePt t="17273" x="1768475" y="1912938"/>
          <p14:tracePt t="17325" x="1768475" y="1905000"/>
          <p14:tracePt t="17343" x="1768475" y="1897063"/>
          <p14:tracePt t="17351" x="1768475" y="1889125"/>
          <p14:tracePt t="17365" x="1768475" y="1882775"/>
          <p14:tracePt t="17381" x="1768475" y="1874838"/>
          <p14:tracePt t="17395" x="1768475" y="1866900"/>
          <p14:tracePt t="17410" x="1768475" y="1858963"/>
          <p14:tracePt t="17426" x="1768475" y="1851025"/>
          <p14:tracePt t="18163" x="1774825" y="1851025"/>
          <p14:tracePt t="18168" x="1790700" y="1851025"/>
          <p14:tracePt t="18177" x="1820863" y="1858963"/>
          <p14:tracePt t="18193" x="1882775" y="1882775"/>
          <p14:tracePt t="18198" x="1889125" y="1882775"/>
          <p14:tracePt t="18210" x="1920875" y="1889125"/>
          <p14:tracePt t="18227" x="1943100" y="1889125"/>
          <p14:tracePt t="18279" x="1951038" y="1889125"/>
          <p14:tracePt t="18286" x="1958975" y="1897063"/>
          <p14:tracePt t="18293" x="1965325" y="1897063"/>
          <p14:tracePt t="18310" x="2019300" y="1912938"/>
          <p14:tracePt t="18327" x="2073275" y="1927225"/>
          <p14:tracePt t="18329" x="2079625" y="1927225"/>
          <p14:tracePt t="18332" x="2095500" y="1927225"/>
          <p14:tracePt t="18343" x="2125663" y="1927225"/>
          <p14:tracePt t="18360" x="2155825" y="1927225"/>
          <p14:tracePt t="18363" x="2163763" y="1927225"/>
          <p14:tracePt t="18407" x="2171700" y="1927225"/>
          <p14:tracePt t="18419" x="2179638" y="1927225"/>
          <p14:tracePt t="18427" x="2187575" y="1927225"/>
          <p14:tracePt t="18443" x="2201863" y="1927225"/>
          <p14:tracePt t="18460" x="2239963" y="1927225"/>
          <p14:tracePt t="18477" x="2301875" y="1927225"/>
          <p14:tracePt t="18479" x="2308225" y="1927225"/>
          <p14:tracePt t="18481" x="2316163" y="1927225"/>
          <p14:tracePt t="18493" x="2339975" y="1927225"/>
          <p14:tracePt t="18510" x="2354263" y="1927225"/>
          <p14:tracePt t="18583" x="2362200" y="1927225"/>
          <p14:tracePt t="18588" x="2370138" y="1927225"/>
          <p14:tracePt t="18593" x="2378075" y="1927225"/>
          <p14:tracePt t="18610" x="2422525" y="1927225"/>
          <p14:tracePt t="18627" x="2498725" y="1912938"/>
          <p14:tracePt t="18628" x="2506663" y="1912938"/>
          <p14:tracePt t="18630" x="2522538" y="1912938"/>
          <p14:tracePt t="18643" x="2582863" y="1912938"/>
          <p14:tracePt t="18644" x="2590800" y="1912938"/>
          <p14:tracePt t="18660" x="2636838" y="1912938"/>
          <p14:tracePt t="18677" x="2651125" y="1905000"/>
          <p14:tracePt t="18737" x="2659063" y="1905000"/>
          <p14:tracePt t="18743" x="2667000" y="1905000"/>
          <p14:tracePt t="18755" x="2674938" y="1905000"/>
          <p14:tracePt t="18765" x="2682875" y="1905000"/>
          <p14:tracePt t="18777" x="2689225" y="1905000"/>
          <p14:tracePt t="18793" x="2705100" y="1905000"/>
          <p14:tracePt t="18810" x="2713038" y="1905000"/>
          <p14:tracePt t="18827" x="2727325" y="1905000"/>
          <p14:tracePt t="18843" x="2735263" y="1912938"/>
          <p14:tracePt t="18860" x="2743200" y="1912938"/>
          <p14:tracePt t="18940" x="2751138" y="1912938"/>
          <p14:tracePt t="18945" x="2759075" y="1912938"/>
          <p14:tracePt t="18960" x="2765425" y="1912938"/>
          <p14:tracePt t="18977" x="2781300" y="1912938"/>
          <p14:tracePt t="18994" x="2789238" y="1920875"/>
          <p14:tracePt t="19010" x="2797175" y="1920875"/>
          <p14:tracePt t="19066" x="2803525" y="1920875"/>
          <p14:tracePt t="19087" x="2811463" y="1920875"/>
          <p14:tracePt t="19095" x="2819400" y="1920875"/>
          <p14:tracePt t="19345" x="2827338" y="1920875"/>
          <p14:tracePt t="19353" x="2835275" y="1920875"/>
          <p14:tracePt t="19365" x="2841625" y="1920875"/>
          <p14:tracePt t="19377" x="2849563" y="1920875"/>
          <p14:tracePt t="19394" x="2865438" y="1920875"/>
          <p14:tracePt t="19410" x="2873375" y="1920875"/>
          <p14:tracePt t="19427" x="2879725" y="1920875"/>
          <p14:tracePt t="19527" x="2887663" y="1920875"/>
          <p14:tracePt t="19541" x="2895600" y="1920875"/>
          <p14:tracePt t="19555" x="2903538" y="1920875"/>
          <p14:tracePt t="19567" x="2911475" y="1920875"/>
          <p14:tracePt t="19577" x="2917825" y="1920875"/>
          <p14:tracePt t="19594" x="2933700" y="1920875"/>
          <p14:tracePt t="19610" x="2963863" y="1920875"/>
          <p14:tracePt t="19612" x="2971800" y="1920875"/>
          <p14:tracePt t="19628" x="3001963" y="1920875"/>
          <p14:tracePt t="19644" x="3055938" y="1920875"/>
          <p14:tracePt t="19661" x="3116263" y="1920875"/>
          <p14:tracePt t="19663" x="3124200" y="1920875"/>
          <p14:tracePt t="19664" x="3132138" y="1927225"/>
          <p14:tracePt t="19677" x="3162300" y="1927225"/>
          <p14:tracePt t="19694" x="3170238" y="1927225"/>
          <p14:tracePt t="19741" x="3178175" y="1927225"/>
          <p14:tracePt t="19761" x="3184525" y="1927225"/>
          <p14:tracePt t="19781" x="3192463" y="1927225"/>
          <p14:tracePt t="19797" x="3200400" y="1927225"/>
          <p14:tracePt t="19805" x="3208338" y="1927225"/>
          <p14:tracePt t="19811" x="3216275" y="1927225"/>
          <p14:tracePt t="19827" x="3238500" y="1927225"/>
          <p14:tracePt t="19844" x="3268663" y="1927225"/>
          <p14:tracePt t="19860" x="3314700" y="1927225"/>
          <p14:tracePt t="19862" x="3322638" y="1927225"/>
          <p14:tracePt t="19878" x="3375025" y="1927225"/>
          <p14:tracePt t="19880" x="3382963" y="1927225"/>
          <p14:tracePt t="19882" x="3390900" y="1927225"/>
          <p14:tracePt t="19894" x="3444875" y="1927225"/>
          <p14:tracePt t="19910" x="3543300" y="1927225"/>
          <p14:tracePt t="19913" x="3551238" y="1927225"/>
          <p14:tracePt t="19915" x="3559175" y="1927225"/>
          <p14:tracePt t="19916" x="3573463" y="1927225"/>
          <p14:tracePt t="19927" x="3619500" y="1927225"/>
          <p14:tracePt t="19928" x="3627438" y="1927225"/>
          <p14:tracePt t="19930" x="3635375" y="1927225"/>
          <p14:tracePt t="19944" x="3679825" y="1927225"/>
          <p14:tracePt t="19961" x="3711575" y="1927225"/>
          <p14:tracePt t="19977" x="3717925" y="1927225"/>
          <p14:tracePt t="19999" x="3725863" y="1927225"/>
          <p14:tracePt t="20011" x="3733800" y="1927225"/>
          <p14:tracePt t="20027" x="3756025" y="1927225"/>
          <p14:tracePt t="20044" x="3832225" y="1927225"/>
          <p14:tracePt t="20061" x="3902075" y="1927225"/>
          <p14:tracePt t="20077" x="3984625" y="1927225"/>
          <p14:tracePt t="20094" x="4038600" y="1927225"/>
          <p14:tracePt t="20110" x="4060825" y="1920875"/>
          <p14:tracePt t="20127" x="4076700" y="1920875"/>
          <p14:tracePt t="20144" x="4092575" y="1920875"/>
          <p14:tracePt t="20161" x="4098925" y="1920875"/>
          <p14:tracePt t="20177" x="4122738" y="1920875"/>
          <p14:tracePt t="20194" x="4160838" y="1920875"/>
          <p14:tracePt t="20210" x="4191000" y="1920875"/>
          <p14:tracePt t="20227" x="4213225" y="1920875"/>
          <p14:tracePt t="20244" x="4244975" y="1920875"/>
          <p14:tracePt t="20260" x="4275138" y="1920875"/>
          <p14:tracePt t="20263" x="4283075" y="1920875"/>
          <p14:tracePt t="20277" x="4305300" y="1920875"/>
          <p14:tracePt t="20294" x="4327525" y="1920875"/>
          <p14:tracePt t="20296" x="4335463" y="1920875"/>
          <p14:tracePt t="20311" x="4351338" y="1920875"/>
          <p14:tracePt t="20327" x="4373563" y="1920875"/>
          <p14:tracePt t="20329" x="4381500" y="1920875"/>
          <p14:tracePt t="20344" x="4411663" y="1920875"/>
          <p14:tracePt t="20361" x="4435475" y="1920875"/>
          <p14:tracePt t="20362" x="4441825" y="1920875"/>
          <p14:tracePt t="20377" x="4465638" y="1920875"/>
          <p14:tracePt t="20394" x="4487863" y="1920875"/>
          <p14:tracePt t="20410" x="4503738" y="1920875"/>
          <p14:tracePt t="20479" x="4511675" y="1920875"/>
          <p14:tracePt t="20487" x="4518025" y="1920875"/>
          <p14:tracePt t="20499" x="4525963" y="1920875"/>
          <p14:tracePt t="20511" x="4533900" y="1920875"/>
          <p14:tracePt t="20527" x="4549775" y="1920875"/>
          <p14:tracePt t="20544" x="4564063" y="1920875"/>
          <p14:tracePt t="20561" x="4572000" y="1920875"/>
          <p14:tracePt t="20617" x="4579938" y="1920875"/>
          <p14:tracePt t="20630" x="4587875" y="1920875"/>
          <p14:tracePt t="20637" x="4594225" y="1920875"/>
          <p14:tracePt t="20644" x="4602163" y="1920875"/>
          <p14:tracePt t="20660" x="4625975" y="1920875"/>
          <p14:tracePt t="20677" x="4648200" y="1920875"/>
          <p14:tracePt t="20776" x="4656138" y="1920875"/>
          <p14:tracePt t="20808" x="4664075" y="1920875"/>
          <p14:tracePt t="20814" x="4670425" y="1920875"/>
          <p14:tracePt t="20832" x="4678363" y="1920875"/>
          <p14:tracePt t="20902" x="4686300" y="1920875"/>
          <p14:tracePt t="20912" x="4694238" y="1920875"/>
          <p14:tracePt t="20918" x="4702175" y="1920875"/>
          <p14:tracePt t="20927" x="4716463" y="1920875"/>
          <p14:tracePt t="20944" x="4746625" y="1920875"/>
          <p14:tracePt t="20961" x="4762500" y="1920875"/>
          <p14:tracePt t="20977" x="4770438" y="1920875"/>
          <p14:tracePt t="21204" x="4762500" y="1920875"/>
          <p14:tracePt t="21314" x="4770438" y="1920875"/>
          <p14:tracePt t="21320" x="4778375" y="1920875"/>
          <p14:tracePt t="21327" x="4784725" y="1920875"/>
          <p14:tracePt t="21344" x="4792663" y="1920875"/>
          <p14:tracePt t="21361" x="4800600" y="1920875"/>
          <p14:tracePt t="21791" x="4808538" y="1920875"/>
          <p14:tracePt t="21821" x="4816475" y="1920875"/>
          <p14:tracePt t="21843" x="4822825" y="1920875"/>
          <p14:tracePt t="21849" x="4830763" y="1920875"/>
          <p14:tracePt t="21869" x="4830763" y="1927225"/>
          <p14:tracePt t="21879" x="4838700" y="1943100"/>
          <p14:tracePt t="21894" x="4846638" y="1981200"/>
          <p14:tracePt t="21911" x="4854575" y="2011363"/>
          <p14:tracePt t="21913" x="4854575" y="2019300"/>
          <p14:tracePt t="21914" x="4854575" y="2027238"/>
          <p14:tracePt t="21928" x="4860925" y="2035175"/>
          <p14:tracePt t="21944" x="4860925" y="2041525"/>
          <p14:tracePt t="21961" x="0" y="0"/>
        </p14:tracePtLst>
        <p14:tracePtLst>
          <p14:tracePt t="24868" x="4762500" y="2041525"/>
          <p14:tracePt t="24893" x="4754563" y="2041525"/>
          <p14:tracePt t="24913" x="4746625" y="2041525"/>
          <p14:tracePt t="24916" x="4740275" y="2041525"/>
          <p14:tracePt t="24929" x="4708525" y="2041525"/>
          <p14:tracePt t="24946" x="4678363" y="2041525"/>
          <p14:tracePt t="24962" x="4670425" y="2041525"/>
          <p14:tracePt t="25053" x="4670425" y="2049463"/>
          <p14:tracePt t="25067" x="4670425" y="2057400"/>
          <p14:tracePt t="25081" x="4670425" y="2065338"/>
          <p14:tracePt t="25165" x="4670425" y="2073275"/>
          <p14:tracePt t="25170" x="4664075" y="2073275"/>
          <p14:tracePt t="25179" x="4656138" y="2079625"/>
          <p14:tracePt t="25195" x="4648200" y="2087563"/>
          <p14:tracePt t="25247" x="4640263" y="2087563"/>
          <p14:tracePt t="25252" x="4640263" y="2095500"/>
          <p14:tracePt t="25263" x="4640263" y="2103438"/>
          <p14:tracePt t="25279" x="4625975" y="2125663"/>
          <p14:tracePt t="25296" x="4618038" y="2179638"/>
          <p14:tracePt t="25297" x="4610100" y="2187575"/>
          <p14:tracePt t="25298" x="4610100" y="2193925"/>
          <p14:tracePt t="25301" x="4610100" y="2201863"/>
          <p14:tracePt t="25312" x="4602163" y="2225675"/>
          <p14:tracePt t="25329" x="4594225" y="2232025"/>
          <p14:tracePt t="25347" x="4587875" y="2232025"/>
          <p14:tracePt t="25362" x="4587875" y="2247900"/>
          <p14:tracePt t="25379" x="4579938" y="2255838"/>
          <p14:tracePt t="25396" x="4572000" y="2286000"/>
          <p14:tracePt t="25412" x="4564063" y="2301875"/>
          <p14:tracePt t="25429" x="4549775" y="2332038"/>
          <p14:tracePt t="25446" x="4533900" y="2354263"/>
          <p14:tracePt t="25463" x="4525963" y="2378075"/>
          <p14:tracePt t="25479" x="4525963" y="2384425"/>
          <p14:tracePt t="25757" x="4525963" y="2378075"/>
          <p14:tracePt t="25765" x="4525963" y="2362200"/>
          <p14:tracePt t="25779" x="4533900" y="2346325"/>
          <p14:tracePt t="25796" x="4533900" y="2339975"/>
          <p14:tracePt t="25826" x="4541838" y="2339975"/>
          <p14:tracePt t="25835" x="4549775" y="2339975"/>
          <p14:tracePt t="25846" x="4556125" y="2339975"/>
          <p14:tracePt t="25862" x="4572000" y="2339975"/>
          <p14:tracePt t="26011" x="4579938" y="2339975"/>
          <p14:tracePt t="26019" x="4587875" y="2339975"/>
          <p14:tracePt t="26029" x="4602163" y="2339975"/>
          <p14:tracePt t="26046" x="4610100" y="2346325"/>
          <p14:tracePt t="26133" x="4610100" y="2354263"/>
          <p14:tracePt t="26143" x="4602163" y="2354263"/>
          <p14:tracePt t="26657" x="4610100" y="2354263"/>
          <p14:tracePt t="26858" x="4610100" y="2346325"/>
          <p14:tracePt t="27033" x="4618038" y="2346325"/>
          <p14:tracePt t="27183" x="4625975" y="2346325"/>
          <p14:tracePt t="27299" x="4632325" y="2346325"/>
          <p14:tracePt t="27458" x="0" y="0"/>
        </p14:tracePtLst>
        <p14:tracePtLst>
          <p14:tracePt t="30325" x="4572000" y="2278063"/>
          <p14:tracePt t="30332" x="4564063" y="2278063"/>
          <p14:tracePt t="30348" x="4556125" y="2286000"/>
          <p14:tracePt t="30407" x="4549775" y="2286000"/>
          <p14:tracePt t="30412" x="4533900" y="2293938"/>
          <p14:tracePt t="30416" x="4525963" y="2293938"/>
          <p14:tracePt t="30431" x="4473575" y="2308225"/>
          <p14:tracePt t="30448" x="4403725" y="2324100"/>
          <p14:tracePt t="30449" x="4397375" y="2324100"/>
          <p14:tracePt t="30450" x="4389438" y="2324100"/>
          <p14:tracePt t="30452" x="4381500" y="2324100"/>
          <p14:tracePt t="30454" x="4373563" y="2324100"/>
          <p14:tracePt t="30464" x="4335463" y="2332038"/>
          <p14:tracePt t="30481" x="4305300" y="2346325"/>
          <p14:tracePt t="30498" x="4297363" y="2354263"/>
          <p14:tracePt t="30514" x="4289425" y="2354263"/>
          <p14:tracePt t="30531" x="4283075" y="2362200"/>
          <p14:tracePt t="30548" x="4251325" y="2378075"/>
          <p14:tracePt t="30564" x="4183063" y="2416175"/>
          <p14:tracePt t="30567" x="4168775" y="2416175"/>
          <p14:tracePt t="30569" x="4160838" y="2422525"/>
          <p14:tracePt t="30581" x="4060825" y="2460625"/>
          <p14:tracePt t="30598" x="3962400" y="2514600"/>
          <p14:tracePt t="30599" x="3954463" y="2522538"/>
          <p14:tracePt t="30602" x="3932238" y="2530475"/>
          <p14:tracePt t="30604" x="3924300" y="2536825"/>
          <p14:tracePt t="30614" x="3894138" y="2552700"/>
          <p14:tracePt t="30631" x="3870325" y="2568575"/>
          <p14:tracePt t="30689" x="3870325" y="2574925"/>
          <p14:tracePt t="30697" x="3863975" y="2574925"/>
          <p14:tracePt t="30700" x="3856038" y="2582863"/>
          <p14:tracePt t="30714" x="3763963" y="2620963"/>
          <p14:tracePt t="30731" x="3589338" y="2697163"/>
          <p14:tracePt t="30734" x="3551238" y="2720975"/>
          <p14:tracePt t="30736" x="3527425" y="2727325"/>
          <p14:tracePt t="30748" x="3390900" y="2797175"/>
          <p14:tracePt t="30751" x="3375025" y="2803525"/>
          <p14:tracePt t="30752" x="3360738" y="2819400"/>
          <p14:tracePt t="30764" x="3268663" y="2873375"/>
          <p14:tracePt t="30766" x="3254375" y="2879725"/>
          <p14:tracePt t="30781" x="3200400" y="2917825"/>
          <p14:tracePt t="30783" x="3200400" y="2925763"/>
          <p14:tracePt t="30784" x="3192463" y="2925763"/>
          <p14:tracePt t="30797" x="3184525" y="2933700"/>
          <p14:tracePt t="30849" x="3178175" y="2941638"/>
          <p14:tracePt t="30854" x="3162300" y="2949575"/>
          <p14:tracePt t="30864" x="3124200" y="2971800"/>
          <p14:tracePt t="30881" x="3017838" y="3009900"/>
          <p14:tracePt t="30882" x="3001963" y="3017838"/>
          <p14:tracePt t="30885" x="2987675" y="3017838"/>
          <p14:tracePt t="30886" x="2971800" y="3025775"/>
          <p14:tracePt t="30888" x="2955925" y="3025775"/>
          <p14:tracePt t="30898" x="2895600" y="3040063"/>
          <p14:tracePt t="30914" x="2857500" y="3048000"/>
          <p14:tracePt t="30985" x="2865438" y="3048000"/>
          <p14:tracePt t="31186" x="2873375" y="3048000"/>
          <p14:tracePt t="31193" x="2879725" y="3048000"/>
          <p14:tracePt t="31198" x="2887663" y="3040063"/>
          <p14:tracePt t="31215" x="2895600" y="3032125"/>
          <p14:tracePt t="31231" x="2903538" y="3025775"/>
          <p14:tracePt t="31248" x="2911475" y="3017838"/>
          <p14:tracePt t="31264" x="2917825" y="3017838"/>
          <p14:tracePt t="31313" x="2925763" y="3017838"/>
          <p14:tracePt t="31387" x="2925763" y="3009900"/>
          <p14:tracePt t="31395" x="2933700" y="3009900"/>
          <p14:tracePt t="31399" x="2941638" y="3009900"/>
          <p14:tracePt t="31414" x="2955925" y="3001963"/>
          <p14:tracePt t="31431" x="2971800" y="2987675"/>
          <p14:tracePt t="31753" x="2979738" y="2987675"/>
          <p14:tracePt t="31881" x="2987675" y="2987675"/>
          <p14:tracePt t="31918" x="3001963" y="2971800"/>
          <p14:tracePt t="32773" x="3009900" y="2971800"/>
          <p14:tracePt t="32787" x="3009900" y="2963863"/>
          <p14:tracePt t="32951" x="3009900" y="2955925"/>
          <p14:tracePt t="32957" x="3017838" y="2949575"/>
          <p14:tracePt t="32965" x="3017838" y="2941638"/>
          <p14:tracePt t="32982" x="3025775" y="2925763"/>
          <p14:tracePt t="33100" x="3025775" y="2917825"/>
          <p14:tracePt t="33114" x="3032125" y="2911475"/>
          <p14:tracePt t="33178" x="3040063" y="2911475"/>
          <p14:tracePt t="33190" x="3048000" y="2911475"/>
          <p14:tracePt t="33198" x="3048000" y="2903538"/>
          <p14:tracePt t="33218" x="3055938" y="2903538"/>
          <p14:tracePt t="33232" x="3055938" y="2895600"/>
          <p14:tracePt t="33235" x="3063875" y="2895600"/>
          <p14:tracePt t="33249" x="3063875" y="2887663"/>
          <p14:tracePt t="33527" x="3063875" y="2879725"/>
          <p14:tracePt t="33534" x="3070225" y="2879725"/>
          <p14:tracePt t="33538" x="3070225" y="2873375"/>
          <p14:tracePt t="33563" x="3078163" y="2873375"/>
          <p14:tracePt t="33583" x="3078163" y="2865438"/>
          <p14:tracePt t="33651" x="3086100" y="2865438"/>
          <p14:tracePt t="33671" x="3086100" y="2857500"/>
          <p14:tracePt t="33681" x="3094038" y="2857500"/>
          <p14:tracePt t="33707" x="3101975" y="2857500"/>
          <p14:tracePt t="33759" x="3108325" y="2857500"/>
          <p14:tracePt t="33771" x="3108325" y="2849563"/>
          <p14:tracePt t="33775" x="3116263" y="2849563"/>
          <p14:tracePt t="33782" x="3124200" y="2849563"/>
          <p14:tracePt t="33799" x="3146425" y="2841625"/>
          <p14:tracePt t="33815" x="3170238" y="2827338"/>
          <p14:tracePt t="33832" x="3178175" y="2819400"/>
          <p14:tracePt t="33947" x="3184525" y="2819400"/>
          <p14:tracePt t="33953" x="3192463" y="2819400"/>
          <p14:tracePt t="33965" x="3200400" y="2811463"/>
          <p14:tracePt t="33982" x="3208338" y="2811463"/>
          <p14:tracePt t="33999" x="3216275" y="2803525"/>
          <p14:tracePt t="35549" x="3222625" y="2803525"/>
          <p14:tracePt t="35557" x="3222625" y="2797175"/>
          <p14:tracePt t="35983" x="3230563" y="2797175"/>
          <p14:tracePt t="35989" x="3230563" y="2789238"/>
          <p14:tracePt t="36019" x="3238500" y="2789238"/>
          <p14:tracePt t="36814" x="3238500" y="2781300"/>
          <p14:tracePt t="36845" x="3246438" y="2781300"/>
          <p14:tracePt t="36970" x="3254375" y="2781300"/>
          <p14:tracePt t="37165" x="3260725" y="2781300"/>
          <p14:tracePt t="37203" x="3268663" y="2781300"/>
          <p14:tracePt t="37215" x="3276600" y="2781300"/>
          <p14:tracePt t="37220" x="3284538" y="2781300"/>
          <p14:tracePt t="37233" x="3298825" y="2781300"/>
          <p14:tracePt t="37250" x="3322638" y="2789238"/>
          <p14:tracePt t="37266" x="3336925" y="2797175"/>
          <p14:tracePt t="37283" x="3360738" y="2803525"/>
          <p14:tracePt t="37300" x="3382963" y="2811463"/>
          <p14:tracePt t="37317" x="3398838" y="2819400"/>
          <p14:tracePt t="37334" x="3429000" y="2827338"/>
          <p14:tracePt t="37350" x="3451225" y="2835275"/>
          <p14:tracePt t="37352" x="3459163" y="2835275"/>
          <p14:tracePt t="37354" x="3459163" y="2841625"/>
          <p14:tracePt t="37366" x="3482975" y="2841625"/>
          <p14:tracePt t="37383" x="3497263" y="2849563"/>
          <p14:tracePt t="37400" x="3505200" y="2849563"/>
          <p14:tracePt t="37419" x="3513138" y="2849563"/>
          <p14:tracePt t="37434" x="3521075" y="2857500"/>
          <p14:tracePt t="37450" x="3565525" y="2865438"/>
          <p14:tracePt t="37453" x="3565525" y="2873375"/>
          <p14:tracePt t="37454" x="3573463" y="2873375"/>
          <p14:tracePt t="37467" x="3603625" y="2873375"/>
          <p14:tracePt t="37469" x="3603625" y="2879725"/>
          <p14:tracePt t="37471" x="3611563" y="2879725"/>
          <p14:tracePt t="37483" x="3635375" y="2879725"/>
          <p14:tracePt t="37501" x="3657600" y="2895600"/>
          <p14:tracePt t="37516" x="3665538" y="2895600"/>
          <p14:tracePt t="37533" x="3673475" y="2903538"/>
          <p14:tracePt t="37550" x="3679825" y="2903538"/>
          <p14:tracePt t="37567" x="3695700" y="2903538"/>
          <p14:tracePt t="37584" x="3725863" y="2911475"/>
          <p14:tracePt t="37600" x="3771900" y="2911475"/>
          <p14:tracePt t="37602" x="3779838" y="2911475"/>
          <p14:tracePt t="37617" x="3825875" y="2911475"/>
          <p14:tracePt t="37618" x="3832225" y="2911475"/>
          <p14:tracePt t="37634" x="3878263" y="2911475"/>
          <p14:tracePt t="37635" x="3886200" y="2911475"/>
          <p14:tracePt t="37650" x="3932238" y="2917825"/>
          <p14:tracePt t="37667" x="3954463" y="2925763"/>
          <p14:tracePt t="37683" x="3978275" y="2925763"/>
          <p14:tracePt t="37700" x="4008438" y="2933700"/>
          <p14:tracePt t="37702" x="4016375" y="2933700"/>
          <p14:tracePt t="37717" x="4060825" y="2955925"/>
          <p14:tracePt t="37733" x="4106863" y="2971800"/>
          <p14:tracePt t="37750" x="4191000" y="2987675"/>
          <p14:tracePt t="37753" x="4206875" y="2994025"/>
          <p14:tracePt t="37754" x="4213225" y="2994025"/>
          <p14:tracePt t="37756" x="4221163" y="2994025"/>
          <p14:tracePt t="37767" x="4275138" y="3009900"/>
          <p14:tracePt t="37783" x="4321175" y="3009900"/>
          <p14:tracePt t="37784" x="4327525" y="3009900"/>
          <p14:tracePt t="37800" x="4343400" y="3017838"/>
          <p14:tracePt t="37834" x="4351338" y="3017838"/>
          <p14:tracePt t="37871" x="4359275" y="3017838"/>
          <p14:tracePt t="37883" x="4365625" y="3017838"/>
          <p14:tracePt t="37887" x="4373563" y="3017838"/>
          <p14:tracePt t="37900" x="4389438" y="3017838"/>
          <p14:tracePt t="37917" x="4411663" y="3017838"/>
          <p14:tracePt t="37919" x="4419600" y="3017838"/>
          <p14:tracePt t="37934" x="4441825" y="3017838"/>
          <p14:tracePt t="37950" x="4465638" y="3017838"/>
          <p14:tracePt t="37967" x="4473575" y="3017838"/>
          <p14:tracePt t="37990" x="4479925" y="3009900"/>
          <p14:tracePt t="38017" x="4503738" y="2994025"/>
          <p14:tracePt t="38033" x="4525963" y="2979738"/>
          <p14:tracePt t="38050" x="4556125" y="2963863"/>
          <p14:tracePt t="38067" x="4572000" y="2955925"/>
          <p14:tracePt t="38083" x="4587875" y="2949575"/>
          <p14:tracePt t="38143" x="4594225" y="2949575"/>
          <p14:tracePt t="38149" x="4594225" y="2941638"/>
          <p14:tracePt t="38167" x="4602163" y="2941638"/>
          <p14:tracePt t="38171" x="4602163" y="2933700"/>
          <p14:tracePt t="38184" x="4610100" y="2925763"/>
          <p14:tracePt t="38200" x="4618038" y="2917825"/>
          <p14:tracePt t="38217" x="4625975" y="2911475"/>
          <p14:tracePt t="38234" x="4632325" y="2895600"/>
          <p14:tracePt t="38331" x="4640263" y="2895600"/>
          <p14:tracePt t="38337" x="4640263" y="2887663"/>
          <p14:tracePt t="38350" x="4648200" y="2887663"/>
          <p14:tracePt t="38367" x="4656138" y="2879725"/>
          <p14:tracePt t="38427" x="4656138" y="2873375"/>
          <p14:tracePt t="38447" x="4664075" y="2873375"/>
          <p14:tracePt t="38451" x="4664075" y="2865438"/>
          <p14:tracePt t="38467" x="4678363" y="2849563"/>
          <p14:tracePt t="38484" x="4702175" y="2835275"/>
          <p14:tracePt t="38500" x="4716463" y="2819400"/>
          <p14:tracePt t="38517" x="4724400" y="2811463"/>
          <p14:tracePt t="42213" x="4724400" y="2803525"/>
          <p14:tracePt t="42223" x="4732338" y="2803525"/>
          <p14:tracePt t="45907" x="4724400" y="2803525"/>
          <p14:tracePt t="45914" x="4708525" y="2803525"/>
          <p14:tracePt t="45920" x="4702175" y="2803525"/>
          <p14:tracePt t="45936" x="4686300" y="2803525"/>
          <p14:tracePt t="45953" x="4664075" y="2797175"/>
          <p14:tracePt t="45954" x="0" y="0"/>
        </p14:tracePtLst>
        <p14:tracePtLst>
          <p14:tracePt t="49189" x="2895600" y="2994025"/>
          <p14:tracePt t="49391" x="2887663" y="2994025"/>
          <p14:tracePt t="49491" x="2879725" y="2994025"/>
          <p14:tracePt t="49499" x="2879725" y="3001963"/>
          <p14:tracePt t="49505" x="2873375" y="3001963"/>
          <p14:tracePt t="49597" x="2873375" y="3009900"/>
          <p14:tracePt t="49602" x="2865438" y="3009900"/>
          <p14:tracePt t="49607" x="2849563" y="3017838"/>
          <p14:tracePt t="49621" x="2819400" y="3040063"/>
          <p14:tracePt t="49623" x="2811463" y="3040063"/>
          <p14:tracePt t="49624" x="2811463" y="3048000"/>
          <p14:tracePt t="49638" x="2773363" y="3063875"/>
          <p14:tracePt t="49641" x="2765425" y="3070225"/>
          <p14:tracePt t="49643" x="2759075" y="3070225"/>
          <p14:tracePt t="49654" x="2735263" y="3086100"/>
          <p14:tracePt t="49671" x="2713038" y="3094038"/>
          <p14:tracePt t="49688" x="2697163" y="3101975"/>
          <p14:tracePt t="49705" x="2682875" y="3116263"/>
          <p14:tracePt t="49706" x="2674938" y="3116263"/>
          <p14:tracePt t="49721" x="2659063" y="3124200"/>
          <p14:tracePt t="49738" x="2636838" y="3124200"/>
          <p14:tracePt t="49740" x="2636838" y="3132138"/>
          <p14:tracePt t="49754" x="2620963" y="3132138"/>
          <p14:tracePt t="49771" x="2606675" y="3132138"/>
          <p14:tracePt t="49788" x="2598738" y="3140075"/>
          <p14:tracePt t="49804" x="2590800" y="3140075"/>
          <p14:tracePt t="49855" x="2582863" y="3140075"/>
          <p14:tracePt t="49861" x="2582863" y="3146425"/>
          <p14:tracePt t="49871" x="2568575" y="3146425"/>
          <p14:tracePt t="49888" x="2552700" y="3146425"/>
          <p14:tracePt t="49904" x="2536825" y="3146425"/>
          <p14:tracePt t="49959" x="2530475" y="3146425"/>
          <p14:tracePt t="49969" x="2530475" y="3154363"/>
          <p14:tracePt t="49975" x="2522538" y="3154363"/>
          <p14:tracePt t="49988" x="2514600" y="3162300"/>
          <p14:tracePt t="49990" x="2506663" y="3162300"/>
          <p14:tracePt t="50005" x="2492375" y="3170238"/>
          <p14:tracePt t="50021" x="2476500" y="3178175"/>
          <p14:tracePt t="50038" x="2460625" y="3184525"/>
          <p14:tracePt t="50054" x="2454275" y="3184525"/>
          <p14:tracePt t="50071" x="2454275" y="3192463"/>
          <p14:tracePt t="50187" x="2446338" y="3192463"/>
          <p14:tracePt t="50855" x="0" y="0"/>
        </p14:tracePtLst>
        <p14:tracePtLst>
          <p14:tracePt t="54107" x="2544763" y="3322638"/>
          <p14:tracePt t="54115" x="2568575" y="3336925"/>
          <p14:tracePt t="54122" x="2590800" y="3360738"/>
          <p14:tracePt t="54124" x="2606675" y="3368675"/>
          <p14:tracePt t="54139" x="2644775" y="3398838"/>
          <p14:tracePt t="54156" x="2682875" y="3436938"/>
          <p14:tracePt t="54173" x="2713038" y="3475038"/>
          <p14:tracePt t="54189" x="2727325" y="3505200"/>
          <p14:tracePt t="54206" x="2759075" y="3543300"/>
          <p14:tracePt t="54222" x="2811463" y="3581400"/>
          <p14:tracePt t="54239" x="2895600" y="3635375"/>
          <p14:tracePt t="54240" x="2903538" y="3635375"/>
          <p14:tracePt t="54256" x="2979738" y="3687763"/>
          <p14:tracePt t="54272" x="3032125" y="3717925"/>
          <p14:tracePt t="54275" x="3040063" y="3725863"/>
          <p14:tracePt t="54289" x="3070225" y="3749675"/>
          <p14:tracePt t="54306" x="3086100" y="3763963"/>
          <p14:tracePt t="54322" x="3094038" y="3771900"/>
          <p14:tracePt t="54339" x="3101975" y="3779838"/>
          <p14:tracePt t="54356" x="3124200" y="3802063"/>
          <p14:tracePt t="54372" x="3154363" y="3817938"/>
          <p14:tracePt t="54389" x="3200400" y="3848100"/>
          <p14:tracePt t="54391" x="3208338" y="3848100"/>
          <p14:tracePt t="54406" x="3238500" y="3870325"/>
          <p14:tracePt t="54422" x="3246438" y="3870325"/>
          <p14:tracePt t="54439" x="3246438" y="3878263"/>
          <p14:tracePt t="54456" x="3254375" y="3878263"/>
          <p14:tracePt t="54472" x="3276600" y="3878263"/>
          <p14:tracePt t="54489" x="3314700" y="3878263"/>
          <p14:tracePt t="54506" x="3344863" y="3878263"/>
          <p14:tracePt t="54522" x="3368675" y="3878263"/>
          <p14:tracePt t="54539" x="3375025" y="3870325"/>
          <p14:tracePt t="54627" x="3382963" y="3870325"/>
          <p14:tracePt t="54633" x="3390900" y="3870325"/>
          <p14:tracePt t="54641" x="3398838" y="3870325"/>
          <p14:tracePt t="54656" x="3398838" y="3863975"/>
          <p14:tracePt t="54759" x="3406775" y="3856038"/>
          <p14:tracePt t="54767" x="3413125" y="3856038"/>
          <p14:tracePt t="54773" x="3421063" y="3848100"/>
          <p14:tracePt t="54789" x="3429000" y="3840163"/>
          <p14:tracePt t="54905" x="3436938" y="3840163"/>
          <p14:tracePt t="54913" x="3436938" y="3832225"/>
          <p14:tracePt t="54923" x="3436938" y="3825875"/>
          <p14:tracePt t="54968" x="3444875" y="3825875"/>
          <p14:tracePt t="55003" x="3444875" y="3817938"/>
          <p14:tracePt t="55008" x="3451225" y="3817938"/>
          <p14:tracePt t="55173" x="3459163" y="3810000"/>
          <p14:tracePt t="55180" x="3467100" y="3794125"/>
          <p14:tracePt t="55189" x="3475038" y="3787775"/>
          <p14:tracePt t="55206" x="3497263" y="3771900"/>
          <p14:tracePt t="55223" x="3497263" y="3763963"/>
          <p14:tracePt t="55971" x="3497263" y="3756025"/>
          <p14:tracePt t="55987" x="3497263" y="3749675"/>
          <p14:tracePt t="56011" x="3497263" y="3741738"/>
          <p14:tracePt t="56103" x="3497263" y="3733800"/>
          <p14:tracePt t="56115" x="3497263" y="3725863"/>
          <p14:tracePt t="56137" x="3497263" y="3717925"/>
          <p14:tracePt t="56173" x="3497263" y="3711575"/>
          <p14:tracePt t="56189" x="3497263" y="3703638"/>
          <p14:tracePt t="56197" x="3497263" y="3695700"/>
          <p14:tracePt t="56206" x="3482975" y="3687763"/>
          <p14:tracePt t="56223" x="3467100" y="3635375"/>
          <p14:tracePt t="56224" x="3467100" y="3627438"/>
          <p14:tracePt t="56226" x="3467100" y="3619500"/>
          <p14:tracePt t="56240" x="3444875" y="3573463"/>
          <p14:tracePt t="56257" x="3429000" y="3535363"/>
          <p14:tracePt t="56273" x="3421063" y="3513138"/>
          <p14:tracePt t="56290" x="3421063" y="3505200"/>
          <p14:tracePt t="56306" x="3413125" y="3497263"/>
          <p14:tracePt t="56323" x="3406775" y="3489325"/>
          <p14:tracePt t="56341" x="3375025" y="3489325"/>
          <p14:tracePt t="56356" x="3360738" y="3489325"/>
          <p14:tracePt t="56374" x="3352800" y="3489325"/>
          <p14:tracePt t="56399" x="3352800" y="3482975"/>
          <p14:tracePt t="56407" x="3344863" y="3482975"/>
          <p14:tracePt t="56424" x="3314700" y="3475038"/>
          <p14:tracePt t="56440" x="3292475" y="3475038"/>
          <p14:tracePt t="56457" x="3284538" y="3475038"/>
          <p14:tracePt t="56573" x="3276600" y="3475038"/>
          <p14:tracePt t="56624" x="3200400" y="3513138"/>
          <p14:tracePt t="56628" x="3200400" y="3521075"/>
          <p14:tracePt t="56640" x="3184525" y="3535363"/>
          <p14:tracePt t="56657" x="3170238" y="3551238"/>
          <p14:tracePt t="56673" x="3162300" y="3559175"/>
          <p14:tracePt t="56690" x="3162300" y="3565525"/>
          <p14:tracePt t="56721" x="3162300" y="3573463"/>
          <p14:tracePt t="56729" x="3154363" y="3573463"/>
          <p14:tracePt t="56740" x="3146425" y="3589338"/>
          <p14:tracePt t="56757" x="3140075" y="3611563"/>
          <p14:tracePt t="56773" x="3132138" y="3635375"/>
          <p14:tracePt t="56790" x="3132138" y="3657600"/>
          <p14:tracePt t="56793" x="3132138" y="3665538"/>
          <p14:tracePt t="56807" x="3132138" y="3679825"/>
          <p14:tracePt t="56824" x="3132138" y="3695700"/>
          <p14:tracePt t="56904" x="3132138" y="3703638"/>
          <p14:tracePt t="56910" x="3132138" y="3717925"/>
          <p14:tracePt t="56924" x="3178175" y="3771900"/>
          <p14:tracePt t="56940" x="3246438" y="3832225"/>
          <p14:tracePt t="56943" x="3260725" y="3840163"/>
          <p14:tracePt t="56944" x="3260725" y="3848100"/>
          <p14:tracePt t="56957" x="3314700" y="3863975"/>
          <p14:tracePt t="56974" x="3368675" y="3878263"/>
          <p14:tracePt t="56976" x="3375025" y="3878263"/>
          <p14:tracePt t="56979" x="3382963" y="3886200"/>
          <p14:tracePt t="56990" x="3398838" y="3886200"/>
          <p14:tracePt t="57007" x="3406775" y="3886200"/>
          <p14:tracePt t="57023" x="3413125" y="3886200"/>
          <p14:tracePt t="57055" x="3421063" y="3886200"/>
          <p14:tracePt t="57071" x="3429000" y="3886200"/>
          <p14:tracePt t="57077" x="3429000" y="3878263"/>
          <p14:tracePt t="57090" x="3451225" y="3870325"/>
          <p14:tracePt t="57107" x="3459163" y="3856038"/>
          <p14:tracePt t="57109" x="3467100" y="3856038"/>
          <p14:tracePt t="57125" x="3475038" y="3856038"/>
          <p14:tracePt t="57140" x="3475038" y="3848100"/>
          <p14:tracePt t="57186" x="3482975" y="3848100"/>
          <p14:tracePt t="57191" x="3482975" y="3840163"/>
          <p14:tracePt t="57197" x="3482975" y="3832225"/>
          <p14:tracePt t="57207" x="3489325" y="3817938"/>
          <p14:tracePt t="57224" x="3513138" y="3787775"/>
          <p14:tracePt t="57227" x="3513138" y="3779838"/>
          <p14:tracePt t="57240" x="3521075" y="3763963"/>
          <p14:tracePt t="57257" x="3527425" y="3749675"/>
          <p14:tracePt t="57258" x="3527425" y="3741738"/>
          <p14:tracePt t="57260" x="3535363" y="3741738"/>
          <p14:tracePt t="57262" x="3535363" y="3733800"/>
          <p14:tracePt t="57274" x="3543300" y="3725863"/>
          <p14:tracePt t="57290" x="3543300" y="3717925"/>
          <p14:tracePt t="57307" x="3551238" y="3717925"/>
          <p14:tracePt t="57323" x="3551238" y="3711575"/>
          <p14:tracePt t="57357" x="3551238" y="3703638"/>
          <p14:tracePt t="57362" x="3551238" y="3695700"/>
          <p14:tracePt t="57374" x="3551238" y="3679825"/>
          <p14:tracePt t="57390" x="3551238" y="3649663"/>
          <p14:tracePt t="57407" x="3551238" y="3619500"/>
          <p14:tracePt t="57424" x="3551238" y="3611563"/>
          <p14:tracePt t="57489" x="3543300" y="3611563"/>
          <p14:tracePt t="57493" x="3535363" y="3611563"/>
          <p14:tracePt t="57507" x="3521075" y="3603625"/>
          <p14:tracePt t="57524" x="3482975" y="3597275"/>
          <p14:tracePt t="57540" x="3444875" y="3581400"/>
          <p14:tracePt t="57557" x="3413125" y="3573463"/>
          <p14:tracePt t="57574" x="3398838" y="3565525"/>
          <p14:tracePt t="57591" x="3390900" y="3565525"/>
          <p14:tracePt t="57607" x="3382963" y="3565525"/>
          <p14:tracePt t="57624" x="3375025" y="3565525"/>
          <p14:tracePt t="57641" x="3368675" y="3565525"/>
          <p14:tracePt t="57657" x="3344863" y="3565525"/>
          <p14:tracePt t="57674" x="3322638" y="3581400"/>
          <p14:tracePt t="57691" x="3298825" y="3581400"/>
          <p14:tracePt t="57693" x="3292475" y="3581400"/>
          <p14:tracePt t="57707" x="3268663" y="3581400"/>
          <p14:tracePt t="57724" x="3246438" y="3581400"/>
          <p14:tracePt t="57741" x="3230563" y="3589338"/>
          <p14:tracePt t="57757" x="3222625" y="3589338"/>
          <p14:tracePt t="57774" x="3216275" y="3597275"/>
          <p14:tracePt t="57847" x="3216275" y="3603625"/>
          <p14:tracePt t="57852" x="3208338" y="3611563"/>
          <p14:tracePt t="57874" x="3192463" y="3641725"/>
          <p14:tracePt t="57876" x="3184525" y="3641725"/>
          <p14:tracePt t="57891" x="3178175" y="3657600"/>
          <p14:tracePt t="57907" x="3170238" y="3687763"/>
          <p14:tracePt t="57909" x="3162300" y="3687763"/>
          <p14:tracePt t="57924" x="3162300" y="3717925"/>
          <p14:tracePt t="57941" x="3162300" y="3733800"/>
          <p14:tracePt t="57957" x="3162300" y="3741738"/>
          <p14:tracePt t="58051" x="3162300" y="3749675"/>
          <p14:tracePt t="58057" x="3162300" y="3756025"/>
          <p14:tracePt t="58063" x="3170238" y="3763963"/>
          <p14:tracePt t="58074" x="3200400" y="3794125"/>
          <p14:tracePt t="58091" x="3260725" y="3825875"/>
          <p14:tracePt t="58093" x="3268663" y="3825875"/>
          <p14:tracePt t="58095" x="3276600" y="3832225"/>
          <p14:tracePt t="58097" x="3292475" y="3840163"/>
          <p14:tracePt t="58098" x="3298825" y="3848100"/>
          <p14:tracePt t="58107" x="3336925" y="3863975"/>
          <p14:tracePt t="58124" x="3398838" y="3894138"/>
          <p14:tracePt t="58140" x="3421063" y="3902075"/>
          <p14:tracePt t="58227" x="3429000" y="3902075"/>
          <p14:tracePt t="58283" x="3436938" y="3902075"/>
          <p14:tracePt t="58289" x="3444875" y="3902075"/>
          <p14:tracePt t="58299" x="3451225" y="3902075"/>
          <p14:tracePt t="58309" x="3451225" y="3894138"/>
          <p14:tracePt t="58324" x="3459163" y="3886200"/>
          <p14:tracePt t="58341" x="3467100" y="3878263"/>
          <p14:tracePt t="58357" x="3467100" y="3870325"/>
          <p14:tracePt t="58374" x="3482975" y="3856038"/>
          <p14:tracePt t="58390" x="3489325" y="3825875"/>
          <p14:tracePt t="58408" x="3497263" y="3794125"/>
          <p14:tracePt t="58424" x="3497263" y="3779838"/>
          <p14:tracePt t="58441" x="3505200" y="3763963"/>
          <p14:tracePt t="58461" x="3505200" y="3756025"/>
          <p14:tracePt t="58527" x="3505200" y="3749675"/>
          <p14:tracePt t="58541" x="3505200" y="3741738"/>
          <p14:tracePt t="58649" x="3505200" y="3733800"/>
          <p14:tracePt t="58656" x="3489325" y="3733800"/>
          <p14:tracePt t="58658" x="3489325" y="3725863"/>
          <p14:tracePt t="58663" x="3482975" y="3717925"/>
          <p14:tracePt t="58674" x="3459163" y="3703638"/>
          <p14:tracePt t="58691" x="3436938" y="3679825"/>
          <p14:tracePt t="58693" x="3429000" y="3679825"/>
          <p14:tracePt t="58708" x="3421063" y="3673475"/>
          <p14:tracePt t="58761" x="3413125" y="3673475"/>
          <p14:tracePt t="58780" x="3406775" y="3673475"/>
          <p14:tracePt t="58785" x="3398838" y="3673475"/>
          <p14:tracePt t="58791" x="3390900" y="3673475"/>
          <p14:tracePt t="58807" x="3368675" y="3673475"/>
          <p14:tracePt t="58824" x="3344863" y="3673475"/>
          <p14:tracePt t="58841" x="3336925" y="3673475"/>
          <p14:tracePt t="58857" x="3330575" y="3673475"/>
          <p14:tracePt t="58917" x="3322638" y="3673475"/>
          <p14:tracePt t="58925" x="3314700" y="3679825"/>
          <p14:tracePt t="58943" x="3306763" y="3679825"/>
          <p14:tracePt t="59003" x="3306763" y="3687763"/>
          <p14:tracePt t="59008" x="3306763" y="3695700"/>
          <p14:tracePt t="59013" x="3306763" y="3703638"/>
          <p14:tracePt t="59024" x="3306763" y="3711575"/>
          <p14:tracePt t="59041" x="3298825" y="3733800"/>
          <p14:tracePt t="59058" x="3298825" y="3749675"/>
          <p14:tracePt t="59074" x="3298825" y="3763963"/>
          <p14:tracePt t="59433" x="3298825" y="3771900"/>
          <p14:tracePt t="59440" x="0" y="0"/>
        </p14:tracePtLst>
        <p14:tracePtLst>
          <p14:tracePt t="62541" x="4610100" y="3398838"/>
          <p14:tracePt t="62543" x="4618038" y="3390900"/>
          <p14:tracePt t="62550" x="4648200" y="3375025"/>
          <p14:tracePt t="62559" x="4678363" y="3360738"/>
          <p14:tracePt t="62576" x="4784725" y="3322638"/>
          <p14:tracePt t="62578" x="4800600" y="3322638"/>
          <p14:tracePt t="62592" x="4914900" y="3298825"/>
          <p14:tracePt t="62609" x="5075238" y="3260725"/>
          <p14:tracePt t="62610" x="5089525" y="3260725"/>
          <p14:tracePt t="62626" x="5235575" y="3208338"/>
          <p14:tracePt t="62642" x="5334000" y="3162300"/>
          <p14:tracePt t="62659" x="5387975" y="3108325"/>
          <p14:tracePt t="62660" x="5402263" y="3108325"/>
          <p14:tracePt t="62676" x="5432425" y="3063875"/>
          <p14:tracePt t="62692" x="5470525" y="3032125"/>
          <p14:tracePt t="62709" x="5524500" y="3009900"/>
          <p14:tracePt t="62726" x="5638800" y="2971800"/>
          <p14:tracePt t="62728" x="5661025" y="2971800"/>
          <p14:tracePt t="62742" x="5807075" y="2917825"/>
          <p14:tracePt t="62759" x="6011863" y="2857500"/>
          <p14:tracePt t="62760" x="6049963" y="2841625"/>
          <p14:tracePt t="62762" x="6073775" y="2835275"/>
          <p14:tracePt t="62776" x="6226175" y="2789238"/>
          <p14:tracePt t="62792" x="6362700" y="2727325"/>
          <p14:tracePt t="62809" x="6446838" y="2674938"/>
          <p14:tracePt t="62826" x="6523038" y="2628900"/>
          <p14:tracePt t="62842" x="6591300" y="2606675"/>
          <p14:tracePt t="62859" x="6683375" y="2574925"/>
          <p14:tracePt t="62860" x="6705600" y="2568575"/>
          <p14:tracePt t="62862" x="6721475" y="2568575"/>
          <p14:tracePt t="62876" x="6842125" y="2544763"/>
          <p14:tracePt t="62878" x="6858000" y="2536825"/>
          <p14:tracePt t="62892" x="6988175" y="2506663"/>
          <p14:tracePt t="62894" x="7010400" y="2498725"/>
          <p14:tracePt t="62909" x="7108825" y="2476500"/>
          <p14:tracePt t="62911" x="7124700" y="2476500"/>
          <p14:tracePt t="62913" x="7140575" y="2468563"/>
          <p14:tracePt t="62915" x="7154863" y="2460625"/>
          <p14:tracePt t="62916" x="7162800" y="2460625"/>
          <p14:tracePt t="62926" x="7208838" y="2446338"/>
          <p14:tracePt t="62942" x="7269163" y="2430463"/>
          <p14:tracePt t="62959" x="7292975" y="2416175"/>
          <p14:tracePt t="62976" x="7315200" y="2408238"/>
          <p14:tracePt t="62979" x="7323138" y="2408238"/>
          <p14:tracePt t="62980" x="7323138" y="2400300"/>
          <p14:tracePt t="62992" x="7353300" y="2392363"/>
          <p14:tracePt t="63009" x="7399338" y="2384425"/>
          <p14:tracePt t="63011" x="7407275" y="2384425"/>
          <p14:tracePt t="63027" x="7451725" y="2362200"/>
          <p14:tracePt t="63029" x="7467600" y="2362200"/>
          <p14:tracePt t="63042" x="7497763" y="2346325"/>
          <p14:tracePt t="63059" x="7521575" y="2332038"/>
          <p14:tracePt t="63061" x="7527925" y="2332038"/>
          <p14:tracePt t="63079" x="7527925" y="2324100"/>
          <p14:tracePt t="63273" x="7535863" y="2324100"/>
          <p14:tracePt t="63411" x="7535863" y="2316163"/>
          <p14:tracePt t="63417" x="7535863" y="2308225"/>
          <p14:tracePt t="63426" x="7535863" y="2286000"/>
          <p14:tracePt t="63443" x="7543800" y="2247900"/>
          <p14:tracePt t="63459" x="7543800" y="2225675"/>
          <p14:tracePt t="63476" x="7527925" y="2209800"/>
          <p14:tracePt t="63492" x="7513638" y="2209800"/>
          <p14:tracePt t="63509" x="7497763" y="2209800"/>
          <p14:tracePt t="63591" x="7489825" y="2209800"/>
          <p14:tracePt t="63597" x="7483475" y="2209800"/>
          <p14:tracePt t="63609" x="7475538" y="2209800"/>
          <p14:tracePt t="63626" x="7451725" y="2209800"/>
          <p14:tracePt t="63727" x="7445375" y="2209800"/>
          <p14:tracePt t="63733" x="7437438" y="2217738"/>
          <p14:tracePt t="63742" x="7421563" y="2217738"/>
          <p14:tracePt t="63759" x="7413625" y="2225675"/>
          <p14:tracePt t="64397" x="7413625" y="2217738"/>
          <p14:tracePt t="64495" x="7421563" y="2217738"/>
          <p14:tracePt t="64503" x="7429500" y="2217738"/>
          <p14:tracePt t="64510" x="7445375" y="2217738"/>
          <p14:tracePt t="64526" x="7483475" y="2217738"/>
          <p14:tracePt t="64543" x="7535863" y="2209800"/>
          <p14:tracePt t="64544" x="7543800" y="2209800"/>
          <p14:tracePt t="64546" x="7551738" y="2209800"/>
          <p14:tracePt t="64560" x="7597775" y="2209800"/>
          <p14:tracePt t="64576" x="7635875" y="2209800"/>
          <p14:tracePt t="64593" x="7658100" y="2209800"/>
          <p14:tracePt t="64609" x="7666038" y="2209800"/>
          <p14:tracePt t="64626" x="7688263" y="2209800"/>
          <p14:tracePt t="64628" x="7696200" y="2209800"/>
          <p14:tracePt t="64643" x="7718425" y="2209800"/>
          <p14:tracePt t="64659" x="7764463" y="2209800"/>
          <p14:tracePt t="64661" x="7772400" y="2209800"/>
          <p14:tracePt t="64663" x="7780338" y="2209800"/>
          <p14:tracePt t="64676" x="7826375" y="2209800"/>
          <p14:tracePt t="64693" x="7886700" y="2201863"/>
          <p14:tracePt t="64694" x="7894638" y="2201863"/>
          <p14:tracePt t="64696" x="7902575" y="2201863"/>
          <p14:tracePt t="64710" x="7940675" y="2193925"/>
          <p14:tracePt t="64726" x="7970838" y="2187575"/>
          <p14:tracePt t="64728" x="7978775" y="2187575"/>
          <p14:tracePt t="64743" x="7985125" y="2179638"/>
          <p14:tracePt t="64759" x="7993063" y="2179638"/>
          <p14:tracePt t="64831" x="8001000" y="2179638"/>
          <p14:tracePt t="64836" x="8016875" y="2179638"/>
          <p14:tracePt t="64843" x="8023225" y="2171700"/>
          <p14:tracePt t="64846" x="8031163" y="2163763"/>
          <p14:tracePt t="64860" x="8061325" y="2155825"/>
          <p14:tracePt t="64876" x="8099425" y="2149475"/>
          <p14:tracePt t="64878" x="8099425" y="2141538"/>
          <p14:tracePt t="64893" x="8107363" y="2141538"/>
          <p14:tracePt t="65105" x="8115300" y="2141538"/>
          <p14:tracePt t="65112" x="8115300" y="2133600"/>
          <p14:tracePt t="65127" x="8131175" y="2125663"/>
          <p14:tracePt t="65143" x="8145463" y="2117725"/>
          <p14:tracePt t="65160" x="8161338" y="2103438"/>
          <p14:tracePt t="65176" x="8169275" y="2095500"/>
          <p14:tracePt t="65265" x="8169275" y="2087563"/>
          <p14:tracePt t="65270" x="8175625" y="2087563"/>
          <p14:tracePt t="65276" x="8183563" y="2079625"/>
          <p14:tracePt t="65279" x="8191500" y="2079625"/>
          <p14:tracePt t="65293" x="8199438" y="2065338"/>
          <p14:tracePt t="65310" x="8221663" y="2057400"/>
          <p14:tracePt t="65351" x="8229600" y="2057400"/>
          <p14:tracePt t="65356" x="8229600" y="2049463"/>
          <p14:tracePt t="65417" x="8237538" y="2049463"/>
          <p14:tracePt t="65429" x="8245475" y="2049463"/>
          <p14:tracePt t="65436" x="8251825" y="2041525"/>
          <p14:tracePt t="65443" x="8259763" y="2041525"/>
          <p14:tracePt t="65460" x="8259763" y="2035175"/>
          <p14:tracePt t="65477" x="8267700" y="2035175"/>
          <p14:tracePt t="65545" x="8275638" y="2035175"/>
          <p14:tracePt t="65550" x="8283575" y="2035175"/>
          <p14:tracePt t="65560" x="8289925" y="2035175"/>
          <p14:tracePt t="65577" x="8305800" y="2027238"/>
          <p14:tracePt t="66005" x="8313738" y="2027238"/>
          <p14:tracePt t="66013" x="8321675" y="2027238"/>
          <p14:tracePt t="66028" x="8328025" y="2027238"/>
          <p14:tracePt t="66055" x="8328025" y="2019300"/>
          <p14:tracePt t="66075" x="8335963" y="2019300"/>
          <p14:tracePt t="66089" x="8343900" y="2019300"/>
          <p14:tracePt t="66093" x="8351838" y="2019300"/>
          <p14:tracePt t="66110" x="8366125" y="2019300"/>
          <p14:tracePt t="66127" x="8382000" y="2011363"/>
          <p14:tracePt t="66143" x="8389938" y="2011363"/>
          <p14:tracePt t="66181" x="8397875" y="2011363"/>
          <p14:tracePt t="66200" x="8404225" y="2003425"/>
          <p14:tracePt t="66205" x="8412163" y="2003425"/>
          <p14:tracePt t="66212" x="8420100" y="2003425"/>
          <p14:tracePt t="66227" x="8442325" y="1997075"/>
          <p14:tracePt t="66243" x="8466138" y="1997075"/>
          <p14:tracePt t="66260" x="8480425" y="1989138"/>
          <p14:tracePt t="66277" x="8504238" y="1989138"/>
          <p14:tracePt t="66293" x="8512175" y="1989138"/>
          <p14:tracePt t="66310" x="8518525" y="1989138"/>
          <p14:tracePt t="66327" x="8534400" y="1989138"/>
          <p14:tracePt t="66343" x="8572500" y="1981200"/>
          <p14:tracePt t="66344" x="8580438" y="1981200"/>
          <p14:tracePt t="66360" x="8648700" y="1965325"/>
          <p14:tracePt t="66377" x="8702675" y="1951038"/>
          <p14:tracePt t="66378" x="8709025" y="1951038"/>
          <p14:tracePt t="66393" x="8755063" y="1935163"/>
          <p14:tracePt t="66410" x="8778875" y="1935163"/>
          <p14:tracePt t="66427" x="8785225" y="1935163"/>
          <p14:tracePt t="66446" x="8793163" y="1935163"/>
          <p14:tracePt t="66468" x="8793163" y="1927225"/>
          <p14:tracePt t="66478" x="8801100" y="1927225"/>
          <p14:tracePt t="66493" x="8816975" y="1927225"/>
          <p14:tracePt t="66510" x="8855075" y="1912938"/>
          <p14:tracePt t="66512" x="8855075" y="1905000"/>
          <p14:tracePt t="66527" x="8893175" y="1897063"/>
          <p14:tracePt t="66543" x="8937625" y="1882775"/>
          <p14:tracePt t="66560" x="8969375" y="1866900"/>
          <p14:tracePt t="66577" x="8975725" y="1866900"/>
          <p14:tracePt t="66931" x="8969375" y="1866900"/>
          <p14:tracePt t="66955" x="8961438" y="1866900"/>
          <p14:tracePt t="67111" x="8953500" y="1866900"/>
          <p14:tracePt t="67171" x="8953500" y="1874838"/>
          <p14:tracePt t="67175" x="8945563" y="1874838"/>
          <p14:tracePt t="67197" x="8937625" y="1874838"/>
          <p14:tracePt t="67227" x="8937625" y="1882775"/>
          <p14:tracePt t="67248" x="8937625" y="1889125"/>
          <p14:tracePt t="68101" x="8945563" y="1889125"/>
          <p14:tracePt t="68109" x="8953500" y="1889125"/>
          <p14:tracePt t="68113" x="8961438" y="1889125"/>
          <p14:tracePt t="68127" x="8969375" y="1889125"/>
          <p14:tracePt t="68144" x="8983663" y="1889125"/>
          <p14:tracePt t="68161" x="8999538" y="1889125"/>
          <p14:tracePt t="68178" x="9007475" y="1889125"/>
          <p14:tracePt t="68201" x="9013825" y="1889125"/>
          <p14:tracePt t="68251" x="9021763" y="1889125"/>
          <p14:tracePt t="68259" x="9029700" y="1889125"/>
          <p14:tracePt t="68267" x="9037638" y="1889125"/>
          <p14:tracePt t="68278" x="9051925" y="1889125"/>
          <p14:tracePt t="68294" x="9083675" y="1897063"/>
          <p14:tracePt t="68311" x="9113838" y="1897063"/>
          <p14:tracePt t="68328" x="9128125" y="1897063"/>
          <p14:tracePt t="68344" x="9144000" y="1897063"/>
          <p14:tracePt t="68443" x="9151938" y="1897063"/>
          <p14:tracePt t="68457" x="9159875" y="1897063"/>
          <p14:tracePt t="68477" x="9166225" y="1897063"/>
          <p14:tracePt t="68489" x="9174163" y="1897063"/>
          <p14:tracePt t="68509" x="9182100" y="1897063"/>
          <p14:tracePt t="68535" x="9190038" y="1897063"/>
          <p14:tracePt t="68557" x="9197975" y="1897063"/>
          <p14:tracePt t="68563" x="9204325" y="1897063"/>
          <p14:tracePt t="68571" x="9212263" y="1897063"/>
          <p14:tracePt t="68578" x="9220200" y="1897063"/>
          <p14:tracePt t="68594" x="9236075" y="1897063"/>
          <p14:tracePt t="68611" x="9242425" y="1897063"/>
          <p14:tracePt t="68628" x="9250363" y="1897063"/>
          <p14:tracePt t="68733" x="9258300" y="1897063"/>
          <p14:tracePt t="68739" x="9266238" y="1897063"/>
          <p14:tracePt t="68744" x="9266238" y="1889125"/>
          <p14:tracePt t="68761" x="9274175" y="1889125"/>
          <p14:tracePt t="68778" x="9280525" y="1889125"/>
          <p14:tracePt t="68875" x="9288463" y="1889125"/>
          <p14:tracePt t="68885" x="9296400" y="1882775"/>
          <p14:tracePt t="68897" x="9304338" y="1882775"/>
          <p14:tracePt t="68911" x="9312275" y="1882775"/>
          <p14:tracePt t="68928" x="9326563" y="1882775"/>
          <p14:tracePt t="68945" x="9342438" y="1882775"/>
          <p14:tracePt t="68961" x="9350375" y="1882775"/>
          <p14:tracePt t="68978" x="9364663" y="1882775"/>
          <p14:tracePt t="68994" x="9372600" y="1882775"/>
          <p14:tracePt t="69011" x="9380538" y="1882775"/>
          <p14:tracePt t="69028" x="9394825" y="1882775"/>
          <p14:tracePt t="69127" x="9402763" y="1882775"/>
          <p14:tracePt t="69136" x="9410700" y="1882775"/>
          <p14:tracePt t="69145" x="9426575" y="1889125"/>
          <p14:tracePt t="69161" x="9456738" y="1897063"/>
          <p14:tracePt t="69163" x="9464675" y="1897063"/>
          <p14:tracePt t="69178" x="9486900" y="1912938"/>
          <p14:tracePt t="69195" x="9494838" y="1920875"/>
          <p14:tracePt t="69211" x="9494838" y="1927225"/>
          <p14:tracePt t="69851" x="9494838" y="1920875"/>
          <p14:tracePt t="69858" x="9502775" y="1920875"/>
          <p14:tracePt t="69862" x="9509125" y="1912938"/>
          <p14:tracePt t="69878" x="9532938" y="1897063"/>
          <p14:tracePt t="69880" x="9532938" y="1889125"/>
          <p14:tracePt t="69895" x="9555163" y="1874838"/>
          <p14:tracePt t="69912" x="9585325" y="1844675"/>
          <p14:tracePt t="69928" x="9601200" y="1828800"/>
          <p14:tracePt t="69945" x="9609138" y="1820863"/>
          <p14:tracePt t="69946" x="9609138" y="1812925"/>
          <p14:tracePt t="69961" x="9617075" y="1812925"/>
          <p14:tracePt t="69978" x="9617075" y="1806575"/>
          <p14:tracePt t="69995" x="9623425" y="1790700"/>
          <p14:tracePt t="70012" x="9639300" y="1774825"/>
          <p14:tracePt t="70028" x="9661525" y="1752600"/>
          <p14:tracePt t="70030" x="9661525" y="1744663"/>
          <p14:tracePt t="70045" x="9685338" y="1730375"/>
          <p14:tracePt t="70061" x="9699625" y="1714500"/>
          <p14:tracePt t="70078" x="9715500" y="1698625"/>
          <p14:tracePt t="70095" x="9723438" y="1692275"/>
          <p14:tracePt t="70112" x="9731375" y="1684338"/>
          <p14:tracePt t="70128" x="9737725" y="1676400"/>
          <p14:tracePt t="70145" x="9745663" y="1660525"/>
          <p14:tracePt t="70161" x="9745663" y="1654175"/>
          <p14:tracePt t="70178" x="9753600" y="1654175"/>
          <p14:tracePt t="70243" x="9761538" y="1654175"/>
          <p14:tracePt t="70249" x="9769475" y="1646238"/>
          <p14:tracePt t="70262" x="9775825" y="1638300"/>
          <p14:tracePt t="70278" x="9783763" y="1630363"/>
          <p14:tracePt t="70295" x="9791700" y="1630363"/>
          <p14:tracePt t="70312" x="9791700" y="1622425"/>
          <p14:tracePt t="70579" x="9799638" y="1622425"/>
          <p14:tracePt t="70991" x="9799638" y="1630363"/>
          <p14:tracePt t="70998" x="9791700" y="1638300"/>
          <p14:tracePt t="71012" x="9783763" y="1638300"/>
          <p14:tracePt t="71029" x="9783763" y="1646238"/>
          <p14:tracePt t="71045" x="9775825" y="1646238"/>
          <p14:tracePt t="71062" x="9761538" y="1654175"/>
          <p14:tracePt t="71078" x="9745663" y="1668463"/>
          <p14:tracePt t="71095" x="9723438" y="1684338"/>
          <p14:tracePt t="71096" x="9715500" y="1684338"/>
          <p14:tracePt t="71112" x="9677400" y="1706563"/>
          <p14:tracePt t="71128" x="9639300" y="1730375"/>
          <p14:tracePt t="71130" x="9623425" y="1736725"/>
          <p14:tracePt t="71145" x="9571038" y="1760538"/>
          <p14:tracePt t="71162" x="9478963" y="1798638"/>
          <p14:tracePt t="71178" x="9410700" y="1828800"/>
          <p14:tracePt t="71195" x="9334500" y="1858963"/>
          <p14:tracePt t="71196" x="9318625" y="1866900"/>
          <p14:tracePt t="71212" x="9228138" y="1905000"/>
          <p14:tracePt t="71228" x="9144000" y="1935163"/>
          <p14:tracePt t="71230" x="9136063" y="1935163"/>
          <p14:tracePt t="71245" x="9051925" y="1965325"/>
          <p14:tracePt t="71262" x="8945563" y="1997075"/>
          <p14:tracePt t="71278" x="8877300" y="2019300"/>
          <p14:tracePt t="71280" x="8869363" y="2019300"/>
          <p14:tracePt t="71295" x="8831263" y="2035175"/>
          <p14:tracePt t="71312" x="8801100" y="2041525"/>
          <p14:tracePt t="71328" x="8778875" y="2057400"/>
          <p14:tracePt t="71345" x="8747125" y="2065338"/>
          <p14:tracePt t="71346" x="8740775" y="2065338"/>
          <p14:tracePt t="71362" x="8694738" y="2087563"/>
          <p14:tracePt t="71378" x="8648700" y="2117725"/>
          <p14:tracePt t="71395" x="8618538" y="2133600"/>
          <p14:tracePt t="71412" x="8610600" y="2133600"/>
          <p14:tracePt t="71448" x="8610600" y="2141538"/>
          <p14:tracePt t="71460" x="8602663" y="2141538"/>
          <p14:tracePt t="71472" x="8594725" y="2141538"/>
          <p14:tracePt t="71478" x="8588375" y="2149475"/>
          <p14:tracePt t="71495" x="8572500" y="2163763"/>
          <p14:tracePt t="71512" x="8518525" y="2193925"/>
          <p14:tracePt t="71528" x="8480425" y="2209800"/>
          <p14:tracePt t="71545" x="8442325" y="2232025"/>
          <p14:tracePt t="71562" x="8412163" y="2255838"/>
          <p14:tracePt t="71579" x="8404225" y="2255838"/>
          <p14:tracePt t="71687" x="8404225" y="2263775"/>
          <p14:tracePt t="71718" x="8397875" y="2263775"/>
          <p14:tracePt t="71727" x="8389938" y="2263775"/>
          <p14:tracePt t="71807" x="8382000" y="2263775"/>
          <p14:tracePt t="71885" x="8374063" y="2263775"/>
          <p14:tracePt t="71893" x="8366125" y="2263775"/>
          <p14:tracePt t="71899" x="8359775" y="2263775"/>
          <p14:tracePt t="71915" x="8351838" y="2263775"/>
          <p14:tracePt t="72007" x="8343900" y="2263775"/>
          <p14:tracePt t="72012" x="8343900" y="2270125"/>
          <p14:tracePt t="72017" x="8335963" y="2270125"/>
          <p14:tracePt t="72029" x="8328025" y="2270125"/>
          <p14:tracePt t="72045" x="8321675" y="2270125"/>
          <p14:tracePt t="72062" x="8313738" y="2270125"/>
          <p14:tracePt t="72085" x="8305800" y="2270125"/>
          <p14:tracePt t="72237" x="8297863" y="2270125"/>
          <p14:tracePt t="72245" x="8289925" y="2270125"/>
          <p14:tracePt t="72259" x="8283575" y="2270125"/>
          <p14:tracePt t="72269" x="8275638" y="2270125"/>
          <p14:tracePt t="72279" x="8267700" y="2270125"/>
          <p14:tracePt t="72296" x="8245475" y="2270125"/>
          <p14:tracePt t="72312" x="8221663" y="2270125"/>
          <p14:tracePt t="72389" x="8213725" y="2270125"/>
          <p14:tracePt t="72401" x="8207375" y="2270125"/>
          <p14:tracePt t="72405" x="8199438" y="2270125"/>
          <p14:tracePt t="72412" x="8191500" y="2270125"/>
          <p14:tracePt t="72429" x="8183563" y="2270125"/>
          <p14:tracePt t="72489" x="8175625" y="2270125"/>
          <p14:tracePt t="72503" x="8169275" y="2270125"/>
          <p14:tracePt t="72511" x="8161338" y="2270125"/>
          <p14:tracePt t="72519" x="8153400" y="2270125"/>
          <p14:tracePt t="72530" x="8131175" y="2263775"/>
          <p14:tracePt t="72546" x="8107363" y="2263775"/>
          <p14:tracePt t="72562" x="8093075" y="2263775"/>
          <p14:tracePt t="72579" x="8085138" y="2263775"/>
          <p14:tracePt t="72613" x="8077200" y="2263775"/>
          <p14:tracePt t="72697" x="8069263" y="2263775"/>
          <p14:tracePt t="72725" x="8061325" y="2263775"/>
          <p14:tracePt t="72817" x="8054975" y="2263775"/>
          <p14:tracePt t="72835" x="8047038" y="2263775"/>
          <p14:tracePt t="72845" x="8039100" y="2263775"/>
          <p14:tracePt t="72927" x="8039100" y="2270125"/>
          <p14:tracePt t="72933" x="8031163" y="2270125"/>
          <p14:tracePt t="72949" x="8023225" y="2270125"/>
          <p14:tracePt t="72962" x="8016875" y="2278063"/>
          <p14:tracePt t="72979" x="8008938" y="2278063"/>
          <p14:tracePt t="73041" x="8008938" y="2286000"/>
          <p14:tracePt t="73055" x="8001000" y="2293938"/>
          <p14:tracePt t="73063" x="7993063" y="2301875"/>
          <p14:tracePt t="73068" x="7985125" y="2308225"/>
          <p14:tracePt t="73079" x="7970838" y="2324100"/>
          <p14:tracePt t="73080" x="7962900" y="2332038"/>
          <p14:tracePt t="73096" x="7947025" y="2354263"/>
          <p14:tracePt t="73112" x="7940675" y="2354263"/>
          <p14:tracePt t="73129" x="7940675" y="2362200"/>
          <p14:tracePt t="73205" x="7932738" y="2362200"/>
          <p14:tracePt t="73210" x="7932738" y="2370138"/>
          <p14:tracePt t="73223" x="7932738" y="2378075"/>
          <p14:tracePt t="73251" x="7932738" y="2384425"/>
          <p14:tracePt t="73345" x="7924800" y="2384425"/>
          <p14:tracePt t="73351" x="7924800" y="2392363"/>
          <p14:tracePt t="73363" x="7924800" y="2416175"/>
          <p14:tracePt t="73379" x="7924800" y="2430463"/>
          <p14:tracePt t="73463" x="7932738" y="2430463"/>
          <p14:tracePt t="73485" x="7940675" y="2430463"/>
          <p14:tracePt t="73491" x="7940675" y="2438400"/>
          <p14:tracePt t="73496" x="7947025" y="2446338"/>
          <p14:tracePt t="73513" x="7962900" y="2446338"/>
          <p14:tracePt t="73529" x="7993063" y="2454275"/>
          <p14:tracePt t="73530" x="8001000" y="2460625"/>
          <p14:tracePt t="73547" x="8031163" y="2468563"/>
          <p14:tracePt t="73563" x="8061325" y="2476500"/>
          <p14:tracePt t="73565" x="8069263" y="2476500"/>
          <p14:tracePt t="73567" x="8077200" y="2476500"/>
          <p14:tracePt t="73579" x="8093075" y="2476500"/>
          <p14:tracePt t="73596" x="8099425" y="2484438"/>
          <p14:tracePt t="73613" x="8107363" y="2484438"/>
          <p14:tracePt t="73630" x="8115300" y="2484438"/>
          <p14:tracePt t="73646" x="8123238" y="2492375"/>
          <p14:tracePt t="73663" x="8131175" y="2492375"/>
          <p14:tracePt t="73665" x="8137525" y="2492375"/>
          <p14:tracePt t="73763" x="8145463" y="2492375"/>
          <p14:tracePt t="74105" x="8153400" y="2492375"/>
          <p14:tracePt t="74130" x="8153400" y="2484438"/>
          <p14:tracePt t="74139" x="8161338" y="2484438"/>
          <p14:tracePt t="74157" x="8169275" y="2484438"/>
          <p14:tracePt t="74163" x="8169275" y="2476500"/>
          <p14:tracePt t="74180" x="8175625" y="2468563"/>
          <p14:tracePt t="74196" x="8183563" y="2460625"/>
          <p14:tracePt t="74198" x="8191500" y="2454275"/>
          <p14:tracePt t="74213" x="8207375" y="2438400"/>
          <p14:tracePt t="74230" x="8237538" y="2416175"/>
          <p14:tracePt t="74232" x="8237538" y="2408238"/>
          <p14:tracePt t="74248" x="8267700" y="2378075"/>
          <p14:tracePt t="74263" x="8275638" y="2362200"/>
          <p14:tracePt t="74280" x="8297863" y="2339975"/>
          <p14:tracePt t="74296" x="8305800" y="2324100"/>
          <p14:tracePt t="74330" x="8305800" y="2316163"/>
          <p14:tracePt t="74346" x="8313738" y="2308225"/>
          <p14:tracePt t="74363" x="8328025" y="2293938"/>
          <p14:tracePt t="74380" x="8335963" y="2286000"/>
          <p14:tracePt t="74396" x="8343900" y="2270125"/>
          <p14:tracePt t="74413" x="8359775" y="2263775"/>
          <p14:tracePt t="74560" x="8366125" y="2263775"/>
          <p14:tracePt t="74569" x="8374063" y="2255838"/>
          <p14:tracePt t="74580" x="8389938" y="2255838"/>
          <p14:tracePt t="74596" x="8412163" y="2247900"/>
          <p14:tracePt t="74599" x="8420100" y="2247900"/>
          <p14:tracePt t="74613" x="8450263" y="2239963"/>
          <p14:tracePt t="74630" x="8496300" y="2217738"/>
          <p14:tracePt t="74635" x="8504238" y="2217738"/>
          <p14:tracePt t="74646" x="8526463" y="2209800"/>
          <p14:tracePt t="74663" x="8550275" y="2201863"/>
          <p14:tracePt t="74680" x="8556625" y="2201863"/>
          <p14:tracePt t="74741" x="8564563" y="2201863"/>
          <p14:tracePt t="74753" x="8572500" y="2201863"/>
          <p14:tracePt t="74759" x="8580438" y="2201863"/>
          <p14:tracePt t="74763" x="8588375" y="2201863"/>
          <p14:tracePt t="74780" x="8632825" y="2201863"/>
          <p14:tracePt t="74782" x="8640763" y="2201863"/>
          <p14:tracePt t="74796" x="8678863" y="2201863"/>
          <p14:tracePt t="74799" x="8686800" y="2201863"/>
          <p14:tracePt t="74800" x="8694738" y="2201863"/>
          <p14:tracePt t="74813" x="8716963" y="2201863"/>
          <p14:tracePt t="74830" x="8724900" y="2201863"/>
          <p14:tracePt t="74901" x="8732838" y="2201863"/>
          <p14:tracePt t="74915" x="8740775" y="2201863"/>
          <p14:tracePt t="74927" x="8747125" y="2201863"/>
          <p14:tracePt t="75801" x="8747125" y="2209800"/>
          <p14:tracePt t="75813" x="8747125" y="2217738"/>
          <p14:tracePt t="75827" x="8747125" y="2225675"/>
          <p14:tracePt t="75835" x="8747125" y="2232025"/>
          <p14:tracePt t="75847" x="8747125" y="2239963"/>
          <p14:tracePt t="75863" x="8755063" y="2239963"/>
          <p14:tracePt t="75883" x="8755063" y="2247900"/>
          <p14:tracePt t="75919" x="8755063" y="2255838"/>
          <p14:tracePt t="75925" x="8755063" y="2263775"/>
          <p14:tracePt t="75935" x="8755063" y="2270125"/>
          <p14:tracePt t="75947" x="8755063" y="2278063"/>
          <p14:tracePt t="75964" x="8755063" y="2293938"/>
          <p14:tracePt t="76095" x="8755063" y="2301875"/>
          <p14:tracePt t="76377" x="8763000" y="2301875"/>
          <p14:tracePt t="76384" x="8778875" y="2308225"/>
          <p14:tracePt t="76397" x="8823325" y="2332038"/>
          <p14:tracePt t="76414" x="8923338" y="2378075"/>
          <p14:tracePt t="76417" x="8945563" y="2384425"/>
          <p14:tracePt t="76419" x="8953500" y="2384425"/>
          <p14:tracePt t="76430" x="9067800" y="2416175"/>
          <p14:tracePt t="76447" x="9220200" y="2454275"/>
          <p14:tracePt t="76448" x="9242425" y="2460625"/>
          <p14:tracePt t="76450" x="9266238" y="2460625"/>
          <p14:tracePt t="76464" x="9364663" y="2484438"/>
          <p14:tracePt t="76481" x="9394825" y="2492375"/>
          <p14:tracePt t="76551" x="9402763" y="2492375"/>
          <p14:tracePt t="76562" x="9410700" y="2492375"/>
          <p14:tracePt t="76809" x="9410700" y="2484438"/>
          <p14:tracePt t="76827" x="9410700" y="2476500"/>
          <p14:tracePt t="76831" x="9402763" y="2476500"/>
          <p14:tracePt t="76907" x="9394825" y="2476500"/>
          <p14:tracePt t="76917" x="9394825" y="2468563"/>
          <p14:tracePt t="76927" x="9388475" y="2460625"/>
          <p14:tracePt t="76947" x="9380538" y="2454275"/>
          <p14:tracePt t="77009" x="9372600" y="2454275"/>
          <p14:tracePt t="77377" x="9372600" y="2446338"/>
          <p14:tracePt t="78009" x="9372600" y="2438400"/>
          <p14:tracePt t="78015" x="9372600" y="2430463"/>
          <p14:tracePt t="78031" x="9380538" y="2422525"/>
          <p14:tracePt t="78048" x="9380538" y="2416175"/>
          <p14:tracePt t="78064" x="9388475" y="2408238"/>
          <p14:tracePt t="78066" x="9388475" y="2400300"/>
          <p14:tracePt t="78081" x="9388475" y="2392363"/>
          <p14:tracePt t="78098" x="9394825" y="2370138"/>
          <p14:tracePt t="78114" x="9402763" y="2346325"/>
          <p14:tracePt t="78131" x="9410700" y="2324100"/>
          <p14:tracePt t="78148" x="9418638" y="2316163"/>
          <p14:tracePt t="78244" x="9418638" y="2308225"/>
          <p14:tracePt t="78264" x="9426575" y="2308225"/>
          <p14:tracePt t="78268" x="9426575" y="2301875"/>
          <p14:tracePt t="78281" x="9426575" y="2293938"/>
          <p14:tracePt t="78298" x="9440863" y="2278063"/>
          <p14:tracePt t="78315" x="9448800" y="2263775"/>
          <p14:tracePt t="78331" x="9448800" y="2255838"/>
          <p14:tracePt t="78411" x="9456738" y="2255838"/>
          <p14:tracePt t="79789" x="9464675" y="2255838"/>
          <p14:tracePt t="79799" x="9471025" y="2255838"/>
          <p14:tracePt t="79805" x="9478963" y="2255838"/>
          <p14:tracePt t="79822" x="9486900" y="2255838"/>
          <p14:tracePt t="79893" x="9494838" y="2255838"/>
          <p14:tracePt t="79903" x="9502775" y="2255838"/>
          <p14:tracePt t="79908" x="9509125" y="2255838"/>
          <p14:tracePt t="79915" x="9517063" y="2255838"/>
          <p14:tracePt t="79932" x="9532938" y="2255838"/>
          <p14:tracePt t="79949" x="9547225" y="2255838"/>
          <p14:tracePt t="79967" x="9555163" y="2255838"/>
          <p14:tracePt t="80109" x="9563100" y="2255838"/>
          <p14:tracePt t="80119" x="9571038" y="2255838"/>
          <p14:tracePt t="80141" x="9578975" y="2255838"/>
          <p14:tracePt t="80405" x="9585325" y="2255838"/>
          <p14:tracePt t="80416" x="9593263" y="2255838"/>
          <p14:tracePt t="80421" x="9601200" y="2255838"/>
          <p14:tracePt t="80432" x="9609138" y="2255838"/>
          <p14:tracePt t="80449" x="9631363" y="2255838"/>
          <p14:tracePt t="80465" x="9647238" y="2255838"/>
          <p14:tracePt t="80482" x="9661525" y="2247900"/>
          <p14:tracePt t="80521" x="9669463" y="2247900"/>
          <p14:tracePt t="80537" x="9677400" y="2247900"/>
          <p14:tracePt t="80553" x="9685338" y="2247900"/>
          <p14:tracePt t="80564" x="9693275" y="2247900"/>
          <p14:tracePt t="80571" x="9693275" y="2239963"/>
          <p14:tracePt t="80582" x="9699625" y="2239963"/>
          <p14:tracePt t="80598" x="9707563" y="2239963"/>
          <p14:tracePt t="80615" x="9715500" y="2239963"/>
          <p14:tracePt t="80632" x="9731375" y="2239963"/>
          <p14:tracePt t="80649" x="9745663" y="2239963"/>
          <p14:tracePt t="80665" x="9753600" y="2239963"/>
          <p14:tracePt t="80682" x="9769475" y="2239963"/>
          <p14:tracePt t="80707" x="9775825" y="2239963"/>
          <p14:tracePt t="80732" x="9783763" y="2239963"/>
          <p14:tracePt t="80759" x="9791700" y="2239963"/>
          <p14:tracePt t="80787" x="9799638" y="2239963"/>
          <p14:tracePt t="80793" x="9807575" y="2239963"/>
          <p14:tracePt t="80799" x="9813925" y="2239963"/>
          <p14:tracePt t="80816" x="9875838" y="2239963"/>
          <p14:tracePt t="80832" x="9952038" y="2239963"/>
          <p14:tracePt t="80849" x="10028238" y="2239963"/>
          <p14:tracePt t="80865" x="10058400" y="2239963"/>
          <p14:tracePt t="81701" x="10050463" y="2239963"/>
          <p14:tracePt t="81709" x="10042525" y="2239963"/>
          <p14:tracePt t="81717" x="10036175" y="2239963"/>
          <p14:tracePt t="81732" x="10012363" y="2239963"/>
          <p14:tracePt t="81749" x="9982200" y="2247900"/>
          <p14:tracePt t="81751" x="9982200" y="2255838"/>
          <p14:tracePt t="81753" x="9974263" y="2255838"/>
          <p14:tracePt t="81765" x="9952038" y="2255838"/>
          <p14:tracePt t="81782" x="9928225" y="2263775"/>
          <p14:tracePt t="81799" x="9913938" y="2263775"/>
          <p14:tracePt t="81816" x="9906000" y="2263775"/>
          <p14:tracePt t="81832" x="9890125" y="2263775"/>
          <p14:tracePt t="81849" x="9859963" y="2270125"/>
          <p14:tracePt t="81866" x="9791700" y="2293938"/>
          <p14:tracePt t="81882" x="9699625" y="2308225"/>
          <p14:tracePt t="81899" x="9639300" y="2324100"/>
          <p14:tracePt t="81916" x="9578975" y="2332038"/>
          <p14:tracePt t="81932" x="9571038" y="2332038"/>
          <p14:tracePt t="81977" x="9563100" y="2332038"/>
          <p14:tracePt t="81991" x="9555163" y="2332038"/>
          <p14:tracePt t="81995" x="9547225" y="2332038"/>
          <p14:tracePt t="82001" x="9540875" y="2332038"/>
          <p14:tracePt t="82016" x="9517063" y="2332038"/>
          <p14:tracePt t="82033" x="9471025" y="2332038"/>
          <p14:tracePt t="82034" x="9464675" y="2332038"/>
          <p14:tracePt t="82049" x="9426575" y="2332038"/>
          <p14:tracePt t="82066" x="9350375" y="2339975"/>
          <p14:tracePt t="82068" x="9342438" y="2339975"/>
          <p14:tracePt t="82071" x="9334500" y="2339975"/>
          <p14:tracePt t="82073" x="9318625" y="2339975"/>
          <p14:tracePt t="82082" x="9274175" y="2346325"/>
          <p14:tracePt t="82099" x="9204325" y="2346325"/>
          <p14:tracePt t="82101" x="9197975" y="2346325"/>
          <p14:tracePt t="82116" x="9144000" y="2354263"/>
          <p14:tracePt t="82132" x="9075738" y="2354263"/>
          <p14:tracePt t="82134" x="9067800" y="2354263"/>
          <p14:tracePt t="82136" x="9059863" y="2362200"/>
          <p14:tracePt t="82149" x="9013825" y="2362200"/>
          <p14:tracePt t="82150" x="9007475" y="2362200"/>
          <p14:tracePt t="82166" x="8961438" y="2362200"/>
          <p14:tracePt t="82182" x="8937625" y="2362200"/>
          <p14:tracePt t="82185" x="8931275" y="2362200"/>
          <p14:tracePt t="82199" x="8915400" y="2362200"/>
          <p14:tracePt t="82216" x="8907463" y="2362200"/>
          <p14:tracePt t="82233" x="8885238" y="2354263"/>
          <p14:tracePt t="82249" x="8861425" y="2346325"/>
          <p14:tracePt t="82252" x="8855075" y="2346325"/>
          <p14:tracePt t="82266" x="8831263" y="2339975"/>
          <p14:tracePt t="82283" x="8816975" y="2332038"/>
          <p14:tracePt t="82284" x="8809038" y="2332038"/>
          <p14:tracePt t="82299" x="8801100" y="2324100"/>
          <p14:tracePt t="82316" x="8785225" y="2308225"/>
          <p14:tracePt t="82332" x="8778875" y="2286000"/>
          <p14:tracePt t="82349" x="8755063" y="2270125"/>
          <p14:tracePt t="82352" x="8755063" y="2263775"/>
          <p14:tracePt t="82366" x="8747125" y="2255838"/>
          <p14:tracePt t="82383" x="8740775" y="2239963"/>
          <p14:tracePt t="82399" x="8740775" y="2232025"/>
          <p14:tracePt t="82416" x="8732838" y="2225675"/>
          <p14:tracePt t="82433" x="8724900" y="2217738"/>
          <p14:tracePt t="82466" x="8716963" y="2209800"/>
          <p14:tracePt t="82483" x="8709025" y="2193925"/>
          <p14:tracePt t="82500" x="8694738" y="2171700"/>
          <p14:tracePt t="82502" x="8686800" y="2171700"/>
          <p14:tracePt t="82516" x="8678863" y="2149475"/>
          <p14:tracePt t="82518" x="8670925" y="2141538"/>
          <p14:tracePt t="82532" x="8656638" y="2117725"/>
          <p14:tracePt t="82549" x="8648700" y="2111375"/>
          <p14:tracePt t="82566" x="8648700" y="2095500"/>
          <p14:tracePt t="82583" x="8640763" y="2087563"/>
          <p14:tracePt t="82599" x="8632825" y="2087563"/>
          <p14:tracePt t="82601" x="8632825" y="2079625"/>
          <p14:tracePt t="82623" x="8632825" y="2073275"/>
          <p14:tracePt t="82632" x="8626475" y="2065338"/>
          <p14:tracePt t="82649" x="8618538" y="2049463"/>
          <p14:tracePt t="82666" x="8610600" y="2041525"/>
          <p14:tracePt t="82668" x="8610600" y="2035175"/>
          <p14:tracePt t="82670" x="8602663" y="2035175"/>
          <p14:tracePt t="82699" x="8602663" y="2027238"/>
          <p14:tracePt t="82787" x="8594725" y="2027238"/>
          <p14:tracePt t="82799" x="8588375" y="2027238"/>
          <p14:tracePt t="82809" x="8580438" y="2027238"/>
          <p14:tracePt t="82816" x="8572500" y="2027238"/>
          <p14:tracePt t="82833" x="8556625" y="2027238"/>
          <p14:tracePt t="82849" x="8542338" y="2027238"/>
          <p14:tracePt t="82877" x="8534400" y="2027238"/>
          <p14:tracePt t="82895" x="8526463" y="2027238"/>
          <p14:tracePt t="82905" x="8518525" y="2027238"/>
          <p14:tracePt t="82916" x="8504238" y="2019300"/>
          <p14:tracePt t="82933" x="8480425" y="2011363"/>
          <p14:tracePt t="82949" x="8458200" y="2003425"/>
          <p14:tracePt t="82950" x="8450263" y="2003425"/>
          <p14:tracePt t="82966" x="8420100" y="2003425"/>
          <p14:tracePt t="82983" x="8397875" y="2003425"/>
          <p14:tracePt t="83000" x="8382000" y="2003425"/>
          <p14:tracePt t="83016" x="8366125" y="2003425"/>
          <p14:tracePt t="83033" x="8335963" y="2003425"/>
          <p14:tracePt t="83049" x="8305800" y="2003425"/>
          <p14:tracePt t="83066" x="8267700" y="2003425"/>
          <p14:tracePt t="83083" x="8237538" y="2003425"/>
          <p14:tracePt t="83099" x="8207375" y="2003425"/>
          <p14:tracePt t="83102" x="8199438" y="2003425"/>
          <p14:tracePt t="83116" x="8175625" y="2003425"/>
          <p14:tracePt t="83133" x="8153400" y="2003425"/>
          <p14:tracePt t="83150" x="8131175" y="2003425"/>
          <p14:tracePt t="83166" x="8123238" y="2003425"/>
          <p14:tracePt t="83189" x="8115300" y="2003425"/>
          <p14:tracePt t="83209" x="8107363" y="2003425"/>
          <p14:tracePt t="83217" x="8099425" y="2003425"/>
          <p14:tracePt t="83241" x="8093075" y="2003425"/>
          <p14:tracePt t="83259" x="8085138" y="2003425"/>
          <p14:tracePt t="83275" x="8077200" y="2003425"/>
          <p14:tracePt t="83284" x="8069263" y="2003425"/>
          <p14:tracePt t="83300" x="8054975" y="2011363"/>
          <p14:tracePt t="83316" x="8039100" y="2011363"/>
          <p14:tracePt t="83319" x="8031163" y="2011363"/>
          <p14:tracePt t="83333" x="8023225" y="2019300"/>
          <p14:tracePt t="83350" x="8008938" y="2019300"/>
          <p14:tracePt t="83366" x="7993063" y="2027238"/>
          <p14:tracePt t="83383" x="7978775" y="2027238"/>
          <p14:tracePt t="83399" x="7962900" y="2027238"/>
          <p14:tracePt t="83416" x="7962900" y="2035175"/>
          <p14:tracePt t="83439" x="7954963" y="2035175"/>
          <p14:tracePt t="83509" x="7954963" y="2041525"/>
          <p14:tracePt t="83515" x="7947025" y="2041525"/>
          <p14:tracePt t="83521" x="7940675" y="2049463"/>
          <p14:tracePt t="83533" x="7932738" y="2049463"/>
          <p14:tracePt t="83549" x="7924800" y="2057400"/>
          <p14:tracePt t="83566" x="7916863" y="2057400"/>
          <p14:tracePt t="83615" x="7916863" y="2065338"/>
          <p14:tracePt t="83633" x="7908925" y="2065338"/>
          <p14:tracePt t="83636" x="7908925" y="2073275"/>
          <p14:tracePt t="83650" x="7902575" y="2079625"/>
          <p14:tracePt t="83666" x="7894638" y="2087563"/>
          <p14:tracePt t="83771" x="7894638" y="2095500"/>
          <p14:tracePt t="83779" x="7894638" y="2103438"/>
          <p14:tracePt t="83785" x="7886700" y="2103438"/>
          <p14:tracePt t="83800" x="7878763" y="2117725"/>
          <p14:tracePt t="83816" x="7870825" y="2133600"/>
          <p14:tracePt t="83833" x="7870825" y="2141538"/>
          <p14:tracePt t="83850" x="7870825" y="2149475"/>
          <p14:tracePt t="83903" x="7864475" y="2149475"/>
          <p14:tracePt t="83909" x="7864475" y="2155825"/>
          <p14:tracePt t="83917" x="7864475" y="2163763"/>
          <p14:tracePt t="83934" x="7848600" y="2193925"/>
          <p14:tracePt t="83950" x="7840663" y="2217738"/>
          <p14:tracePt t="83966" x="7832725" y="2232025"/>
          <p14:tracePt t="83983" x="7826375" y="2239963"/>
          <p14:tracePt t="84071" x="7818438" y="2247900"/>
          <p14:tracePt t="84079" x="7818438" y="2255838"/>
          <p14:tracePt t="84083" x="7818438" y="2263775"/>
          <p14:tracePt t="84100" x="7810500" y="2278063"/>
          <p14:tracePt t="84116" x="7802563" y="2293938"/>
          <p14:tracePt t="84133" x="7794625" y="2308225"/>
          <p14:tracePt t="84150" x="7794625" y="2324100"/>
          <p14:tracePt t="84213" x="7794625" y="2332038"/>
          <p14:tracePt t="84219" x="7794625" y="2339975"/>
          <p14:tracePt t="84225" x="7794625" y="2346325"/>
          <p14:tracePt t="84233" x="7788275" y="2354263"/>
          <p14:tracePt t="84251" x="7780338" y="2392363"/>
          <p14:tracePt t="84253" x="7780338" y="2400300"/>
          <p14:tracePt t="84266" x="7780338" y="2422525"/>
          <p14:tracePt t="84283" x="7780338" y="2430463"/>
          <p14:tracePt t="84300" x="7772400" y="2430463"/>
          <p14:tracePt t="84331" x="7772400" y="2438400"/>
          <p14:tracePt t="84351" x="7772400" y="2446338"/>
          <p14:tracePt t="84355" x="7772400" y="2454275"/>
          <p14:tracePt t="84366" x="7772400" y="2460625"/>
          <p14:tracePt t="84383" x="7772400" y="2468563"/>
          <p14:tracePt t="84461" x="7772400" y="2476500"/>
          <p14:tracePt t="84467" x="7772400" y="2484438"/>
          <p14:tracePt t="84479" x="7772400" y="2492375"/>
          <p14:tracePt t="84484" x="7780338" y="2492375"/>
          <p14:tracePt t="84500" x="7788275" y="2498725"/>
          <p14:tracePt t="84525" x="7794625" y="2506663"/>
          <p14:tracePt t="84549" x="7802563" y="2506663"/>
          <p14:tracePt t="84554" x="7802563" y="2514600"/>
          <p14:tracePt t="84567" x="7810500" y="2514600"/>
          <p14:tracePt t="84584" x="7826375" y="2522538"/>
          <p14:tracePt t="84600" x="7832725" y="2530475"/>
          <p14:tracePt t="84603" x="7832725" y="2536825"/>
          <p14:tracePt t="84605" x="7840663" y="2536825"/>
          <p14:tracePt t="84616" x="7848600" y="2544763"/>
          <p14:tracePt t="84633" x="7870825" y="2544763"/>
          <p14:tracePt t="84650" x="7886700" y="2552700"/>
          <p14:tracePt t="84667" x="7902575" y="2552700"/>
          <p14:tracePt t="84684" x="7916863" y="2560638"/>
          <p14:tracePt t="84700" x="7932738" y="2568575"/>
          <p14:tracePt t="84716" x="7947025" y="2574925"/>
          <p14:tracePt t="84734" x="7962900" y="2574925"/>
          <p14:tracePt t="84751" x="7985125" y="2590800"/>
          <p14:tracePt t="84754" x="7993063" y="2590800"/>
          <p14:tracePt t="84766" x="8016875" y="2598738"/>
          <p14:tracePt t="84784" x="8039100" y="2606675"/>
          <p14:tracePt t="84800" x="8054975" y="2606675"/>
          <p14:tracePt t="84817" x="8061325" y="2606675"/>
          <p14:tracePt t="84834" x="8077200" y="2606675"/>
          <p14:tracePt t="84850" x="8085138" y="2606675"/>
          <p14:tracePt t="84867" x="8093075" y="2606675"/>
          <p14:tracePt t="84883" x="8099425" y="2606675"/>
          <p14:tracePt t="84915" x="8107363" y="2606675"/>
          <p14:tracePt t="84929" x="8115300" y="2606675"/>
          <p14:tracePt t="84937" x="8123238" y="2606675"/>
          <p14:tracePt t="84950" x="8137525" y="2606675"/>
          <p14:tracePt t="84967" x="8169275" y="2606675"/>
          <p14:tracePt t="84984" x="8191500" y="2598738"/>
          <p14:tracePt t="85000" x="8207375" y="2590800"/>
          <p14:tracePt t="85017" x="8229600" y="2582863"/>
          <p14:tracePt t="85034" x="8259763" y="2574925"/>
          <p14:tracePt t="85050" x="8289925" y="2568575"/>
          <p14:tracePt t="85067" x="8328025" y="2560638"/>
          <p14:tracePt t="85084" x="8359775" y="2560638"/>
          <p14:tracePt t="85100" x="8382000" y="2552700"/>
          <p14:tracePt t="85117" x="8404225" y="2552700"/>
          <p14:tracePt t="85133" x="8420100" y="2544763"/>
          <p14:tracePt t="85134" x="8428038" y="2544763"/>
          <p14:tracePt t="85150" x="8435975" y="2536825"/>
          <p14:tracePt t="85167" x="8442325" y="2530475"/>
          <p14:tracePt t="85169" x="8450263" y="2530475"/>
          <p14:tracePt t="85183" x="8458200" y="2522538"/>
          <p14:tracePt t="85200" x="8466138" y="2506663"/>
          <p14:tracePt t="85217" x="8480425" y="2492375"/>
          <p14:tracePt t="85234" x="8496300" y="2484438"/>
          <p14:tracePt t="85250" x="8504238" y="2476500"/>
          <p14:tracePt t="85267" x="8512175" y="2468563"/>
          <p14:tracePt t="85283" x="8526463" y="2460625"/>
          <p14:tracePt t="85300" x="8542338" y="2438400"/>
          <p14:tracePt t="85317" x="8556625" y="2422525"/>
          <p14:tracePt t="85334" x="8572500" y="2408238"/>
          <p14:tracePt t="85351" x="8572500" y="2400300"/>
          <p14:tracePt t="85367" x="8580438" y="2392363"/>
          <p14:tracePt t="85401" x="8580438" y="2384425"/>
          <p14:tracePt t="85417" x="8580438" y="2378075"/>
          <p14:tracePt t="85434" x="8588375" y="2362200"/>
          <p14:tracePt t="85450" x="8588375" y="2339975"/>
          <p14:tracePt t="85467" x="8588375" y="2316163"/>
          <p14:tracePt t="85483" x="8588375" y="2301875"/>
          <p14:tracePt t="85485" x="8588375" y="2293938"/>
          <p14:tracePt t="85500" x="8588375" y="2278063"/>
          <p14:tracePt t="85517" x="8580438" y="2255838"/>
          <p14:tracePt t="85534" x="8580438" y="2239963"/>
          <p14:tracePt t="85550" x="8572500" y="2232025"/>
          <p14:tracePt t="85567" x="8564563" y="2225675"/>
          <p14:tracePt t="85569" x="8564563" y="2217738"/>
          <p14:tracePt t="85570" x="8556625" y="2217738"/>
          <p14:tracePt t="85584" x="8550275" y="2209800"/>
          <p14:tracePt t="85600" x="8534400" y="2201863"/>
          <p14:tracePt t="85602" x="8526463" y="2201863"/>
          <p14:tracePt t="85605" x="8526463" y="2193925"/>
          <p14:tracePt t="85617" x="8518525" y="2193925"/>
          <p14:tracePt t="85634" x="8504238" y="2187575"/>
          <p14:tracePt t="85650" x="8496300" y="2187575"/>
          <p14:tracePt t="85667" x="8480425" y="2179638"/>
          <p14:tracePt t="85684" x="8458200" y="2171700"/>
          <p14:tracePt t="85700" x="8428038" y="2163763"/>
          <p14:tracePt t="85717" x="8397875" y="2163763"/>
          <p14:tracePt t="85734" x="8359775" y="2163763"/>
          <p14:tracePt t="85750" x="8335963" y="2163763"/>
          <p14:tracePt t="85752" x="8328025" y="2163763"/>
          <p14:tracePt t="85767" x="8313738" y="2163763"/>
          <p14:tracePt t="85809" x="8305800" y="2163763"/>
          <p14:tracePt t="85821" x="8297863" y="2163763"/>
          <p14:tracePt t="85824" x="8289925" y="2163763"/>
          <p14:tracePt t="85834" x="8275638" y="2163763"/>
          <p14:tracePt t="85850" x="8229600" y="2163763"/>
          <p14:tracePt t="85853" x="8221663" y="2163763"/>
          <p14:tracePt t="85854" x="8213725" y="2163763"/>
          <p14:tracePt t="85856" x="8207375" y="2163763"/>
          <p14:tracePt t="85867" x="8175625" y="2163763"/>
          <p14:tracePt t="85868" x="8169275" y="2163763"/>
          <p14:tracePt t="85884" x="8145463" y="2163763"/>
          <p14:tracePt t="85901" x="8131175" y="2155825"/>
          <p14:tracePt t="85917" x="8123238" y="2155825"/>
          <p14:tracePt t="85965" x="8115300" y="2155825"/>
          <p14:tracePt t="85984" x="8107363" y="2155825"/>
          <p14:tracePt t="85997" x="8099425" y="2155825"/>
          <p14:tracePt t="86003" x="8093075" y="2155825"/>
          <p14:tracePt t="86017" x="8085138" y="2155825"/>
          <p14:tracePt t="86045" x="8077200" y="2155825"/>
          <p14:tracePt t="86091" x="8069263" y="2155825"/>
          <p14:tracePt t="86099" x="8061325" y="2155825"/>
          <p14:tracePt t="86113" x="8054975" y="2155825"/>
          <p14:tracePt t="86118" x="8054975" y="2163763"/>
          <p14:tracePt t="86134" x="8031163" y="2179638"/>
          <p14:tracePt t="86150" x="8016875" y="2187575"/>
          <p14:tracePt t="86167" x="8008938" y="2201863"/>
          <p14:tracePt t="86169" x="8001000" y="2201863"/>
          <p14:tracePt t="86185" x="7993063" y="2201863"/>
          <p14:tracePt t="86229" x="7993063" y="2209800"/>
          <p14:tracePt t="86233" x="7985125" y="2209800"/>
          <p14:tracePt t="86243" x="7985125" y="2217738"/>
          <p14:tracePt t="86251" x="7978775" y="2225675"/>
          <p14:tracePt t="86254" x="7970838" y="2232025"/>
          <p14:tracePt t="86256" x="7962900" y="2232025"/>
          <p14:tracePt t="86267" x="7954963" y="2239963"/>
          <p14:tracePt t="86284" x="7947025" y="2247900"/>
          <p14:tracePt t="86300" x="7940675" y="2255838"/>
          <p14:tracePt t="86317" x="7932738" y="2263775"/>
          <p14:tracePt t="86346" x="7932738" y="2270125"/>
          <p14:tracePt t="86367" x="7924800" y="2270125"/>
          <p14:tracePt t="86373" x="7924800" y="2278063"/>
          <p14:tracePt t="86389" x="7916863" y="2286000"/>
          <p14:tracePt t="86401" x="7916863" y="2293938"/>
          <p14:tracePt t="86418" x="7902575" y="2308225"/>
          <p14:tracePt t="86434" x="7902575" y="2316163"/>
          <p14:tracePt t="86450" x="7902575" y="2324100"/>
          <p14:tracePt t="86467" x="7894638" y="2324100"/>
          <p14:tracePt t="86489" x="7894638" y="2332038"/>
          <p14:tracePt t="86505" x="7894638" y="2339975"/>
          <p14:tracePt t="86517" x="7886700" y="2346325"/>
          <p14:tracePt t="86534" x="7886700" y="2362200"/>
          <p14:tracePt t="86551" x="7878763" y="2384425"/>
          <p14:tracePt t="86567" x="7878763" y="2408238"/>
          <p14:tracePt t="86570" x="7878763" y="2416175"/>
          <p14:tracePt t="86584" x="7878763" y="2430463"/>
          <p14:tracePt t="86659" x="7878763" y="2438400"/>
          <p14:tracePt t="86667" x="7878763" y="2446338"/>
          <p14:tracePt t="86671" x="7878763" y="2454275"/>
          <p14:tracePt t="86684" x="7878763" y="2460625"/>
          <p14:tracePt t="86701" x="7886700" y="2484438"/>
          <p14:tracePt t="86717" x="7894638" y="2498725"/>
          <p14:tracePt t="86734" x="7908925" y="2514600"/>
          <p14:tracePt t="86751" x="7924800" y="2522538"/>
          <p14:tracePt t="86767" x="7940675" y="2530475"/>
          <p14:tracePt t="86784" x="7962900" y="2530475"/>
          <p14:tracePt t="86801" x="7985125" y="2536825"/>
          <p14:tracePt t="86818" x="8008938" y="2544763"/>
          <p14:tracePt t="86834" x="8031163" y="2552700"/>
          <p14:tracePt t="86851" x="8047038" y="2560638"/>
          <p14:tracePt t="86852" x="8054975" y="2560638"/>
          <p14:tracePt t="86867" x="8077200" y="2574925"/>
          <p14:tracePt t="86884" x="8099425" y="2574925"/>
          <p14:tracePt t="86887" x="8107363" y="2574925"/>
          <p14:tracePt t="86901" x="8123238" y="2574925"/>
          <p14:tracePt t="86917" x="8137525" y="2574925"/>
          <p14:tracePt t="86934" x="8145463" y="2574925"/>
          <p14:tracePt t="86999" x="8153400" y="2574925"/>
          <p14:tracePt t="87009" x="8161338" y="2574925"/>
          <p14:tracePt t="87019" x="8161338" y="2568575"/>
          <p14:tracePt t="87034" x="8175625" y="2568575"/>
          <p14:tracePt t="87051" x="8191500" y="2560638"/>
          <p14:tracePt t="87068" x="8207375" y="2552700"/>
          <p14:tracePt t="87071" x="8207375" y="2544763"/>
          <p14:tracePt t="87084" x="8221663" y="2536825"/>
          <p14:tracePt t="87101" x="8229600" y="2522538"/>
          <p14:tracePt t="87117" x="8237538" y="2514600"/>
          <p14:tracePt t="87134" x="8245475" y="2506663"/>
          <p14:tracePt t="87151" x="8245475" y="2498725"/>
          <p14:tracePt t="87167" x="8251825" y="2492375"/>
          <p14:tracePt t="87184" x="8259763" y="2476500"/>
          <p14:tracePt t="87201" x="8267700" y="2468563"/>
          <p14:tracePt t="87218" x="8267700" y="2454275"/>
          <p14:tracePt t="87220" x="8275638" y="2446338"/>
          <p14:tracePt t="87235" x="8275638" y="2438400"/>
          <p14:tracePt t="87253" x="8275638" y="2430463"/>
          <p14:tracePt t="87329" x="8275638" y="2422525"/>
          <p14:tracePt t="87337" x="8275638" y="2416175"/>
          <p14:tracePt t="87349" x="8275638" y="2408238"/>
          <p14:tracePt t="87357" x="8275638" y="2400300"/>
          <p14:tracePt t="87368" x="8275638" y="2392363"/>
          <p14:tracePt t="87384" x="8275638" y="2384425"/>
          <p14:tracePt t="87401" x="8275638" y="2378075"/>
          <p14:tracePt t="87481" x="8275638" y="2370138"/>
          <p14:tracePt t="87495" x="8275638" y="2362200"/>
          <p14:tracePt t="87505" x="8275638" y="2354263"/>
          <p14:tracePt t="87518" x="8275638" y="2339975"/>
          <p14:tracePt t="87534" x="8275638" y="2324100"/>
          <p14:tracePt t="87551" x="8267700" y="2316163"/>
          <p14:tracePt t="87568" x="8267700" y="2308225"/>
          <p14:tracePt t="87667" x="8267700" y="2301875"/>
          <p14:tracePt t="87672" x="8259763" y="2301875"/>
          <p14:tracePt t="87684" x="8259763" y="2286000"/>
          <p14:tracePt t="87701" x="8245475" y="2278063"/>
          <p14:tracePt t="87718" x="8245475" y="2270125"/>
          <p14:tracePt t="87749" x="8237538" y="2270125"/>
          <p14:tracePt t="87773" x="8237538" y="2263775"/>
          <p14:tracePt t="87776" x="8229600" y="2263775"/>
          <p14:tracePt t="87785" x="8229600" y="2255838"/>
          <p14:tracePt t="87801" x="8213725" y="2247900"/>
          <p14:tracePt t="87834" x="8207375" y="2247900"/>
          <p14:tracePt t="87851" x="8207375" y="2239963"/>
          <p14:tracePt t="87868" x="8199438" y="2239963"/>
          <p14:tracePt t="87885" x="8191500" y="2239963"/>
          <p14:tracePt t="87901" x="8183563" y="2239963"/>
          <p14:tracePt t="87918" x="8175625" y="2239963"/>
          <p14:tracePt t="87935" x="8169275" y="2239963"/>
          <p14:tracePt t="87952" x="8153400" y="2239963"/>
          <p14:tracePt t="87968" x="8145463" y="2239963"/>
          <p14:tracePt t="88023" x="8137525" y="2239963"/>
          <p14:tracePt t="88039" x="8131175" y="2239963"/>
          <p14:tracePt t="88045" x="8123238" y="2239963"/>
          <p14:tracePt t="88057" x="8115300" y="2239963"/>
          <p14:tracePt t="88068" x="8107363" y="2239963"/>
          <p14:tracePt t="88085" x="8085138" y="2239963"/>
          <p14:tracePt t="88101" x="8061325" y="2232025"/>
          <p14:tracePt t="88118" x="8054975" y="2232025"/>
          <p14:tracePt t="88135" x="8047038" y="2232025"/>
          <p14:tracePt t="88151" x="8039100" y="2232025"/>
          <p14:tracePt t="88207" x="8031163" y="2232025"/>
          <p14:tracePt t="88217" x="8023225" y="2232025"/>
          <p14:tracePt t="88225" x="8016875" y="2232025"/>
          <p14:tracePt t="88235" x="8008938" y="2232025"/>
          <p14:tracePt t="88251" x="7993063" y="2239963"/>
          <p14:tracePt t="88268" x="7985125" y="2239963"/>
          <p14:tracePt t="88284" x="7978775" y="2239963"/>
          <p14:tracePt t="88333" x="7978775" y="2247900"/>
          <p14:tracePt t="88337" x="7970838" y="2247900"/>
          <p14:tracePt t="88352" x="7954963" y="2263775"/>
          <p14:tracePt t="88368" x="7932738" y="2278063"/>
          <p14:tracePt t="88385" x="7924800" y="2293938"/>
          <p14:tracePt t="88387" x="7916863" y="2293938"/>
          <p14:tracePt t="88401" x="7908925" y="2301875"/>
          <p14:tracePt t="88418" x="7902575" y="2308225"/>
          <p14:tracePt t="88483" x="7894638" y="2308225"/>
          <p14:tracePt t="88489" x="7894638" y="2316163"/>
          <p14:tracePt t="88501" x="7886700" y="2324100"/>
          <p14:tracePt t="88518" x="7878763" y="2332038"/>
          <p14:tracePt t="88535" x="7870825" y="2339975"/>
          <p14:tracePt t="88552" x="7870825" y="2354263"/>
          <p14:tracePt t="88568" x="7864475" y="2370138"/>
          <p14:tracePt t="88585" x="7864475" y="2384425"/>
          <p14:tracePt t="88601" x="7864475" y="2392363"/>
          <p14:tracePt t="88618" x="7856538" y="2400300"/>
          <p14:tracePt t="88795" x="7856538" y="2408238"/>
          <p14:tracePt t="88805" x="7864475" y="2416175"/>
          <p14:tracePt t="88811" x="7864475" y="2422525"/>
          <p14:tracePt t="88818" x="7870825" y="2430463"/>
          <p14:tracePt t="88835" x="7886700" y="2446338"/>
          <p14:tracePt t="88836" x="7894638" y="2446338"/>
          <p14:tracePt t="88852" x="7908925" y="2468563"/>
          <p14:tracePt t="88868" x="7924800" y="2476500"/>
          <p14:tracePt t="88885" x="7940675" y="2492375"/>
          <p14:tracePt t="88901" x="7947025" y="2498725"/>
          <p14:tracePt t="88935" x="7954963" y="2506663"/>
          <p14:tracePt t="88952" x="7970838" y="2514600"/>
          <p14:tracePt t="88968" x="7985125" y="2522538"/>
          <p14:tracePt t="88985" x="8008938" y="2522538"/>
          <p14:tracePt t="89002" x="8023225" y="2522538"/>
          <p14:tracePt t="89018" x="8031163" y="2522538"/>
          <p14:tracePt t="89035" x="8039100" y="2522538"/>
          <p14:tracePt t="89052" x="8054975" y="2522538"/>
          <p14:tracePt t="89068" x="8061325" y="2522538"/>
          <p14:tracePt t="89085" x="8069263" y="2522538"/>
          <p14:tracePt t="89102" x="8077200" y="2522538"/>
          <p14:tracePt t="89118" x="8093075" y="2522538"/>
          <p14:tracePt t="89135" x="8099425" y="2522538"/>
          <p14:tracePt t="89152" x="8115300" y="2522538"/>
          <p14:tracePt t="89168" x="8131175" y="2522538"/>
          <p14:tracePt t="89185" x="8145463" y="2522538"/>
          <p14:tracePt t="89202" x="8161338" y="2522538"/>
          <p14:tracePt t="89218" x="8169275" y="2514600"/>
          <p14:tracePt t="89222" x="8175625" y="2506663"/>
          <p14:tracePt t="90007" x="8169275" y="2506663"/>
          <p14:tracePt t="90025" x="8161338" y="2506663"/>
          <p14:tracePt t="90036" x="8153400" y="2506663"/>
          <p14:tracePt t="90071" x="8145463" y="2506663"/>
          <p14:tracePt t="90215" x="8137525" y="2506663"/>
          <p14:tracePt t="90232" x="8137525" y="2498725"/>
          <p14:tracePt t="90237" x="8131175" y="2498725"/>
          <p14:tracePt t="90252" x="8123238" y="2492375"/>
          <p14:tracePt t="90269" x="8107363" y="2476500"/>
          <p14:tracePt t="90285" x="8099425" y="2460625"/>
          <p14:tracePt t="90302" x="8093075" y="2446338"/>
          <p14:tracePt t="90335" x="8093075" y="2438400"/>
          <p14:tracePt t="93842" x="8093075" y="2430463"/>
          <p14:tracePt t="93848" x="8093075" y="2422525"/>
          <p14:tracePt t="93854" x="8093075" y="2416175"/>
          <p14:tracePt t="93869" x="8093075" y="2408238"/>
          <p14:tracePt t="93886" x="8093075" y="2400300"/>
          <p14:tracePt t="93903" x="8093075" y="2378075"/>
          <p14:tracePt t="93920" x="8093075" y="2362200"/>
          <p14:tracePt t="93944" x="8093075" y="2354263"/>
          <p14:tracePt t="93970" x="8093075" y="2346325"/>
          <p14:tracePt t="94004" x="8099425" y="2346325"/>
          <p14:tracePt t="94007" x="8099425" y="2339975"/>
          <p14:tracePt t="94088" x="8099425" y="2332038"/>
          <p14:tracePt t="94108" x="8099425" y="2324100"/>
          <p14:tracePt t="94116" x="8099425" y="2316163"/>
          <p14:tracePt t="94128" x="8099425" y="2308225"/>
          <p14:tracePt t="94144" x="8107363" y="2301875"/>
          <p14:tracePt t="94226" x="8107363" y="2293938"/>
          <p14:tracePt t="94240" x="8107363" y="2286000"/>
          <p14:tracePt t="94264" x="8107363" y="2278063"/>
          <p14:tracePt t="94286" x="8107363" y="2270125"/>
          <p14:tracePt t="94302" x="8107363" y="2263775"/>
          <p14:tracePt t="94310" x="8107363" y="2255838"/>
          <p14:tracePt t="94336" x="8107363" y="2247900"/>
          <p14:tracePt t="94538" x="8099425" y="2247900"/>
          <p14:tracePt t="94544" x="8093075" y="2247900"/>
          <p14:tracePt t="94560" x="8085138" y="2247900"/>
          <p14:tracePt t="94650" x="8077200" y="2247900"/>
          <p14:tracePt t="94668" x="8069263" y="2247900"/>
          <p14:tracePt t="94671" x="8069263" y="2255838"/>
          <p14:tracePt t="94687" x="8054975" y="2263775"/>
          <p14:tracePt t="94704" x="8039100" y="2278063"/>
          <p14:tracePt t="94720" x="8023225" y="2293938"/>
          <p14:tracePt t="94774" x="8016875" y="2293938"/>
          <p14:tracePt t="94780" x="8016875" y="2301875"/>
          <p14:tracePt t="94792" x="8008938" y="2301875"/>
          <p14:tracePt t="94803" x="7993063" y="2308225"/>
          <p14:tracePt t="94820" x="7985125" y="2332038"/>
          <p14:tracePt t="94837" x="7962900" y="2354263"/>
          <p14:tracePt t="94853" x="7947025" y="2370138"/>
          <p14:tracePt t="94870" x="7940675" y="2370138"/>
          <p14:tracePt t="94887" x="7940675" y="2378075"/>
          <p14:tracePt t="94962" x="7940675" y="2384425"/>
          <p14:tracePt t="94966" x="7932738" y="2384425"/>
          <p14:tracePt t="94976" x="7932738" y="2392363"/>
          <p14:tracePt t="95000" x="7932738" y="2400300"/>
          <p14:tracePt t="95150" x="7932738" y="2408238"/>
          <p14:tracePt t="95159" x="7932738" y="2416175"/>
          <p14:tracePt t="95170" x="7932738" y="2422525"/>
          <p14:tracePt t="95187" x="7940675" y="2422525"/>
          <p14:tracePt t="95228" x="7947025" y="2430463"/>
          <p14:tracePt t="95240" x="7954963" y="2430463"/>
          <p14:tracePt t="95248" x="7962900" y="2430463"/>
          <p14:tracePt t="95254" x="7970838" y="2430463"/>
          <p14:tracePt t="95270" x="7985125" y="2438400"/>
          <p14:tracePt t="95287" x="8008938" y="2446338"/>
          <p14:tracePt t="95304" x="8031163" y="2460625"/>
          <p14:tracePt t="95320" x="8047038" y="2460625"/>
          <p14:tracePt t="95337" x="8047038" y="2468563"/>
          <p14:tracePt t="95394" x="8054975" y="2468563"/>
          <p14:tracePt t="95410" x="8061325" y="2468563"/>
          <p14:tracePt t="95416" x="8069263" y="2468563"/>
          <p14:tracePt t="95422" x="8077200" y="2468563"/>
          <p14:tracePt t="95437" x="8099425" y="2468563"/>
          <p14:tracePt t="95453" x="8115300" y="2468563"/>
          <p14:tracePt t="95471" x="8131175" y="2468563"/>
          <p14:tracePt t="95612" x="8137525" y="2468563"/>
          <p14:tracePt t="96144" x="8131175" y="2468563"/>
          <p14:tracePt t="96150" x="8123238" y="2468563"/>
          <p14:tracePt t="96247" x="8115300" y="2468563"/>
          <p14:tracePt t="96262" x="8107363" y="2468563"/>
          <p14:tracePt t="96274" x="8099425" y="2468563"/>
          <p14:tracePt t="96282" x="8093075" y="2468563"/>
          <p14:tracePt t="96318" x="8085138" y="2468563"/>
          <p14:tracePt t="96398" x="8085138" y="2460625"/>
          <p14:tracePt t="96409" x="8077200" y="2460625"/>
          <p14:tracePt t="96422" x="8069263" y="2460625"/>
          <p14:tracePt t="96424" x="8069263" y="2454275"/>
          <p14:tracePt t="96437" x="8061325" y="2446338"/>
          <p14:tracePt t="96462" x="8054975" y="2446338"/>
          <p14:tracePt t="96530" x="8054975" y="2438400"/>
          <p14:tracePt t="96544" x="8054975" y="2430463"/>
          <p14:tracePt t="96548" x="8047038" y="2430463"/>
          <p14:tracePt t="96560" x="8047038" y="2422525"/>
          <p14:tracePt t="96571" x="8047038" y="2416175"/>
          <p14:tracePt t="96587" x="8039100" y="2408238"/>
          <p14:tracePt t="96621" x="8031163" y="2400300"/>
          <p14:tracePt t="96637" x="8023225" y="2392363"/>
          <p14:tracePt t="96654" x="8023225" y="2378075"/>
          <p14:tracePt t="96671" x="8016875" y="2354263"/>
          <p14:tracePt t="96672" x="8016875" y="2346325"/>
          <p14:tracePt t="96687" x="8001000" y="2324100"/>
          <p14:tracePt t="96704" x="7985125" y="2286000"/>
          <p14:tracePt t="96721" x="7978775" y="2270125"/>
          <p14:tracePt t="96722" x="7970838" y="2263775"/>
          <p14:tracePt t="96737" x="7970838" y="2255838"/>
          <p14:tracePt t="96782" x="7970838" y="2247900"/>
          <p14:tracePt t="98625" x="7970838" y="2239963"/>
          <p14:tracePt t="98629" x="7978775" y="2239963"/>
          <p14:tracePt t="98638" x="7978775" y="2232025"/>
          <p14:tracePt t="98655" x="7993063" y="2225675"/>
          <p14:tracePt t="98672" x="8008938" y="2217738"/>
          <p14:tracePt t="98688" x="8016875" y="2201863"/>
          <p14:tracePt t="98705" x="8023225" y="2193925"/>
          <p14:tracePt t="98722" x="8023225" y="2187575"/>
          <p14:tracePt t="98799" x="8031163" y="2187575"/>
          <p14:tracePt t="98812" x="8039100" y="2187575"/>
          <p14:tracePt t="98819" x="8039100" y="2179638"/>
          <p14:tracePt t="98838" x="8039100" y="2171700"/>
          <p14:tracePt t="98855" x="8039100" y="2163763"/>
          <p14:tracePt t="98913" x="8031163" y="2163763"/>
          <p14:tracePt t="98923" x="8023225" y="2163763"/>
          <p14:tracePt t="98933" x="8016875" y="2163763"/>
          <p14:tracePt t="98943" x="8008938" y="2163763"/>
          <p14:tracePt t="98955" x="7993063" y="2163763"/>
          <p14:tracePt t="98972" x="7985125" y="2163763"/>
          <p14:tracePt t="98989" x="7970838" y="2163763"/>
          <p14:tracePt t="99005" x="7962900" y="2163763"/>
          <p14:tracePt t="99022" x="7954963" y="2163763"/>
          <p14:tracePt t="99041" x="7947025" y="2163763"/>
          <p14:tracePt t="99055" x="7940675" y="2163763"/>
          <p14:tracePt t="99072" x="7916863" y="2179638"/>
          <p14:tracePt t="99074" x="7908925" y="2179638"/>
          <p14:tracePt t="99088" x="7886700" y="2187575"/>
          <p14:tracePt t="99105" x="7870825" y="2193925"/>
          <p14:tracePt t="99197" x="7864475" y="2193925"/>
          <p14:tracePt t="99202" x="7864475" y="2201863"/>
          <p14:tracePt t="99213" x="7864475" y="2209800"/>
          <p14:tracePt t="99222" x="7848600" y="2209800"/>
          <p14:tracePt t="99224" x="7848600" y="2217738"/>
          <p14:tracePt t="99239" x="7848600" y="2225675"/>
          <p14:tracePt t="99255" x="7840663" y="2225675"/>
          <p14:tracePt t="99272" x="7840663" y="2232025"/>
          <p14:tracePt t="99288" x="7832725" y="2239963"/>
          <p14:tracePt t="99305" x="7832725" y="2247900"/>
          <p14:tracePt t="99322" x="7826375" y="2255838"/>
          <p14:tracePt t="99338" x="7818438" y="2270125"/>
          <p14:tracePt t="99355" x="7818438" y="2286000"/>
          <p14:tracePt t="99373" x="7810500" y="2316163"/>
          <p14:tracePt t="99389" x="7810500" y="2346325"/>
          <p14:tracePt t="99405" x="7802563" y="2378075"/>
          <p14:tracePt t="99422" x="7802563" y="2408238"/>
          <p14:tracePt t="99438" x="7802563" y="2422525"/>
          <p14:tracePt t="99497" x="7802563" y="2430463"/>
          <p14:tracePt t="99513" x="7802563" y="2438400"/>
          <p14:tracePt t="99517" x="7802563" y="2446338"/>
          <p14:tracePt t="99529" x="7802563" y="2454275"/>
          <p14:tracePt t="99539" x="7802563" y="2460625"/>
          <p14:tracePt t="99555" x="7810500" y="2476500"/>
          <p14:tracePt t="99572" x="7818438" y="2492375"/>
          <p14:tracePt t="99589" x="7826375" y="2506663"/>
          <p14:tracePt t="99643" x="7832725" y="2506663"/>
          <p14:tracePt t="99653" x="7840663" y="2506663"/>
          <p14:tracePt t="99663" x="7848600" y="2506663"/>
          <p14:tracePt t="99672" x="7856538" y="2514600"/>
          <p14:tracePt t="99688" x="7886700" y="2522538"/>
          <p14:tracePt t="99706" x="7916863" y="2530475"/>
          <p14:tracePt t="99722" x="7947025" y="2544763"/>
          <p14:tracePt t="99738" x="7962900" y="2544763"/>
          <p14:tracePt t="99755" x="7978775" y="2544763"/>
          <p14:tracePt t="99772" x="7985125" y="2544763"/>
          <p14:tracePt t="99789" x="8001000" y="2544763"/>
          <p14:tracePt t="99806" x="8023225" y="2544763"/>
          <p14:tracePt t="99822" x="8047038" y="2552700"/>
          <p14:tracePt t="99839" x="8077200" y="2552700"/>
          <p14:tracePt t="99856" x="8115300" y="2552700"/>
          <p14:tracePt t="99872" x="8131175" y="2552700"/>
          <p14:tracePt t="99889" x="8145463" y="2552700"/>
          <p14:tracePt t="99906" x="8153400" y="2552700"/>
          <p14:tracePt t="99922" x="8161338" y="2552700"/>
          <p14:tracePt t="99939" x="8169275" y="2552700"/>
          <p14:tracePt t="99955" x="8175625" y="2552700"/>
          <p14:tracePt t="100005" x="8183563" y="2552700"/>
          <p14:tracePt t="100015" x="8183563" y="2544763"/>
          <p14:tracePt t="100023" x="8191500" y="2544763"/>
          <p14:tracePt t="100039" x="8199438" y="2530475"/>
          <p14:tracePt t="100041" x="8207375" y="2522538"/>
          <p14:tracePt t="100056" x="8213725" y="2506663"/>
          <p14:tracePt t="100072" x="8229600" y="2492375"/>
          <p14:tracePt t="100089" x="8237538" y="2476500"/>
          <p14:tracePt t="100105" x="8237538" y="2468563"/>
          <p14:tracePt t="100122" x="8245475" y="2460625"/>
          <p14:tracePt t="100139" x="8245475" y="2454275"/>
          <p14:tracePt t="100156" x="8245475" y="2438400"/>
          <p14:tracePt t="100172" x="8245475" y="2422525"/>
          <p14:tracePt t="100189" x="8245475" y="2400300"/>
          <p14:tracePt t="100205" x="8245475" y="2384425"/>
          <p14:tracePt t="100223" x="8245475" y="2362200"/>
          <p14:tracePt t="100239" x="8237538" y="2339975"/>
          <p14:tracePt t="100256" x="8213725" y="2316163"/>
          <p14:tracePt t="100272" x="8207375" y="2301875"/>
          <p14:tracePt t="100289" x="8191500" y="2293938"/>
          <p14:tracePt t="100306" x="8183563" y="2286000"/>
          <p14:tracePt t="100322" x="8175625" y="2278063"/>
          <p14:tracePt t="100339" x="8161338" y="2270125"/>
          <p14:tracePt t="100356" x="8145463" y="2263775"/>
          <p14:tracePt t="100372" x="8131175" y="2247900"/>
          <p14:tracePt t="100389" x="8107363" y="2232025"/>
          <p14:tracePt t="100391" x="8107363" y="2225675"/>
          <p14:tracePt t="100394" x="8099425" y="2217738"/>
          <p14:tracePt t="100396" x="8093075" y="2217738"/>
          <p14:tracePt t="100406" x="8085138" y="2209800"/>
          <p14:tracePt t="100422" x="8061325" y="2187575"/>
          <p14:tracePt t="100439" x="8054975" y="2179638"/>
          <p14:tracePt t="100455" x="8031163" y="2171700"/>
          <p14:tracePt t="100472" x="8016875" y="2155825"/>
          <p14:tracePt t="100489" x="7993063" y="2149475"/>
          <p14:tracePt t="100506" x="7954963" y="2125663"/>
          <p14:tracePt t="100509" x="7947025" y="2125663"/>
          <p14:tracePt t="100522" x="7916863" y="2117725"/>
          <p14:tracePt t="100539" x="7878763" y="2095500"/>
          <p14:tracePt t="100540" x="7870825" y="2095500"/>
          <p14:tracePt t="100556" x="7832725" y="2079625"/>
          <p14:tracePt t="100572" x="7788275" y="2057400"/>
          <p14:tracePt t="100576" x="7780338" y="2057400"/>
          <p14:tracePt t="100589" x="7742238" y="2041525"/>
          <p14:tracePt t="100606" x="7696200" y="2019300"/>
          <p14:tracePt t="100609" x="7688263" y="2019300"/>
          <p14:tracePt t="100622" x="7650163" y="2003425"/>
          <p14:tracePt t="100639" x="7627938" y="1997075"/>
          <p14:tracePt t="100641" x="7620000" y="1989138"/>
          <p14:tracePt t="100655" x="7604125" y="1981200"/>
          <p14:tracePt t="100672" x="7589838" y="1973263"/>
          <p14:tracePt t="100675" x="7581900" y="1973263"/>
          <p14:tracePt t="100689" x="7566025" y="1965325"/>
          <p14:tracePt t="100706" x="7543800" y="1958975"/>
          <p14:tracePt t="100723" x="7505700" y="1951038"/>
          <p14:tracePt t="100724" x="7497763" y="1951038"/>
          <p14:tracePt t="100739" x="7451725" y="1943100"/>
          <p14:tracePt t="100740" x="7445375" y="1935163"/>
          <p14:tracePt t="100756" x="7383463" y="1920875"/>
          <p14:tracePt t="100758" x="7375525" y="1920875"/>
          <p14:tracePt t="100772" x="7331075" y="1905000"/>
          <p14:tracePt t="100789" x="7299325" y="1889125"/>
          <p14:tracePt t="100806" x="7277100" y="1882775"/>
          <p14:tracePt t="100873" x="7269163" y="1882775"/>
          <p14:tracePt t="100881" x="7261225" y="1882775"/>
          <p14:tracePt t="100889" x="7254875" y="1882775"/>
          <p14:tracePt t="100906" x="7231063" y="1882775"/>
          <p14:tracePt t="100922" x="7208838" y="1874838"/>
          <p14:tracePt t="100926" x="7200900" y="1874838"/>
          <p14:tracePt t="100939" x="7185025" y="1866900"/>
          <p14:tracePt t="100956" x="7170738" y="1858963"/>
          <p14:tracePt t="100973" x="7162800" y="1858963"/>
          <p14:tracePt t="100989" x="7154863" y="1858963"/>
          <p14:tracePt t="101369" x="7154863" y="1851025"/>
          <p14:tracePt t="102841" x="7154863" y="1858963"/>
          <p14:tracePt t="102848" x="7170738" y="1874838"/>
          <p14:tracePt t="102850" x="7178675" y="1874838"/>
          <p14:tracePt t="102852" x="7178675" y="1882775"/>
          <p14:tracePt t="102858" x="7192963" y="1889125"/>
          <p14:tracePt t="102873" x="7254875" y="1935163"/>
          <p14:tracePt t="102890" x="7337425" y="1997075"/>
          <p14:tracePt t="102893" x="7353300" y="2003425"/>
          <p14:tracePt t="102894" x="7361238" y="2011363"/>
          <p14:tracePt t="102896" x="7375525" y="2019300"/>
          <p14:tracePt t="102898" x="7391400" y="2027238"/>
          <p14:tracePt t="102906" x="7429500" y="2049463"/>
          <p14:tracePt t="102923" x="7521575" y="2103438"/>
          <p14:tracePt t="102924" x="7535863" y="2111375"/>
          <p14:tracePt t="102926" x="7535863" y="2117725"/>
          <p14:tracePt t="102940" x="7589838" y="2149475"/>
          <p14:tracePt t="102943" x="7604125" y="2155825"/>
          <p14:tracePt t="102956" x="7635875" y="2179638"/>
          <p14:tracePt t="102973" x="7666038" y="2201863"/>
          <p14:tracePt t="102975" x="7673975" y="2209800"/>
          <p14:tracePt t="102990" x="7704138" y="2232025"/>
          <p14:tracePt t="103006" x="7734300" y="2270125"/>
          <p14:tracePt t="103008" x="7742238" y="2270125"/>
          <p14:tracePt t="103010" x="7750175" y="2278063"/>
          <p14:tracePt t="103023" x="7788275" y="2316163"/>
          <p14:tracePt t="103024" x="7794625" y="2324100"/>
          <p14:tracePt t="103026" x="7802563" y="2324100"/>
          <p14:tracePt t="103040" x="7840663" y="2354263"/>
          <p14:tracePt t="103044" x="7856538" y="2362200"/>
          <p14:tracePt t="103047" x="7864475" y="2362200"/>
          <p14:tracePt t="103057" x="7886700" y="2378075"/>
          <p14:tracePt t="103073" x="7916863" y="2392363"/>
          <p14:tracePt t="103076" x="7924800" y="2392363"/>
          <p14:tracePt t="103090" x="7947025" y="2408238"/>
          <p14:tracePt t="103106" x="7962900" y="2408238"/>
          <p14:tracePt t="103123" x="7970838" y="2408238"/>
          <p14:tracePt t="103140" x="7970838" y="2416175"/>
          <p14:tracePt t="103159" x="7978775" y="2416175"/>
          <p14:tracePt t="103183" x="7985125" y="2416175"/>
          <p14:tracePt t="103201" x="7993063" y="2416175"/>
          <p14:tracePt t="103209" x="8001000" y="2416175"/>
          <p14:tracePt t="103225" x="8008938" y="2422525"/>
          <p14:tracePt t="103240" x="8031163" y="2430463"/>
          <p14:tracePt t="103257" x="8054975" y="2438400"/>
          <p14:tracePt t="103273" x="8069263" y="2446338"/>
          <p14:tracePt t="103290" x="8077200" y="2446338"/>
          <p14:tracePt t="107729" x="8085138" y="2446338"/>
          <p14:tracePt t="108165" x="8093075" y="2446338"/>
          <p14:tracePt t="108281" x="8099425" y="2446338"/>
          <p14:tracePt t="108435" x="8107363" y="2446338"/>
          <p14:tracePt t="108442" x="8107363" y="2454275"/>
          <p14:tracePt t="108453" x="8115300" y="2454275"/>
          <p14:tracePt t="108471" x="8115300" y="2460625"/>
          <p14:tracePt t="108590" x="0" y="0"/>
        </p14:tracePtLst>
        <p14:tracePtLst>
          <p14:tracePt t="112033" x="8991600" y="2430463"/>
          <p14:tracePt t="112041" x="8999538" y="2430463"/>
          <p14:tracePt t="112047" x="9007475" y="2430463"/>
          <p14:tracePt t="112060" x="9021763" y="2438400"/>
          <p14:tracePt t="112076" x="9045575" y="2454275"/>
          <p14:tracePt t="112093" x="9059863" y="2468563"/>
          <p14:tracePt t="112110" x="9090025" y="2484438"/>
          <p14:tracePt t="112126" x="9121775" y="2492375"/>
          <p14:tracePt t="112143" x="9159875" y="2506663"/>
          <p14:tracePt t="112160" x="9190038" y="2506663"/>
          <p14:tracePt t="112176" x="9204325" y="2514600"/>
          <p14:tracePt t="112239" x="9212263" y="2514600"/>
          <p14:tracePt t="112247" x="9220200" y="2514600"/>
          <p14:tracePt t="112253" x="9228138" y="2514600"/>
          <p14:tracePt t="112260" x="9242425" y="2514600"/>
          <p14:tracePt t="112276" x="9280525" y="2522538"/>
          <p14:tracePt t="112293" x="9326563" y="2530475"/>
          <p14:tracePt t="112294" x="9334500" y="2530475"/>
          <p14:tracePt t="112310" x="9350375" y="2530475"/>
          <p14:tracePt t="112326" x="9364663" y="2530475"/>
          <p14:tracePt t="112329" x="9372600" y="2530475"/>
          <p14:tracePt t="112344" x="9394825" y="2522538"/>
          <p14:tracePt t="112360" x="9432925" y="2514600"/>
          <p14:tracePt t="112376" x="9478963" y="2498725"/>
          <p14:tracePt t="112394" x="9532938" y="2484438"/>
          <p14:tracePt t="112395" x="9532938" y="2476500"/>
          <p14:tracePt t="112410" x="9601200" y="2460625"/>
          <p14:tracePt t="112412" x="9609138" y="2460625"/>
          <p14:tracePt t="112415" x="9617075" y="2460625"/>
          <p14:tracePt t="112416" x="9623425" y="2454275"/>
          <p14:tracePt t="112426" x="9685338" y="2454275"/>
          <p14:tracePt t="112428" x="9693275" y="2454275"/>
          <p14:tracePt t="112443" x="9723438" y="2454275"/>
          <p14:tracePt t="112445" x="9723438" y="2446338"/>
          <p14:tracePt t="112446" x="9731375" y="2446338"/>
          <p14:tracePt t="112460" x="9745663" y="2438400"/>
          <p14:tracePt t="112476" x="9769475" y="2422525"/>
          <p14:tracePt t="112493" x="9791700" y="2416175"/>
          <p14:tracePt t="112496" x="9791700" y="2408238"/>
          <p14:tracePt t="112510" x="9799638" y="2400300"/>
          <p14:tracePt t="112526" x="9807575" y="2392363"/>
          <p14:tracePt t="112611" x="9807575" y="2384425"/>
          <p14:tracePt t="112617" x="9813925" y="2384425"/>
          <p14:tracePt t="112627" x="9821863" y="2378075"/>
          <p14:tracePt t="112628" x="9821863" y="2370138"/>
          <p14:tracePt t="112643" x="9837738" y="2362200"/>
          <p14:tracePt t="112660" x="9859963" y="2339975"/>
          <p14:tracePt t="112677" x="9867900" y="2324100"/>
          <p14:tracePt t="112693" x="9875838" y="2308225"/>
          <p14:tracePt t="112710" x="9875838" y="2293938"/>
          <p14:tracePt t="112727" x="9875838" y="2278063"/>
          <p14:tracePt t="112744" x="9875838" y="2270125"/>
          <p14:tracePt t="112761" x="9875838" y="2263775"/>
          <p14:tracePt t="112915" x="9867900" y="2263775"/>
          <p14:tracePt t="112923" x="9867900" y="2255838"/>
          <p14:tracePt t="112991" x="9859963" y="2255838"/>
          <p14:tracePt t="113003" x="9852025" y="2255838"/>
          <p14:tracePt t="113011" x="9845675" y="2255838"/>
          <p14:tracePt t="113027" x="9845675" y="2247900"/>
          <p14:tracePt t="113043" x="9837738" y="2239963"/>
          <p14:tracePt t="113060" x="9837738" y="2232025"/>
          <p14:tracePt t="113115" x="9837738" y="2225675"/>
          <p14:tracePt t="113156" x="9829800" y="2225675"/>
          <p14:tracePt t="113276" x="9821863" y="2225675"/>
          <p14:tracePt t="113283" x="9813925" y="2225675"/>
          <p14:tracePt t="113294" x="9807575" y="2225675"/>
          <p14:tracePt t="113310" x="9799638" y="2225675"/>
          <p14:tracePt t="113349" x="9799638" y="2217738"/>
          <p14:tracePt t="113354" x="9799638" y="2209800"/>
          <p14:tracePt t="113361" x="9799638" y="2201863"/>
          <p14:tracePt t="113378" x="9791700" y="2179638"/>
          <p14:tracePt t="113394" x="9783763" y="2171700"/>
          <p14:tracePt t="113410" x="9783763" y="2163763"/>
          <p14:tracePt t="113428" x="9783763" y="2155825"/>
          <p14:tracePt t="113443" x="9783763" y="2149475"/>
          <p14:tracePt t="113460" x="9775825" y="2149475"/>
          <p14:tracePt t="113531" x="9775825" y="2141538"/>
          <p14:tracePt t="113545" x="9769475" y="2133600"/>
          <p14:tracePt t="113607" x="9769475" y="2125663"/>
          <p14:tracePt t="113829" x="9769475" y="2117725"/>
          <p14:tracePt t="113841" x="9769475" y="2111375"/>
          <p14:tracePt t="113972" x="9769475" y="2103438"/>
          <p14:tracePt t="113979" x="9769475" y="2087563"/>
          <p14:tracePt t="113994" x="9769475" y="2057400"/>
          <p14:tracePt t="114010" x="9753600" y="2027238"/>
          <p14:tracePt t="114027" x="9753600" y="2003425"/>
          <p14:tracePt t="114044" x="9745663" y="1989138"/>
          <p14:tracePt t="114060" x="9745663" y="1973263"/>
          <p14:tracePt t="114077" x="9745663" y="1965325"/>
          <p14:tracePt t="114094" x="9745663" y="1958975"/>
          <p14:tracePt t="114121" x="9745663" y="1951038"/>
          <p14:tracePt t="114127" x="9737725" y="1951038"/>
          <p14:tracePt t="114144" x="9737725" y="1927225"/>
          <p14:tracePt t="114161" x="9731375" y="1912938"/>
          <p14:tracePt t="114177" x="9723438" y="1897063"/>
          <p14:tracePt t="114363" x="9715500" y="1897063"/>
          <p14:tracePt t="114369" x="9715500" y="1889125"/>
          <p14:tracePt t="114377" x="9699625" y="1889125"/>
          <p14:tracePt t="114394" x="9693275" y="1889125"/>
          <p14:tracePt t="114413" x="9685338" y="1889125"/>
          <p14:tracePt t="114483" x="9677400" y="1882775"/>
          <p14:tracePt t="114489" x="9669463" y="1882775"/>
          <p14:tracePt t="114494" x="9655175" y="1874838"/>
          <p14:tracePt t="114511" x="9623425" y="1866900"/>
          <p14:tracePt t="114512" x="9623425" y="1858963"/>
          <p14:tracePt t="114527" x="9609138" y="1858963"/>
          <p14:tracePt t="114530" x="9601200" y="1858963"/>
          <p14:tracePt t="114544" x="9593263" y="1851025"/>
          <p14:tracePt t="114560" x="9585325" y="1851025"/>
          <p14:tracePt t="114581" x="9578975" y="1851025"/>
          <p14:tracePt t="114594" x="9571038" y="1836738"/>
          <p14:tracePt t="114611" x="9555163" y="1828800"/>
          <p14:tracePt t="114627" x="9547225" y="1820863"/>
          <p14:tracePt t="114645" x="9540875" y="1820863"/>
          <p14:tracePt t="114661" x="9532938" y="1812925"/>
          <p14:tracePt t="114677" x="9525000" y="1812925"/>
          <p14:tracePt t="114694" x="9517063" y="1798638"/>
          <p14:tracePt t="114710" x="9502775" y="1790700"/>
          <p14:tracePt t="114727" x="9494838" y="1782763"/>
          <p14:tracePt t="114744" x="9486900" y="1768475"/>
          <p14:tracePt t="114760" x="9478963" y="1768475"/>
          <p14:tracePt t="115637" x="9486900" y="1768475"/>
          <p14:tracePt t="115642" x="9486900" y="1774825"/>
          <p14:tracePt t="115646" x="9494838" y="1774825"/>
          <p14:tracePt t="115661" x="9517063" y="1790700"/>
          <p14:tracePt t="115678" x="9578975" y="1828800"/>
          <p14:tracePt t="115694" x="9677400" y="1882775"/>
          <p14:tracePt t="115697" x="9693275" y="1889125"/>
          <p14:tracePt t="115698" x="9699625" y="1889125"/>
          <p14:tracePt t="115711" x="9753600" y="1920875"/>
          <p14:tracePt t="115712" x="9761538" y="1920875"/>
          <p14:tracePt t="115728" x="9799638" y="1935163"/>
          <p14:tracePt t="115730" x="9807575" y="1935163"/>
          <p14:tracePt t="115744" x="9837738" y="1943100"/>
          <p14:tracePt t="115761" x="9859963" y="1951038"/>
          <p14:tracePt t="115762" x="9859963" y="1958975"/>
          <p14:tracePt t="115778" x="9890125" y="1958975"/>
          <p14:tracePt t="115794" x="9898063" y="1965325"/>
          <p14:tracePt t="115811" x="9913938" y="1973263"/>
          <p14:tracePt t="115828" x="9944100" y="1981200"/>
          <p14:tracePt t="115830" x="9952038" y="1989138"/>
          <p14:tracePt t="115844" x="9998075" y="1997075"/>
          <p14:tracePt t="115846" x="10004425" y="2003425"/>
          <p14:tracePt t="115849" x="10020300" y="2003425"/>
          <p14:tracePt t="115861" x="10066338" y="2011363"/>
          <p14:tracePt t="115878" x="10156825" y="2049463"/>
          <p14:tracePt t="115881" x="10164763" y="2049463"/>
          <p14:tracePt t="115883" x="10180638" y="2057400"/>
          <p14:tracePt t="115884" x="10188575" y="2065338"/>
          <p14:tracePt t="115894" x="10240963" y="2087563"/>
          <p14:tracePt t="115911" x="10317163" y="2125663"/>
          <p14:tracePt t="115912" x="10325100" y="2125663"/>
          <p14:tracePt t="115914" x="10333038" y="2133600"/>
          <p14:tracePt t="115917" x="10340975" y="2141538"/>
          <p14:tracePt t="115918" x="10347325" y="2141538"/>
          <p14:tracePt t="115928" x="10393363" y="2163763"/>
          <p14:tracePt t="115944" x="10455275" y="2193925"/>
          <p14:tracePt t="115946" x="10461625" y="2201863"/>
          <p14:tracePt t="115961" x="10499725" y="2225675"/>
          <p14:tracePt t="115978" x="10531475" y="2247900"/>
          <p14:tracePt t="115994" x="10561638" y="2263775"/>
          <p14:tracePt t="116011" x="10621963" y="2293938"/>
          <p14:tracePt t="116012" x="10629900" y="2301875"/>
          <p14:tracePt t="116014" x="10637838" y="2301875"/>
          <p14:tracePt t="116016" x="10645775" y="2308225"/>
          <p14:tracePt t="116028" x="10706100" y="2339975"/>
          <p14:tracePt t="116044" x="10804525" y="2400300"/>
          <p14:tracePt t="116047" x="10828338" y="2408238"/>
          <p14:tracePt t="116048" x="10836275" y="2416175"/>
          <p14:tracePt t="116050" x="10842625" y="2422525"/>
          <p14:tracePt t="116052" x="10858500" y="2422525"/>
          <p14:tracePt t="116061" x="10904538" y="2454275"/>
          <p14:tracePt t="116078" x="10988675" y="2498725"/>
          <p14:tracePt t="116081" x="10995025" y="2498725"/>
          <p14:tracePt t="116082" x="11002963" y="2498725"/>
          <p14:tracePt t="116084" x="11010900" y="2506663"/>
          <p14:tracePt t="116094" x="11041063" y="2530475"/>
          <p14:tracePt t="116096" x="11049000" y="2530475"/>
          <p14:tracePt t="116098" x="11056938" y="2536825"/>
          <p14:tracePt t="116111" x="11087100" y="2552700"/>
          <p14:tracePt t="116128" x="11125200" y="2574925"/>
          <p14:tracePt t="116131" x="11133138" y="2574925"/>
          <p14:tracePt t="116144" x="11155363" y="2582863"/>
          <p14:tracePt t="116161" x="11171238" y="2590800"/>
          <p14:tracePt t="116178" x="11185525" y="2598738"/>
          <p14:tracePt t="116215" x="11193463" y="2598738"/>
          <p14:tracePt t="116228" x="11201400" y="2606675"/>
          <p14:tracePt t="116244" x="11223625" y="2620963"/>
          <p14:tracePt t="116261" x="11239500" y="2644775"/>
          <p14:tracePt t="116263" x="11247438" y="2644775"/>
          <p14:tracePt t="116278" x="11261725" y="2667000"/>
          <p14:tracePt t="116294" x="11285538" y="2689225"/>
          <p14:tracePt t="116297" x="11293475" y="2689225"/>
          <p14:tracePt t="116298" x="11293475" y="2697163"/>
          <p14:tracePt t="116300" x="11299825" y="2697163"/>
          <p14:tracePt t="116311" x="11315700" y="2713038"/>
          <p14:tracePt t="116328" x="11345863" y="2735263"/>
          <p14:tracePt t="116344" x="11361738" y="2751138"/>
          <p14:tracePt t="116361" x="11383963" y="2765425"/>
          <p14:tracePt t="116363" x="11391900" y="2773363"/>
          <p14:tracePt t="116378" x="11407775" y="2789238"/>
          <p14:tracePt t="116394" x="11414125" y="2803525"/>
          <p14:tracePt t="116479" x="11414125" y="2811463"/>
          <p14:tracePt t="116484" x="11422063" y="2819400"/>
          <p14:tracePt t="116512" x="11430000" y="2835275"/>
          <p14:tracePt t="116528" x="11437938" y="2849563"/>
          <p14:tracePt t="116670" x="11445875" y="2849563"/>
          <p14:tracePt t="116676" x="11445875" y="2857500"/>
          <p14:tracePt t="118384" x="11445875" y="2865438"/>
          <p14:tracePt t="118462" x="11445875" y="2873375"/>
          <p14:tracePt t="118466" x="11445875" y="2879725"/>
          <p14:tracePt t="118478" x="11445875" y="2895600"/>
          <p14:tracePt t="118495" x="11445875" y="2925763"/>
          <p14:tracePt t="118512" x="11445875" y="2979738"/>
          <p14:tracePt t="118528" x="11430000" y="3032125"/>
          <p14:tracePt t="118545" x="11422063" y="3078163"/>
          <p14:tracePt t="118562" x="11422063" y="3116263"/>
          <p14:tracePt t="118564" x="11422063" y="3124200"/>
          <p14:tracePt t="118578" x="11414125" y="3140075"/>
          <p14:tracePt t="118595" x="11414125" y="3154363"/>
          <p14:tracePt t="118596" x="11407775" y="3154363"/>
          <p14:tracePt t="118612" x="11407775" y="3162300"/>
          <p14:tracePt t="118628" x="11407775" y="3184525"/>
          <p14:tracePt t="118645" x="11399838" y="3200400"/>
          <p14:tracePt t="118662" x="11391900" y="3246438"/>
          <p14:tracePt t="118678" x="11376025" y="3292475"/>
          <p14:tracePt t="118695" x="11369675" y="3330575"/>
          <p14:tracePt t="118712" x="11369675" y="3336925"/>
          <p14:tracePt t="118780" x="11369675" y="3344863"/>
          <p14:tracePt t="118788" x="11369675" y="3352800"/>
          <p14:tracePt t="118795" x="11361738" y="3352800"/>
          <p14:tracePt t="118812" x="11361738" y="3360738"/>
          <p14:tracePt t="119168" x="11353800" y="3360738"/>
          <p14:tracePt t="119172" x="11353800" y="3344863"/>
          <p14:tracePt t="119179" x="11345863" y="3336925"/>
          <p14:tracePt t="119195" x="11337925" y="3306763"/>
          <p14:tracePt t="119212" x="11331575" y="3284538"/>
          <p14:tracePt t="119229" x="11331575" y="3268663"/>
          <p14:tracePt t="119229" x="11331575" y="3260725"/>
          <p14:tracePt t="119245" x="11315700" y="3246438"/>
          <p14:tracePt t="119262" x="11299825" y="3222625"/>
          <p14:tracePt t="119279" x="11269663" y="3208338"/>
          <p14:tracePt t="119295" x="11239500" y="3178175"/>
          <p14:tracePt t="119312" x="11209338" y="3146425"/>
          <p14:tracePt t="119329" x="11163300" y="3101975"/>
          <p14:tracePt t="119330" x="11155363" y="3086100"/>
          <p14:tracePt t="119345" x="11102975" y="3025775"/>
          <p14:tracePt t="119362" x="11026775" y="2933700"/>
          <p14:tracePt t="119379" x="10934700" y="2857500"/>
          <p14:tracePt t="119380" x="10926763" y="2841625"/>
          <p14:tracePt t="119395" x="10858500" y="2773363"/>
          <p14:tracePt t="119412" x="10804525" y="2720975"/>
          <p14:tracePt t="119429" x="10760075" y="2674938"/>
          <p14:tracePt t="119445" x="10721975" y="2620963"/>
          <p14:tracePt t="119462" x="10698163" y="2598738"/>
          <p14:tracePt t="119479" x="10683875" y="2574925"/>
          <p14:tracePt t="119480" x="10683875" y="2568575"/>
          <p14:tracePt t="119495" x="10668000" y="2552700"/>
          <p14:tracePt t="119512" x="10652125" y="2536825"/>
          <p14:tracePt t="119513" x="10645775" y="2530475"/>
          <p14:tracePt t="119529" x="10621963" y="2506663"/>
          <p14:tracePt t="119545" x="10553700" y="2446338"/>
          <p14:tracePt t="119562" x="10455275" y="2384425"/>
          <p14:tracePt t="119564" x="10439400" y="2370138"/>
          <p14:tracePt t="119579" x="10347325" y="2308225"/>
          <p14:tracePt t="119595" x="10256838" y="2247900"/>
          <p14:tracePt t="119612" x="10180638" y="2193925"/>
          <p14:tracePt t="119629" x="10112375" y="2141538"/>
          <p14:tracePt t="119629" x="10096500" y="2133600"/>
          <p14:tracePt t="119645" x="10058400" y="2111375"/>
          <p14:tracePt t="119662" x="10020300" y="2079625"/>
          <p14:tracePt t="119664" x="10012363" y="2079625"/>
          <p14:tracePt t="119679" x="9966325" y="2057400"/>
          <p14:tracePt t="119696" x="9875838" y="2019300"/>
          <p14:tracePt t="119712" x="9775825" y="1981200"/>
          <p14:tracePt t="119729" x="9677400" y="1935163"/>
          <p14:tracePt t="119730" x="9661525" y="1927225"/>
          <p14:tracePt t="119746" x="9601200" y="1905000"/>
          <p14:tracePt t="119762" x="9571038" y="1889125"/>
          <p14:tracePt t="119779" x="9563100" y="1882775"/>
          <p14:tracePt t="120767" x="9563100" y="1889125"/>
          <p14:tracePt t="120772" x="9571038" y="1897063"/>
          <p14:tracePt t="120796" x="9578975" y="1912938"/>
          <p14:tracePt t="120813" x="9578975" y="1927225"/>
          <p14:tracePt t="120905" x="9578975" y="1935163"/>
          <p14:tracePt t="120919" x="9578975" y="1943100"/>
          <p14:tracePt t="120929" x="9578975" y="1951038"/>
          <p14:tracePt t="120937" x="9578975" y="1958975"/>
          <p14:tracePt t="120963" x="9578975" y="1965325"/>
          <p14:tracePt t="120983" x="9578975" y="1973263"/>
          <p14:tracePt t="120987" x="0" y="0"/>
        </p14:tracePtLst>
        <p14:tracePtLst>
          <p14:tracePt t="124516" x="8488363" y="5013325"/>
          <p14:tracePt t="124525" x="8488363" y="5006975"/>
          <p14:tracePt t="124531" x="8480425" y="5006975"/>
          <p14:tracePt t="124551" x="8480425" y="4999038"/>
          <p14:tracePt t="124613" x="8474075" y="4999038"/>
          <p14:tracePt t="124625" x="8474075" y="4991100"/>
          <p14:tracePt t="124631" x="8466138" y="4991100"/>
          <p14:tracePt t="124648" x="8450263" y="4968875"/>
          <p14:tracePt t="124664" x="8442325" y="4968875"/>
          <p14:tracePt t="124927" x="8435975" y="4968875"/>
          <p14:tracePt t="124935" x="8428038" y="4968875"/>
          <p14:tracePt t="124948" x="8420100" y="4968875"/>
          <p14:tracePt t="125239" x="8420100" y="4975225"/>
          <p14:tracePt t="125411" x="8420100" y="4968875"/>
          <p14:tracePt t="125719" x="8420100" y="4960938"/>
          <p14:tracePt t="125743" x="8412163" y="4960938"/>
          <p14:tracePt t="125755" x="8404225" y="4960938"/>
          <p14:tracePt t="125764" x="8397875" y="4960938"/>
          <p14:tracePt t="125775" x="8389938" y="4960938"/>
          <p14:tracePt t="125853" x="8382000" y="4960938"/>
          <p14:tracePt t="125859" x="8374063" y="4960938"/>
          <p14:tracePt t="125865" x="8366125" y="4960938"/>
          <p14:tracePt t="125881" x="8328025" y="4960938"/>
          <p14:tracePt t="125898" x="8297863" y="4968875"/>
          <p14:tracePt t="125901" x="8289925" y="4968875"/>
          <p14:tracePt t="125915" x="8259763" y="4975225"/>
          <p14:tracePt t="125931" x="8237538" y="4991100"/>
          <p14:tracePt t="125932" x="8229600" y="4991100"/>
          <p14:tracePt t="125948" x="8213725" y="4991100"/>
          <p14:tracePt t="125964" x="8199438" y="4999038"/>
          <p14:tracePt t="125982" x="8169275" y="4999038"/>
          <p14:tracePt t="125998" x="8069263" y="4983163"/>
          <p14:tracePt t="126015" x="7954963" y="4975225"/>
          <p14:tracePt t="126017" x="7940675" y="4975225"/>
          <p14:tracePt t="126018" x="7924800" y="4975225"/>
          <p14:tracePt t="126031" x="7826375" y="4975225"/>
          <p14:tracePt t="126032" x="7810500" y="4975225"/>
          <p14:tracePt t="126048" x="7712075" y="4975225"/>
          <p14:tracePt t="126051" x="7704138" y="4975225"/>
          <p14:tracePt t="126053" x="7680325" y="4975225"/>
          <p14:tracePt t="126065" x="7627938" y="4991100"/>
          <p14:tracePt t="126082" x="7543800" y="5006975"/>
          <p14:tracePt t="126084" x="7535863" y="5006975"/>
          <p14:tracePt t="126098" x="7489825" y="5021263"/>
          <p14:tracePt t="126115" x="7451725" y="5029200"/>
          <p14:tracePt t="126117" x="7451725" y="5037138"/>
          <p14:tracePt t="126118" x="7445375" y="5037138"/>
          <p14:tracePt t="126131" x="7421563" y="5045075"/>
          <p14:tracePt t="126134" x="7413625" y="5045075"/>
          <p14:tracePt t="126148" x="7375525" y="5051425"/>
          <p14:tracePt t="126165" x="7345363" y="5051425"/>
          <p14:tracePt t="126181" x="7331075" y="5051425"/>
          <p14:tracePt t="126198" x="7307263" y="5059363"/>
          <p14:tracePt t="126215" x="7285038" y="5059363"/>
          <p14:tracePt t="126231" x="7261225" y="5059363"/>
          <p14:tracePt t="126248" x="7254875" y="5059363"/>
          <p14:tracePt t="126289" x="7246938" y="5059363"/>
          <p14:tracePt t="126292" x="7239000" y="5059363"/>
          <p14:tracePt t="126303" x="7231063" y="5059363"/>
          <p14:tracePt t="126316" x="7223125" y="5059363"/>
          <p14:tracePt t="126331" x="7223125" y="5051425"/>
          <p14:tracePt t="126397" x="7216775" y="5051425"/>
          <p14:tracePt t="126402" x="7208838" y="5051425"/>
          <p14:tracePt t="126415" x="7192963" y="5051425"/>
          <p14:tracePt t="126431" x="7178675" y="5045075"/>
          <p14:tracePt t="126448" x="7170738" y="5037138"/>
          <p14:tracePt t="126465" x="7154863" y="5029200"/>
          <p14:tracePt t="126482" x="7140575" y="5029200"/>
          <p14:tracePt t="126498" x="7124700" y="5029200"/>
          <p14:tracePt t="126515" x="7086600" y="5029200"/>
          <p14:tracePt t="126532" x="7040563" y="5029200"/>
          <p14:tracePt t="126548" x="7010400" y="5029200"/>
          <p14:tracePt t="126565" x="6994525" y="5029200"/>
          <p14:tracePt t="126598" x="6980238" y="5029200"/>
          <p14:tracePt t="126615" x="6964363" y="5029200"/>
          <p14:tracePt t="126632" x="6950075" y="5029200"/>
          <p14:tracePt t="126648" x="6926263" y="5029200"/>
          <p14:tracePt t="126651" x="6918325" y="5029200"/>
          <p14:tracePt t="126665" x="6880225" y="5029200"/>
          <p14:tracePt t="126682" x="6835775" y="5029200"/>
          <p14:tracePt t="126698" x="6804025" y="5029200"/>
          <p14:tracePt t="126715" x="6759575" y="5021263"/>
          <p14:tracePt t="126717" x="6751638" y="5013325"/>
          <p14:tracePt t="126718" x="6743700" y="5013325"/>
          <p14:tracePt t="126720" x="6735763" y="5013325"/>
          <p14:tracePt t="126732" x="6713538" y="5006975"/>
          <p14:tracePt t="126734" x="6713538" y="4999038"/>
          <p14:tracePt t="126748" x="6697663" y="4999038"/>
          <p14:tracePt t="126750" x="6697663" y="4991100"/>
          <p14:tracePt t="126765" x="6689725" y="4991100"/>
          <p14:tracePt t="126829" x="6683375" y="4991100"/>
          <p14:tracePt t="126837" x="6675438" y="4991100"/>
          <p14:tracePt t="126848" x="6659563" y="4991100"/>
          <p14:tracePt t="126865" x="6637338" y="4991100"/>
          <p14:tracePt t="126882" x="6613525" y="4991100"/>
          <p14:tracePt t="126898" x="6607175" y="4991100"/>
          <p14:tracePt t="126915" x="6599238" y="4991100"/>
          <p14:tracePt t="126932" x="6591300" y="4991100"/>
          <p14:tracePt t="126989" x="6583363" y="4991100"/>
          <p14:tracePt t="126997" x="6575425" y="4991100"/>
          <p14:tracePt t="127005" x="6569075" y="4991100"/>
          <p14:tracePt t="127015" x="6561138" y="4991100"/>
          <p14:tracePt t="127103" x="6553200" y="4991100"/>
          <p14:tracePt t="127117" x="6545263" y="4991100"/>
          <p14:tracePt t="127143" x="6537325" y="4991100"/>
          <p14:tracePt t="127409" x="6530975" y="4991100"/>
          <p14:tracePt t="127423" x="6523038" y="4991100"/>
          <p14:tracePt t="127475" x="6523038" y="4999038"/>
          <p14:tracePt t="128873" x="6530975" y="4999038"/>
          <p14:tracePt t="129001" x="6537325" y="4999038"/>
          <p14:tracePt t="129043" x="6537325" y="4991100"/>
          <p14:tracePt t="129235" x="6545263" y="4991100"/>
          <p14:tracePt t="129589" x="6553200" y="4991100"/>
          <p14:tracePt t="129595" x="6561138" y="4991100"/>
          <p14:tracePt t="129603" x="6569075" y="4991100"/>
          <p14:tracePt t="129616" x="6575425" y="4983163"/>
          <p14:tracePt t="129633" x="6591300" y="4983163"/>
          <p14:tracePt t="129649" x="6607175" y="4983163"/>
          <p14:tracePt t="129666" x="6613525" y="4983163"/>
          <p14:tracePt t="129683" x="6629400" y="4975225"/>
          <p14:tracePt t="129699" x="6637338" y="4975225"/>
          <p14:tracePt t="129716" x="6645275" y="4975225"/>
          <p14:tracePt t="129739" x="6651625" y="4975225"/>
          <p14:tracePt t="129753" x="6659563" y="4975225"/>
          <p14:tracePt t="129775" x="6667500" y="4975225"/>
          <p14:tracePt t="129791" x="6675438" y="4975225"/>
          <p14:tracePt t="129811" x="6683375" y="4975225"/>
          <p14:tracePt t="129819" x="6689725" y="4975225"/>
          <p14:tracePt t="129833" x="6697663" y="4968875"/>
          <p14:tracePt t="129835" x="6705600" y="4968875"/>
          <p14:tracePt t="129850" x="6721475" y="4968875"/>
          <p14:tracePt t="129866" x="6735763" y="4968875"/>
          <p14:tracePt t="129884" x="6743700" y="4968875"/>
          <p14:tracePt t="129899" x="6751638" y="4968875"/>
          <p14:tracePt t="129923" x="6759575" y="4968875"/>
          <p14:tracePt t="129933" x="6759575" y="4960938"/>
          <p14:tracePt t="129951" x="6781800" y="4960938"/>
          <p14:tracePt t="129966" x="6797675" y="4960938"/>
          <p14:tracePt t="129983" x="6811963" y="4953000"/>
          <p14:tracePt t="130043" x="6819900" y="4953000"/>
          <p14:tracePt t="130055" x="6827838" y="4953000"/>
          <p14:tracePt t="130059" x="6827838" y="4945063"/>
          <p14:tracePt t="130066" x="6835775" y="4945063"/>
          <p14:tracePt t="130083" x="6873875" y="4937125"/>
          <p14:tracePt t="130100" x="6911975" y="4922838"/>
          <p14:tracePt t="130116" x="6934200" y="4906963"/>
          <p14:tracePt t="130119" x="6942138" y="4906963"/>
          <p14:tracePt t="130121" x="6942138" y="4899025"/>
          <p14:tracePt t="130122" x="6950075" y="4899025"/>
          <p14:tracePt t="130133" x="6956425" y="4892675"/>
          <p14:tracePt t="130150" x="6980238" y="4884738"/>
          <p14:tracePt t="130152" x="6988175" y="4884738"/>
          <p14:tracePt t="130166" x="6994525" y="4876800"/>
          <p14:tracePt t="130183" x="7002463" y="4876800"/>
          <p14:tracePt t="130200" x="7018338" y="4868863"/>
          <p14:tracePt t="130216" x="7032625" y="4868863"/>
          <p14:tracePt t="130233" x="7032625" y="4860925"/>
          <p14:tracePt t="130249" x="7040563" y="4860925"/>
          <p14:tracePt t="130315" x="7048500" y="4860925"/>
          <p14:tracePt t="130330" x="7056438" y="4860925"/>
          <p14:tracePt t="130366" x="7064375" y="4860925"/>
          <p14:tracePt t="130493" x="7064375" y="4854575"/>
          <p14:tracePt t="130503" x="7070725" y="4854575"/>
          <p14:tracePt t="130797" x="7078663" y="4854575"/>
          <p14:tracePt t="130803" x="7078663" y="4846638"/>
          <p14:tracePt t="130825" x="7086600" y="4846638"/>
          <p14:tracePt t="130833" x="7094538" y="4846638"/>
          <p14:tracePt t="130851" x="7102475" y="4846638"/>
          <p14:tracePt t="130871" x="7108825" y="4846638"/>
          <p14:tracePt t="130883" x="7108825" y="4838700"/>
          <p14:tracePt t="130900" x="7132638" y="4830763"/>
          <p14:tracePt t="130902" x="7140575" y="4830763"/>
          <p14:tracePt t="130916" x="7162800" y="4822825"/>
          <p14:tracePt t="130933" x="7192963" y="4808538"/>
          <p14:tracePt t="130934" x="7200900" y="4808538"/>
          <p14:tracePt t="130950" x="7231063" y="4800600"/>
          <p14:tracePt t="130966" x="7254875" y="4784725"/>
          <p14:tracePt t="130983" x="7269163" y="4784725"/>
          <p14:tracePt t="130985" x="7277100" y="4784725"/>
          <p14:tracePt t="131000" x="7277100" y="4778375"/>
          <p14:tracePt t="131016" x="7285038" y="4778375"/>
          <p14:tracePt t="131037" x="7292975" y="4778375"/>
          <p14:tracePt t="131053" x="7299325" y="4778375"/>
          <p14:tracePt t="131079" x="7307263" y="4778375"/>
          <p14:tracePt t="131193" x="7307263" y="4770438"/>
          <p14:tracePt t="131199" x="7315200" y="4770438"/>
          <p14:tracePt t="131241" x="7323138" y="4770438"/>
          <p14:tracePt t="131281" x="7331075" y="4770438"/>
          <p14:tracePt t="131292" x="7337425" y="4770438"/>
          <p14:tracePt t="131305" x="7337425" y="4762500"/>
          <p14:tracePt t="131316" x="7345363" y="4762500"/>
          <p14:tracePt t="131334" x="7369175" y="4754563"/>
          <p14:tracePt t="131350" x="7391400" y="4754563"/>
          <p14:tracePt t="131367" x="7413625" y="4746625"/>
          <p14:tracePt t="131383" x="7445375" y="4740275"/>
          <p14:tracePt t="131400" x="7475538" y="4724400"/>
          <p14:tracePt t="131416" x="7497763" y="4724400"/>
          <p14:tracePt t="131433" x="7513638" y="4716463"/>
          <p14:tracePt t="131533" x="7521575" y="4716463"/>
          <p14:tracePt t="131589" x="7527925" y="4716463"/>
          <p14:tracePt t="131610" x="7535863" y="4716463"/>
          <p14:tracePt t="132621" x="7543800" y="4716463"/>
          <p14:tracePt t="132639" x="7551738" y="4716463"/>
          <p14:tracePt t="132644" x="7559675" y="4716463"/>
          <p14:tracePt t="132650" x="7573963" y="4716463"/>
          <p14:tracePt t="132667" x="7627938" y="4716463"/>
          <p14:tracePt t="132684" x="7696200" y="4708525"/>
          <p14:tracePt t="132700" x="7734300" y="4708525"/>
          <p14:tracePt t="132717" x="7756525" y="4708525"/>
          <p14:tracePt t="132734" x="7764463" y="4708525"/>
          <p14:tracePt t="132789" x="7772400" y="4708525"/>
          <p14:tracePt t="132829" x="7780338" y="4708525"/>
          <p14:tracePt t="132834" x="7780338" y="4702175"/>
          <p14:tracePt t="132838" x="7788275" y="4702175"/>
          <p14:tracePt t="132851" x="7794625" y="4702175"/>
          <p14:tracePt t="132867" x="7826375" y="4702175"/>
          <p14:tracePt t="132884" x="7864475" y="4702175"/>
          <p14:tracePt t="132900" x="7902575" y="4702175"/>
          <p14:tracePt t="132903" x="7908925" y="4702175"/>
          <p14:tracePt t="132917" x="7947025" y="4702175"/>
          <p14:tracePt t="132934" x="8001000" y="4702175"/>
          <p14:tracePt t="132936" x="8008938" y="4702175"/>
          <p14:tracePt t="132952" x="8039100" y="4702175"/>
          <p14:tracePt t="132954" x="8047038" y="4702175"/>
          <p14:tracePt t="132967" x="8054975" y="4702175"/>
          <p14:tracePt t="132984" x="8061325" y="4702175"/>
          <p14:tracePt t="133001" x="8077200" y="4702175"/>
          <p14:tracePt t="133017" x="8093075" y="4694238"/>
          <p14:tracePt t="133019" x="8099425" y="4694238"/>
          <p14:tracePt t="133034" x="8115300" y="4694238"/>
          <p14:tracePt t="133050" x="8131175" y="4686300"/>
          <p14:tracePt t="133053" x="8137525" y="4686300"/>
          <p14:tracePt t="133073" x="8145463" y="4686300"/>
          <p14:tracePt t="133121" x="8153400" y="4686300"/>
          <p14:tracePt t="133144" x="8161338" y="4686300"/>
          <p14:tracePt t="133153" x="8169275" y="4686300"/>
          <p14:tracePt t="133163" x="8175625" y="4686300"/>
          <p14:tracePt t="133169" x="8183563" y="4686300"/>
          <p14:tracePt t="133184" x="8213725" y="4686300"/>
          <p14:tracePt t="133200" x="8251825" y="4678363"/>
          <p14:tracePt t="133218" x="8297863" y="4678363"/>
          <p14:tracePt t="133234" x="8328025" y="4678363"/>
          <p14:tracePt t="133250" x="8351838" y="4678363"/>
          <p14:tracePt t="133267" x="8366125" y="4678363"/>
          <p14:tracePt t="133284" x="8389938" y="4678363"/>
          <p14:tracePt t="133301" x="8412163" y="4678363"/>
          <p14:tracePt t="133303" x="8420100" y="4678363"/>
          <p14:tracePt t="133318" x="8450263" y="4678363"/>
          <p14:tracePt t="133334" x="8480425" y="4670425"/>
          <p14:tracePt t="133336" x="8488363" y="4670425"/>
          <p14:tracePt t="133350" x="8518525" y="4664075"/>
          <p14:tracePt t="133367" x="8542338" y="4664075"/>
          <p14:tracePt t="133369" x="8550275" y="4664075"/>
          <p14:tracePt t="133384" x="8572500" y="4664075"/>
          <p14:tracePt t="133400" x="8588375" y="4664075"/>
          <p14:tracePt t="133417" x="8602663" y="4664075"/>
          <p14:tracePt t="133434" x="8618538" y="4664075"/>
          <p14:tracePt t="133451" x="8648700" y="4664075"/>
          <p14:tracePt t="133467" x="8686800" y="4664075"/>
          <p14:tracePt t="133484" x="8732838" y="4656138"/>
          <p14:tracePt t="133500" x="8763000" y="4656138"/>
          <p14:tracePt t="133517" x="8785225" y="4656138"/>
          <p14:tracePt t="133534" x="8801100" y="4656138"/>
          <p14:tracePt t="133550" x="8809038" y="4656138"/>
          <p14:tracePt t="133571" x="8816975" y="4656138"/>
          <p14:tracePt t="133587" x="8823325" y="4656138"/>
          <p14:tracePt t="133601" x="8831263" y="4656138"/>
          <p14:tracePt t="133618" x="8855075" y="4656138"/>
          <p14:tracePt t="133634" x="8869363" y="4656138"/>
          <p14:tracePt t="133651" x="8885238" y="4656138"/>
          <p14:tracePt t="133668" x="8899525" y="4656138"/>
          <p14:tracePt t="133758" x="8907463" y="4656138"/>
          <p14:tracePt t="133787" x="8915400" y="4656138"/>
          <p14:tracePt t="136093" x="8907463" y="4656138"/>
          <p14:tracePt t="136107" x="8899525" y="4656138"/>
          <p14:tracePt t="136117" x="8893175" y="4656138"/>
          <p14:tracePt t="136121" x="8893175" y="4664075"/>
          <p14:tracePt t="136122" x="0" y="0"/>
        </p14:tracePtLst>
        <p14:tracePtLst>
          <p14:tracePt t="137157" x="7323138" y="5418138"/>
          <p14:tracePt t="138226" x="7323138" y="5426075"/>
          <p14:tracePt t="138948" x="7331075" y="5426075"/>
          <p14:tracePt t="138956" x="7337425" y="5426075"/>
          <p14:tracePt t="138970" x="7361238" y="5426075"/>
          <p14:tracePt t="138986" x="7383463" y="5426075"/>
          <p14:tracePt t="139002" x="7421563" y="5426075"/>
          <p14:tracePt t="139019" x="7445375" y="5426075"/>
          <p14:tracePt t="139037" x="7467600" y="5426075"/>
          <p14:tracePt t="139053" x="7483475" y="5426075"/>
          <p14:tracePt t="139070" x="7497763" y="5426075"/>
          <p14:tracePt t="139086" x="7521575" y="5426075"/>
          <p14:tracePt t="139103" x="7535863" y="5418138"/>
          <p14:tracePt t="139104" x="7543800" y="5418138"/>
          <p14:tracePt t="139106" x="7551738" y="5418138"/>
          <p14:tracePt t="139119" x="7573963" y="5418138"/>
          <p14:tracePt t="139136" x="7604125" y="5410200"/>
          <p14:tracePt t="139138" x="7612063" y="5410200"/>
          <p14:tracePt t="139153" x="7642225" y="5402263"/>
          <p14:tracePt t="139170" x="7658100" y="5402263"/>
          <p14:tracePt t="139173" x="7666038" y="5402263"/>
          <p14:tracePt t="139186" x="7673975" y="5402263"/>
          <p14:tracePt t="139205" x="7680325" y="5402263"/>
          <p14:tracePt t="139227" x="7688263" y="5402263"/>
          <p14:tracePt t="139241" x="7696200" y="5402263"/>
          <p14:tracePt t="139252" x="7704138" y="5402263"/>
          <p14:tracePt t="139269" x="7718425" y="5402263"/>
          <p14:tracePt t="139286" x="7734300" y="5402263"/>
          <p14:tracePt t="139303" x="7742238" y="5394325"/>
          <p14:tracePt t="139319" x="7750175" y="5394325"/>
          <p14:tracePt t="139336" x="7772400" y="5394325"/>
          <p14:tracePt t="139353" x="7788275" y="5394325"/>
          <p14:tracePt t="139354" x="7794625" y="5394325"/>
          <p14:tracePt t="139370" x="7802563" y="5394325"/>
          <p14:tracePt t="139401" x="7810500" y="5394325"/>
          <p14:tracePt t="139451" x="7818438" y="5394325"/>
          <p14:tracePt t="139461" x="7826375" y="5394325"/>
          <p14:tracePt t="139470" x="7840663" y="5387975"/>
          <p14:tracePt t="139486" x="7864475" y="5387975"/>
          <p14:tracePt t="139503" x="7894638" y="5380038"/>
          <p14:tracePt t="139519" x="7908925" y="5372100"/>
          <p14:tracePt t="139536" x="7916863" y="5372100"/>
          <p14:tracePt t="139575" x="7924800" y="5372100"/>
          <p14:tracePt t="139603" x="7932738" y="5372100"/>
          <p14:tracePt t="139617" x="7940675" y="5372100"/>
          <p14:tracePt t="139633" x="7947025" y="5372100"/>
          <p14:tracePt t="139643" x="7954963" y="5372100"/>
          <p14:tracePt t="139662" x="7962900" y="5364163"/>
          <p14:tracePt t="139686" x="7970838" y="5364163"/>
          <p14:tracePt t="139703" x="7978775" y="5364163"/>
          <p14:tracePt t="139719" x="7985125" y="5364163"/>
          <p14:tracePt t="139736" x="8001000" y="5356225"/>
          <p14:tracePt t="139754" x="8023225" y="5349875"/>
          <p14:tracePt t="139769" x="8039100" y="5341938"/>
          <p14:tracePt t="139786" x="8047038" y="5341938"/>
          <p14:tracePt t="140265" x="8054975" y="5341938"/>
          <p14:tracePt t="140443" x="8061325" y="5341938"/>
          <p14:tracePt t="140479" x="8069263" y="5341938"/>
          <p14:tracePt t="140617" x="8077200" y="5341938"/>
          <p14:tracePt t="140624" x="8085138" y="5341938"/>
          <p14:tracePt t="140637" x="8093075" y="5349875"/>
          <p14:tracePt t="140653" x="8099425" y="5356225"/>
          <p14:tracePt t="140670" x="8123238" y="5364163"/>
          <p14:tracePt t="140686" x="8131175" y="5380038"/>
          <p14:tracePt t="140703" x="8153400" y="5387975"/>
          <p14:tracePt t="140719" x="8169275" y="5394325"/>
          <p14:tracePt t="140736" x="8183563" y="5410200"/>
          <p14:tracePt t="140753" x="8207375" y="5418138"/>
          <p14:tracePt t="140770" x="8229600" y="5432425"/>
          <p14:tracePt t="140786" x="8237538" y="5440363"/>
          <p14:tracePt t="140803" x="8251825" y="5448300"/>
          <p14:tracePt t="140820" x="8267700" y="5464175"/>
          <p14:tracePt t="140836" x="8289925" y="5470525"/>
          <p14:tracePt t="140853" x="8313738" y="5486400"/>
          <p14:tracePt t="140854" x="8321675" y="5486400"/>
          <p14:tracePt t="140870" x="8351838" y="5508625"/>
          <p14:tracePt t="140886" x="8374063" y="5516563"/>
          <p14:tracePt t="140903" x="8382000" y="5524500"/>
          <p14:tracePt t="140920" x="8397875" y="5524500"/>
          <p14:tracePt t="140936" x="8404225" y="5532438"/>
          <p14:tracePt t="140953" x="8420100" y="5540375"/>
          <p14:tracePt t="140953" x="8428038" y="5540375"/>
          <p14:tracePt t="140969" x="8435975" y="5546725"/>
          <p14:tracePt t="140986" x="8442325" y="5554663"/>
          <p14:tracePt t="140988" x="8450263" y="5554663"/>
          <p14:tracePt t="141003" x="8458200" y="5554663"/>
          <p14:tracePt t="141005" x="8458200" y="5562600"/>
          <p14:tracePt t="141020" x="8466138" y="5562600"/>
          <p14:tracePt t="141036" x="8488363" y="5570538"/>
          <p14:tracePt t="141053" x="8496300" y="5570538"/>
          <p14:tracePt t="141070" x="8526463" y="5570538"/>
          <p14:tracePt t="141087" x="8542338" y="5578475"/>
          <p14:tracePt t="141103" x="8564563" y="5578475"/>
          <p14:tracePt t="141120" x="8580438" y="5584825"/>
          <p14:tracePt t="141136" x="8588375" y="5584825"/>
          <p14:tracePt t="141138" x="8594725" y="5584825"/>
          <p14:tracePt t="141170" x="8610600" y="5584825"/>
          <p14:tracePt t="141187" x="8626475" y="5584825"/>
          <p14:tracePt t="141203" x="8632825" y="5584825"/>
          <p14:tracePt t="141220" x="8648700" y="5584825"/>
          <p14:tracePt t="141236" x="8664575" y="5584825"/>
          <p14:tracePt t="141253" x="8678863" y="5584825"/>
          <p14:tracePt t="141270" x="8694738" y="5578475"/>
          <p14:tracePt t="141286" x="8716963" y="5562600"/>
          <p14:tracePt t="141303" x="8747125" y="5554663"/>
          <p14:tracePt t="141320" x="8785225" y="5524500"/>
          <p14:tracePt t="141336" x="8831263" y="5502275"/>
          <p14:tracePt t="141353" x="8885238" y="5464175"/>
          <p14:tracePt t="141354" x="8893175" y="5456238"/>
          <p14:tracePt t="141370" x="8961438" y="5418138"/>
          <p14:tracePt t="141386" x="9013825" y="5380038"/>
          <p14:tracePt t="141388" x="9021763" y="5372100"/>
          <p14:tracePt t="141403" x="9059863" y="5349875"/>
          <p14:tracePt t="141420" x="9083675" y="5341938"/>
          <p14:tracePt t="141436" x="9090025" y="5334000"/>
          <p14:tracePt t="141484" x="9097963" y="5334000"/>
          <p14:tracePt t="141492" x="9097963" y="5326063"/>
          <p14:tracePt t="141503" x="9105900" y="5326063"/>
          <p14:tracePt t="141520" x="9105900" y="5318125"/>
          <p14:tracePt t="141537" x="9113838" y="5318125"/>
          <p14:tracePt t="141625" x="9121775" y="5318125"/>
          <p14:tracePt t="141630" x="9121775" y="5311775"/>
          <p14:tracePt t="141637" x="9128125" y="5311775"/>
          <p14:tracePt t="141653" x="9144000" y="5303838"/>
          <p14:tracePt t="141670" x="9159875" y="5287963"/>
          <p14:tracePt t="141687" x="9166225" y="5287963"/>
          <p14:tracePt t="141704" x="9174163" y="5280025"/>
          <p14:tracePt t="141720" x="9190038" y="5280025"/>
          <p14:tracePt t="141737" x="9212263" y="5273675"/>
          <p14:tracePt t="141753" x="9228138" y="5265738"/>
          <p14:tracePt t="141770" x="9242425" y="5257800"/>
          <p14:tracePt t="141787" x="9266238" y="5249863"/>
          <p14:tracePt t="141804" x="9280525" y="5241925"/>
          <p14:tracePt t="141820" x="9296400" y="5235575"/>
          <p14:tracePt t="141837" x="9312275" y="5227638"/>
          <p14:tracePt t="141855" x="9318625" y="5227638"/>
          <p14:tracePt t="141870" x="9326563" y="5227638"/>
          <p14:tracePt t="141932" x="9334500" y="5227638"/>
          <p14:tracePt t="141979" x="9342438" y="5227638"/>
          <p14:tracePt t="142044" x="9350375" y="5227638"/>
          <p14:tracePt t="142107" x="9356725" y="5227638"/>
          <p14:tracePt t="142124" x="9364663" y="5227638"/>
          <p14:tracePt t="142147" x="9372600" y="5227638"/>
          <p14:tracePt t="142175" x="9380538" y="5227638"/>
          <p14:tracePt t="142187" x="9388475" y="5227638"/>
          <p14:tracePt t="142200" x="9394825" y="5227638"/>
          <p14:tracePt t="142209" x="9402763" y="5227638"/>
          <p14:tracePt t="142220" x="9418638" y="5227638"/>
          <p14:tracePt t="142237" x="9432925" y="5227638"/>
          <p14:tracePt t="142255" x="9432925" y="5235575"/>
          <p14:tracePt t="142313" x="9440863" y="5235575"/>
          <p14:tracePt t="142333" x="9448800" y="5235575"/>
          <p14:tracePt t="142379" x="9456738" y="5235575"/>
          <p14:tracePt t="142689" x="9464675" y="5235575"/>
          <p14:tracePt t="144605" x="9471025" y="5235575"/>
          <p14:tracePt t="144723" x="9478963" y="5235575"/>
          <p14:tracePt t="144731" x="9486900" y="5235575"/>
          <p14:tracePt t="144738" x="9494838" y="5235575"/>
          <p14:tracePt t="144754" x="9509125" y="5235575"/>
          <p14:tracePt t="144771" x="9525000" y="5235575"/>
          <p14:tracePt t="144788" x="9547225" y="5241925"/>
          <p14:tracePt t="144804" x="9571038" y="5241925"/>
          <p14:tracePt t="144822" x="9601200" y="5241925"/>
          <p14:tracePt t="144838" x="9617075" y="5249863"/>
          <p14:tracePt t="144854" x="9623425" y="5249863"/>
          <p14:tracePt t="144871" x="9631363" y="5249863"/>
          <p14:tracePt t="144888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04340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</a:rPr>
              <a:t>Alguns valores usuais de “C”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89153"/>
            <a:ext cx="10515600" cy="4887809"/>
          </a:xfrm>
        </p:spPr>
        <p:txBody>
          <a:bodyPr/>
          <a:lstStyle/>
          <a:p>
            <a:r>
              <a:rPr lang="pt-BR" dirty="0"/>
              <a:t>C = 150 (polietileno)</a:t>
            </a:r>
          </a:p>
          <a:p>
            <a:endParaRPr lang="pt-BR" dirty="0"/>
          </a:p>
          <a:p>
            <a:r>
              <a:rPr lang="pt-BR" dirty="0"/>
              <a:t>C = 140 (PVC)</a:t>
            </a:r>
          </a:p>
          <a:p>
            <a:endParaRPr lang="pt-BR" dirty="0"/>
          </a:p>
          <a:p>
            <a:r>
              <a:rPr lang="pt-BR" dirty="0"/>
              <a:t>C = 130 (aço zincado novo)</a:t>
            </a:r>
          </a:p>
          <a:p>
            <a:endParaRPr lang="pt-BR" dirty="0"/>
          </a:p>
          <a:p>
            <a:r>
              <a:rPr lang="pt-BR" dirty="0"/>
              <a:t>C = 120 (alumínio com engate rápido)</a:t>
            </a:r>
          </a:p>
          <a:p>
            <a:endParaRPr lang="pt-BR" dirty="0"/>
          </a:p>
          <a:p>
            <a:r>
              <a:rPr lang="pt-BR" dirty="0"/>
              <a:t>C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≤ 100 (ferro tuberculizado)</a:t>
            </a:r>
            <a:endParaRPr lang="pt-BR" dirty="0"/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9D59BDC3-3E4A-41F8-98A3-67B02DC61E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26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060"/>
    </mc:Choice>
    <mc:Fallback>
      <p:transition spd="slow" advTm="54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65" x="9410700" y="5059363"/>
          <p14:tracePt t="1570" x="9402763" y="5051425"/>
          <p14:tracePt t="1588" x="9364663" y="5021263"/>
          <p14:tracePt t="1605" x="9334500" y="4999038"/>
          <p14:tracePt t="1622" x="9304338" y="4968875"/>
          <p14:tracePt t="1638" x="9274175" y="4953000"/>
          <p14:tracePt t="1639" x="9266238" y="4945063"/>
          <p14:tracePt t="1641" x="9258300" y="4945063"/>
          <p14:tracePt t="1655" x="9250363" y="4937125"/>
          <p14:tracePt t="1672" x="9242425" y="4937125"/>
          <p14:tracePt t="1705" x="9242425" y="4930775"/>
          <p14:tracePt t="1722" x="9242425" y="4914900"/>
          <p14:tracePt t="1788" x="9097963" y="4770438"/>
          <p14:tracePt t="1805" x="9075738" y="4694238"/>
          <p14:tracePt t="1821" x="9059863" y="4618038"/>
          <p14:tracePt t="1823" x="9059863" y="4602163"/>
          <p14:tracePt t="1825" x="9059863" y="4587875"/>
          <p14:tracePt t="1838" x="9059863" y="4518025"/>
          <p14:tracePt t="1855" x="9059863" y="4381500"/>
          <p14:tracePt t="1872" x="9051925" y="4244975"/>
          <p14:tracePt t="1888" x="9029700" y="4092575"/>
          <p14:tracePt t="1889" x="9029700" y="4068763"/>
          <p14:tracePt t="1905" x="8991600" y="3908425"/>
          <p14:tracePt t="1907" x="8991600" y="3894138"/>
          <p14:tracePt t="1921" x="8961438" y="3725863"/>
          <p14:tracePt t="1923" x="8961438" y="3703638"/>
          <p14:tracePt t="1938" x="8915400" y="3497263"/>
          <p14:tracePt t="1940" x="8907463" y="3467100"/>
          <p14:tracePt t="1941" x="8893175" y="3436938"/>
          <p14:tracePt t="1944" x="8885238" y="3406775"/>
          <p14:tracePt t="1955" x="8823325" y="3222625"/>
          <p14:tracePt t="1971" x="8709025" y="2971800"/>
          <p14:tracePt t="1975" x="8670925" y="2917825"/>
          <p14:tracePt t="1977" x="8656638" y="2895600"/>
          <p14:tracePt t="1988" x="8588375" y="2765425"/>
          <p14:tracePt t="2005" x="8428038" y="2530475"/>
          <p14:tracePt t="2022" x="8305800" y="2346325"/>
          <p14:tracePt t="2024" x="8297863" y="2324100"/>
          <p14:tracePt t="2026" x="8283575" y="2301875"/>
          <p14:tracePt t="2039" x="8207375" y="2171700"/>
          <p14:tracePt t="2055" x="8145463" y="2057400"/>
          <p14:tracePt t="2057" x="8145463" y="2049463"/>
          <p14:tracePt t="2059" x="8137525" y="2035175"/>
          <p14:tracePt t="2071" x="8115300" y="1965325"/>
          <p14:tracePt t="2089" x="8093075" y="1912938"/>
          <p14:tracePt t="2091" x="8093075" y="1905000"/>
          <p14:tracePt t="2105" x="8077200" y="1889125"/>
          <p14:tracePt t="2122" x="8077200" y="1874838"/>
          <p14:tracePt t="2138" x="8069263" y="1858963"/>
          <p14:tracePt t="2155" x="8061325" y="1851025"/>
          <p14:tracePt t="2172" x="8054975" y="1836738"/>
          <p14:tracePt t="2188" x="8047038" y="1812925"/>
          <p14:tracePt t="2189" x="8047038" y="1806575"/>
          <p14:tracePt t="2205" x="8039100" y="1760538"/>
          <p14:tracePt t="2222" x="8023225" y="1714500"/>
          <p14:tracePt t="2225" x="8023225" y="1698625"/>
          <p14:tracePt t="2239" x="8001000" y="1668463"/>
          <p14:tracePt t="2291" x="7908925" y="1493838"/>
          <p14:tracePt t="2296" x="7902575" y="1485900"/>
          <p14:tracePt t="2305" x="7894638" y="1447800"/>
          <p14:tracePt t="2322" x="7870825" y="1409700"/>
          <p14:tracePt t="2339" x="7864475" y="1371600"/>
          <p14:tracePt t="2355" x="7864475" y="1325563"/>
          <p14:tracePt t="2372" x="7848600" y="1295400"/>
          <p14:tracePt t="2388" x="7840663" y="1279525"/>
          <p14:tracePt t="2405" x="7832725" y="1273175"/>
          <p14:tracePt t="2422" x="7826375" y="1273175"/>
          <p14:tracePt t="2439" x="7818438" y="1265238"/>
          <p14:tracePt t="2455" x="7810500" y="1257300"/>
          <p14:tracePt t="2472" x="7802563" y="1249363"/>
          <p14:tracePt t="2474" x="7802563" y="1241425"/>
          <p14:tracePt t="2489" x="7788275" y="1235075"/>
          <p14:tracePt t="2505" x="7780338" y="1211263"/>
          <p14:tracePt t="2523" x="7764463" y="1189038"/>
          <p14:tracePt t="2539" x="7750175" y="1158875"/>
          <p14:tracePt t="2555" x="7734300" y="1112838"/>
          <p14:tracePt t="2557" x="7734300" y="1104900"/>
          <p14:tracePt t="2559" x="7734300" y="1096963"/>
          <p14:tracePt t="2572" x="7734300" y="1044575"/>
          <p14:tracePt t="2573" x="7734300" y="1028700"/>
          <p14:tracePt t="2589" x="7734300" y="952500"/>
          <p14:tracePt t="2605" x="7750175" y="898525"/>
          <p14:tracePt t="2622" x="7756525" y="884238"/>
          <p14:tracePt t="2638" x="7764463" y="868363"/>
          <p14:tracePt t="2655" x="7780338" y="854075"/>
          <p14:tracePt t="2672" x="7802563" y="830263"/>
          <p14:tracePt t="2689" x="7848600" y="784225"/>
          <p14:tracePt t="2692" x="7848600" y="777875"/>
          <p14:tracePt t="2694" x="7856538" y="769938"/>
          <p14:tracePt t="2705" x="7886700" y="731838"/>
          <p14:tracePt t="2722" x="7932738" y="685800"/>
          <p14:tracePt t="2723" x="7932738" y="677863"/>
          <p14:tracePt t="2725" x="7940675" y="669925"/>
          <p14:tracePt t="2728" x="7947025" y="669925"/>
          <p14:tracePt t="2729" x="7947025" y="655638"/>
          <p14:tracePt t="2739" x="7962900" y="639763"/>
          <p14:tracePt t="2756" x="7978775" y="625475"/>
          <p14:tracePt t="2758" x="7978775" y="617538"/>
          <p14:tracePt t="2780" x="7985125" y="617538"/>
          <p14:tracePt t="2792" x="7985125" y="609600"/>
          <p14:tracePt t="2805" x="8001000" y="601663"/>
          <p14:tracePt t="2822" x="8016875" y="593725"/>
          <p14:tracePt t="2839" x="8039100" y="587375"/>
          <p14:tracePt t="2855" x="8047038" y="587375"/>
          <p14:tracePt t="2872" x="8047038" y="571500"/>
          <p14:tracePt t="2874" x="8047038" y="563563"/>
          <p14:tracePt t="2876" x="8039100" y="563563"/>
          <p14:tracePt t="2889" x="8031163" y="555625"/>
          <p14:tracePt t="2906" x="8031163" y="549275"/>
          <p14:tracePt t="2922" x="8031163" y="541338"/>
          <p14:tracePt t="3194" x="8039100" y="541338"/>
          <p14:tracePt t="3202" x="8047038" y="541338"/>
          <p14:tracePt t="3214" x="8047038" y="549275"/>
          <p14:tracePt t="3222" x="8054975" y="549275"/>
          <p14:tracePt t="3252" x="8054975" y="555625"/>
          <p14:tracePt t="3478" x="8054975" y="563563"/>
          <p14:tracePt t="3484" x="8054975" y="571500"/>
          <p14:tracePt t="3489" x="8054975" y="579438"/>
          <p14:tracePt t="3506" x="8047038" y="601663"/>
          <p14:tracePt t="3523" x="8047038" y="609600"/>
          <p14:tracePt t="3784" x="8039100" y="609600"/>
          <p14:tracePt t="3792" x="8031163" y="617538"/>
          <p14:tracePt t="3800" x="8023225" y="617538"/>
          <p14:tracePt t="3807" x="8023225" y="625475"/>
          <p14:tracePt t="3850" x="8016875" y="625475"/>
          <p14:tracePt t="3912" x="8016875" y="631825"/>
          <p14:tracePt t="3917" x="8008938" y="639763"/>
          <p14:tracePt t="3923" x="8001000" y="639763"/>
          <p14:tracePt t="3939" x="7978775" y="655638"/>
          <p14:tracePt t="3956" x="7962900" y="669925"/>
          <p14:tracePt t="3972" x="7954963" y="677863"/>
          <p14:tracePt t="3989" x="7947025" y="693738"/>
          <p14:tracePt t="4006" x="7947025" y="701675"/>
          <p14:tracePt t="4008" x="7940675" y="701675"/>
          <p14:tracePt t="4022" x="7940675" y="708025"/>
          <p14:tracePt t="4039" x="7924800" y="708025"/>
          <p14:tracePt t="4056" x="7924800" y="715963"/>
          <p14:tracePt t="4072" x="7916863" y="715963"/>
          <p14:tracePt t="4138" x="7916863" y="723900"/>
          <p14:tracePt t="4142" x="7908925" y="723900"/>
          <p14:tracePt t="4156" x="7902575" y="739775"/>
          <p14:tracePt t="4158" x="7894638" y="739775"/>
          <p14:tracePt t="4160" x="7894638" y="746125"/>
          <p14:tracePt t="4162" x="7886700" y="746125"/>
          <p14:tracePt t="4173" x="7864475" y="769938"/>
          <p14:tracePt t="4189" x="7764463" y="854075"/>
          <p14:tracePt t="4191" x="7756525" y="860425"/>
          <p14:tracePt t="4193" x="7734300" y="876300"/>
          <p14:tracePt t="4206" x="7650163" y="936625"/>
          <p14:tracePt t="4207" x="7635875" y="952500"/>
          <p14:tracePt t="4209" x="7612063" y="960438"/>
          <p14:tracePt t="4223" x="7513638" y="1028700"/>
          <p14:tracePt t="4239" x="7413625" y="1082675"/>
          <p14:tracePt t="4256" x="7369175" y="1112838"/>
          <p14:tracePt t="4273" x="7353300" y="1120775"/>
          <p14:tracePt t="4289" x="7353300" y="1127125"/>
          <p14:tracePt t="4306" x="7345363" y="1127125"/>
          <p14:tracePt t="4323" x="7315200" y="1143000"/>
          <p14:tracePt t="4339" x="7269163" y="1165225"/>
          <p14:tracePt t="4342" x="7254875" y="1165225"/>
          <p14:tracePt t="4344" x="7254875" y="1173163"/>
          <p14:tracePt t="4346" x="7246938" y="1181100"/>
          <p14:tracePt t="4356" x="7208838" y="1196975"/>
          <p14:tracePt t="4373" x="7140575" y="1235075"/>
          <p14:tracePt t="4375" x="7132638" y="1241425"/>
          <p14:tracePt t="4377" x="7124700" y="1241425"/>
          <p14:tracePt t="4389" x="7086600" y="1265238"/>
          <p14:tracePt t="4392" x="7078663" y="1273175"/>
          <p14:tracePt t="4406" x="7048500" y="1295400"/>
          <p14:tracePt t="4408" x="7048500" y="1303338"/>
          <p14:tracePt t="4410" x="7040563" y="1303338"/>
          <p14:tracePt t="4423" x="7002463" y="1341438"/>
          <p14:tracePt t="4439" x="6942138" y="1401763"/>
          <p14:tracePt t="4441" x="6926263" y="1409700"/>
          <p14:tracePt t="4443" x="6911975" y="1425575"/>
          <p14:tracePt t="4456" x="6811963" y="1485900"/>
          <p14:tracePt t="4473" x="6659563" y="1577975"/>
          <p14:tracePt t="4476" x="6645275" y="1584325"/>
          <p14:tracePt t="4478" x="6621463" y="1592263"/>
          <p14:tracePt t="4489" x="6515100" y="1654175"/>
          <p14:tracePt t="4506" x="6400800" y="1706563"/>
          <p14:tracePt t="4508" x="6384925" y="1714500"/>
          <p14:tracePt t="4509" x="6378575" y="1722438"/>
          <p14:tracePt t="4511" x="6354763" y="1736725"/>
          <p14:tracePt t="4524" x="6278563" y="1768475"/>
          <p14:tracePt t="4525" x="6270625" y="1782763"/>
          <p14:tracePt t="4527" x="6264275" y="1790700"/>
          <p14:tracePt t="4530" x="6248400" y="1790700"/>
          <p14:tracePt t="4531" x="6232525" y="1798638"/>
          <p14:tracePt t="4539" x="6188075" y="1820863"/>
          <p14:tracePt t="4556" x="6103938" y="1874838"/>
          <p14:tracePt t="4557" x="6088063" y="1882775"/>
          <p14:tracePt t="4559" x="6080125" y="1889125"/>
          <p14:tracePt t="4561" x="6065838" y="1897063"/>
          <p14:tracePt t="4573" x="5997575" y="1935163"/>
          <p14:tracePt t="4589" x="5897563" y="1981200"/>
          <p14:tracePt t="4592" x="5889625" y="1981200"/>
          <p14:tracePt t="4593" x="5883275" y="1981200"/>
          <p14:tracePt t="4596" x="5875338" y="1989138"/>
          <p14:tracePt t="4606" x="5851525" y="1997075"/>
          <p14:tracePt t="4623" x="5845175" y="1997075"/>
          <p14:tracePt t="4684" x="5845175" y="1989138"/>
          <p14:tracePt t="4698" x="5845175" y="1981200"/>
          <p14:tracePt t="5232" x="5845175" y="1973263"/>
          <p14:tracePt t="5242" x="5851525" y="1973263"/>
          <p14:tracePt t="5248" x="5851525" y="1965325"/>
          <p14:tracePt t="5256" x="5859463" y="1958975"/>
          <p14:tracePt t="5289" x="5867400" y="1958975"/>
          <p14:tracePt t="5748" x="5867400" y="1965325"/>
          <p14:tracePt t="5756" x="5867400" y="1973263"/>
          <p14:tracePt t="5762" x="5867400" y="1981200"/>
          <p14:tracePt t="5774" x="5875338" y="2003425"/>
          <p14:tracePt t="5778" x="5875338" y="2011363"/>
          <p14:tracePt t="5789" x="5875338" y="2041525"/>
          <p14:tracePt t="5807" x="5883275" y="2087563"/>
          <p14:tracePt t="5809" x="5883275" y="2095500"/>
          <p14:tracePt t="5812" x="5883275" y="2103438"/>
          <p14:tracePt t="5814" x="5883275" y="2111375"/>
          <p14:tracePt t="5823" x="5883275" y="2133600"/>
          <p14:tracePt t="5840" x="5875338" y="2155825"/>
          <p14:tracePt t="5856" x="5875338" y="2163763"/>
          <p14:tracePt t="6088" x="5875338" y="2171700"/>
          <p14:tracePt t="9012" x="5867400" y="2171700"/>
          <p14:tracePt t="9108" x="5859463" y="2171700"/>
          <p14:tracePt t="9119" x="5851525" y="2171700"/>
          <p14:tracePt t="9230" x="5845175" y="2171700"/>
          <p14:tracePt t="9248" x="5837238" y="2171700"/>
          <p14:tracePt t="9286" x="5829300" y="2171700"/>
          <p14:tracePt t="9446" x="5821363" y="2171700"/>
          <p14:tracePt t="9458" x="5813425" y="2171700"/>
          <p14:tracePt t="9496" x="5807075" y="2171700"/>
          <p14:tracePt t="9512" x="5799138" y="2171700"/>
          <p14:tracePt t="9522" x="5791200" y="2171700"/>
          <p14:tracePt t="9527" x="5783263" y="2179638"/>
          <p14:tracePt t="9541" x="5753100" y="2187575"/>
          <p14:tracePt t="9558" x="5707063" y="2193925"/>
          <p14:tracePt t="9560" x="5699125" y="2193925"/>
          <p14:tracePt t="9575" x="5668963" y="2193925"/>
          <p14:tracePt t="9591" x="5661025" y="2201863"/>
          <p14:tracePt t="9608" x="5654675" y="2201863"/>
          <p14:tracePt t="9625" x="5646738" y="2201863"/>
          <p14:tracePt t="9641" x="5622925" y="2209800"/>
          <p14:tracePt t="9658" x="5592763" y="2217738"/>
          <p14:tracePt t="9660" x="5584825" y="2217738"/>
          <p14:tracePt t="9674" x="5540375" y="2232025"/>
          <p14:tracePt t="9691" x="5456238" y="2255838"/>
          <p14:tracePt t="9694" x="5432425" y="2255838"/>
          <p14:tracePt t="9695" x="5426075" y="2255838"/>
          <p14:tracePt t="9708" x="5341938" y="2263775"/>
          <p14:tracePt t="9709" x="5326063" y="2270125"/>
          <p14:tracePt t="9712" x="5311775" y="2270125"/>
          <p14:tracePt t="9713" x="5295900" y="2270125"/>
          <p14:tracePt t="9724" x="5219700" y="2278063"/>
          <p14:tracePt t="9725" x="5203825" y="2278063"/>
          <p14:tracePt t="9741" x="5083175" y="2286000"/>
          <p14:tracePt t="9758" x="4960938" y="2286000"/>
          <p14:tracePt t="9760" x="4945063" y="2286000"/>
          <p14:tracePt t="9761" x="4930775" y="2286000"/>
          <p14:tracePt t="9763" x="4914900" y="2286000"/>
          <p14:tracePt t="9765" x="4899025" y="2286000"/>
          <p14:tracePt t="9775" x="4822825" y="2286000"/>
          <p14:tracePt t="9791" x="4686300" y="2278063"/>
          <p14:tracePt t="9808" x="4541838" y="2263775"/>
          <p14:tracePt t="9809" x="4525963" y="2263775"/>
          <p14:tracePt t="9812" x="4503738" y="2263775"/>
          <p14:tracePt t="9814" x="4479925" y="2263775"/>
          <p14:tracePt t="9815" x="4465638" y="2263775"/>
          <p14:tracePt t="9824" x="4381500" y="2255838"/>
          <p14:tracePt t="9841" x="4198938" y="2239963"/>
          <p14:tracePt t="9844" x="4175125" y="2239963"/>
          <p14:tracePt t="9846" x="4152900" y="2239963"/>
          <p14:tracePt t="9858" x="4022725" y="2217738"/>
          <p14:tracePt t="9874" x="3886200" y="2163763"/>
          <p14:tracePt t="9876" x="3878263" y="2163763"/>
          <p14:tracePt t="9878" x="3863975" y="2155825"/>
          <p14:tracePt t="9879" x="3856038" y="2155825"/>
          <p14:tracePt t="9891" x="3817938" y="2125663"/>
          <p14:tracePt t="9893" x="3810000" y="2117725"/>
          <p14:tracePt t="9908" x="3794125" y="2095500"/>
          <p14:tracePt t="9910" x="3787775" y="2095500"/>
          <p14:tracePt t="9925" x="3771900" y="2079625"/>
          <p14:tracePt t="9941" x="3756025" y="2057400"/>
          <p14:tracePt t="9958" x="3725863" y="2049463"/>
          <p14:tracePt t="9975" x="3673475" y="2035175"/>
          <p14:tracePt t="9977" x="3665538" y="2027238"/>
          <p14:tracePt t="9991" x="3603625" y="2019300"/>
          <p14:tracePt t="9994" x="3589338" y="2019300"/>
          <p14:tracePt t="9996" x="3573463" y="2011363"/>
          <p14:tracePt t="10008" x="3521075" y="2011363"/>
          <p14:tracePt t="10025" x="3451225" y="1997075"/>
          <p14:tracePt t="10041" x="3382963" y="1989138"/>
          <p14:tracePt t="10058" x="3306763" y="1981200"/>
          <p14:tracePt t="10059" x="3292475" y="1981200"/>
          <p14:tracePt t="10061" x="3284538" y="1981200"/>
          <p14:tracePt t="10064" x="3260725" y="1981200"/>
          <p14:tracePt t="10065" x="3254375" y="1981200"/>
          <p14:tracePt t="10075" x="3170238" y="1973263"/>
          <p14:tracePt t="10091" x="3017838" y="1943100"/>
          <p14:tracePt t="10093" x="3001963" y="1943100"/>
          <p14:tracePt t="10096" x="2979738" y="1943100"/>
          <p14:tracePt t="10098" x="2971800" y="1935163"/>
          <p14:tracePt t="10108" x="2895600" y="1920875"/>
          <p14:tracePt t="10125" x="2819400" y="1897063"/>
          <p14:tracePt t="10141" x="2797175" y="1882775"/>
          <p14:tracePt t="10158" x="2789238" y="1882775"/>
          <p14:tracePt t="10175" x="2781300" y="1874838"/>
          <p14:tracePt t="10208" x="2773363" y="1874838"/>
          <p14:tracePt t="10225" x="2765425" y="1874838"/>
          <p14:tracePt t="10241" x="2759075" y="1874838"/>
          <p14:tracePt t="10258" x="2751138" y="1874838"/>
          <p14:tracePt t="10275" x="2751138" y="1866900"/>
          <p14:tracePt t="10291" x="2735263" y="1851025"/>
          <p14:tracePt t="10308" x="2727325" y="1844675"/>
          <p14:tracePt t="10310" x="2720975" y="1844675"/>
          <p14:tracePt t="10328" x="2713038" y="1844675"/>
          <p14:tracePt t="10341" x="2705100" y="1836738"/>
          <p14:tracePt t="10358" x="2697163" y="1836738"/>
          <p14:tracePt t="10375" x="2682875" y="1828800"/>
          <p14:tracePt t="10462" x="2682875" y="1820863"/>
          <p14:tracePt t="10467" x="2674938" y="1820863"/>
          <p14:tracePt t="10478" x="2667000" y="1820863"/>
          <p14:tracePt t="10491" x="2659063" y="1812925"/>
          <p14:tracePt t="10508" x="2651125" y="1806575"/>
          <p14:tracePt t="10525" x="2644775" y="1798638"/>
          <p14:tracePt t="10541" x="2644775" y="1790700"/>
          <p14:tracePt t="10558" x="2636838" y="1782763"/>
          <p14:tracePt t="10589" x="2636838" y="1774825"/>
          <p14:tracePt t="10596" x="2628900" y="1774825"/>
          <p14:tracePt t="10614" x="2628900" y="1768475"/>
          <p14:tracePt t="10625" x="2613025" y="1760538"/>
          <p14:tracePt t="10641" x="2606675" y="1752600"/>
          <p14:tracePt t="10658" x="2606675" y="1736725"/>
          <p14:tracePt t="10660" x="2598738" y="1736725"/>
          <p14:tracePt t="10675" x="2598738" y="1730375"/>
          <p14:tracePt t="10691" x="2598738" y="1722438"/>
          <p14:tracePt t="10708" x="2590800" y="1714500"/>
          <p14:tracePt t="10725" x="2582863" y="1714500"/>
          <p14:tracePt t="10780" x="2582863" y="1706563"/>
          <p14:tracePt t="10808" x="2582863" y="1698625"/>
          <p14:tracePt t="10813" x="2582863" y="1692275"/>
          <p14:tracePt t="10825" x="2574925" y="1684338"/>
          <p14:tracePt t="10842" x="2574925" y="1660525"/>
          <p14:tracePt t="10858" x="2574925" y="1646238"/>
          <p14:tracePt t="10875" x="2574925" y="1630363"/>
          <p14:tracePt t="10938" x="2568575" y="1630363"/>
          <p14:tracePt t="11928" x="2560638" y="1630363"/>
          <p14:tracePt t="11933" x="2552700" y="1630363"/>
          <p14:tracePt t="11942" x="2544763" y="1630363"/>
          <p14:tracePt t="11959" x="2530475" y="1630363"/>
          <p14:tracePt t="11975" x="2522538" y="1630363"/>
          <p14:tracePt t="11992" x="2514600" y="1630363"/>
          <p14:tracePt t="12009" x="2498725" y="1630363"/>
          <p14:tracePt t="12026" x="2484438" y="1622425"/>
          <p14:tracePt t="12028" x="2476500" y="1622425"/>
          <p14:tracePt t="12042" x="2460625" y="1622425"/>
          <p14:tracePt t="12059" x="2438400" y="1622425"/>
          <p14:tracePt t="12075" x="2416175" y="1622425"/>
          <p14:tracePt t="12092" x="2384425" y="1622425"/>
          <p14:tracePt t="12093" x="2378075" y="1622425"/>
          <p14:tracePt t="12108" x="2346325" y="1622425"/>
          <p14:tracePt t="12125" x="2308225" y="1622425"/>
          <p14:tracePt t="12127" x="2301875" y="1622425"/>
          <p14:tracePt t="12142" x="2286000" y="1622425"/>
          <p14:tracePt t="12159" x="2270125" y="1622425"/>
          <p14:tracePt t="12161" x="2263775" y="1622425"/>
          <p14:tracePt t="12175" x="2255838" y="1622425"/>
          <p14:tracePt t="12192" x="2232025" y="1622425"/>
          <p14:tracePt t="12209" x="2209800" y="1622425"/>
          <p14:tracePt t="12225" x="2193925" y="1622425"/>
          <p14:tracePt t="12242" x="2187575" y="1622425"/>
          <p14:tracePt t="12259" x="2179638" y="1622425"/>
          <p14:tracePt t="12275" x="2179638" y="1616075"/>
          <p14:tracePt t="12292" x="2171700" y="1616075"/>
          <p14:tracePt t="13380" x="2171700" y="1622425"/>
          <p14:tracePt t="13386" x="2171700" y="1630363"/>
          <p14:tracePt t="13393" x="2171700" y="1646238"/>
          <p14:tracePt t="13409" x="2171700" y="1684338"/>
          <p14:tracePt t="13412" x="2171700" y="1692275"/>
          <p14:tracePt t="13426" x="2171700" y="1722438"/>
          <p14:tracePt t="13442" x="2179638" y="1760538"/>
          <p14:tracePt t="13446" x="2179638" y="1768475"/>
          <p14:tracePt t="13448" x="2187575" y="1768475"/>
          <p14:tracePt t="13459" x="2187575" y="1790700"/>
          <p14:tracePt t="13476" x="2193925" y="1812925"/>
          <p14:tracePt t="13494" x="2201863" y="1828800"/>
          <p14:tracePt t="13509" x="2217738" y="1851025"/>
          <p14:tracePt t="13526" x="2225675" y="1882775"/>
          <p14:tracePt t="13529" x="2225675" y="1897063"/>
          <p14:tracePt t="13532" x="2225675" y="1905000"/>
          <p14:tracePt t="13542" x="2239963" y="1943100"/>
          <p14:tracePt t="13559" x="2247900" y="2011363"/>
          <p14:tracePt t="13562" x="2247900" y="2019300"/>
          <p14:tracePt t="13564" x="2255838" y="2027238"/>
          <p14:tracePt t="13576" x="2255838" y="2079625"/>
          <p14:tracePt t="13593" x="2270125" y="2149475"/>
          <p14:tracePt t="13595" x="2270125" y="2155825"/>
          <p14:tracePt t="13598" x="2278063" y="2163763"/>
          <p14:tracePt t="13600" x="2278063" y="2171700"/>
          <p14:tracePt t="13609" x="2286000" y="2193925"/>
          <p14:tracePt t="13626" x="2293938" y="2232025"/>
          <p14:tracePt t="13628" x="2301875" y="2232025"/>
          <p14:tracePt t="13630" x="2301875" y="2239963"/>
          <p14:tracePt t="13643" x="2308225" y="2263775"/>
          <p14:tracePt t="13659" x="2316163" y="2301875"/>
          <p14:tracePt t="13676" x="2316163" y="2339975"/>
          <p14:tracePt t="13692" x="2316163" y="2378075"/>
          <p14:tracePt t="13709" x="2316163" y="2422525"/>
          <p14:tracePt t="13726" x="2316163" y="2454275"/>
          <p14:tracePt t="13743" x="2332038" y="2476500"/>
          <p14:tracePt t="13759" x="2339975" y="2492375"/>
          <p14:tracePt t="13776" x="2346325" y="2522538"/>
          <p14:tracePt t="13793" x="2362200" y="2552700"/>
          <p14:tracePt t="13809" x="2378075" y="2582863"/>
          <p14:tracePt t="13826" x="2384425" y="2606675"/>
          <p14:tracePt t="13842" x="2400300" y="2636838"/>
          <p14:tracePt t="13859" x="2400300" y="2651125"/>
          <p14:tracePt t="13876" x="2408238" y="2667000"/>
          <p14:tracePt t="13939" x="2416175" y="2667000"/>
          <p14:tracePt t="13950" x="2422525" y="2667000"/>
          <p14:tracePt t="13954" x="2430463" y="2667000"/>
          <p14:tracePt t="13968" x="2438400" y="2667000"/>
          <p14:tracePt t="13986" x="2446338" y="2667000"/>
          <p14:tracePt t="14003" x="2454275" y="2667000"/>
          <p14:tracePt t="14010" x="2460625" y="2667000"/>
          <p14:tracePt t="14026" x="2476500" y="2674938"/>
          <p14:tracePt t="14042" x="2498725" y="2674938"/>
          <p14:tracePt t="14059" x="2514600" y="2674938"/>
          <p14:tracePt t="14062" x="2522538" y="2674938"/>
          <p14:tracePt t="14162" x="2530475" y="2674938"/>
          <p14:tracePt t="15156" x="2522538" y="2674938"/>
          <p14:tracePt t="15162" x="2514600" y="2674938"/>
          <p14:tracePt t="15176" x="2498725" y="2674938"/>
          <p14:tracePt t="15193" x="2484438" y="2674938"/>
          <p14:tracePt t="15210" x="2476500" y="2674938"/>
          <p14:tracePt t="15226" x="2460625" y="2674938"/>
          <p14:tracePt t="15243" x="2446338" y="2674938"/>
          <p14:tracePt t="15260" x="2416175" y="2674938"/>
          <p14:tracePt t="15276" x="2370138" y="2674938"/>
          <p14:tracePt t="15278" x="2362200" y="2674938"/>
          <p14:tracePt t="15293" x="2316163" y="2674938"/>
          <p14:tracePt t="15310" x="2270125" y="2674938"/>
          <p14:tracePt t="15326" x="2247900" y="2674938"/>
          <p14:tracePt t="15343" x="2232025" y="2674938"/>
          <p14:tracePt t="15345" x="2225675" y="2674938"/>
          <p14:tracePt t="15360" x="2217738" y="2674938"/>
          <p14:tracePt t="15377" x="2209800" y="2674938"/>
          <p14:tracePt t="15393" x="2179638" y="2674938"/>
          <p14:tracePt t="15410" x="2155825" y="2674938"/>
          <p14:tracePt t="15413" x="2141538" y="2674938"/>
          <p14:tracePt t="15426" x="2125663" y="2674938"/>
          <p14:tracePt t="15443" x="2095500" y="2667000"/>
          <p14:tracePt t="15460" x="2073275" y="2667000"/>
          <p14:tracePt t="15476" x="2049463" y="2659063"/>
          <p14:tracePt t="15493" x="2027238" y="2651125"/>
          <p14:tracePt t="15510" x="2011363" y="2651125"/>
          <p14:tracePt t="15534" x="2003425" y="2651125"/>
          <p14:tracePt t="15559" x="2003425" y="2644775"/>
          <p14:tracePt t="15563" x="1997075" y="2644775"/>
          <p14:tracePt t="15576" x="1989138" y="2644775"/>
          <p14:tracePt t="15593" x="1981200" y="2644775"/>
          <p14:tracePt t="16862" x="1989138" y="2644775"/>
          <p14:tracePt t="16876" x="1997075" y="2644775"/>
          <p14:tracePt t="16890" x="2003425" y="2644775"/>
          <p14:tracePt t="16904" x="2011363" y="2651125"/>
          <p14:tracePt t="16910" x="2019300" y="2659063"/>
          <p14:tracePt t="16927" x="2027238" y="2667000"/>
          <p14:tracePt t="16944" x="2041525" y="2689225"/>
          <p14:tracePt t="16946" x="2049463" y="2697163"/>
          <p14:tracePt t="16960" x="2065338" y="2713038"/>
          <p14:tracePt t="16964" x="2079625" y="2720975"/>
          <p14:tracePt t="16967" x="2087563" y="2727325"/>
          <p14:tracePt t="16977" x="2111375" y="2751138"/>
          <p14:tracePt t="16993" x="2149475" y="2781300"/>
          <p14:tracePt t="16995" x="2149475" y="2789238"/>
          <p14:tracePt t="16997" x="2163763" y="2789238"/>
          <p14:tracePt t="17000" x="2163763" y="2797175"/>
          <p14:tracePt t="17011" x="2179638" y="2827338"/>
          <p14:tracePt t="17027" x="2201863" y="2873375"/>
          <p14:tracePt t="17029" x="2201863" y="2879725"/>
          <p14:tracePt t="17031" x="2201863" y="2887663"/>
          <p14:tracePt t="17043" x="2217738" y="2941638"/>
          <p14:tracePt t="17060" x="2232025" y="3009900"/>
          <p14:tracePt t="17062" x="2239963" y="3025775"/>
          <p14:tracePt t="17064" x="2239963" y="3032125"/>
          <p14:tracePt t="17065" x="2239963" y="3048000"/>
          <p14:tracePt t="17067" x="2247900" y="3055938"/>
          <p14:tracePt t="17069" x="2247900" y="3063875"/>
          <p14:tracePt t="17077" x="2247900" y="3101975"/>
          <p14:tracePt t="17093" x="2255838" y="3178175"/>
          <p14:tracePt t="17095" x="2255838" y="3184525"/>
          <p14:tracePt t="17097" x="2255838" y="3192463"/>
          <p14:tracePt t="17100" x="2255838" y="3200400"/>
          <p14:tracePt t="17101" x="2255838" y="3216275"/>
          <p14:tracePt t="17111" x="2263775" y="3254375"/>
          <p14:tracePt t="17127" x="2263775" y="3306763"/>
          <p14:tracePt t="17129" x="2270125" y="3306763"/>
          <p14:tracePt t="17131" x="2270125" y="3322638"/>
          <p14:tracePt t="17144" x="2278063" y="3352800"/>
          <p14:tracePt t="17160" x="2293938" y="3406775"/>
          <p14:tracePt t="17161" x="2293938" y="3413125"/>
          <p14:tracePt t="17177" x="2308225" y="3451225"/>
          <p14:tracePt t="17194" x="2332038" y="3489325"/>
          <p14:tracePt t="17196" x="2332038" y="3497263"/>
          <p14:tracePt t="17210" x="2339975" y="3513138"/>
          <p14:tracePt t="17227" x="2346325" y="3513138"/>
          <p14:tracePt t="17244" x="2362200" y="3513138"/>
          <p14:tracePt t="17277" x="2378075" y="3513138"/>
          <p14:tracePt t="17294" x="2384425" y="3527425"/>
          <p14:tracePt t="17311" x="2400300" y="3535363"/>
          <p14:tracePt t="17327" x="2416175" y="3543300"/>
          <p14:tracePt t="17344" x="2438400" y="3551238"/>
          <p14:tracePt t="17361" x="2484438" y="3565525"/>
          <p14:tracePt t="17377" x="2522538" y="3573463"/>
          <p14:tracePt t="17394" x="2560638" y="3573463"/>
          <p14:tracePt t="17410" x="2582863" y="3573463"/>
          <p14:tracePt t="17427" x="2598738" y="3573463"/>
          <p14:tracePt t="17444" x="2606675" y="3573463"/>
          <p14:tracePt t="17460" x="2613025" y="3573463"/>
          <p14:tracePt t="17508" x="2620963" y="3573463"/>
          <p14:tracePt t="17528" x="2628900" y="3573463"/>
          <p14:tracePt t="17533" x="2636838" y="3573463"/>
          <p14:tracePt t="17544" x="2651125" y="3573463"/>
          <p14:tracePt t="17561" x="2697163" y="3573463"/>
          <p14:tracePt t="17577" x="2727325" y="3573463"/>
          <p14:tracePt t="17611" x="2781300" y="3581400"/>
          <p14:tracePt t="17627" x="2819400" y="3589338"/>
          <p14:tracePt t="17629" x="2827338" y="3597275"/>
          <p14:tracePt t="17631" x="2841625" y="3597275"/>
          <p14:tracePt t="17644" x="2917825" y="3627438"/>
          <p14:tracePt t="17645" x="2933700" y="3635375"/>
          <p14:tracePt t="17647" x="2949575" y="3635375"/>
          <p14:tracePt t="17661" x="3070225" y="3673475"/>
          <p14:tracePt t="17663" x="3086100" y="3679825"/>
          <p14:tracePt t="17677" x="3192463" y="3703638"/>
          <p14:tracePt t="17679" x="3200400" y="3703638"/>
          <p14:tracePt t="17694" x="3260725" y="3725863"/>
          <p14:tracePt t="17710" x="3268663" y="3725863"/>
          <p14:tracePt t="17782" x="3268663" y="3733800"/>
          <p14:tracePt t="17814" x="3260725" y="3733800"/>
          <p14:tracePt t="17826" x="3254375" y="3733800"/>
          <p14:tracePt t="19124" x="3246438" y="3733800"/>
          <p14:tracePt t="19134" x="3238500" y="3733800"/>
          <p14:tracePt t="19144" x="3230563" y="3733800"/>
          <p14:tracePt t="19161" x="3216275" y="3733800"/>
          <p14:tracePt t="19194" x="3208338" y="3733800"/>
          <p14:tracePt t="19256" x="3200400" y="3733800"/>
          <p14:tracePt t="19264" x="3192463" y="3733800"/>
          <p14:tracePt t="19269" x="3184525" y="3733800"/>
          <p14:tracePt t="19278" x="3170238" y="3733800"/>
          <p14:tracePt t="19280" x="3170238" y="3725863"/>
          <p14:tracePt t="19282" x="3162300" y="3725863"/>
          <p14:tracePt t="19284" x="3154363" y="3725863"/>
          <p14:tracePt t="19294" x="3146425" y="3717925"/>
          <p14:tracePt t="19311" x="3124200" y="3703638"/>
          <p14:tracePt t="19328" x="3108325" y="3695700"/>
          <p14:tracePt t="19344" x="3094038" y="3679825"/>
          <p14:tracePt t="19361" x="3086100" y="3665538"/>
          <p14:tracePt t="19378" x="3063875" y="3649663"/>
          <p14:tracePt t="19394" x="3055938" y="3641725"/>
          <p14:tracePt t="19411" x="3032125" y="3635375"/>
          <p14:tracePt t="19413" x="3032125" y="3627438"/>
          <p14:tracePt t="19428" x="3017838" y="3619500"/>
          <p14:tracePt t="19444" x="2987675" y="3611563"/>
          <p14:tracePt t="19462" x="2955925" y="3603625"/>
          <p14:tracePt t="19478" x="2925763" y="3589338"/>
          <p14:tracePt t="19495" x="2903538" y="3581400"/>
          <p14:tracePt t="19511" x="2895600" y="3581400"/>
          <p14:tracePt t="19568" x="2887663" y="3581400"/>
          <p14:tracePt t="19582" x="2879725" y="3581400"/>
          <p14:tracePt t="19586" x="2873375" y="3581400"/>
          <p14:tracePt t="19594" x="2865438" y="3581400"/>
          <p14:tracePt t="19612" x="2841625" y="3581400"/>
          <p14:tracePt t="19628" x="2835275" y="3581400"/>
          <p14:tracePt t="19630" x="2827338" y="3581400"/>
          <p14:tracePt t="19699" x="2819400" y="3581400"/>
          <p14:tracePt t="19704" x="2811463" y="3581400"/>
          <p14:tracePt t="19711" x="2797175" y="3581400"/>
          <p14:tracePt t="19728" x="2765425" y="3573463"/>
          <p14:tracePt t="19730" x="2759075" y="3573463"/>
          <p14:tracePt t="19746" x="2727325" y="3573463"/>
          <p14:tracePt t="19761" x="2697163" y="3573463"/>
          <p14:tracePt t="19778" x="2689225" y="3573463"/>
          <p14:tracePt t="19846" x="2682875" y="3573463"/>
          <p14:tracePt t="19850" x="2674938" y="3573463"/>
          <p14:tracePt t="19861" x="2667000" y="3573463"/>
          <p14:tracePt t="19878" x="2644775" y="3565525"/>
          <p14:tracePt t="19881" x="2644775" y="3559175"/>
          <p14:tracePt t="19895" x="2636838" y="3559175"/>
          <p14:tracePt t="19911" x="2628900" y="3559175"/>
          <p14:tracePt t="19928" x="2620963" y="3551238"/>
          <p14:tracePt t="19945" x="2606675" y="3551238"/>
          <p14:tracePt t="19961" x="2568575" y="3543300"/>
          <p14:tracePt t="19978" x="2522538" y="3543300"/>
          <p14:tracePt t="19980" x="2514600" y="3543300"/>
          <p14:tracePt t="19995" x="2476500" y="3535363"/>
          <p14:tracePt t="19998" x="2468563" y="3535363"/>
          <p14:tracePt t="20011" x="2454275" y="3535363"/>
          <p14:tracePt t="20028" x="2438400" y="3535363"/>
          <p14:tracePt t="20030" x="2430463" y="3535363"/>
          <p14:tracePt t="20154" x="2422525" y="3535363"/>
          <p14:tracePt t="20164" x="2416175" y="3535363"/>
          <p14:tracePt t="20167" x="2416175" y="3527425"/>
          <p14:tracePt t="20178" x="2408238" y="3527425"/>
          <p14:tracePt t="20195" x="2400300" y="3527425"/>
          <p14:tracePt t="20220" x="2400300" y="3521075"/>
          <p14:tracePt t="20244" x="2392363" y="3521075"/>
          <p14:tracePt t="20252" x="2384425" y="3521075"/>
          <p14:tracePt t="20261" x="2370138" y="3521075"/>
          <p14:tracePt t="20279" x="2339975" y="3521075"/>
          <p14:tracePt t="20295" x="2308225" y="3521075"/>
          <p14:tracePt t="20312" x="2286000" y="3521075"/>
          <p14:tracePt t="20328" x="2278063" y="3521075"/>
          <p14:tracePt t="20390" x="2270125" y="3521075"/>
          <p14:tracePt t="20402" x="2263775" y="3521075"/>
          <p14:tracePt t="20410" x="2255838" y="3521075"/>
          <p14:tracePt t="20414" x="2247900" y="3521075"/>
          <p14:tracePt t="20428" x="2232025" y="3521075"/>
          <p14:tracePt t="20445" x="2209800" y="3527425"/>
          <p14:tracePt t="20461" x="2201863" y="3535363"/>
          <p14:tracePt t="20478" x="2187575" y="3535363"/>
          <p14:tracePt t="20496" x="2171700" y="3543300"/>
          <p14:tracePt t="20498" x="2163763" y="3543300"/>
          <p14:tracePt t="20511" x="2149475" y="3543300"/>
          <p14:tracePt t="20528" x="2125663" y="3551238"/>
          <p14:tracePt t="20545" x="2117725" y="3551238"/>
          <p14:tracePt t="20694" x="2111375" y="3551238"/>
          <p14:tracePt t="20702" x="2111375" y="3559175"/>
          <p14:tracePt t="20712" x="2095500" y="3559175"/>
          <p14:tracePt t="20729" x="2065338" y="3565525"/>
          <p14:tracePt t="20745" x="2049463" y="3573463"/>
          <p14:tracePt t="21557" x="2049463" y="3581400"/>
          <p14:tracePt t="21563" x="2049463" y="3589338"/>
          <p14:tracePt t="21578" x="2065338" y="3611563"/>
          <p14:tracePt t="21595" x="2087563" y="3665538"/>
          <p14:tracePt t="21597" x="2095500" y="3673475"/>
          <p14:tracePt t="21612" x="2103438" y="3711575"/>
          <p14:tracePt t="21628" x="2125663" y="3756025"/>
          <p14:tracePt t="21629" x="2125663" y="3763963"/>
          <p14:tracePt t="21645" x="2141538" y="3802063"/>
          <p14:tracePt t="21662" x="2155825" y="3817938"/>
          <p14:tracePt t="21663" x="2155825" y="3825875"/>
          <p14:tracePt t="21678" x="2179638" y="3856038"/>
          <p14:tracePt t="21695" x="2225675" y="3908425"/>
          <p14:tracePt t="21697" x="2232025" y="3924300"/>
          <p14:tracePt t="21712" x="2286000" y="3992563"/>
          <p14:tracePt t="21728" x="2346325" y="4092575"/>
          <p14:tracePt t="21729" x="2362200" y="4098925"/>
          <p14:tracePt t="21745" x="2416175" y="4198938"/>
          <p14:tracePt t="21762" x="2468563" y="4305300"/>
          <p14:tracePt t="21778" x="2498725" y="4389438"/>
          <p14:tracePt t="21795" x="2522538" y="4411663"/>
          <p14:tracePt t="21812" x="2544763" y="4419600"/>
          <p14:tracePt t="21813" x="2552700" y="4419600"/>
          <p14:tracePt t="21828" x="2613025" y="4419600"/>
          <p14:tracePt t="21845" x="2705100" y="4411663"/>
          <p14:tracePt t="21862" x="2803525" y="4411663"/>
          <p14:tracePt t="21878" x="2873375" y="4403725"/>
          <p14:tracePt t="21895" x="2879725" y="4403725"/>
          <p14:tracePt t="21943" x="2879725" y="4411663"/>
          <p14:tracePt t="21951" x="2879725" y="4419600"/>
          <p14:tracePt t="21962" x="2879725" y="4427538"/>
          <p14:tracePt t="21978" x="2879725" y="4441825"/>
          <p14:tracePt t="21995" x="2879725" y="4473575"/>
          <p14:tracePt t="22012" x="2911475" y="4503738"/>
          <p14:tracePt t="22029" x="2933700" y="4533900"/>
          <p14:tracePt t="22045" x="2955925" y="4564063"/>
          <p14:tracePt t="22062" x="2979738" y="4610100"/>
          <p14:tracePt t="22063" x="2979738" y="4618038"/>
          <p14:tracePt t="22079" x="3009900" y="4678363"/>
          <p14:tracePt t="22095" x="3025775" y="4732338"/>
          <p14:tracePt t="22112" x="3032125" y="4746625"/>
          <p14:tracePt t="22129" x="3048000" y="4754563"/>
          <p14:tracePt t="22145" x="3055938" y="4762500"/>
          <p14:tracePt t="22162" x="3063875" y="4762500"/>
          <p14:tracePt t="22201" x="3070225" y="4770438"/>
          <p14:tracePt t="22207" x="3070225" y="4778375"/>
          <p14:tracePt t="22212" x="3078163" y="4784725"/>
          <p14:tracePt t="22229" x="3094038" y="4816475"/>
          <p14:tracePt t="22245" x="3116263" y="4830763"/>
          <p14:tracePt t="22262" x="3132138" y="4838700"/>
          <p14:tracePt t="22455" x="3140075" y="4838700"/>
          <p14:tracePt t="22473" x="3146425" y="4838700"/>
          <p14:tracePt t="22481" x="3154363" y="4838700"/>
          <p14:tracePt t="22495" x="3162300" y="4830763"/>
          <p14:tracePt t="22503" x="3162300" y="4822825"/>
          <p14:tracePt t="22512" x="3170238" y="4808538"/>
          <p14:tracePt t="22529" x="3184525" y="4784725"/>
          <p14:tracePt t="22545" x="3192463" y="4770438"/>
          <p14:tracePt t="22562" x="3192463" y="4762500"/>
          <p14:tracePt t="22563" x="3200400" y="4762500"/>
          <p14:tracePt t="22895" x="3200400" y="4754563"/>
          <p14:tracePt t="22909" x="3200400" y="4746625"/>
          <p14:tracePt t="22925" x="3200400" y="4740275"/>
          <p14:tracePt t="23061" x="3200400" y="4732338"/>
          <p14:tracePt t="23064" x="3208338" y="4732338"/>
          <p14:tracePt t="23079" x="3222625" y="4724400"/>
          <p14:tracePt t="23095" x="3230563" y="4716463"/>
          <p14:tracePt t="23112" x="3246438" y="4708525"/>
          <p14:tracePt t="23129" x="3254375" y="4708525"/>
          <p14:tracePt t="23146" x="3260725" y="4708525"/>
          <p14:tracePt t="23162" x="3276600" y="4708525"/>
          <p14:tracePt t="23183" x="3284538" y="4708525"/>
          <p14:tracePt t="23196" x="3292475" y="4708525"/>
          <p14:tracePt t="23212" x="3306763" y="4694238"/>
          <p14:tracePt t="23229" x="3330575" y="4694238"/>
          <p14:tracePt t="23246" x="3352800" y="4694238"/>
          <p14:tracePt t="23262" x="3382963" y="4686300"/>
          <p14:tracePt t="23279" x="3421063" y="4686300"/>
          <p14:tracePt t="23296" x="3459163" y="4686300"/>
          <p14:tracePt t="23312" x="3482975" y="4686300"/>
          <p14:tracePt t="23313" x="3489325" y="4686300"/>
          <p14:tracePt t="23329" x="3505200" y="4686300"/>
          <p14:tracePt t="23346" x="3505200" y="4678363"/>
          <p14:tracePt t="23362" x="3513138" y="4678363"/>
          <p14:tracePt t="23379" x="3527425" y="4678363"/>
          <p14:tracePt t="23396" x="3535363" y="4678363"/>
          <p14:tracePt t="23412" x="3551238" y="4678363"/>
          <p14:tracePt t="23429" x="3565525" y="4678363"/>
          <p14:tracePt t="23446" x="3589338" y="4678363"/>
          <p14:tracePt t="23463" x="3619500" y="4678363"/>
          <p14:tracePt t="23479" x="3641725" y="4678363"/>
          <p14:tracePt t="23496" x="3665538" y="4678363"/>
          <p14:tracePt t="23512" x="3695700" y="4678363"/>
          <p14:tracePt t="23529" x="3725863" y="4678363"/>
          <p14:tracePt t="23546" x="3763963" y="4678363"/>
          <p14:tracePt t="23547" x="3771900" y="4678363"/>
          <p14:tracePt t="23562" x="3802063" y="4686300"/>
          <p14:tracePt t="23563" x="3810000" y="4686300"/>
          <p14:tracePt t="23579" x="3840163" y="4686300"/>
          <p14:tracePt t="23596" x="3856038" y="4686300"/>
          <p14:tracePt t="23641" x="3863975" y="4686300"/>
          <p14:tracePt t="23653" x="3870325" y="4686300"/>
          <p14:tracePt t="23655" x="3878263" y="4686300"/>
          <p14:tracePt t="23663" x="3902075" y="4686300"/>
          <p14:tracePt t="23679" x="3970338" y="4686300"/>
          <p14:tracePt t="23696" x="4084638" y="4686300"/>
          <p14:tracePt t="23698" x="4098925" y="4686300"/>
          <p14:tracePt t="23699" x="4114800" y="4686300"/>
          <p14:tracePt t="23701" x="4130675" y="4686300"/>
          <p14:tracePt t="23713" x="4237038" y="4686300"/>
          <p14:tracePt t="23729" x="4343400" y="4678363"/>
          <p14:tracePt t="23732" x="4359275" y="4678363"/>
          <p14:tracePt t="23734" x="4365625" y="4670425"/>
          <p14:tracePt t="23736" x="4373563" y="4670425"/>
          <p14:tracePt t="23746" x="4397375" y="4664075"/>
          <p14:tracePt t="23747" x="4403725" y="4664075"/>
          <p14:tracePt t="23763" x="4411663" y="4664075"/>
          <p14:tracePt t="23832" x="4419600" y="4664075"/>
          <p14:tracePt t="23837" x="4427538" y="4664075"/>
          <p14:tracePt t="23847" x="4473575" y="4648200"/>
          <p14:tracePt t="23863" x="4602163" y="4625975"/>
          <p14:tracePt t="23879" x="4778375" y="4602163"/>
          <p14:tracePt t="23882" x="4800600" y="4602163"/>
          <p14:tracePt t="23883" x="4816475" y="4602163"/>
          <p14:tracePt t="23885" x="4830763" y="4594225"/>
          <p14:tracePt t="23896" x="4899025" y="4587875"/>
          <p14:tracePt t="23913" x="4906963" y="4572000"/>
          <p14:tracePt t="24108" x="4906963" y="4579938"/>
          <p14:tracePt t="24118" x="4906963" y="4587875"/>
          <p14:tracePt t="24124" x="4914900" y="4587875"/>
          <p14:tracePt t="24129" x="4914900" y="4594225"/>
          <p14:tracePt t="24146" x="4930775" y="4602163"/>
          <p14:tracePt t="24163" x="4960938" y="4610100"/>
          <p14:tracePt t="24165" x="4960938" y="4618038"/>
          <p14:tracePt t="24179" x="4991100" y="4625975"/>
          <p14:tracePt t="24181" x="4999038" y="4625975"/>
          <p14:tracePt t="24197" x="5029200" y="4640263"/>
          <p14:tracePt t="24199" x="5037138" y="4640263"/>
          <p14:tracePt t="24213" x="5059363" y="4656138"/>
          <p14:tracePt t="24229" x="5083175" y="4664075"/>
          <p14:tracePt t="24232" x="5089525" y="4670425"/>
          <p14:tracePt t="24234" x="5089525" y="4678363"/>
          <p14:tracePt t="24235" x="5097463" y="4678363"/>
          <p14:tracePt t="24247" x="5121275" y="4702175"/>
          <p14:tracePt t="24250" x="5127625" y="4708525"/>
          <p14:tracePt t="24252" x="5135563" y="4708525"/>
          <p14:tracePt t="24263" x="5165725" y="4732338"/>
          <p14:tracePt t="24279" x="5227638" y="4762500"/>
          <p14:tracePt t="24282" x="5241925" y="4762500"/>
          <p14:tracePt t="24283" x="5249863" y="4770438"/>
          <p14:tracePt t="24296" x="5311775" y="4778375"/>
          <p14:tracePt t="24297" x="5318125" y="4778375"/>
          <p14:tracePt t="24313" x="5432425" y="4784725"/>
          <p14:tracePt t="24317" x="5456238" y="4784725"/>
          <p14:tracePt t="24330" x="5532438" y="4784725"/>
          <p14:tracePt t="24346" x="5578475" y="4784725"/>
          <p14:tracePt t="24416" x="5570538" y="4784725"/>
          <p14:tracePt t="24458" x="5578475" y="4784725"/>
          <p14:tracePt t="24552" x="5584825" y="4784725"/>
          <p14:tracePt t="24561" x="5592763" y="4784725"/>
          <p14:tracePt t="24565" x="5600700" y="4778375"/>
          <p14:tracePt t="24580" x="5630863" y="4762500"/>
          <p14:tracePt t="24596" x="5676900" y="4746625"/>
          <p14:tracePt t="24597" x="5684838" y="4746625"/>
          <p14:tracePt t="24613" x="5722938" y="4716463"/>
          <p14:tracePt t="24630" x="5753100" y="4708525"/>
          <p14:tracePt t="24916" x="5745163" y="4708525"/>
          <p14:tracePt t="24937" x="5737225" y="4708525"/>
          <p14:tracePt t="24950" x="5730875" y="4708525"/>
          <p14:tracePt t="24964" x="5722938" y="4708525"/>
          <p14:tracePt t="24967" x="5722938" y="4716463"/>
          <p14:tracePt t="24980" x="5707063" y="4724400"/>
          <p14:tracePt t="24997" x="5692775" y="4732338"/>
          <p14:tracePt t="25013" x="5676900" y="4740275"/>
          <p14:tracePt t="25030" x="5661025" y="4740275"/>
          <p14:tracePt t="25033" x="5654675" y="4746625"/>
          <p14:tracePt t="25047" x="5646738" y="4746625"/>
          <p14:tracePt t="25063" x="5638800" y="4754563"/>
          <p14:tracePt t="25080" x="5616575" y="4762500"/>
          <p14:tracePt t="25097" x="5584825" y="4778375"/>
          <p14:tracePt t="25099" x="5578475" y="4778375"/>
          <p14:tracePt t="25101" x="5578475" y="4784725"/>
          <p14:tracePt t="25113" x="5546725" y="4792663"/>
          <p14:tracePt t="25130" x="5502275" y="4800600"/>
          <p14:tracePt t="25131" x="5494338" y="4808538"/>
          <p14:tracePt t="25133" x="5486400" y="4808538"/>
          <p14:tracePt t="25136" x="5478463" y="4808538"/>
          <p14:tracePt t="25147" x="5456238" y="4816475"/>
          <p14:tracePt t="25163" x="5440363" y="4816475"/>
          <p14:tracePt t="25180" x="5432425" y="4816475"/>
          <p14:tracePt t="25197" x="5418138" y="4816475"/>
          <p14:tracePt t="25213" x="5410200" y="4816475"/>
          <p14:tracePt t="25230" x="5402263" y="4816475"/>
          <p14:tracePt t="25247" x="5380038" y="4816475"/>
          <p14:tracePt t="25263" x="5356225" y="4816475"/>
          <p14:tracePt t="25280" x="5341938" y="4816475"/>
          <p14:tracePt t="25297" x="5318125" y="4808538"/>
          <p14:tracePt t="25313" x="5295900" y="4800600"/>
          <p14:tracePt t="25315" x="5287963" y="4800600"/>
          <p14:tracePt t="25330" x="5280025" y="4800600"/>
          <p14:tracePt t="25347" x="5257800" y="4792663"/>
          <p14:tracePt t="25363" x="5241925" y="4792663"/>
          <p14:tracePt t="25380" x="5211763" y="4792663"/>
          <p14:tracePt t="25397" x="5181600" y="4792663"/>
          <p14:tracePt t="25413" x="5165725" y="4784725"/>
          <p14:tracePt t="25430" x="5151438" y="4778375"/>
          <p14:tracePt t="25447" x="5127625" y="4770438"/>
          <p14:tracePt t="25463" x="5105400" y="4762500"/>
          <p14:tracePt t="25480" x="5097463" y="4762500"/>
          <p14:tracePt t="25500" x="5097463" y="4754563"/>
          <p14:tracePt t="25540" x="5097463" y="4746625"/>
          <p14:tracePt t="25543" x="5089525" y="4746625"/>
          <p14:tracePt t="25556" x="5089525" y="4740275"/>
          <p14:tracePt t="25564" x="5083175" y="4740275"/>
          <p14:tracePt t="25580" x="5067300" y="4716463"/>
          <p14:tracePt t="25597" x="5045075" y="4702175"/>
          <p14:tracePt t="25613" x="5029200" y="4694238"/>
          <p14:tracePt t="25630" x="5021263" y="4678363"/>
          <p14:tracePt t="25647" x="5021263" y="4670425"/>
          <p14:tracePt t="26068" x="5021263" y="4678363"/>
          <p14:tracePt t="26073" x="5029200" y="4686300"/>
          <p14:tracePt t="26080" x="5037138" y="4686300"/>
          <p14:tracePt t="26097" x="5045075" y="4694238"/>
          <p14:tracePt t="26114" x="5059363" y="4694238"/>
          <p14:tracePt t="26130" x="5075238" y="4694238"/>
          <p14:tracePt t="26132" x="5075238" y="4702175"/>
          <p14:tracePt t="26133" x="5083175" y="4702175"/>
          <p14:tracePt t="26147" x="5097463" y="4702175"/>
          <p14:tracePt t="26163" x="5127625" y="4702175"/>
          <p14:tracePt t="26180" x="5151438" y="4708525"/>
          <p14:tracePt t="26197" x="5159375" y="4708525"/>
          <p14:tracePt t="26199" x="5165725" y="4708525"/>
          <p14:tracePt t="26213" x="5173663" y="4716463"/>
          <p14:tracePt t="26230" x="5181600" y="4716463"/>
          <p14:tracePt t="26232" x="5181600" y="4724400"/>
          <p14:tracePt t="26247" x="5189538" y="4724400"/>
          <p14:tracePt t="26263" x="5219700" y="4724400"/>
          <p14:tracePt t="26280" x="5249863" y="4732338"/>
          <p14:tracePt t="26282" x="5257800" y="4732338"/>
          <p14:tracePt t="26297" x="5303838" y="4740275"/>
          <p14:tracePt t="26313" x="5341938" y="4746625"/>
          <p14:tracePt t="26316" x="5349875" y="4746625"/>
          <p14:tracePt t="26317" x="5349875" y="4754563"/>
          <p14:tracePt t="26320" x="5356225" y="4754563"/>
          <p14:tracePt t="26330" x="5372100" y="4754563"/>
          <p14:tracePt t="26347" x="5394325" y="4754563"/>
          <p14:tracePt t="26364" x="5418138" y="4754563"/>
          <p14:tracePt t="26380" x="5440363" y="4754563"/>
          <p14:tracePt t="26397" x="5470525" y="4754563"/>
          <p14:tracePt t="26414" x="5494338" y="4754563"/>
          <p14:tracePt t="26416" x="5502275" y="4754563"/>
          <p14:tracePt t="26430" x="5524500" y="4754563"/>
          <p14:tracePt t="26447" x="5546725" y="4754563"/>
          <p14:tracePt t="26449" x="5554663" y="4754563"/>
          <p14:tracePt t="26464" x="5578475" y="4754563"/>
          <p14:tracePt t="26481" x="5600700" y="4754563"/>
          <p14:tracePt t="26497" x="5608638" y="4754563"/>
          <p14:tracePt t="26514" x="5622925" y="4740275"/>
          <p14:tracePt t="26530" x="5638800" y="4732338"/>
          <p14:tracePt t="26547" x="5654675" y="4724400"/>
          <p14:tracePt t="26564" x="5668963" y="4724400"/>
          <p14:tracePt t="26565" x="5668963" y="4716463"/>
          <p14:tracePt t="26580" x="5676900" y="4708525"/>
          <p14:tracePt t="26597" x="5692775" y="4708525"/>
          <p14:tracePt t="26614" x="5699125" y="4708525"/>
          <p14:tracePt t="26630" x="5699125" y="4702175"/>
          <p14:tracePt t="26647" x="5707063" y="4702175"/>
          <p14:tracePt t="26664" x="5715000" y="4694238"/>
          <p14:tracePt t="26680" x="5722938" y="4694238"/>
          <p14:tracePt t="26936" x="5715000" y="4694238"/>
          <p14:tracePt t="26950" x="5707063" y="4694238"/>
          <p14:tracePt t="26969" x="5699125" y="4694238"/>
          <p14:tracePt t="26978" x="5699125" y="4702175"/>
          <p14:tracePt t="26998" x="5692775" y="4702175"/>
          <p14:tracePt t="27010" x="5684838" y="4702175"/>
          <p14:tracePt t="27031" x="5676900" y="4702175"/>
          <p14:tracePt t="27034" x="5676900" y="4708525"/>
          <p14:tracePt t="27047" x="5668963" y="4708525"/>
          <p14:tracePt t="27064" x="5654675" y="4716463"/>
          <p14:tracePt t="27081" x="5622925" y="4724400"/>
          <p14:tracePt t="27097" x="5584825" y="4740275"/>
          <p14:tracePt t="27114" x="5554663" y="4746625"/>
          <p14:tracePt t="27131" x="5524500" y="4746625"/>
          <p14:tracePt t="27133" x="5516563" y="4746625"/>
          <p14:tracePt t="27147" x="5502275" y="4754563"/>
          <p14:tracePt t="27164" x="5494338" y="4754563"/>
          <p14:tracePt t="27167" x="5486400" y="4754563"/>
          <p14:tracePt t="27181" x="5470525" y="4754563"/>
          <p14:tracePt t="27197" x="5440363" y="4754563"/>
          <p14:tracePt t="27199" x="5426075" y="4754563"/>
          <p14:tracePt t="27214" x="5387975" y="4762500"/>
          <p14:tracePt t="27231" x="5326063" y="4762500"/>
          <p14:tracePt t="27233" x="5318125" y="4762500"/>
          <p14:tracePt t="27248" x="5280025" y="4770438"/>
          <p14:tracePt t="27249" x="5273675" y="4770438"/>
          <p14:tracePt t="27264" x="5257800" y="4778375"/>
          <p14:tracePt t="27280" x="5241925" y="4778375"/>
          <p14:tracePt t="27297" x="5235575" y="4778375"/>
          <p14:tracePt t="27334" x="5227638" y="4778375"/>
          <p14:tracePt t="27354" x="5219700" y="4778375"/>
          <p14:tracePt t="27365" x="5211763" y="4778375"/>
          <p14:tracePt t="27378" x="5203825" y="4778375"/>
          <p14:tracePt t="27388" x="5197475" y="4778375"/>
          <p14:tracePt t="27397" x="5181600" y="4778375"/>
          <p14:tracePt t="27414" x="5165725" y="4778375"/>
          <p14:tracePt t="27431" x="5143500" y="4778375"/>
          <p14:tracePt t="27447" x="5135563" y="4778375"/>
          <p14:tracePt t="27588" x="5127625" y="4778375"/>
          <p14:tracePt t="27595" x="5121275" y="4778375"/>
          <p14:tracePt t="27603" x="5113338" y="4778375"/>
          <p14:tracePt t="27614" x="5105400" y="4778375"/>
          <p14:tracePt t="27631" x="5083175" y="4778375"/>
          <p14:tracePt t="27647" x="5059363" y="4770438"/>
          <p14:tracePt t="27664" x="5045075" y="4770438"/>
          <p14:tracePt t="27682" x="5037138" y="4770438"/>
          <p14:tracePt t="27781" x="5029200" y="4770438"/>
          <p14:tracePt t="27797" x="5021263" y="4770438"/>
          <p14:tracePt t="27928" x="5021263" y="4762500"/>
          <p14:tracePt t="28508" x="5021263" y="4754563"/>
          <p14:tracePt t="30222" x="5021263" y="4746625"/>
          <p14:tracePt t="33006" x="5013325" y="4746625"/>
          <p14:tracePt t="33028" x="5006975" y="4746625"/>
          <p14:tracePt t="33042" x="4999038" y="4746625"/>
          <p14:tracePt t="33046" x="4991100" y="4746625"/>
          <p14:tracePt t="33052" x="4983163" y="4746625"/>
          <p14:tracePt t="33066" x="4945063" y="4740275"/>
          <p14:tracePt t="33083" x="4899025" y="4716463"/>
          <p14:tracePt t="33086" x="4892675" y="4716463"/>
          <p14:tracePt t="33087" x="4884738" y="4708525"/>
          <p14:tracePt t="33099" x="4830763" y="4694238"/>
          <p14:tracePt t="33103" x="4808538" y="4694238"/>
          <p14:tracePt t="33105" x="4800600" y="4686300"/>
          <p14:tracePt t="33108" x="4792663" y="4678363"/>
          <p14:tracePt t="33116" x="4754563" y="4670425"/>
          <p14:tracePt t="33133" x="4664075" y="4656138"/>
          <p14:tracePt t="33136" x="4656138" y="4656138"/>
          <p14:tracePt t="33137" x="4648200" y="4648200"/>
          <p14:tracePt t="33149" x="4579938" y="4640263"/>
          <p14:tracePt t="33166" x="4487863" y="4632325"/>
          <p14:tracePt t="33167" x="4479925" y="4632325"/>
          <p14:tracePt t="33170" x="4473575" y="4632325"/>
          <p14:tracePt t="33171" x="4457700" y="4632325"/>
          <p14:tracePt t="33173" x="4449763" y="4632325"/>
          <p14:tracePt t="33175" x="4441825" y="4632325"/>
          <p14:tracePt t="33183" x="4397375" y="4632325"/>
          <p14:tracePt t="33199" x="4289425" y="4632325"/>
          <p14:tracePt t="33201" x="4275138" y="4632325"/>
          <p14:tracePt t="33203" x="4259263" y="4632325"/>
          <p14:tracePt t="33206" x="4244975" y="4632325"/>
          <p14:tracePt t="33216" x="4168775" y="4632325"/>
          <p14:tracePt t="33217" x="4152900" y="4632325"/>
          <p14:tracePt t="33220" x="4137025" y="4632325"/>
          <p14:tracePt t="33221" x="4114800" y="4632325"/>
          <p14:tracePt t="33233" x="4022725" y="4632325"/>
          <p14:tracePt t="33249" x="3894138" y="4618038"/>
          <p14:tracePt t="33252" x="3886200" y="4618038"/>
          <p14:tracePt t="33253" x="3870325" y="4618038"/>
          <p14:tracePt t="33255" x="3856038" y="4618038"/>
          <p14:tracePt t="33266" x="3787775" y="4610100"/>
          <p14:tracePt t="33283" x="3665538" y="4594225"/>
          <p14:tracePt t="33285" x="3641725" y="4594225"/>
          <p14:tracePt t="33287" x="3627438" y="4587875"/>
          <p14:tracePt t="33299" x="3551238" y="4579938"/>
          <p14:tracePt t="33316" x="3444875" y="4564063"/>
          <p14:tracePt t="33317" x="3429000" y="4564063"/>
          <p14:tracePt t="33320" x="3421063" y="4564063"/>
          <p14:tracePt t="33321" x="3398838" y="4564063"/>
          <p14:tracePt t="33323" x="3382963" y="4556125"/>
          <p14:tracePt t="33333" x="3314700" y="4556125"/>
          <p14:tracePt t="33349" x="3208338" y="4549775"/>
          <p14:tracePt t="33352" x="3192463" y="4549775"/>
          <p14:tracePt t="33353" x="3184525" y="4549775"/>
          <p14:tracePt t="33354" x="3178175" y="4549775"/>
          <p14:tracePt t="33366" x="3132138" y="4549775"/>
          <p14:tracePt t="33383" x="3086100" y="4549775"/>
          <p14:tracePt t="33386" x="3078163" y="4549775"/>
          <p14:tracePt t="33387" x="3070225" y="4549775"/>
          <p14:tracePt t="33399" x="3040063" y="4549775"/>
          <p14:tracePt t="33416" x="3009900" y="4549775"/>
          <p14:tracePt t="33417" x="3001963" y="4549775"/>
          <p14:tracePt t="33433" x="2955925" y="4549775"/>
          <p14:tracePt t="33449" x="2887663" y="4549775"/>
          <p14:tracePt t="33452" x="2879725" y="4549775"/>
          <p14:tracePt t="33453" x="2873375" y="4549775"/>
          <p14:tracePt t="33455" x="2857500" y="4549775"/>
          <p14:tracePt t="33457" x="2849563" y="4549775"/>
          <p14:tracePt t="33466" x="2811463" y="4556125"/>
          <p14:tracePt t="33483" x="2705100" y="4564063"/>
          <p14:tracePt t="33485" x="2689225" y="4564063"/>
          <p14:tracePt t="33488" x="2682875" y="4564063"/>
          <p14:tracePt t="33489" x="2667000" y="4564063"/>
          <p14:tracePt t="33500" x="2613025" y="4572000"/>
          <p14:tracePt t="33502" x="2590800" y="4579938"/>
          <p14:tracePt t="33503" x="2582863" y="4579938"/>
          <p14:tracePt t="33505" x="2574925" y="4579938"/>
          <p14:tracePt t="33507" x="2560638" y="4579938"/>
          <p14:tracePt t="33516" x="2514600" y="4579938"/>
          <p14:tracePt t="33533" x="2430463" y="4594225"/>
          <p14:tracePt t="33536" x="2422525" y="4594225"/>
          <p14:tracePt t="33538" x="2408238" y="4594225"/>
          <p14:tracePt t="33550" x="2354263" y="4602163"/>
          <p14:tracePt t="33566" x="2286000" y="4610100"/>
          <p14:tracePt t="33568" x="2270125" y="4610100"/>
          <p14:tracePt t="33583" x="2209800" y="4618038"/>
          <p14:tracePt t="33599" x="2149475" y="4632325"/>
          <p14:tracePt t="33602" x="2141538" y="4632325"/>
          <p14:tracePt t="33616" x="2103438" y="4648200"/>
          <p14:tracePt t="33633" x="2065338" y="4664075"/>
          <p14:tracePt t="33636" x="2057400" y="4664075"/>
          <p14:tracePt t="33637" x="2049463" y="4664075"/>
          <p14:tracePt t="33665" x="2049463" y="4670425"/>
          <p14:tracePt t="33751" x="2041525" y="4670425"/>
          <p14:tracePt t="33762" x="2035175" y="4670425"/>
          <p14:tracePt t="33766" x="2035175" y="4678363"/>
          <p14:tracePt t="33783" x="2011363" y="4686300"/>
          <p14:tracePt t="33785" x="2003425" y="4686300"/>
          <p14:tracePt t="34304" x="2011363" y="4686300"/>
          <p14:tracePt t="34580" x="2019300" y="4686300"/>
          <p14:tracePt t="34744" x="2027238" y="4686300"/>
          <p14:tracePt t="34756" x="2027238" y="4694238"/>
          <p14:tracePt t="34762" x="2027238" y="4702175"/>
          <p14:tracePt t="34767" x="2027238" y="4708525"/>
          <p14:tracePt t="34783" x="2027238" y="4746625"/>
          <p14:tracePt t="34786" x="2027238" y="4754563"/>
          <p14:tracePt t="34800" x="2027238" y="4784725"/>
          <p14:tracePt t="34817" x="2027238" y="4816475"/>
          <p14:tracePt t="34820" x="2027238" y="4822825"/>
          <p14:tracePt t="34821" x="2027238" y="4830763"/>
          <p14:tracePt t="34833" x="2027238" y="4846638"/>
          <p14:tracePt t="34850" x="2027238" y="4884738"/>
          <p14:tracePt t="34867" x="2027238" y="4922838"/>
          <p14:tracePt t="34883" x="2035175" y="4975225"/>
          <p14:tracePt t="34900" x="2049463" y="5037138"/>
          <p14:tracePt t="34917" x="2073275" y="5135563"/>
          <p14:tracePt t="34920" x="2073275" y="5143500"/>
          <p14:tracePt t="34922" x="2073275" y="5151438"/>
          <p14:tracePt t="34933" x="2073275" y="5219700"/>
          <p14:tracePt t="34936" x="2073275" y="5235575"/>
          <p14:tracePt t="34939" x="2073275" y="5257800"/>
          <p14:tracePt t="34950" x="2073275" y="5326063"/>
          <p14:tracePt t="34951" x="2073275" y="5334000"/>
          <p14:tracePt t="34967" x="2073275" y="5440363"/>
          <p14:tracePt t="34983" x="2079625" y="5516563"/>
          <p14:tracePt t="34986" x="2079625" y="5524500"/>
          <p14:tracePt t="34987" x="2079625" y="5532438"/>
          <p14:tracePt t="35000" x="2087563" y="5546725"/>
          <p14:tracePt t="35017" x="2095500" y="5546725"/>
          <p14:tracePt t="35033" x="2111375" y="5546725"/>
          <p14:tracePt t="35050" x="2117725" y="5546725"/>
          <p14:tracePt t="35080" x="2117725" y="5554663"/>
          <p14:tracePt t="35086" x="2117725" y="5570538"/>
          <p14:tracePt t="35100" x="2117725" y="5616575"/>
          <p14:tracePt t="35117" x="2103438" y="5684838"/>
          <p14:tracePt t="35133" x="2095500" y="5745163"/>
          <p14:tracePt t="35135" x="2095500" y="5753100"/>
          <p14:tracePt t="35137" x="2095500" y="5761038"/>
          <p14:tracePt t="35140" x="2095500" y="5768975"/>
          <p14:tracePt t="35150" x="2095500" y="5783263"/>
          <p14:tracePt t="35167" x="2095500" y="5791200"/>
          <p14:tracePt t="35200" x="2103438" y="5791200"/>
          <p14:tracePt t="35203" x="2111375" y="5783263"/>
          <p14:tracePt t="35217" x="2111375" y="5775325"/>
          <p14:tracePt t="35233" x="2117725" y="5768975"/>
          <p14:tracePt t="35590" x="2117725" y="5761038"/>
          <p14:tracePt t="35597" x="2125663" y="5753100"/>
          <p14:tracePt t="35602" x="2125663" y="5745163"/>
          <p14:tracePt t="35617" x="2133600" y="5730875"/>
          <p14:tracePt t="35634" x="2141538" y="5715000"/>
          <p14:tracePt t="35730" x="2149475" y="5707063"/>
          <p14:tracePt t="35748" x="2149475" y="5699125"/>
          <p14:tracePt t="36072" x="2149475" y="5692775"/>
          <p14:tracePt t="36148" x="2141538" y="5692775"/>
          <p14:tracePt t="36153" x="2133600" y="5692775"/>
          <p14:tracePt t="36167" x="2125663" y="5684838"/>
          <p14:tracePt t="36200" x="2117725" y="5676900"/>
          <p14:tracePt t="36224" x="2117725" y="5668963"/>
          <p14:tracePt t="36242" x="2117725" y="5661025"/>
          <p14:tracePt t="36260" x="2111375" y="5661025"/>
          <p14:tracePt t="36284" x="2103438" y="5661025"/>
          <p14:tracePt t="36304" x="2095500" y="5661025"/>
          <p14:tracePt t="36322" x="2087563" y="5661025"/>
          <p14:tracePt t="36352" x="2079625" y="5661025"/>
          <p14:tracePt t="36355" x="2079625" y="5654675"/>
          <p14:tracePt t="36406" x="2073275" y="5654675"/>
          <p14:tracePt t="36479" x="2065338" y="5654675"/>
          <p14:tracePt t="36490" x="2057400" y="5654675"/>
          <p14:tracePt t="36498" x="2057400" y="5646738"/>
          <p14:tracePt t="36516" x="2049463" y="5646738"/>
          <p14:tracePt t="36538" x="2049463" y="5638800"/>
          <p14:tracePt t="36542" x="2041525" y="5638800"/>
          <p14:tracePt t="36554" x="2035175" y="5638800"/>
          <p14:tracePt t="36567" x="2035175" y="5630863"/>
          <p14:tracePt t="36606" x="2027238" y="5630863"/>
          <p14:tracePt t="36616" x="2027238" y="5622925"/>
          <p14:tracePt t="36630" x="2019300" y="5622925"/>
          <p14:tracePt t="36644" x="2011363" y="5622925"/>
          <p14:tracePt t="36651" x="2003425" y="5616575"/>
          <p14:tracePt t="36667" x="1997075" y="5616575"/>
          <p14:tracePt t="36669" x="1997075" y="5608638"/>
          <p14:tracePt t="36684" x="1997075" y="5600700"/>
          <p14:tracePt t="36701" x="1989138" y="5600700"/>
          <p14:tracePt t="36724" x="1981200" y="5600700"/>
          <p14:tracePt t="36734" x="1981200" y="5592763"/>
          <p14:tracePt t="36750" x="1973263" y="5592763"/>
          <p14:tracePt t="36850" x="1965325" y="5592763"/>
          <p14:tracePt t="36864" x="1965325" y="5584825"/>
          <p14:tracePt t="36868" x="1958975" y="5584825"/>
          <p14:tracePt t="36884" x="1943100" y="5584825"/>
          <p14:tracePt t="36901" x="1935163" y="5584825"/>
          <p14:tracePt t="36917" x="1927225" y="5584825"/>
          <p14:tracePt t="37080" x="1920875" y="5584825"/>
          <p14:tracePt t="37088" x="1912938" y="5584825"/>
          <p14:tracePt t="37101" x="1905000" y="5584825"/>
          <p14:tracePt t="37118" x="1897063" y="5584825"/>
          <p14:tracePt t="37134" x="1874838" y="5592763"/>
          <p14:tracePt t="37135" x="1866900" y="5592763"/>
          <p14:tracePt t="37151" x="1851025" y="5608638"/>
          <p14:tracePt t="37196" x="1844675" y="5608638"/>
          <p14:tracePt t="37214" x="1844675" y="5616575"/>
          <p14:tracePt t="37224" x="1836738" y="5616575"/>
          <p14:tracePt t="37234" x="1820863" y="5622925"/>
          <p14:tracePt t="37251" x="1798638" y="5654675"/>
          <p14:tracePt t="37267" x="1774825" y="5676900"/>
          <p14:tracePt t="37284" x="1768475" y="5699125"/>
          <p14:tracePt t="37301" x="1760538" y="5707063"/>
          <p14:tracePt t="37370" x="1752600" y="5715000"/>
          <p14:tracePt t="37377" x="1752600" y="5722938"/>
          <p14:tracePt t="37384" x="1752600" y="5730875"/>
          <p14:tracePt t="37401" x="1752600" y="5753100"/>
          <p14:tracePt t="37417" x="1752600" y="5768975"/>
          <p14:tracePt t="37434" x="1752600" y="5775325"/>
          <p14:tracePt t="37484" x="1752600" y="5783263"/>
          <p14:tracePt t="37490" x="1752600" y="5791200"/>
          <p14:tracePt t="37501" x="1760538" y="5799138"/>
          <p14:tracePt t="37517" x="1790700" y="5821363"/>
          <p14:tracePt t="37534" x="1820863" y="5845175"/>
          <p14:tracePt t="37536" x="1828800" y="5851525"/>
          <p14:tracePt t="37551" x="1882775" y="5859463"/>
          <p14:tracePt t="37567" x="1958975" y="5875338"/>
          <p14:tracePt t="37569" x="1965325" y="5875338"/>
          <p14:tracePt t="37571" x="1973263" y="5875338"/>
          <p14:tracePt t="37584" x="2041525" y="5883275"/>
          <p14:tracePt t="37585" x="2049463" y="5883275"/>
          <p14:tracePt t="37601" x="2087563" y="5883275"/>
          <p14:tracePt t="37603" x="2095500" y="5883275"/>
          <p14:tracePt t="37617" x="2111375" y="5883275"/>
          <p14:tracePt t="37634" x="2117725" y="5883275"/>
          <p14:tracePt t="37651" x="2117725" y="5875338"/>
          <p14:tracePt t="37668" x="2125663" y="5875338"/>
          <p14:tracePt t="37684" x="2133600" y="5875338"/>
          <p14:tracePt t="37701" x="2155825" y="5867400"/>
          <p14:tracePt t="37717" x="2201863" y="5859463"/>
          <p14:tracePt t="37735" x="2255838" y="5845175"/>
          <p14:tracePt t="37736" x="2263775" y="5845175"/>
          <p14:tracePt t="37751" x="2301875" y="5837238"/>
          <p14:tracePt t="37768" x="2324100" y="5821363"/>
          <p14:tracePt t="37784" x="2332038" y="5813425"/>
          <p14:tracePt t="38042" x="2339975" y="5813425"/>
          <p14:tracePt t="38049" x="2346325" y="5813425"/>
          <p14:tracePt t="38053" x="2354263" y="5813425"/>
          <p14:tracePt t="38068" x="2370138" y="5813425"/>
          <p14:tracePt t="38084" x="2378075" y="5813425"/>
          <p14:tracePt t="38101" x="2392363" y="5813425"/>
          <p14:tracePt t="38118" x="2416175" y="5813425"/>
          <p14:tracePt t="38135" x="2446338" y="5821363"/>
          <p14:tracePt t="38151" x="2468563" y="5829300"/>
          <p14:tracePt t="38168" x="2492375" y="5829300"/>
          <p14:tracePt t="38169" x="2498725" y="5829300"/>
          <p14:tracePt t="38185" x="2536825" y="5829300"/>
          <p14:tracePt t="38201" x="2568575" y="5821363"/>
          <p14:tracePt t="38203" x="2574925" y="5821363"/>
          <p14:tracePt t="38218" x="2606675" y="5813425"/>
          <p14:tracePt t="38221" x="2620963" y="5807075"/>
          <p14:tracePt t="38235" x="2651125" y="5807075"/>
          <p14:tracePt t="38251" x="2667000" y="5799138"/>
          <p14:tracePt t="38268" x="2689225" y="5791200"/>
          <p14:tracePt t="38285" x="2720975" y="5775325"/>
          <p14:tracePt t="38288" x="2727325" y="5775325"/>
          <p14:tracePt t="38291" x="2735263" y="5768975"/>
          <p14:tracePt t="38301" x="2765425" y="5753100"/>
          <p14:tracePt t="38318" x="2811463" y="5737225"/>
          <p14:tracePt t="38319" x="2819400" y="5737225"/>
          <p14:tracePt t="38321" x="2827338" y="5730875"/>
          <p14:tracePt t="38335" x="2865438" y="5722938"/>
          <p14:tracePt t="38351" x="2895600" y="5707063"/>
          <p14:tracePt t="38368" x="2903538" y="5699125"/>
          <p14:tracePt t="38504" x="2903538" y="5692775"/>
          <p14:tracePt t="38508" x="2911475" y="5692775"/>
          <p14:tracePt t="38518" x="2911475" y="5684838"/>
          <p14:tracePt t="38535" x="2917825" y="5684838"/>
          <p14:tracePt t="38551" x="2925763" y="5668963"/>
          <p14:tracePt t="38568" x="2925763" y="5661025"/>
          <p14:tracePt t="38570" x="2933700" y="5661025"/>
          <p14:tracePt t="38585" x="2933700" y="5654675"/>
          <p14:tracePt t="38601" x="2941638" y="5638800"/>
          <p14:tracePt t="38618" x="2949575" y="5630863"/>
          <p14:tracePt t="38634" x="2949575" y="5616575"/>
          <p14:tracePt t="38651" x="2949575" y="5600700"/>
          <p14:tracePt t="38668" x="2955925" y="5592763"/>
          <p14:tracePt t="38670" x="2955925" y="5584825"/>
          <p14:tracePt t="38684" x="2955925" y="5570538"/>
          <p14:tracePt t="38701" x="2955925" y="5562600"/>
          <p14:tracePt t="38719" x="2955925" y="5546725"/>
          <p14:tracePt t="38758" x="2955925" y="5540375"/>
          <p14:tracePt t="38764" x="2949575" y="5540375"/>
          <p14:tracePt t="38780" x="2941638" y="5540375"/>
          <p14:tracePt t="38804" x="2941638" y="5532438"/>
          <p14:tracePt t="38818" x="2933700" y="5532438"/>
          <p14:tracePt t="38844" x="2925763" y="5532438"/>
          <p14:tracePt t="38850" x="2917825" y="5524500"/>
          <p14:tracePt t="38859" x="2911475" y="5524500"/>
          <p14:tracePt t="38868" x="2895600" y="5516563"/>
          <p14:tracePt t="38885" x="2865438" y="5516563"/>
          <p14:tracePt t="38888" x="2857500" y="5508625"/>
          <p14:tracePt t="38901" x="2841625" y="5508625"/>
          <p14:tracePt t="38918" x="2819400" y="5508625"/>
          <p14:tracePt t="38935" x="2811463" y="5508625"/>
          <p14:tracePt t="39004" x="2803525" y="5508625"/>
          <p14:tracePt t="39016" x="2797175" y="5508625"/>
          <p14:tracePt t="39035" x="2789238" y="5508625"/>
          <p14:tracePt t="39052" x="2781300" y="5508625"/>
          <p14:tracePt t="39096" x="2773363" y="5508625"/>
          <p14:tracePt t="39112" x="2765425" y="5508625"/>
          <p14:tracePt t="39116" x="2759075" y="5508625"/>
          <p14:tracePt t="39128" x="2751138" y="5508625"/>
          <p14:tracePt t="39138" x="2743200" y="5508625"/>
          <p14:tracePt t="39151" x="2735263" y="5516563"/>
          <p14:tracePt t="39168" x="2727325" y="5516563"/>
          <p14:tracePt t="39169" x="2720975" y="5516563"/>
          <p14:tracePt t="39185" x="2720975" y="5524500"/>
          <p14:tracePt t="39201" x="2713038" y="5524500"/>
          <p14:tracePt t="39218" x="2705100" y="5524500"/>
          <p14:tracePt t="39235" x="2689225" y="5524500"/>
          <p14:tracePt t="39252" x="2682875" y="5532438"/>
          <p14:tracePt t="39269" x="2667000" y="5532438"/>
          <p14:tracePt t="39285" x="2659063" y="5540375"/>
          <p14:tracePt t="39302" x="2651125" y="5540375"/>
          <p14:tracePt t="39452" x="2651125" y="5546725"/>
          <p14:tracePt t="39468" x="2644775" y="5554663"/>
          <p14:tracePt t="39481" x="2636838" y="5562600"/>
          <p14:tracePt t="39494" x="2636838" y="5570538"/>
          <p14:tracePt t="39502" x="2628900" y="5570538"/>
          <p14:tracePt t="39518" x="2620963" y="5584825"/>
          <p14:tracePt t="39535" x="2620963" y="5592763"/>
          <p14:tracePt t="39614" x="2620963" y="5600700"/>
          <p14:tracePt t="39647" x="2620963" y="5608638"/>
          <p14:tracePt t="39668" x="2620963" y="5616575"/>
          <p14:tracePt t="39700" x="2620963" y="5622925"/>
          <p14:tracePt t="39750" x="2620963" y="5630863"/>
          <p14:tracePt t="39769" x="2628900" y="5630863"/>
          <p14:tracePt t="39776" x="2628900" y="5638800"/>
          <p14:tracePt t="39785" x="2628900" y="5646738"/>
          <p14:tracePt t="39802" x="2644775" y="5654675"/>
          <p14:tracePt t="39818" x="2651125" y="5661025"/>
          <p14:tracePt t="39819" x="2659063" y="5661025"/>
          <p14:tracePt t="39835" x="2674938" y="5668963"/>
          <p14:tracePt t="39852" x="2682875" y="5676900"/>
          <p14:tracePt t="39853" x="2689225" y="5676900"/>
          <p14:tracePt t="39868" x="2697163" y="5676900"/>
          <p14:tracePt t="39885" x="2705100" y="5684838"/>
          <p14:tracePt t="39902" x="2713038" y="5684838"/>
          <p14:tracePt t="39903" x="2720975" y="5684838"/>
          <p14:tracePt t="39919" x="2720975" y="5692775"/>
          <p14:tracePt t="39935" x="2735263" y="5692775"/>
          <p14:tracePt t="39998" x="2743200" y="5692775"/>
          <p14:tracePt t="40074" x="2751138" y="5692775"/>
          <p14:tracePt t="40191" x="2759075" y="5692775"/>
          <p14:tracePt t="40197" x="2765425" y="5692775"/>
          <p14:tracePt t="40202" x="2773363" y="5692775"/>
          <p14:tracePt t="40219" x="2797175" y="5692775"/>
          <p14:tracePt t="40221" x="2803525" y="5692775"/>
          <p14:tracePt t="40235" x="2811463" y="5692775"/>
          <p14:tracePt t="40252" x="2819400" y="5692775"/>
          <p14:tracePt t="40422" x="2819400" y="5699125"/>
          <p14:tracePt t="40435" x="2827338" y="5699125"/>
          <p14:tracePt t="40441" x="2827338" y="5707063"/>
          <p14:tracePt t="40452" x="2835275" y="5715000"/>
          <p14:tracePt t="40470" x="2849563" y="5715000"/>
          <p14:tracePt t="40485" x="2865438" y="5722938"/>
          <p14:tracePt t="40502" x="2873375" y="5722938"/>
          <p14:tracePt t="40578" x="2873375" y="5730875"/>
          <p14:tracePt t="40610" x="2879725" y="5730875"/>
          <p14:tracePt t="40629" x="2887663" y="5737225"/>
          <p14:tracePt t="40635" x="2895600" y="5737225"/>
          <p14:tracePt t="40652" x="2911475" y="5737225"/>
          <p14:tracePt t="40669" x="2917825" y="5745163"/>
          <p14:tracePt t="41346" x="2917825" y="5753100"/>
          <p14:tracePt t="41360" x="2925763" y="5761038"/>
          <p14:tracePt t="41369" x="2925763" y="5768975"/>
          <p14:tracePt t="41373" x="2933700" y="5768975"/>
          <p14:tracePt t="41386" x="2933700" y="5775325"/>
          <p14:tracePt t="41402" x="2941638" y="5783263"/>
          <p14:tracePt t="41419" x="2949575" y="5783263"/>
          <p14:tracePt t="41435" x="2963863" y="5791200"/>
          <p14:tracePt t="41453" x="2994025" y="5791200"/>
          <p14:tracePt t="41470" x="3001963" y="5799138"/>
          <p14:tracePt t="41486" x="3009900" y="5799138"/>
          <p14:tracePt t="41632" x="3017838" y="5799138"/>
          <p14:tracePt t="41644" x="3017838" y="5807075"/>
          <p14:tracePt t="41669" x="3040063" y="5813425"/>
          <p14:tracePt t="41686" x="3063875" y="5821363"/>
          <p14:tracePt t="41703" x="3094038" y="5837238"/>
          <p14:tracePt t="41719" x="3116263" y="5837238"/>
          <p14:tracePt t="41736" x="3132138" y="5845175"/>
          <p14:tracePt t="41843" x="3140075" y="5845175"/>
          <p14:tracePt t="42052" x="3146425" y="5845175"/>
          <p14:tracePt t="42059" x="3154363" y="5845175"/>
          <p14:tracePt t="42069" x="3170238" y="5845175"/>
          <p14:tracePt t="42086" x="3192463" y="5845175"/>
          <p14:tracePt t="42102" x="3200400" y="5845175"/>
          <p14:tracePt t="42119" x="3208338" y="5845175"/>
          <p14:tracePt t="42182" x="3216275" y="5845175"/>
          <p14:tracePt t="42364" x="3222625" y="5837238"/>
          <p14:tracePt t="42374" x="3230563" y="5837238"/>
          <p14:tracePt t="42378" x="3238500" y="5837238"/>
          <p14:tracePt t="42386" x="3246438" y="5829300"/>
          <p14:tracePt t="42402" x="3254375" y="5829300"/>
          <p14:tracePt t="42710" x="3260725" y="5829300"/>
          <p14:tracePt t="42744" x="3260725" y="5821363"/>
          <p14:tracePt t="42756" x="3268663" y="5821363"/>
          <p14:tracePt t="42772" x="3276600" y="5821363"/>
          <p14:tracePt t="42802" x="3276600" y="5813425"/>
          <p14:tracePt t="42820" x="3284538" y="5813425"/>
          <p14:tracePt t="42837" x="3284538" y="5807075"/>
          <p14:tracePt t="42841" x="3292475" y="5807075"/>
          <p14:tracePt t="42853" x="3292475" y="5799138"/>
          <p14:tracePt t="42869" x="3298825" y="5799138"/>
          <p14:tracePt t="42886" x="3306763" y="5791200"/>
          <p14:tracePt t="42903" x="3314700" y="5791200"/>
          <p14:tracePt t="42922" x="3322638" y="5791200"/>
          <p14:tracePt t="42958" x="3322638" y="5783263"/>
          <p14:tracePt t="42968" x="3330575" y="5783263"/>
          <p14:tracePt t="42980" x="3336925" y="5783263"/>
          <p14:tracePt t="42994" x="3336925" y="5775325"/>
          <p14:tracePt t="43003" x="3352800" y="5775325"/>
          <p14:tracePt t="43020" x="3375025" y="5768975"/>
          <p14:tracePt t="43036" x="3398838" y="5768975"/>
          <p14:tracePt t="43053" x="3406775" y="5768975"/>
          <p14:tracePt t="43264" x="3413125" y="5768975"/>
          <p14:tracePt t="43548" x="3413125" y="5761038"/>
          <p14:tracePt t="43558" x="3421063" y="5761038"/>
          <p14:tracePt t="43678" x="3429000" y="5761038"/>
          <p14:tracePt t="43694" x="3436938" y="5761038"/>
          <p14:tracePt t="43706" x="3444875" y="5761038"/>
          <p14:tracePt t="43740" x="3451225" y="5761038"/>
          <p14:tracePt t="43756" x="3459163" y="5761038"/>
          <p14:tracePt t="43785" x="3467100" y="5761038"/>
          <p14:tracePt t="43955" x="3475038" y="5761038"/>
          <p14:tracePt t="44032" x="3482975" y="5761038"/>
          <p14:tracePt t="44036" x="3489325" y="5761038"/>
          <p14:tracePt t="44040" x="3497263" y="5761038"/>
          <p14:tracePt t="44053" x="3521075" y="5761038"/>
          <p14:tracePt t="44070" x="3543300" y="5761038"/>
          <p14:tracePt t="44087" x="3559175" y="5761038"/>
          <p14:tracePt t="44090" x="3565525" y="5761038"/>
          <p14:tracePt t="44182" x="3573463" y="5761038"/>
          <p14:tracePt t="44191" x="3581400" y="5761038"/>
          <p14:tracePt t="44194" x="3589338" y="5761038"/>
          <p14:tracePt t="44204" x="3597275" y="5761038"/>
          <p14:tracePt t="44220" x="3603625" y="5761038"/>
          <p14:tracePt t="44237" x="3611563" y="5761038"/>
          <p14:tracePt t="44253" x="3619500" y="5761038"/>
          <p14:tracePt t="44271" x="3627438" y="5761038"/>
          <p14:tracePt t="44287" x="3649663" y="5761038"/>
          <p14:tracePt t="44304" x="3687763" y="5761038"/>
          <p14:tracePt t="44320" x="3741738" y="5775325"/>
          <p14:tracePt t="44323" x="3756025" y="5775325"/>
          <p14:tracePt t="44337" x="3787775" y="5775325"/>
          <p14:tracePt t="44353" x="3802063" y="5775325"/>
          <p14:tracePt t="44418" x="3810000" y="5775325"/>
          <p14:tracePt t="44423" x="3817938" y="5775325"/>
          <p14:tracePt t="44437" x="3848100" y="5775325"/>
          <p14:tracePt t="44453" x="3908425" y="5775325"/>
          <p14:tracePt t="44455" x="3924300" y="5775325"/>
          <p14:tracePt t="44458" x="3932238" y="5775325"/>
          <p14:tracePt t="44459" x="3940175" y="5775325"/>
          <p14:tracePt t="44471" x="4000500" y="5768975"/>
          <p14:tracePt t="44473" x="4008438" y="5761038"/>
          <p14:tracePt t="44487" x="4068763" y="5753100"/>
          <p14:tracePt t="44503" x="4114800" y="5745163"/>
          <p14:tracePt t="44506" x="4122738" y="5745163"/>
          <p14:tracePt t="44520" x="4152900" y="5745163"/>
          <p14:tracePt t="44537" x="4198938" y="5745163"/>
          <p14:tracePt t="44553" x="4229100" y="5745163"/>
          <p14:tracePt t="44570" x="4267200" y="5745163"/>
          <p14:tracePt t="44571" x="4275138" y="5745163"/>
          <p14:tracePt t="44587" x="4321175" y="5745163"/>
          <p14:tracePt t="44589" x="4335463" y="5745163"/>
          <p14:tracePt t="44604" x="4389438" y="5745163"/>
          <p14:tracePt t="44606" x="4397375" y="5745163"/>
          <p14:tracePt t="44620" x="4427538" y="5753100"/>
          <p14:tracePt t="44637" x="4479925" y="5753100"/>
          <p14:tracePt t="44639" x="4487863" y="5753100"/>
          <p14:tracePt t="44642" x="4495800" y="5753100"/>
          <p14:tracePt t="44653" x="4511675" y="5753100"/>
          <p14:tracePt t="44687" x="4525963" y="5753100"/>
          <p14:tracePt t="44704" x="4549775" y="5753100"/>
          <p14:tracePt t="44705" x="4556125" y="5753100"/>
          <p14:tracePt t="44721" x="4579938" y="5753100"/>
          <p14:tracePt t="44722" x="4587875" y="5753100"/>
          <p14:tracePt t="44736" x="4618038" y="5761038"/>
          <p14:tracePt t="44753" x="4632325" y="5761038"/>
          <p14:tracePt t="44770" x="4640263" y="5761038"/>
          <p14:tracePt t="45409" x="0" y="0"/>
        </p14:tracePtLst>
        <p14:tracePtLst>
          <p14:tracePt t="46738" x="4572000" y="5600700"/>
          <p14:tracePt t="47497" x="4564063" y="5600700"/>
          <p14:tracePt t="47504" x="4549775" y="5600700"/>
          <p14:tracePt t="47508" x="4533900" y="5600700"/>
          <p14:tracePt t="47509" x="4525963" y="5600700"/>
          <p14:tracePt t="47521" x="4473575" y="5600700"/>
          <p14:tracePt t="47523" x="4457700" y="5600700"/>
          <p14:tracePt t="47538" x="4389438" y="5608638"/>
          <p14:tracePt t="47541" x="4365625" y="5608638"/>
          <p14:tracePt t="47544" x="4359275" y="5608638"/>
          <p14:tracePt t="47545" x="4343400" y="5608638"/>
          <p14:tracePt t="47555" x="4297363" y="5608638"/>
          <p14:tracePt t="47571" x="4251325" y="5608638"/>
          <p14:tracePt t="47573" x="4244975" y="5608638"/>
          <p14:tracePt t="47588" x="4229100" y="5608638"/>
          <p14:tracePt t="47605" x="4213225" y="5608638"/>
          <p14:tracePt t="47621" x="4183063" y="5584825"/>
          <p14:tracePt t="47638" x="4098925" y="5546725"/>
          <p14:tracePt t="47641" x="4068763" y="5532438"/>
          <p14:tracePt t="47643" x="4060825" y="5532438"/>
          <p14:tracePt t="47645" x="4046538" y="5532438"/>
          <p14:tracePt t="47655" x="3978275" y="5516563"/>
          <p14:tracePt t="47671" x="3825875" y="5502275"/>
          <p14:tracePt t="47673" x="3802063" y="5502275"/>
          <p14:tracePt t="47675" x="3779838" y="5502275"/>
          <p14:tracePt t="47677" x="3756025" y="5494338"/>
          <p14:tracePt t="47688" x="3627438" y="5486400"/>
          <p14:tracePt t="47705" x="3436938" y="5448300"/>
          <p14:tracePt t="47707" x="3413125" y="5440363"/>
          <p14:tracePt t="47709" x="3398838" y="5440363"/>
          <p14:tracePt t="47721" x="3322638" y="5418138"/>
          <p14:tracePt t="47738" x="3260725" y="5410200"/>
          <p14:tracePt t="47740" x="3254375" y="5410200"/>
          <p14:tracePt t="47755" x="3222625" y="5402263"/>
          <p14:tracePt t="47771" x="3162300" y="5387975"/>
          <p14:tracePt t="47773" x="3154363" y="5387975"/>
          <p14:tracePt t="47775" x="3132138" y="5380038"/>
          <p14:tracePt t="47777" x="3124200" y="5380038"/>
          <p14:tracePt t="47788" x="3040063" y="5364163"/>
          <p14:tracePt t="47790" x="3017838" y="5364163"/>
          <p14:tracePt t="47791" x="3001963" y="5356225"/>
          <p14:tracePt t="47805" x="2849563" y="5341938"/>
          <p14:tracePt t="47821" x="2644775" y="5341938"/>
          <p14:tracePt t="47824" x="2620963" y="5341938"/>
          <p14:tracePt t="47825" x="2590800" y="5334000"/>
          <p14:tracePt t="47838" x="2422525" y="5326063"/>
          <p14:tracePt t="47855" x="2232025" y="5318125"/>
          <p14:tracePt t="47857" x="2225675" y="5318125"/>
          <p14:tracePt t="47859" x="2201863" y="5318125"/>
          <p14:tracePt t="47861" x="2193925" y="5318125"/>
          <p14:tracePt t="47871" x="2155825" y="5318125"/>
          <p14:tracePt t="47888" x="2133600" y="5318125"/>
          <p14:tracePt t="47905" x="2125663" y="5318125"/>
          <p14:tracePt t="47946" x="2125663" y="5326063"/>
          <p14:tracePt t="47952" x="2117725" y="5326063"/>
          <p14:tracePt t="47955" x="2111375" y="5326063"/>
          <p14:tracePt t="47971" x="2065338" y="5341938"/>
          <p14:tracePt t="47988" x="2019300" y="5349875"/>
          <p14:tracePt t="47990" x="2011363" y="5349875"/>
          <p14:tracePt t="47992" x="2011363" y="5356225"/>
          <p14:tracePt t="47993" x="2003425" y="5356225"/>
          <p14:tracePt t="48005" x="1965325" y="5372100"/>
          <p14:tracePt t="48021" x="1935163" y="5394325"/>
          <p14:tracePt t="48038" x="1897063" y="5426075"/>
          <p14:tracePt t="48039" x="1897063" y="5432425"/>
          <p14:tracePt t="48042" x="1889125" y="5432425"/>
          <p14:tracePt t="48043" x="1889125" y="5440363"/>
          <p14:tracePt t="48045" x="1882775" y="5440363"/>
          <p14:tracePt t="48055" x="1866900" y="5464175"/>
          <p14:tracePt t="48071" x="1844675" y="5494338"/>
          <p14:tracePt t="48088" x="1836738" y="5508625"/>
          <p14:tracePt t="48090" x="1836738" y="5516563"/>
          <p14:tracePt t="48104" x="1836738" y="5524500"/>
          <p14:tracePt t="48121" x="1836738" y="5532438"/>
          <p14:tracePt t="48138" x="1836738" y="5540375"/>
          <p14:tracePt t="48155" x="1844675" y="5554663"/>
          <p14:tracePt t="48172" x="1851025" y="5570538"/>
          <p14:tracePt t="48174" x="1858963" y="5578475"/>
          <p14:tracePt t="48188" x="1858963" y="5584825"/>
          <p14:tracePt t="48205" x="1874838" y="5616575"/>
          <p14:tracePt t="48221" x="1882775" y="5646738"/>
          <p14:tracePt t="48238" x="1889125" y="5668963"/>
          <p14:tracePt t="48255" x="1897063" y="5684838"/>
          <p14:tracePt t="48271" x="1912938" y="5699125"/>
          <p14:tracePt t="48289" x="1920875" y="5715000"/>
          <p14:tracePt t="48305" x="1927225" y="5722938"/>
          <p14:tracePt t="48322" x="1927225" y="5730875"/>
          <p14:tracePt t="48338" x="1935163" y="5745163"/>
          <p14:tracePt t="48355" x="1943100" y="5761038"/>
          <p14:tracePt t="48371" x="1951038" y="5768975"/>
          <p14:tracePt t="48388" x="1958975" y="5775325"/>
          <p14:tracePt t="48668" x="1965325" y="5775325"/>
          <p14:tracePt t="48692" x="1973263" y="5775325"/>
          <p14:tracePt t="48728" x="1973263" y="5768975"/>
          <p14:tracePt t="48736" x="1973263" y="5761038"/>
          <p14:tracePt t="48758" x="1981200" y="5761038"/>
          <p14:tracePt t="49410" x="1981200" y="5753100"/>
          <p14:tracePt t="49536" x="1981200" y="5745163"/>
          <p14:tracePt t="49706" x="1981200" y="5737225"/>
          <p14:tracePt t="49716" x="1981200" y="5730875"/>
          <p14:tracePt t="49722" x="1981200" y="5722938"/>
          <p14:tracePt t="49739" x="1981200" y="5715000"/>
          <p14:tracePt t="49755" x="1989138" y="5699125"/>
          <p14:tracePt t="49758" x="1989138" y="5692775"/>
          <p14:tracePt t="49773" x="1989138" y="5684838"/>
          <p14:tracePt t="49974" x="1989138" y="5676900"/>
          <p14:tracePt t="50236" x="1997075" y="5676900"/>
          <p14:tracePt t="50296" x="2003425" y="5676900"/>
          <p14:tracePt t="50520" x="1997075" y="5676900"/>
          <p14:tracePt t="50527" x="1989138" y="5676900"/>
          <p14:tracePt t="50539" x="1965325" y="5676900"/>
          <p14:tracePt t="50555" x="1951038" y="5676900"/>
          <p14:tracePt t="50572" x="1943100" y="5676900"/>
          <p14:tracePt t="50598" x="1935163" y="5676900"/>
          <p14:tracePt t="50646" x="1927225" y="5676900"/>
          <p14:tracePt t="50651" x="1920875" y="5676900"/>
          <p14:tracePt t="50658" x="1912938" y="5676900"/>
          <p14:tracePt t="50672" x="1889125" y="5676900"/>
          <p14:tracePt t="50674" x="1874838" y="5676900"/>
          <p14:tracePt t="50689" x="1836738" y="5676900"/>
          <p14:tracePt t="50705" x="1812925" y="5676900"/>
          <p14:tracePt t="50708" x="1806575" y="5676900"/>
          <p14:tracePt t="50722" x="1798638" y="5676900"/>
          <p14:tracePt t="50744" x="1790700" y="5676900"/>
          <p14:tracePt t="50756" x="1782763" y="5676900"/>
          <p14:tracePt t="50772" x="1768475" y="5676900"/>
          <p14:tracePt t="50789" x="1730375" y="5676900"/>
          <p14:tracePt t="50806" x="1684338" y="5684838"/>
          <p14:tracePt t="50822" x="1638300" y="5699125"/>
          <p14:tracePt t="50825" x="1630363" y="5699125"/>
          <p14:tracePt t="50829" x="1622425" y="5707063"/>
          <p14:tracePt t="50839" x="1600200" y="5707063"/>
          <p14:tracePt t="50856" x="1577975" y="5722938"/>
          <p14:tracePt t="50872" x="1562100" y="5730875"/>
          <p14:tracePt t="50889" x="1554163" y="5730875"/>
          <p14:tracePt t="50906" x="1539875" y="5730875"/>
          <p14:tracePt t="50922" x="1501775" y="5737225"/>
          <p14:tracePt t="50923" x="1493838" y="5737225"/>
          <p14:tracePt t="50925" x="1485900" y="5737225"/>
          <p14:tracePt t="50939" x="1431925" y="5753100"/>
          <p14:tracePt t="50956" x="1371600" y="5768975"/>
          <p14:tracePt t="50959" x="1363663" y="5768975"/>
          <p14:tracePt t="50972" x="1325563" y="5775325"/>
          <p14:tracePt t="50989" x="1311275" y="5783263"/>
          <p14:tracePt t="51006" x="1303338" y="5783263"/>
          <p14:tracePt t="51022" x="1295400" y="5783263"/>
          <p14:tracePt t="51039" x="1273175" y="5791200"/>
          <p14:tracePt t="51056" x="1241425" y="5791200"/>
          <p14:tracePt t="51073" x="1203325" y="5807075"/>
          <p14:tracePt t="51075" x="1196975" y="5807075"/>
          <p14:tracePt t="51079" x="1189038" y="5807075"/>
          <p14:tracePt t="51089" x="1158875" y="5813425"/>
          <p14:tracePt t="51106" x="1135063" y="5821363"/>
          <p14:tracePt t="51108" x="1127125" y="5821363"/>
          <p14:tracePt t="51122" x="1120775" y="5829300"/>
          <p14:tracePt t="51139" x="1112838" y="5829300"/>
          <p14:tracePt t="51170" x="1112838" y="5837238"/>
          <p14:tracePt t="51173" x="1104900" y="5837238"/>
          <p14:tracePt t="51189" x="1089025" y="5837238"/>
          <p14:tracePt t="51206" x="1074738" y="5837238"/>
          <p14:tracePt t="51223" x="1058863" y="5845175"/>
          <p14:tracePt t="51260" x="1050925" y="5845175"/>
          <p14:tracePt t="51295" x="1044575" y="5845175"/>
          <p14:tracePt t="51310" x="1036638" y="5845175"/>
          <p14:tracePt t="51314" x="1028700" y="5845175"/>
          <p14:tracePt t="51323" x="1020763" y="5851525"/>
          <p14:tracePt t="51339" x="982663" y="5867400"/>
          <p14:tracePt t="51356" x="960438" y="5875338"/>
          <p14:tracePt t="51372" x="952500" y="5875338"/>
          <p14:tracePt t="51430" x="944563" y="5875338"/>
          <p14:tracePt t="51442" x="936625" y="5875338"/>
          <p14:tracePt t="51448" x="930275" y="5875338"/>
          <p14:tracePt t="51456" x="922338" y="5875338"/>
          <p14:tracePt t="51473" x="898525" y="5883275"/>
          <p14:tracePt t="51489" x="884238" y="5889625"/>
          <p14:tracePt t="51491" x="876300" y="5889625"/>
          <p14:tracePt t="51548" x="868363" y="5889625"/>
          <p14:tracePt t="51560" x="860425" y="5889625"/>
          <p14:tracePt t="51572" x="854075" y="5889625"/>
          <p14:tracePt t="51600" x="846138" y="5889625"/>
          <p14:tracePt t="51628" x="846138" y="5897563"/>
          <p14:tracePt t="51658" x="838200" y="5897563"/>
          <p14:tracePt t="51742" x="830263" y="5897563"/>
          <p14:tracePt t="51762" x="822325" y="5897563"/>
          <p14:tracePt t="51778" x="815975" y="5897563"/>
          <p14:tracePt t="51786" x="808038" y="5897563"/>
          <p14:tracePt t="51810" x="800100" y="5897563"/>
          <p14:tracePt t="51836" x="792163" y="5897563"/>
          <p14:tracePt t="51956" x="784225" y="5897563"/>
          <p14:tracePt t="51972" x="777875" y="5897563"/>
          <p14:tracePt t="52398" x="784225" y="5897563"/>
          <p14:tracePt t="52402" x="784225" y="5889625"/>
          <p14:tracePt t="52414" x="792163" y="5889625"/>
          <p14:tracePt t="52423" x="800100" y="5889625"/>
          <p14:tracePt t="52490" x="808038" y="5897563"/>
          <p14:tracePt t="52498" x="815975" y="5897563"/>
          <p14:tracePt t="52506" x="815975" y="5905500"/>
          <p14:tracePt t="52523" x="830263" y="5927725"/>
          <p14:tracePt t="52540" x="846138" y="5943600"/>
          <p14:tracePt t="52540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74556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</a:rPr>
              <a:t>EXERCÍCIO 3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674556"/>
            <a:ext cx="3837482" cy="3117955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</a:pPr>
            <a:r>
              <a:rPr lang="pt-BR" dirty="0"/>
              <a:t>Num conduto de aço zincado ( C = 130 ) de D = 200 mm a pressão em A = 2,4 kgf/cm2 e em B = 1,8 kgf/cm2. Sabendo-se que L = 1000 m e que B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t-BR" dirty="0"/>
              <a:t>está 1,4 m acima de A, estime Q.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128" y="959370"/>
            <a:ext cx="7300210" cy="5711253"/>
          </a:xfrm>
          <a:prstGeom prst="rect">
            <a:avLst/>
          </a:prstGeom>
        </p:spPr>
      </p:pic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4AA09E40-D8BD-42E5-9AAB-9F8DB6E58F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1826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521"/>
    </mc:Choice>
    <mc:Fallback>
      <p:transition spd="slow" advTm="80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92" x="1104900" y="5927725"/>
          <p14:tracePt t="1998" x="1112838" y="5927725"/>
          <p14:tracePt t="2003" x="1127125" y="5927725"/>
          <p14:tracePt t="2014" x="1143000" y="5927725"/>
          <p14:tracePt t="2031" x="1173163" y="5927725"/>
          <p14:tracePt t="2047" x="1196975" y="5927725"/>
          <p14:tracePt t="2064" x="1203325" y="5927725"/>
          <p14:tracePt t="2093" x="1203325" y="5921375"/>
          <p14:tracePt t="2110" x="1203325" y="5913438"/>
          <p14:tracePt t="2130" x="1196975" y="5897563"/>
          <p14:tracePt t="2147" x="1196975" y="5883275"/>
          <p14:tracePt t="2164" x="1196975" y="5875338"/>
          <p14:tracePt t="2180" x="1189038" y="5875338"/>
          <p14:tracePt t="2197" x="1189038" y="5867400"/>
          <p14:tracePt t="2229" x="1189038" y="5859463"/>
          <p14:tracePt t="2235" x="1189038" y="5845175"/>
          <p14:tracePt t="2247" x="1189038" y="5813425"/>
          <p14:tracePt t="2264" x="1189038" y="5761038"/>
          <p14:tracePt t="2267" x="1189038" y="5745163"/>
          <p14:tracePt t="2281" x="1189038" y="5707063"/>
          <p14:tracePt t="2297" x="1189038" y="5668963"/>
          <p14:tracePt t="2299" x="1189038" y="5661025"/>
          <p14:tracePt t="2314" x="1189038" y="5608638"/>
          <p14:tracePt t="2330" x="1189038" y="5546725"/>
          <p14:tracePt t="2332" x="1189038" y="5532438"/>
          <p14:tracePt t="2347" x="1189038" y="5456238"/>
          <p14:tracePt t="2348" x="1189038" y="5448300"/>
          <p14:tracePt t="2350" x="1189038" y="5440363"/>
          <p14:tracePt t="2364" x="1189038" y="5356225"/>
          <p14:tracePt t="2365" x="1189038" y="5341938"/>
          <p14:tracePt t="2381" x="1189038" y="5249863"/>
          <p14:tracePt t="2397" x="1189038" y="5151438"/>
          <p14:tracePt t="2398" x="1196975" y="5151438"/>
          <p14:tracePt t="2400" x="1196975" y="5135563"/>
          <p14:tracePt t="2403" x="1203325" y="5127625"/>
          <p14:tracePt t="2405" x="1211263" y="5113338"/>
          <p14:tracePt t="2414" x="1235075" y="5067300"/>
          <p14:tracePt t="2430" x="1279525" y="4983163"/>
          <p14:tracePt t="2433" x="1279525" y="4968875"/>
          <p14:tracePt t="2434" x="1287463" y="4960938"/>
          <p14:tracePt t="2437" x="1295400" y="4945063"/>
          <p14:tracePt t="2447" x="1325563" y="4892675"/>
          <p14:tracePt t="2464" x="1371600" y="4778375"/>
          <p14:tracePt t="2468" x="1379538" y="4770438"/>
          <p14:tracePt t="2469" x="1387475" y="4746625"/>
          <p14:tracePt t="2471" x="1387475" y="4732338"/>
          <p14:tracePt t="2480" x="1425575" y="4656138"/>
          <p14:tracePt t="2497" x="1470025" y="4511675"/>
          <p14:tracePt t="2500" x="1477963" y="4479925"/>
          <p14:tracePt t="2503" x="1493838" y="4465638"/>
          <p14:tracePt t="2504" x="1493838" y="4449763"/>
          <p14:tracePt t="2515" x="1516063" y="4359275"/>
          <p14:tracePt t="2518" x="1524000" y="4327525"/>
          <p14:tracePt t="2520" x="1531938" y="4305300"/>
          <p14:tracePt t="2530" x="1554163" y="4221163"/>
          <p14:tracePt t="2547" x="1600200" y="4098925"/>
          <p14:tracePt t="2550" x="1616075" y="4060825"/>
          <p14:tracePt t="2552" x="1622425" y="4054475"/>
          <p14:tracePt t="2564" x="1660525" y="3984625"/>
          <p14:tracePt t="2581" x="1706563" y="3894138"/>
          <p14:tracePt t="2582" x="1714500" y="3886200"/>
          <p14:tracePt t="2585" x="1714500" y="3878263"/>
          <p14:tracePt t="2597" x="1744663" y="3832225"/>
          <p14:tracePt t="2598" x="1752600" y="3817938"/>
          <p14:tracePt t="2600" x="1760538" y="3810000"/>
          <p14:tracePt t="2614" x="1782763" y="3756025"/>
          <p14:tracePt t="2631" x="1812925" y="3703638"/>
          <p14:tracePt t="2633" x="1812925" y="3695700"/>
          <p14:tracePt t="2647" x="1836738" y="3649663"/>
          <p14:tracePt t="2664" x="1851025" y="3611563"/>
          <p14:tracePt t="2680" x="1866900" y="3581400"/>
          <p14:tracePt t="2698" x="1874838" y="3559175"/>
          <p14:tracePt t="2714" x="1889125" y="3535363"/>
          <p14:tracePt t="2731" x="1905000" y="3513138"/>
          <p14:tracePt t="2747" x="1927225" y="3482975"/>
          <p14:tracePt t="2750" x="1927225" y="3467100"/>
          <p14:tracePt t="2752" x="1935163" y="3467100"/>
          <p14:tracePt t="2765" x="1951038" y="3429000"/>
          <p14:tracePt t="2766" x="1958975" y="3421063"/>
          <p14:tracePt t="2781" x="1973263" y="3390900"/>
          <p14:tracePt t="2797" x="1989138" y="3360738"/>
          <p14:tracePt t="2814" x="1989138" y="3330575"/>
          <p14:tracePt t="2831" x="1997075" y="3306763"/>
          <p14:tracePt t="2847" x="2003425" y="3292475"/>
          <p14:tracePt t="2881" x="2003425" y="3284538"/>
          <p14:tracePt t="2984" x="2003425" y="3276600"/>
          <p14:tracePt t="2989" x="2003425" y="3268663"/>
          <p14:tracePt t="2997" x="2003425" y="3260725"/>
          <p14:tracePt t="3014" x="2011363" y="3246438"/>
          <p14:tracePt t="3031" x="2011363" y="3238500"/>
          <p14:tracePt t="3633" x="2019300" y="3238500"/>
          <p14:tracePt t="3649" x="2019300" y="3230563"/>
          <p14:tracePt t="3713" x="2027238" y="3230563"/>
          <p14:tracePt t="3718" x="2035175" y="3216275"/>
          <p14:tracePt t="3731" x="2041525" y="3200400"/>
          <p14:tracePt t="3748" x="2049463" y="3178175"/>
          <p14:tracePt t="3749" x="2057400" y="3170238"/>
          <p14:tracePt t="3764" x="2073275" y="3146425"/>
          <p14:tracePt t="3781" x="2073275" y="3140075"/>
          <p14:tracePt t="3798" x="2079625" y="3132138"/>
          <p14:tracePt t="4101" x="2073275" y="3132138"/>
          <p14:tracePt t="4215" x="2065338" y="3132138"/>
          <p14:tracePt t="4218" x="2065338" y="3116263"/>
          <p14:tracePt t="4231" x="2049463" y="3094038"/>
          <p14:tracePt t="4248" x="2041525" y="3055938"/>
          <p14:tracePt t="4265" x="2035175" y="3017838"/>
          <p14:tracePt t="4281" x="2027238" y="2971800"/>
          <p14:tracePt t="4308" x="2027238" y="2925763"/>
          <p14:tracePt t="4361" x="2027238" y="2917825"/>
          <p14:tracePt t="4364" x="2019300" y="2917825"/>
          <p14:tracePt t="4367" x="2019300" y="2911475"/>
          <p14:tracePt t="4381" x="2011363" y="2903538"/>
          <p14:tracePt t="4398" x="2011363" y="2895600"/>
          <p14:tracePt t="4495" x="2011363" y="2887663"/>
          <p14:tracePt t="4500" x="2003425" y="2865438"/>
          <p14:tracePt t="4515" x="1989138" y="2827338"/>
          <p14:tracePt t="4517" x="1981200" y="2819400"/>
          <p14:tracePt t="4531" x="1965325" y="2773363"/>
          <p14:tracePt t="4548" x="1943100" y="2727325"/>
          <p14:tracePt t="4565" x="1935163" y="2697163"/>
          <p14:tracePt t="4581" x="1927225" y="2674938"/>
          <p14:tracePt t="4598" x="1912938" y="2659063"/>
          <p14:tracePt t="4615" x="1912938" y="2651125"/>
          <p14:tracePt t="4715" x="1912938" y="2644775"/>
          <p14:tracePt t="4736" x="1912938" y="2636838"/>
          <p14:tracePt t="4743" x="1912938" y="2628900"/>
          <p14:tracePt t="4749" x="1912938" y="2620963"/>
          <p14:tracePt t="4765" x="1905000" y="2590800"/>
          <p14:tracePt t="4781" x="1897063" y="2552700"/>
          <p14:tracePt t="4783" x="1897063" y="2544763"/>
          <p14:tracePt t="4785" x="1889125" y="2536825"/>
          <p14:tracePt t="4831" x="1820863" y="2378075"/>
          <p14:tracePt t="4833" x="1820863" y="2370138"/>
          <p14:tracePt t="4835" x="1812925" y="2362200"/>
          <p14:tracePt t="4838" x="1806575" y="2346325"/>
          <p14:tracePt t="4848" x="1790700" y="2301875"/>
          <p14:tracePt t="4864" x="1768475" y="2239963"/>
          <p14:tracePt t="4881" x="1752600" y="2187575"/>
          <p14:tracePt t="4898" x="1744663" y="2141538"/>
          <p14:tracePt t="4915" x="1736725" y="2125663"/>
          <p14:tracePt t="4931" x="1730375" y="2095500"/>
          <p14:tracePt t="4948" x="1692275" y="2035175"/>
          <p14:tracePt t="4965" x="1630363" y="1935163"/>
          <p14:tracePt t="4966" x="1622425" y="1927225"/>
          <p14:tracePt t="4981" x="1546225" y="1820863"/>
          <p14:tracePt t="4998" x="1477963" y="1722438"/>
          <p14:tracePt t="5015" x="1455738" y="1684338"/>
          <p14:tracePt t="5032" x="1455738" y="1660525"/>
          <p14:tracePt t="5034" x="1447800" y="1660525"/>
          <p14:tracePt t="5034" x="1447800" y="1654175"/>
          <p14:tracePt t="5048" x="1447800" y="1646238"/>
          <p14:tracePt t="5065" x="1439863" y="1630363"/>
          <p14:tracePt t="5081" x="1431925" y="1608138"/>
          <p14:tracePt t="5098" x="1417638" y="1577975"/>
          <p14:tracePt t="5115" x="1393825" y="1562100"/>
          <p14:tracePt t="5116" x="1387475" y="1562100"/>
          <p14:tracePt t="5131" x="1371600" y="1546225"/>
          <p14:tracePt t="5148" x="1341438" y="1524000"/>
          <p14:tracePt t="5165" x="1325563" y="1508125"/>
          <p14:tracePt t="5241" x="1317625" y="1508125"/>
          <p14:tracePt t="5246" x="1311275" y="1508125"/>
          <p14:tracePt t="5253" x="1303338" y="1508125"/>
          <p14:tracePt t="5265" x="1295400" y="1508125"/>
          <p14:tracePt t="5282" x="1265238" y="1501775"/>
          <p14:tracePt t="5298" x="1235075" y="1477963"/>
          <p14:tracePt t="5301" x="1227138" y="1477963"/>
          <p14:tracePt t="5315" x="1196975" y="1439863"/>
          <p14:tracePt t="5316" x="1196975" y="1431925"/>
          <p14:tracePt t="5332" x="1181100" y="1393825"/>
          <p14:tracePt t="5333" x="1181100" y="1387475"/>
          <p14:tracePt t="5348" x="1173163" y="1341438"/>
          <p14:tracePt t="5365" x="1173163" y="1325563"/>
          <p14:tracePt t="5405" x="1173163" y="1341438"/>
          <p14:tracePt t="5410" x="1173163" y="1349375"/>
          <p14:tracePt t="5415" x="1173163" y="1371600"/>
          <p14:tracePt t="5432" x="1165225" y="1401763"/>
          <p14:tracePt t="5493" x="1165225" y="1393825"/>
          <p14:tracePt t="5499" x="1165225" y="1387475"/>
          <p14:tracePt t="5502" x="1165225" y="1379538"/>
          <p14:tracePt t="5516" x="1173163" y="1371600"/>
          <p14:tracePt t="5743" x="1181100" y="1371600"/>
          <p14:tracePt t="5753" x="1181100" y="1363663"/>
          <p14:tracePt t="5765" x="1189038" y="1363663"/>
          <p14:tracePt t="5827" x="1189038" y="1355725"/>
          <p14:tracePt t="5835" x="1196975" y="1349375"/>
          <p14:tracePt t="5848" x="1219200" y="1325563"/>
          <p14:tracePt t="5850" x="1219200" y="1317625"/>
          <p14:tracePt t="5865" x="1241425" y="1287463"/>
          <p14:tracePt t="5868" x="1249363" y="1287463"/>
          <p14:tracePt t="5882" x="1287463" y="1257300"/>
          <p14:tracePt t="5898" x="1317625" y="1227138"/>
          <p14:tracePt t="5900" x="1325563" y="1227138"/>
          <p14:tracePt t="5904" x="1325563" y="1219200"/>
          <p14:tracePt t="5904" x="1333500" y="1211263"/>
          <p14:tracePt t="5915" x="1363663" y="1203325"/>
          <p14:tracePt t="5932" x="1393825" y="1181100"/>
          <p14:tracePt t="5933" x="1401763" y="1181100"/>
          <p14:tracePt t="5949" x="1431925" y="1158875"/>
          <p14:tracePt t="5965" x="1470025" y="1135063"/>
          <p14:tracePt t="5968" x="1477963" y="1127125"/>
          <p14:tracePt t="5970" x="1485900" y="1120775"/>
          <p14:tracePt t="5982" x="1508125" y="1104900"/>
          <p14:tracePt t="5998" x="1546225" y="1089025"/>
          <p14:tracePt t="6000" x="1554163" y="1082675"/>
          <p14:tracePt t="6015" x="1570038" y="1082675"/>
          <p14:tracePt t="6032" x="1577975" y="1082675"/>
          <p14:tracePt t="6181" x="1584325" y="1089025"/>
          <p14:tracePt t="6187" x="1592263" y="1104900"/>
          <p14:tracePt t="6198" x="1608138" y="1127125"/>
          <p14:tracePt t="6215" x="1630363" y="1150938"/>
          <p14:tracePt t="6217" x="1630363" y="1158875"/>
          <p14:tracePt t="6219" x="1638300" y="1165225"/>
          <p14:tracePt t="6233" x="1654175" y="1173163"/>
          <p14:tracePt t="6249" x="1676400" y="1181100"/>
          <p14:tracePt t="6265" x="1706563" y="1189038"/>
          <p14:tracePt t="6282" x="1730375" y="1196975"/>
          <p14:tracePt t="6299" x="1736725" y="1196975"/>
          <p14:tracePt t="6317" x="1744663" y="1196975"/>
          <p14:tracePt t="6332" x="1752600" y="1203325"/>
          <p14:tracePt t="6349" x="1768475" y="1219200"/>
          <p14:tracePt t="6365" x="1790700" y="1235075"/>
          <p14:tracePt t="6382" x="1806575" y="1241425"/>
          <p14:tracePt t="6399" x="1828800" y="1257300"/>
          <p14:tracePt t="6415" x="1866900" y="1273175"/>
          <p14:tracePt t="6432" x="1912938" y="1287463"/>
          <p14:tracePt t="6449" x="1951038" y="1287463"/>
          <p14:tracePt t="6465" x="1981200" y="1287463"/>
          <p14:tracePt t="6466" x="1989138" y="1287463"/>
          <p14:tracePt t="6482" x="2019300" y="1295400"/>
          <p14:tracePt t="6499" x="2057400" y="1295400"/>
          <p14:tracePt t="6515" x="2095500" y="1295400"/>
          <p14:tracePt t="6532" x="2133600" y="1295400"/>
          <p14:tracePt t="6549" x="2187575" y="1295400"/>
          <p14:tracePt t="6566" x="2247900" y="1295400"/>
          <p14:tracePt t="6582" x="2308225" y="1295400"/>
          <p14:tracePt t="6583" x="2324100" y="1295400"/>
          <p14:tracePt t="6599" x="2392363" y="1287463"/>
          <p14:tracePt t="6616" x="2476500" y="1279525"/>
          <p14:tracePt t="6617" x="2484438" y="1279525"/>
          <p14:tracePt t="6618" x="2498725" y="1273175"/>
          <p14:tracePt t="6621" x="2506663" y="1273175"/>
          <p14:tracePt t="6632" x="2582863" y="1257300"/>
          <p14:tracePt t="6649" x="2697163" y="1235075"/>
          <p14:tracePt t="6650" x="2705100" y="1235075"/>
          <p14:tracePt t="6652" x="2720975" y="1227138"/>
          <p14:tracePt t="6655" x="2735263" y="1227138"/>
          <p14:tracePt t="6665" x="2811463" y="1211263"/>
          <p14:tracePt t="6667" x="2827338" y="1211263"/>
          <p14:tracePt t="6682" x="2941638" y="1189038"/>
          <p14:tracePt t="6685" x="2955925" y="1181100"/>
          <p14:tracePt t="6699" x="3040063" y="1165225"/>
          <p14:tracePt t="6700" x="3048000" y="1165225"/>
          <p14:tracePt t="6715" x="3116263" y="1143000"/>
          <p14:tracePt t="6717" x="3124200" y="1143000"/>
          <p14:tracePt t="6732" x="3192463" y="1127125"/>
          <p14:tracePt t="6749" x="3254375" y="1112838"/>
          <p14:tracePt t="6751" x="3260725" y="1112838"/>
          <p14:tracePt t="6753" x="3268663" y="1112838"/>
          <p14:tracePt t="6754" x="3276600" y="1104900"/>
          <p14:tracePt t="6766" x="3314700" y="1104900"/>
          <p14:tracePt t="6782" x="3368675" y="1104900"/>
          <p14:tracePt t="6799" x="3406775" y="1096963"/>
          <p14:tracePt t="6802" x="3421063" y="1096963"/>
          <p14:tracePt t="6805" x="3429000" y="1096963"/>
          <p14:tracePt t="6816" x="3451225" y="1096963"/>
          <p14:tracePt t="6832" x="3497263" y="1096963"/>
          <p14:tracePt t="6834" x="3505200" y="1096963"/>
          <p14:tracePt t="6838" x="3513138" y="1104900"/>
          <p14:tracePt t="6839" x="3521075" y="1104900"/>
          <p14:tracePt t="6849" x="3543300" y="1112838"/>
          <p14:tracePt t="6865" x="3565525" y="1120775"/>
          <p14:tracePt t="7051" x="3565525" y="1127125"/>
          <p14:tracePt t="7067" x="3565525" y="1135063"/>
          <p14:tracePt t="7073" x="3565525" y="1143000"/>
          <p14:tracePt t="7082" x="3559175" y="1143000"/>
          <p14:tracePt t="7099" x="3543300" y="1158875"/>
          <p14:tracePt t="7116" x="3505200" y="1181100"/>
          <p14:tracePt t="7117" x="3497263" y="1181100"/>
          <p14:tracePt t="7133" x="3451225" y="1203325"/>
          <p14:tracePt t="7149" x="3413125" y="1227138"/>
          <p14:tracePt t="7152" x="3406775" y="1227138"/>
          <p14:tracePt t="7153" x="3398838" y="1227138"/>
          <p14:tracePt t="7166" x="3368675" y="1241425"/>
          <p14:tracePt t="7182" x="3336925" y="1249363"/>
          <p14:tracePt t="7199" x="3322638" y="1257300"/>
          <p14:tracePt t="7216" x="3284538" y="1265238"/>
          <p14:tracePt t="7217" x="3276600" y="1273175"/>
          <p14:tracePt t="7219" x="3268663" y="1273175"/>
          <p14:tracePt t="7232" x="3216275" y="1279525"/>
          <p14:tracePt t="7249" x="3116263" y="1303338"/>
          <p14:tracePt t="7252" x="3101975" y="1303338"/>
          <p14:tracePt t="7253" x="3078163" y="1311275"/>
          <p14:tracePt t="7254" x="3063875" y="1311275"/>
          <p14:tracePt t="7266" x="2971800" y="1325563"/>
          <p14:tracePt t="7269" x="2963863" y="1325563"/>
          <p14:tracePt t="7282" x="2903538" y="1333500"/>
          <p14:tracePt t="7299" x="2887663" y="1333500"/>
          <p14:tracePt t="7301" x="2879725" y="1333500"/>
          <p14:tracePt t="7316" x="2865438" y="1333500"/>
          <p14:tracePt t="7332" x="2841625" y="1333500"/>
          <p14:tracePt t="7349" x="2803525" y="1333500"/>
          <p14:tracePt t="7366" x="2720975" y="1333500"/>
          <p14:tracePt t="7367" x="2713038" y="1333500"/>
          <p14:tracePt t="7369" x="2697163" y="1333500"/>
          <p14:tracePt t="7383" x="2613025" y="1333500"/>
          <p14:tracePt t="7384" x="2606675" y="1333500"/>
          <p14:tracePt t="7399" x="2506663" y="1333500"/>
          <p14:tracePt t="7401" x="2484438" y="1333500"/>
          <p14:tracePt t="7403" x="2476500" y="1333500"/>
          <p14:tracePt t="7416" x="2384425" y="1325563"/>
          <p14:tracePt t="7432" x="2293938" y="1325563"/>
          <p14:tracePt t="7435" x="2286000" y="1317625"/>
          <p14:tracePt t="7437" x="2278063" y="1317625"/>
          <p14:tracePt t="7449" x="2239963" y="1317625"/>
          <p14:tracePt t="7466" x="2209800" y="1317625"/>
          <p14:tracePt t="7482" x="2193925" y="1317625"/>
          <p14:tracePt t="7499" x="2187575" y="1317625"/>
          <p14:tracePt t="7516" x="2179638" y="1317625"/>
          <p14:tracePt t="7533" x="2163763" y="1317625"/>
          <p14:tracePt t="7549" x="2133600" y="1325563"/>
          <p14:tracePt t="7552" x="2117725" y="1325563"/>
          <p14:tracePt t="7566" x="2073275" y="1341438"/>
          <p14:tracePt t="7582" x="1989138" y="1363663"/>
          <p14:tracePt t="7584" x="1973263" y="1363663"/>
          <p14:tracePt t="7588" x="1965325" y="1363663"/>
          <p14:tracePt t="7588" x="1958975" y="1363663"/>
          <p14:tracePt t="7599" x="1927225" y="1371600"/>
          <p14:tracePt t="7616" x="1920875" y="1371600"/>
          <p14:tracePt t="8769" x="1927225" y="1371600"/>
          <p14:tracePt t="8775" x="1935163" y="1371600"/>
          <p14:tracePt t="8783" x="1951038" y="1371600"/>
          <p14:tracePt t="8799" x="1981200" y="1371600"/>
          <p14:tracePt t="8817" x="2003425" y="1371600"/>
          <p14:tracePt t="8833" x="2011363" y="1371600"/>
          <p14:tracePt t="8850" x="2019300" y="1371600"/>
          <p14:tracePt t="8866" x="2027238" y="1371600"/>
          <p14:tracePt t="8883" x="2049463" y="1379538"/>
          <p14:tracePt t="8899" x="2079625" y="1379538"/>
          <p14:tracePt t="8916" x="2103438" y="1387475"/>
          <p14:tracePt t="8933" x="2133600" y="1387475"/>
          <p14:tracePt t="8949" x="2155825" y="1387475"/>
          <p14:tracePt t="8967" x="2187575" y="1393825"/>
          <p14:tracePt t="8969" x="2193925" y="1393825"/>
          <p14:tracePt t="8983" x="2201863" y="1401763"/>
          <p14:tracePt t="8999" x="2209800" y="1401763"/>
          <p14:tracePt t="9017" x="2217738" y="1401763"/>
          <p14:tracePt t="9101" x="2225675" y="1401763"/>
          <p14:tracePt t="9287" x="2225675" y="1409700"/>
          <p14:tracePt t="9443" x="2232025" y="1409700"/>
          <p14:tracePt t="9479" x="2239963" y="1409700"/>
          <p14:tracePt t="9493" x="2247900" y="1409700"/>
          <p14:tracePt t="9499" x="2255838" y="1409700"/>
          <p14:tracePt t="9505" x="2263775" y="1409700"/>
          <p14:tracePt t="9517" x="2270125" y="1409700"/>
          <p14:tracePt t="9533" x="2293938" y="1409700"/>
          <p14:tracePt t="9550" x="2301875" y="1417638"/>
          <p14:tracePt t="9571" x="2308225" y="1417638"/>
          <p14:tracePt t="9613" x="2316163" y="1417638"/>
          <p14:tracePt t="9623" x="2324100" y="1417638"/>
          <p14:tracePt t="9627" x="2332038" y="1417638"/>
          <p14:tracePt t="9634" x="2339975" y="1417638"/>
          <p14:tracePt t="9650" x="2370138" y="1425575"/>
          <p14:tracePt t="9666" x="2400300" y="1431925"/>
          <p14:tracePt t="9683" x="2422525" y="1439863"/>
          <p14:tracePt t="9700" x="2430463" y="1447800"/>
          <p14:tracePt t="9717" x="2454275" y="1455738"/>
          <p14:tracePt t="9718" x="2460625" y="1455738"/>
          <p14:tracePt t="9733" x="2498725" y="1470025"/>
          <p14:tracePt t="9750" x="2560638" y="1493838"/>
          <p14:tracePt t="9751" x="2574925" y="1493838"/>
          <p14:tracePt t="9766" x="2682875" y="1524000"/>
          <p14:tracePt t="9769" x="2697163" y="1524000"/>
          <p14:tracePt t="9770" x="2713038" y="1531938"/>
          <p14:tracePt t="9772" x="2727325" y="1531938"/>
          <p14:tracePt t="9783" x="2803525" y="1546225"/>
          <p14:tracePt t="9784" x="2811463" y="1554163"/>
          <p14:tracePt t="9800" x="2879725" y="1577975"/>
          <p14:tracePt t="9801" x="2887663" y="1577975"/>
          <p14:tracePt t="9816" x="2933700" y="1584325"/>
          <p14:tracePt t="9833" x="2963863" y="1592263"/>
          <p14:tracePt t="9836" x="2971800" y="1592263"/>
          <p14:tracePt t="9836" x="2971800" y="1600200"/>
          <p14:tracePt t="9838" x="2979738" y="1600200"/>
          <p14:tracePt t="9840" x="2987675" y="1600200"/>
          <p14:tracePt t="9850" x="3009900" y="1600200"/>
          <p14:tracePt t="9867" x="3048000" y="1616075"/>
          <p14:tracePt t="9883" x="3094038" y="1622425"/>
          <p14:tracePt t="9900" x="3146425" y="1630363"/>
          <p14:tracePt t="9901" x="3154363" y="1638300"/>
          <p14:tracePt t="9917" x="3208338" y="1646238"/>
          <p14:tracePt t="9933" x="3276600" y="1654175"/>
          <p14:tracePt t="9935" x="3292475" y="1654175"/>
          <p14:tracePt t="9936" x="3298825" y="1654175"/>
          <p14:tracePt t="9939" x="3306763" y="1660525"/>
          <p14:tracePt t="9941" x="3314700" y="1660525"/>
          <p14:tracePt t="9950" x="3360738" y="1668463"/>
          <p14:tracePt t="9967" x="3436938" y="1684338"/>
          <p14:tracePt t="9969" x="3444875" y="1684338"/>
          <p14:tracePt t="9971" x="3451225" y="1684338"/>
          <p14:tracePt t="9983" x="3482975" y="1692275"/>
          <p14:tracePt t="10000" x="3505200" y="1698625"/>
          <p14:tracePt t="10002" x="3513138" y="1698625"/>
          <p14:tracePt t="10017" x="3527425" y="1706563"/>
          <p14:tracePt t="10033" x="3551238" y="1706563"/>
          <p14:tracePt t="10050" x="3581400" y="1714500"/>
          <p14:tracePt t="10053" x="3589338" y="1714500"/>
          <p14:tracePt t="10067" x="3603625" y="1722438"/>
          <p14:tracePt t="10083" x="3611563" y="1722438"/>
          <p14:tracePt t="10575" x="3603625" y="1722438"/>
          <p14:tracePt t="10583" x="3589338" y="1730375"/>
          <p14:tracePt t="10589" x="3581400" y="1730375"/>
          <p14:tracePt t="10600" x="3565525" y="1730375"/>
          <p14:tracePt t="10617" x="3559175" y="1736725"/>
          <p14:tracePt t="10633" x="3551238" y="1736725"/>
          <p14:tracePt t="10650" x="3543300" y="1736725"/>
          <p14:tracePt t="10667" x="3527425" y="1736725"/>
          <p14:tracePt t="10684" x="3497263" y="1744663"/>
          <p14:tracePt t="10700" x="3436938" y="1752600"/>
          <p14:tracePt t="10717" x="3360738" y="1760538"/>
          <p14:tracePt t="10720" x="3344863" y="1760538"/>
          <p14:tracePt t="10722" x="3336925" y="1760538"/>
          <p14:tracePt t="10723" x="3330575" y="1760538"/>
          <p14:tracePt t="10724" x="3322638" y="1760538"/>
          <p14:tracePt t="10734" x="3284538" y="1760538"/>
          <p14:tracePt t="10750" x="3208338" y="1760538"/>
          <p14:tracePt t="10753" x="3200400" y="1760538"/>
          <p14:tracePt t="10768" x="3140075" y="1760538"/>
          <p14:tracePt t="10769" x="3132138" y="1760538"/>
          <p14:tracePt t="10770" x="3116263" y="1760538"/>
          <p14:tracePt t="10784" x="3063875" y="1760538"/>
          <p14:tracePt t="10785" x="3048000" y="1768475"/>
          <p14:tracePt t="10800" x="2955925" y="1774825"/>
          <p14:tracePt t="10804" x="2941638" y="1774825"/>
          <p14:tracePt t="10805" x="2933700" y="1774825"/>
          <p14:tracePt t="10806" x="2917825" y="1782763"/>
          <p14:tracePt t="10817" x="2841625" y="1798638"/>
          <p14:tracePt t="10834" x="2705100" y="1812925"/>
          <p14:tracePt t="10835" x="2689225" y="1812925"/>
          <p14:tracePt t="10837" x="2667000" y="1820863"/>
          <p14:tracePt t="10839" x="2651125" y="1820863"/>
          <p14:tracePt t="10841" x="2636838" y="1828800"/>
          <p14:tracePt t="10850" x="2552700" y="1836738"/>
          <p14:tracePt t="10852" x="2544763" y="1844675"/>
          <p14:tracePt t="10867" x="2446338" y="1858963"/>
          <p14:tracePt t="10870" x="2438400" y="1858963"/>
          <p14:tracePt t="10870" x="2430463" y="1858963"/>
          <p14:tracePt t="10873" x="2416175" y="1858963"/>
          <p14:tracePt t="10884" x="2384425" y="1858963"/>
          <p14:tracePt t="10900" x="2362200" y="1858963"/>
          <p14:tracePt t="10933" x="2354263" y="1858963"/>
          <p14:tracePt t="10939" x="2346325" y="1858963"/>
          <p14:tracePt t="10950" x="2324100" y="1858963"/>
          <p14:tracePt t="10967" x="2255838" y="1858963"/>
          <p14:tracePt t="10969" x="2239963" y="1858963"/>
          <p14:tracePt t="10970" x="2232025" y="1858963"/>
          <p14:tracePt t="10984" x="2125663" y="1874838"/>
          <p14:tracePt t="10987" x="2111375" y="1874838"/>
          <p14:tracePt t="10988" x="2095500" y="1874838"/>
          <p14:tracePt t="11000" x="2019300" y="1882775"/>
          <p14:tracePt t="11002" x="2003425" y="1889125"/>
          <p14:tracePt t="11017" x="1897063" y="1897063"/>
          <p14:tracePt t="11019" x="1882775" y="1897063"/>
          <p14:tracePt t="11020" x="1874838" y="1897063"/>
          <p14:tracePt t="11034" x="1798638" y="1912938"/>
          <p14:tracePt t="11050" x="1706563" y="1912938"/>
          <p14:tracePt t="11054" x="1698625" y="1912938"/>
          <p14:tracePt t="11055" x="1692275" y="1912938"/>
          <p14:tracePt t="11056" x="1684338" y="1920875"/>
          <p14:tracePt t="11067" x="1654175" y="1920875"/>
          <p14:tracePt t="11084" x="1630363" y="1920875"/>
          <p14:tracePt t="11085" x="1622425" y="1920875"/>
          <p14:tracePt t="11100" x="1600200" y="1920875"/>
          <p14:tracePt t="11117" x="1570038" y="1920875"/>
          <p14:tracePt t="11134" x="1531938" y="1920875"/>
          <p14:tracePt t="11150" x="1485900" y="1920875"/>
          <p14:tracePt t="11167" x="1470025" y="1920875"/>
          <p14:tracePt t="11184" x="1463675" y="1920875"/>
          <p14:tracePt t="11200" x="1447800" y="1920875"/>
          <p14:tracePt t="11217" x="1439863" y="1920875"/>
          <p14:tracePt t="11219" x="1431925" y="1920875"/>
          <p14:tracePt t="11221" x="1431925" y="1927225"/>
          <p14:tracePt t="11233" x="1409700" y="1927225"/>
          <p14:tracePt t="11250" x="1363663" y="1935163"/>
          <p14:tracePt t="11267" x="1325563" y="1943100"/>
          <p14:tracePt t="11284" x="1317625" y="1943100"/>
          <p14:tracePt t="11339" x="1311275" y="1943100"/>
          <p14:tracePt t="11347" x="1303338" y="1943100"/>
          <p14:tracePt t="11359" x="1303338" y="1951038"/>
          <p14:tracePt t="11367" x="1295400" y="1951038"/>
          <p14:tracePt t="12326" x="1303338" y="1943100"/>
          <p14:tracePt t="12383" x="1311275" y="1943100"/>
          <p14:tracePt t="12391" x="1311275" y="1935163"/>
          <p14:tracePt t="12401" x="1317625" y="1935163"/>
          <p14:tracePt t="12417" x="1341438" y="1920875"/>
          <p14:tracePt t="12434" x="1349375" y="1920875"/>
          <p14:tracePt t="12451" x="1349375" y="1912938"/>
          <p14:tracePt t="12505" x="1355725" y="1912938"/>
          <p14:tracePt t="12553" x="1363663" y="1912938"/>
          <p14:tracePt t="12559" x="1371600" y="1912938"/>
          <p14:tracePt t="12567" x="1387475" y="1905000"/>
          <p14:tracePt t="12584" x="1401763" y="1905000"/>
          <p14:tracePt t="12586" x="1409700" y="1905000"/>
          <p14:tracePt t="12657" x="1417638" y="1905000"/>
          <p14:tracePt t="12671" x="1425575" y="1905000"/>
          <p14:tracePt t="12865" x="1425575" y="1897063"/>
          <p14:tracePt t="13075" x="1431925" y="1897063"/>
          <p14:tracePt t="13083" x="1439863" y="1897063"/>
          <p14:tracePt t="13087" x="1447800" y="1897063"/>
          <p14:tracePt t="13101" x="1470025" y="1897063"/>
          <p14:tracePt t="13118" x="1493838" y="1897063"/>
          <p14:tracePt t="13119" x="1501775" y="1897063"/>
          <p14:tracePt t="13134" x="1516063" y="1897063"/>
          <p14:tracePt t="13151" x="1531938" y="1897063"/>
          <p14:tracePt t="13153" x="1539875" y="1897063"/>
          <p14:tracePt t="13168" x="1546225" y="1897063"/>
          <p14:tracePt t="13184" x="1562100" y="1897063"/>
          <p14:tracePt t="13201" x="1577975" y="1897063"/>
          <p14:tracePt t="13218" x="1600200" y="1897063"/>
          <p14:tracePt t="13234" x="1630363" y="1897063"/>
          <p14:tracePt t="13251" x="1660525" y="1897063"/>
          <p14:tracePt t="13253" x="1668463" y="1897063"/>
          <p14:tracePt t="13255" x="1676400" y="1897063"/>
          <p14:tracePt t="13268" x="1706563" y="1889125"/>
          <p14:tracePt t="13271" x="1714500" y="1889125"/>
          <p14:tracePt t="13284" x="1736725" y="1889125"/>
          <p14:tracePt t="13301" x="1760538" y="1889125"/>
          <p14:tracePt t="13318" x="1768475" y="1889125"/>
          <p14:tracePt t="13334" x="1790700" y="1889125"/>
          <p14:tracePt t="13351" x="1836738" y="1889125"/>
          <p14:tracePt t="13367" x="1882775" y="1897063"/>
          <p14:tracePt t="13368" x="1889125" y="1897063"/>
          <p14:tracePt t="13384" x="1958975" y="1897063"/>
          <p14:tracePt t="13401" x="2035175" y="1905000"/>
          <p14:tracePt t="13402" x="2041525" y="1905000"/>
          <p14:tracePt t="13418" x="2095500" y="1905000"/>
          <p14:tracePt t="13434" x="2155825" y="1905000"/>
          <p14:tracePt t="13451" x="2187575" y="1905000"/>
          <p14:tracePt t="13467" x="2217738" y="1912938"/>
          <p14:tracePt t="13468" x="2225675" y="1912938"/>
          <p14:tracePt t="13484" x="2270125" y="1912938"/>
          <p14:tracePt t="13501" x="2354263" y="1920875"/>
          <p14:tracePt t="13518" x="2446338" y="1927225"/>
          <p14:tracePt t="13518" x="2468563" y="1935163"/>
          <p14:tracePt t="13534" x="2590800" y="1951038"/>
          <p14:tracePt t="13551" x="2713038" y="1965325"/>
          <p14:tracePt t="13553" x="2735263" y="1965325"/>
          <p14:tracePt t="13567" x="2811463" y="1965325"/>
          <p14:tracePt t="13584" x="2873375" y="1973263"/>
          <p14:tracePt t="13601" x="2895600" y="1973263"/>
          <p14:tracePt t="13618" x="2911475" y="1973263"/>
          <p14:tracePt t="13634" x="2933700" y="1973263"/>
          <p14:tracePt t="13651" x="2963863" y="1973263"/>
          <p14:tracePt t="13653" x="2971800" y="1973263"/>
          <p14:tracePt t="13667" x="3001963" y="1973263"/>
          <p14:tracePt t="13684" x="3048000" y="1973263"/>
          <p14:tracePt t="13701" x="3086100" y="1973263"/>
          <p14:tracePt t="13718" x="3124200" y="1973263"/>
          <p14:tracePt t="13734" x="3146425" y="1973263"/>
          <p14:tracePt t="13751" x="3162300" y="1973263"/>
          <p14:tracePt t="13752" x="3170238" y="1973263"/>
          <p14:tracePt t="13768" x="3184525" y="1973263"/>
          <p14:tracePt t="13768" x="3192463" y="1973263"/>
          <p14:tracePt t="13785" x="3216275" y="1965325"/>
          <p14:tracePt t="13801" x="3246438" y="1965325"/>
          <p14:tracePt t="13803" x="3246438" y="1958975"/>
          <p14:tracePt t="13818" x="3276600" y="1958975"/>
          <p14:tracePt t="13834" x="3306763" y="1951038"/>
          <p14:tracePt t="13836" x="3314700" y="1951038"/>
          <p14:tracePt t="13851" x="3330575" y="1951038"/>
          <p14:tracePt t="13868" x="3336925" y="1951038"/>
          <p14:tracePt t="13868" x="3344863" y="1951038"/>
          <p14:tracePt t="13894" x="3352800" y="1951038"/>
          <p14:tracePt t="13901" x="3352800" y="1943100"/>
          <p14:tracePt t="13918" x="3368675" y="1935163"/>
          <p14:tracePt t="13934" x="3390900" y="1935163"/>
          <p14:tracePt t="13951" x="3421063" y="1927225"/>
          <p14:tracePt t="13968" x="3451225" y="1920875"/>
          <p14:tracePt t="13984" x="3475038" y="1905000"/>
          <p14:tracePt t="14001" x="3489325" y="1905000"/>
          <p14:tracePt t="14018" x="3513138" y="1905000"/>
          <p14:tracePt t="14035" x="3521075" y="1897063"/>
          <p14:tracePt t="14051" x="3543300" y="1897063"/>
          <p14:tracePt t="14068" x="3573463" y="1889125"/>
          <p14:tracePt t="14084" x="3611563" y="1889125"/>
          <p14:tracePt t="14101" x="3635375" y="1882775"/>
          <p14:tracePt t="14344" x="3627438" y="1882775"/>
          <p14:tracePt t="14352" x="3619500" y="1882775"/>
          <p14:tracePt t="14374" x="3611563" y="1882775"/>
          <p14:tracePt t="14387" x="3603625" y="1882775"/>
          <p14:tracePt t="14391" x="3603625" y="1889125"/>
          <p14:tracePt t="14401" x="3589338" y="1889125"/>
          <p14:tracePt t="14418" x="3513138" y="1889125"/>
          <p14:tracePt t="14435" x="3390900" y="1889125"/>
          <p14:tracePt t="14451" x="3246438" y="1889125"/>
          <p14:tracePt t="14468" x="3094038" y="1889125"/>
          <p14:tracePt t="14484" x="2955925" y="1889125"/>
          <p14:tracePt t="14501" x="2811463" y="1905000"/>
          <p14:tracePt t="14502" x="2797175" y="1905000"/>
          <p14:tracePt t="14518" x="2674938" y="1927225"/>
          <p14:tracePt t="14534" x="2574925" y="1935163"/>
          <p14:tracePt t="14551" x="2484438" y="1943100"/>
          <p14:tracePt t="14552" x="2468563" y="1943100"/>
          <p14:tracePt t="14568" x="2370138" y="1943100"/>
          <p14:tracePt t="14585" x="2247900" y="1943100"/>
          <p14:tracePt t="14586" x="2232025" y="1943100"/>
          <p14:tracePt t="14601" x="2155825" y="1943100"/>
          <p14:tracePt t="14618" x="2095500" y="1943100"/>
          <p14:tracePt t="14635" x="2057400" y="1951038"/>
          <p14:tracePt t="14651" x="2035175" y="1951038"/>
          <p14:tracePt t="14652" x="2027238" y="1951038"/>
          <p14:tracePt t="14668" x="2011363" y="1958975"/>
          <p14:tracePt t="14685" x="1997075" y="1958975"/>
          <p14:tracePt t="14701" x="1981200" y="1965325"/>
          <p14:tracePt t="14718" x="1943100" y="1965325"/>
          <p14:tracePt t="14735" x="1897063" y="1973263"/>
          <p14:tracePt t="14751" x="1844675" y="1989138"/>
          <p14:tracePt t="14768" x="1812925" y="1997075"/>
          <p14:tracePt t="14785" x="1790700" y="2011363"/>
          <p14:tracePt t="14801" x="1768475" y="2027238"/>
          <p14:tracePt t="14802" x="1760538" y="2027238"/>
          <p14:tracePt t="14818" x="1744663" y="2027238"/>
          <p14:tracePt t="14835" x="1730375" y="2035175"/>
          <p14:tracePt t="14836" x="1722438" y="2035175"/>
          <p14:tracePt t="14851" x="1698625" y="2041525"/>
          <p14:tracePt t="14868" x="1668463" y="2057400"/>
          <p14:tracePt t="14885" x="1654175" y="2065338"/>
          <p14:tracePt t="14901" x="1646238" y="2073275"/>
          <p14:tracePt t="14918" x="1638300" y="2073275"/>
          <p14:tracePt t="14976" x="1630363" y="2073275"/>
          <p14:tracePt t="14984" x="1622425" y="2073275"/>
          <p14:tracePt t="14988" x="1622425" y="2079625"/>
          <p14:tracePt t="15002" x="1608138" y="2087563"/>
          <p14:tracePt t="15019" x="1577975" y="2095500"/>
          <p14:tracePt t="15020" x="1577975" y="2103438"/>
          <p14:tracePt t="15035" x="1570038" y="2103438"/>
          <p14:tracePt t="15051" x="1562100" y="2111375"/>
          <p14:tracePt t="15401" x="1554163" y="2111375"/>
          <p14:tracePt t="15408" x="1546225" y="2117725"/>
          <p14:tracePt t="15418" x="1539875" y="2117725"/>
          <p14:tracePt t="15435" x="1531938" y="2117725"/>
          <p14:tracePt t="15452" x="1524000" y="2117725"/>
          <p14:tracePt t="15475" x="1516063" y="2117725"/>
          <p14:tracePt t="15485" x="1508125" y="2117725"/>
          <p14:tracePt t="15502" x="1501775" y="2117725"/>
          <p14:tracePt t="15519" x="1477963" y="2117725"/>
          <p14:tracePt t="15535" x="1463675" y="2117725"/>
          <p14:tracePt t="15552" x="1431925" y="2125663"/>
          <p14:tracePt t="15569" x="1401763" y="2133600"/>
          <p14:tracePt t="15585" x="1387475" y="2133600"/>
          <p14:tracePt t="15602" x="1379538" y="2141538"/>
          <p14:tracePt t="15669" x="1371600" y="2141538"/>
          <p14:tracePt t="15683" x="1363663" y="2141538"/>
          <p14:tracePt t="15687" x="1355725" y="2141538"/>
          <p14:tracePt t="15702" x="1341438" y="2141538"/>
          <p14:tracePt t="15719" x="1325563" y="2141538"/>
          <p14:tracePt t="15720" x="1317625" y="2141538"/>
          <p14:tracePt t="15735" x="1303338" y="2149475"/>
          <p14:tracePt t="15752" x="1273175" y="2149475"/>
          <p14:tracePt t="15769" x="1257300" y="2149475"/>
          <p14:tracePt t="15785" x="1241425" y="2149475"/>
          <p14:tracePt t="15802" x="1227138" y="2149475"/>
          <p14:tracePt t="15819" x="1219200" y="2149475"/>
          <p14:tracePt t="15835" x="1211263" y="2149475"/>
          <p14:tracePt t="15853" x="1196975" y="2149475"/>
          <p14:tracePt t="15869" x="1189038" y="2149475"/>
          <p14:tracePt t="15937" x="1181100" y="2149475"/>
          <p14:tracePt t="15953" x="1173163" y="2149475"/>
          <p14:tracePt t="15959" x="1165225" y="2149475"/>
          <p14:tracePt t="15969" x="1150938" y="2149475"/>
          <p14:tracePt t="15985" x="1120775" y="2149475"/>
          <p14:tracePt t="16002" x="1096963" y="2149475"/>
          <p14:tracePt t="16215" x="1089025" y="2149475"/>
          <p14:tracePt t="16499" x="1096963" y="2149475"/>
          <p14:tracePt t="16538" x="1104900" y="2149475"/>
          <p14:tracePt t="16553" x="1112838" y="2149475"/>
          <p14:tracePt t="16563" x="1120775" y="2149475"/>
          <p14:tracePt t="16571" x="1127125" y="2149475"/>
          <p14:tracePt t="16585" x="1143000" y="2149475"/>
          <p14:tracePt t="16602" x="1158875" y="2155825"/>
          <p14:tracePt t="16619" x="1173163" y="2155825"/>
          <p14:tracePt t="16726" x="1181100" y="2155825"/>
          <p14:tracePt t="16735" x="1189038" y="2155825"/>
          <p14:tracePt t="16741" x="1203325" y="2155825"/>
          <p14:tracePt t="16752" x="1227138" y="2155825"/>
          <p14:tracePt t="16769" x="1241425" y="2155825"/>
          <p14:tracePt t="17089" x="1249363" y="2155825"/>
          <p14:tracePt t="17224" x="1257300" y="2155825"/>
          <p14:tracePt t="17231" x="1265238" y="2155825"/>
          <p14:tracePt t="17238" x="1273175" y="2155825"/>
          <p14:tracePt t="17253" x="1295400" y="2155825"/>
          <p14:tracePt t="17269" x="1325563" y="2155825"/>
          <p14:tracePt t="17270" x="1333500" y="2155825"/>
          <p14:tracePt t="17286" x="1363663" y="2163763"/>
          <p14:tracePt t="17303" x="1417638" y="2163763"/>
          <p14:tracePt t="17306" x="1425575" y="2171700"/>
          <p14:tracePt t="17306" x="1431925" y="2171700"/>
          <p14:tracePt t="17319" x="1463675" y="2171700"/>
          <p14:tracePt t="17336" x="1508125" y="2179638"/>
          <p14:tracePt t="17339" x="1516063" y="2179638"/>
          <p14:tracePt t="17352" x="1539875" y="2179638"/>
          <p14:tracePt t="17386" x="1546225" y="2179638"/>
          <p14:tracePt t="17435" x="1554163" y="2179638"/>
          <p14:tracePt t="17439" x="1562100" y="2179638"/>
          <p14:tracePt t="17452" x="1577975" y="2187575"/>
          <p14:tracePt t="17469" x="1608138" y="2187575"/>
          <p14:tracePt t="17472" x="1616075" y="2187575"/>
          <p14:tracePt t="17486" x="1638300" y="2187575"/>
          <p14:tracePt t="17502" x="1646238" y="2187575"/>
          <p14:tracePt t="17519" x="1660525" y="2187575"/>
          <p14:tracePt t="17536" x="1676400" y="2187575"/>
          <p14:tracePt t="17553" x="1698625" y="2187575"/>
          <p14:tracePt t="17569" x="1730375" y="2187575"/>
          <p14:tracePt t="17586" x="1760538" y="2187575"/>
          <p14:tracePt t="17603" x="1782763" y="2187575"/>
          <p14:tracePt t="17619" x="1798638" y="2187575"/>
          <p14:tracePt t="17685" x="1806575" y="2187575"/>
          <p14:tracePt t="17691" x="1812925" y="2187575"/>
          <p14:tracePt t="17702" x="1820863" y="2187575"/>
          <p14:tracePt t="17719" x="1844675" y="2187575"/>
          <p14:tracePt t="17737" x="1866900" y="2187575"/>
          <p14:tracePt t="17739" x="1874838" y="2187575"/>
          <p14:tracePt t="17753" x="1889125" y="2187575"/>
          <p14:tracePt t="17770" x="1897063" y="2187575"/>
          <p14:tracePt t="17825" x="1905000" y="2187575"/>
          <p14:tracePt t="17832" x="1912938" y="2187575"/>
          <p14:tracePt t="17839" x="1920875" y="2187575"/>
          <p14:tracePt t="17853" x="1943100" y="2187575"/>
          <p14:tracePt t="17869" x="1965325" y="2187575"/>
          <p14:tracePt t="17871" x="1973263" y="2187575"/>
          <p14:tracePt t="17886" x="1981200" y="2187575"/>
          <p14:tracePt t="17903" x="1989138" y="2187575"/>
          <p14:tracePt t="17975" x="1997075" y="2187575"/>
          <p14:tracePt t="18039" x="2003425" y="2187575"/>
          <p14:tracePt t="18355" x="2011363" y="2193925"/>
          <p14:tracePt t="18370" x="2019300" y="2201863"/>
          <p14:tracePt t="18386" x="2041525" y="2209800"/>
          <p14:tracePt t="18403" x="2065338" y="2225675"/>
          <p14:tracePt t="18419" x="2079625" y="2232025"/>
          <p14:tracePt t="18436" x="2125663" y="2239963"/>
          <p14:tracePt t="18453" x="2163763" y="2247900"/>
          <p14:tracePt t="18469" x="2201863" y="2255838"/>
          <p14:tracePt t="18471" x="2209800" y="2255838"/>
          <p14:tracePt t="18486" x="2239963" y="2263775"/>
          <p14:tracePt t="18503" x="2247900" y="2270125"/>
          <p14:tracePt t="18519" x="2255838" y="2270125"/>
          <p14:tracePt t="18541" x="2263775" y="2270125"/>
          <p14:tracePt t="18555" x="2270125" y="2270125"/>
          <p14:tracePt t="18570" x="2270125" y="2278063"/>
          <p14:tracePt t="18586" x="2293938" y="2278063"/>
          <p14:tracePt t="18589" x="2301875" y="2278063"/>
          <p14:tracePt t="18603" x="2308225" y="2286000"/>
          <p14:tracePt t="18620" x="2324100" y="2286000"/>
          <p14:tracePt t="18621" x="2332038" y="2286000"/>
          <p14:tracePt t="18636" x="2346325" y="2293938"/>
          <p14:tracePt t="18669" x="2354263" y="2293938"/>
          <p14:tracePt t="18691" x="2362200" y="2293938"/>
          <p14:tracePt t="18703" x="2370138" y="2293938"/>
          <p14:tracePt t="18720" x="2384425" y="2293938"/>
          <p14:tracePt t="18736" x="2400300" y="2301875"/>
          <p14:tracePt t="18753" x="2430463" y="2301875"/>
          <p14:tracePt t="18769" x="2460625" y="2301875"/>
          <p14:tracePt t="18786" x="2492375" y="2308225"/>
          <p14:tracePt t="18803" x="2506663" y="2308225"/>
          <p14:tracePt t="18820" x="2522538" y="2308225"/>
          <p14:tracePt t="18836" x="2536825" y="2308225"/>
          <p14:tracePt t="18853" x="2552700" y="2308225"/>
          <p14:tracePt t="18870" x="2590800" y="2308225"/>
          <p14:tracePt t="18886" x="2636838" y="2316163"/>
          <p14:tracePt t="18903" x="2689225" y="2316163"/>
          <p14:tracePt t="18920" x="2743200" y="2332038"/>
          <p14:tracePt t="18937" x="2781300" y="2332038"/>
          <p14:tracePt t="18939" x="2789238" y="2332038"/>
          <p14:tracePt t="18953" x="2819400" y="2332038"/>
          <p14:tracePt t="18970" x="2849563" y="2332038"/>
          <p14:tracePt t="18987" x="2879725" y="2332038"/>
          <p14:tracePt t="18990" x="2887663" y="2332038"/>
          <p14:tracePt t="19003" x="2917825" y="2332038"/>
          <p14:tracePt t="19020" x="2979738" y="2332038"/>
          <p14:tracePt t="19023" x="2987675" y="2324100"/>
          <p14:tracePt t="19037" x="3032125" y="2324100"/>
          <p14:tracePt t="19053" x="3094038" y="2308225"/>
          <p14:tracePt t="19054" x="3108325" y="2308225"/>
          <p14:tracePt t="19056" x="3116263" y="2308225"/>
          <p14:tracePt t="19059" x="3124200" y="2301875"/>
          <p14:tracePt t="19060" x="3132138" y="2301875"/>
          <p14:tracePt t="19070" x="3170238" y="2301875"/>
          <p14:tracePt t="19086" x="3230563" y="2301875"/>
          <p14:tracePt t="19088" x="3238500" y="2301875"/>
          <p14:tracePt t="19103" x="3292475" y="2301875"/>
          <p14:tracePt t="19105" x="3298825" y="2301875"/>
          <p14:tracePt t="19120" x="3368675" y="2301875"/>
          <p14:tracePt t="19136" x="3421063" y="2308225"/>
          <p14:tracePt t="19153" x="3467100" y="2308225"/>
          <p14:tracePt t="19170" x="3497263" y="2316163"/>
          <p14:tracePt t="19187" x="3527425" y="2316163"/>
          <p14:tracePt t="19209" x="3535363" y="2316163"/>
          <p14:tracePt t="19381" x="3527425" y="2316163"/>
          <p14:tracePt t="19389" x="3521075" y="2324100"/>
          <p14:tracePt t="19403" x="3513138" y="2324100"/>
          <p14:tracePt t="19420" x="3482975" y="2324100"/>
          <p14:tracePt t="19437" x="3429000" y="2332038"/>
          <p14:tracePt t="19438" x="3413125" y="2332038"/>
          <p14:tracePt t="19440" x="3406775" y="2332038"/>
          <p14:tracePt t="19453" x="3314700" y="2332038"/>
          <p14:tracePt t="19454" x="3298825" y="2332038"/>
          <p14:tracePt t="19457" x="3276600" y="2332038"/>
          <p14:tracePt t="19459" x="3254375" y="2332038"/>
          <p14:tracePt t="19461" x="3230563" y="2332038"/>
          <p14:tracePt t="19470" x="3124200" y="2332038"/>
          <p14:tracePt t="19487" x="2933700" y="2324100"/>
          <p14:tracePt t="19488" x="2917825" y="2324100"/>
          <p14:tracePt t="19490" x="2895600" y="2324100"/>
          <p14:tracePt t="19503" x="2781300" y="2324100"/>
          <p14:tracePt t="19505" x="2759075" y="2324100"/>
          <p14:tracePt t="19520" x="2620963" y="2332038"/>
          <p14:tracePt t="19523" x="2606675" y="2339975"/>
          <p14:tracePt t="19537" x="2506663" y="2362200"/>
          <p14:tracePt t="19538" x="2492375" y="2362200"/>
          <p14:tracePt t="19553" x="2408238" y="2370138"/>
          <p14:tracePt t="19555" x="2400300" y="2370138"/>
          <p14:tracePt t="19557" x="2392363" y="2378075"/>
          <p14:tracePt t="19558" x="2384425" y="2378075"/>
          <p14:tracePt t="19570" x="2332038" y="2378075"/>
          <p14:tracePt t="19587" x="2247900" y="2392363"/>
          <p14:tracePt t="19589" x="2239963" y="2392363"/>
          <p14:tracePt t="19591" x="2232025" y="2392363"/>
          <p14:tracePt t="19603" x="2155825" y="2392363"/>
          <p14:tracePt t="19620" x="2049463" y="2392363"/>
          <p14:tracePt t="19623" x="2041525" y="2392363"/>
          <p14:tracePt t="19624" x="2027238" y="2392363"/>
          <p14:tracePt t="19626" x="2019300" y="2392363"/>
          <p14:tracePt t="19637" x="1973263" y="2392363"/>
          <p14:tracePt t="19653" x="1912938" y="2392363"/>
          <p14:tracePt t="19655" x="1905000" y="2392363"/>
          <p14:tracePt t="19657" x="1897063" y="2392363"/>
          <p14:tracePt t="19660" x="1882775" y="2392363"/>
          <p14:tracePt t="19670" x="1844675" y="2400300"/>
          <p14:tracePt t="19687" x="1774825" y="2422525"/>
          <p14:tracePt t="19689" x="1768475" y="2422525"/>
          <p14:tracePt t="19690" x="1768475" y="2430463"/>
          <p14:tracePt t="19692" x="1752600" y="2438400"/>
          <p14:tracePt t="19703" x="1698625" y="2460625"/>
          <p14:tracePt t="19720" x="1570038" y="2530475"/>
          <p14:tracePt t="19722" x="1562100" y="2544763"/>
          <p14:tracePt t="19737" x="1463675" y="2590800"/>
          <p14:tracePt t="19738" x="1447800" y="2598738"/>
          <p14:tracePt t="19741" x="1425575" y="2606675"/>
          <p14:tracePt t="19743" x="1417638" y="2606675"/>
          <p14:tracePt t="19746" x="1401763" y="2613025"/>
          <p14:tracePt t="19747" x="1387475" y="2620963"/>
          <p14:tracePt t="19753" x="1355725" y="2636838"/>
          <p14:tracePt t="19770" x="1273175" y="2674938"/>
          <p14:tracePt t="19773" x="1265238" y="2674938"/>
          <p14:tracePt t="19774" x="1257300" y="2682875"/>
          <p14:tracePt t="19776" x="1249363" y="2682875"/>
          <p14:tracePt t="19787" x="1227138" y="2689225"/>
          <p14:tracePt t="19788" x="1219200" y="2697163"/>
          <p14:tracePt t="19803" x="1196975" y="2705100"/>
          <p14:tracePt t="19805" x="1189038" y="2705100"/>
          <p14:tracePt t="19807" x="1181100" y="2705100"/>
          <p14:tracePt t="19820" x="1165225" y="2713038"/>
          <p14:tracePt t="19837" x="1135063" y="2713038"/>
          <p14:tracePt t="19839" x="1127125" y="2713038"/>
          <p14:tracePt t="19841" x="1120775" y="2720975"/>
          <p14:tracePt t="19853" x="1089025" y="2727325"/>
          <p14:tracePt t="19871" x="1044575" y="2743200"/>
          <p14:tracePt t="19872" x="1036638" y="2743200"/>
          <p14:tracePt t="19874" x="1036638" y="2751138"/>
          <p14:tracePt t="19887" x="1006475" y="2759075"/>
          <p14:tracePt t="19888" x="998538" y="2765425"/>
          <p14:tracePt t="19903" x="960438" y="2773363"/>
          <p14:tracePt t="19920" x="930275" y="2781300"/>
          <p14:tracePt t="19937" x="898525" y="2789238"/>
          <p14:tracePt t="19953" x="868363" y="2803525"/>
          <p14:tracePt t="19971" x="822325" y="2811463"/>
          <p14:tracePt t="19972" x="815975" y="2811463"/>
          <p14:tracePt t="19987" x="777875" y="2827338"/>
          <p14:tracePt t="20003" x="731838" y="2835275"/>
          <p14:tracePt t="20006" x="723900" y="2841625"/>
          <p14:tracePt t="20008" x="723900" y="2849563"/>
          <p14:tracePt t="20010" x="715963" y="2849563"/>
          <p14:tracePt t="20020" x="701675" y="2849563"/>
          <p14:tracePt t="20037" x="693738" y="2857500"/>
          <p14:tracePt t="20097" x="685800" y="2857500"/>
          <p14:tracePt t="20105" x="685800" y="2849563"/>
          <p14:tracePt t="20109" x="677863" y="2849563"/>
          <p14:tracePt t="20151" x="669925" y="2849563"/>
          <p14:tracePt t="20161" x="663575" y="2849563"/>
          <p14:tracePt t="20170" x="647700" y="2841625"/>
          <p14:tracePt t="20187" x="617538" y="2841625"/>
          <p14:tracePt t="20203" x="587375" y="2841625"/>
          <p14:tracePt t="20220" x="555625" y="2835275"/>
          <p14:tracePt t="20237" x="541338" y="2835275"/>
          <p14:tracePt t="20242" x="533400" y="2827338"/>
          <p14:tracePt t="20246" x="525463" y="2827338"/>
          <p14:tracePt t="20313" x="525463" y="2819400"/>
          <p14:tracePt t="20320" x="525463" y="2811463"/>
          <p14:tracePt t="20324" x="517525" y="2811463"/>
          <p14:tracePt t="20341" x="517525" y="2803525"/>
          <p14:tracePt t="20360" x="511175" y="2803525"/>
          <p14:tracePt t="20370" x="511175" y="2797175"/>
          <p14:tracePt t="20387" x="511175" y="2781300"/>
          <p14:tracePt t="20404" x="503238" y="2773363"/>
          <p14:tracePt t="20420" x="503238" y="2765425"/>
          <p14:tracePt t="20437" x="503238" y="2751138"/>
          <p14:tracePt t="20454" x="495300" y="2743200"/>
          <p14:tracePt t="20470" x="487363" y="2735263"/>
          <p14:tracePt t="20488" x="487363" y="2720975"/>
          <p14:tracePt t="20504" x="487363" y="2713038"/>
          <p14:tracePt t="20520" x="487363" y="2705100"/>
          <p14:tracePt t="20647" x="487363" y="2697163"/>
          <p14:tracePt t="20678" x="487363" y="2689225"/>
          <p14:tracePt t="20697" x="495300" y="2689225"/>
          <p14:tracePt t="20703" x="495300" y="2682875"/>
          <p14:tracePt t="20713" x="503238" y="2682875"/>
          <p14:tracePt t="20723" x="511175" y="2682875"/>
          <p14:tracePt t="20737" x="511175" y="2674938"/>
          <p14:tracePt t="20754" x="525463" y="2674938"/>
          <p14:tracePt t="20770" x="541338" y="2674938"/>
          <p14:tracePt t="20787" x="563563" y="2674938"/>
          <p14:tracePt t="20804" x="579438" y="2674938"/>
          <p14:tracePt t="20805" x="587375" y="2674938"/>
          <p14:tracePt t="20820" x="601663" y="2674938"/>
          <p14:tracePt t="20837" x="625475" y="2674938"/>
          <p14:tracePt t="20838" x="631825" y="2674938"/>
          <p14:tracePt t="20854" x="647700" y="2674938"/>
          <p14:tracePt t="20871" x="685800" y="2667000"/>
          <p14:tracePt t="20887" x="723900" y="2667000"/>
          <p14:tracePt t="20904" x="784225" y="2659063"/>
          <p14:tracePt t="20906" x="792163" y="2659063"/>
          <p14:tracePt t="20910" x="800100" y="2659063"/>
          <p14:tracePt t="20911" x="808038" y="2659063"/>
          <p14:tracePt t="20921" x="838200" y="2659063"/>
          <p14:tracePt t="20937" x="892175" y="2659063"/>
          <p14:tracePt t="20940" x="906463" y="2659063"/>
          <p14:tracePt t="20942" x="914400" y="2659063"/>
          <p14:tracePt t="20944" x="922338" y="2659063"/>
          <p14:tracePt t="20954" x="936625" y="2659063"/>
          <p14:tracePt t="20970" x="968375" y="2667000"/>
          <p14:tracePt t="20973" x="974725" y="2667000"/>
          <p14:tracePt t="21041" x="982663" y="2667000"/>
          <p14:tracePt t="21046" x="990600" y="2667000"/>
          <p14:tracePt t="21054" x="1006475" y="2667000"/>
          <p14:tracePt t="21070" x="1050925" y="2674938"/>
          <p14:tracePt t="21087" x="1104900" y="2674938"/>
          <p14:tracePt t="21089" x="1112838" y="2674938"/>
          <p14:tracePt t="21092" x="1120775" y="2674938"/>
          <p14:tracePt t="21093" x="1127125" y="2674938"/>
          <p14:tracePt t="21104" x="1158875" y="2674938"/>
          <p14:tracePt t="21105" x="1165225" y="2674938"/>
          <p14:tracePt t="21121" x="1203325" y="2682875"/>
          <p14:tracePt t="21123" x="1211263" y="2682875"/>
          <p14:tracePt t="21125" x="1219200" y="2682875"/>
          <p14:tracePt t="21137" x="1227138" y="2682875"/>
          <p14:tracePt t="21154" x="1235075" y="2682875"/>
          <p14:tracePt t="21185" x="1241425" y="2682875"/>
          <p14:tracePt t="21193" x="1249363" y="2682875"/>
          <p14:tracePt t="21204" x="1265238" y="2682875"/>
          <p14:tracePt t="21221" x="1303338" y="2682875"/>
          <p14:tracePt t="21223" x="1303338" y="2689225"/>
          <p14:tracePt t="21224" x="1311275" y="2689225"/>
          <p14:tracePt t="21237" x="1349375" y="2697163"/>
          <p14:tracePt t="21241" x="1363663" y="2697163"/>
          <p14:tracePt t="21243" x="1371600" y="2697163"/>
          <p14:tracePt t="21254" x="1417638" y="2697163"/>
          <p14:tracePt t="21271" x="1463675" y="2705100"/>
          <p14:tracePt t="21287" x="1485900" y="2705100"/>
          <p14:tracePt t="21320" x="1493838" y="2705100"/>
          <p14:tracePt t="21345" x="1501775" y="2705100"/>
          <p14:tracePt t="21354" x="1508125" y="2705100"/>
          <p14:tracePt t="21370" x="1531938" y="2705100"/>
          <p14:tracePt t="21387" x="1554163" y="2697163"/>
          <p14:tracePt t="21404" x="1577975" y="2697163"/>
          <p14:tracePt t="21427" x="1584325" y="2697163"/>
          <p14:tracePt t="21465" x="1592263" y="2697163"/>
          <p14:tracePt t="21487" x="1600200" y="2697163"/>
          <p14:tracePt t="21493" x="1608138" y="2697163"/>
          <p14:tracePt t="21504" x="1616075" y="2697163"/>
          <p14:tracePt t="21521" x="1646238" y="2689225"/>
          <p14:tracePt t="21522" x="1654175" y="2689225"/>
          <p14:tracePt t="21537" x="1684338" y="2689225"/>
          <p14:tracePt t="21554" x="1736725" y="2689225"/>
          <p14:tracePt t="21571" x="1768475" y="2689225"/>
          <p14:tracePt t="21587" x="1790700" y="2689225"/>
          <p14:tracePt t="21604" x="1798638" y="2689225"/>
          <p14:tracePt t="21621" x="1812925" y="2689225"/>
          <p14:tracePt t="21637" x="1820863" y="2689225"/>
          <p14:tracePt t="21654" x="1836738" y="2682875"/>
          <p14:tracePt t="21671" x="1858963" y="2682875"/>
          <p14:tracePt t="21687" x="1882775" y="2674938"/>
          <p14:tracePt t="21704" x="1897063" y="2674938"/>
          <p14:tracePt t="21721" x="1912938" y="2674938"/>
          <p14:tracePt t="21738" x="1920875" y="2674938"/>
          <p14:tracePt t="21815" x="1927225" y="2674938"/>
          <p14:tracePt t="23053" x="1935163" y="2674938"/>
          <p14:tracePt t="23060" x="1943100" y="2674938"/>
          <p14:tracePt t="23071" x="1958975" y="2674938"/>
          <p14:tracePt t="23088" x="1973263" y="2674938"/>
          <p14:tracePt t="23119" x="1981200" y="2674938"/>
          <p14:tracePt t="23139" x="1989138" y="2674938"/>
          <p14:tracePt t="23151" x="1997075" y="2674938"/>
          <p14:tracePt t="23156" x="2003425" y="2674938"/>
          <p14:tracePt t="23171" x="2019300" y="2674938"/>
          <p14:tracePt t="23188" x="2035175" y="2674938"/>
          <p14:tracePt t="23205" x="2049463" y="2674938"/>
          <p14:tracePt t="23221" x="2065338" y="2674938"/>
          <p14:tracePt t="23449" x="2073275" y="2674938"/>
          <p14:tracePt t="23457" x="2079625" y="2674938"/>
          <p14:tracePt t="23471" x="2103438" y="2674938"/>
          <p14:tracePt t="23489" x="2117725" y="2674938"/>
          <p14:tracePt t="23505" x="2133600" y="2674938"/>
          <p14:tracePt t="23538" x="2141538" y="2674938"/>
          <p14:tracePt t="23563" x="2149475" y="2674938"/>
          <p14:tracePt t="23571" x="2155825" y="2674938"/>
          <p14:tracePt t="23588" x="2201863" y="2674938"/>
          <p14:tracePt t="23605" x="2255838" y="2682875"/>
          <p14:tracePt t="23622" x="2308225" y="2682875"/>
          <p14:tracePt t="23623" x="2316163" y="2682875"/>
          <p14:tracePt t="23624" x="2324100" y="2682875"/>
          <p14:tracePt t="23638" x="2362200" y="2682875"/>
          <p14:tracePt t="23655" x="2378075" y="2682875"/>
          <p14:tracePt t="23672" x="2384425" y="2682875"/>
          <p14:tracePt t="23733" x="2392363" y="2682875"/>
          <p14:tracePt t="23745" x="2400300" y="2682875"/>
          <p14:tracePt t="23753" x="2408238" y="2682875"/>
          <p14:tracePt t="23761" x="2416175" y="2682875"/>
          <p14:tracePt t="23771" x="2422525" y="2682875"/>
          <p14:tracePt t="23775" x="2430463" y="2682875"/>
          <p14:tracePt t="23788" x="2446338" y="2682875"/>
          <p14:tracePt t="23805" x="2460625" y="2689225"/>
          <p14:tracePt t="23806" x="2468563" y="2689225"/>
          <p14:tracePt t="23821" x="2484438" y="2689225"/>
          <p14:tracePt t="23823" x="2492375" y="2689225"/>
          <p14:tracePt t="23838" x="2530475" y="2689225"/>
          <p14:tracePt t="23855" x="2598738" y="2689225"/>
          <p14:tracePt t="23871" x="2682875" y="2689225"/>
          <p14:tracePt t="23873" x="2697163" y="2689225"/>
          <p14:tracePt t="23874" x="2713038" y="2689225"/>
          <p14:tracePt t="23878" x="2735263" y="2689225"/>
          <p14:tracePt t="23880" x="2751138" y="2689225"/>
          <p14:tracePt t="23888" x="2803525" y="2689225"/>
          <p14:tracePt t="23905" x="2895600" y="2689225"/>
          <p14:tracePt t="23908" x="2911475" y="2689225"/>
          <p14:tracePt t="23909" x="2917825" y="2689225"/>
          <p14:tracePt t="23910" x="2925763" y="2689225"/>
          <p14:tracePt t="23921" x="2963863" y="2697163"/>
          <p14:tracePt t="23938" x="3001963" y="2705100"/>
          <p14:tracePt t="23940" x="3001963" y="2713038"/>
          <p14:tracePt t="23955" x="3009900" y="2713038"/>
          <p14:tracePt t="23981" x="3017838" y="2713038"/>
          <p14:tracePt t="23989" x="3025775" y="2713038"/>
          <p14:tracePt t="24005" x="3078163" y="2720975"/>
          <p14:tracePt t="24021" x="3140075" y="2720975"/>
          <p14:tracePt t="24022" x="3146425" y="2720975"/>
          <p14:tracePt t="24038" x="3192463" y="2720975"/>
          <p14:tracePt t="24055" x="3208338" y="2720975"/>
          <p14:tracePt t="24151" x="3216275" y="2720975"/>
          <p14:tracePt t="24163" x="3222625" y="2720975"/>
          <p14:tracePt t="24171" x="3230563" y="2720975"/>
          <p14:tracePt t="24181" x="3238500" y="2720975"/>
          <p14:tracePt t="24188" x="3246438" y="2720975"/>
          <p14:tracePt t="24205" x="3254375" y="2720975"/>
          <p14:tracePt t="24407" x="3254375" y="2727325"/>
          <p14:tracePt t="24423" x="3246438" y="2727325"/>
          <p14:tracePt t="24428" x="3238500" y="2727325"/>
          <p14:tracePt t="24438" x="3222625" y="2735263"/>
          <p14:tracePt t="24455" x="3208338" y="2735263"/>
          <p14:tracePt t="24472" x="3178175" y="2735263"/>
          <p14:tracePt t="24488" x="3146425" y="2735263"/>
          <p14:tracePt t="24505" x="3116263" y="2735263"/>
          <p14:tracePt t="24522" x="3078163" y="2743200"/>
          <p14:tracePt t="24538" x="3032125" y="2743200"/>
          <p14:tracePt t="24555" x="2979738" y="2743200"/>
          <p14:tracePt t="24558" x="2963863" y="2743200"/>
          <p14:tracePt t="24572" x="2903538" y="2743200"/>
          <p14:tracePt t="24589" x="2841625" y="2751138"/>
          <p14:tracePt t="24591" x="2827338" y="2759075"/>
          <p14:tracePt t="24605" x="2765425" y="2759075"/>
          <p14:tracePt t="24622" x="2667000" y="2765425"/>
          <p14:tracePt t="24623" x="2651125" y="2765425"/>
          <p14:tracePt t="24625" x="2636838" y="2765425"/>
          <p14:tracePt t="24628" x="2620963" y="2765425"/>
          <p14:tracePt t="24629" x="2613025" y="2765425"/>
          <p14:tracePt t="24638" x="2522538" y="2765425"/>
          <p14:tracePt t="24655" x="2378075" y="2765425"/>
          <p14:tracePt t="24657" x="2362200" y="2765425"/>
          <p14:tracePt t="24658" x="2346325" y="2765425"/>
          <p14:tracePt t="24660" x="2332038" y="2765425"/>
          <p14:tracePt t="24672" x="2247900" y="2765425"/>
          <p14:tracePt t="24688" x="2163763" y="2765425"/>
          <p14:tracePt t="24692" x="2149475" y="2765425"/>
          <p14:tracePt t="24705" x="2103438" y="2773363"/>
          <p14:tracePt t="24722" x="2049463" y="2773363"/>
          <p14:tracePt t="24723" x="2041525" y="2773363"/>
          <p14:tracePt t="24724" x="2035175" y="2773363"/>
          <p14:tracePt t="24739" x="1989138" y="2781300"/>
          <p14:tracePt t="24740" x="1981200" y="2781300"/>
          <p14:tracePt t="24755" x="1912938" y="2789238"/>
          <p14:tracePt t="24757" x="1905000" y="2797175"/>
          <p14:tracePt t="24758" x="1889125" y="2797175"/>
          <p14:tracePt t="24772" x="1820863" y="2803525"/>
          <p14:tracePt t="24773" x="1812925" y="2811463"/>
          <p14:tracePt t="24775" x="1798638" y="2811463"/>
          <p14:tracePt t="24777" x="1782763" y="2811463"/>
          <p14:tracePt t="24789" x="1722438" y="2819400"/>
          <p14:tracePt t="24805" x="1646238" y="2827338"/>
          <p14:tracePt t="24807" x="1638300" y="2827338"/>
          <p14:tracePt t="24808" x="1622425" y="2835275"/>
          <p14:tracePt t="24822" x="1570038" y="2841625"/>
          <p14:tracePt t="24838" x="1477963" y="2841625"/>
          <p14:tracePt t="24841" x="1470025" y="2841625"/>
          <p14:tracePt t="24842" x="1455738" y="2841625"/>
          <p14:tracePt t="24845" x="1447800" y="2841625"/>
          <p14:tracePt t="24855" x="1401763" y="2849563"/>
          <p14:tracePt t="24872" x="1311275" y="2857500"/>
          <p14:tracePt t="24874" x="1303338" y="2857500"/>
          <p14:tracePt t="24877" x="1287463" y="2865438"/>
          <p14:tracePt t="24878" x="1279525" y="2865438"/>
          <p14:tracePt t="24888" x="1241425" y="2873375"/>
          <p14:tracePt t="24905" x="1181100" y="2887663"/>
          <p14:tracePt t="24908" x="1165225" y="2895600"/>
          <p14:tracePt t="24910" x="1150938" y="2895600"/>
          <p14:tracePt t="24912" x="1143000" y="2903538"/>
          <p14:tracePt t="24922" x="1089025" y="2911475"/>
          <p14:tracePt t="24938" x="990600" y="2933700"/>
          <p14:tracePt t="24941" x="982663" y="2933700"/>
          <p14:tracePt t="24942" x="968375" y="2941638"/>
          <p14:tracePt t="24945" x="960438" y="2941638"/>
          <p14:tracePt t="24946" x="944563" y="2941638"/>
          <p14:tracePt t="24955" x="898525" y="2949575"/>
          <p14:tracePt t="24972" x="830263" y="2955925"/>
          <p14:tracePt t="24975" x="822325" y="2955925"/>
          <p14:tracePt t="24989" x="792163" y="2963863"/>
          <p14:tracePt t="25005" x="769938" y="2963863"/>
          <p14:tracePt t="25022" x="762000" y="2963863"/>
          <p14:tracePt t="25055" x="754063" y="2963863"/>
          <p14:tracePt t="25062" x="746125" y="2963863"/>
          <p14:tracePt t="25072" x="739775" y="2971800"/>
          <p14:tracePt t="25088" x="723900" y="2979738"/>
          <p14:tracePt t="25090" x="715963" y="2979738"/>
          <p14:tracePt t="25105" x="693738" y="2987675"/>
          <p14:tracePt t="25122" x="655638" y="2994025"/>
          <p14:tracePt t="25124" x="647700" y="2994025"/>
          <p14:tracePt t="25138" x="617538" y="3009900"/>
          <p14:tracePt t="25155" x="593725" y="3017838"/>
          <p14:tracePt t="25172" x="587375" y="3025775"/>
          <p14:tracePt t="25189" x="579438" y="3025775"/>
          <p14:tracePt t="25795" x="587375" y="3025775"/>
          <p14:tracePt t="25800" x="601663" y="3025775"/>
          <p14:tracePt t="25806" x="625475" y="3025775"/>
          <p14:tracePt t="25822" x="663575" y="3025775"/>
          <p14:tracePt t="25839" x="685800" y="3025775"/>
          <p14:tracePt t="25855" x="693738" y="3025775"/>
          <p14:tracePt t="25883" x="701675" y="3025775"/>
          <p14:tracePt t="25907" x="708025" y="3025775"/>
          <p14:tracePt t="25915" x="715963" y="3025775"/>
          <p14:tracePt t="25922" x="723900" y="3025775"/>
          <p14:tracePt t="25939" x="769938" y="3017838"/>
          <p14:tracePt t="25941" x="784225" y="3017838"/>
          <p14:tracePt t="25956" x="830263" y="3017838"/>
          <p14:tracePt t="25972" x="876300" y="3009900"/>
          <p14:tracePt t="25974" x="884238" y="3009900"/>
          <p14:tracePt t="25989" x="898525" y="3009900"/>
          <p14:tracePt t="26006" x="922338" y="3009900"/>
          <p14:tracePt t="26305" x="930275" y="3009900"/>
          <p14:tracePt t="26373" x="936625" y="3009900"/>
          <p14:tracePt t="26377" x="944563" y="3009900"/>
          <p14:tracePt t="26389" x="952500" y="3009900"/>
          <p14:tracePt t="26406" x="960438" y="3009900"/>
          <p14:tracePt t="26619" x="968375" y="3009900"/>
          <p14:tracePt t="26727" x="974725" y="3009900"/>
          <p14:tracePt t="26737" x="982663" y="3009900"/>
          <p14:tracePt t="26805" x="990600" y="3009900"/>
          <p14:tracePt t="26815" x="998538" y="3009900"/>
          <p14:tracePt t="26822" x="1006475" y="3009900"/>
          <p14:tracePt t="26839" x="1036638" y="3017838"/>
          <p14:tracePt t="26856" x="1050925" y="3017838"/>
          <p14:tracePt t="26873" x="1066800" y="3017838"/>
          <p14:tracePt t="26941" x="1066800" y="3025775"/>
          <p14:tracePt t="26949" x="1074738" y="3025775"/>
          <p14:tracePt t="26965" x="1082675" y="3025775"/>
          <p14:tracePt t="26972" x="1089025" y="3025775"/>
          <p14:tracePt t="26989" x="1127125" y="3025775"/>
          <p14:tracePt t="27006" x="1150938" y="3032125"/>
          <p14:tracePt t="27009" x="1158875" y="3032125"/>
          <p14:tracePt t="27023" x="1165225" y="3032125"/>
          <p14:tracePt t="27081" x="1173163" y="3032125"/>
          <p14:tracePt t="27119" x="1181100" y="3040063"/>
          <p14:tracePt t="27125" x="1189038" y="3040063"/>
          <p14:tracePt t="27129" x="1196975" y="3040063"/>
          <p14:tracePt t="27139" x="1203325" y="3040063"/>
          <p14:tracePt t="27156" x="1219200" y="3040063"/>
          <p14:tracePt t="27173" x="1227138" y="3040063"/>
          <p14:tracePt t="27213" x="1235075" y="3040063"/>
          <p14:tracePt t="27247" x="1241425" y="3040063"/>
          <p14:tracePt t="27265" x="1249363" y="3040063"/>
          <p14:tracePt t="27269" x="1257300" y="3040063"/>
          <p14:tracePt t="27275" x="1265238" y="3040063"/>
          <p14:tracePt t="27289" x="1279525" y="3040063"/>
          <p14:tracePt t="27306" x="1303338" y="3040063"/>
          <p14:tracePt t="27323" x="1311275" y="3040063"/>
          <p14:tracePt t="27543" x="1317625" y="3040063"/>
          <p14:tracePt t="27550" x="1333500" y="3040063"/>
          <p14:tracePt t="27556" x="1341438" y="3032125"/>
          <p14:tracePt t="27573" x="1401763" y="3025775"/>
          <p14:tracePt t="27589" x="1470025" y="3017838"/>
          <p14:tracePt t="27591" x="1477963" y="3017838"/>
          <p14:tracePt t="27592" x="1493838" y="3017838"/>
          <p14:tracePt t="27594" x="1501775" y="3017838"/>
          <p14:tracePt t="27606" x="1546225" y="3017838"/>
          <p14:tracePt t="27623" x="1577975" y="3017838"/>
          <p14:tracePt t="27624" x="1577975" y="3009900"/>
          <p14:tracePt t="27719" x="1584325" y="3009900"/>
          <p14:tracePt t="27730" x="1592263" y="3009900"/>
          <p14:tracePt t="27734" x="1600200" y="3009900"/>
          <p14:tracePt t="27740" x="1608138" y="3009900"/>
          <p14:tracePt t="27756" x="1622425" y="3009900"/>
          <p14:tracePt t="27773" x="1638300" y="3009900"/>
          <p14:tracePt t="27861" x="1646238" y="3009900"/>
          <p14:tracePt t="27869" x="1654175" y="3009900"/>
          <p14:tracePt t="27873" x="1660525" y="3009900"/>
          <p14:tracePt t="27889" x="1692275" y="3009900"/>
          <p14:tracePt t="27906" x="1722438" y="3009900"/>
          <p14:tracePt t="27908" x="1730375" y="3009900"/>
          <p14:tracePt t="27923" x="1744663" y="3009900"/>
          <p14:tracePt t="27940" x="1752600" y="3009900"/>
          <p14:tracePt t="27956" x="1760538" y="3009900"/>
          <p14:tracePt t="27973" x="1768475" y="3009900"/>
          <p14:tracePt t="27990" x="1774825" y="3009900"/>
          <p14:tracePt t="28006" x="1798638" y="3017838"/>
          <p14:tracePt t="28023" x="1844675" y="3017838"/>
          <p14:tracePt t="28026" x="1851025" y="3017838"/>
          <p14:tracePt t="28040" x="1882775" y="3017838"/>
          <p14:tracePt t="28056" x="1920875" y="3017838"/>
          <p14:tracePt t="28073" x="1935163" y="3025775"/>
          <p14:tracePt t="28090" x="1943100" y="3032125"/>
          <p14:tracePt t="28109" x="1951038" y="3032125"/>
          <p14:tracePt t="28343" x="1958975" y="3032125"/>
          <p14:tracePt t="28350" x="1965325" y="3032125"/>
          <p14:tracePt t="28357" x="1973263" y="3032125"/>
          <p14:tracePt t="28373" x="1989138" y="3032125"/>
          <p14:tracePt t="28375" x="1997075" y="3032125"/>
          <p14:tracePt t="28377" x="2003425" y="3032125"/>
          <p14:tracePt t="28390" x="2019300" y="3032125"/>
          <p14:tracePt t="28407" x="2041525" y="3032125"/>
          <p14:tracePt t="28769" x="2049463" y="3032125"/>
          <p14:tracePt t="28777" x="2057400" y="3032125"/>
          <p14:tracePt t="28790" x="2087563" y="3032125"/>
          <p14:tracePt t="28807" x="2111375" y="3032125"/>
          <p14:tracePt t="28809" x="2117725" y="3032125"/>
          <p14:tracePt t="28811" x="2117725" y="3025775"/>
          <p14:tracePt t="28823" x="2133600" y="3025775"/>
          <p14:tracePt t="28824" x="2141538" y="3025775"/>
          <p14:tracePt t="28840" x="2149475" y="3025775"/>
          <p14:tracePt t="28881" x="2155825" y="3025775"/>
          <p14:tracePt t="28893" x="2163763" y="3025775"/>
          <p14:tracePt t="28903" x="2171700" y="3025775"/>
          <p14:tracePt t="28914" x="2179638" y="3025775"/>
          <p14:tracePt t="28923" x="2193925" y="3025775"/>
          <p14:tracePt t="28940" x="2232025" y="3025775"/>
          <p14:tracePt t="28957" x="2263775" y="3025775"/>
          <p14:tracePt t="28973" x="2286000" y="3025775"/>
          <p14:tracePt t="28990" x="2301875" y="3025775"/>
          <p14:tracePt t="29006" x="2316163" y="3025775"/>
          <p14:tracePt t="29057" x="2324100" y="3025775"/>
          <p14:tracePt t="29065" x="2332038" y="3025775"/>
          <p14:tracePt t="29073" x="2346325" y="3025775"/>
          <p14:tracePt t="29090" x="2384425" y="3025775"/>
          <p14:tracePt t="29107" x="2438400" y="3025775"/>
          <p14:tracePt t="29124" x="2484438" y="3017838"/>
          <p14:tracePt t="29140" x="2506663" y="3017838"/>
          <p14:tracePt t="29229" x="2514600" y="3017838"/>
          <p14:tracePt t="29240" x="2522538" y="3017838"/>
          <p14:tracePt t="29244" x="2530475" y="3017838"/>
          <p14:tracePt t="29257" x="2552700" y="3017838"/>
          <p14:tracePt t="29273" x="2582863" y="3017838"/>
          <p14:tracePt t="29275" x="2590800" y="3017838"/>
          <p14:tracePt t="29290" x="2613025" y="3017838"/>
          <p14:tracePt t="29307" x="2628900" y="3017838"/>
          <p14:tracePt t="29323" x="2644775" y="3017838"/>
          <p14:tracePt t="29340" x="2659063" y="3017838"/>
          <p14:tracePt t="29342" x="2667000" y="3017838"/>
          <p14:tracePt t="29357" x="2697163" y="3017838"/>
          <p14:tracePt t="29373" x="2751138" y="3017838"/>
          <p14:tracePt t="29376" x="2765425" y="3025775"/>
          <p14:tracePt t="29379" x="2773363" y="3025775"/>
          <p14:tracePt t="29380" x="2781300" y="3025775"/>
          <p14:tracePt t="29390" x="2827338" y="3025775"/>
          <p14:tracePt t="29407" x="2903538" y="3032125"/>
          <p14:tracePt t="29410" x="2933700" y="3032125"/>
          <p14:tracePt t="29412" x="2941638" y="3032125"/>
          <p14:tracePt t="29423" x="3009900" y="3048000"/>
          <p14:tracePt t="29440" x="3124200" y="3063875"/>
          <p14:tracePt t="29444" x="3146425" y="3070225"/>
          <p14:tracePt t="29444" x="3154363" y="3078163"/>
          <p14:tracePt t="29446" x="3170238" y="3078163"/>
          <p14:tracePt t="29448" x="3178175" y="3086100"/>
          <p14:tracePt t="29457" x="3230563" y="3101975"/>
          <p14:tracePt t="29473" x="3330575" y="3124200"/>
          <p14:tracePt t="29475" x="3336925" y="3132138"/>
          <p14:tracePt t="29477" x="3344863" y="3132138"/>
          <p14:tracePt t="29478" x="3352800" y="3132138"/>
          <p14:tracePt t="29481" x="3360738" y="3140075"/>
          <p14:tracePt t="29491" x="3406775" y="3146425"/>
          <p14:tracePt t="29492" x="3413125" y="3146425"/>
          <p14:tracePt t="29495" x="3413125" y="3154363"/>
          <p14:tracePt t="29496" x="3421063" y="3154363"/>
          <p14:tracePt t="29507" x="3444875" y="3154363"/>
          <p14:tracePt t="29524" x="3467100" y="3162300"/>
          <p14:tracePt t="29540" x="3505200" y="3162300"/>
          <p14:tracePt t="29557" x="3551238" y="3162300"/>
          <p14:tracePt t="29559" x="3565525" y="3162300"/>
          <p14:tracePt t="29573" x="3611563" y="3162300"/>
          <p14:tracePt t="29590" x="3641725" y="3162300"/>
          <p14:tracePt t="29640" x="3641725" y="3170238"/>
          <p14:tracePt t="29653" x="3641725" y="3178175"/>
          <p14:tracePt t="29661" x="3641725" y="3184525"/>
          <p14:tracePt t="29673" x="3635375" y="3200400"/>
          <p14:tracePt t="29690" x="3619500" y="3208338"/>
          <p14:tracePt t="29707" x="3611563" y="3216275"/>
          <p14:tracePt t="29723" x="3603625" y="3222625"/>
          <p14:tracePt t="29740" x="3597275" y="3222625"/>
          <p14:tracePt t="29757" x="3581400" y="3230563"/>
          <p14:tracePt t="29774" x="3527425" y="3238500"/>
          <p14:tracePt t="29776" x="3521075" y="3238500"/>
          <p14:tracePt t="29778" x="3513138" y="3238500"/>
          <p14:tracePt t="29790" x="3459163" y="3246438"/>
          <p14:tracePt t="29792" x="3444875" y="3246438"/>
          <p14:tracePt t="29807" x="3382963" y="3254375"/>
          <p14:tracePt t="29810" x="3360738" y="3254375"/>
          <p14:tracePt t="29813" x="3344863" y="3254375"/>
          <p14:tracePt t="29823" x="3276600" y="3254375"/>
          <p14:tracePt t="29840" x="3124200" y="3254375"/>
          <p14:tracePt t="29842" x="3101975" y="3254375"/>
          <p14:tracePt t="29844" x="3086100" y="3254375"/>
          <p14:tracePt t="29846" x="3063875" y="3254375"/>
          <p14:tracePt t="29857" x="2971800" y="3238500"/>
          <p14:tracePt t="29873" x="2841625" y="3222625"/>
          <p14:tracePt t="29874" x="2827338" y="3222625"/>
          <p14:tracePt t="29890" x="2713038" y="3222625"/>
          <p14:tracePt t="29907" x="2606675" y="3222625"/>
          <p14:tracePt t="29908" x="2598738" y="3222625"/>
          <p14:tracePt t="29911" x="2582863" y="3222625"/>
          <p14:tracePt t="29913" x="2568575" y="3222625"/>
          <p14:tracePt t="29924" x="2498725" y="3222625"/>
          <p14:tracePt t="29925" x="2484438" y="3222625"/>
          <p14:tracePt t="29940" x="2378075" y="3230563"/>
          <p14:tracePt t="29957" x="2247900" y="3246438"/>
          <p14:tracePt t="29973" x="2087563" y="3268663"/>
          <p14:tracePt t="29976" x="2065338" y="3268663"/>
          <p14:tracePt t="29977" x="2041525" y="3268663"/>
          <p14:tracePt t="29979" x="2019300" y="3268663"/>
          <p14:tracePt t="29981" x="1997075" y="3268663"/>
          <p14:tracePt t="29990" x="1866900" y="3284538"/>
          <p14:tracePt t="30007" x="1676400" y="3306763"/>
          <p14:tracePt t="30009" x="1660525" y="3306763"/>
          <p14:tracePt t="30011" x="1646238" y="3306763"/>
          <p14:tracePt t="30024" x="1584325" y="3314700"/>
          <p14:tracePt t="30025" x="1577975" y="3314700"/>
          <p14:tracePt t="30040" x="1531938" y="3314700"/>
          <p14:tracePt t="30057" x="1508125" y="3322638"/>
          <p14:tracePt t="30077" x="1501775" y="3322638"/>
          <p14:tracePt t="30090" x="1493838" y="3322638"/>
          <p14:tracePt t="30107" x="1463675" y="3330575"/>
          <p14:tracePt t="30124" x="1417638" y="3336925"/>
          <p14:tracePt t="30140" x="1379538" y="3352800"/>
          <p14:tracePt t="30157" x="1341438" y="3368675"/>
          <p14:tracePt t="30160" x="1333500" y="3368675"/>
          <p14:tracePt t="30174" x="1303338" y="3375025"/>
          <p14:tracePt t="30190" x="1273175" y="3375025"/>
          <p14:tracePt t="30207" x="1249363" y="3382963"/>
          <p14:tracePt t="30224" x="1227138" y="3390900"/>
          <p14:tracePt t="30225" x="1219200" y="3390900"/>
          <p14:tracePt t="30241" x="1196975" y="3390900"/>
          <p14:tracePt t="30244" x="1189038" y="3398838"/>
          <p14:tracePt t="30257" x="1173163" y="3406775"/>
          <p14:tracePt t="30274" x="1135063" y="3413125"/>
          <p14:tracePt t="30276" x="1127125" y="3421063"/>
          <p14:tracePt t="30279" x="1127125" y="3429000"/>
          <p14:tracePt t="30290" x="1096963" y="3436938"/>
          <p14:tracePt t="30307" x="1050925" y="3451225"/>
          <p14:tracePt t="30324" x="1036638" y="3459163"/>
          <p14:tracePt t="30340" x="1028700" y="3459163"/>
          <p14:tracePt t="30357" x="1020763" y="3459163"/>
          <p14:tracePt t="30395" x="1012825" y="3459163"/>
          <p14:tracePt t="30417" x="1012825" y="3467100"/>
          <p14:tracePt t="30420" x="1006475" y="3467100"/>
          <p14:tracePt t="30499" x="998538" y="3467100"/>
          <p14:tracePt t="30743" x="1006475" y="3467100"/>
          <p14:tracePt t="30761" x="1012825" y="3467100"/>
          <p14:tracePt t="30767" x="1012825" y="3459163"/>
          <p14:tracePt t="30774" x="1028700" y="3459163"/>
          <p14:tracePt t="30791" x="1066800" y="3459163"/>
          <p14:tracePt t="30794" x="1082675" y="3459163"/>
          <p14:tracePt t="30807" x="1135063" y="3459163"/>
          <p14:tracePt t="30809" x="1143000" y="3459163"/>
          <p14:tracePt t="30811" x="1158875" y="3459163"/>
          <p14:tracePt t="30824" x="1227138" y="3451225"/>
          <p14:tracePt t="30841" x="1287463" y="3451225"/>
          <p14:tracePt t="30857" x="1311275" y="3444875"/>
          <p14:tracePt t="30874" x="1317625" y="3444875"/>
          <p14:tracePt t="30979" x="1325563" y="3444875"/>
          <p14:tracePt t="30993" x="1333500" y="3444875"/>
          <p14:tracePt t="31025" x="1341438" y="3444875"/>
          <p14:tracePt t="31393" x="1349375" y="3444875"/>
          <p14:tracePt t="31400" x="1363663" y="3444875"/>
          <p14:tracePt t="31407" x="1379538" y="3444875"/>
          <p14:tracePt t="31424" x="1455738" y="3444875"/>
          <p14:tracePt t="31426" x="1463675" y="3444875"/>
          <p14:tracePt t="31441" x="1516063" y="3436938"/>
          <p14:tracePt t="31442" x="1524000" y="3436938"/>
          <p14:tracePt t="31458" x="1600200" y="3429000"/>
          <p14:tracePt t="31461" x="1608138" y="3429000"/>
          <p14:tracePt t="31474" x="1654175" y="3429000"/>
          <p14:tracePt t="31491" x="1676400" y="3429000"/>
          <p14:tracePt t="31493" x="1684338" y="3429000"/>
          <p14:tracePt t="31508" x="1692275" y="3429000"/>
          <p14:tracePt t="31524" x="1698625" y="3429000"/>
          <p14:tracePt t="31564" x="1706563" y="3429000"/>
          <p14:tracePt t="31599" x="1714500" y="3429000"/>
          <p14:tracePt t="31623" x="1722438" y="3429000"/>
          <p14:tracePt t="31635" x="1730375" y="3429000"/>
          <p14:tracePt t="31643" x="1730375" y="3436938"/>
          <p14:tracePt t="31658" x="1752600" y="3444875"/>
          <p14:tracePt t="31674" x="1782763" y="3444875"/>
          <p14:tracePt t="31691" x="1828800" y="3451225"/>
          <p14:tracePt t="31694" x="1836738" y="3451225"/>
          <p14:tracePt t="31694" x="1844675" y="3451225"/>
          <p14:tracePt t="31708" x="1897063" y="3451225"/>
          <p14:tracePt t="31724" x="1965325" y="3451225"/>
          <p14:tracePt t="31726" x="1973263" y="3451225"/>
          <p14:tracePt t="31742" x="2041525" y="3451225"/>
          <p14:tracePt t="31744" x="2049463" y="3451225"/>
          <p14:tracePt t="31745" x="2057400" y="3451225"/>
          <p14:tracePt t="31747" x="2065338" y="3451225"/>
          <p14:tracePt t="31758" x="2095500" y="3459163"/>
          <p14:tracePt t="31774" x="2103438" y="3459163"/>
          <p14:tracePt t="31837" x="2111375" y="3459163"/>
          <p14:tracePt t="31847" x="2117725" y="3459163"/>
          <p14:tracePt t="31851" x="2125663" y="3459163"/>
          <p14:tracePt t="31857" x="2133600" y="3459163"/>
          <p14:tracePt t="31874" x="2201863" y="3459163"/>
          <p14:tracePt t="31891" x="2278063" y="3459163"/>
          <p14:tracePt t="31892" x="2286000" y="3459163"/>
          <p14:tracePt t="31908" x="2362200" y="3459163"/>
          <p14:tracePt t="31909" x="2378075" y="3459163"/>
          <p14:tracePt t="31924" x="2430463" y="3451225"/>
          <p14:tracePt t="31941" x="2460625" y="3444875"/>
          <p14:tracePt t="31958" x="2468563" y="3444875"/>
          <p14:tracePt t="32017" x="2476500" y="3444875"/>
          <p14:tracePt t="32023" x="2492375" y="3444875"/>
          <p14:tracePt t="32025" x="2498725" y="3444875"/>
          <p14:tracePt t="32030" x="2514600" y="3444875"/>
          <p14:tracePt t="32041" x="2544763" y="3444875"/>
          <p14:tracePt t="32058" x="2613025" y="3444875"/>
          <p14:tracePt t="32061" x="2620963" y="3444875"/>
          <p14:tracePt t="32074" x="2674938" y="3444875"/>
          <p14:tracePt t="32091" x="2705100" y="3444875"/>
          <p14:tracePt t="32108" x="2713038" y="3444875"/>
          <p14:tracePt t="32191" x="2720975" y="3444875"/>
          <p14:tracePt t="32197" x="2727325" y="3444875"/>
          <p14:tracePt t="32208" x="2759075" y="3444875"/>
          <p14:tracePt t="32224" x="2797175" y="3451225"/>
          <p14:tracePt t="32241" x="2841625" y="3451225"/>
          <p14:tracePt t="32244" x="2849563" y="3451225"/>
          <p14:tracePt t="32258" x="2887663" y="3459163"/>
          <p14:tracePt t="32274" x="2933700" y="3459163"/>
          <p14:tracePt t="32276" x="2949575" y="3459163"/>
          <p14:tracePt t="32291" x="3001963" y="3467100"/>
          <p14:tracePt t="32294" x="3009900" y="3467100"/>
          <p14:tracePt t="32295" x="3025775" y="3467100"/>
          <p14:tracePt t="32308" x="3108325" y="3467100"/>
          <p14:tracePt t="32325" x="3222625" y="3475038"/>
          <p14:tracePt t="32341" x="3330575" y="3475038"/>
          <p14:tracePt t="32342" x="3336925" y="3475038"/>
          <p14:tracePt t="32345" x="3352800" y="3475038"/>
          <p14:tracePt t="32347" x="3368675" y="3475038"/>
          <p14:tracePt t="32348" x="3375025" y="3475038"/>
          <p14:tracePt t="32358" x="3421063" y="3475038"/>
          <p14:tracePt t="32374" x="3482975" y="3475038"/>
          <p14:tracePt t="32391" x="3489325" y="3475038"/>
          <p14:tracePt t="32453" x="3497263" y="3475038"/>
          <p14:tracePt t="32458" x="3521075" y="3475038"/>
          <p14:tracePt t="32462" x="3535363" y="3475038"/>
          <p14:tracePt t="32464" x="3551238" y="3475038"/>
          <p14:tracePt t="32475" x="3619500" y="3482975"/>
          <p14:tracePt t="32492" x="3733800" y="3489325"/>
          <p14:tracePt t="32493" x="3749675" y="3489325"/>
          <p14:tracePt t="32494" x="3771900" y="3497263"/>
          <p14:tracePt t="32498" x="3779838" y="3497263"/>
          <p14:tracePt t="32499" x="3794125" y="3497263"/>
          <p14:tracePt t="32508" x="3856038" y="3505200"/>
          <p14:tracePt t="32524" x="3916363" y="3513138"/>
          <p14:tracePt t="32567" x="3916363" y="3521075"/>
          <p14:tracePt t="32683" x="3908425" y="3521075"/>
          <p14:tracePt t="32691" x="3908425" y="3527425"/>
          <p14:tracePt t="32695" x="3902075" y="3527425"/>
          <p14:tracePt t="32708" x="3894138" y="3527425"/>
          <p14:tracePt t="32725" x="3878263" y="3535363"/>
          <p14:tracePt t="32741" x="3870325" y="3535363"/>
          <p14:tracePt t="32743" x="3863975" y="3535363"/>
          <p14:tracePt t="32758" x="3856038" y="3535363"/>
          <p14:tracePt t="32806" x="3848100" y="3535363"/>
          <p14:tracePt t="32811" x="3840163" y="3535363"/>
          <p14:tracePt t="32824" x="3787775" y="3543300"/>
          <p14:tracePt t="32841" x="3687763" y="3543300"/>
          <p14:tracePt t="32843" x="3673475" y="3543300"/>
          <p14:tracePt t="32845" x="3641725" y="3543300"/>
          <p14:tracePt t="32858" x="3497263" y="3543300"/>
          <p14:tracePt t="32875" x="3322638" y="3543300"/>
          <p14:tracePt t="32878" x="3298825" y="3543300"/>
          <p14:tracePt t="32879" x="3276600" y="3551238"/>
          <p14:tracePt t="32881" x="3260725" y="3551238"/>
          <p14:tracePt t="32891" x="3162300" y="3551238"/>
          <p14:tracePt t="32892" x="3146425" y="3559175"/>
          <p14:tracePt t="32908" x="3017838" y="3573463"/>
          <p14:tracePt t="32910" x="3001963" y="3573463"/>
          <p14:tracePt t="32925" x="2887663" y="3573463"/>
          <p14:tracePt t="32926" x="2873375" y="3573463"/>
          <p14:tracePt t="32929" x="2857500" y="3573463"/>
          <p14:tracePt t="32931" x="2835275" y="3581400"/>
          <p14:tracePt t="32932" x="2819400" y="3581400"/>
          <p14:tracePt t="32941" x="2751138" y="3581400"/>
          <p14:tracePt t="32958" x="2568575" y="3597275"/>
          <p14:tracePt t="32961" x="2552700" y="3603625"/>
          <p14:tracePt t="32963" x="2530475" y="3603625"/>
          <p14:tracePt t="32965" x="2506663" y="3611563"/>
          <p14:tracePt t="32975" x="2400300" y="3619500"/>
          <p14:tracePt t="32976" x="2370138" y="3627438"/>
          <p14:tracePt t="32992" x="2193925" y="3665538"/>
          <p14:tracePt t="32994" x="2171700" y="3665538"/>
          <p14:tracePt t="32996" x="2149475" y="3673475"/>
          <p14:tracePt t="33008" x="2035175" y="3687763"/>
          <p14:tracePt t="33025" x="1905000" y="3711575"/>
          <p14:tracePt t="33026" x="1889125" y="3711575"/>
          <p14:tracePt t="33029" x="1874838" y="3711575"/>
          <p14:tracePt t="33030" x="1866900" y="3717925"/>
          <p14:tracePt t="33041" x="1790700" y="3733800"/>
          <p14:tracePt t="33058" x="1706563" y="3741738"/>
          <p14:tracePt t="33061" x="1698625" y="3741738"/>
          <p14:tracePt t="33062" x="1692275" y="3741738"/>
          <p14:tracePt t="33065" x="1684338" y="3741738"/>
          <p14:tracePt t="33066" x="1676400" y="3741738"/>
          <p14:tracePt t="33075" x="1654175" y="3741738"/>
          <p14:tracePt t="33091" x="1616075" y="3741738"/>
          <p14:tracePt t="33093" x="1608138" y="3741738"/>
          <p14:tracePt t="33094" x="1608138" y="3749675"/>
          <p14:tracePt t="33108" x="1592263" y="3749675"/>
          <p14:tracePt t="33125" x="1577975" y="3749675"/>
          <p14:tracePt t="33126" x="1570038" y="3756025"/>
          <p14:tracePt t="33141" x="1554163" y="3756025"/>
          <p14:tracePt t="33158" x="1501775" y="3763963"/>
          <p14:tracePt t="33175" x="1447800" y="3787775"/>
          <p14:tracePt t="33192" x="1379538" y="3802063"/>
          <p14:tracePt t="33193" x="1371600" y="3810000"/>
          <p14:tracePt t="33194" x="1363663" y="3810000"/>
          <p14:tracePt t="33208" x="1311275" y="3825875"/>
          <p14:tracePt t="33225" x="1279525" y="3832225"/>
          <p14:tracePt t="33338" x="1279525" y="3840163"/>
          <p14:tracePt t="33363" x="1273175" y="3840163"/>
          <p14:tracePt t="33549" x="1279525" y="3840163"/>
          <p14:tracePt t="33556" x="1287463" y="3832225"/>
          <p14:tracePt t="33561" x="1295400" y="3832225"/>
          <p14:tracePt t="33575" x="1311275" y="3832225"/>
          <p14:tracePt t="33592" x="1317625" y="3825875"/>
          <p14:tracePt t="33661" x="1325563" y="3825875"/>
          <p14:tracePt t="33667" x="1333500" y="3825875"/>
          <p14:tracePt t="33675" x="1341438" y="3825875"/>
          <p14:tracePt t="33692" x="1355725" y="3825875"/>
          <p14:tracePt t="33769" x="1363663" y="3825875"/>
          <p14:tracePt t="33777" x="1371600" y="3825875"/>
          <p14:tracePt t="34557" x="1379538" y="3825875"/>
          <p14:tracePt t="34685" x="1387475" y="3825875"/>
          <p14:tracePt t="34697" x="1387475" y="3832225"/>
          <p14:tracePt t="34701" x="1387475" y="3840163"/>
          <p14:tracePt t="34709" x="1387475" y="3848100"/>
          <p14:tracePt t="34725" x="1387475" y="3878263"/>
          <p14:tracePt t="34742" x="1387475" y="3908425"/>
          <p14:tracePt t="34759" x="1387475" y="3932238"/>
          <p14:tracePt t="34776" x="1387475" y="3946525"/>
          <p14:tracePt t="34792" x="1401763" y="3970338"/>
          <p14:tracePt t="34793" x="0" y="0"/>
        </p14:tracePtLst>
        <p14:tracePtLst>
          <p14:tracePt t="38963" x="1349375" y="4038600"/>
          <p14:tracePt t="38989" x="1341438" y="4038600"/>
          <p14:tracePt t="39000" x="1333500" y="4038600"/>
          <p14:tracePt t="39004" x="1325563" y="4038600"/>
          <p14:tracePt t="39010" x="1317625" y="4046538"/>
          <p14:tracePt t="39027" x="1295400" y="4046538"/>
          <p14:tracePt t="39044" x="1287463" y="4054475"/>
          <p14:tracePt t="39060" x="1279525" y="4054475"/>
          <p14:tracePt t="39193" x="1279525" y="4060825"/>
          <p14:tracePt t="39202" x="1279525" y="4084638"/>
          <p14:tracePt t="39203" x="1279525" y="4092575"/>
          <p14:tracePt t="39204" x="1279525" y="4098925"/>
          <p14:tracePt t="39210" x="1279525" y="4122738"/>
          <p14:tracePt t="39212" x="1279525" y="4130675"/>
          <p14:tracePt t="39227" x="1295400" y="4221163"/>
          <p14:tracePt t="39243" x="1311275" y="4335463"/>
          <p14:tracePt t="39245" x="1311275" y="4351338"/>
          <p14:tracePt t="39246" x="1311275" y="4359275"/>
          <p14:tracePt t="39248" x="1311275" y="4373563"/>
          <p14:tracePt t="39251" x="1311275" y="4389438"/>
          <p14:tracePt t="39260" x="1317625" y="4427538"/>
          <p14:tracePt t="39277" x="1317625" y="4487863"/>
          <p14:tracePt t="39294" x="1317625" y="4495800"/>
          <p14:tracePt t="39439" x="1317625" y="4503738"/>
          <p14:tracePt t="39445" x="1317625" y="4518025"/>
          <p14:tracePt t="39448" x="1317625" y="4525963"/>
          <p14:tracePt t="39460" x="1317625" y="4564063"/>
          <p14:tracePt t="39463" x="1317625" y="4572000"/>
          <p14:tracePt t="39477" x="1325563" y="4610100"/>
          <p14:tracePt t="39494" x="1325563" y="4670425"/>
          <p14:tracePt t="39510" x="1341438" y="4702175"/>
          <p14:tracePt t="39527" x="1401763" y="4732338"/>
          <p14:tracePt t="39529" x="1417638" y="4740275"/>
          <p14:tracePt t="39531" x="1431925" y="4746625"/>
          <p14:tracePt t="39543" x="1584325" y="4800600"/>
          <p14:tracePt t="39545" x="1630363" y="4816475"/>
          <p14:tracePt t="39560" x="2027238" y="4930775"/>
          <p14:tracePt t="39577" x="2484438" y="5067300"/>
          <p14:tracePt t="39579" x="2536825" y="5083175"/>
          <p14:tracePt t="39580" x="2598738" y="5097463"/>
          <p14:tracePt t="39583" x="2644775" y="5113338"/>
          <p14:tracePt t="39584" x="2689225" y="5127625"/>
          <p14:tracePt t="39594" x="2879725" y="5197475"/>
          <p14:tracePt t="39611" x="3094038" y="5295900"/>
          <p14:tracePt t="39613" x="3108325" y="5311775"/>
          <p14:tracePt t="39615" x="3116263" y="5318125"/>
          <p14:tracePt t="39627" x="3192463" y="5372100"/>
          <p14:tracePt t="39644" x="3260725" y="5426075"/>
          <p14:tracePt t="39645" x="3268663" y="5426075"/>
          <p14:tracePt t="39647" x="3276600" y="5432425"/>
          <p14:tracePt t="39660" x="3330575" y="5448300"/>
          <p14:tracePt t="39677" x="3436938" y="5478463"/>
          <p14:tracePt t="39680" x="3475038" y="5486400"/>
          <p14:tracePt t="39683" x="3497263" y="5486400"/>
          <p14:tracePt t="39685" x="3513138" y="5494338"/>
          <p14:tracePt t="39694" x="3619500" y="5516563"/>
          <p14:tracePt t="39710" x="3908425" y="5608638"/>
          <p14:tracePt t="39712" x="3946525" y="5608638"/>
          <p14:tracePt t="39727" x="4122738" y="5676900"/>
          <p14:tracePt t="39728" x="4144963" y="5684838"/>
          <p14:tracePt t="39730" x="4160838" y="5699125"/>
          <p14:tracePt t="39744" x="4251325" y="5745163"/>
          <p14:tracePt t="39745" x="4267200" y="5753100"/>
          <p14:tracePt t="39747" x="4283075" y="5761038"/>
          <p14:tracePt t="39760" x="4351338" y="5807075"/>
          <p14:tracePt t="39763" x="4359275" y="5813425"/>
          <p14:tracePt t="39765" x="4365625" y="5813425"/>
          <p14:tracePt t="39767" x="4373563" y="5821363"/>
          <p14:tracePt t="39777" x="4411663" y="5845175"/>
          <p14:tracePt t="39795" x="4479925" y="5883275"/>
          <p14:tracePt t="39798" x="4487863" y="5889625"/>
          <p14:tracePt t="39801" x="4503738" y="5897563"/>
          <p14:tracePt t="39810" x="4556125" y="5913438"/>
          <p14:tracePt t="39812" x="4572000" y="5913438"/>
          <p14:tracePt t="39827" x="4640263" y="5943600"/>
          <p14:tracePt t="39830" x="4656138" y="5943600"/>
          <p14:tracePt t="39831" x="4664075" y="5943600"/>
          <p14:tracePt t="39833" x="4678363" y="5943600"/>
          <p14:tracePt t="39844" x="4740275" y="5959475"/>
          <p14:tracePt t="39860" x="4899025" y="5973763"/>
          <p14:tracePt t="39862" x="4930775" y="5981700"/>
          <p14:tracePt t="39865" x="4953000" y="5981700"/>
          <p14:tracePt t="39868" x="4975225" y="5989638"/>
          <p14:tracePt t="39869" x="4999038" y="5989638"/>
          <p14:tracePt t="39877" x="5113338" y="6003925"/>
          <p14:tracePt t="39894" x="5349875" y="6057900"/>
          <p14:tracePt t="39896" x="5372100" y="6065838"/>
          <p14:tracePt t="39898" x="5410200" y="6080125"/>
          <p14:tracePt t="39910" x="5532438" y="6134100"/>
          <p14:tracePt t="39927" x="5661025" y="6188075"/>
          <p14:tracePt t="39928" x="5668963" y="6194425"/>
          <p14:tracePt t="39931" x="5684838" y="6202363"/>
          <p14:tracePt t="39932" x="5692775" y="6210300"/>
          <p14:tracePt t="39934" x="5699125" y="6218238"/>
          <p14:tracePt t="39944" x="5753100" y="6240463"/>
          <p14:tracePt t="39960" x="5807075" y="6264275"/>
          <p14:tracePt t="39977" x="5821363" y="6270625"/>
          <p14:tracePt t="40035" x="5829300" y="6270625"/>
          <p14:tracePt t="40105" x="5829300" y="6278563"/>
          <p14:tracePt t="40115" x="5829300" y="6286500"/>
          <p14:tracePt t="40135" x="5829300" y="6294438"/>
          <p14:tracePt t="40147" x="5837238" y="6294438"/>
          <p14:tracePt t="40152" x="5837238" y="6302375"/>
          <p14:tracePt t="40160" x="5859463" y="6308725"/>
          <p14:tracePt t="40177" x="5897563" y="6316663"/>
          <p14:tracePt t="40180" x="5905500" y="6316663"/>
          <p14:tracePt t="40181" x="5905500" y="6324600"/>
          <p14:tracePt t="40183" x="5921375" y="6324600"/>
          <p14:tracePt t="40194" x="5943600" y="6324600"/>
          <p14:tracePt t="40210" x="5965825" y="6324600"/>
          <p14:tracePt t="40287" x="5959475" y="6324600"/>
          <p14:tracePt t="40299" x="5959475" y="6332538"/>
          <p14:tracePt t="40307" x="5959475" y="6340475"/>
          <p14:tracePt t="40313" x="5959475" y="6346825"/>
          <p14:tracePt t="40328" x="5959475" y="6354763"/>
          <p14:tracePt t="40344" x="5965825" y="6354763"/>
          <p14:tracePt t="40407" x="5965825" y="6362700"/>
          <p14:tracePt t="40412" x="5959475" y="6362700"/>
          <p14:tracePt t="40427" x="5943600" y="6362700"/>
          <p14:tracePt t="40444" x="5927725" y="6362700"/>
          <p14:tracePt t="40461" x="5913438" y="6370638"/>
          <p14:tracePt t="40477" x="5905500" y="6370638"/>
          <p14:tracePt t="40494" x="5897563" y="6378575"/>
          <p14:tracePt t="40511" x="5875338" y="6378575"/>
          <p14:tracePt t="40527" x="5851525" y="6378575"/>
          <p14:tracePt t="40529" x="5845175" y="6378575"/>
          <p14:tracePt t="40545" x="5807075" y="6384925"/>
          <p14:tracePt t="40561" x="5761038" y="6392863"/>
          <p14:tracePt t="40577" x="5699125" y="6400800"/>
          <p14:tracePt t="40579" x="5692775" y="6400800"/>
          <p14:tracePt t="40580" x="5684838" y="6408738"/>
          <p14:tracePt t="40583" x="5676900" y="6408738"/>
          <p14:tracePt t="40594" x="5616575" y="6408738"/>
          <p14:tracePt t="40611" x="5540375" y="6408738"/>
          <p14:tracePt t="40613" x="5532438" y="6408738"/>
          <p14:tracePt t="40627" x="5486400" y="6408738"/>
          <p14:tracePt t="40644" x="5448300" y="6400800"/>
          <p14:tracePt t="40707" x="5448300" y="6392863"/>
          <p14:tracePt t="41283" x="5456238" y="6392863"/>
          <p14:tracePt t="41290" x="5456238" y="6384925"/>
          <p14:tracePt t="41295" x="5464175" y="6384925"/>
          <p14:tracePt t="41311" x="5494338" y="6362700"/>
          <p14:tracePt t="41328" x="5540375" y="6346825"/>
          <p14:tracePt t="41329" x="5546725" y="6346825"/>
          <p14:tracePt t="41331" x="5546725" y="6340475"/>
          <p14:tracePt t="41333" x="5554663" y="6332538"/>
          <p14:tracePt t="41344" x="5584825" y="6324600"/>
          <p14:tracePt t="41361" x="5622925" y="6308725"/>
          <p14:tracePt t="41364" x="5638800" y="6308725"/>
          <p14:tracePt t="41366" x="5646738" y="6302375"/>
          <p14:tracePt t="41378" x="5676900" y="6294438"/>
          <p14:tracePt t="41394" x="5722938" y="6264275"/>
          <p14:tracePt t="41399" x="5730875" y="6256338"/>
          <p14:tracePt t="41400" x="5737225" y="6256338"/>
          <p14:tracePt t="41411" x="5761038" y="6248400"/>
          <p14:tracePt t="41428" x="5813425" y="6226175"/>
          <p14:tracePt t="41430" x="5821363" y="6226175"/>
          <p14:tracePt t="41444" x="5875338" y="6210300"/>
          <p14:tracePt t="41461" x="5943600" y="6188075"/>
          <p14:tracePt t="41464" x="5959475" y="6180138"/>
          <p14:tracePt t="41464" x="5965825" y="6180138"/>
          <p14:tracePt t="41467" x="5973763" y="6180138"/>
          <p14:tracePt t="41478" x="6027738" y="6172200"/>
          <p14:tracePt t="41494" x="6096000" y="6164263"/>
          <p14:tracePt t="41496" x="6103938" y="6164263"/>
          <p14:tracePt t="41499" x="6111875" y="6164263"/>
          <p14:tracePt t="41511" x="6134100" y="6164263"/>
          <p14:tracePt t="41528" x="6142038" y="6156325"/>
          <p14:tracePt t="41545" x="6149975" y="6156325"/>
          <p14:tracePt t="41575" x="6156325" y="6156325"/>
          <p14:tracePt t="41583" x="6164263" y="6149975"/>
          <p14:tracePt t="41594" x="6180138" y="6142038"/>
          <p14:tracePt t="41611" x="6202363" y="6134100"/>
          <p14:tracePt t="41628" x="6232525" y="6134100"/>
          <p14:tracePt t="41644" x="6270625" y="6126163"/>
          <p14:tracePt t="41661" x="6308725" y="6111875"/>
          <p14:tracePt t="41678" x="6354763" y="6088063"/>
          <p14:tracePt t="41679" x="6370638" y="6088063"/>
          <p14:tracePt t="41680" x="6370638" y="6080125"/>
          <p14:tracePt t="41682" x="6378575" y="6080125"/>
          <p14:tracePt t="41684" x="6384925" y="6080125"/>
          <p14:tracePt t="41694" x="6423025" y="6065838"/>
          <p14:tracePt t="41711" x="6469063" y="6049963"/>
          <p14:tracePt t="41713" x="6477000" y="6042025"/>
          <p14:tracePt t="41714" x="6492875" y="6042025"/>
          <p14:tracePt t="41716" x="6492875" y="6035675"/>
          <p14:tracePt t="41718" x="6499225" y="6035675"/>
          <p14:tracePt t="41728" x="6530975" y="6027738"/>
          <p14:tracePt t="41744" x="6591300" y="6011863"/>
          <p14:tracePt t="41761" x="6651625" y="6003925"/>
          <p14:tracePt t="41778" x="6743700" y="5989638"/>
          <p14:tracePt t="41795" x="6835775" y="5973763"/>
          <p14:tracePt t="41798" x="6850063" y="5973763"/>
          <p14:tracePt t="41799" x="6858000" y="5973763"/>
          <p14:tracePt t="41800" x="6873875" y="5973763"/>
          <p14:tracePt t="41811" x="6942138" y="5959475"/>
          <p14:tracePt t="41828" x="7040563" y="5943600"/>
          <p14:tracePt t="41831" x="7048500" y="5943600"/>
          <p14:tracePt t="41832" x="7064375" y="5935663"/>
          <p14:tracePt t="41844" x="7102475" y="5927725"/>
          <p14:tracePt t="41846" x="7108825" y="5927725"/>
          <p14:tracePt t="41861" x="7140575" y="5927725"/>
          <p14:tracePt t="41864" x="7146925" y="5921375"/>
          <p14:tracePt t="41878" x="7162800" y="5921375"/>
          <p14:tracePt t="41880" x="7162800" y="5913438"/>
          <p14:tracePt t="41894" x="7178675" y="5913438"/>
          <p14:tracePt t="41911" x="7192963" y="5913438"/>
          <p14:tracePt t="41928" x="7223125" y="5905500"/>
          <p14:tracePt t="41929" x="7231063" y="5905500"/>
          <p14:tracePt t="41945" x="7277100" y="5889625"/>
          <p14:tracePt t="41961" x="7345363" y="5859463"/>
          <p14:tracePt t="41962" x="7353300" y="5859463"/>
          <p14:tracePt t="41965" x="7361238" y="5851525"/>
          <p14:tracePt t="41967" x="7369175" y="5851525"/>
          <p14:tracePt t="41968" x="7383463" y="5845175"/>
          <p14:tracePt t="41978" x="7437438" y="5821363"/>
          <p14:tracePt t="41994" x="7543800" y="5783263"/>
          <p14:tracePt t="41997" x="7559675" y="5783263"/>
          <p14:tracePt t="41999" x="7566025" y="5775325"/>
          <p14:tracePt t="42011" x="7658100" y="5753100"/>
          <p14:tracePt t="42028" x="7750175" y="5745163"/>
          <p14:tracePt t="42031" x="7764463" y="5745163"/>
          <p14:tracePt t="42045" x="7794625" y="5737225"/>
          <p14:tracePt t="42061" x="7802563" y="5737225"/>
          <p14:tracePt t="42097" x="7810500" y="5737225"/>
          <p14:tracePt t="42110" x="7818438" y="5737225"/>
          <p14:tracePt t="42114" x="7826375" y="5737225"/>
          <p14:tracePt t="42128" x="7856538" y="5737225"/>
          <p14:tracePt t="42145" x="7894638" y="5730875"/>
          <p14:tracePt t="42161" x="7924800" y="5722938"/>
          <p14:tracePt t="42178" x="7947025" y="5715000"/>
          <p14:tracePt t="42195" x="7954963" y="5715000"/>
          <p14:tracePt t="42211" x="7978775" y="5707063"/>
          <p14:tracePt t="42228" x="7993063" y="5707063"/>
          <p14:tracePt t="42245" x="8016875" y="5699125"/>
          <p14:tracePt t="42261" x="8039100" y="5684838"/>
          <p14:tracePt t="42278" x="8077200" y="5668963"/>
          <p14:tracePt t="42295" x="8137525" y="5646738"/>
          <p14:tracePt t="42298" x="8145463" y="5638800"/>
          <p14:tracePt t="42301" x="8153400" y="5638800"/>
          <p14:tracePt t="42311" x="8199438" y="5616575"/>
          <p14:tracePt t="42328" x="8275638" y="5584825"/>
          <p14:tracePt t="42330" x="8283575" y="5584825"/>
          <p14:tracePt t="42344" x="8335963" y="5554663"/>
          <p14:tracePt t="42346" x="8351838" y="5546725"/>
          <p14:tracePt t="42361" x="8412163" y="5516563"/>
          <p14:tracePt t="42363" x="8428038" y="5516563"/>
          <p14:tracePt t="42378" x="8504238" y="5478463"/>
          <p14:tracePt t="42395" x="8564563" y="5456238"/>
          <p14:tracePt t="42396" x="8564563" y="5448300"/>
          <p14:tracePt t="42399" x="8572500" y="5448300"/>
          <p14:tracePt t="42400" x="8580438" y="5448300"/>
          <p14:tracePt t="42411" x="8602663" y="5432425"/>
          <p14:tracePt t="42428" x="8648700" y="5402263"/>
          <p14:tracePt t="42431" x="8656638" y="5402263"/>
          <p14:tracePt t="42433" x="8656638" y="5394325"/>
          <p14:tracePt t="42435" x="8664575" y="5394325"/>
          <p14:tracePt t="42445" x="8686800" y="5380038"/>
          <p14:tracePt t="42461" x="8716963" y="5356225"/>
          <p14:tracePt t="42464" x="8724900" y="5349875"/>
          <p14:tracePt t="42478" x="8755063" y="5341938"/>
          <p14:tracePt t="42495" x="8785225" y="5318125"/>
          <p14:tracePt t="42511" x="8809038" y="5311775"/>
          <p14:tracePt t="42528" x="8831263" y="5287963"/>
          <p14:tracePt t="42530" x="8839200" y="5287963"/>
          <p14:tracePt t="42545" x="8847138" y="5280025"/>
          <p14:tracePt t="42561" x="8861425" y="5265738"/>
          <p14:tracePt t="42578" x="8877300" y="5257800"/>
          <p14:tracePt t="42595" x="8893175" y="5257800"/>
          <p14:tracePt t="42612" x="8899525" y="5249863"/>
          <p14:tracePt t="42628" x="8907463" y="5241925"/>
          <p14:tracePt t="42645" x="8931275" y="5227638"/>
          <p14:tracePt t="42648" x="8937625" y="5227638"/>
          <p14:tracePt t="42649" x="8937625" y="5219700"/>
          <p14:tracePt t="42661" x="8961438" y="5203825"/>
          <p14:tracePt t="42678" x="9007475" y="5173663"/>
          <p14:tracePt t="42681" x="9013825" y="5173663"/>
          <p14:tracePt t="42682" x="9013825" y="5165725"/>
          <p14:tracePt t="42684" x="9021763" y="5165725"/>
          <p14:tracePt t="42695" x="9051925" y="5143500"/>
          <p14:tracePt t="42711" x="9105900" y="5121275"/>
          <p14:tracePt t="42712" x="9105900" y="5113338"/>
          <p14:tracePt t="42714" x="9113838" y="5113338"/>
          <p14:tracePt t="42716" x="9121775" y="5105400"/>
          <p14:tracePt t="42728" x="9159875" y="5089525"/>
          <p14:tracePt t="42745" x="9204325" y="5067300"/>
          <p14:tracePt t="42747" x="9204325" y="5059363"/>
          <p14:tracePt t="42748" x="9212263" y="5059363"/>
          <p14:tracePt t="42761" x="9236075" y="5045075"/>
          <p14:tracePt t="42778" x="9266238" y="5037138"/>
          <p14:tracePt t="42795" x="9280525" y="5029200"/>
          <p14:tracePt t="42798" x="9288463" y="5029200"/>
          <p14:tracePt t="42811" x="9304338" y="5021263"/>
          <p14:tracePt t="42828" x="9334500" y="5006975"/>
          <p14:tracePt t="42845" x="9364663" y="4983163"/>
          <p14:tracePt t="42862" x="9410700" y="4968875"/>
          <p14:tracePt t="42864" x="9410700" y="4960938"/>
          <p14:tracePt t="42878" x="9440863" y="4953000"/>
          <p14:tracePt t="42895" x="9471025" y="4945063"/>
          <p14:tracePt t="42911" x="9502775" y="4930775"/>
          <p14:tracePt t="42928" x="9532938" y="4922838"/>
          <p14:tracePt t="42945" x="9571038" y="4906963"/>
          <p14:tracePt t="42961" x="9617075" y="4884738"/>
          <p14:tracePt t="42963" x="9623425" y="4884738"/>
          <p14:tracePt t="42964" x="9631363" y="4876800"/>
          <p14:tracePt t="42966" x="9639300" y="4868863"/>
          <p14:tracePt t="42968" x="9647238" y="4868863"/>
          <p14:tracePt t="42978" x="9693275" y="4846638"/>
          <p14:tracePt t="42995" x="9775825" y="4816475"/>
          <p14:tracePt t="42996" x="9783763" y="4816475"/>
          <p14:tracePt t="42998" x="9791700" y="4808538"/>
          <p14:tracePt t="43001" x="9807575" y="4808538"/>
          <p14:tracePt t="43002" x="9813925" y="4808538"/>
          <p14:tracePt t="43011" x="9852025" y="4792663"/>
          <p14:tracePt t="43012" x="9867900" y="4792663"/>
          <p14:tracePt t="43016" x="9875838" y="4784725"/>
          <p14:tracePt t="43018" x="9898063" y="4778375"/>
          <p14:tracePt t="43028" x="9928225" y="4770438"/>
          <p14:tracePt t="43045" x="9966325" y="4754563"/>
          <p14:tracePt t="43062" x="9990138" y="4746625"/>
          <p14:tracePt t="43063" x="9998075" y="4746625"/>
          <p14:tracePt t="43078" x="10020300" y="4740275"/>
          <p14:tracePt t="43095" x="10042525" y="4724400"/>
          <p14:tracePt t="43112" x="10066338" y="4716463"/>
          <p14:tracePt t="43128" x="10104438" y="4694238"/>
          <p14:tracePt t="43145" x="10134600" y="4686300"/>
          <p14:tracePt t="43162" x="10150475" y="4678363"/>
          <p14:tracePt t="43178" x="10164763" y="4670425"/>
          <p14:tracePt t="43223" x="10172700" y="4670425"/>
          <p14:tracePt t="43231" x="10172700" y="4664075"/>
          <p14:tracePt t="43243" x="10180638" y="4664075"/>
          <p14:tracePt t="43251" x="10188575" y="4664075"/>
          <p14:tracePt t="43262" x="10202863" y="4648200"/>
          <p14:tracePt t="43278" x="10248900" y="4625975"/>
          <p14:tracePt t="43295" x="10294938" y="4587875"/>
          <p14:tracePt t="43298" x="10294938" y="4579938"/>
          <p14:tracePt t="43299" x="10302875" y="4579938"/>
          <p14:tracePt t="43302" x="10317163" y="4572000"/>
          <p14:tracePt t="43312" x="10340975" y="4549775"/>
          <p14:tracePt t="43328" x="10393363" y="4518025"/>
          <p14:tracePt t="43330" x="10401300" y="4518025"/>
          <p14:tracePt t="43345" x="10423525" y="4511675"/>
          <p14:tracePt t="43419" x="10431463" y="4511675"/>
          <p14:tracePt t="43424" x="10431463" y="4503738"/>
          <p14:tracePt t="43429" x="10447338" y="4503738"/>
          <p14:tracePt t="43445" x="10499725" y="4503738"/>
          <p14:tracePt t="43462" x="10561638" y="4503738"/>
          <p14:tracePt t="43478" x="10614025" y="4503738"/>
          <p14:tracePt t="43495" x="10637838" y="4503738"/>
          <p14:tracePt t="43512" x="10645775" y="4511675"/>
          <p14:tracePt t="43528" x="10652125" y="4518025"/>
          <p14:tracePt t="43546" x="10675938" y="4541838"/>
          <p14:tracePt t="43562" x="10698163" y="4556125"/>
          <p14:tracePt t="43578" x="10728325" y="4579938"/>
          <p14:tracePt t="43595" x="10752138" y="4594225"/>
          <p14:tracePt t="43612" x="10782300" y="4610100"/>
          <p14:tracePt t="43613" x="10782300" y="4618038"/>
          <p14:tracePt t="43629" x="10812463" y="4640263"/>
          <p14:tracePt t="43645" x="10842625" y="4670425"/>
          <p14:tracePt t="43647" x="10850563" y="4670425"/>
          <p14:tracePt t="43649" x="10850563" y="4678363"/>
          <p14:tracePt t="43651" x="10858500" y="4678363"/>
          <p14:tracePt t="43662" x="10888663" y="4708525"/>
          <p14:tracePt t="43679" x="10926763" y="4732338"/>
          <p14:tracePt t="43681" x="10926763" y="4740275"/>
          <p14:tracePt t="43683" x="10934700" y="4740275"/>
          <p14:tracePt t="43695" x="10956925" y="4754563"/>
          <p14:tracePt t="43712" x="11010900" y="4784725"/>
          <p14:tracePt t="43714" x="11026775" y="4784725"/>
          <p14:tracePt t="43728" x="11056938" y="4800600"/>
          <p14:tracePt t="43745" x="11071225" y="4808538"/>
          <p14:tracePt t="43748" x="11079163" y="4808538"/>
          <p14:tracePt t="43749" x="11079163" y="4816475"/>
          <p14:tracePt t="43762" x="11095038" y="4822825"/>
          <p14:tracePt t="43779" x="11109325" y="4838700"/>
          <p14:tracePt t="43780" x="11117263" y="4846638"/>
          <p14:tracePt t="43795" x="11133138" y="4868863"/>
          <p14:tracePt t="43798" x="11133138" y="4876800"/>
          <p14:tracePt t="43812" x="11155363" y="4914900"/>
          <p14:tracePt t="43828" x="11185525" y="4960938"/>
          <p14:tracePt t="43830" x="11193463" y="4968875"/>
          <p14:tracePt t="43845" x="11217275" y="5006975"/>
          <p14:tracePt t="43847" x="11223625" y="5013325"/>
          <p14:tracePt t="43862" x="11255375" y="5051425"/>
          <p14:tracePt t="43864" x="11255375" y="5067300"/>
          <p14:tracePt t="43879" x="11269663" y="5097463"/>
          <p14:tracePt t="43895" x="11293475" y="5121275"/>
          <p14:tracePt t="43898" x="11293475" y="5127625"/>
          <p14:tracePt t="43899" x="11293475" y="5135563"/>
          <p14:tracePt t="43912" x="11307763" y="5159375"/>
          <p14:tracePt t="43929" x="11323638" y="5197475"/>
          <p14:tracePt t="43931" x="11323638" y="5203825"/>
          <p14:tracePt t="43945" x="11331575" y="5235575"/>
          <p14:tracePt t="43962" x="11345863" y="5295900"/>
          <p14:tracePt t="43965" x="11345863" y="5303838"/>
          <p14:tracePt t="43968" x="11345863" y="5318125"/>
          <p14:tracePt t="43978" x="11353800" y="5356225"/>
          <p14:tracePt t="43995" x="11353800" y="5432425"/>
          <p14:tracePt t="43996" x="11353800" y="5448300"/>
          <p14:tracePt t="43998" x="11361738" y="5448300"/>
          <p14:tracePt t="44002" x="11361738" y="5464175"/>
          <p14:tracePt t="44003" x="11361738" y="5470525"/>
          <p14:tracePt t="44012" x="11369675" y="5516563"/>
          <p14:tracePt t="44028" x="11376025" y="5578475"/>
          <p14:tracePt t="44030" x="11376025" y="5584825"/>
          <p14:tracePt t="44046" x="11383963" y="5646738"/>
          <p14:tracePt t="44062" x="11383963" y="5676900"/>
          <p14:tracePt t="44079" x="11383963" y="5715000"/>
          <p14:tracePt t="44095" x="11383963" y="5761038"/>
          <p14:tracePt t="44097" x="11383963" y="5768975"/>
          <p14:tracePt t="44112" x="11383963" y="5821363"/>
          <p14:tracePt t="44114" x="11383963" y="5829300"/>
          <p14:tracePt t="44116" x="11383963" y="5837238"/>
          <p14:tracePt t="44129" x="11376025" y="5889625"/>
          <p14:tracePt t="44145" x="11376025" y="5951538"/>
          <p14:tracePt t="44148" x="11369675" y="5973763"/>
          <p14:tracePt t="44150" x="11369675" y="5981700"/>
          <p14:tracePt t="44153" x="11369675" y="5989638"/>
          <p14:tracePt t="44162" x="11361738" y="6035675"/>
          <p14:tracePt t="44178" x="11353800" y="6080125"/>
          <p14:tracePt t="44180" x="11353800" y="6088063"/>
          <p14:tracePt t="44195" x="11345863" y="6118225"/>
          <p14:tracePt t="44212" x="11345863" y="6149975"/>
          <p14:tracePt t="44229" x="11337925" y="6172200"/>
          <p14:tracePt t="44245" x="11337925" y="6202363"/>
          <p14:tracePt t="44262" x="11331575" y="6218238"/>
          <p14:tracePt t="44279" x="11331575" y="6240463"/>
          <p14:tracePt t="44296" x="11323638" y="6256338"/>
          <p14:tracePt t="44312" x="11315700" y="6270625"/>
          <p14:tracePt t="44329" x="11307763" y="6286500"/>
          <p14:tracePt t="44331" x="11307763" y="6294438"/>
          <p14:tracePt t="44345" x="11299825" y="6302375"/>
          <p14:tracePt t="44362" x="11285538" y="6332538"/>
          <p14:tracePt t="44364" x="11277600" y="6332538"/>
          <p14:tracePt t="44379" x="11261725" y="6362700"/>
          <p14:tracePt t="44395" x="11239500" y="6392863"/>
          <p14:tracePt t="44397" x="11231563" y="6400800"/>
          <p14:tracePt t="44412" x="11209338" y="6438900"/>
          <p14:tracePt t="44428" x="11179175" y="6469063"/>
          <p14:tracePt t="44430" x="11179175" y="6477000"/>
          <p14:tracePt t="44445" x="11155363" y="6492875"/>
          <p14:tracePt t="44551" x="11147425" y="6492875"/>
          <p14:tracePt t="44731" x="11147425" y="6484938"/>
          <p14:tracePt t="44739" x="11147425" y="6477000"/>
          <p14:tracePt t="44746" x="11147425" y="6469063"/>
          <p14:tracePt t="44762" x="11147425" y="6446838"/>
          <p14:tracePt t="44779" x="11147425" y="6423025"/>
          <p14:tracePt t="44795" x="11147425" y="6408738"/>
          <p14:tracePt t="44812" x="11155363" y="6400800"/>
          <p14:tracePt t="44829" x="11155363" y="6392863"/>
          <p14:tracePt t="44847" x="11155363" y="6384925"/>
          <p14:tracePt t="44862" x="11163300" y="6370638"/>
          <p14:tracePt t="44879" x="11163300" y="6346825"/>
          <p14:tracePt t="44895" x="11171238" y="6316663"/>
          <p14:tracePt t="44897" x="11171238" y="6308725"/>
          <p14:tracePt t="44901" x="11171238" y="6302375"/>
          <p14:tracePt t="44912" x="11171238" y="6270625"/>
          <p14:tracePt t="44929" x="11179175" y="6232525"/>
          <p14:tracePt t="44945" x="11185525" y="6188075"/>
          <p14:tracePt t="44962" x="11193463" y="6142038"/>
          <p14:tracePt t="44965" x="11193463" y="6134100"/>
          <p14:tracePt t="44979" x="11193463" y="6103938"/>
          <p14:tracePt t="44995" x="11193463" y="6073775"/>
          <p14:tracePt t="44997" x="11193463" y="6057900"/>
          <p14:tracePt t="45012" x="11193463" y="6027738"/>
          <p14:tracePt t="45029" x="11193463" y="6011863"/>
          <p14:tracePt t="45032" x="11193463" y="6003925"/>
          <p14:tracePt t="45046" x="11193463" y="5989638"/>
          <p14:tracePt t="45062" x="11193463" y="5981700"/>
          <p14:tracePt t="45079" x="11193463" y="5973763"/>
          <p14:tracePt t="45095" x="11193463" y="5965825"/>
          <p14:tracePt t="45112" x="11193463" y="5959475"/>
          <p14:tracePt t="45129" x="11193463" y="5943600"/>
          <p14:tracePt t="45145" x="11193463" y="5927725"/>
          <p14:tracePt t="45147" x="11193463" y="5921375"/>
          <p14:tracePt t="45163" x="11193463" y="5889625"/>
          <p14:tracePt t="45179" x="11193463" y="5851525"/>
          <p14:tracePt t="45196" x="11193463" y="5807075"/>
          <p14:tracePt t="45213" x="11185525" y="5768975"/>
          <p14:tracePt t="45214" x="11185525" y="5761038"/>
          <p14:tracePt t="45229" x="11185525" y="5737225"/>
          <p14:tracePt t="45246" x="11179175" y="5715000"/>
          <p14:tracePt t="45247" x="11179175" y="5707063"/>
          <p14:tracePt t="45262" x="11171238" y="5684838"/>
          <p14:tracePt t="45279" x="11171238" y="5661025"/>
          <p14:tracePt t="45282" x="11171238" y="5654675"/>
          <p14:tracePt t="45296" x="11171238" y="5638800"/>
          <p14:tracePt t="45312" x="11171238" y="5622925"/>
          <p14:tracePt t="45329" x="11171238" y="5616575"/>
          <p14:tracePt t="45331" x="11171238" y="5608638"/>
          <p14:tracePt t="45346" x="11163300" y="5600700"/>
          <p14:tracePt t="45362" x="11163300" y="5584825"/>
          <p14:tracePt t="45379" x="11163300" y="5570538"/>
          <p14:tracePt t="45396" x="11163300" y="5540375"/>
          <p14:tracePt t="45412" x="11155363" y="5516563"/>
          <p14:tracePt t="45429" x="11147425" y="5478463"/>
          <p14:tracePt t="45446" x="11147425" y="5448300"/>
          <p14:tracePt t="45462" x="11141075" y="5418138"/>
          <p14:tracePt t="45479" x="11133138" y="5402263"/>
          <p14:tracePt t="45496" x="11133138" y="5380038"/>
          <p14:tracePt t="45512" x="11133138" y="5364163"/>
          <p14:tracePt t="45529" x="11125200" y="5349875"/>
          <p14:tracePt t="45546" x="11117263" y="5334000"/>
          <p14:tracePt t="45562" x="11117263" y="5311775"/>
          <p14:tracePt t="45579" x="11117263" y="5295900"/>
          <p14:tracePt t="45596" x="11117263" y="5287963"/>
          <p14:tracePt t="45612" x="11109325" y="5280025"/>
          <p14:tracePt t="45652" x="11109325" y="5273675"/>
          <p14:tracePt t="45665" x="11109325" y="5265738"/>
          <p14:tracePt t="45672" x="11109325" y="5257800"/>
          <p14:tracePt t="45679" x="11102975" y="5241925"/>
          <p14:tracePt t="45696" x="11102975" y="5211763"/>
          <p14:tracePt t="45712" x="11095038" y="5173663"/>
          <p14:tracePt t="45729" x="11095038" y="5159375"/>
          <p14:tracePt t="45746" x="11087100" y="5127625"/>
          <p14:tracePt t="45762" x="11087100" y="5113338"/>
          <p14:tracePt t="45779" x="11087100" y="5105400"/>
          <p14:tracePt t="45781" x="11079163" y="5105400"/>
          <p14:tracePt t="45796" x="11079163" y="5097463"/>
          <p14:tracePt t="45812" x="11079163" y="5083175"/>
          <p14:tracePt t="45829" x="11079163" y="5067300"/>
          <p14:tracePt t="45846" x="11071225" y="5037138"/>
          <p14:tracePt t="45863" x="11071225" y="5006975"/>
          <p14:tracePt t="45879" x="11064875" y="4975225"/>
          <p14:tracePt t="45896" x="11064875" y="4953000"/>
          <p14:tracePt t="45913" x="11064875" y="4945063"/>
          <p14:tracePt t="45952" x="11064875" y="4937125"/>
          <p14:tracePt t="45957" x="11064875" y="4930775"/>
          <p14:tracePt t="45963" x="11064875" y="4922838"/>
          <p14:tracePt t="45979" x="11056938" y="4899025"/>
          <p14:tracePt t="45996" x="11056938" y="4876800"/>
          <p14:tracePt t="46012" x="11056938" y="4868863"/>
          <p14:tracePt t="46029" x="11056938" y="4860925"/>
          <p14:tracePt t="46046" x="11056938" y="4854575"/>
          <p14:tracePt t="46073" x="11056938" y="4846638"/>
          <p14:tracePt t="46089" x="11056938" y="4838700"/>
          <p14:tracePt t="46096" x="11056938" y="4830763"/>
          <p14:tracePt t="46177" x="11056938" y="4822825"/>
          <p14:tracePt t="46215" x="11056938" y="4816475"/>
          <p14:tracePt t="46329" x="11049000" y="4816475"/>
          <p14:tracePt t="46375" x="11041063" y="4816475"/>
          <p14:tracePt t="46379" x="11041063" y="4822825"/>
          <p14:tracePt t="46383" x="11033125" y="4822825"/>
          <p14:tracePt t="46396" x="11002963" y="4838700"/>
          <p14:tracePt t="46413" x="10942638" y="4854575"/>
          <p14:tracePt t="46429" x="10828338" y="4876800"/>
          <p14:tracePt t="46431" x="10812463" y="4876800"/>
          <p14:tracePt t="46432" x="10798175" y="4876800"/>
          <p14:tracePt t="46446" x="10652125" y="4899025"/>
          <p14:tracePt t="46463" x="10447338" y="4930775"/>
          <p14:tracePt t="46465" x="10417175" y="4930775"/>
          <p14:tracePt t="46466" x="10393363" y="4930775"/>
          <p14:tracePt t="46468" x="10363200" y="4930775"/>
          <p14:tracePt t="46479" x="10218738" y="4937125"/>
          <p14:tracePt t="46496" x="10012363" y="4960938"/>
          <p14:tracePt t="46498" x="9998075" y="4960938"/>
          <p14:tracePt t="46513" x="9875838" y="4975225"/>
          <p14:tracePt t="46514" x="9859963" y="4983163"/>
          <p14:tracePt t="46516" x="9837738" y="4983163"/>
          <p14:tracePt t="46518" x="9821863" y="4991100"/>
          <p14:tracePt t="46520" x="9813925" y="4999038"/>
          <p14:tracePt t="46529" x="9753600" y="5006975"/>
          <p14:tracePt t="46547" x="9601200" y="5037138"/>
          <p14:tracePt t="46549" x="9585325" y="5037138"/>
          <p14:tracePt t="46551" x="9578975" y="5037138"/>
          <p14:tracePt t="46563" x="9471025" y="5059363"/>
          <p14:tracePt t="46564" x="9456738" y="5059363"/>
          <p14:tracePt t="46567" x="9432925" y="5067300"/>
          <p14:tracePt t="46579" x="9312275" y="5083175"/>
          <p14:tracePt t="46581" x="9288463" y="5089525"/>
          <p14:tracePt t="46582" x="9274175" y="5097463"/>
          <p14:tracePt t="46585" x="9250363" y="5097463"/>
          <p14:tracePt t="46596" x="9128125" y="5113338"/>
          <p14:tracePt t="46613" x="8953500" y="5121275"/>
          <p14:tracePt t="46615" x="8931275" y="5121275"/>
          <p14:tracePt t="46617" x="8907463" y="5121275"/>
          <p14:tracePt t="46619" x="8877300" y="5121275"/>
          <p14:tracePt t="46630" x="8747125" y="5121275"/>
          <p14:tracePt t="46631" x="8716963" y="5127625"/>
          <p14:tracePt t="46646" x="8512175" y="5143500"/>
          <p14:tracePt t="46648" x="8488363" y="5151438"/>
          <p14:tracePt t="46663" x="8297863" y="5173663"/>
          <p14:tracePt t="46664" x="8275638" y="5173663"/>
          <p14:tracePt t="46666" x="8245475" y="5181600"/>
          <p14:tracePt t="46679" x="8077200" y="5203825"/>
          <p14:tracePt t="46682" x="8031163" y="5219700"/>
          <p14:tracePt t="46684" x="7993063" y="5227638"/>
          <p14:tracePt t="46686" x="7970838" y="5227638"/>
          <p14:tracePt t="46696" x="7856538" y="5249863"/>
          <p14:tracePt t="46713" x="7666038" y="5295900"/>
          <p14:tracePt t="46716" x="7650163" y="5303838"/>
          <p14:tracePt t="46717" x="7620000" y="5303838"/>
          <p14:tracePt t="46718" x="7604125" y="5311775"/>
          <p14:tracePt t="46729" x="7483475" y="5349875"/>
          <p14:tracePt t="46747" x="7292975" y="5410200"/>
          <p14:tracePt t="46748" x="7261225" y="5410200"/>
          <p14:tracePt t="46750" x="7246938" y="5418138"/>
          <p14:tracePt t="46752" x="7231063" y="5426075"/>
          <p14:tracePt t="46755" x="7216775" y="5432425"/>
          <p14:tracePt t="46763" x="7146925" y="5464175"/>
          <p14:tracePt t="46779" x="7026275" y="5516563"/>
          <p14:tracePt t="46781" x="7018338" y="5516563"/>
          <p14:tracePt t="46796" x="6911975" y="5554663"/>
          <p14:tracePt t="46799" x="6904038" y="5562600"/>
          <p14:tracePt t="46800" x="6896100" y="5562600"/>
          <p14:tracePt t="46813" x="6827838" y="5584825"/>
          <p14:tracePt t="46814" x="6819900" y="5592763"/>
          <p14:tracePt t="46816" x="6811963" y="5592763"/>
          <p14:tracePt t="46829" x="6759575" y="5616575"/>
          <p14:tracePt t="46831" x="6743700" y="5616575"/>
          <p14:tracePt t="46846" x="6667500" y="5646738"/>
          <p14:tracePt t="46863" x="6569075" y="5668963"/>
          <p14:tracePt t="46865" x="6553200" y="5676900"/>
          <p14:tracePt t="46866" x="6545263" y="5676900"/>
          <p14:tracePt t="46869" x="6530975" y="5676900"/>
          <p14:tracePt t="46879" x="6454775" y="5699125"/>
          <p14:tracePt t="46896" x="6316663" y="5737225"/>
          <p14:tracePt t="46899" x="6302375" y="5753100"/>
          <p14:tracePt t="46900" x="6294438" y="5753100"/>
          <p14:tracePt t="46902" x="6278563" y="5761038"/>
          <p14:tracePt t="46913" x="6194425" y="5799138"/>
          <p14:tracePt t="46914" x="6172200" y="5807075"/>
          <p14:tracePt t="46929" x="6065838" y="5845175"/>
          <p14:tracePt t="46931" x="6049963" y="5845175"/>
          <p14:tracePt t="46946" x="5943600" y="5883275"/>
          <p14:tracePt t="46963" x="5851525" y="5913438"/>
          <p14:tracePt t="46964" x="5845175" y="5921375"/>
          <p14:tracePt t="46966" x="5829300" y="5921375"/>
          <p14:tracePt t="46969" x="5829300" y="5927725"/>
          <p14:tracePt t="46979" x="5783263" y="5943600"/>
          <p14:tracePt t="46981" x="5775325" y="5943600"/>
          <p14:tracePt t="46996" x="5722938" y="5965825"/>
          <p14:tracePt t="46998" x="5715000" y="5973763"/>
          <p14:tracePt t="47001" x="5707063" y="5973763"/>
          <p14:tracePt t="47013" x="5684838" y="5989638"/>
          <p14:tracePt t="47030" x="5638800" y="6019800"/>
          <p14:tracePt t="47031" x="5630863" y="6019800"/>
          <p14:tracePt t="47047" x="5584825" y="6042025"/>
          <p14:tracePt t="47049" x="5578475" y="6049963"/>
          <p14:tracePt t="47063" x="5540375" y="6073775"/>
          <p14:tracePt t="47080" x="5502275" y="6088063"/>
          <p14:tracePt t="47082" x="5494338" y="6088063"/>
          <p14:tracePt t="47096" x="5478463" y="6103938"/>
          <p14:tracePt t="47113" x="5464175" y="6111875"/>
          <p14:tracePt t="47130" x="5456238" y="6111875"/>
          <p14:tracePt t="47146" x="5440363" y="6111875"/>
          <p14:tracePt t="47163" x="5432425" y="6118225"/>
          <p14:tracePt t="47196" x="5426075" y="6126163"/>
          <p14:tracePt t="47213" x="5426075" y="6134100"/>
          <p14:tracePt t="47230" x="5418138" y="6134100"/>
          <p14:tracePt t="47317" x="5410200" y="6134100"/>
          <p14:tracePt t="47325" x="5410200" y="6142038"/>
          <p14:tracePt t="47360" x="5410200" y="6149975"/>
          <p14:tracePt t="47369" x="5410200" y="6156325"/>
          <p14:tracePt t="47380" x="5418138" y="6164263"/>
          <p14:tracePt t="47396" x="5426075" y="6172200"/>
          <p14:tracePt t="47433" x="5432425" y="6172200"/>
          <p14:tracePt t="47443" x="5440363" y="6172200"/>
          <p14:tracePt t="47447" x="5448300" y="6172200"/>
          <p14:tracePt t="47463" x="5456238" y="6172200"/>
          <p14:tracePt t="47480" x="5464175" y="6172200"/>
          <p14:tracePt t="47496" x="5478463" y="6172200"/>
          <p14:tracePt t="47575" x="5478463" y="6180138"/>
          <p14:tracePt t="47586" x="5486400" y="6180138"/>
          <p14:tracePt t="47597" x="5486400" y="6188075"/>
          <p14:tracePt t="47607" x="5494338" y="6188075"/>
          <p14:tracePt t="47672" x="5502275" y="6188075"/>
          <p14:tracePt t="47679" x="5508625" y="6188075"/>
          <p14:tracePt t="47699" x="5516563" y="6188075"/>
          <p14:tracePt t="47717" x="5524500" y="6188075"/>
          <p14:tracePt t="47727" x="5532438" y="6188075"/>
          <p14:tracePt t="47731" x="5540375" y="6188075"/>
          <p14:tracePt t="47747" x="5554663" y="6180138"/>
          <p14:tracePt t="47763" x="5600700" y="6156325"/>
          <p14:tracePt t="47780" x="5654675" y="6142038"/>
          <p14:tracePt t="47783" x="5661025" y="6134100"/>
          <p14:tracePt t="47797" x="5707063" y="6126163"/>
          <p14:tracePt t="47799" x="5715000" y="6126163"/>
          <p14:tracePt t="47800" x="5722938" y="6118225"/>
          <p14:tracePt t="47813" x="5768975" y="6111875"/>
          <p14:tracePt t="47815" x="5768975" y="6103938"/>
          <p14:tracePt t="47830" x="5829300" y="6088063"/>
          <p14:tracePt t="47846" x="5905500" y="6057900"/>
          <p14:tracePt t="47863" x="5997575" y="6011863"/>
          <p14:tracePt t="47864" x="6011863" y="6011863"/>
          <p14:tracePt t="47880" x="6126163" y="5943600"/>
          <p14:tracePt t="47897" x="6270625" y="5859463"/>
          <p14:tracePt t="47899" x="6286500" y="5859463"/>
          <p14:tracePt t="47900" x="6316663" y="5845175"/>
          <p14:tracePt t="47903" x="6332538" y="5829300"/>
          <p14:tracePt t="47904" x="6354763" y="5829300"/>
          <p14:tracePt t="47913" x="6438900" y="5783263"/>
          <p14:tracePt t="47930" x="6651625" y="5684838"/>
          <p14:tracePt t="47933" x="6683375" y="5684838"/>
          <p14:tracePt t="47934" x="6705600" y="5668963"/>
          <p14:tracePt t="47937" x="6735763" y="5654675"/>
          <p14:tracePt t="47938" x="6759575" y="5646738"/>
          <p14:tracePt t="47947" x="6858000" y="5608638"/>
          <p14:tracePt t="47963" x="7070725" y="5508625"/>
          <p14:tracePt t="47965" x="7102475" y="5502275"/>
          <p14:tracePt t="47967" x="7132638" y="5486400"/>
          <p14:tracePt t="47968" x="7162800" y="5470525"/>
          <p14:tracePt t="47971" x="7185025" y="5456238"/>
          <p14:tracePt t="47980" x="7315200" y="5402263"/>
          <p14:tracePt t="47997" x="7535863" y="5295900"/>
          <p14:tracePt t="47999" x="7559675" y="5295900"/>
          <p14:tracePt t="48001" x="7589838" y="5280025"/>
          <p14:tracePt t="48013" x="7734300" y="5211763"/>
          <p14:tracePt t="48030" x="7940675" y="5121275"/>
          <p14:tracePt t="48033" x="7962900" y="5113338"/>
          <p14:tracePt t="48036" x="7970838" y="5105400"/>
          <p14:tracePt t="48036" x="7993063" y="5089525"/>
          <p14:tracePt t="48047" x="8061325" y="5067300"/>
          <p14:tracePt t="48049" x="8069263" y="5059363"/>
          <p14:tracePt t="48051" x="8077200" y="5051425"/>
          <p14:tracePt t="48052" x="8093075" y="5051425"/>
          <p14:tracePt t="48054" x="8099425" y="5051425"/>
          <p14:tracePt t="48063" x="8131175" y="5029200"/>
          <p14:tracePt t="48080" x="8183563" y="5006975"/>
          <p14:tracePt t="48083" x="8191500" y="5006975"/>
          <p14:tracePt t="48085" x="8191500" y="4999038"/>
          <p14:tracePt t="48097" x="8213725" y="4983163"/>
          <p14:tracePt t="48113" x="8245475" y="4960938"/>
          <p14:tracePt t="48115" x="8251825" y="4953000"/>
          <p14:tracePt t="48130" x="8297863" y="4922838"/>
          <p14:tracePt t="48147" x="8359775" y="4884738"/>
          <p14:tracePt t="48149" x="8366125" y="4876800"/>
          <p14:tracePt t="48151" x="8374063" y="4868863"/>
          <p14:tracePt t="48153" x="8382000" y="4868863"/>
          <p14:tracePt t="48163" x="8420100" y="4854575"/>
          <p14:tracePt t="48180" x="8488363" y="4830763"/>
          <p14:tracePt t="48183" x="8496300" y="4822825"/>
          <p14:tracePt t="48197" x="8534400" y="4816475"/>
          <p14:tracePt t="48213" x="8556625" y="4800600"/>
          <p14:tracePt t="48215" x="8564563" y="4800600"/>
          <p14:tracePt t="48230" x="8580438" y="4792663"/>
          <p14:tracePt t="48247" x="8602663" y="4784725"/>
          <p14:tracePt t="48263" x="8640763" y="4770438"/>
          <p14:tracePt t="48280" x="8740775" y="4740275"/>
          <p14:tracePt t="48282" x="8747125" y="4740275"/>
          <p14:tracePt t="48285" x="8763000" y="4740275"/>
          <p14:tracePt t="48297" x="8855075" y="4724400"/>
          <p14:tracePt t="48313" x="8961438" y="4708525"/>
          <p14:tracePt t="48314" x="8975725" y="4708525"/>
          <p14:tracePt t="48316" x="8991600" y="4708525"/>
          <p14:tracePt t="48318" x="8999538" y="4708525"/>
          <p14:tracePt t="48330" x="9059863" y="4702175"/>
          <p14:tracePt t="48333" x="9067800" y="4702175"/>
          <p14:tracePt t="48335" x="9075738" y="4702175"/>
          <p14:tracePt t="48347" x="9113838" y="4702175"/>
          <p14:tracePt t="48363" x="9151938" y="4702175"/>
          <p14:tracePt t="48365" x="9159875" y="4702175"/>
          <p14:tracePt t="48380" x="9204325" y="4702175"/>
          <p14:tracePt t="48397" x="9274175" y="4716463"/>
          <p14:tracePt t="48398" x="9280525" y="4716463"/>
          <p14:tracePt t="48400" x="9296400" y="4724400"/>
          <p14:tracePt t="48402" x="9304338" y="4724400"/>
          <p14:tracePt t="48413" x="9380538" y="4724400"/>
          <p14:tracePt t="48415" x="9394825" y="4724400"/>
          <p14:tracePt t="48416" x="9410700" y="4724400"/>
          <p14:tracePt t="48430" x="9547225" y="4716463"/>
          <p14:tracePt t="48432" x="9563100" y="4716463"/>
          <p14:tracePt t="48447" x="9677400" y="4702175"/>
          <p14:tracePt t="48448" x="9693275" y="4694238"/>
          <p14:tracePt t="48463" x="9761538" y="4694238"/>
          <p14:tracePt t="48466" x="9783763" y="4686300"/>
          <p14:tracePt t="48480" x="9821863" y="4686300"/>
          <p14:tracePt t="48497" x="9837738" y="4686300"/>
          <p14:tracePt t="48518" x="9845675" y="4686300"/>
          <p14:tracePt t="48533" x="9852025" y="4686300"/>
          <p14:tracePt t="48547" x="9875838" y="4686300"/>
          <p14:tracePt t="48563" x="9913938" y="4686300"/>
          <p14:tracePt t="48580" x="9982200" y="4686300"/>
          <p14:tracePt t="48582" x="9990138" y="4686300"/>
          <p14:tracePt t="48597" x="10042525" y="4686300"/>
          <p14:tracePt t="48599" x="10050463" y="4686300"/>
          <p14:tracePt t="48600" x="10058400" y="4686300"/>
          <p14:tracePt t="48614" x="10104438" y="4678363"/>
          <p14:tracePt t="48630" x="10134600" y="4670425"/>
          <p14:tracePt t="48647" x="10150475" y="4664075"/>
          <p14:tracePt t="48686" x="10156825" y="4664075"/>
          <p14:tracePt t="48795" x="10156825" y="4670425"/>
          <p14:tracePt t="48801" x="10150475" y="4670425"/>
          <p14:tracePt t="48814" x="10118725" y="4694238"/>
          <p14:tracePt t="48830" x="10012363" y="4746625"/>
          <p14:tracePt t="48832" x="9998075" y="4754563"/>
          <p14:tracePt t="48847" x="9859963" y="4808538"/>
          <p14:tracePt t="48849" x="9845675" y="4816475"/>
          <p14:tracePt t="48864" x="9699625" y="4838700"/>
          <p14:tracePt t="48865" x="9677400" y="4838700"/>
          <p14:tracePt t="48866" x="9655175" y="4838700"/>
          <p14:tracePt t="48880" x="9464675" y="4838700"/>
          <p14:tracePt t="48897" x="9190038" y="4838700"/>
          <p14:tracePt t="48899" x="9151938" y="4830763"/>
          <p14:tracePt t="48900" x="9121775" y="4830763"/>
          <p14:tracePt t="48903" x="9083675" y="4830763"/>
          <p14:tracePt t="48913" x="8923338" y="4830763"/>
          <p14:tracePt t="48915" x="8893175" y="4830763"/>
          <p14:tracePt t="48916" x="8861425" y="4830763"/>
          <p14:tracePt t="48931" x="8664575" y="4854575"/>
          <p14:tracePt t="48932" x="8626475" y="4860925"/>
          <p14:tracePt t="48935" x="8594725" y="4868863"/>
          <p14:tracePt t="48937" x="8564563" y="4868863"/>
          <p14:tracePt t="48947" x="8359775" y="4906963"/>
          <p14:tracePt t="48948" x="8313738" y="4922838"/>
          <p14:tracePt t="48963" x="8016875" y="4983163"/>
          <p14:tracePt t="48965" x="7970838" y="4983163"/>
          <p14:tracePt t="48980" x="7620000" y="5037138"/>
          <p14:tracePt t="48997" x="7292975" y="5083175"/>
          <p14:tracePt t="49000" x="7254875" y="5083175"/>
          <p14:tracePt t="49001" x="7216775" y="5083175"/>
          <p14:tracePt t="49002" x="7170738" y="5089525"/>
          <p14:tracePt t="49014" x="6972300" y="5127625"/>
          <p14:tracePt t="49015" x="6926263" y="5135563"/>
          <p14:tracePt t="49030" x="6659563" y="5211763"/>
          <p14:tracePt t="49033" x="6621463" y="5211763"/>
          <p14:tracePt t="49034" x="6599238" y="5219700"/>
          <p14:tracePt t="49048" x="6438900" y="5287963"/>
          <p14:tracePt t="49051" x="6408738" y="5303838"/>
          <p14:tracePt t="49053" x="6384925" y="5311775"/>
          <p14:tracePt t="49054" x="6370638" y="5326063"/>
          <p14:tracePt t="49064" x="6256338" y="5380038"/>
          <p14:tracePt t="49080" x="6096000" y="5464175"/>
          <p14:tracePt t="49082" x="6080125" y="5470525"/>
          <p14:tracePt t="49097" x="5943600" y="5554663"/>
          <p14:tracePt t="49099" x="5927725" y="5562600"/>
          <p14:tracePt t="49114" x="5821363" y="5654675"/>
          <p14:tracePt t="49115" x="5807075" y="5668963"/>
          <p14:tracePt t="49116" x="5791200" y="5684838"/>
          <p14:tracePt t="49130" x="5699125" y="5761038"/>
          <p14:tracePt t="49132" x="5684838" y="5768975"/>
          <p14:tracePt t="49147" x="5600700" y="5829300"/>
          <p14:tracePt t="49150" x="5570538" y="5851525"/>
          <p14:tracePt t="49153" x="5562600" y="5859463"/>
          <p14:tracePt t="49164" x="5494338" y="5905500"/>
          <p14:tracePt t="49180" x="5410200" y="5943600"/>
          <p14:tracePt t="49182" x="5394325" y="5951538"/>
          <p14:tracePt t="49184" x="5387975" y="5951538"/>
          <p14:tracePt t="49187" x="5380038" y="5959475"/>
          <p14:tracePt t="49197" x="5334000" y="5981700"/>
          <p14:tracePt t="49214" x="5257800" y="6019800"/>
          <p14:tracePt t="49216" x="5249863" y="6019800"/>
          <p14:tracePt t="49218" x="5241925" y="6027738"/>
          <p14:tracePt t="49220" x="5227638" y="6035675"/>
          <p14:tracePt t="49230" x="5197475" y="6057900"/>
          <p14:tracePt t="49247" x="5135563" y="6111875"/>
          <p14:tracePt t="49249" x="5127625" y="6111875"/>
          <p14:tracePt t="49251" x="5121275" y="6126163"/>
          <p14:tracePt t="49252" x="5113338" y="6126163"/>
          <p14:tracePt t="49254" x="5105400" y="6142038"/>
          <p14:tracePt t="49264" x="5075238" y="6172200"/>
          <p14:tracePt t="49280" x="5029200" y="6226175"/>
          <p14:tracePt t="49283" x="5029200" y="6232525"/>
          <p14:tracePt t="49286" x="5021263" y="6232525"/>
          <p14:tracePt t="49287" x="5013325" y="6240463"/>
          <p14:tracePt t="49297" x="4999038" y="6264275"/>
          <p14:tracePt t="49314" x="4968875" y="6294438"/>
          <p14:tracePt t="49331" x="4953000" y="6308725"/>
          <p14:tracePt t="49332" x="4945063" y="6308725"/>
          <p14:tracePt t="49347" x="4945063" y="6316663"/>
          <p14:tracePt t="49435" x="4937125" y="6316663"/>
          <p14:tracePt t="49457" x="4930775" y="6316663"/>
          <p14:tracePt t="49537" x="4922838" y="6316663"/>
          <p14:tracePt t="49612" x="4914900" y="6316663"/>
          <p14:tracePt t="50343" x="4914900" y="6308725"/>
          <p14:tracePt t="50351" x="4914900" y="6302375"/>
          <p14:tracePt t="50364" x="4922838" y="6278563"/>
          <p14:tracePt t="50381" x="4937125" y="6232525"/>
          <p14:tracePt t="50398" x="4953000" y="6180138"/>
          <p14:tracePt t="50399" x="4953000" y="6172200"/>
          <p14:tracePt t="50401" x="4953000" y="6164263"/>
          <p14:tracePt t="50403" x="4953000" y="6156325"/>
          <p14:tracePt t="50405" x="4960938" y="6149975"/>
          <p14:tracePt t="50414" x="4968875" y="6118225"/>
          <p14:tracePt t="50431" x="4975225" y="6073775"/>
          <p14:tracePt t="50433" x="4983163" y="6073775"/>
          <p14:tracePt t="50436" x="4983163" y="6057900"/>
          <p14:tracePt t="50447" x="4983163" y="6035675"/>
          <p14:tracePt t="50464" x="4991100" y="6003925"/>
          <p14:tracePt t="50481" x="4991100" y="5989638"/>
          <p14:tracePt t="50497" x="4999038" y="5959475"/>
          <p14:tracePt t="50499" x="4999038" y="5943600"/>
          <p14:tracePt t="50514" x="5013325" y="5897563"/>
          <p14:tracePt t="50531" x="5029200" y="5821363"/>
          <p14:tracePt t="50532" x="5029200" y="5813425"/>
          <p14:tracePt t="50534" x="5029200" y="5807075"/>
          <p14:tracePt t="50548" x="5045075" y="5737225"/>
          <p14:tracePt t="50549" x="5045075" y="5722938"/>
          <p14:tracePt t="50550" x="5045075" y="5707063"/>
          <p14:tracePt t="50552" x="5051425" y="5699125"/>
          <p14:tracePt t="50554" x="5051425" y="5684838"/>
          <p14:tracePt t="50564" x="5059363" y="5616575"/>
          <p14:tracePt t="50581" x="5083175" y="5502275"/>
          <p14:tracePt t="50583" x="5083175" y="5494338"/>
          <p14:tracePt t="50584" x="5083175" y="5478463"/>
          <p14:tracePt t="50597" x="5097463" y="5402263"/>
          <p14:tracePt t="50599" x="5097463" y="5394325"/>
          <p14:tracePt t="50600" x="5097463" y="5380038"/>
          <p14:tracePt t="50603" x="5097463" y="5364163"/>
          <p14:tracePt t="50614" x="5121275" y="5295900"/>
          <p14:tracePt t="50616" x="5121275" y="5280025"/>
          <p14:tracePt t="50631" x="5135563" y="5189538"/>
          <p14:tracePt t="50633" x="5135563" y="5173663"/>
          <p14:tracePt t="50634" x="5135563" y="5159375"/>
          <p14:tracePt t="50647" x="5159375" y="5075238"/>
          <p14:tracePt t="50649" x="5159375" y="5059363"/>
          <p14:tracePt t="50664" x="5173663" y="4937125"/>
          <p14:tracePt t="50681" x="5189538" y="4822825"/>
          <p14:tracePt t="50684" x="5189538" y="4808538"/>
          <p14:tracePt t="50685" x="5189538" y="4784725"/>
          <p14:tracePt t="50687" x="5189538" y="4770438"/>
          <p14:tracePt t="50697" x="5203825" y="4694238"/>
          <p14:tracePt t="50714" x="5211763" y="4579938"/>
          <p14:tracePt t="50717" x="5211763" y="4572000"/>
          <p14:tracePt t="50719" x="5211763" y="4556125"/>
          <p14:tracePt t="50731" x="5211763" y="4495800"/>
          <p14:tracePt t="50747" x="5211763" y="4435475"/>
          <p14:tracePt t="50750" x="5211763" y="4419600"/>
          <p14:tracePt t="50764" x="5211763" y="4381500"/>
          <p14:tracePt t="50781" x="5211763" y="4335463"/>
          <p14:tracePt t="50799" x="5211763" y="4297363"/>
          <p14:tracePt t="50802" x="5211763" y="4289425"/>
          <p14:tracePt t="50815" x="5211763" y="4259263"/>
          <p14:tracePt t="50831" x="5219700" y="4213225"/>
          <p14:tracePt t="50848" x="5219700" y="4160838"/>
          <p14:tracePt t="50864" x="5219700" y="4106863"/>
          <p14:tracePt t="50866" x="5219700" y="4098925"/>
          <p14:tracePt t="50881" x="5219700" y="4054475"/>
          <p14:tracePt t="50898" x="5219700" y="4008438"/>
          <p14:tracePt t="50900" x="5219700" y="4000500"/>
          <p14:tracePt t="50905" x="5219700" y="3984625"/>
          <p14:tracePt t="50914" x="5219700" y="3954463"/>
          <p14:tracePt t="50931" x="5227638" y="3894138"/>
          <p14:tracePt t="50932" x="5227638" y="3878263"/>
          <p14:tracePt t="50948" x="5227638" y="3817938"/>
          <p14:tracePt t="50965" x="5227638" y="3741738"/>
          <p14:tracePt t="50968" x="5227638" y="3725863"/>
          <p14:tracePt t="50970" x="5227638" y="3711575"/>
          <p14:tracePt t="50981" x="5227638" y="3679825"/>
          <p14:tracePt t="50998" x="5227638" y="3635375"/>
          <p14:tracePt t="51000" x="5227638" y="3627438"/>
          <p14:tracePt t="51014" x="5227638" y="3597275"/>
          <p14:tracePt t="51031" x="5227638" y="3573463"/>
          <p14:tracePt t="51034" x="5227638" y="3565525"/>
          <p14:tracePt t="51048" x="5219700" y="3551238"/>
          <p14:tracePt t="51065" x="5219700" y="3527425"/>
          <p14:tracePt t="51081" x="5219700" y="3497263"/>
          <p14:tracePt t="51098" x="5219700" y="3467100"/>
          <p14:tracePt t="51114" x="5219700" y="3436938"/>
          <p14:tracePt t="51131" x="5219700" y="3421063"/>
          <p14:tracePt t="51148" x="5219700" y="3406775"/>
          <p14:tracePt t="51164" x="5219700" y="3390900"/>
          <p14:tracePt t="51181" x="5219700" y="3368675"/>
          <p14:tracePt t="51184" x="5219700" y="3360738"/>
          <p14:tracePt t="51198" x="5219700" y="3322638"/>
          <p14:tracePt t="51215" x="5219700" y="3268663"/>
          <p14:tracePt t="51217" x="5219700" y="3260725"/>
          <p14:tracePt t="51231" x="5219700" y="3216275"/>
          <p14:tracePt t="51248" x="5219700" y="3140075"/>
          <p14:tracePt t="51251" x="5219700" y="3132138"/>
          <p14:tracePt t="51253" x="5219700" y="3124200"/>
          <p14:tracePt t="51254" x="5219700" y="3116263"/>
          <p14:tracePt t="51264" x="5219700" y="3086100"/>
          <p14:tracePt t="51281" x="5219700" y="3055938"/>
          <p14:tracePt t="51299" x="5219700" y="3025775"/>
          <p14:tracePt t="51315" x="5219700" y="3009900"/>
          <p14:tracePt t="51331" x="5219700" y="2987675"/>
          <p14:tracePt t="51333" x="5219700" y="2979738"/>
          <p14:tracePt t="51348" x="5219700" y="2963863"/>
          <p14:tracePt t="51364" x="5219700" y="2941638"/>
          <p14:tracePt t="51366" x="5219700" y="2933700"/>
          <p14:tracePt t="51381" x="5219700" y="2911475"/>
          <p14:tracePt t="51398" x="5219700" y="2887663"/>
          <p14:tracePt t="51400" x="5219700" y="2879725"/>
          <p14:tracePt t="51414" x="5219700" y="2857500"/>
          <p14:tracePt t="51431" x="5219700" y="2827338"/>
          <p14:tracePt t="51432" x="5219700" y="2819400"/>
          <p14:tracePt t="51448" x="5219700" y="2781300"/>
          <p14:tracePt t="51464" x="5219700" y="2743200"/>
          <p14:tracePt t="51468" x="5219700" y="2735263"/>
          <p14:tracePt t="51481" x="5219700" y="2705100"/>
          <p14:tracePt t="51498" x="5219700" y="2651125"/>
          <p14:tracePt t="51502" x="5219700" y="2636838"/>
          <p14:tracePt t="51514" x="5219700" y="2606675"/>
          <p14:tracePt t="51531" x="5219700" y="2568575"/>
          <p14:tracePt t="51533" x="5219700" y="2560638"/>
          <p14:tracePt t="51534" x="5219700" y="2552700"/>
          <p14:tracePt t="51549" x="5219700" y="2522538"/>
          <p14:tracePt t="51565" x="5219700" y="2492375"/>
          <p14:tracePt t="51581" x="5219700" y="2468563"/>
          <p14:tracePt t="51583" x="5219700" y="2460625"/>
          <p14:tracePt t="51598" x="5219700" y="2446338"/>
          <p14:tracePt t="51615" x="5219700" y="2422525"/>
          <p14:tracePt t="51631" x="5219700" y="2408238"/>
          <p14:tracePt t="51648" x="5219700" y="2384425"/>
          <p14:tracePt t="51665" x="5219700" y="2378075"/>
          <p14:tracePt t="51681" x="5219700" y="2362200"/>
          <p14:tracePt t="51698" x="5219700" y="2354263"/>
          <p14:tracePt t="51714" x="5219700" y="2346325"/>
          <p14:tracePt t="51731" x="5219700" y="2324100"/>
          <p14:tracePt t="51748" x="5219700" y="2286000"/>
          <p14:tracePt t="51765" x="5219700" y="2239963"/>
          <p14:tracePt t="51781" x="5227638" y="2187575"/>
          <p14:tracePt t="51783" x="5235575" y="2179638"/>
          <p14:tracePt t="51799" x="5249863" y="2125663"/>
          <p14:tracePt t="51801" x="5249863" y="2111375"/>
          <p14:tracePt t="51815" x="5257800" y="2073275"/>
          <p14:tracePt t="51832" x="5273675" y="2035175"/>
          <p14:tracePt t="51833" x="5273675" y="2027238"/>
          <p14:tracePt t="51834" x="5280025" y="2027238"/>
          <p14:tracePt t="51848" x="5280025" y="1997075"/>
          <p14:tracePt t="51865" x="5287963" y="1981200"/>
          <p14:tracePt t="51866" x="5287963" y="1973263"/>
          <p14:tracePt t="51881" x="5295900" y="1951038"/>
          <p14:tracePt t="51898" x="5295900" y="1927225"/>
          <p14:tracePt t="51914" x="5303838" y="1905000"/>
          <p14:tracePt t="51931" x="5303838" y="1882775"/>
          <p14:tracePt t="51933" x="5303838" y="1874838"/>
          <p14:tracePt t="51948" x="5303838" y="1866900"/>
          <p14:tracePt t="51965" x="5303838" y="1858963"/>
          <p14:tracePt t="51981" x="5311775" y="1851025"/>
          <p14:tracePt t="52013" x="5311775" y="1844675"/>
          <p14:tracePt t="52057" x="5311775" y="1836738"/>
          <p14:tracePt t="52065" x="5311775" y="1828800"/>
          <p14:tracePt t="52075" x="5311775" y="1820863"/>
          <p14:tracePt t="52082" x="5318125" y="1812925"/>
          <p14:tracePt t="52083" x="5318125" y="1806575"/>
          <p14:tracePt t="52098" x="5326063" y="1782763"/>
          <p14:tracePt t="52115" x="5326063" y="1768475"/>
          <p14:tracePt t="52131" x="5326063" y="1760538"/>
          <p14:tracePt t="52441" x="5326063" y="1768475"/>
          <p14:tracePt t="52449" x="5318125" y="1768475"/>
          <p14:tracePt t="52529" x="5311775" y="1768475"/>
          <p14:tracePt t="52559" x="5311775" y="1774825"/>
          <p14:tracePt t="52567" x="5303838" y="1774825"/>
          <p14:tracePt t="52662" x="5295900" y="1782763"/>
          <p14:tracePt t="52676" x="5295900" y="1790700"/>
          <p14:tracePt t="52682" x="5287963" y="1790700"/>
          <p14:tracePt t="52698" x="5280025" y="1798638"/>
          <p14:tracePt t="52715" x="5273675" y="1798638"/>
          <p14:tracePt t="52732" x="5265738" y="1806575"/>
          <p14:tracePt t="53153" x="5273675" y="1806575"/>
          <p14:tracePt t="53159" x="5280025" y="1806575"/>
          <p14:tracePt t="53167" x="5287963" y="1806575"/>
          <p14:tracePt t="53182" x="5295900" y="1806575"/>
          <p14:tracePt t="53199" x="5303838" y="1806575"/>
          <p14:tracePt t="53215" x="5311775" y="1806575"/>
          <p14:tracePt t="53235" x="5318125" y="1806575"/>
          <p14:tracePt t="53248" x="5326063" y="1812925"/>
          <p14:tracePt t="53265" x="5349875" y="1820863"/>
          <p14:tracePt t="53282" x="5364163" y="1820863"/>
          <p14:tracePt t="53299" x="5380038" y="1820863"/>
          <p14:tracePt t="53315" x="5394325" y="1820863"/>
          <p14:tracePt t="53332" x="5410200" y="1820863"/>
          <p14:tracePt t="53333" x="5418138" y="1820863"/>
          <p14:tracePt t="53349" x="5440363" y="1820863"/>
          <p14:tracePt t="53365" x="5448300" y="1820863"/>
          <p14:tracePt t="53601" x="5448300" y="1828800"/>
          <p14:tracePt t="53647" x="5440363" y="1828800"/>
          <p14:tracePt t="53661" x="5432425" y="1828800"/>
          <p14:tracePt t="53673" x="5426075" y="1828800"/>
          <p14:tracePt t="53682" x="5418138" y="1836738"/>
          <p14:tracePt t="53699" x="5394325" y="1836738"/>
          <p14:tracePt t="53715" x="5372100" y="1851025"/>
          <p14:tracePt t="53717" x="5364163" y="1851025"/>
          <p14:tracePt t="53732" x="5341938" y="1851025"/>
          <p14:tracePt t="53749" x="5303838" y="1851025"/>
          <p14:tracePt t="53765" x="5287963" y="1858963"/>
          <p14:tracePt t="53782" x="5265738" y="1858963"/>
          <p14:tracePt t="53799" x="5257800" y="1858963"/>
          <p14:tracePt t="53815" x="5241925" y="1858963"/>
          <p14:tracePt t="53833" x="5235575" y="1858963"/>
          <p14:tracePt t="53859" x="5227638" y="1858963"/>
          <p14:tracePt t="53873" x="5219700" y="1858963"/>
          <p14:tracePt t="53882" x="5211763" y="1858963"/>
          <p14:tracePt t="53899" x="5197475" y="1858963"/>
          <p14:tracePt t="53915" x="5181600" y="1866900"/>
          <p14:tracePt t="53932" x="5173663" y="1866900"/>
          <p14:tracePt t="53949" x="5165725" y="1866900"/>
          <p14:tracePt t="53965" x="5159375" y="1866900"/>
          <p14:tracePt t="53982" x="5143500" y="1866900"/>
          <p14:tracePt t="53999" x="5135563" y="1866900"/>
          <p14:tracePt t="54015" x="5127625" y="1874838"/>
          <p14:tracePt t="54049" x="5121275" y="1874838"/>
          <p14:tracePt t="54157" x="5113338" y="1874838"/>
          <p14:tracePt t="56695" x="5121275" y="1874838"/>
          <p14:tracePt t="56700" x="5121275" y="1882775"/>
          <p14:tracePt t="56716" x="5135563" y="1882775"/>
          <p14:tracePt t="56733" x="5159375" y="1889125"/>
          <p14:tracePt t="56750" x="5173663" y="1905000"/>
          <p14:tracePt t="56752" x="5181600" y="1912938"/>
          <p14:tracePt t="56766" x="5197475" y="1920875"/>
          <p14:tracePt t="56783" x="5235575" y="1927225"/>
          <p14:tracePt t="56784" x="5241925" y="1935163"/>
          <p14:tracePt t="56801" x="5287963" y="1951038"/>
          <p14:tracePt t="56802" x="5295900" y="1951038"/>
          <p14:tracePt t="56816" x="5356225" y="1965325"/>
          <p14:tracePt t="56818" x="5372100" y="1965325"/>
          <p14:tracePt t="56833" x="5432425" y="1981200"/>
          <p14:tracePt t="56835" x="5440363" y="1981200"/>
          <p14:tracePt t="56836" x="5456238" y="1989138"/>
          <p14:tracePt t="56838" x="5464175" y="1989138"/>
          <p14:tracePt t="56850" x="5532438" y="2011363"/>
          <p14:tracePt t="56866" x="5646738" y="2057400"/>
          <p14:tracePt t="56870" x="5654675" y="2057400"/>
          <p14:tracePt t="56871" x="5668963" y="2065338"/>
          <p14:tracePt t="56883" x="5753100" y="2103438"/>
          <p14:tracePt t="56884" x="5761038" y="2111375"/>
          <p14:tracePt t="56886" x="5783263" y="2111375"/>
          <p14:tracePt t="56900" x="5883275" y="2163763"/>
          <p14:tracePt t="56902" x="5897563" y="2171700"/>
          <p14:tracePt t="56904" x="5913438" y="2171700"/>
          <p14:tracePt t="56906" x="5921375" y="2179638"/>
          <p14:tracePt t="56916" x="5997575" y="2209800"/>
          <p14:tracePt t="56918" x="6019800" y="2217738"/>
          <p14:tracePt t="56933" x="6118225" y="2263775"/>
          <p14:tracePt t="56936" x="6142038" y="2270125"/>
          <p14:tracePt t="56938" x="6156325" y="2270125"/>
          <p14:tracePt t="56940" x="6172200" y="2278063"/>
          <p14:tracePt t="56943" x="6188075" y="2286000"/>
          <p14:tracePt t="56950" x="6240463" y="2308225"/>
          <p14:tracePt t="56966" x="6340475" y="2339975"/>
          <p14:tracePt t="56970" x="6370638" y="2339975"/>
          <p14:tracePt t="56972" x="6384925" y="2354263"/>
          <p14:tracePt t="56974" x="6392863" y="2354263"/>
          <p14:tracePt t="56983" x="6461125" y="2384425"/>
          <p14:tracePt t="57000" x="6637338" y="2454275"/>
          <p14:tracePt t="57003" x="6651625" y="2460625"/>
          <p14:tracePt t="57005" x="6675438" y="2468563"/>
          <p14:tracePt t="57016" x="6819900" y="2536825"/>
          <p14:tracePt t="57033" x="6994525" y="2636838"/>
          <p14:tracePt t="57035" x="7018338" y="2644775"/>
          <p14:tracePt t="57036" x="7032625" y="2659063"/>
          <p14:tracePt t="57038" x="7056438" y="2667000"/>
          <p14:tracePt t="57050" x="7178675" y="2727325"/>
          <p14:tracePt t="57052" x="7208838" y="2743200"/>
          <p14:tracePt t="57055" x="7223125" y="2751138"/>
          <p14:tracePt t="57067" x="7369175" y="2819400"/>
          <p14:tracePt t="57068" x="7391400" y="2835275"/>
          <p14:tracePt t="57070" x="7413625" y="2841625"/>
          <p14:tracePt t="57083" x="7551738" y="2903538"/>
          <p14:tracePt t="57085" x="7573963" y="2911475"/>
          <p14:tracePt t="57087" x="7589838" y="2917825"/>
          <p14:tracePt t="57089" x="7612063" y="2925763"/>
          <p14:tracePt t="57100" x="7742238" y="2971800"/>
          <p14:tracePt t="57116" x="7894638" y="3032125"/>
          <p14:tracePt t="57118" x="7908925" y="3040063"/>
          <p14:tracePt t="57120" x="7924800" y="3048000"/>
          <p14:tracePt t="57123" x="7940675" y="3055938"/>
          <p14:tracePt t="57133" x="8023225" y="3086100"/>
          <p14:tracePt t="57150" x="8175625" y="3162300"/>
          <p14:tracePt t="57152" x="8191500" y="3170238"/>
          <p14:tracePt t="57154" x="8207375" y="3178175"/>
          <p14:tracePt t="57156" x="8213725" y="3184525"/>
          <p14:tracePt t="57166" x="8289925" y="3230563"/>
          <p14:tracePt t="57183" x="8420100" y="3314700"/>
          <p14:tracePt t="57185" x="8435975" y="3322638"/>
          <p14:tracePt t="57186" x="8450263" y="3336925"/>
          <p14:tracePt t="57189" x="8474075" y="3344863"/>
          <p14:tracePt t="57190" x="8488363" y="3360738"/>
          <p14:tracePt t="57200" x="8572500" y="3406775"/>
          <p14:tracePt t="57216" x="8724900" y="3489325"/>
          <p14:tracePt t="57219" x="8740775" y="3497263"/>
          <p14:tracePt t="57221" x="8755063" y="3505200"/>
          <p14:tracePt t="57222" x="8778875" y="3521075"/>
          <p14:tracePt t="57233" x="8869363" y="3565525"/>
          <p14:tracePt t="57250" x="9037638" y="3641725"/>
          <p14:tracePt t="57252" x="9059863" y="3649663"/>
          <p14:tracePt t="57254" x="9083675" y="3665538"/>
          <p14:tracePt t="57257" x="9105900" y="3673475"/>
          <p14:tracePt t="57266" x="9212263" y="3725863"/>
          <p14:tracePt t="57283" x="9372600" y="3810000"/>
          <p14:tracePt t="57286" x="9426575" y="3840163"/>
          <p14:tracePt t="57288" x="9448800" y="3856038"/>
          <p14:tracePt t="57290" x="9464675" y="3863975"/>
          <p14:tracePt t="57300" x="9555163" y="3916363"/>
          <p14:tracePt t="57302" x="9571038" y="3932238"/>
          <p14:tracePt t="57305" x="9601200" y="3940175"/>
          <p14:tracePt t="57316" x="9685338" y="4000500"/>
          <p14:tracePt t="57319" x="9699625" y="4000500"/>
          <p14:tracePt t="57333" x="9775825" y="4054475"/>
          <p14:tracePt t="57336" x="9799638" y="4068763"/>
          <p14:tracePt t="57338" x="9807575" y="4076700"/>
          <p14:tracePt t="57340" x="9821863" y="4084638"/>
          <p14:tracePt t="57350" x="9867900" y="4114800"/>
          <p14:tracePt t="57367" x="9944100" y="4152900"/>
          <p14:tracePt t="57369" x="9952038" y="4160838"/>
          <p14:tracePt t="57370" x="9959975" y="4168775"/>
          <p14:tracePt t="57373" x="9974263" y="4168775"/>
          <p14:tracePt t="57383" x="10012363" y="4191000"/>
          <p14:tracePt t="57400" x="10074275" y="4221163"/>
          <p14:tracePt t="57404" x="10074275" y="4229100"/>
          <p14:tracePt t="57405" x="10080625" y="4237038"/>
          <p14:tracePt t="57416" x="10112375" y="4251325"/>
          <p14:tracePt t="57433" x="10134600" y="4267200"/>
          <p14:tracePt t="57450" x="10142538" y="4275138"/>
          <p14:tracePt t="57466" x="10150475" y="4275138"/>
          <p14:tracePt t="57509" x="10150475" y="4283075"/>
          <p14:tracePt t="57513" x="10156825" y="4283075"/>
          <p14:tracePt t="57517" x="10156825" y="4289425"/>
          <p14:tracePt t="57533" x="10180638" y="4305300"/>
          <p14:tracePt t="57535" x="10188575" y="4305300"/>
          <p14:tracePt t="57551" x="10194925" y="4327525"/>
          <p14:tracePt t="57552" x="10202863" y="4327525"/>
          <p14:tracePt t="57567" x="10218738" y="4351338"/>
          <p14:tracePt t="57583" x="10218738" y="4359275"/>
          <p14:tracePt t="57600" x="10226675" y="4365625"/>
          <p14:tracePt t="57643" x="10233025" y="4365625"/>
          <p14:tracePt t="57681" x="10233025" y="4373563"/>
          <p14:tracePt t="57701" x="10240963" y="4373563"/>
          <p14:tracePt t="57717" x="10240963" y="4381500"/>
          <p14:tracePt t="57731" x="10240963" y="4389438"/>
          <p14:tracePt t="57779" x="10240963" y="4397375"/>
          <p14:tracePt t="57791" x="10248900" y="4397375"/>
          <p14:tracePt t="57797" x="10248900" y="4403725"/>
          <p14:tracePt t="57813" x="10248900" y="4411663"/>
          <p14:tracePt t="57819" x="10248900" y="4419600"/>
          <p14:tracePt t="57834" x="10248900" y="4427538"/>
          <p14:tracePt t="57835" x="10248900" y="4435475"/>
          <p14:tracePt t="57850" x="10248900" y="4457700"/>
          <p14:tracePt t="57867" x="10248900" y="4465638"/>
          <p14:tracePt t="57868" x="10248900" y="4473575"/>
          <p14:tracePt t="57884" x="10248900" y="4479925"/>
          <p14:tracePt t="57995" x="10248900" y="4487863"/>
          <p14:tracePt t="58003" x="10248900" y="4495800"/>
          <p14:tracePt t="58013" x="10248900" y="4503738"/>
          <p14:tracePt t="58017" x="10248900" y="4511675"/>
          <p14:tracePt t="58034" x="10248900" y="4525963"/>
          <p14:tracePt t="58050" x="10248900" y="4549775"/>
          <p14:tracePt t="58067" x="10248900" y="4556125"/>
          <p14:tracePt t="58083" x="10248900" y="4564063"/>
          <p14:tracePt t="58153" x="10240963" y="4564063"/>
          <p14:tracePt t="58311" x="10240963" y="4572000"/>
          <p14:tracePt t="58693" x="10240963" y="4564063"/>
          <p14:tracePt t="58711" x="10240963" y="4556125"/>
          <p14:tracePt t="58745" x="10240963" y="4549775"/>
          <p14:tracePt t="59183" x="10240963" y="4541838"/>
          <p14:tracePt t="59193" x="10240963" y="4533900"/>
          <p14:tracePt t="59345" x="10240963" y="4525963"/>
          <p14:tracePt t="59357" x="10240963" y="4518025"/>
          <p14:tracePt t="59428" x="10240963" y="4511675"/>
          <p14:tracePt t="59435" x="10240963" y="4503738"/>
          <p14:tracePt t="59443" x="10240963" y="4495800"/>
          <p14:tracePt t="59451" x="10240963" y="4487863"/>
          <p14:tracePt t="59467" x="10240963" y="4457700"/>
          <p14:tracePt t="59484" x="10240963" y="4441825"/>
          <p14:tracePt t="59501" x="10240963" y="4435475"/>
          <p14:tracePt t="59545" x="10240963" y="4441825"/>
          <p14:tracePt t="59549" x="10240963" y="4457700"/>
          <p14:tracePt t="59552" x="10226675" y="4457700"/>
          <p14:tracePt t="59555" x="10226675" y="4465638"/>
          <p14:tracePt t="59567" x="10180638" y="4479925"/>
          <p14:tracePt t="59584" x="10142538" y="4487863"/>
          <p14:tracePt t="59616" x="10142538" y="4473575"/>
          <p14:tracePt t="59620" x="10142538" y="4441825"/>
          <p14:tracePt t="59634" x="10156825" y="4365625"/>
          <p14:tracePt t="59651" x="10194925" y="4297363"/>
          <p14:tracePt t="59667" x="10210800" y="4275138"/>
          <p14:tracePt t="59701" x="10218738" y="4275138"/>
          <p14:tracePt t="59721" x="10210800" y="4283075"/>
          <p14:tracePt t="59734" x="10194925" y="4289425"/>
          <p14:tracePt t="59751" x="10164763" y="4283075"/>
          <p14:tracePt t="59753" x="10156825" y="4283075"/>
          <p14:tracePt t="59754" x="10156825" y="4275138"/>
          <p14:tracePt t="59767" x="10142538" y="4244975"/>
          <p14:tracePt t="59784" x="10142538" y="4213225"/>
          <p14:tracePt t="59805" x="10142538" y="4206875"/>
          <p14:tracePt t="59818" x="10150475" y="4206875"/>
          <p14:tracePt t="59889" x="10142538" y="4206875"/>
          <p14:tracePt t="59894" x="10134600" y="4206875"/>
          <p14:tracePt t="59913" x="10134600" y="4198938"/>
          <p14:tracePt t="59928" x="10134600" y="4191000"/>
          <p14:tracePt t="59940" x="10142538" y="4191000"/>
          <p14:tracePt t="59951" x="10150475" y="4183063"/>
          <p14:tracePt t="59968" x="10156825" y="4168775"/>
          <p14:tracePt t="59984" x="10164763" y="4160838"/>
          <p14:tracePt t="60045" x="10164763" y="4152900"/>
          <p14:tracePt t="60052" x="10164763" y="4144963"/>
          <p14:tracePt t="60055" x="10164763" y="4137025"/>
          <p14:tracePt t="60068" x="10164763" y="4130675"/>
          <p14:tracePt t="60084" x="10164763" y="4122738"/>
          <p14:tracePt t="60307" x="10172700" y="4122738"/>
          <p14:tracePt t="60312" x="10172700" y="4130675"/>
          <p14:tracePt t="60322" x="10180638" y="4130675"/>
          <p14:tracePt t="60340" x="10180638" y="4137025"/>
          <p14:tracePt t="60355" x="10180638" y="4144963"/>
          <p14:tracePt t="60367" x="10180638" y="4152900"/>
          <p14:tracePt t="60384" x="10180638" y="4175125"/>
          <p14:tracePt t="60401" x="10172700" y="4198938"/>
          <p14:tracePt t="60417" x="10164763" y="4206875"/>
          <p14:tracePt t="60487" x="10164763" y="4213225"/>
          <p14:tracePt t="60499" x="10164763" y="4221163"/>
          <p14:tracePt t="60508" x="10164763" y="4229100"/>
          <p14:tracePt t="60518" x="10164763" y="4244975"/>
          <p14:tracePt t="60535" x="10164763" y="4275138"/>
          <p14:tracePt t="60536" x="10164763" y="4283075"/>
          <p14:tracePt t="60551" x="10164763" y="4289425"/>
          <p14:tracePt t="60568" x="10164763" y="4305300"/>
          <p14:tracePt t="60651" x="10164763" y="4313238"/>
          <p14:tracePt t="60661" x="10164763" y="4321175"/>
          <p14:tracePt t="60671" x="10164763" y="4327525"/>
          <p14:tracePt t="60684" x="10164763" y="4335463"/>
          <p14:tracePt t="60702" x="10164763" y="4351338"/>
          <p14:tracePt t="60718" x="10164763" y="4365625"/>
          <p14:tracePt t="60965" x="10156825" y="4359275"/>
          <p14:tracePt t="60973" x="10156825" y="4351338"/>
          <p14:tracePt t="60984" x="10156825" y="4335463"/>
          <p14:tracePt t="61001" x="10156825" y="4313238"/>
          <p14:tracePt t="61018" x="10156825" y="4283075"/>
          <p14:tracePt t="61035" x="10156825" y="4251325"/>
          <p14:tracePt t="61052" x="10156825" y="4229100"/>
          <p14:tracePt t="61068" x="10156825" y="4206875"/>
          <p14:tracePt t="61085" x="10156825" y="4198938"/>
          <p14:tracePt t="61101" x="10156825" y="4168775"/>
          <p14:tracePt t="61118" x="10156825" y="4114800"/>
          <p14:tracePt t="61135" x="10156825" y="4068763"/>
          <p14:tracePt t="61151" x="10156825" y="4030663"/>
          <p14:tracePt t="61153" x="10156825" y="4022725"/>
          <p14:tracePt t="61168" x="10156825" y="3984625"/>
          <p14:tracePt t="61185" x="10156825" y="3954463"/>
          <p14:tracePt t="61188" x="10156825" y="3946525"/>
          <p14:tracePt t="61201" x="10156825" y="3924300"/>
          <p14:tracePt t="61218" x="10156825" y="3894138"/>
          <p14:tracePt t="61235" x="10156825" y="3863975"/>
          <p14:tracePt t="61251" x="10150475" y="3825875"/>
          <p14:tracePt t="61254" x="10150475" y="3810000"/>
          <p14:tracePt t="61268" x="10150475" y="3779838"/>
          <p14:tracePt t="61285" x="10150475" y="3749675"/>
          <p14:tracePt t="61301" x="10150475" y="3733800"/>
          <p14:tracePt t="61318" x="10150475" y="3725863"/>
          <p14:tracePt t="61369" x="10150475" y="3717925"/>
          <p14:tracePt t="61379" x="10150475" y="3711575"/>
          <p14:tracePt t="61385" x="10150475" y="3703638"/>
          <p14:tracePt t="61401" x="10150475" y="3673475"/>
          <p14:tracePt t="61403" x="10150475" y="3665538"/>
          <p14:tracePt t="61418" x="10142538" y="3627438"/>
          <p14:tracePt t="61435" x="10134600" y="3597275"/>
          <p14:tracePt t="61451" x="10126663" y="3565525"/>
          <p14:tracePt t="61468" x="10126663" y="3535363"/>
          <p14:tracePt t="61485" x="10126663" y="3527425"/>
          <p14:tracePt t="61502" x="10126663" y="3521075"/>
          <p14:tracePt t="61518" x="10126663" y="3513138"/>
          <p14:tracePt t="61535" x="10126663" y="3505200"/>
          <p14:tracePt t="61552" x="10118725" y="3482975"/>
          <p14:tracePt t="61568" x="10112375" y="3451225"/>
          <p14:tracePt t="61585" x="10104438" y="3421063"/>
          <p14:tracePt t="61586" x="10104438" y="3413125"/>
          <p14:tracePt t="61602" x="10104438" y="3398838"/>
          <p14:tracePt t="61618" x="10104438" y="3382963"/>
          <p14:tracePt t="61635" x="10096500" y="3382963"/>
          <p14:tracePt t="61663" x="10096500" y="3375025"/>
          <p14:tracePt t="61669" x="10096500" y="3368675"/>
          <p14:tracePt t="61685" x="10096500" y="3352800"/>
          <p14:tracePt t="61701" x="10096500" y="3336925"/>
          <p14:tracePt t="61718" x="10088563" y="3306763"/>
          <p14:tracePt t="61735" x="10088563" y="3298825"/>
          <p14:tracePt t="61751" x="10088563" y="3292475"/>
          <p14:tracePt t="61774" x="10088563" y="3284538"/>
          <p14:tracePt t="61785" x="10088563" y="3276600"/>
          <p14:tracePt t="61802" x="10088563" y="3268663"/>
          <p14:tracePt t="61818" x="10080625" y="3254375"/>
          <p14:tracePt t="61835" x="10080625" y="3238500"/>
          <p14:tracePt t="61837" x="10080625" y="3230563"/>
          <p14:tracePt t="61851" x="10074275" y="3216275"/>
          <p14:tracePt t="61868" x="10074275" y="3192463"/>
          <p14:tracePt t="61885" x="10074275" y="3178175"/>
          <p14:tracePt t="61902" x="10074275" y="3170238"/>
          <p14:tracePt t="61923" x="10074275" y="3162300"/>
          <p14:tracePt t="62421" x="10066338" y="3162300"/>
          <p14:tracePt t="62465" x="10074275" y="3162300"/>
          <p14:tracePt t="62473" x="10080625" y="3162300"/>
          <p14:tracePt t="62485" x="10088563" y="3154363"/>
          <p14:tracePt t="62502" x="10096500" y="3146425"/>
          <p14:tracePt t="62503" x="10096500" y="3140075"/>
          <p14:tracePt t="62518" x="10112375" y="3140075"/>
          <p14:tracePt t="62535" x="10118725" y="3140075"/>
          <p14:tracePt t="62552" x="10126663" y="3140075"/>
          <p14:tracePt t="62568" x="10134600" y="3140075"/>
          <p14:tracePt t="62585" x="10142538" y="3132138"/>
          <p14:tracePt t="62729" x="10142538" y="3124200"/>
          <p14:tracePt t="62735" x="10142538" y="3116263"/>
          <p14:tracePt t="62738" x="10142538" y="3108325"/>
          <p14:tracePt t="62752" x="10134600" y="3078163"/>
          <p14:tracePt t="62768" x="10118725" y="3055938"/>
          <p14:tracePt t="62785" x="10118725" y="3048000"/>
          <p14:tracePt t="62802" x="10112375" y="3048000"/>
          <p14:tracePt t="62877" x="10104438" y="3048000"/>
          <p14:tracePt t="62921" x="10096500" y="3048000"/>
          <p14:tracePt t="62957" x="10088563" y="3048000"/>
          <p14:tracePt t="63063" x="10080625" y="3048000"/>
          <p14:tracePt t="63178" x="10080625" y="3040063"/>
          <p14:tracePt t="63197" x="10080625" y="3032125"/>
          <p14:tracePt t="63200" x="10080625" y="3025775"/>
          <p14:tracePt t="63205" x="10080625" y="3017838"/>
          <p14:tracePt t="63219" x="10080625" y="2994025"/>
          <p14:tracePt t="63235" x="10080625" y="2963863"/>
          <p14:tracePt t="63252" x="10080625" y="2925763"/>
          <p14:tracePt t="63269" x="10080625" y="2903538"/>
          <p14:tracePt t="63285" x="10080625" y="2879725"/>
          <p14:tracePt t="63286" x="10080625" y="2873375"/>
          <p14:tracePt t="63303" x="10080625" y="2849563"/>
          <p14:tracePt t="63306" x="10080625" y="2841625"/>
          <p14:tracePt t="63319" x="10080625" y="2819400"/>
          <p14:tracePt t="63335" x="10080625" y="2781300"/>
          <p14:tracePt t="63337" x="10080625" y="2773363"/>
          <p14:tracePt t="63352" x="10080625" y="2727325"/>
          <p14:tracePt t="63369" x="10080625" y="2682875"/>
          <p14:tracePt t="63372" x="10080625" y="2674938"/>
          <p14:tracePt t="63373" x="10080625" y="2659063"/>
          <p14:tracePt t="63385" x="10080625" y="2628900"/>
          <p14:tracePt t="63402" x="10080625" y="2598738"/>
          <p14:tracePt t="63406" x="10080625" y="2590800"/>
          <p14:tracePt t="63419" x="10080625" y="2574925"/>
          <p14:tracePt t="63435" x="10080625" y="2552700"/>
          <p14:tracePt t="63452" x="10080625" y="2514600"/>
          <p14:tracePt t="63469" x="10080625" y="2460625"/>
          <p14:tracePt t="63473" x="10080625" y="2454275"/>
          <p14:tracePt t="63485" x="10080625" y="2408238"/>
          <p14:tracePt t="63502" x="10088563" y="2324100"/>
          <p14:tracePt t="63504" x="10088563" y="2316163"/>
          <p14:tracePt t="63506" x="10088563" y="2308225"/>
          <p14:tracePt t="63509" x="10088563" y="2293938"/>
          <p14:tracePt t="63519" x="10088563" y="2239963"/>
          <p14:tracePt t="63536" x="10096500" y="2171700"/>
          <p14:tracePt t="63537" x="10096500" y="2163763"/>
          <p14:tracePt t="63553" x="10112375" y="2103438"/>
          <p14:tracePt t="63569" x="10118725" y="2065338"/>
          <p14:tracePt t="63585" x="10134600" y="2019300"/>
          <p14:tracePt t="63588" x="10134600" y="2011363"/>
          <p14:tracePt t="63602" x="10150475" y="1981200"/>
          <p14:tracePt t="63619" x="10156825" y="1958975"/>
          <p14:tracePt t="63621" x="10156825" y="1951038"/>
          <p14:tracePt t="63636" x="10156825" y="1935163"/>
          <p14:tracePt t="63652" x="10156825" y="1920875"/>
          <p14:tracePt t="63669" x="10156825" y="1912938"/>
          <p14:tracePt t="63717" x="10156825" y="1905000"/>
          <p14:tracePt t="63722" x="10156825" y="1897063"/>
          <p14:tracePt t="63735" x="10164763" y="1882775"/>
          <p14:tracePt t="63752" x="10164763" y="1858963"/>
          <p14:tracePt t="63769" x="10164763" y="1851025"/>
          <p14:tracePt t="63786" x="10164763" y="1844675"/>
          <p14:tracePt t="63853" x="10164763" y="1836738"/>
          <p14:tracePt t="63858" x="10164763" y="1828800"/>
          <p14:tracePt t="63869" x="10172700" y="1812925"/>
          <p14:tracePt t="63885" x="10172700" y="1798638"/>
          <p14:tracePt t="63902" x="10172700" y="1790700"/>
          <p14:tracePt t="63956" x="10172700" y="1782763"/>
          <p14:tracePt t="63965" x="10172700" y="1774825"/>
          <p14:tracePt t="63970" x="10172700" y="1768475"/>
          <p14:tracePt t="63986" x="10172700" y="1736725"/>
          <p14:tracePt t="64002" x="10172700" y="1698625"/>
          <p14:tracePt t="64004" x="10172700" y="1692275"/>
          <p14:tracePt t="64019" x="10172700" y="1660525"/>
          <p14:tracePt t="64036" x="10180638" y="1638300"/>
          <p14:tracePt t="64052" x="10180638" y="1630363"/>
          <p14:tracePt t="64079" x="10180638" y="1622425"/>
          <p14:tracePt t="64086" x="10180638" y="1616075"/>
          <p14:tracePt t="64102" x="10188575" y="1608138"/>
          <p14:tracePt t="64119" x="10194925" y="1600200"/>
          <p14:tracePt t="64141" x="10194925" y="1592263"/>
          <p14:tracePt t="64257" x="10194925" y="1584325"/>
          <p14:tracePt t="64274" x="10202863" y="1577975"/>
          <p14:tracePt t="64359" x="10202863" y="1570038"/>
          <p14:tracePt t="64403" x="10202863" y="1562100"/>
          <p14:tracePt t="64421" x="10202863" y="1554163"/>
          <p14:tracePt t="65037" x="10202863" y="1546225"/>
          <p14:tracePt t="68659" x="10202863" y="1554163"/>
          <p14:tracePt t="68685" x="10202863" y="1562100"/>
          <p14:tracePt t="68785" x="10202863" y="1570038"/>
          <p14:tracePt t="68911" x="10202863" y="1577975"/>
          <p14:tracePt t="68962" x="10202863" y="1584325"/>
          <p14:tracePt t="68975" x="10202863" y="1592263"/>
          <p14:tracePt t="69010" x="10202863" y="1600200"/>
          <p14:tracePt t="69169" x="10202863" y="1608138"/>
          <p14:tracePt t="69187" x="10202863" y="1616075"/>
          <p14:tracePt t="69201" x="10202863" y="1622425"/>
          <p14:tracePt t="69351" x="10202863" y="1630363"/>
          <p14:tracePt t="69457" x="10202863" y="1638300"/>
          <p14:tracePt t="69493" x="10202863" y="1646238"/>
          <p14:tracePt t="69591" x="10202863" y="1654175"/>
          <p14:tracePt t="69605" x="10202863" y="1660525"/>
          <p14:tracePt t="69705" x="10202863" y="1668463"/>
          <p14:tracePt t="69714" x="10210800" y="1668463"/>
          <p14:tracePt t="69737" x="10210800" y="1676400"/>
          <p14:tracePt t="69769" x="10210800" y="1684338"/>
          <p14:tracePt t="69857" x="10210800" y="1692275"/>
          <p14:tracePt t="69923" x="10210800" y="1698625"/>
          <p14:tracePt t="70051" x="10210800" y="1706563"/>
          <p14:tracePt t="70121" x="10210800" y="1714500"/>
          <p14:tracePt t="70135" x="10210800" y="1722438"/>
          <p14:tracePt t="70163" x="10210800" y="1730375"/>
          <p14:tracePt t="70349" x="10210800" y="1736725"/>
          <p14:tracePt t="70389" x="10210800" y="1744663"/>
          <p14:tracePt t="70434" x="10210800" y="1752600"/>
          <p14:tracePt t="70481" x="10210800" y="1760538"/>
          <p14:tracePt t="70556" x="10210800" y="1768475"/>
          <p14:tracePt t="70583" x="10210800" y="1774825"/>
          <p14:tracePt t="70593" x="10202863" y="1782763"/>
          <p14:tracePt t="70607" x="10202863" y="1790700"/>
          <p14:tracePt t="70627" x="10202863" y="1798638"/>
          <p14:tracePt t="70733" x="10202863" y="1806575"/>
          <p14:tracePt t="70744" x="10202863" y="1812925"/>
          <p14:tracePt t="70757" x="10194925" y="1812925"/>
          <p14:tracePt t="70771" x="10194925" y="1820863"/>
          <p14:tracePt t="70889" x="10194925" y="1828800"/>
          <p14:tracePt t="70897" x="10188575" y="1828800"/>
          <p14:tracePt t="70941" x="10188575" y="1836738"/>
          <p14:tracePt t="71159" x="10188575" y="1844675"/>
          <p14:tracePt t="71191" x="10188575" y="1851025"/>
          <p14:tracePt t="71219" x="10188575" y="1858963"/>
          <p14:tracePt t="71309" x="10180638" y="1866900"/>
          <p14:tracePt t="71321" x="10180638" y="1874838"/>
          <p14:tracePt t="71327" x="10180638" y="1882775"/>
          <p14:tracePt t="71343" x="10180638" y="1889125"/>
          <p14:tracePt t="71613" x="10180638" y="1897063"/>
          <p14:tracePt t="71747" x="10180638" y="1905000"/>
          <p14:tracePt t="71767" x="10180638" y="1912938"/>
          <p14:tracePt t="71797" x="10180638" y="1920875"/>
          <p14:tracePt t="71867" x="10180638" y="1927225"/>
          <p14:tracePt t="71879" x="10180638" y="1935163"/>
          <p14:tracePt t="71884" x="10180638" y="1943100"/>
          <p14:tracePt t="71891" x="10180638" y="1951038"/>
          <p14:tracePt t="71905" x="10180638" y="1965325"/>
          <p14:tracePt t="71907" x="10180638" y="1973263"/>
          <p14:tracePt t="71922" x="10180638" y="1989138"/>
          <p14:tracePt t="71939" x="10180638" y="2011363"/>
          <p14:tracePt t="71955" x="10180638" y="2027238"/>
          <p14:tracePt t="71972" x="10180638" y="2057400"/>
          <p14:tracePt t="71989" x="10180638" y="2087563"/>
          <p14:tracePt t="71990" x="10180638" y="2095500"/>
          <p14:tracePt t="72005" x="10172700" y="2125663"/>
          <p14:tracePt t="72022" x="10172700" y="2163763"/>
          <p14:tracePt t="72038" x="10172700" y="2201863"/>
          <p14:tracePt t="72040" x="10172700" y="2209800"/>
          <p14:tracePt t="72055" x="10164763" y="2225675"/>
          <p14:tracePt t="72072" x="10156825" y="2247900"/>
          <p14:tracePt t="72088" x="10156825" y="2263775"/>
          <p14:tracePt t="72105" x="10156825" y="2270125"/>
          <p14:tracePt t="72122" x="10156825" y="2278063"/>
          <p14:tracePt t="72139" x="10156825" y="2286000"/>
          <p14:tracePt t="72187" x="10156825" y="2293938"/>
          <p14:tracePt t="72197" x="10156825" y="2301875"/>
          <p14:tracePt t="72205" x="10156825" y="2316163"/>
          <p14:tracePt t="72222" x="10156825" y="2346325"/>
          <p14:tracePt t="72238" x="10156825" y="2384425"/>
          <p14:tracePt t="72255" x="10156825" y="2416175"/>
          <p14:tracePt t="72272" x="10156825" y="2438400"/>
          <p14:tracePt t="72289" x="10156825" y="2454275"/>
          <p14:tracePt t="72305" x="10156825" y="2460625"/>
          <p14:tracePt t="72372" x="10156825" y="2468563"/>
          <p14:tracePt t="72383" x="10156825" y="2476500"/>
          <p14:tracePt t="72389" x="10156825" y="2484438"/>
          <p14:tracePt t="72405" x="10156825" y="2514600"/>
          <p14:tracePt t="72408" x="10156825" y="2522538"/>
          <p14:tracePt t="72422" x="10156825" y="2560638"/>
          <p14:tracePt t="72439" x="10156825" y="2590800"/>
          <p14:tracePt t="72441" x="10156825" y="2598738"/>
          <p14:tracePt t="72455" x="10156825" y="2613025"/>
          <p14:tracePt t="72472" x="10156825" y="2628900"/>
          <p14:tracePt t="72489" x="10156825" y="2636838"/>
          <p14:tracePt t="72561" x="10156825" y="2644775"/>
          <p14:tracePt t="72571" x="10156825" y="2651125"/>
          <p14:tracePt t="72579" x="10156825" y="2659063"/>
          <p14:tracePt t="72589" x="10156825" y="2674938"/>
          <p14:tracePt t="72605" x="10156825" y="2705100"/>
          <p14:tracePt t="72622" x="10156825" y="2735263"/>
          <p14:tracePt t="72624" x="10156825" y="2743200"/>
          <p14:tracePt t="72639" x="10156825" y="2759075"/>
          <p14:tracePt t="72655" x="10156825" y="2765425"/>
          <p14:tracePt t="72672" x="10156825" y="2773363"/>
          <p14:tracePt t="72932" x="10156825" y="2765425"/>
          <p14:tracePt t="72942" x="10156825" y="2759075"/>
          <p14:tracePt t="72954" x="10156825" y="2751138"/>
          <p14:tracePt t="72984" x="10156825" y="2743200"/>
          <p14:tracePt t="73025" x="10156825" y="2735263"/>
          <p14:tracePt t="73034" x="10156825" y="2727325"/>
          <p14:tracePt t="73040" x="10156825" y="2720975"/>
          <p14:tracePt t="73056" x="10156825" y="2697163"/>
          <p14:tracePt t="73072" x="10156825" y="2651125"/>
          <p14:tracePt t="73089" x="10156825" y="2598738"/>
          <p14:tracePt t="73090" x="10156825" y="2590800"/>
          <p14:tracePt t="73105" x="10156825" y="2536825"/>
          <p14:tracePt t="73122" x="10156825" y="2468563"/>
          <p14:tracePt t="73139" x="10164763" y="2400300"/>
          <p14:tracePt t="73155" x="10164763" y="2316163"/>
          <p14:tracePt t="73156" x="10164763" y="2301875"/>
          <p14:tracePt t="73172" x="10164763" y="2217738"/>
          <p14:tracePt t="73189" x="10172700" y="2125663"/>
          <p14:tracePt t="73190" x="10172700" y="2117725"/>
          <p14:tracePt t="73205" x="10180638" y="2057400"/>
          <p14:tracePt t="73222" x="10188575" y="1997075"/>
          <p14:tracePt t="73239" x="10188575" y="1973263"/>
          <p14:tracePt t="73314" x="10188575" y="1965325"/>
          <p14:tracePt t="73320" x="10194925" y="1965325"/>
          <p14:tracePt t="73324" x="10194925" y="1958975"/>
          <p14:tracePt t="73339" x="10194925" y="1943100"/>
          <p14:tracePt t="73340" x="10202863" y="1943100"/>
          <p14:tracePt t="73355" x="10202863" y="1927225"/>
          <p14:tracePt t="73372" x="10202863" y="1912938"/>
          <p14:tracePt t="73392" x="10202863" y="1905000"/>
          <p14:tracePt t="73420" x="10210800" y="1905000"/>
          <p14:tracePt t="73428" x="10210800" y="1897063"/>
          <p14:tracePt t="73458" x="10210800" y="1889125"/>
          <p14:tracePt t="73461" x="10218738" y="1889125"/>
          <p14:tracePt t="73472" x="10218738" y="1882775"/>
          <p14:tracePt t="73489" x="10218738" y="1858963"/>
          <p14:tracePt t="73505" x="10226675" y="1844675"/>
          <p14:tracePt t="73522" x="10226675" y="1828800"/>
          <p14:tracePt t="73539" x="10226675" y="1820863"/>
          <p14:tracePt t="73588" x="10233025" y="1820863"/>
          <p14:tracePt t="73607" x="10233025" y="1812925"/>
          <p14:tracePt t="73622" x="10233025" y="1806575"/>
          <p14:tracePt t="73797" x="10233025" y="1798638"/>
          <p14:tracePt t="73842" x="10233025" y="1790700"/>
          <p14:tracePt t="73942" x="10233025" y="1782763"/>
          <p14:tracePt t="73948" x="10233025" y="1774825"/>
          <p14:tracePt t="73970" x="10233025" y="1768475"/>
          <p14:tracePt t="74002" x="10233025" y="1760538"/>
          <p14:tracePt t="74188" x="10233025" y="1768475"/>
          <p14:tracePt t="74194" x="10233025" y="1774825"/>
          <p14:tracePt t="74206" x="10233025" y="1798638"/>
          <p14:tracePt t="74222" x="10226675" y="1812925"/>
          <p14:tracePt t="74328" x="10226675" y="1820863"/>
          <p14:tracePt t="74336" x="10226675" y="1828800"/>
          <p14:tracePt t="74346" x="10218738" y="1836738"/>
          <p14:tracePt t="74356" x="10218738" y="1844675"/>
          <p14:tracePt t="74372" x="10218738" y="1858963"/>
          <p14:tracePt t="74389" x="10210800" y="1889125"/>
          <p14:tracePt t="74406" x="10210800" y="1927225"/>
          <p14:tracePt t="74423" x="10194925" y="1973263"/>
          <p14:tracePt t="74439" x="10188575" y="2019300"/>
          <p14:tracePt t="74440" x="10188575" y="2035175"/>
          <p14:tracePt t="74456" x="10180638" y="2079625"/>
          <p14:tracePt t="74472" x="10172700" y="2133600"/>
          <p14:tracePt t="74474" x="10164763" y="2133600"/>
          <p14:tracePt t="74489" x="10164763" y="2171700"/>
          <p14:tracePt t="74506" x="10156825" y="2201863"/>
          <p14:tracePt t="74522" x="10156825" y="2225675"/>
          <p14:tracePt t="74539" x="10156825" y="2247900"/>
          <p14:tracePt t="74556" x="10150475" y="2255838"/>
          <p14:tracePt t="74572" x="10150475" y="2270125"/>
          <p14:tracePt t="74589" x="10150475" y="2286000"/>
          <p14:tracePt t="74606" x="10150475" y="2316163"/>
          <p14:tracePt t="74622" x="10150475" y="2346325"/>
          <p14:tracePt t="74639" x="10150475" y="2370138"/>
          <p14:tracePt t="74656" x="10142538" y="2400300"/>
          <p14:tracePt t="74672" x="10142538" y="2416175"/>
          <p14:tracePt t="74689" x="10142538" y="2430463"/>
          <p14:tracePt t="74690" x="10142538" y="2438400"/>
          <p14:tracePt t="74706" x="10142538" y="2446338"/>
          <p14:tracePt t="74726" x="10142538" y="2454275"/>
          <p14:tracePt t="74740" x="10142538" y="2460625"/>
          <p14:tracePt t="74756" x="10142538" y="2476500"/>
          <p14:tracePt t="74772" x="10142538" y="2484438"/>
          <p14:tracePt t="74789" x="10142538" y="2492375"/>
          <p14:tracePt t="74808" x="10142538" y="2498725"/>
          <p14:tracePt t="74846" x="10142538" y="2506663"/>
          <p14:tracePt t="74860" x="10142538" y="2514600"/>
          <p14:tracePt t="74868" x="10142538" y="2522538"/>
          <p14:tracePt t="74874" x="10142538" y="2530475"/>
          <p14:tracePt t="74889" x="10142538" y="2552700"/>
          <p14:tracePt t="74906" x="10142538" y="2574925"/>
          <p14:tracePt t="74923" x="10142538" y="2582863"/>
          <p14:tracePt t="74998" x="10142538" y="2590800"/>
          <p14:tracePt t="75004" x="10142538" y="2598738"/>
          <p14:tracePt t="75010" x="10142538" y="2606675"/>
          <p14:tracePt t="75022" x="10142538" y="2628900"/>
          <p14:tracePt t="75039" x="10142538" y="2659063"/>
          <p14:tracePt t="75040" x="10142538" y="2667000"/>
          <p14:tracePt t="75056" x="10142538" y="2697163"/>
          <p14:tracePt t="75073" x="10142538" y="2727325"/>
          <p14:tracePt t="75089" x="10142538" y="2743200"/>
          <p14:tracePt t="75106" x="10142538" y="2751138"/>
          <p14:tracePt t="75176" x="10142538" y="2759075"/>
          <p14:tracePt t="75184" x="10142538" y="2765425"/>
          <p14:tracePt t="75196" x="10142538" y="2773363"/>
          <p14:tracePt t="75206" x="10134600" y="2773363"/>
          <p14:tracePt t="78311" x="10142538" y="2773363"/>
          <p14:tracePt t="78317" x="10150475" y="2773363"/>
          <p14:tracePt t="78333" x="10156825" y="2773363"/>
          <p14:tracePt t="78353" x="10156825" y="2765425"/>
          <p14:tracePt t="78367" x="10164763" y="2765425"/>
          <p14:tracePt t="78383" x="10164763" y="2759075"/>
          <p14:tracePt t="78432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19527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</a:rPr>
              <a:t>Solução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39067"/>
            <a:ext cx="3990526" cy="2974356"/>
          </a:xfrm>
          <a:ln w="38100">
            <a:solidFill>
              <a:schemeClr val="tx1"/>
            </a:solidFill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68" y="4089167"/>
            <a:ext cx="5682996" cy="248716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410" y="785410"/>
            <a:ext cx="4530852" cy="2921508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8544392" y="4089167"/>
            <a:ext cx="2098623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Q = 0,029 m3/s</a:t>
            </a:r>
          </a:p>
          <a:p>
            <a:pPr algn="ctr"/>
            <a:endParaRPr lang="pt-BR" b="1" dirty="0"/>
          </a:p>
          <a:p>
            <a:pPr algn="ctr"/>
            <a:r>
              <a:rPr lang="pt-BR" b="1" dirty="0"/>
              <a:t>Q = 29 L/s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2574A300-A1B5-4B84-AFE7-C514E45BCF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206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161"/>
    </mc:Choice>
    <mc:Fallback>
      <p:transition spd="slow" advTm="128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1607" x="10172700" y="2689225"/>
          <p14:tracePt t="1699" x="10164763" y="2689225"/>
          <p14:tracePt t="1710" x="10164763" y="2682875"/>
          <p14:tracePt t="1713" x="10156825" y="2682875"/>
          <p14:tracePt t="1721" x="10150475" y="2667000"/>
          <p14:tracePt t="1737" x="10126663" y="2636838"/>
          <p14:tracePt t="1754" x="10096500" y="2582863"/>
          <p14:tracePt t="1755" x="10088563" y="2574925"/>
          <p14:tracePt t="1757" x="10088563" y="2568575"/>
          <p14:tracePt t="1771" x="10050463" y="2530475"/>
          <p14:tracePt t="1804" x="9998075" y="2484438"/>
          <p14:tracePt t="1904" x="9677400" y="2247900"/>
          <p14:tracePt t="1908" x="9661525" y="2239963"/>
          <p14:tracePt t="1910" x="9639300" y="2225675"/>
          <p14:tracePt t="1913" x="9623425" y="2217738"/>
          <p14:tracePt t="1920" x="9571038" y="2179638"/>
          <p14:tracePt t="1937" x="9456738" y="2103438"/>
          <p14:tracePt t="1938" x="9448800" y="2095500"/>
          <p14:tracePt t="1941" x="9440863" y="2087563"/>
          <p14:tracePt t="1943" x="9418638" y="2079625"/>
          <p14:tracePt t="1954" x="9364663" y="2041525"/>
          <p14:tracePt t="1955" x="9356725" y="2035175"/>
          <p14:tracePt t="1956" x="9350375" y="2035175"/>
          <p14:tracePt t="1970" x="9296400" y="2003425"/>
          <p14:tracePt t="1987" x="9274175" y="1997075"/>
          <p14:tracePt t="2004" x="9250363" y="1989138"/>
          <p14:tracePt t="2006" x="9242425" y="1989138"/>
          <p14:tracePt t="2007" x="9236075" y="1989138"/>
          <p14:tracePt t="2020" x="9190038" y="1989138"/>
          <p14:tracePt t="2023" x="9174163" y="1981200"/>
          <p14:tracePt t="2037" x="9075738" y="1965325"/>
          <p14:tracePt t="2039" x="9067800" y="1965325"/>
          <p14:tracePt t="2040" x="9051925" y="1958975"/>
          <p14:tracePt t="2054" x="8945563" y="1935163"/>
          <p14:tracePt t="2055" x="8931275" y="1927225"/>
          <p14:tracePt t="2070" x="8732838" y="1889125"/>
          <p14:tracePt t="2087" x="8518525" y="1836738"/>
          <p14:tracePt t="2091" x="8466138" y="1820863"/>
          <p14:tracePt t="2092" x="8442325" y="1812925"/>
          <p14:tracePt t="2095" x="8404225" y="1806575"/>
          <p14:tracePt t="2104" x="8305800" y="1782763"/>
          <p14:tracePt t="2120" x="8115300" y="1744663"/>
          <p14:tracePt t="2122" x="8093075" y="1744663"/>
          <p14:tracePt t="2125" x="8077200" y="1744663"/>
          <p14:tracePt t="2137" x="7970838" y="1730375"/>
          <p14:tracePt t="2154" x="7840663" y="1722438"/>
          <p14:tracePt t="2155" x="7826375" y="1722438"/>
          <p14:tracePt t="2156" x="7802563" y="1722438"/>
          <p14:tracePt t="2158" x="7780338" y="1722438"/>
          <p14:tracePt t="2161" x="7764463" y="1722438"/>
          <p14:tracePt t="2170" x="7688263" y="1722438"/>
          <p14:tracePt t="2187" x="7497763" y="1744663"/>
          <p14:tracePt t="2190" x="7467600" y="1752600"/>
          <p14:tracePt t="2191" x="7437438" y="1752600"/>
          <p14:tracePt t="2193" x="7407275" y="1752600"/>
          <p14:tracePt t="2195" x="7383463" y="1752600"/>
          <p14:tracePt t="2247" x="6926263" y="1760538"/>
          <p14:tracePt t="2249" x="6918325" y="1760538"/>
          <p14:tracePt t="2250" x="6911975" y="1760538"/>
          <p14:tracePt t="2254" x="6896100" y="1760538"/>
          <p14:tracePt t="2271" x="6850063" y="1760538"/>
          <p14:tracePt t="2272" x="6842125" y="1760538"/>
          <p14:tracePt t="2287" x="6819900" y="1760538"/>
          <p14:tracePt t="2304" x="6811963" y="1760538"/>
          <p14:tracePt t="2321" x="6789738" y="1760538"/>
          <p14:tracePt t="2337" x="6735763" y="1760538"/>
          <p14:tracePt t="2339" x="6727825" y="1760538"/>
          <p14:tracePt t="2340" x="6721475" y="1760538"/>
          <p14:tracePt t="2344" x="6713538" y="1760538"/>
          <p14:tracePt t="2345" x="6705600" y="1760538"/>
          <p14:tracePt t="2354" x="6659563" y="1768475"/>
          <p14:tracePt t="2371" x="6583363" y="1768475"/>
          <p14:tracePt t="2373" x="6575425" y="1768475"/>
          <p14:tracePt t="2387" x="6545263" y="1768475"/>
          <p14:tracePt t="2404" x="6515100" y="1768475"/>
          <p14:tracePt t="2421" x="6499225" y="1768475"/>
          <p14:tracePt t="2438" x="6477000" y="1768475"/>
          <p14:tracePt t="2454" x="6454775" y="1768475"/>
          <p14:tracePt t="2471" x="6423025" y="1774825"/>
          <p14:tracePt t="2473" x="6416675" y="1774825"/>
          <p14:tracePt t="2487" x="6378575" y="1790700"/>
          <p14:tracePt t="2490" x="6370638" y="1790700"/>
          <p14:tracePt t="2491" x="6354763" y="1790700"/>
          <p14:tracePt t="2504" x="6302375" y="1798638"/>
          <p14:tracePt t="2505" x="6286500" y="1798638"/>
          <p14:tracePt t="2521" x="6210300" y="1806575"/>
          <p14:tracePt t="2537" x="6180138" y="1806575"/>
          <p14:tracePt t="2627" x="6172200" y="1806575"/>
          <p14:tracePt t="2632" x="6164263" y="1806575"/>
          <p14:tracePt t="2638" x="6156325" y="1806575"/>
          <p14:tracePt t="2655" x="6142038" y="1806575"/>
          <p14:tracePt t="2755" x="6134100" y="1806575"/>
          <p14:tracePt t="2767" x="6126163" y="1806575"/>
          <p14:tracePt t="2775" x="6118225" y="1806575"/>
          <p14:tracePt t="2789" x="6111875" y="1806575"/>
          <p14:tracePt t="3593" x="6111875" y="1798638"/>
          <p14:tracePt t="3607" x="6118225" y="1798638"/>
          <p14:tracePt t="3627" x="6126163" y="1798638"/>
          <p14:tracePt t="3696" x="0" y="0"/>
        </p14:tracePtLst>
        <p14:tracePtLst>
          <p14:tracePt t="6379" x="4579938" y="1920875"/>
          <p14:tracePt t="6380" x="4579938" y="1935163"/>
          <p14:tracePt t="6383" x="4572000" y="1935163"/>
          <p14:tracePt t="6391" x="4549775" y="1965325"/>
          <p14:tracePt t="6393" x="4541838" y="1973263"/>
          <p14:tracePt t="6395" x="4541838" y="1981200"/>
          <p14:tracePt t="6405" x="4518025" y="2003425"/>
          <p14:tracePt t="6422" x="4479925" y="2035175"/>
          <p14:tracePt t="6426" x="4465638" y="2035175"/>
          <p14:tracePt t="6439" x="4427538" y="2049463"/>
          <p14:tracePt t="6455" x="4381500" y="2057400"/>
          <p14:tracePt t="6472" x="4365625" y="2057400"/>
          <p14:tracePt t="6489" x="4351338" y="2079625"/>
          <p14:tracePt t="6492" x="4351338" y="2087563"/>
          <p14:tracePt t="6493" x="4343400" y="2087563"/>
          <p14:tracePt t="6495" x="4343400" y="2103438"/>
          <p14:tracePt t="6505" x="4313238" y="2141538"/>
          <p14:tracePt t="6522" x="4267200" y="2225675"/>
          <p14:tracePt t="6525" x="4259263" y="2232025"/>
          <p14:tracePt t="6539" x="4213225" y="2308225"/>
          <p14:tracePt t="6541" x="4206875" y="2316163"/>
          <p14:tracePt t="6556" x="4144963" y="2408238"/>
          <p14:tracePt t="6559" x="4130675" y="2422525"/>
          <p14:tracePt t="6561" x="4114800" y="2438400"/>
          <p14:tracePt t="6573" x="4060825" y="2498725"/>
          <p14:tracePt t="6589" x="3978275" y="2560638"/>
          <p14:tracePt t="6592" x="3970338" y="2568575"/>
          <p14:tracePt t="6593" x="3962400" y="2574925"/>
          <p14:tracePt t="6595" x="3954463" y="2574925"/>
          <p14:tracePt t="6605" x="3916363" y="2613025"/>
          <p14:tracePt t="6610" x="3902075" y="2620963"/>
          <p14:tracePt t="6612" x="3894138" y="2628900"/>
          <p14:tracePt t="6613" x="3894138" y="2636838"/>
          <p14:tracePt t="6622" x="3863975" y="2682875"/>
          <p14:tracePt t="6639" x="3817938" y="2765425"/>
          <p14:tracePt t="6641" x="3810000" y="2773363"/>
          <p14:tracePt t="6643" x="3802063" y="2781300"/>
          <p14:tracePt t="6655" x="3756025" y="2857500"/>
          <p14:tracePt t="6672" x="3641725" y="2941638"/>
          <p14:tracePt t="6675" x="3627438" y="2949575"/>
          <p14:tracePt t="6689" x="3513138" y="2987675"/>
          <p14:tracePt t="6691" x="3497263" y="2994025"/>
          <p14:tracePt t="6705" x="3429000" y="2994025"/>
          <p14:tracePt t="6723" x="3413125" y="2994025"/>
          <p14:tracePt t="6781" x="3413125" y="3001963"/>
          <p14:tracePt t="6787" x="3406775" y="3001963"/>
          <p14:tracePt t="6791" x="3406775" y="3009900"/>
          <p14:tracePt t="6806" x="3375025" y="3025775"/>
          <p14:tracePt t="6808" x="3368675" y="3025775"/>
          <p14:tracePt t="6809" x="3360738" y="3025775"/>
          <p14:tracePt t="6823" x="3298825" y="3055938"/>
          <p14:tracePt t="6825" x="3292475" y="3055938"/>
          <p14:tracePt t="6827" x="3284538" y="3055938"/>
          <p14:tracePt t="6830" x="3268663" y="3055938"/>
          <p14:tracePt t="6839" x="3200400" y="3070225"/>
          <p14:tracePt t="6855" x="3108325" y="3086100"/>
          <p14:tracePt t="6857" x="3101975" y="3086100"/>
          <p14:tracePt t="6859" x="3094038" y="3086100"/>
          <p14:tracePt t="6873" x="3063875" y="3086100"/>
          <p14:tracePt t="6889" x="3055938" y="3101975"/>
          <p14:tracePt t="6906" x="3040063" y="3108325"/>
          <p14:tracePt t="6923" x="3009900" y="3140075"/>
          <p14:tracePt t="6939" x="2941638" y="3162300"/>
          <p14:tracePt t="6956" x="2835275" y="3192463"/>
          <p14:tracePt t="6957" x="2827338" y="3192463"/>
          <p14:tracePt t="6958" x="2811463" y="3192463"/>
          <p14:tracePt t="6961" x="2803525" y="3192463"/>
          <p14:tracePt t="6972" x="2751138" y="3192463"/>
          <p14:tracePt t="6989" x="2720975" y="3192463"/>
          <p14:tracePt t="7006" x="2713038" y="3192463"/>
          <p14:tracePt t="7025" x="2705100" y="3192463"/>
          <p14:tracePt t="7039" x="2697163" y="3192463"/>
          <p14:tracePt t="7056" x="2667000" y="3200400"/>
          <p14:tracePt t="7057" x="2659063" y="3200400"/>
          <p14:tracePt t="7073" x="2552700" y="3222625"/>
          <p14:tracePt t="7089" x="2422525" y="3230563"/>
          <p14:tracePt t="7092" x="2408238" y="3230563"/>
          <p14:tracePt t="7092" x="2384425" y="3230563"/>
          <p14:tracePt t="7095" x="2370138" y="3230563"/>
          <p14:tracePt t="7106" x="2332038" y="3230563"/>
          <p14:tracePt t="7122" x="2324100" y="3230563"/>
          <p14:tracePt t="7172" x="2316163" y="3230563"/>
          <p14:tracePt t="7177" x="2308225" y="3230563"/>
          <p14:tracePt t="7189" x="2286000" y="3238500"/>
          <p14:tracePt t="7206" x="2239963" y="3268663"/>
          <p14:tracePt t="7209" x="2239963" y="3276600"/>
          <p14:tracePt t="7211" x="2225675" y="3276600"/>
          <p14:tracePt t="7212" x="2225675" y="3284538"/>
          <p14:tracePt t="7222" x="2193925" y="3298825"/>
          <p14:tracePt t="7239" x="2163763" y="3314700"/>
          <p14:tracePt t="7242" x="2163763" y="3322638"/>
          <p14:tracePt t="7256" x="2155825" y="3322638"/>
          <p14:tracePt t="7277" x="2149475" y="3322638"/>
          <p14:tracePt t="7289" x="2149475" y="3330575"/>
          <p14:tracePt t="7306" x="2133600" y="3336925"/>
          <p14:tracePt t="7322" x="2095500" y="3360738"/>
          <p14:tracePt t="7339" x="2027238" y="3398838"/>
          <p14:tracePt t="7341" x="2019300" y="3406775"/>
          <p14:tracePt t="7342" x="2011363" y="3413125"/>
          <p14:tracePt t="7345" x="1997075" y="3413125"/>
          <p14:tracePt t="7346" x="1989138" y="3429000"/>
          <p14:tracePt t="7356" x="1958975" y="3451225"/>
          <p14:tracePt t="7358" x="1943100" y="3459163"/>
          <p14:tracePt t="7372" x="1858963" y="3543300"/>
          <p14:tracePt t="7389" x="1782763" y="3619500"/>
          <p14:tracePt t="7393" x="1760538" y="3635375"/>
          <p14:tracePt t="7394" x="1752600" y="3649663"/>
          <p14:tracePt t="7396" x="1744663" y="3649663"/>
          <p14:tracePt t="7406" x="1722438" y="3665538"/>
          <p14:tracePt t="7422" x="1706563" y="3687763"/>
          <p14:tracePt t="7627" x="1698625" y="3687763"/>
          <p14:tracePt t="7633" x="1692275" y="3687763"/>
          <p14:tracePt t="7643" x="1684338" y="3687763"/>
          <p14:tracePt t="7656" x="1676400" y="3695700"/>
          <p14:tracePt t="7672" x="1654175" y="3695700"/>
          <p14:tracePt t="7690" x="1654175" y="3703638"/>
          <p14:tracePt t="7723" x="1654175" y="3695700"/>
          <p14:tracePt t="7729" x="1654175" y="3687763"/>
          <p14:tracePt t="7739" x="1654175" y="3679825"/>
          <p14:tracePt t="7756" x="1654175" y="3673475"/>
          <p14:tracePt t="7773" x="1654175" y="3665538"/>
          <p14:tracePt t="7863" x="1654175" y="3657600"/>
          <p14:tracePt t="7880" x="1660525" y="3649663"/>
          <p14:tracePt t="7971" x="1654175" y="3649663"/>
          <p14:tracePt t="8069" x="1646238" y="3649663"/>
          <p14:tracePt t="8080" x="1638300" y="3649663"/>
          <p14:tracePt t="8090" x="1630363" y="3649663"/>
          <p14:tracePt t="8106" x="1622425" y="3641725"/>
          <p14:tracePt t="8239" x="1622425" y="3635375"/>
          <p14:tracePt t="8245" x="1622425" y="3627438"/>
          <p14:tracePt t="8256" x="1622425" y="3611563"/>
          <p14:tracePt t="8273" x="1646238" y="3573463"/>
          <p14:tracePt t="8289" x="1668463" y="3543300"/>
          <p14:tracePt t="8307" x="1706563" y="3505200"/>
          <p14:tracePt t="8309" x="1714500" y="3505200"/>
          <p14:tracePt t="8310" x="1714500" y="3497263"/>
          <p14:tracePt t="8323" x="1744663" y="3482975"/>
          <p14:tracePt t="8339" x="1790700" y="3459163"/>
          <p14:tracePt t="8340" x="1798638" y="3451225"/>
          <p14:tracePt t="8343" x="1806575" y="3451225"/>
          <p14:tracePt t="8345" x="1812925" y="3451225"/>
          <p14:tracePt t="8346" x="1820863" y="3444875"/>
          <p14:tracePt t="8357" x="1858963" y="3421063"/>
          <p14:tracePt t="8359" x="1874838" y="3413125"/>
          <p14:tracePt t="8373" x="1951038" y="3360738"/>
          <p14:tracePt t="8374" x="1958975" y="3352800"/>
          <p14:tracePt t="8376" x="1973263" y="3336925"/>
          <p14:tracePt t="8389" x="2065338" y="3276600"/>
          <p14:tracePt t="8392" x="2079625" y="3260725"/>
          <p14:tracePt t="8393" x="2095500" y="3254375"/>
          <p14:tracePt t="8394" x="2111375" y="3238500"/>
          <p14:tracePt t="8396" x="2133600" y="3230563"/>
          <p14:tracePt t="8406" x="2217738" y="3170238"/>
          <p14:tracePt t="8423" x="2332038" y="3094038"/>
          <p14:tracePt t="8425" x="2346325" y="3078163"/>
          <p14:tracePt t="8427" x="2354263" y="3070225"/>
          <p14:tracePt t="8439" x="2416175" y="3025775"/>
          <p14:tracePt t="8456" x="2460625" y="2994025"/>
          <p14:tracePt t="8473" x="2484438" y="2979738"/>
          <p14:tracePt t="8489" x="2506663" y="2971800"/>
          <p14:tracePt t="8506" x="2514600" y="2971800"/>
          <p14:tracePt t="8523" x="2552700" y="2963863"/>
          <p14:tracePt t="8525" x="2560638" y="2955925"/>
          <p14:tracePt t="8539" x="2628900" y="2933700"/>
          <p14:tracePt t="8541" x="2651125" y="2933700"/>
          <p14:tracePt t="8543" x="2667000" y="2925763"/>
          <p14:tracePt t="8545" x="2674938" y="2917825"/>
          <p14:tracePt t="8546" x="2689225" y="2917825"/>
          <p14:tracePt t="8556" x="2765425" y="2895600"/>
          <p14:tracePt t="8559" x="2789238" y="2887663"/>
          <p14:tracePt t="8573" x="2879725" y="2857500"/>
          <p14:tracePt t="8575" x="2887663" y="2857500"/>
          <p14:tracePt t="8589" x="2949575" y="2841625"/>
          <p14:tracePt t="8591" x="2955925" y="2835275"/>
          <p14:tracePt t="8607" x="2994025" y="2827338"/>
          <p14:tracePt t="8609" x="3001963" y="2827338"/>
          <p14:tracePt t="8623" x="3017838" y="2827338"/>
          <p14:tracePt t="8639" x="3040063" y="2819400"/>
          <p14:tracePt t="8656" x="3055938" y="2811463"/>
          <p14:tracePt t="8673" x="3094038" y="2811463"/>
          <p14:tracePt t="8674" x="3101975" y="2811463"/>
          <p14:tracePt t="8690" x="3154363" y="2811463"/>
          <p14:tracePt t="8706" x="3254375" y="2819400"/>
          <p14:tracePt t="8709" x="3260725" y="2819400"/>
          <p14:tracePt t="8710" x="3268663" y="2819400"/>
          <p14:tracePt t="8712" x="3292475" y="2827338"/>
          <p14:tracePt t="8723" x="3336925" y="2841625"/>
          <p14:tracePt t="8739" x="3390900" y="2849563"/>
          <p14:tracePt t="8740" x="3398838" y="2857500"/>
          <p14:tracePt t="8756" x="3421063" y="2865438"/>
          <p14:tracePt t="8773" x="3429000" y="2865438"/>
          <p14:tracePt t="8789" x="3436938" y="2865438"/>
          <p14:tracePt t="8812" x="3444875" y="2865438"/>
          <p14:tracePt t="8823" x="3467100" y="2865438"/>
          <p14:tracePt t="8840" x="3527425" y="2865438"/>
          <p14:tracePt t="8841" x="3535363" y="2865438"/>
          <p14:tracePt t="8856" x="3589338" y="2857500"/>
          <p14:tracePt t="8873" x="3635375" y="2857500"/>
          <p14:tracePt t="8874" x="3641725" y="2857500"/>
          <p14:tracePt t="8890" x="3657600" y="2857500"/>
          <p14:tracePt t="8891" x="3665538" y="2857500"/>
          <p14:tracePt t="8906" x="3679825" y="2857500"/>
          <p14:tracePt t="8923" x="3695700" y="2849563"/>
          <p14:tracePt t="8940" x="3711575" y="2849563"/>
          <p14:tracePt t="8956" x="3733800" y="2841625"/>
          <p14:tracePt t="8973" x="3749675" y="2835275"/>
          <p14:tracePt t="8990" x="3794125" y="2819400"/>
          <p14:tracePt t="8993" x="3802063" y="2811463"/>
          <p14:tracePt t="9006" x="3840163" y="2797175"/>
          <p14:tracePt t="9023" x="3870325" y="2789238"/>
          <p14:tracePt t="9026" x="3878263" y="2789238"/>
          <p14:tracePt t="9028" x="3878263" y="2781300"/>
          <p14:tracePt t="9028" x="3886200" y="2781300"/>
          <p14:tracePt t="9040" x="3902075" y="2773363"/>
          <p14:tracePt t="9057" x="3932238" y="2765425"/>
          <p14:tracePt t="9073" x="3946525" y="2759075"/>
          <p14:tracePt t="9090" x="3970338" y="2759075"/>
          <p14:tracePt t="9107" x="3984625" y="2751138"/>
          <p14:tracePt t="9123" x="4000500" y="2743200"/>
          <p14:tracePt t="9140" x="4016375" y="2743200"/>
          <p14:tracePt t="9156" x="4038600" y="2735263"/>
          <p14:tracePt t="9173" x="4060825" y="2735263"/>
          <p14:tracePt t="9190" x="4068763" y="2735263"/>
          <p14:tracePt t="9207" x="4076700" y="2735263"/>
          <p14:tracePt t="9251" x="4076700" y="2727325"/>
          <p14:tracePt t="9281" x="4084638" y="2727325"/>
          <p14:tracePt t="9371" x="4092575" y="2727325"/>
          <p14:tracePt t="9442" x="4084638" y="2727325"/>
          <p14:tracePt t="9449" x="4076700" y="2727325"/>
          <p14:tracePt t="9459" x="4068763" y="2727325"/>
          <p14:tracePt t="9473" x="4054475" y="2735263"/>
          <p14:tracePt t="9490" x="4030663" y="2743200"/>
          <p14:tracePt t="9491" x="4022725" y="2743200"/>
          <p14:tracePt t="9507" x="3992563" y="2751138"/>
          <p14:tracePt t="9523" x="3954463" y="2765425"/>
          <p14:tracePt t="9524" x="3946525" y="2773363"/>
          <p14:tracePt t="9527" x="3946525" y="2781300"/>
          <p14:tracePt t="9529" x="3932238" y="2781300"/>
          <p14:tracePt t="9540" x="3902075" y="2797175"/>
          <p14:tracePt t="9556" x="3825875" y="2827338"/>
          <p14:tracePt t="9559" x="3802063" y="2835275"/>
          <p14:tracePt t="9573" x="3711575" y="2873375"/>
          <p14:tracePt t="9574" x="3695700" y="2879725"/>
          <p14:tracePt t="9577" x="3679825" y="2895600"/>
          <p14:tracePt t="9580" x="3673475" y="2895600"/>
          <p14:tracePt t="9581" x="3657600" y="2903538"/>
          <p14:tracePt t="9582" x="3641725" y="2911475"/>
          <p14:tracePt t="9590" x="3603625" y="2933700"/>
          <p14:tracePt t="9606" x="3489325" y="3001963"/>
          <p14:tracePt t="9623" x="3352800" y="3101975"/>
          <p14:tracePt t="9624" x="3330575" y="3108325"/>
          <p14:tracePt t="9627" x="3306763" y="3132138"/>
          <p14:tracePt t="9628" x="3292475" y="3140075"/>
          <p14:tracePt t="9631" x="3268663" y="3162300"/>
          <p14:tracePt t="9640" x="3146425" y="3238500"/>
          <p14:tracePt t="9656" x="2895600" y="3413125"/>
          <p14:tracePt t="9673" x="2606675" y="3627438"/>
          <p14:tracePt t="9676" x="2560638" y="3657600"/>
          <p14:tracePt t="9677" x="2536825" y="3679825"/>
          <p14:tracePt t="9679" x="2484438" y="3717925"/>
          <p14:tracePt t="9680" x="2454275" y="3749675"/>
          <p14:tracePt t="9690" x="2301875" y="3886200"/>
          <p14:tracePt t="9707" x="2003425" y="4168775"/>
          <p14:tracePt t="9709" x="1973263" y="4198938"/>
          <p14:tracePt t="9710" x="1951038" y="4221163"/>
          <p14:tracePt t="9713" x="1927225" y="4251325"/>
          <p14:tracePt t="9715" x="1905000" y="4275138"/>
          <p14:tracePt t="9723" x="1806575" y="4397375"/>
          <p14:tracePt t="9740" x="1638300" y="4610100"/>
          <p14:tracePt t="9744" x="1600200" y="4648200"/>
          <p14:tracePt t="9747" x="1584325" y="4670425"/>
          <p14:tracePt t="9748" x="1570038" y="4694238"/>
          <p14:tracePt t="9757" x="1501775" y="4770438"/>
          <p14:tracePt t="9773" x="1371600" y="4899025"/>
          <p14:tracePt t="9775" x="1355725" y="4922838"/>
          <p14:tracePt t="9777" x="1333500" y="4930775"/>
          <p14:tracePt t="9780" x="1317625" y="4945063"/>
          <p14:tracePt t="9781" x="1303338" y="4968875"/>
          <p14:tracePt t="9782" x="1287463" y="4983163"/>
          <p14:tracePt t="9790" x="1219200" y="5045075"/>
          <p14:tracePt t="9807" x="1089025" y="5165725"/>
          <p14:tracePt t="9809" x="1074738" y="5189538"/>
          <p14:tracePt t="9812" x="1058863" y="5203825"/>
          <p14:tracePt t="9813" x="1044575" y="5211763"/>
          <p14:tracePt t="9823" x="968375" y="5287963"/>
          <p14:tracePt t="9840" x="838200" y="5394325"/>
          <p14:tracePt t="9841" x="822325" y="5410200"/>
          <p14:tracePt t="9857" x="677863" y="5516563"/>
          <p14:tracePt t="9859" x="663575" y="5524500"/>
          <p14:tracePt t="9873" x="533400" y="5622925"/>
          <p14:tracePt t="9890" x="381000" y="5730875"/>
          <p14:tracePt t="9893" x="373063" y="5737225"/>
          <p14:tracePt t="9895" x="358775" y="5753100"/>
          <p14:tracePt t="9896" x="350838" y="5761038"/>
          <p14:tracePt t="9907" x="296863" y="5807075"/>
          <p14:tracePt t="9923" x="250825" y="5851525"/>
          <p14:tracePt t="9940" x="236538" y="5859463"/>
          <p14:tracePt t="10025" x="228600" y="5859463"/>
          <p14:tracePt t="10035" x="220663" y="5859463"/>
          <p14:tracePt t="10041" x="212725" y="5851525"/>
          <p14:tracePt t="10067" x="206375" y="5851525"/>
          <p14:tracePt t="10074" x="206375" y="5845175"/>
          <p14:tracePt t="10090" x="198438" y="5829300"/>
          <p14:tracePt t="10107" x="190500" y="5799138"/>
          <p14:tracePt t="10124" x="190500" y="5745163"/>
          <p14:tracePt t="10140" x="182563" y="5668963"/>
          <p14:tracePt t="10141" x="182563" y="5654675"/>
          <p14:tracePt t="10143" x="182563" y="5646738"/>
          <p14:tracePt t="10145" x="190500" y="5638800"/>
          <p14:tracePt t="10146" x="190500" y="5622925"/>
          <p14:tracePt t="10157" x="198438" y="5570538"/>
          <p14:tracePt t="10174" x="206375" y="5494338"/>
          <p14:tracePt t="10175" x="206375" y="5486400"/>
          <p14:tracePt t="10191" x="212725" y="5426075"/>
          <p14:tracePt t="10207" x="220663" y="5364163"/>
          <p14:tracePt t="10223" x="220663" y="5311775"/>
          <p14:tracePt t="10240" x="228600" y="5241925"/>
          <p14:tracePt t="10244" x="236538" y="5227638"/>
          <p14:tracePt t="10247" x="236538" y="5219700"/>
          <p14:tracePt t="10248" x="236538" y="5211763"/>
          <p14:tracePt t="10257" x="244475" y="5189538"/>
          <p14:tracePt t="10273" x="250825" y="5135563"/>
          <p14:tracePt t="10275" x="258763" y="5135563"/>
          <p14:tracePt t="10277" x="258763" y="5127625"/>
          <p14:tracePt t="10290" x="274638" y="5097463"/>
          <p14:tracePt t="10307" x="282575" y="5075238"/>
          <p14:tracePt t="10323" x="288925" y="5051425"/>
          <p14:tracePt t="10340" x="312738" y="5013325"/>
          <p14:tracePt t="10343" x="312738" y="5006975"/>
          <p14:tracePt t="10357" x="320675" y="4983163"/>
          <p14:tracePt t="10359" x="320675" y="4975225"/>
          <p14:tracePt t="10360" x="327025" y="4968875"/>
          <p14:tracePt t="10373" x="334963" y="4953000"/>
          <p14:tracePt t="10390" x="342900" y="4937125"/>
          <p14:tracePt t="10407" x="350838" y="4930775"/>
          <p14:tracePt t="10441" x="350838" y="4922838"/>
          <p14:tracePt t="10445" x="358775" y="4922838"/>
          <p14:tracePt t="10457" x="365125" y="4922838"/>
          <p14:tracePt t="10474" x="381000" y="4922838"/>
          <p14:tracePt t="10491" x="388938" y="4914900"/>
          <p14:tracePt t="10507" x="396875" y="4914900"/>
          <p14:tracePt t="10539" x="403225" y="4914900"/>
          <p14:tracePt t="10557" x="403225" y="4906963"/>
          <p14:tracePt t="10561" x="411163" y="4906963"/>
          <p14:tracePt t="10573" x="419100" y="4906963"/>
          <p14:tracePt t="10591" x="441325" y="4899025"/>
          <p14:tracePt t="10607" x="457200" y="4892675"/>
          <p14:tracePt t="10623" x="465138" y="4884738"/>
          <p14:tracePt t="10640" x="479425" y="4868863"/>
          <p14:tracePt t="10642" x="487363" y="4868863"/>
          <p14:tracePt t="10657" x="495300" y="4860925"/>
          <p14:tracePt t="10673" x="503238" y="4860925"/>
          <p14:tracePt t="10690" x="503238" y="4854575"/>
          <p14:tracePt t="10707" x="511175" y="4854575"/>
          <p14:tracePt t="10775" x="511175" y="4846638"/>
          <p14:tracePt t="10783" x="517525" y="4846638"/>
          <p14:tracePt t="10791" x="525463" y="4846638"/>
          <p14:tracePt t="10807" x="533400" y="4838700"/>
          <p14:tracePt t="10824" x="541338" y="4838700"/>
          <p14:tracePt t="10857" x="541338" y="4830763"/>
          <p14:tracePt t="11745" x="549275" y="4830763"/>
          <p14:tracePt t="11792" x="555625" y="4830763"/>
          <p14:tracePt t="11819" x="563563" y="4830763"/>
          <p14:tracePt t="11829" x="563563" y="4822825"/>
          <p14:tracePt t="11841" x="571500" y="4822825"/>
          <p14:tracePt t="11843" x="571500" y="4816475"/>
          <p14:tracePt t="11861" x="579438" y="4816475"/>
          <p14:tracePt t="11887" x="587375" y="4808538"/>
          <p14:tracePt t="12605" x="593725" y="4808538"/>
          <p14:tracePt t="12614" x="601663" y="4808538"/>
          <p14:tracePt t="12624" x="609600" y="4808538"/>
          <p14:tracePt t="12641" x="617538" y="4800600"/>
          <p14:tracePt t="12642" x="625475" y="4800600"/>
          <p14:tracePt t="12658" x="631825" y="4800600"/>
          <p14:tracePt t="12674" x="647700" y="4800600"/>
          <p14:tracePt t="12691" x="655638" y="4800600"/>
          <p14:tracePt t="12708" x="669925" y="4792663"/>
          <p14:tracePt t="12724" x="701675" y="4792663"/>
          <p14:tracePt t="12741" x="739775" y="4792663"/>
          <p14:tracePt t="12758" x="784225" y="4792663"/>
          <p14:tracePt t="12775" x="846138" y="4784725"/>
          <p14:tracePt t="12778" x="854075" y="4784725"/>
          <p14:tracePt t="12779" x="860425" y="4784725"/>
          <p14:tracePt t="12791" x="892175" y="4784725"/>
          <p14:tracePt t="12808" x="922338" y="4784725"/>
          <p14:tracePt t="12824" x="936625" y="4784725"/>
          <p14:tracePt t="12841" x="944563" y="4784725"/>
          <p14:tracePt t="12858" x="944563" y="4778375"/>
          <p14:tracePt t="12922" x="952500" y="4778375"/>
          <p14:tracePt t="12929" x="960438" y="4778375"/>
          <p14:tracePt t="12941" x="974725" y="4778375"/>
          <p14:tracePt t="12958" x="998538" y="4778375"/>
          <p14:tracePt t="12974" x="1020763" y="4778375"/>
          <p14:tracePt t="12991" x="1036638" y="4778375"/>
          <p14:tracePt t="12994" x="1044575" y="4778375"/>
          <p14:tracePt t="13016" x="1050925" y="4778375"/>
          <p14:tracePt t="13039" x="1058863" y="4778375"/>
          <p14:tracePt t="13044" x="1066800" y="4778375"/>
          <p14:tracePt t="13058" x="1082675" y="4778375"/>
          <p14:tracePt t="13075" x="1120775" y="4778375"/>
          <p14:tracePt t="13091" x="1158875" y="4778375"/>
          <p14:tracePt t="13108" x="1181100" y="4778375"/>
          <p14:tracePt t="13125" x="1189038" y="4778375"/>
          <p14:tracePt t="13165" x="1196975" y="4778375"/>
          <p14:tracePt t="13179" x="1203325" y="4778375"/>
          <p14:tracePt t="13184" x="1211263" y="4778375"/>
          <p14:tracePt t="13191" x="1227138" y="4778375"/>
          <p14:tracePt t="13208" x="1279525" y="4770438"/>
          <p14:tracePt t="13210" x="1287463" y="4770438"/>
          <p14:tracePt t="13224" x="1333500" y="4762500"/>
          <p14:tracePt t="13241" x="1363663" y="4746625"/>
          <p14:tracePt t="13244" x="1371600" y="4746625"/>
          <p14:tracePt t="13258" x="1379538" y="4746625"/>
          <p14:tracePt t="13280" x="1379538" y="4740275"/>
          <p14:tracePt t="13308" x="1387475" y="4740275"/>
          <p14:tracePt t="13343" x="1393825" y="4740275"/>
          <p14:tracePt t="13427" x="1401763" y="4740275"/>
          <p14:tracePt t="13567" x="1409700" y="4740275"/>
          <p14:tracePt t="13915" x="1417638" y="4740275"/>
          <p14:tracePt t="13925" x="1425575" y="4732338"/>
          <p14:tracePt t="13926" x="1431925" y="4732338"/>
          <p14:tracePt t="13929" x="1439863" y="4732338"/>
          <p14:tracePt t="13942" x="1455738" y="4724400"/>
          <p14:tracePt t="13958" x="1485900" y="4724400"/>
          <p14:tracePt t="13975" x="1516063" y="4716463"/>
          <p14:tracePt t="13991" x="1539875" y="4708525"/>
          <p14:tracePt t="14008" x="1562100" y="4708525"/>
          <p14:tracePt t="14025" x="1570038" y="4702175"/>
          <p14:tracePt t="14042" x="1592263" y="4694238"/>
          <p14:tracePt t="14058" x="1616075" y="4694238"/>
          <p14:tracePt t="14075" x="1638300" y="4686300"/>
          <p14:tracePt t="14092" x="1654175" y="4686300"/>
          <p14:tracePt t="14094" x="1654175" y="4678363"/>
          <p14:tracePt t="14109" x="1660525" y="4678363"/>
          <p14:tracePt t="14125" x="1676400" y="4678363"/>
          <p14:tracePt t="14129" x="1684338" y="4670425"/>
          <p14:tracePt t="14141" x="1692275" y="4670425"/>
          <p14:tracePt t="14158" x="1722438" y="4656138"/>
          <p14:tracePt t="14175" x="1752600" y="4640263"/>
          <p14:tracePt t="14191" x="1790700" y="4625975"/>
          <p14:tracePt t="14208" x="1844675" y="4602163"/>
          <p14:tracePt t="14211" x="1851025" y="4602163"/>
          <p14:tracePt t="14214" x="1858963" y="4594225"/>
          <p14:tracePt t="14225" x="1889125" y="4587875"/>
          <p14:tracePt t="14241" x="1920875" y="4564063"/>
          <p14:tracePt t="14259" x="1951038" y="4549775"/>
          <p14:tracePt t="14275" x="1965325" y="4541838"/>
          <p14:tracePt t="14292" x="1973263" y="4533900"/>
          <p14:tracePt t="14308" x="1981200" y="4533900"/>
          <p14:tracePt t="14325" x="1997075" y="4533900"/>
          <p14:tracePt t="14342" x="2003425" y="4525963"/>
          <p14:tracePt t="14360" x="2011363" y="4525963"/>
          <p14:tracePt t="14377" x="2019300" y="4525963"/>
          <p14:tracePt t="14391" x="2027238" y="4525963"/>
          <p14:tracePt t="14408" x="2035175" y="4525963"/>
          <p14:tracePt t="14425" x="2041525" y="4525963"/>
          <p14:tracePt t="14442" x="2057400" y="4525963"/>
          <p14:tracePt t="14459" x="2065338" y="4525963"/>
          <p14:tracePt t="14475" x="2073275" y="4525963"/>
          <p14:tracePt t="14492" x="2087563" y="4525963"/>
          <p14:tracePt t="14509" x="2095500" y="4525963"/>
          <p14:tracePt t="14525" x="2103438" y="4525963"/>
          <p14:tracePt t="14542" x="2111375" y="4525963"/>
          <p14:tracePt t="14567" x="2117725" y="4525963"/>
          <p14:tracePt t="14596" x="2125663" y="4525963"/>
          <p14:tracePt t="15063" x="2133600" y="4525963"/>
          <p14:tracePt t="15070" x="2133600" y="4533900"/>
          <p14:tracePt t="15083" x="2133600" y="4541838"/>
          <p14:tracePt t="15093" x="2133600" y="4549775"/>
          <p14:tracePt t="15108" x="2141538" y="4549775"/>
          <p14:tracePt t="15125" x="2149475" y="4556125"/>
          <p14:tracePt t="15128" x="2149475" y="4564063"/>
          <p14:tracePt t="15142" x="2155825" y="4572000"/>
          <p14:tracePt t="15158" x="2163763" y="4579938"/>
          <p14:tracePt t="15175" x="2171700" y="4587875"/>
          <p14:tracePt t="15192" x="2187575" y="4594225"/>
          <p14:tracePt t="15208" x="2201863" y="4610100"/>
          <p14:tracePt t="15225" x="2217738" y="4618038"/>
          <p14:tracePt t="15258" x="2225675" y="4618038"/>
          <p14:tracePt t="15285" x="2232025" y="4618038"/>
          <p14:tracePt t="15292" x="2232025" y="4625975"/>
          <p14:tracePt t="15309" x="2263775" y="4632325"/>
          <p14:tracePt t="15312" x="2270125" y="4632325"/>
          <p14:tracePt t="15313" x="2278063" y="4632325"/>
          <p14:tracePt t="15325" x="2293938" y="4648200"/>
          <p14:tracePt t="15327" x="2301875" y="4648200"/>
          <p14:tracePt t="15329" x="2308225" y="4648200"/>
          <p14:tracePt t="15342" x="2339975" y="4656138"/>
          <p14:tracePt t="15359" x="2378075" y="4656138"/>
          <p14:tracePt t="15360" x="2378075" y="4664075"/>
          <p14:tracePt t="15375" x="2400300" y="4664075"/>
          <p14:tracePt t="15392" x="2408238" y="4670425"/>
          <p14:tracePt t="15442" x="2416175" y="4670425"/>
          <p14:tracePt t="15452" x="2422525" y="4670425"/>
          <p14:tracePt t="15459" x="2430463" y="4670425"/>
          <p14:tracePt t="15475" x="2446338" y="4670425"/>
          <p14:tracePt t="15492" x="2468563" y="4678363"/>
          <p14:tracePt t="15508" x="2476500" y="4678363"/>
          <p14:tracePt t="15525" x="2484438" y="4678363"/>
          <p14:tracePt t="15542" x="2498725" y="4678363"/>
          <p14:tracePt t="15583" x="2506663" y="4678363"/>
          <p14:tracePt t="15592" x="2514600" y="4678363"/>
          <p14:tracePt t="15609" x="2552700" y="4670425"/>
          <p14:tracePt t="15625" x="2590800" y="4664075"/>
          <p14:tracePt t="15642" x="2620963" y="4664075"/>
          <p14:tracePt t="15643" x="2628900" y="4664075"/>
          <p14:tracePt t="15659" x="2651125" y="4664075"/>
          <p14:tracePt t="15675" x="2674938" y="4664075"/>
          <p14:tracePt t="15701" x="2682875" y="4664075"/>
          <p14:tracePt t="15725" x="2689225" y="4664075"/>
          <p14:tracePt t="15731" x="2697163" y="4664075"/>
          <p14:tracePt t="15742" x="2705100" y="4664075"/>
          <p14:tracePt t="15759" x="2743200" y="4670425"/>
          <p14:tracePt t="15775" x="2773363" y="4670425"/>
          <p14:tracePt t="15792" x="2789238" y="4678363"/>
          <p14:tracePt t="15873" x="2797175" y="4678363"/>
          <p14:tracePt t="15889" x="2803525" y="4678363"/>
          <p14:tracePt t="15907" x="2811463" y="4678363"/>
          <p14:tracePt t="15992" x="2819400" y="4678363"/>
          <p14:tracePt t="16691" x="2827338" y="4678363"/>
          <p14:tracePt t="16849" x="2835275" y="4678363"/>
          <p14:tracePt t="16857" x="2849563" y="4678363"/>
          <p14:tracePt t="16862" x="2865438" y="4678363"/>
          <p14:tracePt t="16876" x="2895600" y="4686300"/>
          <p14:tracePt t="16893" x="2933700" y="4686300"/>
          <p14:tracePt t="16895" x="2941638" y="4686300"/>
          <p14:tracePt t="16909" x="2963863" y="4694238"/>
          <p14:tracePt t="16926" x="2979738" y="4694238"/>
          <p14:tracePt t="16942" x="2979738" y="4702175"/>
          <p14:tracePt t="16976" x="2987675" y="4702175"/>
          <p14:tracePt t="16987" x="2994025" y="4702175"/>
          <p14:tracePt t="16993" x="3001963" y="4702175"/>
          <p14:tracePt t="17009" x="3040063" y="4702175"/>
          <p14:tracePt t="17026" x="3086100" y="4702175"/>
          <p14:tracePt t="17043" x="3124200" y="4702175"/>
          <p14:tracePt t="17059" x="3146425" y="4702175"/>
          <p14:tracePt t="17083" x="3154363" y="4702175"/>
          <p14:tracePt t="17139" x="3162300" y="4702175"/>
          <p14:tracePt t="17144" x="3170238" y="4694238"/>
          <p14:tracePt t="17159" x="3184525" y="4694238"/>
          <p14:tracePt t="17176" x="3208338" y="4686300"/>
          <p14:tracePt t="17193" x="3230563" y="4686300"/>
          <p14:tracePt t="17209" x="3260725" y="4678363"/>
          <p14:tracePt t="17212" x="3268663" y="4678363"/>
          <p14:tracePt t="17226" x="3284538" y="4678363"/>
          <p14:tracePt t="17243" x="3306763" y="4678363"/>
          <p14:tracePt t="17268" x="3314700" y="4678363"/>
          <p14:tracePt t="17283" x="3322638" y="4678363"/>
          <p14:tracePt t="17293" x="3330575" y="4670425"/>
          <p14:tracePt t="17309" x="3352800" y="4664075"/>
          <p14:tracePt t="17312" x="3360738" y="4664075"/>
          <p14:tracePt t="17326" x="3375025" y="4656138"/>
          <p14:tracePt t="17343" x="3398838" y="4648200"/>
          <p14:tracePt t="17359" x="3413125" y="4648200"/>
          <p14:tracePt t="17376" x="3421063" y="4648200"/>
          <p14:tracePt t="17465" x="3429000" y="4648200"/>
          <p14:tracePt t="17470" x="3429000" y="4640263"/>
          <p14:tracePt t="17482" x="3436938" y="4640263"/>
          <p14:tracePt t="17953" x="3444875" y="4640263"/>
          <p14:tracePt t="18048" x="3451225" y="4640263"/>
          <p14:tracePt t="18067" x="3459163" y="4640263"/>
          <p14:tracePt t="18077" x="3467100" y="4640263"/>
          <p14:tracePt t="18084" x="3475038" y="4640263"/>
          <p14:tracePt t="18093" x="3489325" y="4640263"/>
          <p14:tracePt t="18110" x="3513138" y="4640263"/>
          <p14:tracePt t="18112" x="3521075" y="4640263"/>
          <p14:tracePt t="18126" x="3527425" y="4640263"/>
          <p14:tracePt t="18143" x="3535363" y="4640263"/>
          <p14:tracePt t="18167" x="3543300" y="4640263"/>
          <p14:tracePt t="18245" x="3551238" y="4640263"/>
          <p14:tracePt t="18277" x="3559175" y="4640263"/>
          <p14:tracePt t="18295" x="3565525" y="4640263"/>
          <p14:tracePt t="18311" x="3573463" y="4640263"/>
          <p14:tracePt t="18321" x="3581400" y="4640263"/>
          <p14:tracePt t="18337" x="3589338" y="4640263"/>
          <p14:tracePt t="18345" x="3597275" y="4640263"/>
          <p14:tracePt t="18359" x="3611563" y="4640263"/>
          <p14:tracePt t="18376" x="3641725" y="4640263"/>
          <p14:tracePt t="18393" x="3665538" y="4640263"/>
          <p14:tracePt t="18394" x="3673475" y="4640263"/>
          <p14:tracePt t="18409" x="3687763" y="4640263"/>
          <p14:tracePt t="18426" x="3711575" y="4640263"/>
          <p14:tracePt t="18443" x="3733800" y="4640263"/>
          <p14:tracePt t="18459" x="3749675" y="4640263"/>
          <p14:tracePt t="18460" x="3756025" y="4640263"/>
          <p14:tracePt t="18476" x="3771900" y="4640263"/>
          <p14:tracePt t="18493" x="3779838" y="4640263"/>
          <p14:tracePt t="18510" x="3794125" y="4640263"/>
          <p14:tracePt t="18526" x="3810000" y="4640263"/>
          <p14:tracePt t="18543" x="3817938" y="4640263"/>
          <p14:tracePt t="18559" x="3832225" y="4640263"/>
          <p14:tracePt t="18561" x="3840163" y="4640263"/>
          <p14:tracePt t="18576" x="3848100" y="4640263"/>
          <p14:tracePt t="18593" x="3863975" y="4632325"/>
          <p14:tracePt t="18609" x="3886200" y="4632325"/>
          <p14:tracePt t="18626" x="3908425" y="4632325"/>
          <p14:tracePt t="18643" x="3932238" y="4632325"/>
          <p14:tracePt t="18659" x="3962400" y="4632325"/>
          <p14:tracePt t="18676" x="4000500" y="4625975"/>
          <p14:tracePt t="18693" x="4030663" y="4618038"/>
          <p14:tracePt t="18710" x="4054475" y="4610100"/>
          <p14:tracePt t="18710" x="4060825" y="4610100"/>
          <p14:tracePt t="18726" x="4084638" y="4602163"/>
          <p14:tracePt t="18743" x="4114800" y="4602163"/>
          <p14:tracePt t="18759" x="4137025" y="4594225"/>
          <p14:tracePt t="18776" x="4144963" y="4594225"/>
          <p14:tracePt t="18819" x="4152900" y="4594225"/>
          <p14:tracePt t="18853" x="4160838" y="4594225"/>
          <p14:tracePt t="18875" x="4160838" y="4587875"/>
          <p14:tracePt t="19261" x="4168775" y="4587875"/>
          <p14:tracePt t="19415" x="4175125" y="4587875"/>
          <p14:tracePt t="19567" x="4183063" y="4587875"/>
          <p14:tracePt t="19593" x="4191000" y="4587875"/>
          <p14:tracePt t="19603" x="4198938" y="4587875"/>
          <p14:tracePt t="19661" x="4206875" y="4587875"/>
          <p14:tracePt t="19681" x="4213225" y="4587875"/>
          <p14:tracePt t="19693" x="4221163" y="4587875"/>
          <p14:tracePt t="19702" x="4229100" y="4587875"/>
          <p14:tracePt t="19747" x="4237038" y="4587875"/>
          <p14:tracePt t="19758" x="4244975" y="4587875"/>
          <p14:tracePt t="19767" x="4251325" y="4587875"/>
          <p14:tracePt t="19777" x="4267200" y="4587875"/>
          <p14:tracePt t="19793" x="4297363" y="4587875"/>
          <p14:tracePt t="19810" x="4327525" y="4587875"/>
          <p14:tracePt t="19827" x="4351338" y="4594225"/>
          <p14:tracePt t="19860" x="4359275" y="4594225"/>
          <p14:tracePt t="19877" x="4365625" y="4594225"/>
          <p14:tracePt t="19893" x="4397375" y="4594225"/>
          <p14:tracePt t="19910" x="4427538" y="4602163"/>
          <p14:tracePt t="19927" x="4457700" y="4610100"/>
          <p14:tracePt t="19943" x="4487863" y="4610100"/>
          <p14:tracePt t="19960" x="4511675" y="4610100"/>
          <p14:tracePt t="19977" x="4518025" y="4610100"/>
          <p14:tracePt t="19995" x="4525963" y="4610100"/>
          <p14:tracePt t="20047" x="4533900" y="4610100"/>
          <p14:tracePt t="20053" x="4541838" y="4610100"/>
          <p14:tracePt t="20060" x="4541838" y="4618038"/>
          <p14:tracePt t="20077" x="4549775" y="4618038"/>
          <p14:tracePt t="20094" x="4564063" y="4618038"/>
          <p14:tracePt t="20111" x="4579938" y="4618038"/>
          <p14:tracePt t="20113" x="4587875" y="4618038"/>
          <p14:tracePt t="20127" x="4602163" y="4618038"/>
          <p14:tracePt t="20144" x="4610100" y="4618038"/>
          <p14:tracePt t="20146" x="4618038" y="4618038"/>
          <p14:tracePt t="20160" x="4640263" y="4618038"/>
          <p14:tracePt t="20177" x="4678363" y="4625975"/>
          <p14:tracePt t="20194" x="4708525" y="4632325"/>
          <p14:tracePt t="20210" x="4740275" y="4640263"/>
          <p14:tracePt t="20214" x="4746625" y="4640263"/>
          <p14:tracePt t="20227" x="4770438" y="4640263"/>
          <p14:tracePt t="20244" x="4792663" y="4648200"/>
          <p14:tracePt t="20260" x="4808538" y="4648200"/>
          <p14:tracePt t="20294" x="4816475" y="4648200"/>
          <p14:tracePt t="20513" x="4822825" y="4648200"/>
          <p14:tracePt t="20553" x="4830763" y="4648200"/>
          <p14:tracePt t="20575" x="4838700" y="4648200"/>
          <p14:tracePt t="20587" x="4846638" y="4648200"/>
          <p14:tracePt t="20593" x="4854575" y="4648200"/>
          <p14:tracePt t="20610" x="4868863" y="4648200"/>
          <p14:tracePt t="20627" x="4876800" y="4648200"/>
          <p14:tracePt t="20644" x="4892675" y="4648200"/>
          <p14:tracePt t="20660" x="4899025" y="4648200"/>
          <p14:tracePt t="20677" x="4914900" y="4648200"/>
          <p14:tracePt t="20697" x="4922838" y="4648200"/>
          <p14:tracePt t="20710" x="4930775" y="4648200"/>
          <p14:tracePt t="20727" x="4945063" y="4648200"/>
          <p14:tracePt t="20744" x="4953000" y="4648200"/>
          <p14:tracePt t="20761" x="4960938" y="4648200"/>
          <p14:tracePt t="20809" x="4968875" y="4648200"/>
          <p14:tracePt t="20815" x="4975225" y="4648200"/>
          <p14:tracePt t="20827" x="4999038" y="4648200"/>
          <p14:tracePt t="20844" x="5029200" y="4648200"/>
          <p14:tracePt t="20860" x="5067300" y="4640263"/>
          <p14:tracePt t="20877" x="5105400" y="4640263"/>
          <p14:tracePt t="20894" x="5143500" y="4640263"/>
          <p14:tracePt t="20910" x="5173663" y="4640263"/>
          <p14:tracePt t="20928" x="5189538" y="4640263"/>
          <p14:tracePt t="20944" x="5197475" y="4640263"/>
          <p14:tracePt t="20960" x="5211763" y="4640263"/>
          <p14:tracePt t="20977" x="5227638" y="4640263"/>
          <p14:tracePt t="20994" x="5241925" y="4640263"/>
          <p14:tracePt t="21011" x="5257800" y="4640263"/>
          <p14:tracePt t="21027" x="5265738" y="4640263"/>
          <p14:tracePt t="21044" x="5273675" y="4640263"/>
          <p14:tracePt t="21060" x="5280025" y="4640263"/>
          <p14:tracePt t="21077" x="5287963" y="4640263"/>
          <p14:tracePt t="21094" x="5303838" y="4640263"/>
          <p14:tracePt t="21111" x="5334000" y="4640263"/>
          <p14:tracePt t="21128" x="5364163" y="4640263"/>
          <p14:tracePt t="21144" x="5394325" y="4640263"/>
          <p14:tracePt t="21161" x="5410200" y="4640263"/>
          <p14:tracePt t="21177" x="5418138" y="4640263"/>
          <p14:tracePt t="21179" x="5426075" y="4640263"/>
          <p14:tracePt t="21211" x="5432425" y="4640263"/>
          <p14:tracePt t="21221" x="5440363" y="4640263"/>
          <p14:tracePt t="21231" x="5448300" y="4640263"/>
          <p14:tracePt t="21244" x="5470525" y="4640263"/>
          <p14:tracePt t="21261" x="5486400" y="4640263"/>
          <p14:tracePt t="21277" x="5524500" y="4640263"/>
          <p14:tracePt t="21278" x="5532438" y="4640263"/>
          <p14:tracePt t="21294" x="5546725" y="4640263"/>
          <p14:tracePt t="21311" x="5554663" y="4640263"/>
          <p14:tracePt t="21422" x="5562600" y="4640263"/>
          <p14:tracePt t="21456" x="5570538" y="4640263"/>
          <p14:tracePt t="21477" x="5578475" y="4640263"/>
          <p14:tracePt t="21571" x="5584825" y="4640263"/>
          <p14:tracePt t="21583" x="5592763" y="4640263"/>
          <p14:tracePt t="21599" x="5600700" y="4640263"/>
          <p14:tracePt t="21625" x="5608638" y="4640263"/>
          <p14:tracePt t="21787" x="5616575" y="4640263"/>
          <p14:tracePt t="21797" x="5622925" y="4640263"/>
          <p14:tracePt t="21803" x="5622925" y="4632325"/>
          <p14:tracePt t="21821" x="5630863" y="4632325"/>
          <p14:tracePt t="21828" x="5630863" y="4625975"/>
          <p14:tracePt t="21905" x="5630863" y="4618038"/>
          <p14:tracePt t="21913" x="5622925" y="4618038"/>
          <p14:tracePt t="21917" x="5616575" y="4610100"/>
          <p14:tracePt t="21928" x="5592763" y="4602163"/>
          <p14:tracePt t="21929" x="5584825" y="4602163"/>
          <p14:tracePt t="21944" x="5554663" y="4594225"/>
          <p14:tracePt t="21961" x="5532438" y="4587875"/>
          <p14:tracePt t="21964" x="5524500" y="4587875"/>
          <p14:tracePt t="21978" x="5494338" y="4572000"/>
          <p14:tracePt t="21994" x="5440363" y="4549775"/>
          <p14:tracePt t="21999" x="5418138" y="4541838"/>
          <p14:tracePt t="22011" x="5356225" y="4511675"/>
          <p14:tracePt t="22013" x="5334000" y="4503738"/>
          <p14:tracePt t="22028" x="5235575" y="4449763"/>
          <p14:tracePt t="22030" x="5211763" y="4441825"/>
          <p14:tracePt t="22031" x="5197475" y="4441825"/>
          <p14:tracePt t="22032" x="5181600" y="4435475"/>
          <p14:tracePt t="22044" x="5105400" y="4397375"/>
          <p14:tracePt t="22061" x="5037138" y="4365625"/>
          <p14:tracePt t="22064" x="5029200" y="4359275"/>
          <p14:tracePt t="22065" x="5021263" y="4359275"/>
          <p14:tracePt t="22067" x="5013325" y="4359275"/>
          <p14:tracePt t="22068" x="5006975" y="4351338"/>
          <p14:tracePt t="22078" x="4983163" y="4335463"/>
          <p14:tracePt t="22094" x="4914900" y="4283075"/>
          <p14:tracePt t="22096" x="4899025" y="4283075"/>
          <p14:tracePt t="22111" x="4778375" y="4198938"/>
          <p14:tracePt t="22114" x="4732338" y="4175125"/>
          <p14:tracePt t="22117" x="4708525" y="4160838"/>
          <p14:tracePt t="22128" x="4556125" y="4084638"/>
          <p14:tracePt t="22145" x="4259263" y="3940175"/>
          <p14:tracePt t="22147" x="4221163" y="3932238"/>
          <p14:tracePt t="22149" x="4183063" y="3908425"/>
          <p14:tracePt t="22151" x="4160838" y="3894138"/>
          <p14:tracePt t="22161" x="4022725" y="3825875"/>
          <p14:tracePt t="22178" x="3856038" y="3733800"/>
          <p14:tracePt t="22179" x="3832225" y="3717925"/>
          <p14:tracePt t="22181" x="3817938" y="3711575"/>
          <p14:tracePt t="22194" x="3679825" y="3641725"/>
          <p14:tracePt t="22211" x="3505200" y="3559175"/>
          <p14:tracePt t="22214" x="3489325" y="3543300"/>
          <p14:tracePt t="22215" x="3467100" y="3535363"/>
          <p14:tracePt t="22217" x="3444875" y="3521075"/>
          <p14:tracePt t="22228" x="3314700" y="3459163"/>
          <p14:tracePt t="22244" x="3101975" y="3368675"/>
          <p14:tracePt t="22247" x="3086100" y="3360738"/>
          <p14:tracePt t="22250" x="3070225" y="3352800"/>
          <p14:tracePt t="22251" x="3048000" y="3344863"/>
          <p14:tracePt t="22261" x="2979738" y="3336925"/>
          <p14:tracePt t="22278" x="2879725" y="3314700"/>
          <p14:tracePt t="22279" x="2873375" y="3314700"/>
          <p14:tracePt t="22280" x="2865438" y="3314700"/>
          <p14:tracePt t="22284" x="2841625" y="3314700"/>
          <p14:tracePt t="22295" x="2803525" y="3298825"/>
          <p14:tracePt t="22311" x="2751138" y="3292475"/>
          <p14:tracePt t="22314" x="2743200" y="3292475"/>
          <p14:tracePt t="22328" x="2705100" y="3284538"/>
          <p14:tracePt t="22329" x="2697163" y="3276600"/>
          <p14:tracePt t="22344" x="2628900" y="3260725"/>
          <p14:tracePt t="22362" x="2530475" y="3222625"/>
          <p14:tracePt t="22363" x="2514600" y="3216275"/>
          <p14:tracePt t="22364" x="2506663" y="3208338"/>
          <p14:tracePt t="22367" x="2484438" y="3200400"/>
          <p14:tracePt t="22378" x="2416175" y="3178175"/>
          <p14:tracePt t="22379" x="2400300" y="3170238"/>
          <p14:tracePt t="22394" x="2293938" y="3132138"/>
          <p14:tracePt t="22396" x="2286000" y="3132138"/>
          <p14:tracePt t="22399" x="2278063" y="3132138"/>
          <p14:tracePt t="22411" x="2247900" y="3116263"/>
          <p14:tracePt t="22413" x="2239963" y="3116263"/>
          <p14:tracePt t="22428" x="2232025" y="3116263"/>
          <p14:tracePt t="22429" x="2225675" y="3116263"/>
          <p14:tracePt t="22444" x="2217738" y="3116263"/>
          <p14:tracePt t="22461" x="2193925" y="3116263"/>
          <p14:tracePt t="22478" x="2163763" y="3116263"/>
          <p14:tracePt t="22494" x="2149475" y="3116263"/>
          <p14:tracePt t="22521" x="2141538" y="3116263"/>
          <p14:tracePt t="22528" x="2133600" y="3116263"/>
          <p14:tracePt t="22544" x="2125663" y="3124200"/>
          <p14:tracePt t="22561" x="2117725" y="3124200"/>
          <p14:tracePt t="22578" x="2095500" y="3132138"/>
          <p14:tracePt t="22594" x="2079625" y="3140075"/>
          <p14:tracePt t="22612" x="2049463" y="3146425"/>
          <p14:tracePt t="22614" x="2049463" y="3154363"/>
          <p14:tracePt t="22628" x="2035175" y="3162300"/>
          <p14:tracePt t="22644" x="2019300" y="3178175"/>
          <p14:tracePt t="22661" x="2003425" y="3192463"/>
          <p14:tracePt t="22678" x="1989138" y="3216275"/>
          <p14:tracePt t="22680" x="1989138" y="3222625"/>
          <p14:tracePt t="22694" x="1965325" y="3254375"/>
          <p14:tracePt t="22711" x="1927225" y="3298825"/>
          <p14:tracePt t="22713" x="1920875" y="3298825"/>
          <p14:tracePt t="22716" x="1912938" y="3306763"/>
          <p14:tracePt t="22718" x="1912938" y="3314700"/>
          <p14:tracePt t="22728" x="1889125" y="3330575"/>
          <p14:tracePt t="22744" x="1866900" y="3352800"/>
          <p14:tracePt t="22747" x="1858963" y="3352800"/>
          <p14:tracePt t="22761" x="1851025" y="3368675"/>
          <p14:tracePt t="22778" x="1844675" y="3375025"/>
          <p14:tracePt t="22795" x="1844675" y="3382963"/>
          <p14:tracePt t="22811" x="1828800" y="3390900"/>
          <p14:tracePt t="22828" x="1812925" y="3421063"/>
          <p14:tracePt t="22845" x="1798638" y="3451225"/>
          <p14:tracePt t="22846" x="1790700" y="3451225"/>
          <p14:tracePt t="22861" x="1774825" y="3475038"/>
          <p14:tracePt t="22878" x="1760538" y="3497263"/>
          <p14:tracePt t="22881" x="1760538" y="3505200"/>
          <p14:tracePt t="22894" x="1752600" y="3521075"/>
          <p14:tracePt t="22898" x="1744663" y="3521075"/>
          <p14:tracePt t="22911" x="1736725" y="3527425"/>
          <p14:tracePt t="22928" x="1722438" y="3543300"/>
          <p14:tracePt t="22945" x="1706563" y="3543300"/>
          <p14:tracePt t="22961" x="1698625" y="3551238"/>
          <p14:tracePt t="22978" x="1692275" y="3551238"/>
          <p14:tracePt t="22995" x="1692275" y="3559175"/>
          <p14:tracePt t="23012" x="1684338" y="3559175"/>
          <p14:tracePt t="23028" x="1684338" y="3565525"/>
          <p14:tracePt t="23045" x="1676400" y="3573463"/>
          <p14:tracePt t="23061" x="1668463" y="3573463"/>
          <p14:tracePt t="23083" x="1668463" y="3581400"/>
          <p14:tracePt t="23095" x="1660525" y="3581400"/>
          <p14:tracePt t="23115" x="1654175" y="3581400"/>
          <p14:tracePt t="23128" x="1646238" y="3581400"/>
          <p14:tracePt t="23145" x="1638300" y="3581400"/>
          <p14:tracePt t="23161" x="1622425" y="3589338"/>
          <p14:tracePt t="23178" x="1600200" y="3589338"/>
          <p14:tracePt t="23194" x="1592263" y="3589338"/>
          <p14:tracePt t="23211" x="1577975" y="3597275"/>
          <p14:tracePt t="23213" x="1577975" y="3603625"/>
          <p14:tracePt t="23214" x="1570038" y="3603625"/>
          <p14:tracePt t="23229" x="1554163" y="3611563"/>
          <p14:tracePt t="23245" x="1524000" y="3619500"/>
          <p14:tracePt t="23248" x="1516063" y="3619500"/>
          <p14:tracePt t="23261" x="1493838" y="3627438"/>
          <p14:tracePt t="23278" x="1470025" y="3627438"/>
          <p14:tracePt t="23295" x="1463675" y="3635375"/>
          <p14:tracePt t="23351" x="1455738" y="3635375"/>
          <p14:tracePt t="23364" x="1447800" y="3635375"/>
          <p14:tracePt t="23393" x="1439863" y="3635375"/>
          <p14:tracePt t="23825" x="1455738" y="3635375"/>
          <p14:tracePt t="23832" x="1477963" y="3635375"/>
          <p14:tracePt t="23845" x="1516063" y="3619500"/>
          <p14:tracePt t="23862" x="1600200" y="3597275"/>
          <p14:tracePt t="23865" x="1616075" y="3589338"/>
          <p14:tracePt t="23866" x="1630363" y="3581400"/>
          <p14:tracePt t="23868" x="1638300" y="3581400"/>
          <p14:tracePt t="23878" x="1684338" y="3565525"/>
          <p14:tracePt t="23895" x="1744663" y="3543300"/>
          <p14:tracePt t="23912" x="1820863" y="3521075"/>
          <p14:tracePt t="23929" x="1905000" y="3497263"/>
          <p14:tracePt t="23932" x="1920875" y="3497263"/>
          <p14:tracePt t="23933" x="1927225" y="3497263"/>
          <p14:tracePt t="23935" x="1935163" y="3497263"/>
          <p14:tracePt t="23945" x="1989138" y="3489325"/>
          <p14:tracePt t="23962" x="2073275" y="3482975"/>
          <p14:tracePt t="23963" x="2087563" y="3482975"/>
          <p14:tracePt t="23965" x="2103438" y="3482975"/>
          <p14:tracePt t="23967" x="2117725" y="3482975"/>
          <p14:tracePt t="23968" x="2133600" y="3482975"/>
          <p14:tracePt t="23978" x="2217738" y="3475038"/>
          <p14:tracePt t="23995" x="2370138" y="3459163"/>
          <p14:tracePt t="23997" x="2392363" y="3451225"/>
          <p14:tracePt t="23999" x="2416175" y="3451225"/>
          <p14:tracePt t="24011" x="2544763" y="3451225"/>
          <p14:tracePt t="24013" x="2568575" y="3451225"/>
          <p14:tracePt t="24028" x="2720975" y="3444875"/>
          <p14:tracePt t="24031" x="2735263" y="3444875"/>
          <p14:tracePt t="24045" x="2841625" y="3436938"/>
          <p14:tracePt t="24047" x="2857500" y="3436938"/>
          <p14:tracePt t="24048" x="2865438" y="3436938"/>
          <p14:tracePt t="24051" x="2879725" y="3436938"/>
          <p14:tracePt t="24052" x="2887663" y="3436938"/>
          <p14:tracePt t="24061" x="2933700" y="3429000"/>
          <p14:tracePt t="24078" x="3032125" y="3421063"/>
          <p14:tracePt t="24095" x="3094038" y="3413125"/>
          <p14:tracePt t="24098" x="3101975" y="3413125"/>
          <p14:tracePt t="24099" x="3108325" y="3413125"/>
          <p14:tracePt t="24112" x="3146425" y="3406775"/>
          <p14:tracePt t="24128" x="3222625" y="3398838"/>
          <p14:tracePt t="24145" x="3322638" y="3390900"/>
          <p14:tracePt t="24146" x="3330575" y="3390900"/>
          <p14:tracePt t="24148" x="3352800" y="3390900"/>
          <p14:tracePt t="24151" x="3360738" y="3390900"/>
          <p14:tracePt t="24152" x="3368675" y="3390900"/>
          <p14:tracePt t="24162" x="3421063" y="3390900"/>
          <p14:tracePt t="24178" x="3527425" y="3368675"/>
          <p14:tracePt t="24182" x="3543300" y="3368675"/>
          <p14:tracePt t="24184" x="3551238" y="3368675"/>
          <p14:tracePt t="24195" x="3597275" y="3352800"/>
          <p14:tracePt t="24212" x="3657600" y="3344863"/>
          <p14:tracePt t="24213" x="3673475" y="3344863"/>
          <p14:tracePt t="24228" x="3749675" y="3322638"/>
          <p14:tracePt t="24245" x="3856038" y="3298825"/>
          <p14:tracePt t="24249" x="3886200" y="3292475"/>
          <p14:tracePt t="24252" x="3908425" y="3284538"/>
          <p14:tracePt t="24253" x="3924300" y="3284538"/>
          <p14:tracePt t="24262" x="3992563" y="3260725"/>
          <p14:tracePt t="24278" x="4084638" y="3238500"/>
          <p14:tracePt t="24281" x="4092575" y="3238500"/>
          <p14:tracePt t="24295" x="4130675" y="3222625"/>
          <p14:tracePt t="24296" x="4137025" y="3222625"/>
          <p14:tracePt t="24312" x="4160838" y="3216275"/>
          <p14:tracePt t="24328" x="4191000" y="3200400"/>
          <p14:tracePt t="24345" x="4229100" y="3184525"/>
          <p14:tracePt t="24362" x="4237038" y="3170238"/>
          <p14:tracePt t="24378" x="4251325" y="3162300"/>
          <p14:tracePt t="24395" x="4259263" y="3154363"/>
          <p14:tracePt t="24398" x="4259263" y="3146425"/>
          <p14:tracePt t="24412" x="4267200" y="3146425"/>
          <p14:tracePt t="24429" x="4275138" y="3132138"/>
          <p14:tracePt t="24445" x="4283075" y="3124200"/>
          <p14:tracePt t="24462" x="4289425" y="3101975"/>
          <p14:tracePt t="24479" x="4305300" y="3078163"/>
          <p14:tracePt t="24495" x="4313238" y="3048000"/>
          <p14:tracePt t="24512" x="4313238" y="3032125"/>
          <p14:tracePt t="24528" x="4313238" y="3025775"/>
          <p14:tracePt t="24545" x="4313238" y="3017838"/>
          <p14:tracePt t="24562" x="4313238" y="3009900"/>
          <p14:tracePt t="24579" x="4313238" y="3001963"/>
          <p14:tracePt t="24710" x="4305300" y="3001963"/>
          <p14:tracePt t="24715" x="4297363" y="3009900"/>
          <p14:tracePt t="24729" x="4251325" y="3025775"/>
          <p14:tracePt t="24731" x="4237038" y="3032125"/>
          <p14:tracePt t="24745" x="4183063" y="3048000"/>
          <p14:tracePt t="24747" x="4168775" y="3055938"/>
          <p14:tracePt t="24749" x="4160838" y="3055938"/>
          <p14:tracePt t="24762" x="4084638" y="3086100"/>
          <p14:tracePt t="24763" x="4076700" y="3094038"/>
          <p14:tracePt t="24778" x="3962400" y="3140075"/>
          <p14:tracePt t="24780" x="3946525" y="3146425"/>
          <p14:tracePt t="24783" x="3924300" y="3154363"/>
          <p14:tracePt t="24784" x="3908425" y="3162300"/>
          <p14:tracePt t="24795" x="3825875" y="3192463"/>
          <p14:tracePt t="24797" x="3810000" y="3208338"/>
          <p14:tracePt t="24798" x="3794125" y="3216275"/>
          <p14:tracePt t="24813" x="3687763" y="3260725"/>
          <p14:tracePt t="24814" x="3673475" y="3268663"/>
          <p14:tracePt t="24816" x="3649663" y="3276600"/>
          <p14:tracePt t="24829" x="3565525" y="3322638"/>
          <p14:tracePt t="24845" x="3436938" y="3406775"/>
          <p14:tracePt t="24848" x="3421063" y="3406775"/>
          <p14:tracePt t="24848" x="3398838" y="3421063"/>
          <p14:tracePt t="24850" x="3382963" y="3429000"/>
          <p14:tracePt t="24862" x="3284538" y="3497263"/>
          <p14:tracePt t="24865" x="3260725" y="3521075"/>
          <p14:tracePt t="24879" x="3124200" y="3611563"/>
          <p14:tracePt t="24895" x="2949575" y="3733800"/>
          <p14:tracePt t="24897" x="2933700" y="3749675"/>
          <p14:tracePt t="24899" x="2903538" y="3763963"/>
          <p14:tracePt t="24902" x="2887663" y="3779838"/>
          <p14:tracePt t="24903" x="2873375" y="3787775"/>
          <p14:tracePt t="24913" x="2789238" y="3848100"/>
          <p14:tracePt t="24929" x="2713038" y="3894138"/>
          <p14:tracePt t="24945" x="2689225" y="3908425"/>
          <p14:tracePt t="24962" x="2682875" y="3908425"/>
          <p14:tracePt t="24987" x="2674938" y="3908425"/>
          <p14:tracePt t="24997" x="2667000" y="3908425"/>
          <p14:tracePt t="25012" x="2620963" y="3924300"/>
          <p14:tracePt t="25029" x="2530475" y="3954463"/>
          <p14:tracePt t="25031" x="2514600" y="3962400"/>
          <p14:tracePt t="25032" x="2492375" y="3970338"/>
          <p14:tracePt t="25035" x="2476500" y="3978275"/>
          <p14:tracePt t="25045" x="2378075" y="4022725"/>
          <p14:tracePt t="25047" x="2354263" y="4038600"/>
          <p14:tracePt t="25049" x="2332038" y="4046538"/>
          <p14:tracePt t="25062" x="2187575" y="4106863"/>
          <p14:tracePt t="25064" x="2163763" y="4122738"/>
          <p14:tracePt t="25066" x="2141538" y="4122738"/>
          <p14:tracePt t="25079" x="2027238" y="4168775"/>
          <p14:tracePt t="25095" x="1882775" y="4229100"/>
          <p14:tracePt t="25097" x="1866900" y="4237038"/>
          <p14:tracePt t="25098" x="1851025" y="4237038"/>
          <p14:tracePt t="25100" x="1836738" y="4244975"/>
          <p14:tracePt t="25113" x="1752600" y="4283075"/>
          <p14:tracePt t="25115" x="1744663" y="4289425"/>
          <p14:tracePt t="25129" x="1676400" y="4335463"/>
          <p14:tracePt t="25145" x="1616075" y="4381500"/>
          <p14:tracePt t="25146" x="1608138" y="4389438"/>
          <p14:tracePt t="25149" x="1600200" y="4389438"/>
          <p14:tracePt t="25162" x="1562100" y="4419600"/>
          <p14:tracePt t="25179" x="1516063" y="4449763"/>
          <p14:tracePt t="25196" x="1501775" y="4465638"/>
          <p14:tracePt t="25212" x="1493838" y="4465638"/>
          <p14:tracePt t="25237" x="1485900" y="4465638"/>
          <p14:tracePt t="25265" x="1485900" y="4473575"/>
          <p14:tracePt t="25271" x="1477963" y="4473575"/>
          <p14:tracePt t="25279" x="1470025" y="4479925"/>
          <p14:tracePt t="25295" x="1463675" y="4495800"/>
          <p14:tracePt t="25312" x="1447800" y="4511675"/>
          <p14:tracePt t="25329" x="1447800" y="4518025"/>
          <p14:tracePt t="25346" x="1439863" y="4518025"/>
          <p14:tracePt t="25425" x="1447800" y="4518025"/>
          <p14:tracePt t="25453" x="1455738" y="4518025"/>
          <p14:tracePt t="25459" x="1463675" y="4518025"/>
          <p14:tracePt t="25463" x="1463675" y="4511675"/>
          <p14:tracePt t="25479" x="1477963" y="4503738"/>
          <p14:tracePt t="25496" x="1508125" y="4487863"/>
          <p14:tracePt t="25512" x="1531938" y="4479925"/>
          <p14:tracePt t="25529" x="1546225" y="4479925"/>
          <p14:tracePt t="25545" x="1554163" y="4473575"/>
          <p14:tracePt t="25562" x="1562100" y="4473575"/>
          <p14:tracePt t="25580" x="1562100" y="4465638"/>
          <p14:tracePt t="25595" x="1570038" y="4457700"/>
          <p14:tracePt t="25612" x="1584325" y="4449763"/>
          <p14:tracePt t="25629" x="1600200" y="4435475"/>
          <p14:tracePt t="25645" x="1600200" y="4427538"/>
          <p14:tracePt t="25662" x="1616075" y="4427538"/>
          <p14:tracePt t="25679" x="1616075" y="4419600"/>
          <p14:tracePt t="25696" x="1630363" y="4419600"/>
          <p14:tracePt t="25712" x="1638300" y="4397375"/>
          <p14:tracePt t="25714" x="1646238" y="4397375"/>
          <p14:tracePt t="25729" x="1660525" y="4389438"/>
          <p14:tracePt t="25746" x="1668463" y="4373563"/>
          <p14:tracePt t="25747" x="1676400" y="4373563"/>
          <p14:tracePt t="25762" x="1684338" y="4365625"/>
          <p14:tracePt t="25779" x="1692275" y="4365625"/>
          <p14:tracePt t="25795" x="1692275" y="4359275"/>
          <p14:tracePt t="25834" x="1698625" y="4359275"/>
          <p14:tracePt t="25853" x="1698625" y="4351338"/>
          <p14:tracePt t="25979" x="1692275" y="4351338"/>
          <p14:tracePt t="25990" x="1684338" y="4359275"/>
          <p14:tracePt t="25996" x="1676400" y="4359275"/>
          <p14:tracePt t="26013" x="1646238" y="4365625"/>
          <p14:tracePt t="26029" x="1630363" y="4381500"/>
          <p14:tracePt t="26032" x="1622425" y="4381500"/>
          <p14:tracePt t="26046" x="1600200" y="4389438"/>
          <p14:tracePt t="26062" x="1577975" y="4397375"/>
          <p14:tracePt t="26079" x="1562100" y="4403725"/>
          <p14:tracePt t="26096" x="1546225" y="4419600"/>
          <p14:tracePt t="26097" x="1539875" y="4419600"/>
          <p14:tracePt t="26098" x="1539875" y="4427538"/>
          <p14:tracePt t="26113" x="1508125" y="4441825"/>
          <p14:tracePt t="26115" x="1501775" y="4441825"/>
          <p14:tracePt t="26117" x="1493838" y="4449763"/>
          <p14:tracePt t="26119" x="1485900" y="4457700"/>
          <p14:tracePt t="26129" x="1447800" y="4473575"/>
          <p14:tracePt t="26146" x="1387475" y="4511675"/>
          <p14:tracePt t="26147" x="1371600" y="4518025"/>
          <p14:tracePt t="26149" x="1363663" y="4525963"/>
          <p14:tracePt t="26151" x="1355725" y="4525963"/>
          <p14:tracePt t="26152" x="1349375" y="4533900"/>
          <p14:tracePt t="26162" x="1303338" y="4556125"/>
          <p14:tracePt t="26164" x="1287463" y="4564063"/>
          <p14:tracePt t="26179" x="1227138" y="4602163"/>
          <p14:tracePt t="26181" x="1219200" y="4602163"/>
          <p14:tracePt t="26183" x="1203325" y="4610100"/>
          <p14:tracePt t="26184" x="1196975" y="4618038"/>
          <p14:tracePt t="26196" x="1143000" y="4648200"/>
          <p14:tracePt t="26212" x="1066800" y="4694238"/>
          <p14:tracePt t="26215" x="1058863" y="4702175"/>
          <p14:tracePt t="26229" x="1006475" y="4746625"/>
          <p14:tracePt t="26230" x="998538" y="4754563"/>
          <p14:tracePt t="26246" x="952500" y="4800600"/>
          <p14:tracePt t="26247" x="944563" y="4800600"/>
          <p14:tracePt t="26263" x="892175" y="4846638"/>
          <p14:tracePt t="26279" x="830263" y="4899025"/>
          <p14:tracePt t="26280" x="822325" y="4906963"/>
          <p14:tracePt t="26282" x="815975" y="4914900"/>
          <p14:tracePt t="26286" x="815975" y="4922838"/>
          <p14:tracePt t="26287" x="800100" y="4930775"/>
          <p14:tracePt t="26296" x="777875" y="4953000"/>
          <p14:tracePt t="26313" x="715963" y="5006975"/>
          <p14:tracePt t="26315" x="715963" y="5013325"/>
          <p14:tracePt t="26316" x="701675" y="5013325"/>
          <p14:tracePt t="26318" x="693738" y="5029200"/>
          <p14:tracePt t="26329" x="669925" y="5051425"/>
          <p14:tracePt t="26346" x="625475" y="5097463"/>
          <p14:tracePt t="26349" x="617538" y="5097463"/>
          <p14:tracePt t="26351" x="617538" y="5105400"/>
          <p14:tracePt t="26363" x="587375" y="5135563"/>
          <p14:tracePt t="26364" x="587375" y="5143500"/>
          <p14:tracePt t="26367" x="579438" y="5143500"/>
          <p14:tracePt t="26369" x="571500" y="5159375"/>
          <p14:tracePt t="26379" x="555625" y="5181600"/>
          <p14:tracePt t="26397" x="525463" y="5219700"/>
          <p14:tracePt t="26412" x="511175" y="5241925"/>
          <p14:tracePt t="26429" x="511175" y="5249863"/>
          <p14:tracePt t="26621" x="517525" y="5249863"/>
          <p14:tracePt t="26627" x="525463" y="5249863"/>
          <p14:tracePt t="26631" x="533400" y="5249863"/>
          <p14:tracePt t="26646" x="579438" y="5241925"/>
          <p14:tracePt t="26649" x="587375" y="5241925"/>
          <p14:tracePt t="26650" x="593725" y="5241925"/>
          <p14:tracePt t="26663" x="647700" y="5227638"/>
          <p14:tracePt t="26664" x="663575" y="5227638"/>
          <p14:tracePt t="26668" x="669925" y="5227638"/>
          <p14:tracePt t="26669" x="677863" y="5219700"/>
          <p14:tracePt t="26679" x="746125" y="5219700"/>
          <p14:tracePt t="26681" x="769938" y="5211763"/>
          <p14:tracePt t="26683" x="784225" y="5211763"/>
          <p14:tracePt t="26696" x="884238" y="5203825"/>
          <p14:tracePt t="26713" x="998538" y="5197475"/>
          <p14:tracePt t="26714" x="1020763" y="5197475"/>
          <p14:tracePt t="26717" x="1044575" y="5197475"/>
          <p14:tracePt t="26729" x="1135063" y="5197475"/>
          <p14:tracePt t="26731" x="1158875" y="5197475"/>
          <p14:tracePt t="26746" x="1325563" y="5189538"/>
          <p14:tracePt t="26748" x="1349375" y="5181600"/>
          <p14:tracePt t="26763" x="1508125" y="5165725"/>
          <p14:tracePt t="26764" x="1546225" y="5159375"/>
          <p14:tracePt t="26779" x="1714500" y="5121275"/>
          <p14:tracePt t="26781" x="1736725" y="5121275"/>
          <p14:tracePt t="26796" x="1927225" y="5059363"/>
          <p14:tracePt t="26813" x="2117725" y="5006975"/>
          <p14:tracePt t="26814" x="2141538" y="4999038"/>
          <p14:tracePt t="26817" x="2155825" y="4991100"/>
          <p14:tracePt t="26819" x="2179638" y="4991100"/>
          <p14:tracePt t="26829" x="2286000" y="4968875"/>
          <p14:tracePt t="26830" x="2308225" y="4960938"/>
          <p14:tracePt t="26833" x="2324100" y="4960938"/>
          <p14:tracePt t="26835" x="2346325" y="4953000"/>
          <p14:tracePt t="26837" x="2362200" y="4953000"/>
          <p14:tracePt t="26846" x="2468563" y="4937125"/>
          <p14:tracePt t="26863" x="2636838" y="4922838"/>
          <p14:tracePt t="26866" x="2651125" y="4922838"/>
          <p14:tracePt t="26867" x="2674938" y="4922838"/>
          <p14:tracePt t="26868" x="2697163" y="4914900"/>
          <p14:tracePt t="26879" x="2819400" y="4906963"/>
          <p14:tracePt t="26896" x="3040063" y="4884738"/>
          <p14:tracePt t="26899" x="3063875" y="4884738"/>
          <p14:tracePt t="26900" x="3094038" y="4884738"/>
          <p14:tracePt t="26902" x="3116263" y="4884738"/>
          <p14:tracePt t="26913" x="3246438" y="4868863"/>
          <p14:tracePt t="26929" x="3382963" y="4838700"/>
          <p14:tracePt t="26931" x="3390900" y="4838700"/>
          <p14:tracePt t="26933" x="3406775" y="4830763"/>
          <p14:tracePt t="26934" x="3413125" y="4830763"/>
          <p14:tracePt t="26937" x="3429000" y="4822825"/>
          <p14:tracePt t="26946" x="3467100" y="4808538"/>
          <p14:tracePt t="26963" x="3513138" y="4778375"/>
          <p14:tracePt t="26964" x="3521075" y="4778375"/>
          <p14:tracePt t="26979" x="3543300" y="4770438"/>
          <p14:tracePt t="26996" x="3565525" y="4754563"/>
          <p14:tracePt t="27013" x="3581400" y="4746625"/>
          <p14:tracePt t="27029" x="3597275" y="4740275"/>
          <p14:tracePt t="27032" x="3603625" y="4740275"/>
          <p14:tracePt t="27046" x="3611563" y="4732338"/>
          <p14:tracePt t="27063" x="3619500" y="4724400"/>
          <p14:tracePt t="27080" x="3627438" y="4724400"/>
          <p14:tracePt t="27096" x="3641725" y="4716463"/>
          <p14:tracePt t="27113" x="3673475" y="4694238"/>
          <p14:tracePt t="27129" x="3725863" y="4656138"/>
          <p14:tracePt t="27132" x="3741738" y="4648200"/>
          <p14:tracePt t="27134" x="3749675" y="4648200"/>
          <p14:tracePt t="27146" x="3817938" y="4602163"/>
          <p14:tracePt t="27149" x="3825875" y="4594225"/>
          <p14:tracePt t="27163" x="3894138" y="4549775"/>
          <p14:tracePt t="27165" x="3908425" y="4541838"/>
          <p14:tracePt t="27179" x="3946525" y="4518025"/>
          <p14:tracePt t="27180" x="3946525" y="4511675"/>
          <p14:tracePt t="27183" x="3954463" y="4511675"/>
          <p14:tracePt t="27196" x="3962400" y="4495800"/>
          <p14:tracePt t="27213" x="3978275" y="4487863"/>
          <p14:tracePt t="27249" x="3970338" y="4487863"/>
          <p14:tracePt t="27487" x="3962400" y="4487863"/>
          <p14:tracePt t="27502" x="3954463" y="4487863"/>
          <p14:tracePt t="27515" x="3946525" y="4487863"/>
          <p14:tracePt t="27527" x="3940175" y="4487863"/>
          <p14:tracePt t="27561" x="3932238" y="4487863"/>
          <p14:tracePt t="27571" x="3924300" y="4487863"/>
          <p14:tracePt t="27581" x="3916363" y="4487863"/>
          <p14:tracePt t="27596" x="3894138" y="4487863"/>
          <p14:tracePt t="27613" x="3848100" y="4503738"/>
          <p14:tracePt t="27630" x="3810000" y="4525963"/>
          <p14:tracePt t="27631" x="3794125" y="4533900"/>
          <p14:tracePt t="27646" x="3733800" y="4549775"/>
          <p14:tracePt t="27663" x="3679825" y="4579938"/>
          <p14:tracePt t="27666" x="3673475" y="4579938"/>
          <p14:tracePt t="27679" x="3627438" y="4594225"/>
          <p14:tracePt t="27696" x="3589338" y="4618038"/>
          <p14:tracePt t="27713" x="3551238" y="4632325"/>
          <p14:tracePt t="27729" x="3521075" y="4656138"/>
          <p14:tracePt t="27747" x="3482975" y="4670425"/>
          <p14:tracePt t="27750" x="3475038" y="4670425"/>
          <p14:tracePt t="27750" x="3467100" y="4678363"/>
          <p14:tracePt t="27753" x="3459163" y="4678363"/>
          <p14:tracePt t="27763" x="3429000" y="4694238"/>
          <p14:tracePt t="27780" x="3352800" y="4740275"/>
          <p14:tracePt t="27781" x="3336925" y="4746625"/>
          <p14:tracePt t="27783" x="3322638" y="4746625"/>
          <p14:tracePt t="27786" x="3314700" y="4754563"/>
          <p14:tracePt t="27787" x="3292475" y="4762500"/>
          <p14:tracePt t="27796" x="3246438" y="4792663"/>
          <p14:tracePt t="27813" x="3170238" y="4830763"/>
          <p14:tracePt t="27814" x="3162300" y="4838700"/>
          <p14:tracePt t="27816" x="3154363" y="4838700"/>
          <p14:tracePt t="27819" x="3146425" y="4846638"/>
          <p14:tracePt t="27830" x="3108325" y="4876800"/>
          <p14:tracePt t="27846" x="3048000" y="4914900"/>
          <p14:tracePt t="27863" x="3009900" y="4945063"/>
          <p14:tracePt t="27865" x="3009900" y="4953000"/>
          <p14:tracePt t="27867" x="3001963" y="4953000"/>
          <p14:tracePt t="27869" x="3001963" y="4960938"/>
          <p14:tracePt t="27880" x="2979738" y="4975225"/>
          <p14:tracePt t="27896" x="2949575" y="4999038"/>
          <p14:tracePt t="27913" x="2933700" y="5013325"/>
          <p14:tracePt t="27930" x="2911475" y="5029200"/>
          <p14:tracePt t="27946" x="2903538" y="5037138"/>
          <p14:tracePt t="27993" x="2903538" y="5045075"/>
          <p14:tracePt t="28041" x="2895600" y="5045075"/>
          <p14:tracePt t="28047" x="2887663" y="5045075"/>
          <p14:tracePt t="28057" x="2879725" y="5045075"/>
          <p14:tracePt t="28063" x="2879725" y="5051425"/>
          <p14:tracePt t="28587" x="2879725" y="5045075"/>
          <p14:tracePt t="28594" x="2879725" y="5037138"/>
          <p14:tracePt t="28607" x="2879725" y="5029200"/>
          <p14:tracePt t="28633" x="2879725" y="5021263"/>
          <p14:tracePt t="28665" x="2879725" y="5013325"/>
          <p14:tracePt t="28673" x="2879725" y="5006975"/>
          <p14:tracePt t="28689" x="2879725" y="4999038"/>
          <p14:tracePt t="28701" x="2879725" y="4991100"/>
          <p14:tracePt t="28713" x="2879725" y="4983163"/>
          <p14:tracePt t="28730" x="2873375" y="4960938"/>
          <p14:tracePt t="28747" x="2857500" y="4953000"/>
          <p14:tracePt t="28763" x="2857500" y="4945063"/>
          <p14:tracePt t="28780" x="2849563" y="4945063"/>
          <p14:tracePt t="28797" x="2849563" y="4937125"/>
          <p14:tracePt t="28813" x="2841625" y="4937125"/>
          <p14:tracePt t="28830" x="2835275" y="4922838"/>
          <p14:tracePt t="28847" x="2819400" y="4899025"/>
          <p14:tracePt t="28849" x="2811463" y="4899025"/>
          <p14:tracePt t="28863" x="2789238" y="4876800"/>
          <p14:tracePt t="28880" x="2751138" y="4854575"/>
          <p14:tracePt t="28884" x="2743200" y="4854575"/>
          <p14:tracePt t="28885" x="2735263" y="4846638"/>
          <p14:tracePt t="28897" x="2720975" y="4838700"/>
          <p14:tracePt t="28925" x="2713038" y="4838700"/>
          <p14:tracePt t="28955" x="2713038" y="4830763"/>
          <p14:tracePt t="28961" x="2705100" y="4830763"/>
          <p14:tracePt t="28965" x="2705100" y="4822825"/>
          <p14:tracePt t="28980" x="2682875" y="4792663"/>
          <p14:tracePt t="28997" x="2636838" y="4746625"/>
          <p14:tracePt t="28999" x="2636838" y="4740275"/>
          <p14:tracePt t="29000" x="2628900" y="4732338"/>
          <p14:tracePt t="29013" x="2582863" y="4686300"/>
          <p14:tracePt t="29030" x="2522538" y="4632325"/>
          <p14:tracePt t="29047" x="2498725" y="4602163"/>
          <p14:tracePt t="29063" x="2484438" y="4594225"/>
          <p14:tracePt t="29064" x="2484438" y="4587875"/>
          <p14:tracePt t="29095" x="2484438" y="4579938"/>
          <p14:tracePt t="29105" x="2484438" y="4572000"/>
          <p14:tracePt t="29114" x="2476500" y="4564063"/>
          <p14:tracePt t="29116" x="2468563" y="4556125"/>
          <p14:tracePt t="29130" x="2460625" y="4541838"/>
          <p14:tracePt t="29147" x="2438400" y="4518025"/>
          <p14:tracePt t="29163" x="2416175" y="4487863"/>
          <p14:tracePt t="29180" x="2392363" y="4457700"/>
          <p14:tracePt t="29183" x="2392363" y="4449763"/>
          <p14:tracePt t="29197" x="2378075" y="4427538"/>
          <p14:tracePt t="29213" x="2370138" y="4397375"/>
          <p14:tracePt t="29215" x="2370138" y="4389438"/>
          <p14:tracePt t="29216" x="2362200" y="4389438"/>
          <p14:tracePt t="29231" x="2362200" y="4365625"/>
          <p14:tracePt t="29247" x="2354263" y="4335463"/>
          <p14:tracePt t="29250" x="2346325" y="4335463"/>
          <p14:tracePt t="29251" x="2346325" y="4327525"/>
          <p14:tracePt t="29264" x="2346325" y="4313238"/>
          <p14:tracePt t="29280" x="2332038" y="4289425"/>
          <p14:tracePt t="29283" x="2332038" y="4283075"/>
          <p14:tracePt t="29297" x="2316163" y="4267200"/>
          <p14:tracePt t="29313" x="2301875" y="4244975"/>
          <p14:tracePt t="29330" x="2286000" y="4237038"/>
          <p14:tracePt t="29347" x="2278063" y="4229100"/>
          <p14:tracePt t="29364" x="2278063" y="4221163"/>
          <p14:tracePt t="29381" x="2270125" y="4206875"/>
          <p14:tracePt t="29397" x="2255838" y="4191000"/>
          <p14:tracePt t="29414" x="2239963" y="4175125"/>
          <p14:tracePt t="29431" x="2209800" y="4160838"/>
          <p14:tracePt t="29433" x="2201863" y="4152900"/>
          <p14:tracePt t="29447" x="2179638" y="4137025"/>
          <p14:tracePt t="29464" x="2149475" y="4114800"/>
          <p14:tracePt t="29480" x="2125663" y="4098925"/>
          <p14:tracePt t="29497" x="2117725" y="4084638"/>
          <p14:tracePt t="29499" x="2111375" y="4084638"/>
          <p14:tracePt t="29500" x="2111375" y="4076700"/>
          <p14:tracePt t="29513" x="2095500" y="4068763"/>
          <p14:tracePt t="29530" x="2079625" y="4054475"/>
          <p14:tracePt t="29547" x="2073275" y="4046538"/>
          <p14:tracePt t="29564" x="2049463" y="4046538"/>
          <p14:tracePt t="29580" x="2019300" y="4046538"/>
          <p14:tracePt t="29597" x="1951038" y="4038600"/>
          <p14:tracePt t="29599" x="1935163" y="4030663"/>
          <p14:tracePt t="29601" x="1927225" y="4030663"/>
          <p14:tracePt t="29614" x="1866900" y="4016375"/>
          <p14:tracePt t="29616" x="1858963" y="4016375"/>
          <p14:tracePt t="29630" x="1812925" y="4000500"/>
          <p14:tracePt t="29647" x="1790700" y="3992563"/>
          <p14:tracePt t="29664" x="1774825" y="3984625"/>
          <p14:tracePt t="29680" x="1768475" y="3984625"/>
          <p14:tracePt t="29697" x="1752600" y="3970338"/>
          <p14:tracePt t="29714" x="1744663" y="3970338"/>
          <p14:tracePt t="29715" x="1736725" y="3970338"/>
          <p14:tracePt t="29717" x="1736725" y="3962400"/>
          <p14:tracePt t="29730" x="1730375" y="3962400"/>
          <p14:tracePt t="29747" x="1698625" y="3940175"/>
          <p14:tracePt t="29749" x="1692275" y="3940175"/>
          <p14:tracePt t="29751" x="1684338" y="3940175"/>
          <p14:tracePt t="29764" x="1668463" y="3932238"/>
          <p14:tracePt t="29780" x="1630363" y="3916363"/>
          <p14:tracePt t="29784" x="1630363" y="3908425"/>
          <p14:tracePt t="29784" x="1622425" y="3908425"/>
          <p14:tracePt t="29797" x="1608138" y="3908425"/>
          <p14:tracePt t="29814" x="1592263" y="3902075"/>
          <p14:tracePt t="29830" x="1584325" y="3894138"/>
          <p14:tracePt t="29847" x="1577975" y="3894138"/>
          <p14:tracePt t="30075" x="1577975" y="3886200"/>
          <p14:tracePt t="30086" x="1577975" y="3878263"/>
          <p14:tracePt t="30097" x="1577975" y="3870325"/>
          <p14:tracePt t="30101" x="1570038" y="3870325"/>
          <p14:tracePt t="30133" x="1570038" y="3863975"/>
          <p14:tracePt t="30229" x="1570038" y="3856038"/>
          <p14:tracePt t="30369" x="1570038" y="3848100"/>
          <p14:tracePt t="30381" x="1570038" y="3840163"/>
          <p14:tracePt t="30389" x="1562100" y="3840163"/>
          <p14:tracePt t="30401" x="1554163" y="3840163"/>
          <p14:tracePt t="30414" x="1554163" y="3832225"/>
          <p14:tracePt t="30431" x="1546225" y="3832225"/>
          <p14:tracePt t="30460" x="1539875" y="3832225"/>
          <p14:tracePt t="30466" x="1524000" y="3832225"/>
          <p14:tracePt t="30481" x="1501775" y="3832225"/>
          <p14:tracePt t="30497" x="1470025" y="3825875"/>
          <p14:tracePt t="30498" x="1463675" y="3825875"/>
          <p14:tracePt t="30514" x="1455738" y="3817938"/>
          <p14:tracePt t="30531" x="1447800" y="3810000"/>
          <p14:tracePt t="30547" x="1431925" y="3810000"/>
          <p14:tracePt t="30565" x="1425575" y="3802063"/>
          <p14:tracePt t="30581" x="1417638" y="3802063"/>
          <p14:tracePt t="30597" x="1393825" y="3802063"/>
          <p14:tracePt t="30614" x="1363663" y="3802063"/>
          <p14:tracePt t="30618" x="1355725" y="3810000"/>
          <p14:tracePt t="30631" x="1303338" y="3832225"/>
          <p14:tracePt t="30647" x="1211263" y="3878263"/>
          <p14:tracePt t="30649" x="1196975" y="3878263"/>
          <p14:tracePt t="30650" x="1189038" y="3886200"/>
          <p14:tracePt t="30664" x="1082675" y="3932238"/>
          <p14:tracePt t="30681" x="990600" y="3978275"/>
          <p14:tracePt t="30682" x="982663" y="3984625"/>
          <p14:tracePt t="30685" x="974725" y="3984625"/>
          <p14:tracePt t="30686" x="968375" y="3992563"/>
          <p14:tracePt t="30689" x="960438" y="4000500"/>
          <p14:tracePt t="30697" x="936625" y="4022725"/>
          <p14:tracePt t="30715" x="898525" y="4068763"/>
          <p14:tracePt t="30731" x="884238" y="4092575"/>
          <p14:tracePt t="30747" x="868363" y="4114800"/>
          <p14:tracePt t="30748" x="860425" y="4114800"/>
          <p14:tracePt t="30750" x="860425" y="4122738"/>
          <p14:tracePt t="30754" x="854075" y="4130675"/>
          <p14:tracePt t="30765" x="846138" y="4144963"/>
          <p14:tracePt t="30781" x="815975" y="4183063"/>
          <p14:tracePt t="30782" x="815975" y="4191000"/>
          <p14:tracePt t="30797" x="792163" y="4221163"/>
          <p14:tracePt t="30815" x="762000" y="4267200"/>
          <p14:tracePt t="30818" x="762000" y="4275138"/>
          <p14:tracePt t="30819" x="762000" y="4283075"/>
          <p14:tracePt t="30820" x="754063" y="4289425"/>
          <p14:tracePt t="30831" x="731838" y="4313238"/>
          <p14:tracePt t="30847" x="708025" y="4351338"/>
          <p14:tracePt t="30849" x="708025" y="4359275"/>
          <p14:tracePt t="30851" x="701675" y="4359275"/>
          <p14:tracePt t="30853" x="701675" y="4365625"/>
          <p14:tracePt t="30864" x="685800" y="4389438"/>
          <p14:tracePt t="30881" x="677863" y="4411663"/>
          <p14:tracePt t="30897" x="677863" y="4419600"/>
          <p14:tracePt t="31127" x="669925" y="4419600"/>
          <p14:tracePt t="31141" x="669925" y="4427538"/>
          <p14:tracePt t="31213" x="669925" y="4435475"/>
          <p14:tracePt t="31218" x="663575" y="4435475"/>
          <p14:tracePt t="31231" x="655638" y="4435475"/>
          <p14:tracePt t="31248" x="655638" y="4441825"/>
          <p14:tracePt t="31477" x="647700" y="4441825"/>
          <p14:tracePt t="31841" x="655638" y="4441825"/>
          <p14:tracePt t="31848" x="663575" y="4441825"/>
          <p14:tracePt t="31853" x="669925" y="4441825"/>
          <p14:tracePt t="31864" x="677863" y="4435475"/>
          <p14:tracePt t="31881" x="677863" y="4427538"/>
          <p14:tracePt t="31898" x="685800" y="4427538"/>
          <p14:tracePt t="31931" x="693738" y="4427538"/>
          <p14:tracePt t="31939" x="701675" y="4427538"/>
          <p14:tracePt t="31948" x="708025" y="4427538"/>
          <p14:tracePt t="31965" x="762000" y="4419600"/>
          <p14:tracePt t="31967" x="762000" y="4411663"/>
          <p14:tracePt t="31969" x="769938" y="4411663"/>
          <p14:tracePt t="31970" x="784225" y="4403725"/>
          <p14:tracePt t="31981" x="815975" y="4397375"/>
          <p14:tracePt t="31998" x="884238" y="4373563"/>
          <p14:tracePt t="31999" x="892175" y="4373563"/>
          <p14:tracePt t="32001" x="898525" y="4365625"/>
          <p14:tracePt t="32002" x="906463" y="4365625"/>
          <p14:tracePt t="32014" x="944563" y="4359275"/>
          <p14:tracePt t="32031" x="990600" y="4343400"/>
          <p14:tracePt t="32048" x="1036638" y="4335463"/>
          <p14:tracePt t="32064" x="1074738" y="4327525"/>
          <p14:tracePt t="32081" x="1112838" y="4321175"/>
          <p14:tracePt t="32098" x="1165225" y="4313238"/>
          <p14:tracePt t="32114" x="1203325" y="4305300"/>
          <p14:tracePt t="32117" x="1211263" y="4305300"/>
          <p14:tracePt t="32131" x="1257300" y="4297363"/>
          <p14:tracePt t="32148" x="1325563" y="4289425"/>
          <p14:tracePt t="32151" x="1333500" y="4289425"/>
          <p14:tracePt t="32164" x="1393825" y="4289425"/>
          <p14:tracePt t="32181" x="1493838" y="4289425"/>
          <p14:tracePt t="32184" x="1508125" y="4289425"/>
          <p14:tracePt t="32185" x="1531938" y="4289425"/>
          <p14:tracePt t="32186" x="1546225" y="4289425"/>
          <p14:tracePt t="32188" x="1562100" y="4289425"/>
          <p14:tracePt t="32198" x="1646238" y="4289425"/>
          <p14:tracePt t="32215" x="1806575" y="4297363"/>
          <p14:tracePt t="32218" x="1828800" y="4297363"/>
          <p14:tracePt t="32219" x="1844675" y="4297363"/>
          <p14:tracePt t="32231" x="1943100" y="4297363"/>
          <p14:tracePt t="32248" x="2027238" y="4305300"/>
          <p14:tracePt t="32251" x="2035175" y="4305300"/>
          <p14:tracePt t="32265" x="2049463" y="4305300"/>
          <p14:tracePt t="32305" x="2049463" y="4313238"/>
          <p14:tracePt t="32314" x="2057400" y="4313238"/>
          <p14:tracePt t="32331" x="2065338" y="4313238"/>
          <p14:tracePt t="32348" x="2073275" y="4313238"/>
          <p14:tracePt t="32365" x="2087563" y="4321175"/>
          <p14:tracePt t="32381" x="2117725" y="4327525"/>
          <p14:tracePt t="32384" x="2125663" y="4327525"/>
          <p14:tracePt t="32385" x="2133600" y="4327525"/>
          <p14:tracePt t="32399" x="2163763" y="4335463"/>
          <p14:tracePt t="32400" x="2171700" y="4343400"/>
          <p14:tracePt t="32415" x="2201863" y="4351338"/>
          <p14:tracePt t="32431" x="2217738" y="4351338"/>
          <p14:tracePt t="32448" x="2225675" y="4351338"/>
          <p14:tracePt t="32475" x="2225675" y="4359275"/>
          <p14:tracePt t="32485" x="2232025" y="4359275"/>
          <p14:tracePt t="32505" x="2239963" y="4359275"/>
          <p14:tracePt t="32515" x="2239963" y="4365625"/>
          <p14:tracePt t="32538" x="2239963" y="4373563"/>
          <p14:tracePt t="32548" x="2247900" y="4389438"/>
          <p14:tracePt t="32565" x="2255838" y="4411663"/>
          <p14:tracePt t="32581" x="2263775" y="4435475"/>
          <p14:tracePt t="32598" x="2270125" y="4457700"/>
          <p14:tracePt t="32615" x="2270125" y="4473575"/>
          <p14:tracePt t="32631" x="2278063" y="4479925"/>
          <p14:tracePt t="32707" x="2278063" y="4487863"/>
          <p14:tracePt t="32725" x="2278063" y="4495800"/>
          <p14:tracePt t="32729" x="2278063" y="4503738"/>
          <p14:tracePt t="32735" x="2270125" y="4503738"/>
          <p14:tracePt t="32748" x="2270125" y="4511675"/>
          <p14:tracePt t="32765" x="2270125" y="4518025"/>
          <p14:tracePt t="32781" x="2263775" y="4533900"/>
          <p14:tracePt t="32783" x="2263775" y="4541838"/>
          <p14:tracePt t="32798" x="2263775" y="4556125"/>
          <p14:tracePt t="32815" x="2263775" y="4572000"/>
          <p14:tracePt t="32831" x="2263775" y="4579938"/>
          <p14:tracePt t="32848" x="2263775" y="4587875"/>
          <p14:tracePt t="35837" x="2270125" y="4579938"/>
          <p14:tracePt t="35844" x="2286000" y="4579938"/>
          <p14:tracePt t="35849" x="2286000" y="4572000"/>
          <p14:tracePt t="35866" x="2308225" y="4556125"/>
          <p14:tracePt t="35882" x="2332038" y="4541838"/>
          <p14:tracePt t="35899" x="2354263" y="4525963"/>
          <p14:tracePt t="35916" x="2378075" y="4503738"/>
          <p14:tracePt t="35932" x="2408238" y="4487863"/>
          <p14:tracePt t="35935" x="2416175" y="4487863"/>
          <p14:tracePt t="35949" x="2438400" y="4465638"/>
          <p14:tracePt t="35966" x="2476500" y="4449763"/>
          <p14:tracePt t="35968" x="2484438" y="4441825"/>
          <p14:tracePt t="35982" x="2514600" y="4427538"/>
          <p14:tracePt t="35999" x="2544763" y="4419600"/>
          <p14:tracePt t="36016" x="2574925" y="4403725"/>
          <p14:tracePt t="36033" x="2598738" y="4397375"/>
          <p14:tracePt t="36034" x="2606675" y="4397375"/>
          <p14:tracePt t="36049" x="2628900" y="4389438"/>
          <p14:tracePt t="36066" x="2644775" y="4389438"/>
          <p14:tracePt t="36083" x="2659063" y="4389438"/>
          <p14:tracePt t="36099" x="2667000" y="4381500"/>
          <p14:tracePt t="36102" x="2674938" y="4381500"/>
          <p14:tracePt t="36116" x="2682875" y="4381500"/>
          <p14:tracePt t="36133" x="2689225" y="4381500"/>
          <p14:tracePt t="36167" x="2697163" y="4381500"/>
          <p14:tracePt t="36182" x="2705100" y="4381500"/>
          <p14:tracePt t="36191" x="2713038" y="4381500"/>
          <p14:tracePt t="36199" x="2720975" y="4381500"/>
          <p14:tracePt t="36216" x="2735263" y="4381500"/>
          <p14:tracePt t="36217" x="2735263" y="4389438"/>
          <p14:tracePt t="36233" x="2743200" y="4389438"/>
          <p14:tracePt t="36249" x="2759075" y="4397375"/>
          <p14:tracePt t="36251" x="2759075" y="4403725"/>
          <p14:tracePt t="36266" x="2765425" y="4419600"/>
          <p14:tracePt t="36283" x="2781300" y="4449763"/>
          <p14:tracePt t="36286" x="2789238" y="4449763"/>
          <p14:tracePt t="36286" x="2789238" y="4457700"/>
          <p14:tracePt t="36299" x="2797175" y="4479925"/>
          <p14:tracePt t="36316" x="2819400" y="4533900"/>
          <p14:tracePt t="36333" x="2841625" y="4579938"/>
          <p14:tracePt t="36350" x="2849563" y="4602163"/>
          <p14:tracePt t="36366" x="2857500" y="4618038"/>
          <p14:tracePt t="36383" x="2857500" y="4625975"/>
          <p14:tracePt t="36623" x="2865438" y="4625975"/>
          <p14:tracePt t="36665" x="2917825" y="4625975"/>
          <p14:tracePt t="36669" x="2925763" y="4618038"/>
          <p14:tracePt t="36682" x="2941638" y="4618038"/>
          <p14:tracePt t="36699" x="2963863" y="4602163"/>
          <p14:tracePt t="36716" x="3001963" y="4594225"/>
          <p14:tracePt t="36733" x="3032125" y="4587875"/>
          <p14:tracePt t="36750" x="3086100" y="4579938"/>
          <p14:tracePt t="36752" x="3094038" y="4579938"/>
          <p14:tracePt t="36756" x="3108325" y="4572000"/>
          <p14:tracePt t="36766" x="3154363" y="4564063"/>
          <p14:tracePt t="36783" x="3222625" y="4556125"/>
          <p14:tracePt t="36786" x="3230563" y="4549775"/>
          <p14:tracePt t="36786" x="3238500" y="4549775"/>
          <p14:tracePt t="36789" x="3254375" y="4549775"/>
          <p14:tracePt t="36799" x="3298825" y="4541838"/>
          <p14:tracePt t="36801" x="3306763" y="4541838"/>
          <p14:tracePt t="36816" x="3352800" y="4525963"/>
          <p14:tracePt t="36833" x="3398838" y="4518025"/>
          <p14:tracePt t="36834" x="3406775" y="4511675"/>
          <p14:tracePt t="36849" x="3444875" y="4511675"/>
          <p14:tracePt t="36866" x="3513138" y="4503738"/>
          <p14:tracePt t="36869" x="3521075" y="4503738"/>
          <p14:tracePt t="36883" x="3589338" y="4503738"/>
          <p14:tracePt t="36899" x="3673475" y="4503738"/>
          <p14:tracePt t="36901" x="3687763" y="4503738"/>
          <p14:tracePt t="36902" x="3695700" y="4503738"/>
          <p14:tracePt t="36916" x="3794125" y="4495800"/>
          <p14:tracePt t="36933" x="3870325" y="4479925"/>
          <p14:tracePt t="36936" x="3878263" y="4479925"/>
          <p14:tracePt t="36936" x="3886200" y="4479925"/>
          <p14:tracePt t="36939" x="3894138" y="4479925"/>
          <p14:tracePt t="36949" x="3908425" y="4473575"/>
          <p14:tracePt t="36966" x="3940175" y="4465638"/>
          <p14:tracePt t="36983" x="3954463" y="4465638"/>
          <p14:tracePt t="37049" x="3962400" y="4465638"/>
          <p14:tracePt t="37056" x="3970338" y="4465638"/>
          <p14:tracePt t="37066" x="4008438" y="4473575"/>
          <p14:tracePt t="37083" x="4060825" y="4479925"/>
          <p14:tracePt t="37100" x="4076700" y="4495800"/>
          <p14:tracePt t="37101" x="4084638" y="4495800"/>
          <p14:tracePt t="37129" x="4084638" y="4503738"/>
          <p14:tracePt t="37147" x="4084638" y="4511675"/>
          <p14:tracePt t="37153" x="4092575" y="4511675"/>
          <p14:tracePt t="37166" x="4092575" y="4525963"/>
          <p14:tracePt t="37183" x="4098925" y="4533900"/>
          <p14:tracePt t="37209" x="4098925" y="4541838"/>
          <p14:tracePt t="37216" x="4106863" y="4541838"/>
          <p14:tracePt t="37233" x="4106863" y="4549775"/>
          <p14:tracePt t="37250" x="4114800" y="4564063"/>
          <p14:tracePt t="37266" x="4130675" y="4594225"/>
          <p14:tracePt t="37283" x="4144963" y="4618038"/>
          <p14:tracePt t="37286" x="4144963" y="4625975"/>
          <p14:tracePt t="37300" x="4152900" y="4632325"/>
          <p14:tracePt t="38229" x="4160838" y="4632325"/>
          <p14:tracePt t="38237" x="4168775" y="4632325"/>
          <p14:tracePt t="38241" x="4175125" y="4632325"/>
          <p14:tracePt t="38250" x="4191000" y="4632325"/>
          <p14:tracePt t="38267" x="4206875" y="4632325"/>
          <p14:tracePt t="38271" x="4213225" y="4632325"/>
          <p14:tracePt t="38283" x="4237038" y="4640263"/>
          <p14:tracePt t="38300" x="4259263" y="4648200"/>
          <p14:tracePt t="38317" x="4283075" y="4648200"/>
          <p14:tracePt t="38333" x="4305300" y="4656138"/>
          <p14:tracePt t="38350" x="4335463" y="4656138"/>
          <p14:tracePt t="38367" x="4359275" y="4656138"/>
          <p14:tracePt t="38383" x="4373563" y="4664075"/>
          <p14:tracePt t="38400" x="4397375" y="4664075"/>
          <p14:tracePt t="38417" x="4411663" y="4664075"/>
          <p14:tracePt t="38433" x="4435475" y="4664075"/>
          <p14:tracePt t="38450" x="4457700" y="4664075"/>
          <p14:tracePt t="38467" x="4473575" y="4664075"/>
          <p14:tracePt t="38483" x="4487863" y="4664075"/>
          <p14:tracePt t="38500" x="4495800" y="4664075"/>
          <p14:tracePt t="38655" x="4503738" y="4664075"/>
          <p14:tracePt t="38665" x="4511675" y="4664075"/>
          <p14:tracePt t="38671" x="4518025" y="4664075"/>
          <p14:tracePt t="38685" x="4525963" y="4664075"/>
          <p14:tracePt t="38885" x="4533900" y="4664075"/>
          <p14:tracePt t="38925" x="4541838" y="4664075"/>
          <p14:tracePt t="39039" x="4549775" y="4664075"/>
          <p14:tracePt t="39085" x="4556125" y="4664075"/>
          <p14:tracePt t="39091" x="4564063" y="4664075"/>
          <p14:tracePt t="39100" x="4579938" y="4664075"/>
          <p14:tracePt t="39117" x="4610100" y="4664075"/>
          <p14:tracePt t="39134" x="4618038" y="4664075"/>
          <p14:tracePt t="39136" x="4625975" y="4664075"/>
          <p14:tracePt t="39157" x="4632325" y="4664075"/>
          <p14:tracePt t="39182" x="4640263" y="4664075"/>
          <p14:tracePt t="39188" x="4648200" y="4670425"/>
          <p14:tracePt t="39200" x="4664075" y="4670425"/>
          <p14:tracePt t="39217" x="4694238" y="4678363"/>
          <p14:tracePt t="39234" x="4746625" y="4686300"/>
          <p14:tracePt t="39250" x="4792663" y="4686300"/>
          <p14:tracePt t="39252" x="4800600" y="4686300"/>
          <p14:tracePt t="39267" x="4838700" y="4694238"/>
          <p14:tracePt t="39268" x="4846638" y="4694238"/>
          <p14:tracePt t="39270" x="4854575" y="4694238"/>
          <p14:tracePt t="39284" x="4906963" y="4694238"/>
          <p14:tracePt t="39291" x="4930775" y="4694238"/>
          <p14:tracePt t="39300" x="4968875" y="4694238"/>
          <p14:tracePt t="39317" x="5029200" y="4694238"/>
          <p14:tracePt t="39319" x="5037138" y="4694238"/>
          <p14:tracePt t="39321" x="5045075" y="4694238"/>
          <p14:tracePt t="39334" x="5089525" y="4694238"/>
          <p14:tracePt t="39335" x="5097463" y="4694238"/>
          <p14:tracePt t="39350" x="5151438" y="4694238"/>
          <p14:tracePt t="39367" x="5189538" y="4694238"/>
          <p14:tracePt t="39384" x="5211763" y="4702175"/>
          <p14:tracePt t="39401" x="5227638" y="4702175"/>
          <p14:tracePt t="39417" x="5249863" y="4708525"/>
          <p14:tracePt t="39434" x="5273675" y="4708525"/>
          <p14:tracePt t="39451" x="5303838" y="4716463"/>
          <p14:tracePt t="39467" x="5334000" y="4724400"/>
          <p14:tracePt t="39484" x="5380038" y="4732338"/>
          <p14:tracePt t="39501" x="5410200" y="4740275"/>
          <p14:tracePt t="39502" x="5418138" y="4740275"/>
          <p14:tracePt t="39517" x="5456238" y="4746625"/>
          <p14:tracePt t="39534" x="5502275" y="4754563"/>
          <p14:tracePt t="39550" x="5546725" y="4762500"/>
          <p14:tracePt t="39567" x="5570538" y="4770438"/>
          <p14:tracePt t="39583" x="5578475" y="4770438"/>
          <p14:tracePt t="40107" x="5570538" y="4770438"/>
          <p14:tracePt t="40120" x="5562600" y="4770438"/>
          <p14:tracePt t="40125" x="5562600" y="4778375"/>
          <p14:tracePt t="40135" x="5554663" y="4778375"/>
          <p14:tracePt t="41207" x="5546725" y="4778375"/>
          <p14:tracePt t="41216" x="5546725" y="4770438"/>
          <p14:tracePt t="41221" x="5540375" y="4762500"/>
          <p14:tracePt t="41234" x="5532438" y="4754563"/>
          <p14:tracePt t="41251" x="5516563" y="4746625"/>
          <p14:tracePt t="41267" x="5502275" y="4746625"/>
          <p14:tracePt t="41284" x="5494338" y="4740275"/>
          <p14:tracePt t="41301" x="5478463" y="4732338"/>
          <p14:tracePt t="41317" x="5470525" y="4732338"/>
          <p14:tracePt t="41334" x="5470525" y="4724400"/>
          <p14:tracePt t="41798" x="5464175" y="4724400"/>
          <p14:tracePt t="41804" x="5464175" y="4716463"/>
          <p14:tracePt t="41818" x="5448300" y="4702175"/>
          <p14:tracePt t="41834" x="5440363" y="4686300"/>
          <p14:tracePt t="41851" x="5432425" y="4678363"/>
          <p14:tracePt t="41913" x="5432425" y="4670425"/>
          <p14:tracePt t="41918" x="5426075" y="4670425"/>
          <p14:tracePt t="41921" x="5426075" y="4664075"/>
          <p14:tracePt t="41935" x="5410200" y="4664075"/>
          <p14:tracePt t="41952" x="5394325" y="4648200"/>
          <p14:tracePt t="41953" x="5387975" y="4648200"/>
          <p14:tracePt t="41968" x="5341938" y="4618038"/>
          <p14:tracePt t="41972" x="5334000" y="4602163"/>
          <p14:tracePt t="41973" x="5318125" y="4602163"/>
          <p14:tracePt t="41974" x="5311775" y="4587875"/>
          <p14:tracePt t="41985" x="5249863" y="4556125"/>
          <p14:tracePt t="42001" x="5127625" y="4487863"/>
          <p14:tracePt t="42003" x="5113338" y="4479925"/>
          <p14:tracePt t="42004" x="5089525" y="4465638"/>
          <p14:tracePt t="42018" x="4960938" y="4403725"/>
          <p14:tracePt t="42035" x="4808538" y="4343400"/>
          <p14:tracePt t="42036" x="4784725" y="4335463"/>
          <p14:tracePt t="42039" x="4762500" y="4327525"/>
          <p14:tracePt t="42051" x="4632325" y="4289425"/>
          <p14:tracePt t="42052" x="4610100" y="4283075"/>
          <p14:tracePt t="42068" x="4441825" y="4229100"/>
          <p14:tracePt t="42070" x="4427538" y="4221163"/>
          <p14:tracePt t="42074" x="4411663" y="4221163"/>
          <p14:tracePt t="42075" x="4389438" y="4213225"/>
          <p14:tracePt t="42085" x="4275138" y="4175125"/>
          <p14:tracePt t="42101" x="4068763" y="4106863"/>
          <p14:tracePt t="42102" x="4046538" y="4098925"/>
          <p14:tracePt t="42118" x="3870325" y="4022725"/>
          <p14:tracePt t="42120" x="3848100" y="4016375"/>
          <p14:tracePt t="42135" x="3741738" y="3978275"/>
          <p14:tracePt t="42136" x="3725863" y="3970338"/>
          <p14:tracePt t="42151" x="3649663" y="3940175"/>
          <p14:tracePt t="42153" x="3627438" y="3940175"/>
          <p14:tracePt t="42168" x="3551238" y="3916363"/>
          <p14:tracePt t="42185" x="3497263" y="3902075"/>
          <p14:tracePt t="42187" x="3489325" y="3902075"/>
          <p14:tracePt t="42189" x="3482975" y="3902075"/>
          <p14:tracePt t="42201" x="3451225" y="3894138"/>
          <p14:tracePt t="42219" x="3421063" y="3894138"/>
          <p14:tracePt t="42221" x="3413125" y="3894138"/>
          <p14:tracePt t="42235" x="3382963" y="3894138"/>
          <p14:tracePt t="42251" x="3298825" y="3878263"/>
          <p14:tracePt t="42253" x="3292475" y="3878263"/>
          <p14:tracePt t="42255" x="3276600" y="3878263"/>
          <p14:tracePt t="42256" x="3260725" y="3870325"/>
          <p14:tracePt t="42258" x="3246438" y="3870325"/>
          <p14:tracePt t="42268" x="3154363" y="3856038"/>
          <p14:tracePt t="42285" x="2987675" y="3817938"/>
          <p14:tracePt t="42288" x="2955925" y="3810000"/>
          <p14:tracePt t="42290" x="2933700" y="3810000"/>
          <p14:tracePt t="42301" x="2849563" y="3794125"/>
          <p14:tracePt t="42302" x="2835275" y="3794125"/>
          <p14:tracePt t="42319" x="2720975" y="3794125"/>
          <p14:tracePt t="42321" x="2705100" y="3794125"/>
          <p14:tracePt t="42324" x="2697163" y="3794125"/>
          <p14:tracePt t="42325" x="2682875" y="3794125"/>
          <p14:tracePt t="42335" x="2628900" y="3794125"/>
          <p14:tracePt t="42336" x="2620963" y="3802063"/>
          <p14:tracePt t="42339" x="2606675" y="3802063"/>
          <p14:tracePt t="42341" x="2598738" y="3802063"/>
          <p14:tracePt t="42343" x="2590800" y="3810000"/>
          <p14:tracePt t="42351" x="2530475" y="3832225"/>
          <p14:tracePt t="42368" x="2422525" y="3870325"/>
          <p14:tracePt t="42370" x="2408238" y="3870325"/>
          <p14:tracePt t="42372" x="2392363" y="3870325"/>
          <p14:tracePt t="42385" x="2332038" y="3886200"/>
          <p14:tracePt t="42386" x="2316163" y="3886200"/>
          <p14:tracePt t="42402" x="2255838" y="3894138"/>
          <p14:tracePt t="42404" x="2247900" y="3902075"/>
          <p14:tracePt t="42418" x="2201863" y="3908425"/>
          <p14:tracePt t="42478" x="1958975" y="4008438"/>
          <p14:tracePt t="42482" x="1935163" y="4016375"/>
          <p14:tracePt t="42484" x="1927225" y="4022725"/>
          <p14:tracePt t="42491" x="1897063" y="4038600"/>
          <p14:tracePt t="42501" x="1836738" y="4068763"/>
          <p14:tracePt t="42503" x="1820863" y="4084638"/>
          <p14:tracePt t="42505" x="1806575" y="4084638"/>
          <p14:tracePt t="42508" x="1798638" y="4092575"/>
          <p14:tracePt t="42509" x="1782763" y="4098925"/>
          <p14:tracePt t="42518" x="1714500" y="4144963"/>
          <p14:tracePt t="42535" x="1608138" y="4221163"/>
          <p14:tracePt t="42538" x="1600200" y="4229100"/>
          <p14:tracePt t="42540" x="1592263" y="4237038"/>
          <p14:tracePt t="42541" x="1577975" y="4251325"/>
          <p14:tracePt t="42542" x="1570038" y="4259263"/>
          <p14:tracePt t="42551" x="1524000" y="4297363"/>
          <p14:tracePt t="42568" x="1447800" y="4397375"/>
          <p14:tracePt t="42571" x="1439863" y="4403725"/>
          <p14:tracePt t="42573" x="1431925" y="4411663"/>
          <p14:tracePt t="42576" x="1425575" y="4427538"/>
          <p14:tracePt t="42576" x="1417638" y="4435475"/>
          <p14:tracePt t="42585" x="1393825" y="4479925"/>
          <p14:tracePt t="42601" x="1371600" y="4556125"/>
          <p14:tracePt t="42603" x="1371600" y="4572000"/>
          <p14:tracePt t="42605" x="1371600" y="4579938"/>
          <p14:tracePt t="42607" x="1363663" y="4587875"/>
          <p14:tracePt t="42608" x="1363663" y="4602163"/>
          <p14:tracePt t="42619" x="1363663" y="4640263"/>
          <p14:tracePt t="42635" x="1363663" y="4678363"/>
          <p14:tracePt t="42652" x="1363663" y="4732338"/>
          <p14:tracePt t="42669" x="1363663" y="4792663"/>
          <p14:tracePt t="42685" x="1363663" y="4854575"/>
          <p14:tracePt t="42686" x="1363663" y="4860925"/>
          <p14:tracePt t="42688" x="1363663" y="4868863"/>
          <p14:tracePt t="42691" x="1371600" y="4876800"/>
          <p14:tracePt t="42701" x="1371600" y="4899025"/>
          <p14:tracePt t="42718" x="1393825" y="4930775"/>
          <p14:tracePt t="42721" x="1393825" y="4937125"/>
          <p14:tracePt t="42722" x="1401763" y="4937125"/>
          <p14:tracePt t="42735" x="1417638" y="4945063"/>
          <p14:tracePt t="42751" x="1455738" y="4953000"/>
          <p14:tracePt t="42753" x="1463675" y="4960938"/>
          <p14:tracePt t="42768" x="1524000" y="4983163"/>
          <p14:tracePt t="42785" x="1622425" y="5013325"/>
          <p14:tracePt t="42787" x="1630363" y="5021263"/>
          <p14:tracePt t="42789" x="1646238" y="5029200"/>
          <p14:tracePt t="42791" x="1660525" y="5037138"/>
          <p14:tracePt t="42792" x="1668463" y="5045075"/>
          <p14:tracePt t="42801" x="1730375" y="5067300"/>
          <p14:tracePt t="42818" x="1851025" y="5113338"/>
          <p14:tracePt t="42822" x="1866900" y="5121275"/>
          <p14:tracePt t="42823" x="1874838" y="5127625"/>
          <p14:tracePt t="42825" x="1897063" y="5127625"/>
          <p14:tracePt t="42826" x="1912938" y="5127625"/>
          <p14:tracePt t="42835" x="1973263" y="5151438"/>
          <p14:tracePt t="42852" x="2117725" y="5165725"/>
          <p14:tracePt t="42854" x="2141538" y="5165725"/>
          <p14:tracePt t="42855" x="2163763" y="5173663"/>
          <p14:tracePt t="42856" x="2179638" y="5173663"/>
          <p14:tracePt t="42858" x="2201863" y="5173663"/>
          <p14:tracePt t="42868" x="2301875" y="5173663"/>
          <p14:tracePt t="42870" x="2316163" y="5173663"/>
          <p14:tracePt t="42885" x="2468563" y="5173663"/>
          <p14:tracePt t="42902" x="2659063" y="5173663"/>
          <p14:tracePt t="42903" x="2682875" y="5173663"/>
          <p14:tracePt t="42904" x="2697163" y="5173663"/>
          <p14:tracePt t="42906" x="2720975" y="5173663"/>
          <p14:tracePt t="42918" x="2841625" y="5173663"/>
          <p14:tracePt t="42935" x="2979738" y="5173663"/>
          <p14:tracePt t="42937" x="2994025" y="5165725"/>
          <p14:tracePt t="42952" x="3108325" y="5159375"/>
          <p14:tracePt t="42968" x="3216275" y="5159375"/>
          <p14:tracePt t="42970" x="3230563" y="5151438"/>
          <p14:tracePt t="42985" x="3344863" y="5135563"/>
          <p14:tracePt t="42986" x="3360738" y="5135563"/>
          <p14:tracePt t="43002" x="3497263" y="5127625"/>
          <p14:tracePt t="43005" x="3505200" y="5121275"/>
          <p14:tracePt t="43018" x="3611563" y="5113338"/>
          <p14:tracePt t="43035" x="3756025" y="5097463"/>
          <p14:tracePt t="43038" x="3771900" y="5097463"/>
          <p14:tracePt t="43038" x="3787775" y="5089525"/>
          <p14:tracePt t="43041" x="3802063" y="5089525"/>
          <p14:tracePt t="43042" x="3817938" y="5083175"/>
          <p14:tracePt t="43052" x="3878263" y="5075238"/>
          <p14:tracePt t="43068" x="4016375" y="5059363"/>
          <p14:tracePt t="43070" x="4022725" y="5059363"/>
          <p14:tracePt t="43085" x="4122738" y="5037138"/>
          <p14:tracePt t="43086" x="4130675" y="5037138"/>
          <p14:tracePt t="43089" x="4137025" y="5037138"/>
          <p14:tracePt t="43102" x="4221163" y="5021263"/>
          <p14:tracePt t="43103" x="4229100" y="5021263"/>
          <p14:tracePt t="43118" x="4313238" y="5013325"/>
          <p14:tracePt t="43135" x="4397375" y="4999038"/>
          <p14:tracePt t="43137" x="4403725" y="4999038"/>
          <p14:tracePt t="43139" x="4411663" y="4999038"/>
          <p14:tracePt t="43152" x="4479925" y="4991100"/>
          <p14:tracePt t="43153" x="4487863" y="4991100"/>
          <p14:tracePt t="43155" x="4495800" y="4991100"/>
          <p14:tracePt t="43157" x="4511675" y="4991100"/>
          <p14:tracePt t="43169" x="4549775" y="4983163"/>
          <p14:tracePt t="43185" x="4587875" y="4960938"/>
          <p14:tracePt t="43202" x="4618038" y="4937125"/>
          <p14:tracePt t="43218" x="4640263" y="4906963"/>
          <p14:tracePt t="43235" x="4664075" y="4876800"/>
          <p14:tracePt t="43252" x="4678363" y="4846638"/>
          <p14:tracePt t="43268" x="4702175" y="4822825"/>
          <p14:tracePt t="43285" x="4708525" y="4800600"/>
          <p14:tracePt t="43302" x="4708525" y="4778375"/>
          <p14:tracePt t="43304" x="4708525" y="4770438"/>
          <p14:tracePt t="43318" x="4708525" y="4740275"/>
          <p14:tracePt t="43335" x="4708525" y="4694238"/>
          <p14:tracePt t="43352" x="4694238" y="4648200"/>
          <p14:tracePt t="43353" x="4686300" y="4648200"/>
          <p14:tracePt t="43369" x="4670425" y="4602163"/>
          <p14:tracePt t="43385" x="4640263" y="4564063"/>
          <p14:tracePt t="43387" x="4640263" y="4556125"/>
          <p14:tracePt t="43390" x="4632325" y="4549775"/>
          <p14:tracePt t="43402" x="4618038" y="4533900"/>
          <p14:tracePt t="43404" x="4610100" y="4525963"/>
          <p14:tracePt t="43418" x="4587875" y="4511675"/>
          <p14:tracePt t="43435" x="4564063" y="4495800"/>
          <p14:tracePt t="43438" x="4556125" y="4495800"/>
          <p14:tracePt t="43452" x="4525963" y="4479925"/>
          <p14:tracePt t="43469" x="4487863" y="4449763"/>
          <p14:tracePt t="43471" x="4473575" y="4441825"/>
          <p14:tracePt t="43473" x="4465638" y="4435475"/>
          <p14:tracePt t="43485" x="4419600" y="4397375"/>
          <p14:tracePt t="43487" x="4403725" y="4389438"/>
          <p14:tracePt t="43488" x="4389438" y="4381500"/>
          <p14:tracePt t="43502" x="4297363" y="4321175"/>
          <p14:tracePt t="43504" x="4275138" y="4313238"/>
          <p14:tracePt t="43518" x="4137025" y="4237038"/>
          <p14:tracePt t="43520" x="4114800" y="4229100"/>
          <p14:tracePt t="43535" x="3962400" y="4168775"/>
          <p14:tracePt t="43538" x="3924300" y="4152900"/>
          <p14:tracePt t="43540" x="3916363" y="4152900"/>
          <p14:tracePt t="43542" x="3902075" y="4137025"/>
          <p14:tracePt t="43552" x="3817938" y="4114800"/>
          <p14:tracePt t="43568" x="3711575" y="4084638"/>
          <p14:tracePt t="43571" x="3695700" y="4084638"/>
          <p14:tracePt t="43573" x="3687763" y="4084638"/>
          <p14:tracePt t="43585" x="3603625" y="4060825"/>
          <p14:tracePt t="43586" x="3597275" y="4060825"/>
          <p14:tracePt t="43588" x="3589338" y="4054475"/>
          <p14:tracePt t="43590" x="3573463" y="4046538"/>
          <p14:tracePt t="43602" x="3513138" y="4038600"/>
          <p14:tracePt t="43618" x="3429000" y="4016375"/>
          <p14:tracePt t="43635" x="3360738" y="4008438"/>
          <p14:tracePt t="43638" x="3336925" y="4008438"/>
          <p14:tracePt t="43640" x="3330575" y="4000500"/>
          <p14:tracePt t="43652" x="3276600" y="4000500"/>
          <p14:tracePt t="43654" x="3268663" y="3992563"/>
          <p14:tracePt t="43669" x="3222625" y="3984625"/>
          <p14:tracePt t="43670" x="3216275" y="3978275"/>
          <p14:tracePt t="43685" x="3178175" y="3978275"/>
          <p14:tracePt t="43687" x="3170238" y="3970338"/>
          <p14:tracePt t="43688" x="3162300" y="3970338"/>
          <p14:tracePt t="43690" x="3154363" y="3970338"/>
          <p14:tracePt t="43693" x="3154363" y="3962400"/>
          <p14:tracePt t="43702" x="3108325" y="3962400"/>
          <p14:tracePt t="43718" x="3040063" y="3946525"/>
          <p14:tracePt t="43720" x="3032125" y="3946525"/>
          <p14:tracePt t="43722" x="3025775" y="3946525"/>
          <p14:tracePt t="43735" x="2994025" y="3946525"/>
          <p14:tracePt t="43752" x="2955925" y="3946525"/>
          <p14:tracePt t="43769" x="2903538" y="3962400"/>
          <p14:tracePt t="43785" x="2857500" y="3978275"/>
          <p14:tracePt t="43802" x="2811463" y="3984625"/>
          <p14:tracePt t="43819" x="2759075" y="4000500"/>
          <p14:tracePt t="43835" x="2697163" y="4016375"/>
          <p14:tracePt t="43852" x="2636838" y="4038600"/>
          <p14:tracePt t="43869" x="2606675" y="4060825"/>
          <p14:tracePt t="43885" x="2582863" y="4068763"/>
          <p14:tracePt t="43903" x="2568575" y="4084638"/>
          <p14:tracePt t="43919" x="2568575" y="4092575"/>
          <p14:tracePt t="43935" x="2560638" y="4092575"/>
          <p14:tracePt t="43952" x="2552700" y="4092575"/>
          <p14:tracePt t="43969" x="2544763" y="4106863"/>
          <p14:tracePt t="43972" x="2536825" y="4106863"/>
          <p14:tracePt t="43985" x="2536825" y="4114800"/>
          <p14:tracePt t="44002" x="2530475" y="4122738"/>
          <p14:tracePt t="44019" x="2530475" y="4130675"/>
          <p14:tracePt t="44035" x="2522538" y="4130675"/>
          <p14:tracePt t="44052" x="2514600" y="4137025"/>
          <p14:tracePt t="44069" x="2514600" y="4144963"/>
          <p14:tracePt t="44085" x="2514600" y="4152900"/>
          <p14:tracePt t="44102" x="2514600" y="4160838"/>
          <p14:tracePt t="44119" x="2506663" y="4168775"/>
          <p14:tracePt t="44135" x="2506663" y="4183063"/>
          <p14:tracePt t="44152" x="2498725" y="4191000"/>
          <p14:tracePt t="44169" x="2498725" y="4206875"/>
          <p14:tracePt t="44185" x="2498725" y="4221163"/>
          <p14:tracePt t="44202" x="2498725" y="4244975"/>
          <p14:tracePt t="44219" x="2498725" y="4275138"/>
          <p14:tracePt t="44235" x="2498725" y="4305300"/>
          <p14:tracePt t="44252" x="2498725" y="4343400"/>
          <p14:tracePt t="44269" x="2498725" y="4373563"/>
          <p14:tracePt t="44286" x="2506663" y="4389438"/>
          <p14:tracePt t="44288" x="2506663" y="4397375"/>
          <p14:tracePt t="44319" x="2514600" y="4397375"/>
          <p14:tracePt t="44335" x="2514600" y="4403725"/>
          <p14:tracePt t="44352" x="2522538" y="4403725"/>
          <p14:tracePt t="44369" x="2522538" y="4411663"/>
          <p14:tracePt t="44385" x="2530475" y="4427538"/>
          <p14:tracePt t="44402" x="2544763" y="4441825"/>
          <p14:tracePt t="44419" x="2552700" y="4449763"/>
          <p14:tracePt t="44467" x="2560638" y="4449763"/>
          <p14:tracePt t="44479" x="2560638" y="4457700"/>
          <p14:tracePt t="44486" x="2568575" y="4457700"/>
          <p14:tracePt t="44502" x="2582863" y="4465638"/>
          <p14:tracePt t="44519" x="2598738" y="4473575"/>
          <p14:tracePt t="44535" x="2613025" y="4487863"/>
          <p14:tracePt t="44552" x="2636838" y="4511675"/>
          <p14:tracePt t="44569" x="2651125" y="4525963"/>
          <p14:tracePt t="44571" x="2659063" y="4525963"/>
          <p14:tracePt t="44586" x="2682875" y="4541838"/>
          <p14:tracePt t="44603" x="2713038" y="4549775"/>
          <p14:tracePt t="44619" x="2751138" y="4556125"/>
          <p14:tracePt t="44636" x="2803525" y="4564063"/>
          <p14:tracePt t="44652" x="2835275" y="4572000"/>
          <p14:tracePt t="44669" x="2857500" y="4579938"/>
          <p14:tracePt t="44686" x="2865438" y="4587875"/>
          <p14:tracePt t="44702" x="2873375" y="4594225"/>
          <p14:tracePt t="44719" x="2887663" y="4610100"/>
          <p14:tracePt t="44736" x="2895600" y="4618038"/>
          <p14:tracePt t="44752" x="2917825" y="4618038"/>
          <p14:tracePt t="44769" x="2949575" y="4618038"/>
          <p14:tracePt t="44786" x="2979738" y="4618038"/>
          <p14:tracePt t="44802" x="3001963" y="4618038"/>
          <p14:tracePt t="44805" x="3009900" y="4618038"/>
          <p14:tracePt t="44819" x="3017838" y="4618038"/>
          <p14:tracePt t="44836" x="3025775" y="4618038"/>
          <p14:tracePt t="44852" x="3032125" y="4618038"/>
          <p14:tracePt t="44901" x="3040063" y="4618038"/>
          <p14:tracePt t="45003" x="3048000" y="4618038"/>
          <p14:tracePt t="46155" x="3055938" y="4618038"/>
          <p14:tracePt t="48062" x="3055938" y="4610100"/>
          <p14:tracePt t="48289" x="3055938" y="4602163"/>
          <p14:tracePt t="48310" x="3048000" y="4602163"/>
          <p14:tracePt t="48312" x="3048000" y="4594225"/>
          <p14:tracePt t="48321" x="3040063" y="4594225"/>
          <p14:tracePt t="48331" x="3032125" y="4587875"/>
          <p14:tracePt t="48337" x="3025775" y="4579938"/>
          <p14:tracePt t="48353" x="3017838" y="4564063"/>
          <p14:tracePt t="48370" x="3017838" y="4541838"/>
          <p14:tracePt t="48373" x="3017838" y="4533900"/>
          <p14:tracePt t="48387" x="3017838" y="4518025"/>
          <p14:tracePt t="48387" x="0" y="0"/>
        </p14:tracePtLst>
        <p14:tracePtLst>
          <p14:tracePt t="49855" x="655638" y="5478463"/>
          <p14:tracePt t="50993" x="663575" y="5478463"/>
          <p14:tracePt t="51007" x="669925" y="5478463"/>
          <p14:tracePt t="51031" x="677863" y="5478463"/>
          <p14:tracePt t="51041" x="685800" y="5478463"/>
          <p14:tracePt t="51057" x="693738" y="5478463"/>
          <p14:tracePt t="51063" x="693738" y="5470525"/>
          <p14:tracePt t="51071" x="701675" y="5470525"/>
          <p14:tracePt t="51088" x="731838" y="5470525"/>
          <p14:tracePt t="51090" x="739775" y="5470525"/>
          <p14:tracePt t="51090" x="746125" y="5470525"/>
          <p14:tracePt t="51105" x="769938" y="5464175"/>
          <p14:tracePt t="51107" x="769938" y="5456238"/>
          <p14:tracePt t="51121" x="792163" y="5448300"/>
          <p14:tracePt t="51124" x="800100" y="5440363"/>
          <p14:tracePt t="51126" x="808038" y="5440363"/>
          <p14:tracePt t="51138" x="815975" y="5440363"/>
          <p14:tracePt t="51154" x="822325" y="5432425"/>
          <p14:tracePt t="51171" x="830263" y="5432425"/>
          <p14:tracePt t="51188" x="838200" y="5432425"/>
          <p14:tracePt t="51208" x="838200" y="5426075"/>
          <p14:tracePt t="51228" x="846138" y="5426075"/>
          <p14:tracePt t="51241" x="854075" y="5426075"/>
          <p14:tracePt t="51254" x="860425" y="5418138"/>
          <p14:tracePt t="51271" x="884238" y="5418138"/>
          <p14:tracePt t="51288" x="906463" y="5418138"/>
          <p14:tracePt t="51305" x="944563" y="5418138"/>
          <p14:tracePt t="51321" x="982663" y="5418138"/>
          <p14:tracePt t="51338" x="1020763" y="5418138"/>
          <p14:tracePt t="51355" x="1044575" y="5418138"/>
          <p14:tracePt t="51371" x="1058863" y="5418138"/>
          <p14:tracePt t="51388" x="1074738" y="5418138"/>
          <p14:tracePt t="51405" x="1096963" y="5418138"/>
          <p14:tracePt t="51421" x="1104900" y="5418138"/>
          <p14:tracePt t="51438" x="1120775" y="5418138"/>
          <p14:tracePt t="51455" x="1135063" y="5418138"/>
          <p14:tracePt t="51483" x="1143000" y="5418138"/>
          <p14:tracePt t="51491" x="1150938" y="5418138"/>
          <p14:tracePt t="51505" x="1173163" y="5418138"/>
          <p14:tracePt t="51522" x="1211263" y="5418138"/>
          <p14:tracePt t="51525" x="1219200" y="5418138"/>
          <p14:tracePt t="51527" x="1227138" y="5418138"/>
          <p14:tracePt t="51538" x="1241425" y="5418138"/>
          <p14:tracePt t="51555" x="1265238" y="5418138"/>
          <p14:tracePt t="51657" x="1273175" y="5418138"/>
          <p14:tracePt t="51703" x="1279525" y="5418138"/>
          <p14:tracePt t="51711" x="1287463" y="5418138"/>
          <p14:tracePt t="51722" x="1287463" y="5426075"/>
          <p14:tracePt t="51738" x="1295400" y="5426075"/>
          <p14:tracePt t="51755" x="1303338" y="5426075"/>
          <p14:tracePt t="51821" x="1303338" y="5432425"/>
          <p14:tracePt t="51825" x="1311275" y="5432425"/>
          <p14:tracePt t="51838" x="1317625" y="5440363"/>
          <p14:tracePt t="51855" x="1325563" y="5448300"/>
          <p14:tracePt t="51872" x="1333500" y="5456238"/>
          <p14:tracePt t="51888" x="1341438" y="5464175"/>
          <p14:tracePt t="51981" x="1349375" y="5464175"/>
          <p14:tracePt t="51995" x="1349375" y="5470525"/>
          <p14:tracePt t="52222" x="1349375" y="5464175"/>
          <p14:tracePt t="52229" x="1349375" y="5456238"/>
          <p14:tracePt t="52238" x="1355725" y="5440363"/>
          <p14:tracePt t="52255" x="1355725" y="5410200"/>
          <p14:tracePt t="52272" x="1355725" y="5380038"/>
          <p14:tracePt t="52273" x="1355725" y="5372100"/>
          <p14:tracePt t="52288" x="1363663" y="5341938"/>
          <p14:tracePt t="52305" x="1363663" y="5303838"/>
          <p14:tracePt t="52306" x="1363663" y="5295900"/>
          <p14:tracePt t="52321" x="1371600" y="5249863"/>
          <p14:tracePt t="52338" x="1393825" y="5173663"/>
          <p14:tracePt t="52340" x="1393825" y="5159375"/>
          <p14:tracePt t="52355" x="1417638" y="5075238"/>
          <p14:tracePt t="52372" x="1447800" y="4960938"/>
          <p14:tracePt t="52372" x="1455738" y="4945063"/>
          <p14:tracePt t="52388" x="1485900" y="4830763"/>
          <p14:tracePt t="52405" x="1508125" y="4724400"/>
          <p14:tracePt t="52421" x="1539875" y="4632325"/>
          <p14:tracePt t="52423" x="1539875" y="4625975"/>
          <p14:tracePt t="52438" x="1562100" y="4549775"/>
          <p14:tracePt t="52455" x="1584325" y="4487863"/>
          <p14:tracePt t="52457" x="1584325" y="4479925"/>
          <p14:tracePt t="52471" x="1600200" y="4435475"/>
          <p14:tracePt t="52488" x="1608138" y="4381500"/>
          <p14:tracePt t="52505" x="1622425" y="4351338"/>
          <p14:tracePt t="52522" x="1622425" y="4343400"/>
          <p14:tracePt t="52538" x="1630363" y="4335463"/>
          <p14:tracePt t="52847" x="1630363" y="4343400"/>
          <p14:tracePt t="52871" x="1622425" y="4343400"/>
          <p14:tracePt t="52875" x="1622425" y="4351338"/>
          <p14:tracePt t="52895" x="1622425" y="4359275"/>
          <p14:tracePt t="52905" x="1622425" y="4365625"/>
          <p14:tracePt t="52922" x="1616075" y="4381500"/>
          <p14:tracePt t="52955" x="1616075" y="4389438"/>
          <p14:tracePt t="53003" x="1616075" y="4397375"/>
          <p14:tracePt t="53009" x="1616075" y="4403725"/>
          <p14:tracePt t="53022" x="1608138" y="4411663"/>
          <p14:tracePt t="53038" x="1608138" y="4435475"/>
          <p14:tracePt t="53055" x="1600200" y="4441825"/>
          <p14:tracePt t="53123" x="1600200" y="4449763"/>
          <p14:tracePt t="53131" x="1600200" y="4457700"/>
          <p14:tracePt t="53139" x="1600200" y="4465638"/>
          <p14:tracePt t="53155" x="1592263" y="4479925"/>
          <p14:tracePt t="53158" x="1592263" y="4487863"/>
          <p14:tracePt t="53160" x="1592263" y="4495800"/>
          <p14:tracePt t="53172" x="1592263" y="4503738"/>
          <p14:tracePt t="53189" x="1592263" y="4525963"/>
          <p14:tracePt t="53205" x="1584325" y="4541838"/>
          <p14:tracePt t="53222" x="1584325" y="4556125"/>
          <p14:tracePt t="53239" x="1577975" y="4564063"/>
          <p14:tracePt t="53240" x="1577975" y="4572000"/>
          <p14:tracePt t="53272" x="1577975" y="4579938"/>
          <p14:tracePt t="53550" x="1577975" y="4587875"/>
          <p14:tracePt t="53565" x="1577975" y="4594225"/>
          <p14:tracePt t="53751" x="1570038" y="4594225"/>
          <p14:tracePt t="53759" x="1570038" y="4602163"/>
          <p14:tracePt t="53775" x="1562100" y="4602163"/>
          <p14:tracePt t="53795" x="1554163" y="4602163"/>
          <p14:tracePt t="53822" x="1554163" y="4610100"/>
          <p14:tracePt t="53872" x="1546225" y="4610100"/>
          <p14:tracePt t="53894" x="1539875" y="4610100"/>
          <p14:tracePt t="53899" x="1539875" y="4618038"/>
          <p14:tracePt t="53919" x="1531938" y="4618038"/>
          <p14:tracePt t="54073" x="1524000" y="4618038"/>
          <p14:tracePt t="54195" x="1516063" y="4618038"/>
          <p14:tracePt t="54226" x="1508125" y="4618038"/>
          <p14:tracePt t="54253" x="1501775" y="4625975"/>
          <p14:tracePt t="54743" x="1508125" y="4625975"/>
          <p14:tracePt t="54845" x="1516063" y="4625975"/>
          <p14:tracePt t="54881" x="1516063" y="4618038"/>
          <p14:tracePt t="55045" x="1524000" y="4618038"/>
          <p14:tracePt t="55053" x="1531938" y="4610100"/>
          <p14:tracePt t="55056" x="1539875" y="4610100"/>
          <p14:tracePt t="55073" x="1562100" y="4610100"/>
          <p14:tracePt t="55089" x="1570038" y="4602163"/>
          <p14:tracePt t="55106" x="1577975" y="4602163"/>
          <p14:tracePt t="55131" x="1584325" y="4602163"/>
          <p14:tracePt t="55151" x="1592263" y="4602163"/>
          <p14:tracePt t="55159" x="1600200" y="4594225"/>
          <p14:tracePt t="55173" x="1630363" y="4594225"/>
          <p14:tracePt t="55189" x="1692275" y="4594225"/>
          <p14:tracePt t="55190" x="1706563" y="4594225"/>
          <p14:tracePt t="55193" x="1714500" y="4594225"/>
          <p14:tracePt t="55194" x="1722438" y="4594225"/>
          <p14:tracePt t="55207" x="1782763" y="4610100"/>
          <p14:tracePt t="55208" x="1790700" y="4610100"/>
          <p14:tracePt t="55210" x="1806575" y="4610100"/>
          <p14:tracePt t="55213" x="1820863" y="4610100"/>
          <p14:tracePt t="55214" x="1820863" y="4618038"/>
          <p14:tracePt t="55223" x="1866900" y="4625975"/>
          <p14:tracePt t="55239" x="1935163" y="4640263"/>
          <p14:tracePt t="55240" x="1943100" y="4648200"/>
          <p14:tracePt t="55243" x="1951038" y="4648200"/>
          <p14:tracePt t="55245" x="1958975" y="4648200"/>
          <p14:tracePt t="55256" x="1997075" y="4664075"/>
          <p14:tracePt t="55273" x="2035175" y="4670425"/>
          <p14:tracePt t="55289" x="2073275" y="4678363"/>
          <p14:tracePt t="55306" x="2155825" y="4686300"/>
          <p14:tracePt t="55323" x="2301875" y="4702175"/>
          <p14:tracePt t="55339" x="2460625" y="4708525"/>
          <p14:tracePt t="55340" x="2484438" y="4708525"/>
          <p14:tracePt t="55342" x="2498725" y="4708525"/>
          <p14:tracePt t="55345" x="2522538" y="4708525"/>
          <p14:tracePt t="55346" x="2536825" y="4708525"/>
          <p14:tracePt t="55356" x="2636838" y="4708525"/>
          <p14:tracePt t="55373" x="2751138" y="4716463"/>
          <p14:tracePt t="55375" x="2759075" y="4716463"/>
          <p14:tracePt t="55377" x="2773363" y="4716463"/>
          <p14:tracePt t="55389" x="2835275" y="4724400"/>
          <p14:tracePt t="55406" x="2949575" y="4746625"/>
          <p14:tracePt t="55409" x="2963863" y="4746625"/>
          <p14:tracePt t="55411" x="2979738" y="4754563"/>
          <p14:tracePt t="55423" x="3086100" y="4784725"/>
          <p14:tracePt t="55424" x="3101975" y="4784725"/>
          <p14:tracePt t="55428" x="3116263" y="4792663"/>
          <p14:tracePt t="55429" x="3140075" y="4792663"/>
          <p14:tracePt t="55439" x="3208338" y="4808538"/>
          <p14:tracePt t="55441" x="3208338" y="4816475"/>
          <p14:tracePt t="55457" x="3254375" y="4816475"/>
          <p14:tracePt t="55473" x="3260725" y="4816475"/>
          <p14:tracePt t="55537" x="3260725" y="4822825"/>
          <p14:tracePt t="55542" x="3260725" y="4830763"/>
          <p14:tracePt t="55556" x="3276600" y="4846638"/>
          <p14:tracePt t="55573" x="3284538" y="4860925"/>
          <p14:tracePt t="55590" x="3298825" y="4868863"/>
          <p14:tracePt t="55606" x="3306763" y="4876800"/>
          <p14:tracePt t="55623" x="3314700" y="4876800"/>
          <p14:tracePt t="55891" x="3314700" y="4884738"/>
          <p14:tracePt t="55901" x="3306763" y="4892675"/>
          <p14:tracePt t="55906" x="3298825" y="4892675"/>
          <p14:tracePt t="55923" x="3268663" y="4899025"/>
          <p14:tracePt t="55939" x="3254375" y="4906963"/>
          <p14:tracePt t="55956" x="3222625" y="4906963"/>
          <p14:tracePt t="55973" x="3200400" y="4906963"/>
          <p14:tracePt t="55990" x="3162300" y="4906963"/>
          <p14:tracePt t="55992" x="3154363" y="4906963"/>
          <p14:tracePt t="56006" x="3086100" y="4899025"/>
          <p14:tracePt t="56008" x="3078163" y="4899025"/>
          <p14:tracePt t="56023" x="2971800" y="4876800"/>
          <p14:tracePt t="56026" x="2941638" y="4868863"/>
          <p14:tracePt t="56028" x="2925763" y="4868863"/>
          <p14:tracePt t="56039" x="2865438" y="4868863"/>
          <p14:tracePt t="56056" x="2803525" y="4860925"/>
          <p14:tracePt t="56073" x="2789238" y="4860925"/>
          <p14:tracePt t="56129" x="2781300" y="4860925"/>
          <p14:tracePt t="56135" x="2773363" y="4854575"/>
          <p14:tracePt t="56141" x="2765425" y="4854575"/>
          <p14:tracePt t="56156" x="2735263" y="4854575"/>
          <p14:tracePt t="56173" x="2682875" y="4846638"/>
          <p14:tracePt t="56190" x="2590800" y="4822825"/>
          <p14:tracePt t="56207" x="2498725" y="4792663"/>
          <p14:tracePt t="56209" x="2484438" y="4792663"/>
          <p14:tracePt t="56210" x="2476500" y="4784725"/>
          <p14:tracePt t="56223" x="2392363" y="4754563"/>
          <p14:tracePt t="56224" x="2384425" y="4740275"/>
          <p14:tracePt t="56227" x="2370138" y="4740275"/>
          <p14:tracePt t="56239" x="2308225" y="4708525"/>
          <p14:tracePt t="56241" x="2301875" y="4702175"/>
          <p14:tracePt t="56256" x="2270125" y="4686300"/>
          <p14:tracePt t="56273" x="2247900" y="4664075"/>
          <p14:tracePt t="56290" x="2239963" y="4656138"/>
          <p14:tracePt t="56307" x="2232025" y="4648200"/>
          <p14:tracePt t="56323" x="2225675" y="4640263"/>
          <p14:tracePt t="56340" x="2225675" y="4625975"/>
          <p14:tracePt t="56359" x="2225675" y="4618038"/>
          <p14:tracePt t="56373" x="2217738" y="4610100"/>
          <p14:tracePt t="56390" x="2217738" y="4602163"/>
          <p14:tracePt t="56391" x="2217738" y="4594225"/>
          <p14:tracePt t="56406" x="2209800" y="4587875"/>
          <p14:tracePt t="56423" x="2209800" y="4572000"/>
          <p14:tracePt t="56467" x="2209800" y="4564063"/>
          <p14:tracePt t="56493" x="2209800" y="4556125"/>
          <p14:tracePt t="56503" x="2209800" y="4549775"/>
          <p14:tracePt t="56509" x="2209800" y="4541838"/>
          <p14:tracePt t="56523" x="2209800" y="4533900"/>
          <p14:tracePt t="56749" x="2201863" y="4533900"/>
          <p14:tracePt t="56755" x="2193925" y="4533900"/>
          <p14:tracePt t="56761" x="2193925" y="4541838"/>
          <p14:tracePt t="56773" x="2187575" y="4549775"/>
          <p14:tracePt t="56791" x="2163763" y="4556125"/>
          <p14:tracePt t="56807" x="2155825" y="4564063"/>
          <p14:tracePt t="56808" x="2155825" y="4572000"/>
          <p14:tracePt t="56823" x="2149475" y="4579938"/>
          <p14:tracePt t="56840" x="2133600" y="4594225"/>
          <p14:tracePt t="56856" x="2125663" y="4610100"/>
          <p14:tracePt t="56873" x="2111375" y="4618038"/>
          <p14:tracePt t="56890" x="2095500" y="4648200"/>
          <p14:tracePt t="56907" x="2073275" y="4678363"/>
          <p14:tracePt t="56909" x="2065338" y="4678363"/>
          <p14:tracePt t="56923" x="2041525" y="4716463"/>
          <p14:tracePt t="56940" x="1997075" y="4770438"/>
          <p14:tracePt t="56957" x="1958975" y="4830763"/>
          <p14:tracePt t="56959" x="1958975" y="4838700"/>
          <p14:tracePt t="56960" x="1951038" y="4846638"/>
          <p14:tracePt t="56973" x="1927225" y="4884738"/>
          <p14:tracePt t="56974" x="1920875" y="4892675"/>
          <p14:tracePt t="56976" x="1912938" y="4899025"/>
          <p14:tracePt t="56990" x="1882775" y="4945063"/>
          <p14:tracePt t="56992" x="1882775" y="4953000"/>
          <p14:tracePt t="57007" x="1844675" y="4991100"/>
          <p14:tracePt t="57009" x="1844675" y="4999038"/>
          <p14:tracePt t="57010" x="1828800" y="4999038"/>
          <p14:tracePt t="57024" x="1806575" y="5037138"/>
          <p14:tracePt t="57025" x="1806575" y="5045075"/>
          <p14:tracePt t="57040" x="1774825" y="5083175"/>
          <p14:tracePt t="57057" x="1736725" y="5121275"/>
          <p14:tracePt t="57060" x="1736725" y="5127625"/>
          <p14:tracePt t="57061" x="1736725" y="5135563"/>
          <p14:tracePt t="57074" x="1706563" y="5159375"/>
          <p14:tracePt t="57090" x="1684338" y="5203825"/>
          <p14:tracePt t="57094" x="1676400" y="5211763"/>
          <p14:tracePt t="57107" x="1660525" y="5235575"/>
          <p14:tracePt t="57123" x="1646238" y="5257800"/>
          <p14:tracePt t="57140" x="1630363" y="5273675"/>
          <p14:tracePt t="57157" x="1616075" y="5295900"/>
          <p14:tracePt t="57173" x="1608138" y="5311775"/>
          <p14:tracePt t="57190" x="1592263" y="5334000"/>
          <p14:tracePt t="57194" x="1584325" y="5334000"/>
          <p14:tracePt t="57207" x="1570038" y="5356225"/>
          <p14:tracePt t="57224" x="1546225" y="5394325"/>
          <p14:tracePt t="57225" x="1539875" y="5394325"/>
          <p14:tracePt t="57240" x="1516063" y="5448300"/>
          <p14:tracePt t="57242" x="1508125" y="5448300"/>
          <p14:tracePt t="57257" x="1485900" y="5502275"/>
          <p14:tracePt t="57258" x="1477963" y="5508625"/>
          <p14:tracePt t="57273" x="1447800" y="5554663"/>
          <p14:tracePt t="57275" x="1439863" y="5554663"/>
          <p14:tracePt t="57290" x="1417638" y="5600700"/>
          <p14:tracePt t="57307" x="1401763" y="5630863"/>
          <p14:tracePt t="57523" x="1401763" y="5622925"/>
          <p14:tracePt t="57529" x="1409700" y="5622925"/>
          <p14:tracePt t="57540" x="1425575" y="5600700"/>
          <p14:tracePt t="57557" x="1470025" y="5532438"/>
          <p14:tracePt t="57559" x="1485900" y="5516563"/>
          <p14:tracePt t="57562" x="1493838" y="5502275"/>
          <p14:tracePt t="57563" x="1508125" y="5486400"/>
          <p14:tracePt t="57573" x="1577975" y="5364163"/>
          <p14:tracePt t="57590" x="1752600" y="5037138"/>
          <p14:tracePt t="57593" x="1782763" y="5006975"/>
          <p14:tracePt t="57594" x="1806575" y="4945063"/>
          <p14:tracePt t="57607" x="1958975" y="4656138"/>
          <p14:tracePt t="57608" x="1989138" y="4594225"/>
          <p14:tracePt t="57610" x="2019300" y="4549775"/>
          <p14:tracePt t="57624" x="2193925" y="4229100"/>
          <p14:tracePt t="57625" x="2225675" y="4168775"/>
          <p14:tracePt t="57626" x="2255838" y="4122738"/>
          <p14:tracePt t="57628" x="2286000" y="4076700"/>
          <p14:tracePt t="57640" x="2454275" y="3817938"/>
          <p14:tracePt t="57643" x="2484438" y="3756025"/>
          <p14:tracePt t="57657" x="2620963" y="3535363"/>
          <p14:tracePt t="57660" x="2651125" y="3489325"/>
          <p14:tracePt t="57663" x="2667000" y="3475038"/>
          <p14:tracePt t="57664" x="2674938" y="3444875"/>
          <p14:tracePt t="57674" x="2713038" y="3382963"/>
          <p14:tracePt t="57690" x="2735263" y="3314700"/>
          <p14:tracePt t="57707" x="2735263" y="3292475"/>
          <p14:tracePt t="57963" x="2727325" y="3292475"/>
          <p14:tracePt t="57971" x="2720975" y="3292475"/>
          <p14:tracePt t="57975" x="2713038" y="3292475"/>
          <p14:tracePt t="57991" x="2697163" y="3292475"/>
          <p14:tracePt t="57992" x="2689225" y="3292475"/>
          <p14:tracePt t="58007" x="2667000" y="3292475"/>
          <p14:tracePt t="58024" x="2644775" y="3292475"/>
          <p14:tracePt t="58025" x="2636838" y="3292475"/>
          <p14:tracePt t="58026" x="2628900" y="3292475"/>
          <p14:tracePt t="58040" x="2590800" y="3298825"/>
          <p14:tracePt t="58057" x="2552700" y="3314700"/>
          <p14:tracePt t="58060" x="2536825" y="3314700"/>
          <p14:tracePt t="58063" x="2536825" y="3322638"/>
          <p14:tracePt t="58074" x="2506663" y="3330575"/>
          <p14:tracePt t="58090" x="2476500" y="3336925"/>
          <p14:tracePt t="58107" x="2454275" y="3344863"/>
          <p14:tracePt t="58124" x="2446338" y="3352800"/>
          <p14:tracePt t="58140" x="2422525" y="3360738"/>
          <p14:tracePt t="58157" x="2408238" y="3360738"/>
          <p14:tracePt t="58159" x="2400300" y="3368675"/>
          <p14:tracePt t="58161" x="2392363" y="3368675"/>
          <p14:tracePt t="58174" x="2362200" y="3382963"/>
          <p14:tracePt t="58190" x="2308225" y="3390900"/>
          <p14:tracePt t="58208" x="2270125" y="3406775"/>
          <p14:tracePt t="58209" x="2263775" y="3406775"/>
          <p14:tracePt t="58224" x="2239963" y="3413125"/>
          <p14:tracePt t="58240" x="2225675" y="3421063"/>
          <p14:tracePt t="58243" x="2217738" y="3421063"/>
          <p14:tracePt t="58257" x="2201863" y="3436938"/>
          <p14:tracePt t="58274" x="2179638" y="3451225"/>
          <p14:tracePt t="58277" x="2171700" y="3451225"/>
          <p14:tracePt t="58290" x="2141538" y="3475038"/>
          <p14:tracePt t="58307" x="2087563" y="3505200"/>
          <p14:tracePt t="58310" x="2073275" y="3513138"/>
          <p14:tracePt t="58313" x="2065338" y="3521075"/>
          <p14:tracePt t="58324" x="2035175" y="3535363"/>
          <p14:tracePt t="58340" x="2011363" y="3551238"/>
          <p14:tracePt t="58342" x="2003425" y="3551238"/>
          <p14:tracePt t="58357" x="1989138" y="3559175"/>
          <p14:tracePt t="58374" x="1981200" y="3559175"/>
          <p14:tracePt t="58391" x="1973263" y="3559175"/>
          <p14:tracePt t="58407" x="1965325" y="3559175"/>
          <p14:tracePt t="58424" x="1943100" y="3573463"/>
          <p14:tracePt t="58440" x="1920875" y="3581400"/>
          <p14:tracePt t="58458" x="1897063" y="3589338"/>
          <p14:tracePt t="58474" x="1889125" y="3589338"/>
          <p14:tracePt t="58539" x="1882775" y="3589338"/>
          <p14:tracePt t="58745" x="1889125" y="3589338"/>
          <p14:tracePt t="58752" x="1897063" y="3589338"/>
          <p14:tracePt t="58757" x="1912938" y="3589338"/>
          <p14:tracePt t="58774" x="1943100" y="3589338"/>
          <p14:tracePt t="58775" x="1958975" y="3589338"/>
          <p14:tracePt t="58791" x="1997075" y="3581400"/>
          <p14:tracePt t="58792" x="2011363" y="3581400"/>
          <p14:tracePt t="58807" x="2049463" y="3573463"/>
          <p14:tracePt t="58809" x="2057400" y="3573463"/>
          <p14:tracePt t="58824" x="2095500" y="3565525"/>
          <p14:tracePt t="58841" x="2133600" y="3565525"/>
          <p14:tracePt t="58843" x="2141538" y="3565525"/>
          <p14:tracePt t="58844" x="2149475" y="3565525"/>
          <p14:tracePt t="58857" x="2171700" y="3565525"/>
          <p14:tracePt t="58874" x="2209800" y="3565525"/>
          <p14:tracePt t="58891" x="2247900" y="3565525"/>
          <p14:tracePt t="58907" x="2286000" y="3565525"/>
          <p14:tracePt t="58910" x="2301875" y="3565525"/>
          <p14:tracePt t="58912" x="2308225" y="3565525"/>
          <p14:tracePt t="58924" x="2362200" y="3573463"/>
          <p14:tracePt t="58941" x="2438400" y="3573463"/>
          <p14:tracePt t="58943" x="2446338" y="3573463"/>
          <p14:tracePt t="58944" x="2454275" y="3573463"/>
          <p14:tracePt t="58957" x="2514600" y="3573463"/>
          <p14:tracePt t="58960" x="2536825" y="3573463"/>
          <p14:tracePt t="58962" x="2544763" y="3573463"/>
          <p14:tracePt t="58974" x="2598738" y="3573463"/>
          <p14:tracePt t="58991" x="2651125" y="3573463"/>
          <p14:tracePt t="58993" x="2659063" y="3573463"/>
          <p14:tracePt t="58995" x="2667000" y="3573463"/>
          <p14:tracePt t="59007" x="2697163" y="3573463"/>
          <p14:tracePt t="59024" x="2735263" y="3573463"/>
          <p14:tracePt t="59041" x="2765425" y="3573463"/>
          <p14:tracePt t="59057" x="2789238" y="3581400"/>
          <p14:tracePt t="59074" x="2819400" y="3589338"/>
          <p14:tracePt t="59091" x="2887663" y="3597275"/>
          <p14:tracePt t="59094" x="2895600" y="3597275"/>
          <p14:tracePt t="59095" x="2911475" y="3597275"/>
          <p14:tracePt t="59097" x="2917825" y="3597275"/>
          <p14:tracePt t="59099" x="2925763" y="3597275"/>
          <p14:tracePt t="59107" x="2979738" y="3597275"/>
          <p14:tracePt t="59124" x="3086100" y="3603625"/>
          <p14:tracePt t="59127" x="3094038" y="3603625"/>
          <p14:tracePt t="59131" x="3124200" y="3611563"/>
          <p14:tracePt t="59132" x="3132138" y="3611563"/>
          <p14:tracePt t="59141" x="3184525" y="3611563"/>
          <p14:tracePt t="59157" x="3260725" y="3627438"/>
          <p14:tracePt t="59174" x="3306763" y="3635375"/>
          <p14:tracePt t="59191" x="3336925" y="3649663"/>
          <p14:tracePt t="59194" x="3344863" y="3649663"/>
          <p14:tracePt t="59195" x="3344863" y="3657600"/>
          <p14:tracePt t="59208" x="3368675" y="3665538"/>
          <p14:tracePt t="59224" x="3398838" y="3679825"/>
          <p14:tracePt t="59241" x="3451225" y="3695700"/>
          <p14:tracePt t="59257" x="3527425" y="3717925"/>
          <p14:tracePt t="59274" x="3665538" y="3756025"/>
          <p14:tracePt t="59276" x="3679825" y="3756025"/>
          <p14:tracePt t="59280" x="3725863" y="3763963"/>
          <p14:tracePt t="59291" x="3825875" y="3794125"/>
          <p14:tracePt t="59308" x="3970338" y="3832225"/>
          <p14:tracePt t="59309" x="3984625" y="3840163"/>
          <p14:tracePt t="59310" x="3992563" y="3840163"/>
          <p14:tracePt t="59313" x="4008438" y="3840163"/>
          <p14:tracePt t="59314" x="4022725" y="3840163"/>
          <p14:tracePt t="59324" x="4068763" y="3863975"/>
          <p14:tracePt t="59341" x="4122738" y="3863975"/>
          <p14:tracePt t="59343" x="4122738" y="3870325"/>
          <p14:tracePt t="59344" x="4130675" y="3870325"/>
          <p14:tracePt t="59347" x="4137025" y="3870325"/>
          <p14:tracePt t="59357" x="4152900" y="3870325"/>
          <p14:tracePt t="59374" x="4175125" y="3870325"/>
          <p14:tracePt t="59391" x="4206875" y="3870325"/>
          <p14:tracePt t="59408" x="4237038" y="3870325"/>
          <p14:tracePt t="59424" x="4275138" y="3870325"/>
          <p14:tracePt t="59441" x="4327525" y="3870325"/>
          <p14:tracePt t="59458" x="4373563" y="3863975"/>
          <p14:tracePt t="59462" x="4381500" y="3863975"/>
          <p14:tracePt t="59474" x="4403725" y="3863975"/>
          <p14:tracePt t="59491" x="4411663" y="3863975"/>
          <p14:tracePt t="59665" x="4403725" y="3863975"/>
          <p14:tracePt t="59671" x="4403725" y="3870325"/>
          <p14:tracePt t="59675" x="4397375" y="3870325"/>
          <p14:tracePt t="59691" x="4389438" y="3878263"/>
          <p14:tracePt t="59708" x="4373563" y="3894138"/>
          <p14:tracePt t="59709" x="4373563" y="3902075"/>
          <p14:tracePt t="59724" x="4359275" y="3916363"/>
          <p14:tracePt t="59741" x="4343400" y="3924300"/>
          <p14:tracePt t="59744" x="4343400" y="3932238"/>
          <p14:tracePt t="59758" x="4321175" y="3940175"/>
          <p14:tracePt t="59774" x="4267200" y="3954463"/>
          <p14:tracePt t="59776" x="4259263" y="3954463"/>
          <p14:tracePt t="59779" x="4251325" y="3962400"/>
          <p14:tracePt t="59781" x="4244975" y="3962400"/>
          <p14:tracePt t="59791" x="4198938" y="3984625"/>
          <p14:tracePt t="59808" x="4098925" y="4046538"/>
          <p14:tracePt t="59809" x="4084638" y="4046538"/>
          <p14:tracePt t="59810" x="4068763" y="4060825"/>
          <p14:tracePt t="59824" x="3946525" y="4114800"/>
          <p14:tracePt t="59841" x="3787775" y="4191000"/>
          <p14:tracePt t="59843" x="3771900" y="4198938"/>
          <p14:tracePt t="59845" x="3756025" y="4206875"/>
          <p14:tracePt t="59858" x="3657600" y="4259263"/>
          <p14:tracePt t="59859" x="3649663" y="4267200"/>
          <p14:tracePt t="59874" x="3527425" y="4343400"/>
          <p14:tracePt t="59878" x="3489325" y="4359275"/>
          <p14:tracePt t="59891" x="3398838" y="4419600"/>
          <p14:tracePt t="59908" x="3268663" y="4487863"/>
          <p14:tracePt t="59909" x="3254375" y="4503738"/>
          <p14:tracePt t="59911" x="3238500" y="4511675"/>
          <p14:tracePt t="59914" x="3200400" y="4525963"/>
          <p14:tracePt t="59924" x="3116263" y="4572000"/>
          <p14:tracePt t="59941" x="2971800" y="4656138"/>
          <p14:tracePt t="59943" x="2955925" y="4664075"/>
          <p14:tracePt t="59945" x="2941638" y="4678363"/>
          <p14:tracePt t="59959" x="2819400" y="4754563"/>
          <p14:tracePt t="59960" x="2803525" y="4770438"/>
          <p14:tracePt t="59963" x="2789238" y="4778375"/>
          <p14:tracePt t="59965" x="2773363" y="4784725"/>
          <p14:tracePt t="59967" x="2759075" y="4800600"/>
          <p14:tracePt t="59976" x="2697163" y="4838700"/>
          <p14:tracePt t="59991" x="2620963" y="4884738"/>
          <p14:tracePt t="59993" x="2613025" y="4884738"/>
          <p14:tracePt t="59995" x="2598738" y="4892675"/>
          <p14:tracePt t="60007" x="2574925" y="4914900"/>
          <p14:tracePt t="60024" x="2544763" y="4930775"/>
          <p14:tracePt t="60041" x="2536825" y="4930775"/>
          <p14:tracePt t="60058" x="2522538" y="4937125"/>
          <p14:tracePt t="60059" x="2514600" y="4937125"/>
          <p14:tracePt t="60075" x="2492375" y="4953000"/>
          <p14:tracePt t="60091" x="2460625" y="4968875"/>
          <p14:tracePt t="60092" x="2454275" y="4975225"/>
          <p14:tracePt t="60108" x="2446338" y="4975225"/>
          <p14:tracePt t="60125" x="2438400" y="4983163"/>
          <p14:tracePt t="60221" x="2430463" y="4983163"/>
          <p14:tracePt t="60226" x="2422525" y="4991100"/>
          <p14:tracePt t="60241" x="2416175" y="4991100"/>
          <p14:tracePt t="60281" x="2422525" y="4991100"/>
          <p14:tracePt t="60285" x="2430463" y="4991100"/>
          <p14:tracePt t="60291" x="2430463" y="4983163"/>
          <p14:tracePt t="60308" x="2454275" y="4968875"/>
          <p14:tracePt t="60325" x="2460625" y="4953000"/>
          <p14:tracePt t="60341" x="2468563" y="4945063"/>
          <p14:tracePt t="60367" x="2476500" y="4937125"/>
          <p14:tracePt t="60381" x="2484438" y="4930775"/>
          <p14:tracePt t="60391" x="2492375" y="4922838"/>
          <p14:tracePt t="60408" x="2498725" y="4914900"/>
          <p14:tracePt t="60425" x="2514600" y="4899025"/>
          <p14:tracePt t="60441" x="2530475" y="4876800"/>
          <p14:tracePt t="60477" x="2530475" y="4868863"/>
          <p14:tracePt t="60493" x="2536825" y="4868863"/>
          <p14:tracePt t="60509" x="2536825" y="4860925"/>
          <p14:tracePt t="60517" x="2536825" y="4854575"/>
          <p14:tracePt t="60525" x="2544763" y="4854575"/>
          <p14:tracePt t="60541" x="2552700" y="4846638"/>
          <p14:tracePt t="60653" x="2544763" y="4846638"/>
          <p14:tracePt t="60663" x="2536825" y="4846638"/>
          <p14:tracePt t="60667" x="2536825" y="4854575"/>
          <p14:tracePt t="60675" x="2522538" y="4860925"/>
          <p14:tracePt t="60691" x="2484438" y="4876800"/>
          <p14:tracePt t="60709" x="2454275" y="4892675"/>
          <p14:tracePt t="60724" x="2422525" y="4914900"/>
          <p14:tracePt t="60741" x="2400300" y="4937125"/>
          <p14:tracePt t="60758" x="2384425" y="4960938"/>
          <p14:tracePt t="60775" x="2362200" y="4975225"/>
          <p14:tracePt t="60777" x="2362200" y="4983163"/>
          <p14:tracePt t="60779" x="2354263" y="4983163"/>
          <p14:tracePt t="60791" x="2339975" y="4999038"/>
          <p14:tracePt t="60808" x="2293938" y="5037138"/>
          <p14:tracePt t="60811" x="2286000" y="5045075"/>
          <p14:tracePt t="60825" x="2255838" y="5075238"/>
          <p14:tracePt t="60841" x="2209800" y="5113338"/>
          <p14:tracePt t="60843" x="2201863" y="5121275"/>
          <p14:tracePt t="60858" x="2171700" y="5159375"/>
          <p14:tracePt t="60874" x="2141538" y="5189538"/>
          <p14:tracePt t="60876" x="2141538" y="5197475"/>
          <p14:tracePt t="60892" x="2125663" y="5211763"/>
          <p14:tracePt t="60946" x="2125663" y="5219700"/>
          <p14:tracePt t="60953" x="2117725" y="5219700"/>
          <p14:tracePt t="60959" x="2117725" y="5235575"/>
          <p14:tracePt t="60975" x="2111375" y="5280025"/>
          <p14:tracePt t="60977" x="2111375" y="5287963"/>
          <p14:tracePt t="60991" x="2087563" y="5372100"/>
          <p14:tracePt t="60994" x="2079625" y="5387975"/>
          <p14:tracePt t="60994" x="2079625" y="5402263"/>
          <p14:tracePt t="60997" x="2073275" y="5418138"/>
          <p14:tracePt t="61008" x="2057400" y="5494338"/>
          <p14:tracePt t="61025" x="2035175" y="5584825"/>
          <p14:tracePt t="61028" x="2027238" y="5592763"/>
          <p14:tracePt t="61029" x="2027238" y="5608638"/>
          <p14:tracePt t="61031" x="2019300" y="5622925"/>
          <p14:tracePt t="61032" x="2019300" y="5630863"/>
          <p14:tracePt t="61041" x="2019300" y="5668963"/>
          <p14:tracePt t="61058" x="2003425" y="5745163"/>
          <p14:tracePt t="61075" x="2003425" y="5775325"/>
          <p14:tracePt t="61153" x="2003425" y="5783263"/>
          <p14:tracePt t="61158" x="1997075" y="5783263"/>
          <p14:tracePt t="61161" x="1997075" y="5791200"/>
          <p14:tracePt t="61175" x="1989138" y="5799138"/>
          <p14:tracePt t="61192" x="1981200" y="5813425"/>
          <p14:tracePt t="61212" x="1981200" y="5821363"/>
          <p14:tracePt t="61483" x="1981200" y="5813425"/>
          <p14:tracePt t="61489" x="1981200" y="5807075"/>
          <p14:tracePt t="61497" x="1981200" y="5799138"/>
          <p14:tracePt t="61508" x="1989138" y="5783263"/>
          <p14:tracePt t="61525" x="1997075" y="5753100"/>
          <p14:tracePt t="61541" x="2011363" y="5722938"/>
          <p14:tracePt t="61558" x="2027238" y="5699125"/>
          <p14:tracePt t="61575" x="2057400" y="5661025"/>
          <p14:tracePt t="61591" x="2095500" y="5592763"/>
          <p14:tracePt t="61592" x="2103438" y="5584825"/>
          <p14:tracePt t="61608" x="2187575" y="5448300"/>
          <p14:tracePt t="61625" x="2308225" y="5211763"/>
          <p14:tracePt t="61628" x="2332038" y="5181600"/>
          <p14:tracePt t="61629" x="2354263" y="5143500"/>
          <p14:tracePt t="61630" x="2378075" y="5097463"/>
          <p14:tracePt t="61642" x="2492375" y="4884738"/>
          <p14:tracePt t="61658" x="2713038" y="4449763"/>
          <p14:tracePt t="61660" x="2735263" y="4397375"/>
          <p14:tracePt t="61662" x="2765425" y="4351338"/>
          <p14:tracePt t="61664" x="2789238" y="4297363"/>
          <p14:tracePt t="61675" x="2933700" y="4068763"/>
          <p14:tracePt t="61691" x="3170238" y="3733800"/>
          <p14:tracePt t="61694" x="3222625" y="3673475"/>
          <p14:tracePt t="61697" x="3246438" y="3635375"/>
          <p14:tracePt t="61699" x="3268663" y="3611563"/>
          <p14:tracePt t="61708" x="3382963" y="3467100"/>
          <p14:tracePt t="61725" x="3497263" y="3314700"/>
          <p14:tracePt t="61726" x="3505200" y="3298825"/>
          <p14:tracePt t="61729" x="3513138" y="3284538"/>
          <p14:tracePt t="61730" x="3527425" y="3276600"/>
          <p14:tracePt t="61742" x="3551238" y="3222625"/>
          <p14:tracePt t="61743" x="3559175" y="3216275"/>
          <p14:tracePt t="61745" x="3559175" y="3208338"/>
          <p14:tracePt t="61758" x="3573463" y="3170238"/>
          <p14:tracePt t="61775" x="3581400" y="3146425"/>
          <p14:tracePt t="61777" x="3581400" y="3140075"/>
          <p14:tracePt t="61792" x="3589338" y="3116263"/>
          <p14:tracePt t="61808" x="3603625" y="3086100"/>
          <p14:tracePt t="61811" x="3611563" y="3086100"/>
          <p14:tracePt t="61812" x="3619500" y="3078163"/>
          <p14:tracePt t="61825" x="3635375" y="3063875"/>
          <p14:tracePt t="61842" x="3665538" y="3009900"/>
          <p14:tracePt t="61843" x="3679825" y="3009900"/>
          <p14:tracePt t="61844" x="3679825" y="3001963"/>
          <p14:tracePt t="61858" x="3725863" y="2949575"/>
          <p14:tracePt t="61875" x="3779838" y="2887663"/>
          <p14:tracePt t="61878" x="3787775" y="2887663"/>
          <p14:tracePt t="61879" x="3794125" y="2879725"/>
          <p14:tracePt t="61881" x="3802063" y="2873375"/>
          <p14:tracePt t="61892" x="3840163" y="2827338"/>
          <p14:tracePt t="61909" x="3924300" y="2727325"/>
          <p14:tracePt t="61910" x="3924300" y="2720975"/>
          <p14:tracePt t="61914" x="3932238" y="2705100"/>
          <p14:tracePt t="61915" x="3940175" y="2697163"/>
          <p14:tracePt t="61916" x="3946525" y="2682875"/>
          <p14:tracePt t="61925" x="3970338" y="2644775"/>
          <p14:tracePt t="61942" x="4000500" y="2574925"/>
          <p14:tracePt t="61943" x="4008438" y="2568575"/>
          <p14:tracePt t="61958" x="4030663" y="2536825"/>
          <p14:tracePt t="61975" x="4030663" y="2530475"/>
          <p14:tracePt t="61999" x="4038600" y="2530475"/>
          <p14:tracePt t="62089" x="4038600" y="2522538"/>
          <p14:tracePt t="62095" x="4038600" y="2514600"/>
          <p14:tracePt t="62108" x="4046538" y="2506663"/>
          <p14:tracePt t="62125" x="4046538" y="2484438"/>
          <p14:tracePt t="62128" x="4054475" y="2484438"/>
          <p14:tracePt t="62129" x="4054475" y="2476500"/>
          <p14:tracePt t="62142" x="4060825" y="2468563"/>
          <p14:tracePt t="62158" x="4068763" y="2454275"/>
          <p14:tracePt t="62160" x="4076700" y="2446338"/>
          <p14:tracePt t="62175" x="4084638" y="2422525"/>
          <p14:tracePt t="62192" x="4106863" y="2400300"/>
          <p14:tracePt t="62209" x="4114800" y="2362200"/>
          <p14:tracePt t="62211" x="4114800" y="2354263"/>
          <p14:tracePt t="62225" x="4122738" y="2332038"/>
          <p14:tracePt t="62242" x="4122738" y="2293938"/>
          <p14:tracePt t="62258" x="4122738" y="2255838"/>
          <p14:tracePt t="62275" x="4122738" y="2209800"/>
          <p14:tracePt t="62278" x="4122738" y="2201863"/>
          <p14:tracePt t="62279" x="4122738" y="2193925"/>
          <p14:tracePt t="62281" x="4122738" y="2187575"/>
          <p14:tracePt t="62292" x="4122738" y="2141538"/>
          <p14:tracePt t="62309" x="4122738" y="2087563"/>
          <p14:tracePt t="62325" x="4122738" y="2057400"/>
          <p14:tracePt t="62477" x="4122738" y="2065338"/>
          <p14:tracePt t="62482" x="4114800" y="2065338"/>
          <p14:tracePt t="62492" x="4098925" y="2087563"/>
          <p14:tracePt t="62493" x="4098925" y="2095500"/>
          <p14:tracePt t="62494" x="4098925" y="2103438"/>
          <p14:tracePt t="62509" x="4076700" y="2141538"/>
          <p14:tracePt t="62511" x="4068763" y="2149475"/>
          <p14:tracePt t="62525" x="4054475" y="2193925"/>
          <p14:tracePt t="62527" x="4046538" y="2193925"/>
          <p14:tracePt t="62529" x="4046538" y="2201863"/>
          <p14:tracePt t="62542" x="4030663" y="2239963"/>
          <p14:tracePt t="62558" x="4016375" y="2270125"/>
          <p14:tracePt t="62575" x="4008438" y="2293938"/>
          <p14:tracePt t="62592" x="3992563" y="2332038"/>
          <p14:tracePt t="62595" x="3992563" y="2339975"/>
          <p14:tracePt t="62608" x="3992563" y="2370138"/>
          <p14:tracePt t="62625" x="3984625" y="2392363"/>
          <p14:tracePt t="62642" x="3984625" y="2400300"/>
          <p14:tracePt t="62682" x="3984625" y="2392363"/>
          <p14:tracePt t="62685" x="3984625" y="2378075"/>
          <p14:tracePt t="62692" x="4000500" y="2362200"/>
          <p14:tracePt t="62710" x="4030663" y="2316163"/>
          <p14:tracePt t="62711" x="4030663" y="2308225"/>
          <p14:tracePt t="62725" x="4054475" y="2263775"/>
          <p14:tracePt t="62742" x="4092575" y="2193925"/>
          <p14:tracePt t="62758" x="4114800" y="2149475"/>
          <p14:tracePt t="62775" x="4137025" y="2103438"/>
          <p14:tracePt t="62792" x="4144963" y="2087563"/>
          <p14:tracePt t="62859" x="4144963" y="2095500"/>
          <p14:tracePt t="62862" x="4144963" y="2103438"/>
          <p14:tracePt t="62875" x="4144963" y="2111375"/>
          <p14:tracePt t="62892" x="4130675" y="2141538"/>
          <p14:tracePt t="62908" x="4122738" y="2187575"/>
          <p14:tracePt t="62925" x="4098925" y="2255838"/>
          <p14:tracePt t="62942" x="4076700" y="2324100"/>
          <p14:tracePt t="62958" x="4046538" y="2400300"/>
          <p14:tracePt t="62960" x="4038600" y="2408238"/>
          <p14:tracePt t="62975" x="4000500" y="2484438"/>
          <p14:tracePt t="62992" x="3954463" y="2568575"/>
          <p14:tracePt t="62992" x="3946525" y="2574925"/>
          <p14:tracePt t="63008" x="3916363" y="2644775"/>
          <p14:tracePt t="63025" x="3878263" y="2720975"/>
          <p14:tracePt t="63026" x="3878263" y="2727325"/>
          <p14:tracePt t="63042" x="3832225" y="2803525"/>
          <p14:tracePt t="63059" x="3779838" y="2887663"/>
          <p14:tracePt t="63060" x="3779838" y="2903538"/>
          <p14:tracePt t="63075" x="3711575" y="3001963"/>
          <p14:tracePt t="63092" x="3603625" y="3162300"/>
          <p14:tracePt t="63109" x="3482975" y="3322638"/>
          <p14:tracePt t="63125" x="3352800" y="3513138"/>
          <p14:tracePt t="63127" x="3344863" y="3535363"/>
          <p14:tracePt t="63142" x="3216275" y="3741738"/>
          <p14:tracePt t="63159" x="3101975" y="3946525"/>
          <p14:tracePt t="63160" x="3086100" y="3962400"/>
          <p14:tracePt t="63175" x="3009900" y="4130675"/>
          <p14:tracePt t="63176" x="2994025" y="4152900"/>
          <p14:tracePt t="63192" x="2911475" y="4335463"/>
          <p14:tracePt t="63209" x="2819400" y="4518025"/>
          <p14:tracePt t="63225" x="2727325" y="4686300"/>
          <p14:tracePt t="63227" x="2720975" y="4708525"/>
          <p14:tracePt t="63242" x="2636838" y="4868863"/>
          <p14:tracePt t="63259" x="2574925" y="4999038"/>
          <p14:tracePt t="63275" x="2530475" y="5089525"/>
          <p14:tracePt t="63276" x="2530475" y="5097463"/>
          <p14:tracePt t="63292" x="2522538" y="5151438"/>
          <p14:tracePt t="63309" x="2514600" y="5173663"/>
          <p14:tracePt t="63310" x="2514600" y="5181600"/>
          <p14:tracePt t="63384" x="2522538" y="5181600"/>
          <p14:tracePt t="63388" x="2530475" y="5181600"/>
          <p14:tracePt t="63393" x="2536825" y="5181600"/>
          <p14:tracePt t="63409" x="2574925" y="5165725"/>
          <p14:tracePt t="63425" x="2636838" y="5135563"/>
          <p14:tracePt t="63442" x="2705100" y="5105400"/>
          <p14:tracePt t="63459" x="2751138" y="5083175"/>
          <p14:tracePt t="63475" x="2773363" y="5067300"/>
          <p14:tracePt t="63492" x="2781300" y="5067300"/>
          <p14:tracePt t="63512" x="2789238" y="5067300"/>
          <p14:tracePt t="63525" x="2803525" y="5059363"/>
          <p14:tracePt t="63542" x="2841625" y="5037138"/>
          <p14:tracePt t="63559" x="2911475" y="4999038"/>
          <p14:tracePt t="63560" x="2917825" y="4991100"/>
          <p14:tracePt t="63575" x="2994025" y="4930775"/>
          <p14:tracePt t="63592" x="3101975" y="4830763"/>
          <p14:tracePt t="63609" x="3200400" y="4740275"/>
          <p14:tracePt t="63625" x="3306763" y="4648200"/>
          <p14:tracePt t="63626" x="3322638" y="4640263"/>
          <p14:tracePt t="63642" x="3429000" y="4533900"/>
          <p14:tracePt t="63659" x="3543300" y="4411663"/>
          <p14:tracePt t="63660" x="3559175" y="4389438"/>
          <p14:tracePt t="63675" x="3657600" y="4267200"/>
          <p14:tracePt t="63692" x="3802063" y="4076700"/>
          <p14:tracePt t="63709" x="3932238" y="3916363"/>
          <p14:tracePt t="63710" x="3946525" y="3902075"/>
          <p14:tracePt t="63725" x="4030663" y="3787775"/>
          <p14:tracePt t="63742" x="4114800" y="3695700"/>
          <p14:tracePt t="63744" x="4114800" y="3687763"/>
          <p14:tracePt t="63759" x="4137025" y="3665538"/>
          <p14:tracePt t="63775" x="4144963" y="3641725"/>
          <p14:tracePt t="63792" x="4152900" y="3619500"/>
          <p14:tracePt t="63809" x="4183063" y="3581400"/>
          <p14:tracePt t="63825" x="4229100" y="3513138"/>
          <p14:tracePt t="63842" x="4313238" y="3413125"/>
          <p14:tracePt t="63859" x="4381500" y="3322638"/>
          <p14:tracePt t="63875" x="4449763" y="3230563"/>
          <p14:tracePt t="63877" x="4457700" y="3230563"/>
          <p14:tracePt t="63892" x="4503738" y="3178175"/>
          <p14:tracePt t="63909" x="4518025" y="3154363"/>
          <p14:tracePt t="63910" x="4518025" y="3146425"/>
          <p14:tracePt t="64090" x="4518025" y="3154363"/>
          <p14:tracePt t="64098" x="4518025" y="3162300"/>
          <p14:tracePt t="64109" x="4518025" y="3170238"/>
          <p14:tracePt t="64126" x="4518025" y="3184525"/>
          <p14:tracePt t="64142" x="4533900" y="3200400"/>
          <p14:tracePt t="64159" x="4533900" y="3208338"/>
          <p14:tracePt t="64190" x="4533900" y="3216275"/>
          <p14:tracePt t="64200" x="4533900" y="3222625"/>
          <p14:tracePt t="64209" x="4533900" y="3230563"/>
          <p14:tracePt t="64226" x="4533900" y="3254375"/>
          <p14:tracePt t="64242" x="4533900" y="3268663"/>
          <p14:tracePt t="64259" x="4533900" y="3284538"/>
          <p14:tracePt t="64276" x="4533900" y="3306763"/>
          <p14:tracePt t="64292" x="4533900" y="3322638"/>
          <p14:tracePt t="64309" x="4533900" y="3336925"/>
          <p14:tracePt t="64310" x="4533900" y="3344863"/>
          <p14:tracePt t="64326" x="4533900" y="3368675"/>
          <p14:tracePt t="64342" x="4533900" y="3382963"/>
          <p14:tracePt t="64359" x="4533900" y="3398838"/>
          <p14:tracePt t="64375" x="4533900" y="3406775"/>
          <p14:tracePt t="64392" x="4541838" y="3406775"/>
          <p14:tracePt t="64495" x="4541838" y="3413125"/>
          <p14:tracePt t="64509" x="4541838" y="3421063"/>
          <p14:tracePt t="64604" x="4541838" y="3413125"/>
          <p14:tracePt t="64612" x="4541838" y="3406775"/>
          <p14:tracePt t="64618" x="4541838" y="3398838"/>
          <p14:tracePt t="64626" x="4541838" y="3382963"/>
          <p14:tracePt t="64642" x="4541838" y="3344863"/>
          <p14:tracePt t="64659" x="4541838" y="3298825"/>
          <p14:tracePt t="64660" x="4541838" y="3292475"/>
          <p14:tracePt t="64676" x="4541838" y="3230563"/>
          <p14:tracePt t="64692" x="4541838" y="3170238"/>
          <p14:tracePt t="64709" x="4556125" y="3116263"/>
          <p14:tracePt t="64726" x="4572000" y="3078163"/>
          <p14:tracePt t="64742" x="4579938" y="3055938"/>
          <p14:tracePt t="64759" x="4587875" y="3048000"/>
          <p14:tracePt t="64776" x="4587875" y="3032125"/>
          <p14:tracePt t="64792" x="4587875" y="3001963"/>
          <p14:tracePt t="64809" x="4594225" y="2955925"/>
          <p14:tracePt t="64810" x="4594225" y="2949575"/>
          <p14:tracePt t="64826" x="4602163" y="2903538"/>
          <p14:tracePt t="64842" x="4602163" y="2879725"/>
          <p14:tracePt t="64892" x="4602163" y="2887663"/>
          <p14:tracePt t="64898" x="4602163" y="2895600"/>
          <p14:tracePt t="64909" x="4602163" y="2911475"/>
          <p14:tracePt t="64926" x="4594225" y="2933700"/>
          <p14:tracePt t="64942" x="4594225" y="2949575"/>
          <p14:tracePt t="64972" x="4594225" y="2955925"/>
          <p14:tracePt t="64993" x="4594225" y="2963863"/>
          <p14:tracePt t="64995" x="4587875" y="2963863"/>
          <p14:tracePt t="65009" x="4579938" y="2987675"/>
          <p14:tracePt t="65026" x="4572000" y="3048000"/>
          <p14:tracePt t="65043" x="4556125" y="3132138"/>
          <p14:tracePt t="65059" x="4533900" y="3230563"/>
          <p14:tracePt t="65061" x="4533900" y="3238500"/>
          <p14:tracePt t="65076" x="4518025" y="3314700"/>
          <p14:tracePt t="65092" x="4511675" y="3390900"/>
          <p14:tracePt t="65094" x="4511675" y="3398838"/>
          <p14:tracePt t="65109" x="4495800" y="3482975"/>
          <p14:tracePt t="65126" x="4473575" y="3597275"/>
          <p14:tracePt t="65142" x="4435475" y="3703638"/>
          <p14:tracePt t="65159" x="4397375" y="3794125"/>
          <p14:tracePt t="65160" x="4381500" y="3810000"/>
          <p14:tracePt t="65176" x="4351338" y="3870325"/>
          <p14:tracePt t="65192" x="4327525" y="3916363"/>
          <p14:tracePt t="65210" x="4305300" y="3954463"/>
          <p14:tracePt t="65226" x="4283075" y="4000500"/>
          <p14:tracePt t="65243" x="4259263" y="4046538"/>
          <p14:tracePt t="65244" x="4259263" y="4054475"/>
          <p14:tracePt t="65259" x="4221163" y="4106863"/>
          <p14:tracePt t="65276" x="4160838" y="4191000"/>
          <p14:tracePt t="65293" x="4084638" y="4305300"/>
          <p14:tracePt t="65309" x="4008438" y="4435475"/>
          <p14:tracePt t="65311" x="3992563" y="4449763"/>
          <p14:tracePt t="65326" x="3886200" y="4610100"/>
          <p14:tracePt t="65343" x="3756025" y="4808538"/>
          <p14:tracePt t="65359" x="3619500" y="5029200"/>
          <p14:tracePt t="65360" x="3597275" y="5051425"/>
          <p14:tracePt t="65376" x="3489325" y="5241925"/>
          <p14:tracePt t="65393" x="3390900" y="5426075"/>
          <p14:tracePt t="65409" x="3322638" y="5578475"/>
          <p14:tracePt t="65410" x="3314700" y="5600700"/>
          <p14:tracePt t="65426" x="3260725" y="5715000"/>
          <p14:tracePt t="65443" x="3230563" y="5807075"/>
          <p14:tracePt t="65459" x="3216275" y="5845175"/>
          <p14:tracePt t="65461" x="3216275" y="5851525"/>
          <p14:tracePt t="65537" x="3208338" y="5851525"/>
          <p14:tracePt t="65544" x="3200400" y="5851525"/>
          <p14:tracePt t="65547" x="3200400" y="5859463"/>
          <p14:tracePt t="65560" x="3184525" y="5867400"/>
          <p14:tracePt t="65576" x="3170238" y="5875338"/>
          <p14:tracePt t="65593" x="3162300" y="5883275"/>
          <p14:tracePt t="65727" x="3170238" y="5875338"/>
          <p14:tracePt t="65735" x="3178175" y="5867400"/>
          <p14:tracePt t="65743" x="3192463" y="5859463"/>
          <p14:tracePt t="65744" x="3192463" y="5851525"/>
          <p14:tracePt t="65759" x="3222625" y="5837238"/>
          <p14:tracePt t="65776" x="3254375" y="5813425"/>
          <p14:tracePt t="65793" x="3268663" y="5799138"/>
          <p14:tracePt t="65809" x="3284538" y="5791200"/>
          <p14:tracePt t="65826" x="3292475" y="5791200"/>
          <p14:tracePt t="65843" x="3298825" y="5783263"/>
          <p14:tracePt t="65859" x="3322638" y="5775325"/>
          <p14:tracePt t="65876" x="3368675" y="5745163"/>
          <p14:tracePt t="65893" x="3398838" y="5730875"/>
          <p14:tracePt t="65910" x="3436938" y="5707063"/>
          <p14:tracePt t="65910" x="3444875" y="5707063"/>
          <p14:tracePt t="65926" x="3475038" y="5684838"/>
          <p14:tracePt t="65943" x="3505200" y="5668963"/>
          <p14:tracePt t="65944" x="3513138" y="5668963"/>
          <p14:tracePt t="65960" x="3527425" y="5661025"/>
          <p14:tracePt t="65976" x="3551238" y="5646738"/>
          <p14:tracePt t="65993" x="3565525" y="5638800"/>
          <p14:tracePt t="65995" x="3573463" y="5638800"/>
          <p14:tracePt t="65997" x="3573463" y="5630863"/>
          <p14:tracePt t="66010" x="3597275" y="5622925"/>
          <p14:tracePt t="66027" x="3619500" y="5616575"/>
          <p14:tracePt t="66043" x="3641725" y="5608638"/>
          <p14:tracePt t="66060" x="3657600" y="5608638"/>
          <p14:tracePt t="66077" x="3665538" y="5600700"/>
          <p14:tracePt t="66093" x="3695700" y="5600700"/>
          <p14:tracePt t="66110" x="3733800" y="5600700"/>
          <p14:tracePt t="66127" x="3771900" y="5600700"/>
          <p14:tracePt t="66143" x="3810000" y="5592763"/>
          <p14:tracePt t="66160" x="3870325" y="5578475"/>
          <p14:tracePt t="66162" x="3878263" y="5578475"/>
          <p14:tracePt t="66177" x="3940175" y="5562600"/>
          <p14:tracePt t="66178" x="3946525" y="5562600"/>
          <p14:tracePt t="66193" x="4016375" y="5546725"/>
          <p14:tracePt t="66196" x="4038600" y="5546725"/>
          <p14:tracePt t="66198" x="4046538" y="5546725"/>
          <p14:tracePt t="66200" x="4054475" y="5540375"/>
          <p14:tracePt t="66211" x="4098925" y="5532438"/>
          <p14:tracePt t="66213" x="4106863" y="5532438"/>
          <p14:tracePt t="66214" x="4114800" y="5532438"/>
          <p14:tracePt t="66226" x="4152900" y="5524500"/>
          <p14:tracePt t="66243" x="4175125" y="5516563"/>
          <p14:tracePt t="66329" x="4183063" y="5516563"/>
          <p14:tracePt t="66343" x="4191000" y="5516563"/>
          <p14:tracePt t="66347" x="4198938" y="5516563"/>
          <p14:tracePt t="66360" x="4229100" y="5508625"/>
          <p14:tracePt t="66377" x="4275138" y="5508625"/>
          <p14:tracePt t="66378" x="4283075" y="5508625"/>
          <p14:tracePt t="66393" x="4313238" y="5508625"/>
          <p14:tracePt t="66410" x="4327525" y="5502275"/>
          <p14:tracePt t="66427" x="4335463" y="5502275"/>
          <p14:tracePt t="66547" x="4343400" y="5502275"/>
          <p14:tracePt t="66552" x="4351338" y="5508625"/>
          <p14:tracePt t="66560" x="4359275" y="5532438"/>
          <p14:tracePt t="66576" x="4397375" y="5562600"/>
          <p14:tracePt t="66594" x="4441825" y="5578475"/>
          <p14:tracePt t="66595" x="4441825" y="5584825"/>
          <p14:tracePt t="66610" x="4457700" y="5584825"/>
          <p14:tracePt t="66683" x="4465638" y="5584825"/>
          <p14:tracePt t="66733" x="4473575" y="5584825"/>
          <p14:tracePt t="67502" x="4473575" y="5578475"/>
          <p14:tracePt t="67508" x="4479925" y="5578475"/>
          <p14:tracePt t="67615" x="4479925" y="5570538"/>
          <p14:tracePt t="67625" x="4473575" y="5570538"/>
          <p14:tracePt t="67631" x="4465638" y="5570538"/>
          <p14:tracePt t="67644" x="4435475" y="5562600"/>
          <p14:tracePt t="67661" x="4397375" y="5562600"/>
          <p14:tracePt t="67662" x="4389438" y="5562600"/>
          <p14:tracePt t="67665" x="4373563" y="5562600"/>
          <p14:tracePt t="67677" x="4321175" y="5562600"/>
          <p14:tracePt t="67694" x="4229100" y="5562600"/>
          <p14:tracePt t="67697" x="4221163" y="5562600"/>
          <p14:tracePt t="67698" x="4206875" y="5562600"/>
          <p14:tracePt t="67700" x="4191000" y="5562600"/>
          <p14:tracePt t="67710" x="4122738" y="5554663"/>
          <p14:tracePt t="67727" x="4000500" y="5554663"/>
          <p14:tracePt t="67729" x="3984625" y="5554663"/>
          <p14:tracePt t="67731" x="3970338" y="5546725"/>
          <p14:tracePt t="67744" x="3856038" y="5546725"/>
          <p14:tracePt t="67748" x="3832225" y="5546725"/>
          <p14:tracePt t="67749" x="3817938" y="5546725"/>
          <p14:tracePt t="67750" x="3802063" y="5546725"/>
          <p14:tracePt t="67761" x="3749675" y="5546725"/>
          <p14:tracePt t="67777" x="3679825" y="5546725"/>
          <p14:tracePt t="67794" x="3641725" y="5546725"/>
          <p14:tracePt t="67811" x="3611563" y="5554663"/>
          <p14:tracePt t="67827" x="3589338" y="5554663"/>
          <p14:tracePt t="67844" x="3565525" y="5554663"/>
          <p14:tracePt t="67845" x="3559175" y="5554663"/>
          <p14:tracePt t="67860" x="3527425" y="5554663"/>
          <p14:tracePt t="67877" x="3475038" y="5554663"/>
          <p14:tracePt t="67880" x="3459163" y="5554663"/>
          <p14:tracePt t="67894" x="3406775" y="5570538"/>
          <p14:tracePt t="67911" x="3336925" y="5600700"/>
          <p14:tracePt t="67912" x="3330575" y="5608638"/>
          <p14:tracePt t="67914" x="3306763" y="5616575"/>
          <p14:tracePt t="67917" x="3298825" y="5616575"/>
          <p14:tracePt t="67927" x="3238500" y="5638800"/>
          <p14:tracePt t="67928" x="3230563" y="5654675"/>
          <p14:tracePt t="67931" x="3222625" y="5654675"/>
          <p14:tracePt t="67933" x="3200400" y="5661025"/>
          <p14:tracePt t="67934" x="3192463" y="5668963"/>
          <p14:tracePt t="67944" x="3140075" y="5692775"/>
          <p14:tracePt t="67960" x="3055938" y="5722938"/>
          <p14:tracePt t="67977" x="3001963" y="5753100"/>
          <p14:tracePt t="67994" x="2979738" y="5761038"/>
          <p14:tracePt t="68010" x="2963863" y="5768975"/>
          <p14:tracePt t="68027" x="2949575" y="5783263"/>
          <p14:tracePt t="68044" x="2925763" y="5799138"/>
          <p14:tracePt t="68060" x="2895600" y="5821363"/>
          <p14:tracePt t="68077" x="2865438" y="5845175"/>
          <p14:tracePt t="68094" x="2835275" y="5875338"/>
          <p14:tracePt t="68097" x="2827338" y="5875338"/>
          <p14:tracePt t="68098" x="2827338" y="5883275"/>
          <p14:tracePt t="68110" x="2797175" y="5905500"/>
          <p14:tracePt t="68127" x="2765425" y="5935663"/>
          <p14:tracePt t="68130" x="2759075" y="5943600"/>
          <p14:tracePt t="68144" x="2735263" y="5973763"/>
          <p14:tracePt t="68161" x="2705100" y="5997575"/>
          <p14:tracePt t="68164" x="2705100" y="6003925"/>
          <p14:tracePt t="68165" x="2697163" y="6003925"/>
          <p14:tracePt t="68167" x="2689225" y="6003925"/>
          <p14:tracePt t="68177" x="2682875" y="6019800"/>
          <p14:tracePt t="68194" x="2659063" y="6049963"/>
          <p14:tracePt t="68210" x="2651125" y="6065838"/>
          <p14:tracePt t="68213" x="2644775" y="6065838"/>
          <p14:tracePt t="68227" x="2644775" y="6073775"/>
          <p14:tracePt t="68317" x="2644775" y="6080125"/>
          <p14:tracePt t="68327" x="2644775" y="6088063"/>
          <p14:tracePt t="68331" x="2636838" y="6096000"/>
          <p14:tracePt t="68344" x="2628900" y="6111875"/>
          <p14:tracePt t="68360" x="2628900" y="6126163"/>
          <p14:tracePt t="68377" x="2628900" y="6134100"/>
          <p14:tracePt t="68465" x="2628900" y="6142038"/>
          <p14:tracePt t="68479" x="2628900" y="6149975"/>
          <p14:tracePt t="68491" x="2636838" y="6156325"/>
          <p14:tracePt t="68499" x="2636838" y="6164263"/>
          <p14:tracePt t="68511" x="2644775" y="6164263"/>
          <p14:tracePt t="68527" x="2651125" y="6172200"/>
          <p14:tracePt t="68544" x="2659063" y="6172200"/>
          <p14:tracePt t="68561" x="2667000" y="6172200"/>
          <p14:tracePt t="68577" x="2674938" y="6172200"/>
          <p14:tracePt t="68595" x="2682875" y="6172200"/>
          <p14:tracePt t="68611" x="2697163" y="6188075"/>
          <p14:tracePt t="68627" x="2713038" y="6202363"/>
          <p14:tracePt t="68628" x="2720975" y="6202363"/>
          <p14:tracePt t="68630" x="2727325" y="6202363"/>
          <p14:tracePt t="68644" x="2743200" y="6210300"/>
          <p14:tracePt t="68661" x="2751138" y="6210300"/>
          <p14:tracePt t="68677" x="2759075" y="6210300"/>
          <p14:tracePt t="68711" x="2765425" y="6210300"/>
          <p14:tracePt t="68897" x="2773363" y="6210300"/>
          <p14:tracePt t="68905" x="2781300" y="6210300"/>
          <p14:tracePt t="68911" x="2789238" y="6210300"/>
          <p14:tracePt t="68927" x="2797175" y="6210300"/>
          <p14:tracePt t="68944" x="2811463" y="6202363"/>
          <p14:tracePt t="68978" x="2819400" y="6202363"/>
          <p14:tracePt t="69013" x="2827338" y="6202363"/>
          <p14:tracePt t="69019" x="2835275" y="6202363"/>
          <p14:tracePt t="69028" x="2849563" y="6202363"/>
          <p14:tracePt t="69029" x="2857500" y="6202363"/>
          <p14:tracePt t="69045" x="2887663" y="6202363"/>
          <p14:tracePt t="69061" x="2903538" y="6202363"/>
          <p14:tracePt t="69078" x="2917825" y="6202363"/>
          <p14:tracePt t="69120" x="2925763" y="6202363"/>
          <p14:tracePt t="69133" x="2933700" y="6202363"/>
          <p14:tracePt t="69144" x="2941638" y="6202363"/>
          <p14:tracePt t="69161" x="2949575" y="6194425"/>
          <p14:tracePt t="69177" x="2955925" y="6194425"/>
          <p14:tracePt t="69274" x="2963863" y="6194425"/>
          <p14:tracePt t="69359" x="2971800" y="6194425"/>
          <p14:tracePt t="69375" x="2979738" y="6194425"/>
          <p14:tracePt t="69385" x="2987675" y="6194425"/>
          <p14:tracePt t="69394" x="2994025" y="6194425"/>
          <p14:tracePt t="69411" x="3009900" y="6194425"/>
          <p14:tracePt t="69455" x="3017838" y="6194425"/>
          <p14:tracePt t="69471" x="3025775" y="6194425"/>
          <p14:tracePt t="69481" x="3032125" y="6194425"/>
          <p14:tracePt t="69494" x="3048000" y="6194425"/>
          <p14:tracePt t="69511" x="3055938" y="6194425"/>
          <p14:tracePt t="69583" x="3063875" y="6194425"/>
          <p14:tracePt t="69639" x="3070225" y="6194425"/>
          <p14:tracePt t="69714" x="3078163" y="6194425"/>
          <p14:tracePt t="69725" x="3086100" y="6194425"/>
          <p14:tracePt t="69733" x="3094038" y="6194425"/>
          <p14:tracePt t="69744" x="3108325" y="6194425"/>
          <p14:tracePt t="69761" x="3116263" y="6194425"/>
          <p14:tracePt t="69778" x="3132138" y="6194425"/>
          <p14:tracePt t="69794" x="3140075" y="6194425"/>
          <p14:tracePt t="69811" x="3146425" y="6194425"/>
          <p14:tracePt t="69870" x="3154363" y="6194425"/>
          <p14:tracePt t="69907" x="3162300" y="6194425"/>
          <p14:tracePt t="69919" x="3170238" y="6194425"/>
          <p14:tracePt t="69932" x="3178175" y="6194425"/>
          <p14:tracePt t="69937" x="3184525" y="6194425"/>
          <p14:tracePt t="69945" x="3192463" y="6194425"/>
          <p14:tracePt t="69961" x="3200400" y="6194425"/>
          <p14:tracePt t="70017" x="3208338" y="6194425"/>
          <p14:tracePt t="70026" x="3216275" y="6202363"/>
          <p14:tracePt t="70044" x="3230563" y="6202363"/>
          <p14:tracePt t="70061" x="3246438" y="6202363"/>
          <p14:tracePt t="70078" x="3260725" y="6210300"/>
          <p14:tracePt t="70095" x="3268663" y="6210300"/>
          <p14:tracePt t="70111" x="3276600" y="6210300"/>
          <p14:tracePt t="70195" x="3284538" y="6210300"/>
          <p14:tracePt t="70215" x="3292475" y="6210300"/>
          <p14:tracePt t="70247" x="3298825" y="6218238"/>
          <p14:tracePt t="70261" x="3298825" y="6226175"/>
          <p14:tracePt t="70266" x="3306763" y="6226175"/>
          <p14:tracePt t="70278" x="3322638" y="6226175"/>
          <p14:tracePt t="70295" x="3352800" y="6232525"/>
          <p14:tracePt t="70311" x="3375025" y="6232525"/>
          <p14:tracePt t="70328" x="3398838" y="6232525"/>
          <p14:tracePt t="70409" x="3406775" y="6232525"/>
          <p14:tracePt t="70413" x="3406775" y="6240463"/>
          <p14:tracePt t="70695" x="3413125" y="6240463"/>
          <p14:tracePt t="70701" x="3421063" y="6240463"/>
          <p14:tracePt t="70712" x="3429000" y="6240463"/>
          <p14:tracePt t="70728" x="3444875" y="6240463"/>
          <p14:tracePt t="70745" x="3459163" y="6240463"/>
          <p14:tracePt t="70761" x="3467100" y="6240463"/>
          <p14:tracePt t="70835" x="3475038" y="6240463"/>
          <p14:tracePt t="70845" x="3482975" y="6240463"/>
          <p14:tracePt t="70852" x="3489325" y="6240463"/>
          <p14:tracePt t="70862" x="3513138" y="6240463"/>
          <p14:tracePt t="70878" x="3527425" y="6248400"/>
          <p14:tracePt t="70895" x="3543300" y="6256338"/>
          <p14:tracePt t="70928" x="3543300" y="6264275"/>
          <p14:tracePt t="70945" x="3551238" y="6264275"/>
          <p14:tracePt t="70987" x="3551238" y="6270625"/>
          <p14:tracePt t="70992" x="3559175" y="6270625"/>
          <p14:tracePt t="70997" x="3565525" y="6270625"/>
          <p14:tracePt t="71012" x="3619500" y="6286500"/>
          <p14:tracePt t="71028" x="3679825" y="6302375"/>
          <p14:tracePt t="71029" x="3687763" y="6308725"/>
          <p14:tracePt t="71029" x="0" y="0"/>
        </p14:tracePtLst>
        <p14:tracePtLst>
          <p14:tracePt t="77679" x="6264275" y="2446338"/>
          <p14:tracePt t="77781" x="6256338" y="2446338"/>
          <p14:tracePt t="77788" x="6248400" y="2430463"/>
          <p14:tracePt t="77797" x="6240463" y="2422525"/>
          <p14:tracePt t="77814" x="6218238" y="2384425"/>
          <p14:tracePt t="77831" x="6210300" y="2370138"/>
          <p14:tracePt t="77875" x="6210300" y="2362200"/>
          <p14:tracePt t="77895" x="6210300" y="2354263"/>
          <p14:tracePt t="77899" x="6218238" y="2354263"/>
          <p14:tracePt t="77914" x="6226175" y="2324100"/>
          <p14:tracePt t="77931" x="6226175" y="2301875"/>
          <p14:tracePt t="77947" x="6226175" y="2278063"/>
          <p14:tracePt t="77964" x="6232525" y="2263775"/>
          <p14:tracePt t="77981" x="6232525" y="2239963"/>
          <p14:tracePt t="77997" x="6256338" y="2209800"/>
          <p14:tracePt t="77998" x="6256338" y="2201863"/>
          <p14:tracePt t="78014" x="6294438" y="2163763"/>
          <p14:tracePt t="78031" x="6316663" y="2125663"/>
          <p14:tracePt t="78047" x="6340475" y="2095500"/>
          <p14:tracePt t="78049" x="6340475" y="2087563"/>
          <p14:tracePt t="78064" x="6346825" y="2065338"/>
          <p14:tracePt t="78081" x="6354763" y="2057400"/>
          <p14:tracePt t="78098" x="6354763" y="2035175"/>
          <p14:tracePt t="78114" x="6362700" y="2027238"/>
          <p14:tracePt t="78131" x="6370638" y="1997075"/>
          <p14:tracePt t="78148" x="6400800" y="1951038"/>
          <p14:tracePt t="78149" x="6400800" y="1935163"/>
          <p14:tracePt t="78164" x="6454775" y="1858963"/>
          <p14:tracePt t="78181" x="6507163" y="1782763"/>
          <p14:tracePt t="78183" x="6515100" y="1774825"/>
          <p14:tracePt t="78186" x="6523038" y="1760538"/>
          <p14:tracePt t="78187" x="6530975" y="1752600"/>
          <p14:tracePt t="78197" x="6561138" y="1698625"/>
          <p14:tracePt t="78214" x="6607175" y="1616075"/>
          <p14:tracePt t="78218" x="6621463" y="1608138"/>
          <p14:tracePt t="78221" x="6621463" y="1592263"/>
          <p14:tracePt t="78222" x="6629400" y="1592263"/>
          <p14:tracePt t="78231" x="6637338" y="1570038"/>
          <p14:tracePt t="78234" x="6645275" y="1570038"/>
          <p14:tracePt t="78248" x="6659563" y="1554163"/>
          <p14:tracePt t="78264" x="6683375" y="1524000"/>
          <p14:tracePt t="78281" x="6697663" y="1501775"/>
          <p14:tracePt t="78298" x="6713538" y="1477963"/>
          <p14:tracePt t="78299" x="6713538" y="1470025"/>
          <p14:tracePt t="78314" x="6727825" y="1455738"/>
          <p14:tracePt t="78331" x="6727825" y="1439863"/>
          <p14:tracePt t="78333" x="6735763" y="1439863"/>
          <p14:tracePt t="78348" x="6751638" y="1425575"/>
          <p14:tracePt t="78364" x="6765925" y="1401763"/>
          <p14:tracePt t="78366" x="6773863" y="1401763"/>
          <p14:tracePt t="78381" x="6789738" y="1393825"/>
          <p14:tracePt t="78398" x="6827838" y="1363663"/>
          <p14:tracePt t="78414" x="6873875" y="1333500"/>
          <p14:tracePt t="78431" x="6896100" y="1311275"/>
          <p14:tracePt t="78432" x="6904038" y="1303338"/>
          <p14:tracePt t="78447" x="6918325" y="1287463"/>
          <p14:tracePt t="78464" x="6926263" y="1279525"/>
          <p14:tracePt t="78511" x="6934200" y="1279525"/>
          <p14:tracePt t="78521" x="6942138" y="1279525"/>
          <p14:tracePt t="78531" x="6956425" y="1279525"/>
          <p14:tracePt t="78548" x="7002463" y="1279525"/>
          <p14:tracePt t="78551" x="7010400" y="1279525"/>
          <p14:tracePt t="78564" x="7040563" y="1279525"/>
          <p14:tracePt t="78581" x="7056438" y="1279525"/>
          <p14:tracePt t="78617" x="7064375" y="1279525"/>
          <p14:tracePt t="78645" x="7070725" y="1279525"/>
          <p14:tracePt t="78659" x="7078663" y="1279525"/>
          <p14:tracePt t="78670" x="7086600" y="1279525"/>
          <p14:tracePt t="78681" x="7094538" y="1279525"/>
          <p14:tracePt t="78697" x="7108825" y="1287463"/>
          <p14:tracePt t="78714" x="7124700" y="1287463"/>
          <p14:tracePt t="78731" x="7132638" y="1287463"/>
          <p14:tracePt t="78748" x="7140575" y="1295400"/>
          <p14:tracePt t="78803" x="7146925" y="1303338"/>
          <p14:tracePt t="78817" x="7154863" y="1311275"/>
          <p14:tracePt t="78827" x="7162800" y="1311275"/>
          <p14:tracePt t="78839" x="7162800" y="1317625"/>
          <p14:tracePt t="79639" x="7154863" y="1325563"/>
          <p14:tracePt t="79647" x="7146925" y="1333500"/>
          <p14:tracePt t="79653" x="7140575" y="1341438"/>
          <p14:tracePt t="79666" x="0" y="0"/>
        </p14:tracePtLst>
        <p14:tracePtLst>
          <p14:tracePt t="85422" x="6607175" y="1958975"/>
          <p14:tracePt t="85473" x="6607175" y="1951038"/>
          <p14:tracePt t="85515" x="6613525" y="1951038"/>
          <p14:tracePt t="85543" x="6621463" y="1951038"/>
          <p14:tracePt t="85565" x="6621463" y="1943100"/>
          <p14:tracePt t="85569" x="6629400" y="1943100"/>
          <p14:tracePt t="85583" x="6629400" y="1935163"/>
          <p14:tracePt t="85600" x="6637338" y="1935163"/>
          <p14:tracePt t="85617" x="6659563" y="1920875"/>
          <p14:tracePt t="85634" x="6689725" y="1905000"/>
          <p14:tracePt t="85635" x="6697663" y="1897063"/>
          <p14:tracePt t="85650" x="6727825" y="1889125"/>
          <p14:tracePt t="85667" x="6751638" y="1874838"/>
          <p14:tracePt t="85683" x="6781800" y="1874838"/>
          <p14:tracePt t="85684" x="6789738" y="1874838"/>
          <p14:tracePt t="85700" x="6811963" y="1866900"/>
          <p14:tracePt t="85717" x="6819900" y="1866900"/>
          <p14:tracePt t="85750" x="6842125" y="1866900"/>
          <p14:tracePt t="85767" x="6873875" y="1858963"/>
          <p14:tracePt t="85783" x="6904038" y="1851025"/>
          <p14:tracePt t="85800" x="6942138" y="1851025"/>
          <p14:tracePt t="85817" x="6972300" y="1836738"/>
          <p14:tracePt t="85833" x="6994525" y="1828800"/>
          <p14:tracePt t="85850" x="7018338" y="1828800"/>
          <p14:tracePt t="85867" x="7026275" y="1828800"/>
          <p14:tracePt t="85884" x="7048500" y="1828800"/>
          <p14:tracePt t="85885" x="7048500" y="1820863"/>
          <p14:tracePt t="85900" x="7078663" y="1812925"/>
          <p14:tracePt t="85917" x="7124700" y="1806575"/>
          <p14:tracePt t="85920" x="7132638" y="1798638"/>
          <p14:tracePt t="85921" x="7140575" y="1798638"/>
          <p14:tracePt t="85922" x="7146925" y="1798638"/>
          <p14:tracePt t="85933" x="7170738" y="1790700"/>
          <p14:tracePt t="85950" x="7192963" y="1782763"/>
          <p14:tracePt t="85967" x="7200900" y="1782763"/>
          <p14:tracePt t="85984" x="7200900" y="1774825"/>
          <p14:tracePt t="86025" x="7208838" y="1774825"/>
          <p14:tracePt t="86033" x="7216775" y="1768475"/>
          <p14:tracePt t="86041" x="7223125" y="1760538"/>
          <p14:tracePt t="86050" x="7239000" y="1752600"/>
          <p14:tracePt t="86067" x="7277100" y="1744663"/>
          <p14:tracePt t="86083" x="7299325" y="1736725"/>
          <p14:tracePt t="86100" x="7315200" y="1730375"/>
          <p14:tracePt t="86117" x="7323138" y="1730375"/>
          <p14:tracePt t="86133" x="7323138" y="1722438"/>
          <p14:tracePt t="86150" x="7353300" y="1714500"/>
          <p14:tracePt t="86152" x="7361238" y="1714500"/>
          <p14:tracePt t="86167" x="7421563" y="1692275"/>
          <p14:tracePt t="86169" x="7429500" y="1692275"/>
          <p14:tracePt t="86184" x="7513638" y="1668463"/>
          <p14:tracePt t="86185" x="7527925" y="1668463"/>
          <p14:tracePt t="86187" x="7551738" y="1668463"/>
          <p14:tracePt t="86200" x="7635875" y="1654175"/>
          <p14:tracePt t="86217" x="7718425" y="1654175"/>
          <p14:tracePt t="86234" x="7734300" y="1654175"/>
          <p14:tracePt t="86289" x="7734300" y="1660525"/>
          <p14:tracePt t="86295" x="7734300" y="1668463"/>
          <p14:tracePt t="86300" x="7726363" y="1668463"/>
          <p14:tracePt t="86317" x="7726363" y="1676400"/>
          <p14:tracePt t="86333" x="7718425" y="1676400"/>
          <p14:tracePt t="86367" x="7718425" y="1684338"/>
          <p14:tracePt t="86373" x="7712075" y="1684338"/>
          <p14:tracePt t="86389" x="7704138" y="1684338"/>
          <p14:tracePt t="86401" x="7704138" y="1692275"/>
          <p14:tracePt t="86417" x="7704138" y="1698625"/>
          <p14:tracePt t="86434" x="7696200" y="1698625"/>
          <p14:tracePt t="86496" x="7696200" y="1706563"/>
          <p14:tracePt t="86509" x="7688263" y="1706563"/>
          <p14:tracePt t="86523" x="7688263" y="1714500"/>
          <p14:tracePt t="86527" x="7680325" y="1714500"/>
          <p14:tracePt t="86534" x="7673975" y="1714500"/>
          <p14:tracePt t="86550" x="7666038" y="1722438"/>
          <p14:tracePt t="86567" x="7666038" y="1730375"/>
          <p14:tracePt t="86591" x="7658100" y="1736725"/>
          <p14:tracePt t="86914" x="7658100" y="1730375"/>
          <p14:tracePt t="86918" x="7658100" y="1722438"/>
          <p14:tracePt t="86934" x="7658100" y="1706563"/>
          <p14:tracePt t="86950" x="7658100" y="1692275"/>
          <p14:tracePt t="87051" x="7666038" y="1692275"/>
          <p14:tracePt t="87060" x="7666038" y="1684338"/>
          <p14:tracePt t="87068" x="7673975" y="1684338"/>
          <p14:tracePt t="87084" x="7680325" y="1676400"/>
          <p14:tracePt t="87101" x="7680325" y="1668463"/>
          <p14:tracePt t="87329" x="7680325" y="1660525"/>
          <p14:tracePt t="87340" x="7688263" y="1660525"/>
          <p14:tracePt t="87342" x="7688263" y="1654175"/>
          <p14:tracePt t="87351" x="7696200" y="1654175"/>
          <p14:tracePt t="87367" x="7704138" y="1646238"/>
          <p14:tracePt t="87384" x="7712075" y="1630363"/>
          <p14:tracePt t="87487" x="7718425" y="1630363"/>
          <p14:tracePt t="87490" x="7718425" y="1622425"/>
          <p14:tracePt t="87500" x="7734300" y="1616075"/>
          <p14:tracePt t="87517" x="7750175" y="1600200"/>
          <p14:tracePt t="87534" x="7764463" y="1592263"/>
          <p14:tracePt t="87550" x="7788275" y="1584325"/>
          <p14:tracePt t="87567" x="7802563" y="1570038"/>
          <p14:tracePt t="87569" x="7810500" y="1570038"/>
          <p14:tracePt t="87584" x="7840663" y="1562100"/>
          <p14:tracePt t="87600" x="7864475" y="1554163"/>
          <p14:tracePt t="87602" x="7870825" y="1554163"/>
          <p14:tracePt t="87617" x="7886700" y="1554163"/>
          <p14:tracePt t="87634" x="7908925" y="1562100"/>
          <p14:tracePt t="87651" x="7940675" y="1577975"/>
          <p14:tracePt t="87667" x="7962900" y="1584325"/>
          <p14:tracePt t="87684" x="7970838" y="1584325"/>
          <p14:tracePt t="87725" x="7978775" y="1584325"/>
          <p14:tracePt t="87743" x="7985125" y="1584325"/>
          <p14:tracePt t="87753" x="7993063" y="1584325"/>
          <p14:tracePt t="87771" x="8001000" y="1584325"/>
          <p14:tracePt t="87803" x="8008938" y="1584325"/>
          <p14:tracePt t="87821" x="8016875" y="1584325"/>
          <p14:tracePt t="87827" x="8023225" y="1584325"/>
          <p14:tracePt t="87845" x="8031163" y="1584325"/>
          <p14:tracePt t="87873" x="8039100" y="1584325"/>
          <p14:tracePt t="87885" x="8047038" y="1584325"/>
          <p14:tracePt t="87889" x="8054975" y="1584325"/>
          <p14:tracePt t="87902" x="8077200" y="1577975"/>
          <p14:tracePt t="87904" x="8085138" y="1577975"/>
          <p14:tracePt t="87918" x="8123238" y="1577975"/>
          <p14:tracePt t="87934" x="8169275" y="1577975"/>
          <p14:tracePt t="87951" x="8191500" y="1577975"/>
          <p14:tracePt t="87968" x="8245475" y="1577975"/>
          <p14:tracePt t="87970" x="8251825" y="1577975"/>
          <p14:tracePt t="87984" x="8297863" y="1577975"/>
          <p14:tracePt t="88001" x="8328025" y="1577975"/>
          <p14:tracePt t="88003" x="8335963" y="1577975"/>
          <p14:tracePt t="88018" x="8351838" y="1577975"/>
          <p14:tracePt t="88034" x="8374063" y="1577975"/>
          <p14:tracePt t="88051" x="8397875" y="1577975"/>
          <p14:tracePt t="88068" x="8435975" y="1577975"/>
          <p14:tracePt t="88069" x="8442325" y="1577975"/>
          <p14:tracePt t="88070" x="8450263" y="1584325"/>
          <p14:tracePt t="88084" x="8474075" y="1584325"/>
          <p14:tracePt t="88101" x="8488363" y="1584325"/>
          <p14:tracePt t="88129" x="8496300" y="1584325"/>
          <p14:tracePt t="88149" x="8504238" y="1584325"/>
          <p14:tracePt t="88159" x="8504238" y="1592263"/>
          <p14:tracePt t="88168" x="8518525" y="1592263"/>
          <p14:tracePt t="88185" x="8556625" y="1592263"/>
          <p14:tracePt t="88201" x="8610600" y="1592263"/>
          <p14:tracePt t="88218" x="8626475" y="1592263"/>
          <p14:tracePt t="88219" x="8632825" y="1592263"/>
          <p14:tracePt t="88234" x="8678863" y="1584325"/>
          <p14:tracePt t="88251" x="8709025" y="1584325"/>
          <p14:tracePt t="88268" x="8716963" y="1584325"/>
          <p14:tracePt t="88285" x="8724900" y="1584325"/>
          <p14:tracePt t="88333" x="8732838" y="1584325"/>
          <p14:tracePt t="88343" x="8740775" y="1584325"/>
          <p14:tracePt t="88351" x="8747125" y="1570038"/>
          <p14:tracePt t="88368" x="8778875" y="1554163"/>
          <p14:tracePt t="88384" x="8816975" y="1531938"/>
          <p14:tracePt t="88401" x="8847138" y="1516063"/>
          <p14:tracePt t="88418" x="8869363" y="1501775"/>
          <p14:tracePt t="88435" x="8877300" y="1501775"/>
          <p14:tracePt t="88451" x="8893175" y="1493838"/>
          <p14:tracePt t="88629" x="8893175" y="1501775"/>
          <p14:tracePt t="88639" x="8893175" y="1508125"/>
          <p14:tracePt t="88651" x="8893175" y="1516063"/>
          <p14:tracePt t="89271" x="8899525" y="1516063"/>
          <p14:tracePt t="89409" x="8907463" y="1516063"/>
          <p14:tracePt t="89417" x="8907463" y="1508125"/>
          <p14:tracePt t="89449" x="8915400" y="1508125"/>
          <p14:tracePt t="89457" x="8923338" y="1508125"/>
          <p14:tracePt t="89468" x="8931275" y="1501775"/>
          <p14:tracePt t="89485" x="8953500" y="1485900"/>
          <p14:tracePt t="89501" x="8961438" y="1485900"/>
          <p14:tracePt t="89595" x="8969375" y="1485900"/>
          <p14:tracePt t="89607" x="8969375" y="1477963"/>
          <p14:tracePt t="91407" x="8937625" y="1485900"/>
          <p14:tracePt t="91412" x="8877300" y="1501775"/>
          <p14:tracePt t="91419" x="8831263" y="1516063"/>
          <p14:tracePt t="91436" x="8686800" y="1546225"/>
          <p14:tracePt t="91437" x="8664575" y="1554163"/>
          <p14:tracePt t="91439" x="8640763" y="1562100"/>
          <p14:tracePt t="91440" x="8626475" y="1562100"/>
          <p14:tracePt t="91452" x="8564563" y="1584325"/>
          <p14:tracePt t="91469" x="8564563" y="1622425"/>
          <p14:tracePt t="91471" x="8564563" y="1630363"/>
          <p14:tracePt t="91472" x="8564563" y="1638300"/>
          <p14:tracePt t="91485" x="8572500" y="1676400"/>
          <p14:tracePt t="91527" x="8580438" y="1676400"/>
          <p14:tracePt t="91536" x="8594725" y="1676400"/>
          <p14:tracePt t="91552" x="8686800" y="1646238"/>
          <p14:tracePt t="91569" x="8861425" y="1524000"/>
          <p14:tracePt t="91571" x="8893175" y="1508125"/>
          <p14:tracePt t="91572" x="8923338" y="1493838"/>
          <p14:tracePt t="91574" x="8953500" y="1477963"/>
          <p14:tracePt t="91585" x="9075738" y="1425575"/>
          <p14:tracePt t="91587" x="9090025" y="1409700"/>
          <p14:tracePt t="91602" x="9236075" y="1379538"/>
          <p14:tracePt t="91605" x="9242425" y="1371600"/>
          <p14:tracePt t="91606" x="9258300" y="1371600"/>
          <p14:tracePt t="91619" x="9350375" y="1363663"/>
          <p14:tracePt t="91620" x="9364663" y="1363663"/>
          <p14:tracePt t="91635" x="9502775" y="1341438"/>
          <p14:tracePt t="91637" x="9517063" y="1341438"/>
          <p14:tracePt t="91652" x="9699625" y="1317625"/>
          <p14:tracePt t="91669" x="9829800" y="1287463"/>
          <p14:tracePt t="91685" x="9913938" y="1257300"/>
          <p14:tracePt t="91686" x="9913938" y="1249363"/>
          <p14:tracePt t="91702" x="9966325" y="1219200"/>
          <p14:tracePt t="91719" x="10020300" y="1181100"/>
          <p14:tracePt t="91720" x="10036175" y="1173163"/>
          <p14:tracePt t="91735" x="10096500" y="1135063"/>
          <p14:tracePt t="91736" x="10104438" y="1127125"/>
          <p14:tracePt t="91752" x="10142538" y="1096963"/>
          <p14:tracePt t="91769" x="10142538" y="1089025"/>
          <p14:tracePt t="91798" x="10134600" y="1089025"/>
          <p14:tracePt t="91804" x="10126663" y="1089025"/>
          <p14:tracePt t="91919" x="10126663" y="1096963"/>
          <p14:tracePt t="91946" x="10096500" y="1158875"/>
          <p14:tracePt t="91949" x="10096500" y="1173163"/>
          <p14:tracePt t="91952" x="10088563" y="1181100"/>
          <p14:tracePt t="91969" x="10066338" y="1211263"/>
          <p14:tracePt t="91970" x="10066338" y="1219200"/>
          <p14:tracePt t="91985" x="10042525" y="1257300"/>
          <p14:tracePt t="91986" x="10042525" y="1265238"/>
          <p14:tracePt t="92002" x="10012363" y="1317625"/>
          <p14:tracePt t="92019" x="9982200" y="1371600"/>
          <p14:tracePt t="92035" x="9952038" y="1439863"/>
          <p14:tracePt t="92036" x="9944100" y="1447800"/>
          <p14:tracePt t="92052" x="9921875" y="1508125"/>
          <p14:tracePt t="92069" x="9898063" y="1562100"/>
          <p14:tracePt t="92085" x="9898063" y="1592263"/>
          <p14:tracePt t="92102" x="9898063" y="1622425"/>
          <p14:tracePt t="92119" x="9898063" y="1646238"/>
          <p14:tracePt t="92136" x="9898063" y="1654175"/>
          <p14:tracePt t="92153" x="9898063" y="1660525"/>
          <p14:tracePt t="92291" x="9898063" y="1654175"/>
          <p14:tracePt t="92301" x="9898063" y="1646238"/>
          <p14:tracePt t="92313" x="9898063" y="1638300"/>
          <p14:tracePt t="92329" x="9898063" y="1630363"/>
          <p14:tracePt t="92377" x="9890125" y="1630363"/>
          <p14:tracePt t="92385" x="9883775" y="1630363"/>
          <p14:tracePt t="92401" x="9875838" y="1630363"/>
          <p14:tracePt t="92421" x="9867900" y="1630363"/>
          <p14:tracePt t="92457" x="9859963" y="1622425"/>
          <p14:tracePt t="92465" x="9859963" y="1616075"/>
          <p14:tracePt t="92471" x="9852025" y="1608138"/>
          <p14:tracePt t="92486" x="9845675" y="1577975"/>
          <p14:tracePt t="92503" x="9829800" y="1546225"/>
          <p14:tracePt t="92504" x="9829800" y="1539875"/>
          <p14:tracePt t="92506" x="9821863" y="1539875"/>
          <p14:tracePt t="92519" x="9807575" y="1516063"/>
          <p14:tracePt t="92536" x="9783763" y="1493838"/>
          <p14:tracePt t="92553" x="9775825" y="1493838"/>
          <p14:tracePt t="92569" x="9761538" y="1485900"/>
          <p14:tracePt t="92586" x="9737725" y="1485900"/>
          <p14:tracePt t="92603" x="9731375" y="1477963"/>
          <p14:tracePt t="92619" x="9723438" y="1470025"/>
          <p14:tracePt t="92636" x="9707563" y="1463675"/>
          <p14:tracePt t="92638" x="9699625" y="1463675"/>
          <p14:tracePt t="92653" x="9685338" y="1455738"/>
          <p14:tracePt t="92656" x="9677400" y="1455738"/>
          <p14:tracePt t="92669" x="9661525" y="1447800"/>
          <p14:tracePt t="92761" x="9655175" y="1447800"/>
          <p14:tracePt t="92803" x="9655175" y="1439863"/>
          <p14:tracePt t="92937" x="9647238" y="1439863"/>
          <p14:tracePt t="92947" x="9647238" y="1431925"/>
          <p14:tracePt t="93015" x="9639300" y="1431925"/>
          <p14:tracePt t="93030" x="9631363" y="1431925"/>
          <p14:tracePt t="93035" x="9623425" y="1431925"/>
          <p14:tracePt t="93039" x="9617075" y="1431925"/>
          <p14:tracePt t="93053" x="9609138" y="1431925"/>
          <p14:tracePt t="93069" x="9593263" y="1439863"/>
          <p14:tracePt t="93071" x="9585325" y="1439863"/>
          <p14:tracePt t="93086" x="9578975" y="1439863"/>
          <p14:tracePt t="93103" x="9563100" y="1447800"/>
          <p14:tracePt t="93119" x="9540875" y="1455738"/>
          <p14:tracePt t="93120" x="9532938" y="1455738"/>
          <p14:tracePt t="93136" x="9494838" y="1477963"/>
          <p14:tracePt t="93153" x="9448800" y="1501775"/>
          <p14:tracePt t="93154" x="9440863" y="1508125"/>
          <p14:tracePt t="93157" x="9432925" y="1508125"/>
          <p14:tracePt t="93159" x="9426575" y="1516063"/>
          <p14:tracePt t="93160" x="9418638" y="1524000"/>
          <p14:tracePt t="93170" x="9388475" y="1539875"/>
          <p14:tracePt t="93186" x="9334500" y="1577975"/>
          <p14:tracePt t="93189" x="9318625" y="1577975"/>
          <p14:tracePt t="93203" x="9288463" y="1600200"/>
          <p14:tracePt t="93220" x="9250363" y="1616075"/>
          <p14:tracePt t="93222" x="9242425" y="1616075"/>
          <p14:tracePt t="93236" x="9220200" y="1622425"/>
          <p14:tracePt t="93253" x="9190038" y="1630363"/>
          <p14:tracePt t="93257" x="9182100" y="1630363"/>
          <p14:tracePt t="93270" x="9159875" y="1638300"/>
          <p14:tracePt t="93273" x="9151938" y="1646238"/>
          <p14:tracePt t="93286" x="9128125" y="1654175"/>
          <p14:tracePt t="93303" x="9090025" y="1676400"/>
          <p14:tracePt t="93304" x="9083675" y="1684338"/>
          <p14:tracePt t="93319" x="9045575" y="1706563"/>
          <p14:tracePt t="93321" x="9037638" y="1706563"/>
          <p14:tracePt t="93323" x="9029700" y="1714500"/>
          <p14:tracePt t="93336" x="8983663" y="1736725"/>
          <p14:tracePt t="93353" x="8931275" y="1782763"/>
          <p14:tracePt t="93354" x="8931275" y="1790700"/>
          <p14:tracePt t="93356" x="8915400" y="1798638"/>
          <p14:tracePt t="93370" x="8877300" y="1828800"/>
          <p14:tracePt t="93386" x="8816975" y="1882775"/>
          <p14:tracePt t="93403" x="8778875" y="1912938"/>
          <p14:tracePt t="93420" x="8747125" y="1943100"/>
          <p14:tracePt t="93437" x="8716963" y="1973263"/>
          <p14:tracePt t="93453" x="8686800" y="1997075"/>
          <p14:tracePt t="93469" x="8656638" y="2027238"/>
          <p14:tracePt t="93471" x="8648700" y="2035175"/>
          <p14:tracePt t="93473" x="8648700" y="2041525"/>
          <p14:tracePt t="93475" x="8640763" y="2049463"/>
          <p14:tracePt t="93486" x="8610600" y="2073275"/>
          <p14:tracePt t="93503" x="8564563" y="2125663"/>
          <p14:tracePt t="93504" x="8556625" y="2125663"/>
          <p14:tracePt t="93506" x="8556625" y="2133600"/>
          <p14:tracePt t="93509" x="8550275" y="2141538"/>
          <p14:tracePt t="93519" x="8526463" y="2163763"/>
          <p14:tracePt t="93536" x="8488363" y="2209800"/>
          <p14:tracePt t="93553" x="8458200" y="2239963"/>
          <p14:tracePt t="93570" x="8442325" y="2263775"/>
          <p14:tracePt t="93571" x="8435975" y="2263775"/>
          <p14:tracePt t="93586" x="8428038" y="2278063"/>
          <p14:tracePt t="93603" x="8420100" y="2293938"/>
          <p14:tracePt t="93619" x="8412163" y="2301875"/>
          <p14:tracePt t="93775" x="8412163" y="2293938"/>
          <p14:tracePt t="93783" x="8412163" y="2286000"/>
          <p14:tracePt t="93791" x="8412163" y="2278063"/>
          <p14:tracePt t="93803" x="8420100" y="2270125"/>
          <p14:tracePt t="93820" x="8428038" y="2247900"/>
          <p14:tracePt t="93836" x="8428038" y="2217738"/>
          <p14:tracePt t="93853" x="8435975" y="2201863"/>
          <p14:tracePt t="93870" x="8435975" y="2193925"/>
          <p14:tracePt t="93939" x="8435975" y="2187575"/>
          <p14:tracePt t="93945" x="8442325" y="2187575"/>
          <p14:tracePt t="93953" x="8442325" y="2179638"/>
          <p14:tracePt t="93970" x="8458200" y="2149475"/>
          <p14:tracePt t="93987" x="8474075" y="2103438"/>
          <p14:tracePt t="94003" x="8488363" y="2073275"/>
          <p14:tracePt t="94020" x="8496300" y="2049463"/>
          <p14:tracePt t="94036" x="8496300" y="2041525"/>
          <p14:tracePt t="95213" x="8504238" y="2041525"/>
          <p14:tracePt t="95221" x="8504238" y="2027238"/>
          <p14:tracePt t="95222" x="8512175" y="2027238"/>
          <p14:tracePt t="95237" x="8526463" y="2003425"/>
          <p14:tracePt t="95253" x="8542338" y="1973263"/>
          <p14:tracePt t="95256" x="8550275" y="1973263"/>
          <p14:tracePt t="95270" x="8556625" y="1965325"/>
          <p14:tracePt t="95287" x="8556625" y="1958975"/>
          <p14:tracePt t="96157" x="8564563" y="1965325"/>
          <p14:tracePt t="96169" x="8572500" y="1965325"/>
          <p14:tracePt t="96183" x="8580438" y="1965325"/>
          <p14:tracePt t="96259" x="8588375" y="1965325"/>
          <p14:tracePt t="96267" x="8588375" y="1973263"/>
          <p14:tracePt t="96271" x="8594725" y="1973263"/>
          <p14:tracePt t="96287" x="8610600" y="1973263"/>
          <p14:tracePt t="96304" x="8626475" y="1989138"/>
          <p14:tracePt t="96320" x="8648700" y="1997075"/>
          <p14:tracePt t="96337" x="8678863" y="2003425"/>
          <p14:tracePt t="96354" x="8716963" y="2003425"/>
          <p14:tracePt t="96356" x="8724900" y="2003425"/>
          <p14:tracePt t="96358" x="8732838" y="2003425"/>
          <p14:tracePt t="96360" x="8740775" y="2003425"/>
          <p14:tracePt t="96370" x="8770938" y="2011363"/>
          <p14:tracePt t="96387" x="8823325" y="2011363"/>
          <p14:tracePt t="96389" x="8831263" y="2011363"/>
          <p14:tracePt t="96390" x="8839200" y="2011363"/>
          <p14:tracePt t="96405" x="8899525" y="2011363"/>
          <p14:tracePt t="96421" x="8945563" y="2003425"/>
          <p14:tracePt t="96437" x="8983663" y="2003425"/>
          <p14:tracePt t="96454" x="9021763" y="2003425"/>
          <p14:tracePt t="96470" x="9045575" y="2003425"/>
          <p14:tracePt t="96487" x="9059863" y="2003425"/>
          <p14:tracePt t="96520" x="9067800" y="2003425"/>
          <p14:tracePt t="96537" x="9097963" y="2003425"/>
          <p14:tracePt t="96554" x="9136063" y="2003425"/>
          <p14:tracePt t="96571" x="9190038" y="1997075"/>
          <p14:tracePt t="96587" x="9242425" y="1989138"/>
          <p14:tracePt t="96604" x="9296400" y="1981200"/>
          <p14:tracePt t="96608" x="9312275" y="1981200"/>
          <p14:tracePt t="96610" x="9318625" y="1981200"/>
          <p14:tracePt t="96621" x="9334500" y="1973263"/>
          <p14:tracePt t="96637" x="9342438" y="1973263"/>
          <p14:tracePt t="96689" x="9350375" y="1973263"/>
          <p14:tracePt t="96729" x="9356725" y="1973263"/>
          <p14:tracePt t="96741" x="9364663" y="1973263"/>
          <p14:tracePt t="96745" x="9364663" y="1965325"/>
          <p14:tracePt t="96754" x="9372600" y="1958975"/>
          <p14:tracePt t="96771" x="9394825" y="1951038"/>
          <p14:tracePt t="96788" x="9402763" y="1951038"/>
          <p14:tracePt t="96789" x="9410700" y="1951038"/>
          <p14:tracePt t="96804" x="9426575" y="1951038"/>
          <p14:tracePt t="96821" x="9432925" y="1943100"/>
          <p14:tracePt t="96837" x="9448800" y="1943100"/>
          <p14:tracePt t="96854" x="9456738" y="1943100"/>
          <p14:tracePt t="96871" x="9464675" y="1943100"/>
          <p14:tracePt t="96887" x="9464675" y="1935163"/>
          <p14:tracePt t="96904" x="9471025" y="1935163"/>
          <p14:tracePt t="97021" x="9478963" y="1935163"/>
          <p14:tracePt t="97071" x="9486900" y="1935163"/>
          <p14:tracePt t="97095" x="9494838" y="1927225"/>
          <p14:tracePt t="97109" x="9502775" y="1927225"/>
          <p14:tracePt t="97124" x="9509125" y="1927225"/>
          <p14:tracePt t="97353" x="9509125" y="1920875"/>
          <p14:tracePt t="97377" x="9517063" y="1920875"/>
          <p14:tracePt t="97385" x="9525000" y="1920875"/>
          <p14:tracePt t="97391" x="9532938" y="1920875"/>
          <p14:tracePt t="97404" x="9555163" y="1912938"/>
          <p14:tracePt t="97421" x="9593263" y="1905000"/>
          <p14:tracePt t="97423" x="9601200" y="1905000"/>
          <p14:tracePt t="97424" x="9601200" y="1897063"/>
          <p14:tracePt t="97438" x="9617075" y="1889125"/>
          <p14:tracePt t="97859" x="9623425" y="1889125"/>
          <p14:tracePt t="97871" x="9631363" y="1889125"/>
          <p14:tracePt t="97879" x="9639300" y="1889125"/>
          <p14:tracePt t="97913" x="9647238" y="1889125"/>
          <p14:tracePt t="97925" x="9655175" y="1889125"/>
          <p14:tracePt t="97933" x="9661525" y="1889125"/>
          <p14:tracePt t="97938" x="9669463" y="1889125"/>
          <p14:tracePt t="97954" x="9699625" y="1882775"/>
          <p14:tracePt t="97971" x="9737725" y="1882775"/>
          <p14:tracePt t="97973" x="9737725" y="1874838"/>
          <p14:tracePt t="97974" x="9745663" y="1874838"/>
          <p14:tracePt t="97988" x="9769475" y="1866900"/>
          <p14:tracePt t="98004" x="9775825" y="1858963"/>
          <p14:tracePt t="98439" x="9783763" y="1858963"/>
          <p14:tracePt t="98447" x="9791700" y="1858963"/>
          <p14:tracePt t="98454" x="9791700" y="1851025"/>
          <p14:tracePt t="98471" x="9799638" y="1844675"/>
          <p14:tracePt t="98473" x="9807575" y="1844675"/>
          <p14:tracePt t="98488" x="9807575" y="1836738"/>
          <p14:tracePt t="98771" x="9807575" y="1844675"/>
          <p14:tracePt t="98777" x="9807575" y="1851025"/>
          <p14:tracePt t="98788" x="9807575" y="1866900"/>
          <p14:tracePt t="98805" x="9799638" y="1897063"/>
          <p14:tracePt t="98807" x="9799638" y="1905000"/>
          <p14:tracePt t="98822" x="9791700" y="1927225"/>
          <p14:tracePt t="98838" x="9791700" y="1935163"/>
          <p14:tracePt t="100557" x="9783763" y="1935163"/>
          <p14:tracePt t="100569" x="9775825" y="1935163"/>
          <p14:tracePt t="100577" x="9769475" y="1935163"/>
          <p14:tracePt t="100589" x="9753600" y="1943100"/>
          <p14:tracePt t="100605" x="9715500" y="1958975"/>
          <p14:tracePt t="100622" x="9693275" y="1965325"/>
          <p14:tracePt t="100639" x="9669463" y="1973263"/>
          <p14:tracePt t="100641" x="9661525" y="1973263"/>
          <p14:tracePt t="100655" x="9639300" y="1981200"/>
          <p14:tracePt t="100672" x="9609138" y="1997075"/>
          <p14:tracePt t="100674" x="9601200" y="1997075"/>
          <p14:tracePt t="100689" x="9585325" y="1997075"/>
          <p14:tracePt t="100691" x="9585325" y="2003425"/>
          <p14:tracePt t="100705" x="9571038" y="2003425"/>
          <p14:tracePt t="100722" x="9555163" y="2011363"/>
          <p14:tracePt t="100739" x="9517063" y="2027238"/>
          <p14:tracePt t="100756" x="9471025" y="2041525"/>
          <p14:tracePt t="100757" x="9464675" y="2041525"/>
          <p14:tracePt t="100772" x="9418638" y="2065338"/>
          <p14:tracePt t="100789" x="9388475" y="2095500"/>
          <p14:tracePt t="100791" x="9380538" y="2103438"/>
          <p14:tracePt t="100792" x="9372600" y="2103438"/>
          <p14:tracePt t="100795" x="9372600" y="2111375"/>
          <p14:tracePt t="100805" x="9356725" y="2117725"/>
          <p14:tracePt t="100822" x="9334500" y="2141538"/>
          <p14:tracePt t="100839" x="9326563" y="2155825"/>
          <p14:tracePt t="100855" x="9312275" y="2163763"/>
          <p14:tracePt t="100872" x="9296400" y="2171700"/>
          <p14:tracePt t="100889" x="9266238" y="2179638"/>
          <p14:tracePt t="100906" x="9242425" y="2193925"/>
          <p14:tracePt t="100922" x="9220200" y="2209800"/>
          <p14:tracePt t="100939" x="9204325" y="2225675"/>
          <p14:tracePt t="100955" x="9197975" y="2232025"/>
          <p14:tracePt t="100972" x="9190038" y="2239963"/>
          <p14:tracePt t="100989" x="9182100" y="2239963"/>
          <p14:tracePt t="101075" x="9182100" y="2247900"/>
          <p14:tracePt t="101083" x="9182100" y="2255838"/>
          <p14:tracePt t="101089" x="9182100" y="2263775"/>
          <p14:tracePt t="101106" x="9182100" y="2278063"/>
          <p14:tracePt t="101122" x="9182100" y="2293938"/>
          <p14:tracePt t="101139" x="9182100" y="2301875"/>
          <p14:tracePt t="101155" x="9190038" y="2301875"/>
          <p14:tracePt t="101173" x="9197975" y="2301875"/>
          <p14:tracePt t="101189" x="9204325" y="2301875"/>
          <p14:tracePt t="101213" x="9212263" y="2301875"/>
          <p14:tracePt t="101222" x="9212263" y="2293938"/>
          <p14:tracePt t="101239" x="9236075" y="2278063"/>
          <p14:tracePt t="101256" x="9296400" y="2225675"/>
          <p14:tracePt t="101259" x="9312275" y="2225675"/>
          <p14:tracePt t="101261" x="9326563" y="2209800"/>
          <p14:tracePt t="101263" x="9342438" y="2201863"/>
          <p14:tracePt t="101272" x="9418638" y="2141538"/>
          <p14:tracePt t="101289" x="9547225" y="2011363"/>
          <p14:tracePt t="101290" x="9563100" y="1989138"/>
          <p14:tracePt t="101293" x="9578975" y="1973263"/>
          <p14:tracePt t="101294" x="9593263" y="1958975"/>
          <p14:tracePt t="101297" x="9601200" y="1935163"/>
          <p14:tracePt t="101305" x="9639300" y="1866900"/>
          <p14:tracePt t="101322" x="9669463" y="1752600"/>
          <p14:tracePt t="101339" x="9669463" y="1722438"/>
          <p14:tracePt t="101356" x="9669463" y="1714500"/>
          <p14:tracePt t="101401" x="9677400" y="1714500"/>
          <p14:tracePt t="101408" x="9685338" y="1706563"/>
          <p14:tracePt t="101422" x="9699625" y="1692275"/>
          <p14:tracePt t="101439" x="9723438" y="1676400"/>
          <p14:tracePt t="101456" x="9723438" y="1668463"/>
          <p14:tracePt t="101485" x="9715500" y="1668463"/>
          <p14:tracePt t="101490" x="9715500" y="1684338"/>
          <p14:tracePt t="101506" x="9693275" y="1714500"/>
          <p14:tracePt t="101522" x="9685338" y="1722438"/>
          <p14:tracePt t="101556" x="9693275" y="1684338"/>
          <p14:tracePt t="101572" x="9745663" y="1592263"/>
          <p14:tracePt t="101575" x="9745663" y="1584325"/>
          <p14:tracePt t="101577" x="9761538" y="1570038"/>
          <p14:tracePt t="101589" x="9829800" y="1455738"/>
          <p14:tracePt t="101606" x="9928225" y="1279525"/>
          <p14:tracePt t="101609" x="9936163" y="1265238"/>
          <p14:tracePt t="101611" x="9952038" y="1249363"/>
          <p14:tracePt t="101612" x="9959975" y="1235075"/>
          <p14:tracePt t="101622" x="9990138" y="1181100"/>
          <p14:tracePt t="101625" x="9990138" y="1173163"/>
          <p14:tracePt t="101626" x="9998075" y="1165225"/>
          <p14:tracePt t="101639" x="10004425" y="1158875"/>
          <p14:tracePt t="101887" x="9998075" y="1158875"/>
          <p14:tracePt t="101895" x="9998075" y="1165225"/>
          <p14:tracePt t="101906" x="9982200" y="1181100"/>
          <p14:tracePt t="101909" x="9982200" y="1189038"/>
          <p14:tracePt t="101922" x="9966325" y="1203325"/>
          <p14:tracePt t="101939" x="9952038" y="1211263"/>
          <p14:tracePt t="101956" x="9952038" y="1219200"/>
          <p14:tracePt t="101972" x="9944100" y="1219200"/>
          <p14:tracePt t="102021" x="9936163" y="1219200"/>
          <p14:tracePt t="102034" x="9928225" y="1219200"/>
          <p14:tracePt t="102043" x="9921875" y="1219200"/>
          <p14:tracePt t="102056" x="9890125" y="1227138"/>
          <p14:tracePt t="102072" x="9867900" y="1227138"/>
          <p14:tracePt t="102074" x="9859963" y="1227138"/>
          <p14:tracePt t="102089" x="9852025" y="1235075"/>
          <p14:tracePt t="102106" x="9845675" y="1235075"/>
          <p14:tracePt t="102123" x="9837738" y="1235075"/>
          <p14:tracePt t="102139" x="9829800" y="1235075"/>
          <p14:tracePt t="102156" x="9821863" y="1235075"/>
          <p14:tracePt t="102173" x="9813925" y="1241425"/>
          <p14:tracePt t="102190" x="9783763" y="1257300"/>
          <p14:tracePt t="102206" x="9753600" y="1265238"/>
          <p14:tracePt t="102223" x="9723438" y="1279525"/>
          <p14:tracePt t="102226" x="9707563" y="1287463"/>
          <p14:tracePt t="102229" x="9699625" y="1287463"/>
          <p14:tracePt t="102239" x="9685338" y="1295400"/>
          <p14:tracePt t="102256" x="9639300" y="1311275"/>
          <p14:tracePt t="102273" x="9631363" y="1317625"/>
          <p14:tracePt t="102289" x="9623425" y="1325563"/>
          <p14:tracePt t="102306" x="9609138" y="1333500"/>
          <p14:tracePt t="102323" x="9601200" y="1341438"/>
          <p14:tracePt t="102339" x="9593263" y="1349375"/>
          <p14:tracePt t="102356" x="9593263" y="1355725"/>
          <p14:tracePt t="102395" x="9585325" y="1355725"/>
          <p14:tracePt t="102415" x="9578975" y="1355725"/>
          <p14:tracePt t="102425" x="9571038" y="1355725"/>
          <p14:tracePt t="102429" x="9571038" y="1363663"/>
          <p14:tracePt t="102439" x="9563100" y="1363663"/>
          <p14:tracePt t="102441" x="9563100" y="1371600"/>
          <p14:tracePt t="102456" x="9540875" y="1393825"/>
          <p14:tracePt t="102473" x="9517063" y="1439863"/>
          <p14:tracePt t="102489" x="9502775" y="1463675"/>
          <p14:tracePt t="102506" x="9494838" y="1477963"/>
          <p14:tracePt t="102510" x="9494838" y="1485900"/>
          <p14:tracePt t="102569" x="9494838" y="1493838"/>
          <p14:tracePt t="102579" x="9486900" y="1501775"/>
          <p14:tracePt t="102589" x="9486900" y="1508125"/>
          <p14:tracePt t="102606" x="9486900" y="1516063"/>
          <p14:tracePt t="102623" x="9486900" y="1524000"/>
          <p14:tracePt t="102665" x="9486900" y="1531938"/>
          <p14:tracePt t="102679" x="9486900" y="1539875"/>
          <p14:tracePt t="102741" x="9494838" y="1539875"/>
          <p14:tracePt t="102745" x="9494838" y="1546225"/>
          <p14:tracePt t="102756" x="9509125" y="1546225"/>
          <p14:tracePt t="102773" x="9532938" y="1554163"/>
          <p14:tracePt t="102789" x="9540875" y="1554163"/>
          <p14:tracePt t="102806" x="9555163" y="1554163"/>
          <p14:tracePt t="102823" x="9563100" y="1554163"/>
          <p14:tracePt t="102840" x="9578975" y="1554163"/>
          <p14:tracePt t="102856" x="9601200" y="1554163"/>
          <p14:tracePt t="102873" x="9631363" y="1554163"/>
          <p14:tracePt t="102890" x="9647238" y="1554163"/>
          <p14:tracePt t="102906" x="9655175" y="1554163"/>
          <p14:tracePt t="102923" x="9661525" y="1554163"/>
          <p14:tracePt t="102939" x="9669463" y="1554163"/>
          <p14:tracePt t="102956" x="9677400" y="1554163"/>
          <p14:tracePt t="102999" x="9685338" y="1554163"/>
          <p14:tracePt t="103007" x="9693275" y="1554163"/>
          <p14:tracePt t="103013" x="9699625" y="1554163"/>
          <p14:tracePt t="103023" x="9715500" y="1539875"/>
          <p14:tracePt t="103040" x="9737725" y="1516063"/>
          <p14:tracePt t="103042" x="9745663" y="1516063"/>
          <p14:tracePt t="103044" x="9745663" y="1508125"/>
          <p14:tracePt t="103056" x="9775825" y="1493838"/>
          <p14:tracePt t="103073" x="9791700" y="1477963"/>
          <p14:tracePt t="103090" x="9807575" y="1470025"/>
          <p14:tracePt t="103157" x="9807575" y="1463675"/>
          <p14:tracePt t="103167" x="9813925" y="1463675"/>
          <p14:tracePt t="103177" x="9813925" y="1455738"/>
          <p14:tracePt t="103193" x="9813925" y="1447800"/>
          <p14:tracePt t="103206" x="9821863" y="1447800"/>
          <p14:tracePt t="103223" x="9821863" y="1439863"/>
          <p14:tracePt t="103240" x="9821863" y="1431925"/>
          <p14:tracePt t="103256" x="9821863" y="1417638"/>
          <p14:tracePt t="103258" x="9829800" y="1417638"/>
          <p14:tracePt t="103273" x="9829800" y="1401763"/>
          <p14:tracePt t="103290" x="9837738" y="1379538"/>
          <p14:tracePt t="103292" x="9837738" y="1371600"/>
          <p14:tracePt t="103306" x="9837738" y="1355725"/>
          <p14:tracePt t="103323" x="9837738" y="1341438"/>
          <p14:tracePt t="103339" x="9837738" y="1333500"/>
          <p14:tracePt t="103375" x="9837738" y="1325563"/>
          <p14:tracePt t="103417" x="9837738" y="1317625"/>
          <p14:tracePt t="103425" x="9829800" y="1317625"/>
          <p14:tracePt t="103428" x="9829800" y="1311275"/>
          <p14:tracePt t="103455" x="9829800" y="1303338"/>
          <p14:tracePt t="103461" x="9821863" y="1303338"/>
          <p14:tracePt t="103479" x="9821863" y="1295400"/>
          <p14:tracePt t="103490" x="9813925" y="1295400"/>
          <p14:tracePt t="103506" x="9807575" y="1287463"/>
          <p14:tracePt t="103523" x="9799638" y="1279525"/>
          <p14:tracePt t="103556" x="9791700" y="1273175"/>
          <p14:tracePt t="103573" x="9775825" y="1265238"/>
          <p14:tracePt t="103590" x="9761538" y="1265238"/>
          <p14:tracePt t="103607" x="9737725" y="1257300"/>
          <p14:tracePt t="103623" x="9723438" y="1249363"/>
          <p14:tracePt t="103640" x="9715500" y="1249363"/>
          <p14:tracePt t="103657" x="9699625" y="1249363"/>
          <p14:tracePt t="103673" x="9693275" y="1241425"/>
          <p14:tracePt t="103690" x="9677400" y="1241425"/>
          <p14:tracePt t="103707" x="9661525" y="1241425"/>
          <p14:tracePt t="103723" x="9647238" y="1241425"/>
          <p14:tracePt t="103740" x="9631363" y="1241425"/>
          <p14:tracePt t="103773" x="9623425" y="1241425"/>
          <p14:tracePt t="103815" x="9623425" y="1249363"/>
          <p14:tracePt t="103820" x="9617075" y="1249363"/>
          <p14:tracePt t="103825" x="9609138" y="1249363"/>
          <p14:tracePt t="103840" x="9601200" y="1265238"/>
          <p14:tracePt t="103856" x="9585325" y="1273175"/>
          <p14:tracePt t="103859" x="9585325" y="1279525"/>
          <p14:tracePt t="103860" x="9578975" y="1279525"/>
          <p14:tracePt t="103873" x="9578975" y="1295400"/>
          <p14:tracePt t="103890" x="9571038" y="1303338"/>
          <p14:tracePt t="103892" x="9563100" y="1303338"/>
          <p14:tracePt t="103907" x="9563100" y="1317625"/>
          <p14:tracePt t="103923" x="9547225" y="1325563"/>
          <p14:tracePt t="103940" x="9532938" y="1349375"/>
          <p14:tracePt t="103956" x="9509125" y="1371600"/>
          <p14:tracePt t="103973" x="9494838" y="1409700"/>
          <p14:tracePt t="103974" x="9486900" y="1409700"/>
          <p14:tracePt t="103990" x="9471025" y="1439863"/>
          <p14:tracePt t="104007" x="9464675" y="1463675"/>
          <p14:tracePt t="104009" x="9464675" y="1470025"/>
          <p14:tracePt t="104010" x="9456738" y="1470025"/>
          <p14:tracePt t="104023" x="9456738" y="1477963"/>
          <p14:tracePt t="104040" x="9448800" y="1485900"/>
          <p14:tracePt t="104056" x="9448800" y="1493838"/>
          <p14:tracePt t="104073" x="9448800" y="1501775"/>
          <p14:tracePt t="104101" x="9448800" y="1508125"/>
          <p14:tracePt t="104114" x="9448800" y="1516063"/>
          <p14:tracePt t="104123" x="9440863" y="1524000"/>
          <p14:tracePt t="104140" x="9440863" y="1539875"/>
          <p14:tracePt t="104157" x="9440863" y="1546225"/>
          <p14:tracePt t="104173" x="9440863" y="1562100"/>
          <p14:tracePt t="104206" x="9440863" y="1570038"/>
          <p14:tracePt t="104223" x="9440863" y="1577975"/>
          <p14:tracePt t="104240" x="9440863" y="1584325"/>
          <p14:tracePt t="104256" x="9448800" y="1592263"/>
          <p14:tracePt t="104274" x="9464675" y="1600200"/>
          <p14:tracePt t="104290" x="9478963" y="1608138"/>
          <p14:tracePt t="104306" x="9494838" y="1608138"/>
          <p14:tracePt t="104323" x="9525000" y="1608138"/>
          <p14:tracePt t="104326" x="9532938" y="1608138"/>
          <p14:tracePt t="104340" x="9555163" y="1608138"/>
          <p14:tracePt t="104357" x="9571038" y="1600200"/>
          <p14:tracePt t="104360" x="9578975" y="1600200"/>
          <p14:tracePt t="104373" x="9601200" y="1592263"/>
          <p14:tracePt t="104390" x="9623425" y="1584325"/>
          <p14:tracePt t="104393" x="9631363" y="1584325"/>
          <p14:tracePt t="104407" x="9655175" y="1577975"/>
          <p14:tracePt t="104424" x="9677400" y="1570038"/>
          <p14:tracePt t="104440" x="9699625" y="1562100"/>
          <p14:tracePt t="104442" x="9707563" y="1562100"/>
          <p14:tracePt t="104445" x="9707563" y="1554163"/>
          <p14:tracePt t="104447" x="9715500" y="1554163"/>
          <p14:tracePt t="104457" x="9723438" y="1546225"/>
          <p14:tracePt t="104473" x="9745663" y="1539875"/>
          <p14:tracePt t="104490" x="9753600" y="1524000"/>
          <p14:tracePt t="104507" x="9769475" y="1508125"/>
          <p14:tracePt t="104510" x="9775825" y="1508125"/>
          <p14:tracePt t="104523" x="9783763" y="1493838"/>
          <p14:tracePt t="104540" x="9799638" y="1463675"/>
          <p14:tracePt t="104543" x="9807575" y="1463675"/>
          <p14:tracePt t="104557" x="9813925" y="1447800"/>
          <p14:tracePt t="104574" x="9821863" y="1425575"/>
          <p14:tracePt t="104576" x="9829800" y="1425575"/>
          <p14:tracePt t="104578" x="9829800" y="1417638"/>
          <p14:tracePt t="104590" x="9837738" y="1409700"/>
          <p14:tracePt t="104651" x="9837738" y="1401763"/>
          <p14:tracePt t="104731" x="9837738" y="1393825"/>
          <p14:tracePt t="104779" x="9829800" y="1393825"/>
          <p14:tracePt t="104785" x="9829800" y="1387475"/>
          <p14:tracePt t="104800" x="9821863" y="1387475"/>
          <p14:tracePt t="104814" x="9821863" y="1379538"/>
          <p14:tracePt t="104824" x="9813925" y="1379538"/>
          <p14:tracePt t="104840" x="9799638" y="1371600"/>
          <p14:tracePt t="104857" x="9783763" y="1363663"/>
          <p14:tracePt t="104859" x="9775825" y="1363663"/>
          <p14:tracePt t="104860" x="9769475" y="1355725"/>
          <p14:tracePt t="104874" x="9745663" y="1355725"/>
          <p14:tracePt t="104890" x="9715500" y="1341438"/>
          <p14:tracePt t="104907" x="9707563" y="1341438"/>
          <p14:tracePt t="104924" x="9693275" y="1333500"/>
          <p14:tracePt t="104983" x="9685338" y="1333500"/>
          <p14:tracePt t="104995" x="9677400" y="1333500"/>
          <p14:tracePt t="105004" x="9669463" y="1341438"/>
          <p14:tracePt t="105009" x="9669463" y="1349375"/>
          <p14:tracePt t="105024" x="9655175" y="1355725"/>
          <p14:tracePt t="105040" x="9647238" y="1355725"/>
          <p14:tracePt t="105151" x="9647238" y="1363663"/>
          <p14:tracePt t="105699" x="9647238" y="1371600"/>
          <p14:tracePt t="105719" x="9647238" y="1379538"/>
          <p14:tracePt t="106215" x="9647238" y="1371600"/>
          <p14:tracePt t="106800" x="9647238" y="1379538"/>
          <p14:tracePt t="106811" x="9647238" y="1387475"/>
          <p14:tracePt t="106819" x="9639300" y="1387475"/>
          <p14:tracePt t="106824" x="9639300" y="1393825"/>
          <p14:tracePt t="106841" x="9623425" y="1417638"/>
          <p14:tracePt t="106858" x="9609138" y="1439863"/>
          <p14:tracePt t="106860" x="9601200" y="1439863"/>
          <p14:tracePt t="106862" x="9601200" y="1447800"/>
          <p14:tracePt t="106874" x="9585325" y="1455738"/>
          <p14:tracePt t="106891" x="9571038" y="1477963"/>
          <p14:tracePt t="106892" x="9563100" y="1485900"/>
          <p14:tracePt t="106907" x="9540875" y="1508125"/>
          <p14:tracePt t="106925" x="9494838" y="1554163"/>
          <p14:tracePt t="106926" x="9486900" y="1554163"/>
          <p14:tracePt t="106928" x="9478963" y="1562100"/>
          <p14:tracePt t="106941" x="9440863" y="1600200"/>
          <p14:tracePt t="106958" x="9388475" y="1654175"/>
          <p14:tracePt t="106974" x="9350375" y="1698625"/>
          <p14:tracePt t="106977" x="9342438" y="1706563"/>
          <p14:tracePt t="106979" x="9342438" y="1714500"/>
          <p14:tracePt t="106991" x="9318625" y="1744663"/>
          <p14:tracePt t="107008" x="9304338" y="1774825"/>
          <p14:tracePt t="107024" x="9288463" y="1806575"/>
          <p14:tracePt t="107041" x="9280525" y="1836738"/>
          <p14:tracePt t="107058" x="9266238" y="1866900"/>
          <p14:tracePt t="107074" x="9236075" y="1897063"/>
          <p14:tracePt t="107076" x="9236075" y="1905000"/>
          <p14:tracePt t="107091" x="9212263" y="1935163"/>
          <p14:tracePt t="107108" x="9174163" y="1973263"/>
          <p14:tracePt t="107111" x="9174163" y="1981200"/>
          <p14:tracePt t="107113" x="9159875" y="1989138"/>
          <p14:tracePt t="107124" x="9128125" y="2019300"/>
          <p14:tracePt t="107126" x="9128125" y="2027238"/>
          <p14:tracePt t="107141" x="9097963" y="2065338"/>
          <p14:tracePt t="107143" x="9090025" y="2073275"/>
          <p14:tracePt t="107145" x="9083675" y="2079625"/>
          <p14:tracePt t="107159" x="9051925" y="2117725"/>
          <p14:tracePt t="107162" x="9045575" y="2125663"/>
          <p14:tracePt t="107165" x="9045575" y="2133600"/>
          <p14:tracePt t="107174" x="9021763" y="2155825"/>
          <p14:tracePt t="107191" x="8991600" y="2193925"/>
          <p14:tracePt t="107192" x="8983663" y="2201863"/>
          <p14:tracePt t="107208" x="8961438" y="2232025"/>
          <p14:tracePt t="107224" x="8945563" y="2263775"/>
          <p14:tracePt t="107226" x="8937625" y="2263775"/>
          <p14:tracePt t="107228" x="8937625" y="2270125"/>
          <p14:tracePt t="107231" x="8931275" y="2270125"/>
          <p14:tracePt t="107241" x="8923338" y="2293938"/>
          <p14:tracePt t="107258" x="8885238" y="2339975"/>
          <p14:tracePt t="107274" x="8861425" y="2370138"/>
          <p14:tracePt t="107291" x="8839200" y="2408238"/>
          <p14:tracePt t="107297" x="8839200" y="2416175"/>
          <p14:tracePt t="107308" x="8831263" y="2438400"/>
          <p14:tracePt t="107324" x="8831263" y="2454275"/>
          <p14:tracePt t="107341" x="8831263" y="2460625"/>
          <p14:tracePt t="107358" x="8831263" y="2468563"/>
          <p14:tracePt t="107374" x="8823325" y="2476500"/>
          <p14:tracePt t="107391" x="8816975" y="2492375"/>
          <p14:tracePt t="107409" x="8801100" y="2498725"/>
          <p14:tracePt t="107410" x="8801100" y="2506663"/>
          <p14:tracePt t="107424" x="8785225" y="2522538"/>
          <p14:tracePt t="107441" x="8770938" y="2536825"/>
          <p14:tracePt t="107458" x="8755063" y="2560638"/>
          <p14:tracePt t="107474" x="8740775" y="2568575"/>
          <p14:tracePt t="107491" x="8716963" y="2590800"/>
          <p14:tracePt t="107508" x="8686800" y="2628900"/>
          <p14:tracePt t="107524" x="8656638" y="2667000"/>
          <p14:tracePt t="107541" x="8626475" y="2713038"/>
          <p14:tracePt t="107542" x="8618538" y="2713038"/>
          <p14:tracePt t="107544" x="8610600" y="2720975"/>
          <p14:tracePt t="107558" x="8588375" y="2759075"/>
          <p14:tracePt t="107574" x="8564563" y="2803525"/>
          <p14:tracePt t="107591" x="8550275" y="2827338"/>
          <p14:tracePt t="107608" x="8526463" y="2865438"/>
          <p14:tracePt t="107624" x="8518525" y="2887663"/>
          <p14:tracePt t="107641" x="8512175" y="2911475"/>
          <p14:tracePt t="107644" x="8512175" y="2917825"/>
          <p14:tracePt t="107658" x="8496300" y="2941638"/>
          <p14:tracePt t="107674" x="8488363" y="2963863"/>
          <p14:tracePt t="107691" x="8480425" y="2994025"/>
          <p14:tracePt t="107693" x="8480425" y="3001963"/>
          <p14:tracePt t="107708" x="8458200" y="3032125"/>
          <p14:tracePt t="107724" x="8442325" y="3070225"/>
          <p14:tracePt t="107741" x="8435975" y="3101975"/>
          <p14:tracePt t="107758" x="8428038" y="3140075"/>
          <p14:tracePt t="107774" x="8428038" y="3162300"/>
          <p14:tracePt t="107791" x="8428038" y="3192463"/>
          <p14:tracePt t="107808" x="8428038" y="3216275"/>
          <p14:tracePt t="107825" x="8428038" y="3230563"/>
          <p14:tracePt t="107841" x="8428038" y="3254375"/>
          <p14:tracePt t="107858" x="8428038" y="3276600"/>
          <p14:tracePt t="107860" x="8428038" y="3284538"/>
          <p14:tracePt t="107875" x="8435975" y="3306763"/>
          <p14:tracePt t="107891" x="8442325" y="3330575"/>
          <p14:tracePt t="107893" x="8442325" y="3336925"/>
          <p14:tracePt t="107896" x="8442325" y="3344863"/>
          <p14:tracePt t="107897" x="8450263" y="3344863"/>
          <p14:tracePt t="107908" x="8458200" y="3360738"/>
          <p14:tracePt t="107925" x="8480425" y="3375025"/>
          <p14:tracePt t="107941" x="8504238" y="3382963"/>
          <p14:tracePt t="107943" x="8512175" y="3382963"/>
          <p14:tracePt t="107958" x="8542338" y="3390900"/>
          <p14:tracePt t="107975" x="8580438" y="3406775"/>
          <p14:tracePt t="107977" x="8588375" y="3413125"/>
          <p14:tracePt t="107978" x="8594725" y="3413125"/>
          <p14:tracePt t="107991" x="8626475" y="3429000"/>
          <p14:tracePt t="108008" x="8670925" y="3451225"/>
          <p14:tracePt t="108010" x="8670925" y="3459163"/>
          <p14:tracePt t="108013" x="8678863" y="3459163"/>
          <p14:tracePt t="108014" x="8686800" y="3467100"/>
          <p14:tracePt t="108024" x="8709025" y="3475038"/>
          <p14:tracePt t="108041" x="8755063" y="3497263"/>
          <p14:tracePt t="108044" x="8763000" y="3505200"/>
          <p14:tracePt t="108058" x="8809038" y="3521075"/>
          <p14:tracePt t="108075" x="8877300" y="3535363"/>
          <p14:tracePt t="108078" x="8893175" y="3543300"/>
          <p14:tracePt t="108079" x="8899525" y="3543300"/>
          <p14:tracePt t="108080" x="8907463" y="3551238"/>
          <p14:tracePt t="108091" x="8975725" y="3565525"/>
          <p14:tracePt t="108108" x="9075738" y="3589338"/>
          <p14:tracePt t="108111" x="9083675" y="3589338"/>
          <p14:tracePt t="108113" x="9090025" y="3589338"/>
          <p14:tracePt t="108124" x="9128125" y="3603625"/>
          <p14:tracePt t="108141" x="9159875" y="3603625"/>
          <p14:tracePt t="108144" x="9166225" y="3603625"/>
          <p14:tracePt t="108159" x="9182100" y="3603625"/>
          <p14:tracePt t="108175" x="9204325" y="3603625"/>
          <p14:tracePt t="108191" x="9236075" y="3597275"/>
          <p14:tracePt t="108208" x="9258300" y="3589338"/>
          <p14:tracePt t="108225" x="9274175" y="3581400"/>
          <p14:tracePt t="108241" x="9296400" y="3581400"/>
          <p14:tracePt t="108258" x="9318625" y="3565525"/>
          <p14:tracePt t="108275" x="9342438" y="3559175"/>
          <p14:tracePt t="108291" x="9364663" y="3551238"/>
          <p14:tracePt t="108308" x="9394825" y="3535363"/>
          <p14:tracePt t="108312" x="9402763" y="3535363"/>
          <p14:tracePt t="108325" x="9440863" y="3521075"/>
          <p14:tracePt t="108341" x="9478963" y="3497263"/>
          <p14:tracePt t="108358" x="9547225" y="3459163"/>
          <p14:tracePt t="108360" x="9555163" y="3459163"/>
          <p14:tracePt t="108363" x="9563100" y="3451225"/>
          <p14:tracePt t="108365" x="9571038" y="3451225"/>
          <p14:tracePt t="108375" x="9601200" y="3436938"/>
          <p14:tracePt t="108378" x="9617075" y="3429000"/>
          <p14:tracePt t="108391" x="9661525" y="3406775"/>
          <p14:tracePt t="108409" x="9707563" y="3375025"/>
          <p14:tracePt t="108410" x="9715500" y="3375025"/>
          <p14:tracePt t="108425" x="9745663" y="3352800"/>
          <p14:tracePt t="108427" x="9761538" y="3352800"/>
          <p14:tracePt t="108441" x="9791700" y="3322638"/>
          <p14:tracePt t="108458" x="9829800" y="3292475"/>
          <p14:tracePt t="108475" x="9859963" y="3254375"/>
          <p14:tracePt t="108478" x="9859963" y="3246438"/>
          <p14:tracePt t="108479" x="9867900" y="3246438"/>
          <p14:tracePt t="108480" x="9875838" y="3238500"/>
          <p14:tracePt t="108491" x="9890125" y="3222625"/>
          <p14:tracePt t="108508" x="9921875" y="3184525"/>
          <p14:tracePt t="108510" x="9928225" y="3184525"/>
          <p14:tracePt t="108512" x="9936163" y="3178175"/>
          <p14:tracePt t="108525" x="9952038" y="3154363"/>
          <p14:tracePt t="108542" x="9998075" y="3108325"/>
          <p14:tracePt t="108558" x="10036175" y="3070225"/>
          <p14:tracePt t="108575" x="10080625" y="3001963"/>
          <p14:tracePt t="108577" x="10080625" y="2994025"/>
          <p14:tracePt t="108579" x="10088563" y="2987675"/>
          <p14:tracePt t="108580" x="10096500" y="2971800"/>
          <p14:tracePt t="108592" x="10126663" y="2911475"/>
          <p14:tracePt t="108608" x="10180638" y="2811463"/>
          <p14:tracePt t="108611" x="10180638" y="2803525"/>
          <p14:tracePt t="108612" x="10188575" y="2797175"/>
          <p14:tracePt t="108614" x="10202863" y="2773363"/>
          <p14:tracePt t="108625" x="10226675" y="2720975"/>
          <p14:tracePt t="108642" x="10271125" y="2620963"/>
          <p14:tracePt t="108646" x="10279063" y="2598738"/>
          <p14:tracePt t="108649" x="10279063" y="2590800"/>
          <p14:tracePt t="108650" x="10287000" y="2574925"/>
          <p14:tracePt t="108658" x="10294938" y="2536825"/>
          <p14:tracePt t="108660" x="10302875" y="2536825"/>
          <p14:tracePt t="108675" x="10302875" y="2476500"/>
          <p14:tracePt t="108676" x="10302875" y="2468563"/>
          <p14:tracePt t="108679" x="10302875" y="2460625"/>
          <p14:tracePt t="108692" x="10302875" y="2416175"/>
          <p14:tracePt t="108694" x="10302875" y="2408238"/>
          <p14:tracePt t="108708" x="10302875" y="2370138"/>
          <p14:tracePt t="108725" x="10302875" y="2332038"/>
          <p14:tracePt t="108742" x="10302875" y="2301875"/>
          <p14:tracePt t="108758" x="10302875" y="2255838"/>
          <p14:tracePt t="108775" x="10294938" y="2217738"/>
          <p14:tracePt t="108792" x="10287000" y="2171700"/>
          <p14:tracePt t="108808" x="10279063" y="2133600"/>
          <p14:tracePt t="108825" x="10264775" y="2087563"/>
          <p14:tracePt t="108827" x="10264775" y="2079625"/>
          <p14:tracePt t="108829" x="10264775" y="2073275"/>
          <p14:tracePt t="108842" x="10248900" y="2035175"/>
          <p14:tracePt t="108858" x="10233025" y="2003425"/>
          <p14:tracePt t="108861" x="10226675" y="2003425"/>
          <p14:tracePt t="108875" x="10218738" y="1973263"/>
          <p14:tracePt t="108891" x="10202863" y="1951038"/>
          <p14:tracePt t="108908" x="10188575" y="1935163"/>
          <p14:tracePt t="108925" x="10172700" y="1912938"/>
          <p14:tracePt t="108942" x="10150475" y="1905000"/>
          <p14:tracePt t="108958" x="10104438" y="1897063"/>
          <p14:tracePt t="108975" x="10042525" y="1874838"/>
          <p14:tracePt t="108992" x="10004425" y="1866900"/>
          <p14:tracePt t="109008" x="9959975" y="1866900"/>
          <p14:tracePt t="109025" x="9921875" y="1866900"/>
          <p14:tracePt t="109042" x="9875838" y="1882775"/>
          <p14:tracePt t="109043" x="9867900" y="1882775"/>
          <p14:tracePt t="109044" x="9859963" y="1882775"/>
          <p14:tracePt t="109047" x="9852025" y="1882775"/>
          <p14:tracePt t="109048" x="9845675" y="1889125"/>
          <p14:tracePt t="109058" x="9813925" y="1897063"/>
          <p14:tracePt t="109075" x="9753600" y="1912938"/>
          <p14:tracePt t="109078" x="9745663" y="1920875"/>
          <p14:tracePt t="109092" x="9693275" y="1935163"/>
          <p14:tracePt t="109108" x="9609138" y="1951038"/>
          <p14:tracePt t="109110" x="9593263" y="1951038"/>
          <p14:tracePt t="109113" x="9585325" y="1951038"/>
          <p14:tracePt t="109125" x="9532938" y="1965325"/>
          <p14:tracePt t="109126" x="9525000" y="1965325"/>
          <p14:tracePt t="109142" x="9478963" y="1973263"/>
          <p14:tracePt t="109158" x="9448800" y="1981200"/>
          <p14:tracePt t="109162" x="9432925" y="1989138"/>
          <p14:tracePt t="109175" x="9418638" y="1997075"/>
          <p14:tracePt t="109192" x="9372600" y="2011363"/>
          <p14:tracePt t="109209" x="9326563" y="2035175"/>
          <p14:tracePt t="109225" x="9280525" y="2057400"/>
          <p14:tracePt t="109228" x="9274175" y="2065338"/>
          <p14:tracePt t="109230" x="9266238" y="2065338"/>
          <p14:tracePt t="109232" x="9258300" y="2073275"/>
          <p14:tracePt t="109242" x="9236075" y="2087563"/>
          <p14:tracePt t="109258" x="9197975" y="2111375"/>
          <p14:tracePt t="109261" x="9197975" y="2117725"/>
          <p14:tracePt t="109275" x="9182100" y="2133600"/>
          <p14:tracePt t="109292" x="9174163" y="2141538"/>
          <p14:tracePt t="109309" x="9166225" y="2149475"/>
          <p14:tracePt t="109325" x="9166225" y="2155825"/>
          <p14:tracePt t="109342" x="9151938" y="2179638"/>
          <p14:tracePt t="109358" x="9121775" y="2209800"/>
          <p14:tracePt t="109360" x="9121775" y="2217738"/>
          <p14:tracePt t="109363" x="9113838" y="2225675"/>
          <p14:tracePt t="109364" x="9113838" y="2232025"/>
          <p14:tracePt t="109375" x="9090025" y="2255838"/>
          <p14:tracePt t="109392" x="9059863" y="2316163"/>
          <p14:tracePt t="109408" x="9037638" y="2354263"/>
          <p14:tracePt t="109412" x="9037638" y="2362200"/>
          <p14:tracePt t="109425" x="9029700" y="2384425"/>
          <p14:tracePt t="109442" x="9029700" y="2400300"/>
          <p14:tracePt t="109459" x="9029700" y="2408238"/>
          <p14:tracePt t="109475" x="9029700" y="2416175"/>
          <p14:tracePt t="109492" x="9013825" y="2446338"/>
          <p14:tracePt t="109509" x="9007475" y="2492375"/>
          <p14:tracePt t="109511" x="9007475" y="2498725"/>
          <p14:tracePt t="109513" x="9007475" y="2506663"/>
          <p14:tracePt t="109515" x="9007475" y="2514600"/>
          <p14:tracePt t="109516" x="8999538" y="2522538"/>
          <p14:tracePt t="109525" x="8991600" y="2544763"/>
          <p14:tracePt t="109542" x="8983663" y="2620963"/>
          <p14:tracePt t="109546" x="8983663" y="2644775"/>
          <p14:tracePt t="109548" x="8983663" y="2651125"/>
          <p14:tracePt t="109550" x="8983663" y="2659063"/>
          <p14:tracePt t="109558" x="8975725" y="2682875"/>
          <p14:tracePt t="109575" x="8975725" y="2727325"/>
          <p14:tracePt t="109576" x="8975725" y="2735263"/>
          <p14:tracePt t="109592" x="8975725" y="2759075"/>
          <p14:tracePt t="109609" x="8975725" y="2765425"/>
          <p14:tracePt t="109669" x="8975725" y="2773363"/>
          <p14:tracePt t="109675" x="8975725" y="2781300"/>
          <p14:tracePt t="109679" x="8975725" y="2789238"/>
          <p14:tracePt t="109692" x="8975725" y="2811463"/>
          <p14:tracePt t="109709" x="8975725" y="2849563"/>
          <p14:tracePt t="109725" x="8975725" y="2865438"/>
          <p14:tracePt t="109843" x="8975725" y="2873375"/>
          <p14:tracePt t="109943" x="8975725" y="2879725"/>
          <p14:tracePt t="109950" x="8975725" y="2887663"/>
          <p14:tracePt t="109959" x="8975725" y="2895600"/>
          <p14:tracePt t="109975" x="8969375" y="2917825"/>
          <p14:tracePt t="109978" x="8969375" y="2925763"/>
          <p14:tracePt t="109992" x="8969375" y="2941638"/>
          <p14:tracePt t="110009" x="8961438" y="2963863"/>
          <p14:tracePt t="110025" x="8961438" y="2971800"/>
          <p14:tracePt t="110042" x="8961438" y="2987675"/>
          <p14:tracePt t="110059" x="8961438" y="3009900"/>
          <p14:tracePt t="110076" x="8953500" y="3055938"/>
          <p14:tracePt t="110078" x="8953500" y="3063875"/>
          <p14:tracePt t="110092" x="8953500" y="3101975"/>
          <p14:tracePt t="110109" x="8945563" y="3162300"/>
          <p14:tracePt t="110126" x="8945563" y="3200400"/>
          <p14:tracePt t="110142" x="8945563" y="3230563"/>
          <p14:tracePt t="110144" x="8945563" y="3238500"/>
          <p14:tracePt t="110159" x="8945563" y="3254375"/>
          <p14:tracePt t="110175" x="8945563" y="3260725"/>
          <p14:tracePt t="110192" x="8945563" y="3268663"/>
          <p14:tracePt t="110209" x="8945563" y="3284538"/>
          <p14:tracePt t="110226" x="8931275" y="3298825"/>
          <p14:tracePt t="110228" x="8931275" y="3306763"/>
          <p14:tracePt t="110242" x="8931275" y="3330575"/>
          <p14:tracePt t="110259" x="8923338" y="3344863"/>
          <p14:tracePt t="110276" x="8923338" y="3352800"/>
          <p14:tracePt t="110303" x="8931275" y="3352800"/>
          <p14:tracePt t="110309" x="8937625" y="3352800"/>
          <p14:tracePt t="110326" x="8969375" y="3352800"/>
          <p14:tracePt t="110328" x="8975725" y="3352800"/>
          <p14:tracePt t="110342" x="8991600" y="3344863"/>
          <p14:tracePt t="110359" x="8999538" y="3344863"/>
          <p14:tracePt t="110412" x="8999538" y="3336925"/>
          <p14:tracePt t="110417" x="9007475" y="3330575"/>
          <p14:tracePt t="110425" x="9013825" y="3322638"/>
          <p14:tracePt t="110442" x="9045575" y="3284538"/>
          <p14:tracePt t="110444" x="9045575" y="3276600"/>
          <p14:tracePt t="110459" x="9067800" y="3230563"/>
          <p14:tracePt t="110460" x="9075738" y="3222625"/>
          <p14:tracePt t="110475" x="9105900" y="3170238"/>
          <p14:tracePt t="110478" x="9121775" y="3146425"/>
          <p14:tracePt t="110481" x="9121775" y="3140075"/>
          <p14:tracePt t="110483" x="9128125" y="3124200"/>
          <p14:tracePt t="110492" x="9159875" y="3063875"/>
          <p14:tracePt t="110509" x="9212263" y="2963863"/>
          <p14:tracePt t="110511" x="9220200" y="2949575"/>
          <p14:tracePt t="110512" x="9228138" y="2933700"/>
          <p14:tracePt t="110515" x="9236075" y="2917825"/>
          <p14:tracePt t="110516" x="9236075" y="2911475"/>
          <p14:tracePt t="110525" x="9266238" y="2849563"/>
          <p14:tracePt t="110542" x="9326563" y="2727325"/>
          <p14:tracePt t="110546" x="9342438" y="2697163"/>
          <p14:tracePt t="110548" x="9350375" y="2689225"/>
          <p14:tracePt t="110559" x="9388475" y="2620963"/>
          <p14:tracePt t="110575" x="9440863" y="2544763"/>
          <p14:tracePt t="110577" x="9440863" y="2530475"/>
          <p14:tracePt t="110578" x="9448800" y="2522538"/>
          <p14:tracePt t="110581" x="9456738" y="2506663"/>
          <p14:tracePt t="110592" x="9478963" y="2476500"/>
          <p14:tracePt t="110609" x="9486900" y="2460625"/>
          <p14:tracePt t="110643" x="9486900" y="2468563"/>
          <p14:tracePt t="110649" x="9486900" y="2484438"/>
          <p14:tracePt t="110659" x="9486900" y="2514600"/>
          <p14:tracePt t="110661" x="9486900" y="2522538"/>
          <p14:tracePt t="110663" x="9486900" y="2530475"/>
          <p14:tracePt t="110664" x="9486900" y="2536825"/>
          <p14:tracePt t="110675" x="9486900" y="2560638"/>
          <p14:tracePt t="110692" x="9486900" y="2598738"/>
          <p14:tracePt t="110709" x="9486900" y="2613025"/>
          <p14:tracePt t="110725" x="9494838" y="2613025"/>
          <p14:tracePt t="110821" x="9494838" y="2620963"/>
          <p14:tracePt t="110831" x="9502775" y="2620963"/>
          <p14:tracePt t="110877" x="9509125" y="2620963"/>
          <p14:tracePt t="110935" x="9517063" y="2620963"/>
          <p14:tracePt t="110947" x="9525000" y="2620963"/>
          <p14:tracePt t="110959" x="9532938" y="2620963"/>
          <p14:tracePt t="110965" x="9540875" y="2620963"/>
          <p14:tracePt t="110979" x="9547225" y="2620963"/>
          <p14:tracePt t="110993" x="9555163" y="2620963"/>
          <p14:tracePt t="111009" x="9563100" y="2620963"/>
          <p14:tracePt t="111026" x="9578975" y="2620963"/>
          <p14:tracePt t="111042" x="9585325" y="2620963"/>
          <p14:tracePt t="111059" x="9609138" y="2636838"/>
          <p14:tracePt t="111076" x="9655175" y="2674938"/>
          <p14:tracePt t="111078" x="9661525" y="2682875"/>
          <p14:tracePt t="111081" x="9669463" y="2689225"/>
          <p14:tracePt t="111092" x="9715500" y="2727325"/>
          <p14:tracePt t="111109" x="9791700" y="2781300"/>
          <p14:tracePt t="111110" x="9799638" y="2789238"/>
          <p14:tracePt t="111112" x="9807575" y="2789238"/>
          <p14:tracePt t="111126" x="9890125" y="2835275"/>
          <p14:tracePt t="111127" x="0" y="0"/>
        </p14:tracePtLst>
        <p14:tracePtLst>
          <p14:tracePt t="116303" x="10866438" y="2286000"/>
          <p14:tracePt t="116400" x="10866438" y="2293938"/>
          <p14:tracePt t="116408" x="10866438" y="2301875"/>
          <p14:tracePt t="116411" x="10866438" y="2308225"/>
          <p14:tracePt t="116428" x="10836275" y="2400300"/>
          <p14:tracePt t="116445" x="10744200" y="2544763"/>
          <p14:tracePt t="116447" x="10744200" y="2560638"/>
          <p14:tracePt t="116449" x="10728325" y="2574925"/>
          <p14:tracePt t="116450" x="10721975" y="2590800"/>
          <p14:tracePt t="116461" x="10675938" y="2697163"/>
          <p14:tracePt t="116462" x="10668000" y="2705100"/>
          <p14:tracePt t="116477" x="10637838" y="2827338"/>
          <p14:tracePt t="116479" x="10629900" y="2841625"/>
          <p14:tracePt t="116494" x="10614025" y="2933700"/>
          <p14:tracePt t="116511" x="10614025" y="2979738"/>
          <p14:tracePt t="116512" x="10614025" y="2987675"/>
          <p14:tracePt t="116528" x="10614025" y="3001963"/>
          <p14:tracePt t="116544" x="10614025" y="3025775"/>
          <p14:tracePt t="116561" x="10614025" y="3063875"/>
          <p14:tracePt t="116578" x="10614025" y="3101975"/>
          <p14:tracePt t="116579" x="10607675" y="3108325"/>
          <p14:tracePt t="116580" x="10607675" y="3116263"/>
          <p14:tracePt t="116583" x="10607675" y="3124200"/>
          <p14:tracePt t="116595" x="10583863" y="3170238"/>
          <p14:tracePt t="116611" x="10545763" y="3254375"/>
          <p14:tracePt t="116612" x="10545763" y="3276600"/>
          <p14:tracePt t="116614" x="10537825" y="3292475"/>
          <p14:tracePt t="116617" x="10531475" y="3298825"/>
          <p14:tracePt t="116628" x="10499725" y="3398838"/>
          <p14:tracePt t="116644" x="10469563" y="3527425"/>
          <p14:tracePt t="116647" x="10469563" y="3535363"/>
          <p14:tracePt t="116649" x="10461625" y="3551238"/>
          <p14:tracePt t="116661" x="10447338" y="3627438"/>
          <p14:tracePt t="116662" x="10447338" y="3641725"/>
          <p14:tracePt t="116665" x="10447338" y="3657600"/>
          <p14:tracePt t="116667" x="10439400" y="3665538"/>
          <p14:tracePt t="116668" x="10431463" y="3673475"/>
          <p14:tracePt t="116678" x="10417175" y="3741738"/>
          <p14:tracePt t="116694" x="10379075" y="3832225"/>
          <p14:tracePt t="116697" x="10371138" y="3848100"/>
          <p14:tracePt t="116698" x="10363200" y="3863975"/>
          <p14:tracePt t="116700" x="10355263" y="3870325"/>
          <p14:tracePt t="116711" x="10333038" y="3940175"/>
          <p14:tracePt t="116728" x="10287000" y="4038600"/>
          <p14:tracePt t="116730" x="10279063" y="4046538"/>
          <p14:tracePt t="116732" x="10271125" y="4054475"/>
          <p14:tracePt t="116734" x="10271125" y="4060825"/>
          <p14:tracePt t="116744" x="10256838" y="4098925"/>
          <p14:tracePt t="116761" x="10233025" y="4144963"/>
          <p14:tracePt t="116764" x="10233025" y="4152900"/>
          <p14:tracePt t="116778" x="10218738" y="4191000"/>
          <p14:tracePt t="116795" x="10210800" y="4229100"/>
          <p14:tracePt t="116811" x="10202863" y="4259263"/>
          <p14:tracePt t="116828" x="10194925" y="4305300"/>
          <p14:tracePt t="116830" x="10188575" y="4313238"/>
          <p14:tracePt t="116844" x="10180638" y="4359275"/>
          <p14:tracePt t="116861" x="10156825" y="4419600"/>
          <p14:tracePt t="116863" x="10150475" y="4419600"/>
          <p14:tracePt t="116864" x="10150475" y="4435475"/>
          <p14:tracePt t="116878" x="10134600" y="4473575"/>
          <p14:tracePt t="116894" x="10126663" y="4495800"/>
          <p14:tracePt t="116912" x="10126663" y="4503738"/>
          <p14:tracePt t="117011" x="10118725" y="4503738"/>
          <p14:tracePt t="117031" x="10118725" y="4511675"/>
          <p14:tracePt t="117037" x="10112375" y="4511675"/>
          <p14:tracePt t="117153" x="10104438" y="4511675"/>
          <p14:tracePt t="117162" x="10096500" y="4518025"/>
          <p14:tracePt t="117169" x="10088563" y="4518025"/>
          <p14:tracePt t="117178" x="10066338" y="4525963"/>
          <p14:tracePt t="117194" x="10050463" y="4525963"/>
          <p14:tracePt t="117196" x="10042525" y="4525963"/>
          <p14:tracePt t="117211" x="10036175" y="4525963"/>
          <p14:tracePt t="117244" x="10028238" y="4525963"/>
          <p14:tracePt t="117293" x="10020300" y="4525963"/>
          <p14:tracePt t="117297" x="10020300" y="4518025"/>
          <p14:tracePt t="117311" x="9990138" y="4503738"/>
          <p14:tracePt t="117328" x="9936163" y="4479925"/>
          <p14:tracePt t="117344" x="9921875" y="4473575"/>
          <p14:tracePt t="117573" x="9921875" y="4465638"/>
          <p14:tracePt t="117587" x="9913938" y="4465638"/>
          <p14:tracePt t="117600" x="9913938" y="4457700"/>
          <p14:tracePt t="117611" x="9913938" y="4449763"/>
          <p14:tracePt t="117628" x="9913938" y="4441825"/>
          <p14:tracePt t="117645" x="9906000" y="4435475"/>
          <p14:tracePt t="117678" x="9890125" y="4435475"/>
          <p14:tracePt t="117695" x="9875838" y="4435475"/>
          <p14:tracePt t="117696" x="9875838" y="4427538"/>
          <p14:tracePt t="117711" x="9859963" y="4427538"/>
          <p14:tracePt t="117728" x="9845675" y="4427538"/>
          <p14:tracePt t="117745" x="9829800" y="4419600"/>
          <p14:tracePt t="117761" x="9813925" y="4403725"/>
          <p14:tracePt t="117764" x="9813925" y="4397375"/>
          <p14:tracePt t="117778" x="9799638" y="4389438"/>
          <p14:tracePt t="117795" x="9799638" y="4381500"/>
          <p14:tracePt t="117812" x="9791700" y="4381500"/>
          <p14:tracePt t="117911" x="9783763" y="4381500"/>
          <p14:tracePt t="117917" x="9775825" y="4373563"/>
          <p14:tracePt t="117928" x="9761538" y="4373563"/>
          <p14:tracePt t="117945" x="9745663" y="4373563"/>
          <p14:tracePt t="117961" x="9731375" y="4373563"/>
          <p14:tracePt t="117978" x="9723438" y="4389438"/>
          <p14:tracePt t="117995" x="9715500" y="4397375"/>
          <p14:tracePt t="118028" x="9707563" y="4397375"/>
          <p14:tracePt t="118047" x="9699625" y="4397375"/>
          <p14:tracePt t="118061" x="9685338" y="4397375"/>
          <p14:tracePt t="118078" x="9655175" y="4397375"/>
          <p14:tracePt t="118095" x="9639300" y="4397375"/>
          <p14:tracePt t="118112" x="9631363" y="4403725"/>
          <p14:tracePt t="118128" x="9623425" y="4403725"/>
          <p14:tracePt t="118205" x="9617075" y="4403725"/>
          <p14:tracePt t="118210" x="9609138" y="4403725"/>
          <p14:tracePt t="118213" x="9601200" y="4403725"/>
          <p14:tracePt t="118228" x="9571038" y="4403725"/>
          <p14:tracePt t="118245" x="9547225" y="4403725"/>
          <p14:tracePt t="118262" x="9547225" y="4411663"/>
          <p14:tracePt t="118371" x="9540875" y="4411663"/>
          <p14:tracePt t="118649" x="9540875" y="4403725"/>
          <p14:tracePt t="118705" x="9540875" y="4397375"/>
          <p14:tracePt t="118721" x="9540875" y="4389438"/>
          <p14:tracePt t="118726" x="9540875" y="4381500"/>
          <p14:tracePt t="118743" x="9540875" y="4373563"/>
          <p14:tracePt t="118825" x="9540875" y="4365625"/>
          <p14:tracePt t="119175" x="9540875" y="4373563"/>
          <p14:tracePt t="119181" x="9555163" y="4373563"/>
          <p14:tracePt t="119182" x="9555163" y="4381500"/>
          <p14:tracePt t="119195" x="9578975" y="4397375"/>
          <p14:tracePt t="119212" x="9617075" y="4403725"/>
          <p14:tracePt t="119229" x="9639300" y="4411663"/>
          <p14:tracePt t="119230" x="9655175" y="4411663"/>
          <p14:tracePt t="119245" x="9677400" y="4419600"/>
          <p14:tracePt t="119262" x="9693275" y="4427538"/>
          <p14:tracePt t="119382" x="9699625" y="4427538"/>
          <p14:tracePt t="119519" x="9707563" y="4427538"/>
          <p14:tracePt t="119607" x="9715500" y="4435475"/>
          <p14:tracePt t="119627" x="9723438" y="4435475"/>
          <p14:tracePt t="119645" x="9731375" y="4435475"/>
          <p14:tracePt t="119667" x="9737725" y="4435475"/>
          <p14:tracePt t="119677" x="9745663" y="4435475"/>
          <p14:tracePt t="119691" x="9753600" y="4435475"/>
          <p14:tracePt t="119702" x="9761538" y="4435475"/>
          <p14:tracePt t="119712" x="9769475" y="4435475"/>
          <p14:tracePt t="119729" x="9783763" y="4435475"/>
          <p14:tracePt t="119746" x="9791700" y="4435475"/>
          <p14:tracePt t="119781" x="9791700" y="4441825"/>
          <p14:tracePt t="119785" x="9799638" y="4441825"/>
          <p14:tracePt t="119796" x="9813925" y="4457700"/>
          <p14:tracePt t="119812" x="9821863" y="4465638"/>
          <p14:tracePt t="119829" x="9829800" y="4473575"/>
          <p14:tracePt t="119831" x="9837738" y="4473575"/>
          <p14:tracePt t="119845" x="9845675" y="4473575"/>
          <p14:tracePt t="119862" x="9852025" y="4473575"/>
          <p14:tracePt t="119879" x="9875838" y="4473575"/>
          <p14:tracePt t="119895" x="9883775" y="4473575"/>
          <p14:tracePt t="119913" x="9906000" y="4473575"/>
          <p14:tracePt t="119929" x="9921875" y="4473575"/>
          <p14:tracePt t="119946" x="9936163" y="4479925"/>
          <p14:tracePt t="119962" x="9952038" y="4487863"/>
          <p14:tracePt t="119979" x="9959975" y="4487863"/>
          <p14:tracePt t="119995" x="9966325" y="4487863"/>
          <p14:tracePt t="120012" x="9974263" y="4487863"/>
          <p14:tracePt t="120029" x="9982200" y="4487863"/>
          <p14:tracePt t="120085" x="9990138" y="4487863"/>
          <p14:tracePt t="120094" x="9998075" y="4487863"/>
          <p14:tracePt t="120107" x="10004425" y="4487863"/>
          <p14:tracePt t="120121" x="10012363" y="4487863"/>
          <p14:tracePt t="120135" x="10020300" y="4487863"/>
          <p14:tracePt t="120146" x="10028238" y="4479925"/>
          <p14:tracePt t="120187" x="10036175" y="4479925"/>
          <p14:tracePt t="120207" x="10042525" y="4479925"/>
          <p14:tracePt t="120241" x="10042525" y="4473575"/>
          <p14:tracePt t="120247" x="10050463" y="4473575"/>
          <p14:tracePt t="120337" x="10058400" y="4473575"/>
          <p14:tracePt t="120379" x="10066338" y="4473575"/>
          <p14:tracePt t="120409" x="10074275" y="4465638"/>
          <p14:tracePt t="120425" x="10080625" y="4465638"/>
          <p14:tracePt t="120433" x="10088563" y="4465638"/>
          <p14:tracePt t="120449" x="10096500" y="4465638"/>
          <p14:tracePt t="120462" x="10104438" y="4457700"/>
          <p14:tracePt t="120479" x="10118725" y="4449763"/>
          <p14:tracePt t="120496" x="10126663" y="4449763"/>
          <p14:tracePt t="120513" x="10134600" y="4449763"/>
          <p14:tracePt t="120529" x="10142538" y="4441825"/>
          <p14:tracePt t="120546" x="10150475" y="4441825"/>
          <p14:tracePt t="120587" x="10156825" y="4441825"/>
          <p14:tracePt t="120609" x="10164763" y="4441825"/>
          <p14:tracePt t="120623" x="10172700" y="4441825"/>
          <p14:tracePt t="120629" x="10172700" y="4435475"/>
          <p14:tracePt t="120646" x="10188575" y="4419600"/>
          <p14:tracePt t="120663" x="10202863" y="4411663"/>
          <p14:tracePt t="120679" x="10210800" y="4411663"/>
          <p14:tracePt t="120696" x="10218738" y="4411663"/>
          <p14:tracePt t="120717" x="10218738" y="4403725"/>
          <p14:tracePt t="121057" x="10226675" y="4403725"/>
          <p14:tracePt t="121087" x="10226675" y="4397375"/>
          <p14:tracePt t="121963" x="0" y="0"/>
        </p14:tracePtLst>
        <p14:tracePtLst>
          <p14:tracePt t="123198" x="9456738" y="4838700"/>
          <p14:tracePt t="123584" x="9464675" y="4838700"/>
          <p14:tracePt t="123599" x="9471025" y="4838700"/>
          <p14:tracePt t="123627" x="9478963" y="4838700"/>
          <p14:tracePt t="123646" x="9478963" y="4846638"/>
          <p14:tracePt t="123650" x="9486900" y="4846638"/>
          <p14:tracePt t="123664" x="9494838" y="4846638"/>
          <p14:tracePt t="123681" x="9502775" y="4846638"/>
          <p14:tracePt t="123699" x="9509125" y="4846638"/>
          <p14:tracePt t="123714" x="9525000" y="4854575"/>
          <p14:tracePt t="123730" x="9547225" y="4854575"/>
          <p14:tracePt t="123747" x="9563100" y="4860925"/>
          <p14:tracePt t="123764" x="9578975" y="4868863"/>
          <p14:tracePt t="123780" x="9601200" y="4868863"/>
          <p14:tracePt t="123782" x="9601200" y="4876800"/>
          <p14:tracePt t="123797" x="9623425" y="4884738"/>
          <p14:tracePt t="123814" x="9655175" y="4899025"/>
          <p14:tracePt t="123815" x="9661525" y="4899025"/>
          <p14:tracePt t="123830" x="9693275" y="4906963"/>
          <p14:tracePt t="123847" x="9715500" y="4914900"/>
          <p14:tracePt t="123849" x="9723438" y="4914900"/>
          <p14:tracePt t="123864" x="9745663" y="4914900"/>
          <p14:tracePt t="123880" x="9753600" y="4914900"/>
          <p14:tracePt t="123897" x="9761538" y="4914900"/>
          <p14:tracePt t="123914" x="9761538" y="4922838"/>
          <p14:tracePt t="123930" x="9775825" y="4922838"/>
          <p14:tracePt t="123947" x="9783763" y="4922838"/>
          <p14:tracePt t="123964" x="9791700" y="4930775"/>
          <p14:tracePt t="123965" x="9799638" y="4930775"/>
          <p14:tracePt t="123980" x="9813925" y="4930775"/>
          <p14:tracePt t="123997" x="9829800" y="4930775"/>
          <p14:tracePt t="124014" x="9845675" y="4937125"/>
          <p14:tracePt t="124031" x="9859963" y="4945063"/>
          <p14:tracePt t="124047" x="9867900" y="4945063"/>
          <p14:tracePt t="124064" x="9875838" y="4953000"/>
          <p14:tracePt t="124080" x="9890125" y="4960938"/>
          <p14:tracePt t="124097" x="9906000" y="4968875"/>
          <p14:tracePt t="124099" x="9913938" y="4968875"/>
          <p14:tracePt t="124114" x="9936163" y="4968875"/>
          <p14:tracePt t="124130" x="9966325" y="4968875"/>
          <p14:tracePt t="124147" x="9974263" y="4968875"/>
          <p14:tracePt t="124169" x="9982200" y="4968875"/>
          <p14:tracePt t="124193" x="9990138" y="4968875"/>
          <p14:tracePt t="124259" x="9998075" y="4968875"/>
          <p14:tracePt t="124273" x="10004425" y="4968875"/>
          <p14:tracePt t="124285" x="10012363" y="4968875"/>
          <p14:tracePt t="124291" x="10020300" y="4968875"/>
          <p14:tracePt t="124299" x="10020300" y="4975225"/>
          <p14:tracePt t="124314" x="10028238" y="4975225"/>
          <p14:tracePt t="124331" x="10036175" y="4975225"/>
          <p14:tracePt t="124359" x="10042525" y="4975225"/>
          <p14:tracePt t="124385" x="10050463" y="4975225"/>
          <p14:tracePt t="124397" x="10058400" y="4975225"/>
          <p14:tracePt t="124409" x="10066338" y="4975225"/>
          <p14:tracePt t="124419" x="10074275" y="4975225"/>
          <p14:tracePt t="124430" x="10080625" y="4975225"/>
          <p14:tracePt t="124447" x="10088563" y="4975225"/>
          <p14:tracePt t="124861" x="10088563" y="4983163"/>
          <p14:tracePt t="125827" x="10096500" y="4983163"/>
          <p14:tracePt t="126575" x="10096500" y="4975225"/>
          <p14:tracePt t="126580" x="10104438" y="4975225"/>
          <p14:tracePt t="126781" x="10112375" y="4975225"/>
          <p14:tracePt t="126787" x="10118725" y="4975225"/>
          <p14:tracePt t="126799" x="10126663" y="4983163"/>
          <p14:tracePt t="126815" x="10150475" y="5006975"/>
          <p14:tracePt t="126832" x="10156825" y="5013325"/>
          <p14:tracePt t="126848" x="10180638" y="5021263"/>
          <p14:tracePt t="126865" x="10218738" y="5021263"/>
          <p14:tracePt t="126881" x="10264775" y="5029200"/>
          <p14:tracePt t="126882" x="10271125" y="5029200"/>
          <p14:tracePt t="126882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068E96-B205-481E-A996-E4491A3AC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PERDA DE CARGA PRINCIPAL</a:t>
            </a:r>
            <a:br>
              <a:rPr lang="pt-BR" alt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pt-BR" altLang="pt-B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(Aula 8.1)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2A740D-47AB-4C82-B23E-09765DDC6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351338"/>
          </a:xfrm>
        </p:spPr>
        <p:txBody>
          <a:bodyPr/>
          <a:lstStyle/>
          <a:p>
            <a:pPr marL="0" indent="0">
              <a:buNone/>
            </a:pPr>
            <a:endParaRPr lang="pt-BR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1)Recordação</a:t>
            </a:r>
          </a:p>
          <a:p>
            <a:pPr marL="0" indent="0">
              <a:buNone/>
            </a:pPr>
            <a:endParaRPr lang="pt-BR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→ Perda de carga principal ou distribuída = </a:t>
            </a:r>
            <a:r>
              <a:rPr lang="pt-BR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hf</a:t>
            </a:r>
            <a:endParaRPr lang="pt-BR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→ Perda de carga localizada = </a:t>
            </a:r>
            <a:r>
              <a:rPr lang="pt-BR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hf</a:t>
            </a:r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Loc</a:t>
            </a:r>
            <a:endParaRPr lang="pt-BR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6286AF07-F304-4DCA-BB0C-D0B99EB6C7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4078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129"/>
    </mc:Choice>
    <mc:Fallback>
      <p:transition spd="slow" advTm="66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77" x="5464175" y="3763963"/>
          <p14:tracePt t="1899" x="5464175" y="3756025"/>
          <p14:tracePt t="1911" x="5464175" y="3749675"/>
          <p14:tracePt t="1914" x="5464175" y="3741738"/>
          <p14:tracePt t="1929" x="5464175" y="3711575"/>
          <p14:tracePt t="1945" x="5456238" y="3665538"/>
          <p14:tracePt t="1962" x="5448300" y="3635375"/>
          <p14:tracePt t="1979" x="5440363" y="3627438"/>
          <p14:tracePt t="2005" x="5432425" y="3627438"/>
          <p14:tracePt t="2014" x="5432425" y="3619500"/>
          <p14:tracePt t="2029" x="5410200" y="3603625"/>
          <p14:tracePt t="2033" x="5410200" y="3597275"/>
          <p14:tracePt t="2095" x="5349875" y="3429000"/>
          <p14:tracePt t="2096" x="5349875" y="3413125"/>
          <p14:tracePt t="2112" x="5326063" y="3344863"/>
          <p14:tracePt t="2129" x="5311775" y="3292475"/>
          <p14:tracePt t="2130" x="5311775" y="3284538"/>
          <p14:tracePt t="2145" x="5303838" y="3260725"/>
          <p14:tracePt t="2162" x="5295900" y="3246438"/>
          <p14:tracePt t="2179" x="5265738" y="3184525"/>
          <p14:tracePt t="2195" x="5227638" y="3094038"/>
          <p14:tracePt t="2196" x="5219700" y="3086100"/>
          <p14:tracePt t="2212" x="5143500" y="2949575"/>
          <p14:tracePt t="2229" x="5051425" y="2773363"/>
          <p14:tracePt t="2230" x="5037138" y="2743200"/>
          <p14:tracePt t="2245" x="4968875" y="2590800"/>
          <p14:tracePt t="2262" x="4860925" y="2346325"/>
          <p14:tracePt t="2279" x="4770438" y="2103438"/>
          <p14:tracePt t="2280" x="4754563" y="2073275"/>
          <p14:tracePt t="2295" x="4670425" y="1844675"/>
          <p14:tracePt t="2312" x="4572000" y="1531938"/>
          <p14:tracePt t="2329" x="4465638" y="1273175"/>
          <p14:tracePt t="2345" x="4359275" y="968375"/>
          <p14:tracePt t="2347" x="4343400" y="922338"/>
          <p14:tracePt t="2348" x="4327525" y="892175"/>
          <p14:tracePt t="2350" x="4305300" y="854075"/>
          <p14:tracePt t="2362" x="4213225" y="647700"/>
          <p14:tracePt t="2379" x="4092575" y="358775"/>
          <p14:tracePt t="2382" x="4054475" y="288925"/>
          <p14:tracePt t="2384" x="4046538" y="258763"/>
          <p14:tracePt t="2396" x="3946525" y="68263"/>
          <p14:tracePt t="2412" x="3856038" y="0"/>
          <p14:tracePt t="2414" x="3840163" y="0"/>
          <p14:tracePt t="2416" x="3832225" y="0"/>
          <p14:tracePt t="2419" x="3817938" y="0"/>
          <p14:tracePt t="2429" x="3771900" y="0"/>
          <p14:tracePt t="2446" x="3687763" y="0"/>
          <p14:tracePt t="2448" x="3673475" y="0"/>
          <p14:tracePt t="2450" x="3665538" y="0"/>
          <p14:tracePt t="2462" x="3603625" y="0"/>
          <p14:tracePt t="2479" x="3543300" y="0"/>
          <p14:tracePt t="2481" x="3535363" y="0"/>
          <p14:tracePt t="2483" x="3527425" y="0"/>
          <p14:tracePt t="2496" x="3505200" y="0"/>
          <p14:tracePt t="2545" x="3497263" y="0"/>
          <p14:tracePt t="2655" x="3497263" y="7938"/>
          <p14:tracePt t="2667" x="3497263" y="15875"/>
          <p14:tracePt t="2696" x="3482975" y="46038"/>
          <p14:tracePt t="2712" x="3482975" y="68263"/>
          <p14:tracePt t="2729" x="3475038" y="98425"/>
          <p14:tracePt t="2731" x="3467100" y="98425"/>
          <p14:tracePt t="2796" x="3406775" y="396875"/>
          <p14:tracePt t="2800" x="3398838" y="419100"/>
          <p14:tracePt t="2803" x="3398838" y="441325"/>
          <p14:tracePt t="2804" x="3398838" y="457200"/>
          <p14:tracePt t="2846" x="3336925" y="1044575"/>
          <p14:tracePt t="2849" x="3330575" y="1074738"/>
          <p14:tracePt t="2851" x="3330575" y="1112838"/>
          <p14:tracePt t="2862" x="3292475" y="1311275"/>
          <p14:tracePt t="2879" x="3260725" y="1539875"/>
          <p14:tracePt t="2881" x="3254375" y="1554163"/>
          <p14:tracePt t="2883" x="3254375" y="1577975"/>
          <p14:tracePt t="2896" x="3230563" y="1706563"/>
          <p14:tracePt t="2912" x="3216275" y="1798638"/>
          <p14:tracePt t="2914" x="3216275" y="1806575"/>
          <p14:tracePt t="2929" x="3208338" y="1828800"/>
          <p14:tracePt t="2946" x="3208338" y="1844675"/>
          <p14:tracePt t="2962" x="3200400" y="1858963"/>
          <p14:tracePt t="2979" x="3192463" y="1882775"/>
          <p14:tracePt t="2996" x="3184525" y="1905000"/>
          <p14:tracePt t="3012" x="3178175" y="1920875"/>
          <p14:tracePt t="3029" x="3170238" y="1927225"/>
          <p14:tracePt t="3031" x="3170238" y="1935163"/>
          <p14:tracePt t="3125" x="3170238" y="1927225"/>
          <p14:tracePt t="3130" x="3170238" y="1912938"/>
          <p14:tracePt t="3146" x="3162300" y="1897063"/>
          <p14:tracePt t="3162" x="3162300" y="1889125"/>
          <p14:tracePt t="3179" x="3162300" y="1882775"/>
          <p14:tracePt t="3259" x="3154363" y="1882775"/>
          <p14:tracePt t="3263" x="3154363" y="1874838"/>
          <p14:tracePt t="3269" x="3154363" y="1866900"/>
          <p14:tracePt t="3279" x="3154363" y="1851025"/>
          <p14:tracePt t="3296" x="3146425" y="1820863"/>
          <p14:tracePt t="3313" x="3146425" y="1790700"/>
          <p14:tracePt t="3315" x="3146425" y="1782763"/>
          <p14:tracePt t="3329" x="3146425" y="1760538"/>
          <p14:tracePt t="3346" x="3146425" y="1730375"/>
          <p14:tracePt t="3362" x="3140075" y="1698625"/>
          <p14:tracePt t="3379" x="3132138" y="1660525"/>
          <p14:tracePt t="3396" x="3108325" y="1616075"/>
          <p14:tracePt t="3413" x="3101975" y="1577975"/>
          <p14:tracePt t="3415" x="3094038" y="1570038"/>
          <p14:tracePt t="3429" x="3094038" y="1562100"/>
          <p14:tracePt t="3446" x="3094038" y="1554163"/>
          <p14:tracePt t="3517" x="3086100" y="1554163"/>
          <p14:tracePt t="3747" x="3086100" y="1546225"/>
          <p14:tracePt t="3757" x="3086100" y="1539875"/>
          <p14:tracePt t="3762" x="3094038" y="1539875"/>
          <p14:tracePt t="3783" x="3101975" y="1539875"/>
          <p14:tracePt t="3817" x="3101975" y="1531938"/>
          <p14:tracePt t="3829" x="3108325" y="1531938"/>
          <p14:tracePt t="3837" x="3108325" y="1524000"/>
          <p14:tracePt t="3846" x="3116263" y="1524000"/>
          <p14:tracePt t="3862" x="3124200" y="1516063"/>
          <p14:tracePt t="4099" x="3124200" y="1508125"/>
          <p14:tracePt t="4109" x="3132138" y="1508125"/>
          <p14:tracePt t="4361" x="3140075" y="1508125"/>
          <p14:tracePt t="4367" x="3140075" y="1501775"/>
          <p14:tracePt t="4383" x="3146425" y="1501775"/>
          <p14:tracePt t="4585" x="3154363" y="1501775"/>
          <p14:tracePt t="4638" x="3292475" y="1508125"/>
          <p14:tracePt t="4643" x="3298825" y="1508125"/>
          <p14:tracePt t="4646" x="3306763" y="1508125"/>
          <p14:tracePt t="4663" x="3352800" y="1516063"/>
          <p14:tracePt t="4680" x="3390900" y="1524000"/>
          <p14:tracePt t="4696" x="3413125" y="1531938"/>
          <p14:tracePt t="4713" x="3413125" y="1539875"/>
          <p14:tracePt t="4737" x="3421063" y="1539875"/>
          <p14:tracePt t="4775" x="3429000" y="1539875"/>
          <p14:tracePt t="4787" x="3436938" y="1539875"/>
          <p14:tracePt t="4805" x="3444875" y="1539875"/>
          <p14:tracePt t="4817" x="3451225" y="1539875"/>
          <p14:tracePt t="4821" x="3451225" y="1531938"/>
          <p14:tracePt t="4830" x="3467100" y="1524000"/>
          <p14:tracePt t="4846" x="3497263" y="1501775"/>
          <p14:tracePt t="4848" x="3505200" y="1501775"/>
          <p14:tracePt t="4850" x="3513138" y="1501775"/>
          <p14:tracePt t="4863" x="3559175" y="1477963"/>
          <p14:tracePt t="4880" x="3635375" y="1463675"/>
          <p14:tracePt t="4883" x="3641725" y="1455738"/>
          <p14:tracePt t="4896" x="3673475" y="1455738"/>
          <p14:tracePt t="4913" x="3679825" y="1455738"/>
          <p14:tracePt t="4969" x="3687763" y="1455738"/>
          <p14:tracePt t="4987" x="3695700" y="1455738"/>
          <p14:tracePt t="5000" x="3703638" y="1455738"/>
          <p14:tracePt t="5009" x="3711575" y="1455738"/>
          <p14:tracePt t="5013" x="3717925" y="1455738"/>
          <p14:tracePt t="5030" x="3756025" y="1455738"/>
          <p14:tracePt t="5032" x="3763963" y="1455738"/>
          <p14:tracePt t="5046" x="3779838" y="1455738"/>
          <p14:tracePt t="5063" x="3787775" y="1455738"/>
          <p14:tracePt t="5109" x="3794125" y="1455738"/>
          <p14:tracePt t="5125" x="3802063" y="1455738"/>
          <p14:tracePt t="5141" x="3810000" y="1455738"/>
          <p14:tracePt t="5165" x="3817938" y="1455738"/>
          <p14:tracePt t="5173" x="3825875" y="1455738"/>
          <p14:tracePt t="5180" x="3832225" y="1455738"/>
          <p14:tracePt t="5196" x="3856038" y="1455738"/>
          <p14:tracePt t="5198" x="3863975" y="1455738"/>
          <p14:tracePt t="5213" x="3886200" y="1455738"/>
          <p14:tracePt t="5230" x="3916363" y="1455738"/>
          <p14:tracePt t="5232" x="3924300" y="1455738"/>
          <p14:tracePt t="5247" x="3962400" y="1455738"/>
          <p14:tracePt t="5263" x="4016375" y="1455738"/>
          <p14:tracePt t="5265" x="4030663" y="1455738"/>
          <p14:tracePt t="5280" x="4106863" y="1455738"/>
          <p14:tracePt t="5282" x="4114800" y="1447800"/>
          <p14:tracePt t="5296" x="4175125" y="1447800"/>
          <p14:tracePt t="5313" x="4221163" y="1447800"/>
          <p14:tracePt t="5330" x="4237038" y="1447800"/>
          <p14:tracePt t="5346" x="4244975" y="1447800"/>
          <p14:tracePt t="5365" x="4251325" y="1447800"/>
          <p14:tracePt t="5380" x="4275138" y="1447800"/>
          <p14:tracePt t="5397" x="4321175" y="1455738"/>
          <p14:tracePt t="5413" x="4335463" y="1455738"/>
          <p14:tracePt t="5415" x="4343400" y="1455738"/>
          <p14:tracePt t="5430" x="4389438" y="1455738"/>
          <p14:tracePt t="5447" x="4435475" y="1455738"/>
          <p14:tracePt t="5449" x="4441825" y="1455738"/>
          <p14:tracePt t="5463" x="4465638" y="1455738"/>
          <p14:tracePt t="5480" x="4473575" y="1455738"/>
          <p14:tracePt t="5549" x="4479925" y="1455738"/>
          <p14:tracePt t="5563" x="4487863" y="1455738"/>
          <p14:tracePt t="5570" x="4495800" y="1455738"/>
          <p14:tracePt t="5580" x="4503738" y="1455738"/>
          <p14:tracePt t="5663" x="4511675" y="1455738"/>
          <p14:tracePt t="5675" x="4518025" y="1455738"/>
          <p14:tracePt t="5681" x="4525963" y="1455738"/>
          <p14:tracePt t="5697" x="4533900" y="1455738"/>
          <p14:tracePt t="5720" x="4541838" y="1455738"/>
          <p14:tracePt t="5745" x="4541838" y="1463675"/>
          <p14:tracePt t="5759" x="4549775" y="1463675"/>
          <p14:tracePt t="5769" x="4556125" y="1463675"/>
          <p14:tracePt t="5780" x="4572000" y="1463675"/>
          <p14:tracePt t="5797" x="4587875" y="1463675"/>
          <p14:tracePt t="5813" x="4594225" y="1463675"/>
          <p14:tracePt t="9545" x="4587875" y="1470025"/>
          <p14:tracePt t="9589" x="4495800" y="1531938"/>
          <p14:tracePt t="9591" x="4479925" y="1539875"/>
          <p14:tracePt t="9595" x="4473575" y="1539875"/>
          <p14:tracePt t="9598" x="4457700" y="1546225"/>
          <p14:tracePt t="9615" x="4419600" y="1570038"/>
          <p14:tracePt t="9631" x="4389438" y="1592263"/>
          <p14:tracePt t="9648" x="4365625" y="1608138"/>
          <p14:tracePt t="9665" x="4335463" y="1622425"/>
          <p14:tracePt t="9666" x="4327525" y="1622425"/>
          <p14:tracePt t="9668" x="4321175" y="1630363"/>
          <p14:tracePt t="9681" x="4283075" y="1638300"/>
          <p14:tracePt t="9698" x="4191000" y="1660525"/>
          <p14:tracePt t="9715" x="4084638" y="1692275"/>
          <p14:tracePt t="9731" x="3978275" y="1722438"/>
          <p14:tracePt t="9732" x="3954463" y="1730375"/>
          <p14:tracePt t="9748" x="3886200" y="1744663"/>
          <p14:tracePt t="9765" x="3817938" y="1790700"/>
          <p14:tracePt t="9767" x="3802063" y="1798638"/>
          <p14:tracePt t="9782" x="3703638" y="1866900"/>
          <p14:tracePt t="9798" x="3581400" y="1927225"/>
          <p14:tracePt t="9801" x="3559175" y="1943100"/>
          <p14:tracePt t="9815" x="3421063" y="2019300"/>
          <p14:tracePt t="9816" x="3406775" y="2027238"/>
          <p14:tracePt t="9818" x="3390900" y="2041525"/>
          <p14:tracePt t="9832" x="3268663" y="2117725"/>
          <p14:tracePt t="9848" x="3140075" y="2201863"/>
          <p14:tracePt t="9865" x="3032125" y="2286000"/>
          <p14:tracePt t="9881" x="2987675" y="2346325"/>
          <p14:tracePt t="9882" x="2987675" y="2354263"/>
          <p14:tracePt t="9898" x="2971800" y="2392363"/>
          <p14:tracePt t="9915" x="2955925" y="2422525"/>
          <p14:tracePt t="9931" x="2955925" y="2446338"/>
          <p14:tracePt t="9948" x="2949575" y="2476500"/>
          <p14:tracePt t="9965" x="2941638" y="2514600"/>
          <p14:tracePt t="9982" x="2917825" y="2582863"/>
          <p14:tracePt t="9998" x="2879725" y="2667000"/>
          <p14:tracePt t="10015" x="2835275" y="2765425"/>
          <p14:tracePt t="10017" x="2827338" y="2781300"/>
          <p14:tracePt t="10018" x="2819400" y="2803525"/>
          <p14:tracePt t="10032" x="2797175" y="2911475"/>
          <p14:tracePt t="10048" x="2781300" y="3025775"/>
          <p14:tracePt t="10065" x="2781300" y="3116263"/>
          <p14:tracePt t="10067" x="2781300" y="3124200"/>
          <p14:tracePt t="10068" x="2781300" y="3132138"/>
          <p14:tracePt t="10082" x="2781300" y="3178175"/>
          <p14:tracePt t="10098" x="2789238" y="3208338"/>
          <p14:tracePt t="10115" x="2789238" y="3222625"/>
          <p14:tracePt t="10132" x="2789238" y="3238500"/>
          <p14:tracePt t="10148" x="2789238" y="3254375"/>
          <p14:tracePt t="10182" x="2789238" y="3260725"/>
          <p14:tracePt t="10315" x="2797175" y="3260725"/>
          <p14:tracePt t="10344" x="2803525" y="3260725"/>
          <p14:tracePt t="10359" x="2811463" y="3260725"/>
          <p14:tracePt t="10363" x="2811463" y="3254375"/>
          <p14:tracePt t="10369" x="2819400" y="3254375"/>
          <p14:tracePt t="10382" x="2827338" y="3246438"/>
          <p14:tracePt t="10399" x="2841625" y="3230563"/>
          <p14:tracePt t="10415" x="2865438" y="3216275"/>
          <p14:tracePt t="10432" x="2873375" y="3208338"/>
          <p14:tracePt t="10448" x="2879725" y="3200400"/>
          <p14:tracePt t="10451" x="2887663" y="3200400"/>
          <p14:tracePt t="10472" x="2895600" y="3184525"/>
          <p14:tracePt t="10485" x="2903538" y="3178175"/>
          <p14:tracePt t="10498" x="2917825" y="3170238"/>
          <p14:tracePt t="10515" x="2933700" y="3140075"/>
          <p14:tracePt t="10532" x="2955925" y="3116263"/>
          <p14:tracePt t="10548" x="2979738" y="3094038"/>
          <p14:tracePt t="10565" x="2994025" y="3063875"/>
          <p14:tracePt t="10566" x="3001963" y="3055938"/>
          <p14:tracePt t="10582" x="3017838" y="3040063"/>
          <p14:tracePt t="10598" x="3032125" y="3017838"/>
          <p14:tracePt t="10615" x="3032125" y="3001963"/>
          <p14:tracePt t="10632" x="3040063" y="2994025"/>
          <p14:tracePt t="10653" x="3048000" y="2994025"/>
          <p14:tracePt t="10672" x="3048000" y="2987675"/>
          <p14:tracePt t="11021" x="3048000" y="2979738"/>
          <p14:tracePt t="11033" x="3048000" y="2971800"/>
          <p14:tracePt t="11039" x="3048000" y="2963863"/>
          <p14:tracePt t="11048" x="3048000" y="2955925"/>
          <p14:tracePt t="11065" x="3048000" y="2949575"/>
          <p14:tracePt t="11082" x="3048000" y="2941638"/>
          <p14:tracePt t="11171" x="3048000" y="2933700"/>
          <p14:tracePt t="11301" x="3055938" y="2933700"/>
          <p14:tracePt t="11306" x="3055938" y="2925763"/>
          <p14:tracePt t="11316" x="3055938" y="2917825"/>
          <p14:tracePt t="11334" x="3055938" y="2911475"/>
          <p14:tracePt t="11350" x="3055938" y="2903538"/>
          <p14:tracePt t="11510" x="3055938" y="2895600"/>
          <p14:tracePt t="11518" x="3055938" y="2887663"/>
          <p14:tracePt t="11526" x="3055938" y="2879725"/>
          <p14:tracePt t="11532" x="3055938" y="2873375"/>
          <p14:tracePt t="11549" x="3055938" y="2857500"/>
          <p14:tracePt t="11565" x="3055938" y="2841625"/>
          <p14:tracePt t="11582" x="3055938" y="2827338"/>
          <p14:tracePt t="11599" x="3055938" y="2819400"/>
          <p14:tracePt t="11616" x="3055938" y="2797175"/>
          <p14:tracePt t="11632" x="3055938" y="2789238"/>
          <p14:tracePt t="11649" x="3055938" y="2765425"/>
          <p14:tracePt t="11665" x="3055938" y="2743200"/>
          <p14:tracePt t="11682" x="3055938" y="2735263"/>
          <p14:tracePt t="11716" x="3055938" y="2727325"/>
          <p14:tracePt t="11730" x="3063875" y="2727325"/>
          <p14:tracePt t="11740" x="3063875" y="2720975"/>
          <p14:tracePt t="11749" x="3063875" y="2713038"/>
          <p14:tracePt t="11765" x="3063875" y="2705100"/>
          <p14:tracePt t="11784" x="3063875" y="2697163"/>
          <p14:tracePt t="11896" x="3063875" y="2689225"/>
          <p14:tracePt t="11904" x="3063875" y="2682875"/>
          <p14:tracePt t="11932" x="3063875" y="2674938"/>
          <p14:tracePt t="12030" x="3063875" y="2667000"/>
          <p14:tracePt t="14358" x="0" y="0"/>
        </p14:tracePtLst>
        <p14:tracePtLst>
          <p14:tracePt t="18659" x="3124200" y="2697163"/>
          <p14:tracePt t="18669" x="3124200" y="2705100"/>
          <p14:tracePt t="18673" x="3124200" y="2713038"/>
          <p14:tracePt t="18685" x="3116263" y="2727325"/>
          <p14:tracePt t="18701" x="3108325" y="2751138"/>
          <p14:tracePt t="18702" x="3108325" y="2759075"/>
          <p14:tracePt t="18702" x="0" y="0"/>
        </p14:tracePtLst>
        <p14:tracePtLst>
          <p14:tracePt t="18804" x="3055938" y="3025775"/>
          <p14:tracePt t="18806" x="3048000" y="3025775"/>
          <p14:tracePt t="18808" x="3048000" y="3032125"/>
          <p14:tracePt t="18818" x="3032125" y="3063875"/>
          <p14:tracePt t="18835" x="3025775" y="3101975"/>
          <p14:tracePt t="18836" x="3017838" y="3101975"/>
          <p14:tracePt t="18838" x="3017838" y="3108325"/>
          <p14:tracePt t="18851" x="3009900" y="3140075"/>
          <p14:tracePt t="18868" x="2987675" y="3208338"/>
          <p14:tracePt t="18885" x="2971800" y="3260725"/>
          <p14:tracePt t="18901" x="2963863" y="3330575"/>
          <p14:tracePt t="18903" x="2963863" y="3344863"/>
          <p14:tracePt t="18918" x="2955925" y="3436938"/>
          <p14:tracePt t="18935" x="2949575" y="3497263"/>
          <p14:tracePt t="18951" x="2941638" y="3559175"/>
          <p14:tracePt t="18968" x="2941638" y="3589338"/>
          <p14:tracePt t="18985" x="2941638" y="3597275"/>
          <p14:tracePt t="19001" x="2933700" y="3597275"/>
          <p14:tracePt t="19018" x="2933700" y="3603625"/>
          <p14:tracePt t="19035" x="2917825" y="3635375"/>
          <p14:tracePt t="19051" x="2917825" y="3665538"/>
          <p14:tracePt t="19068" x="2917825" y="3695700"/>
          <p14:tracePt t="19085" x="2917825" y="3703638"/>
          <p14:tracePt t="19086" x="2917825" y="3711575"/>
          <p14:tracePt t="19101" x="2917825" y="3725863"/>
          <p14:tracePt t="19118" x="2917825" y="3733800"/>
          <p14:tracePt t="19177" x="2925763" y="3733800"/>
          <p14:tracePt t="19191" x="2933700" y="3733800"/>
          <p14:tracePt t="19223" x="2941638" y="3733800"/>
          <p14:tracePt t="19262" x="2949575" y="3733800"/>
          <p14:tracePt t="19269" x="2955925" y="3733800"/>
          <p14:tracePt t="19283" x="2955925" y="3725863"/>
          <p14:tracePt t="19289" x="2963863" y="3725863"/>
          <p14:tracePt t="19302" x="2979738" y="3725863"/>
          <p14:tracePt t="19318" x="3025775" y="3725863"/>
          <p14:tracePt t="19335" x="3124200" y="3725863"/>
          <p14:tracePt t="19336" x="3140075" y="3725863"/>
          <p14:tracePt t="19338" x="3154363" y="3725863"/>
          <p14:tracePt t="19340" x="3178175" y="3725863"/>
          <p14:tracePt t="19351" x="3254375" y="3717925"/>
          <p14:tracePt t="19353" x="3268663" y="3711575"/>
          <p14:tracePt t="19354" x="3284538" y="3711575"/>
          <p14:tracePt t="19368" x="3382963" y="3703638"/>
          <p14:tracePt t="19385" x="3497263" y="3687763"/>
          <p14:tracePt t="19387" x="3505200" y="3687763"/>
          <p14:tracePt t="19389" x="3521075" y="3687763"/>
          <p14:tracePt t="19390" x="3535363" y="3687763"/>
          <p14:tracePt t="19402" x="3589338" y="3679825"/>
          <p14:tracePt t="19418" x="3649663" y="3673475"/>
          <p14:tracePt t="19435" x="3695700" y="3673475"/>
          <p14:tracePt t="19452" x="3717925" y="3665538"/>
          <p14:tracePt t="19468" x="3756025" y="3665538"/>
          <p14:tracePt t="19485" x="3794125" y="3665538"/>
          <p14:tracePt t="19487" x="3802063" y="3665538"/>
          <p14:tracePt t="19488" x="3817938" y="3665538"/>
          <p14:tracePt t="19490" x="3825875" y="3665538"/>
          <p14:tracePt t="19502" x="3886200" y="3673475"/>
          <p14:tracePt t="19518" x="3978275" y="3679825"/>
          <p14:tracePt t="19520" x="3992563" y="3679825"/>
          <p14:tracePt t="19523" x="4000500" y="3679825"/>
          <p14:tracePt t="19535" x="4022725" y="3679825"/>
          <p14:tracePt t="19552" x="4076700" y="3687763"/>
          <p14:tracePt t="19554" x="4084638" y="3687763"/>
          <p14:tracePt t="19568" x="4130675" y="3687763"/>
          <p14:tracePt t="19585" x="4175125" y="3687763"/>
          <p14:tracePt t="19586" x="4183063" y="3687763"/>
          <p14:tracePt t="19602" x="4206875" y="3695700"/>
          <p14:tracePt t="19618" x="4213225" y="3695700"/>
          <p14:tracePt t="19636" x="4259263" y="3717925"/>
          <p14:tracePt t="19652" x="4313238" y="3733800"/>
          <p14:tracePt t="19668" x="4335463" y="3741738"/>
          <p14:tracePt t="19685" x="4389438" y="3741738"/>
          <p14:tracePt t="19702" x="4479925" y="3749675"/>
          <p14:tracePt t="19705" x="4487863" y="3749675"/>
          <p14:tracePt t="19707" x="4495800" y="3756025"/>
          <p14:tracePt t="19718" x="4556125" y="3756025"/>
          <p14:tracePt t="19735" x="4610100" y="3756025"/>
          <p14:tracePt t="19737" x="4618038" y="3756025"/>
          <p14:tracePt t="19752" x="4640263" y="3756025"/>
          <p14:tracePt t="19768" x="4656138" y="3756025"/>
          <p14:tracePt t="19770" x="4664075" y="3756025"/>
          <p14:tracePt t="19785" x="4670425" y="3756025"/>
          <p14:tracePt t="19835" x="4678363" y="3756025"/>
          <p14:tracePt t="19861" x="4686300" y="3763963"/>
          <p14:tracePt t="19877" x="4694238" y="3763963"/>
          <p14:tracePt t="19885" x="4702175" y="3763963"/>
          <p14:tracePt t="19903" x="4708525" y="3763963"/>
          <p14:tracePt t="19915" x="4716463" y="3763963"/>
          <p14:tracePt t="19918" x="4716463" y="3771900"/>
          <p14:tracePt t="19935" x="4740275" y="3771900"/>
          <p14:tracePt t="19952" x="4770438" y="3787775"/>
          <p14:tracePt t="19969" x="4778375" y="3787775"/>
          <p14:tracePt t="19985" x="4784725" y="3787775"/>
          <p14:tracePt t="20002" x="4800600" y="3794125"/>
          <p14:tracePt t="20018" x="4808538" y="3794125"/>
          <p14:tracePt t="20035" x="4816475" y="3794125"/>
          <p14:tracePt t="20052" x="4830763" y="3794125"/>
          <p14:tracePt t="20079" x="4838700" y="3794125"/>
          <p14:tracePt t="20527" x="4846638" y="3794125"/>
          <p14:tracePt t="20537" x="4854575" y="3794125"/>
          <p14:tracePt t="22679" x="4822825" y="3802063"/>
          <p14:tracePt t="22684" x="4754563" y="3817938"/>
          <p14:tracePt t="22688" x="4732338" y="3825875"/>
          <p14:tracePt t="22703" x="4686300" y="3832225"/>
          <p14:tracePt t="22719" x="4511675" y="3886200"/>
          <p14:tracePt t="22720" x="4479925" y="3902075"/>
          <p14:tracePt t="22736" x="4106863" y="4076700"/>
          <p14:tracePt t="22740" x="4000500" y="4137025"/>
          <p14:tracePt t="22753" x="3703638" y="4351338"/>
          <p14:tracePt t="22769" x="3298825" y="4648200"/>
          <p14:tracePt t="22771" x="3246438" y="4686300"/>
          <p14:tracePt t="22772" x="3200400" y="4724400"/>
          <p14:tracePt t="22786" x="2789238" y="5021263"/>
          <p14:tracePt t="22788" x="2727325" y="5059363"/>
          <p14:tracePt t="22803" x="2278063" y="5402263"/>
          <p14:tracePt t="22805" x="2209800" y="5440363"/>
          <p14:tracePt t="22807" x="2149475" y="5494338"/>
          <p14:tracePt t="22808" x="2087563" y="5540375"/>
          <p14:tracePt t="22819" x="1782763" y="5768975"/>
          <p14:tracePt t="22836" x="1249363" y="6156325"/>
          <p14:tracePt t="22838" x="1189038" y="6202363"/>
          <p14:tracePt t="22841" x="1135063" y="6232525"/>
          <p14:tracePt t="22853" x="800100" y="6484938"/>
          <p14:tracePt t="22869" x="373063" y="6781800"/>
          <p14:tracePt t="22871" x="312738" y="6811963"/>
          <p14:tracePt t="22886" x="0" y="6850063"/>
          <p14:tracePt t="22975" x="7938" y="6850063"/>
          <p14:tracePt t="22985" x="15875" y="6850063"/>
          <p14:tracePt t="22991" x="22225" y="6850063"/>
          <p14:tracePt t="23009" x="30163" y="6850063"/>
          <p14:tracePt t="23020" x="114300" y="6850063"/>
          <p14:tracePt t="23036" x="457200" y="6811963"/>
          <p14:tracePt t="23053" x="1006475" y="6727825"/>
          <p14:tracePt t="23054" x="1074738" y="6713538"/>
          <p14:tracePt t="23056" x="1143000" y="6697663"/>
          <p14:tracePt t="23058" x="1219200" y="6667500"/>
          <p14:tracePt t="23070" x="1692275" y="6507163"/>
          <p14:tracePt t="23086" x="2514600" y="6172200"/>
          <p14:tracePt t="23088" x="2620963" y="6134100"/>
          <p14:tracePt t="23091" x="2713038" y="6096000"/>
          <p14:tracePt t="23092" x="2827338" y="6049963"/>
          <p14:tracePt t="23103" x="3382963" y="5813425"/>
          <p14:tracePt t="23120" x="4359275" y="5380038"/>
          <p14:tracePt t="23136" x="5067300" y="4999038"/>
          <p14:tracePt t="23153" x="5540375" y="4678363"/>
          <p14:tracePt t="23170" x="5668963" y="4587875"/>
          <p14:tracePt t="23172" x="5692775" y="4579938"/>
          <p14:tracePt t="23186" x="6003925" y="4373563"/>
          <p14:tracePt t="23188" x="6049963" y="4343400"/>
          <p14:tracePt t="23203" x="6096000" y="4313238"/>
          <p14:tracePt t="23220" x="6118225" y="4289425"/>
          <p14:tracePt t="23236" x="6126163" y="4289425"/>
          <p14:tracePt t="23265" x="6149975" y="4275138"/>
          <p14:tracePt t="23271" x="6164263" y="4275138"/>
          <p14:tracePt t="25247" x="6134100" y="4275138"/>
          <p14:tracePt t="25254" x="6049963" y="4305300"/>
          <p14:tracePt t="25259" x="6019800" y="4313238"/>
          <p14:tracePt t="25270" x="5973763" y="4343400"/>
          <p14:tracePt t="25272" x="5951538" y="4343400"/>
          <p14:tracePt t="25287" x="5661025" y="4533900"/>
          <p14:tracePt t="25288" x="5592763" y="4587875"/>
          <p14:tracePt t="25290" x="5502275" y="4640263"/>
          <p14:tracePt t="25304" x="4975225" y="5021263"/>
          <p14:tracePt t="25306" x="4899025" y="5075238"/>
          <p14:tracePt t="25320" x="4403725" y="5448300"/>
          <p14:tracePt t="25337" x="3916363" y="5935663"/>
          <p14:tracePt t="25338" x="3863975" y="6011863"/>
          <p14:tracePt t="25341" x="3810000" y="6080125"/>
          <p14:tracePt t="25343" x="3756025" y="6149975"/>
          <p14:tracePt t="25354" x="3436938" y="6591300"/>
          <p14:tracePt t="25357" x="3382963" y="6675438"/>
          <p14:tracePt t="25370" x="3017838" y="6850063"/>
          <p14:tracePt t="25387" x="2667000" y="6850063"/>
          <p14:tracePt t="25389" x="2636838" y="6850063"/>
          <p14:tracePt t="25390" x="2598738" y="6850063"/>
          <p14:tracePt t="25404" x="2408238" y="6850063"/>
          <p14:tracePt t="25420" x="2239963" y="6850063"/>
          <p14:tracePt t="25422" x="2217738" y="6850063"/>
          <p14:tracePt t="25424" x="2201863" y="6850063"/>
          <p14:tracePt t="25437" x="2117725" y="6850063"/>
          <p14:tracePt t="25454" x="2057400" y="6850063"/>
          <p14:tracePt t="25473" x="2065338" y="6850063"/>
          <p14:tracePt t="25487" x="2171700" y="6850063"/>
          <p14:tracePt t="25489" x="2201863" y="6850063"/>
          <p14:tracePt t="25491" x="2232025" y="6850063"/>
          <p14:tracePt t="25492" x="2255838" y="6850063"/>
          <p14:tracePt t="25494" x="2286000" y="6850063"/>
          <p14:tracePt t="25504" x="2430463" y="6850063"/>
          <p14:tracePt t="25520" x="2705100" y="6850063"/>
          <p14:tracePt t="25523" x="2735263" y="6850063"/>
          <p14:tracePt t="25537" x="3055938" y="6850063"/>
          <p14:tracePt t="25554" x="3559175" y="6850063"/>
          <p14:tracePt t="25557" x="3627438" y="6850063"/>
          <p14:tracePt t="25558" x="3673475" y="6850063"/>
          <p14:tracePt t="25560" x="3741738" y="6850063"/>
          <p14:tracePt t="25570" x="4016375" y="6850063"/>
          <p14:tracePt t="25587" x="4435475" y="6789738"/>
          <p14:tracePt t="25588" x="4479925" y="6773863"/>
          <p14:tracePt t="25604" x="4868863" y="6561138"/>
          <p14:tracePt t="25606" x="4914900" y="6523038"/>
          <p14:tracePt t="25620" x="5257800" y="6210300"/>
          <p14:tracePt t="25623" x="5303838" y="6156325"/>
          <p14:tracePt t="25637" x="5661025" y="5715000"/>
          <p14:tracePt t="25639" x="5715000" y="5646738"/>
          <p14:tracePt t="25640" x="5768975" y="5578475"/>
          <p14:tracePt t="25642" x="5829300" y="5494338"/>
          <p14:tracePt t="25654" x="6156325" y="5083175"/>
          <p14:tracePt t="25670" x="6621463" y="4525963"/>
          <p14:tracePt t="25673" x="6697663" y="4441825"/>
          <p14:tracePt t="25675" x="6773863" y="4359275"/>
          <p14:tracePt t="25676" x="6842125" y="4283075"/>
          <p14:tracePt t="25687" x="7231063" y="3863975"/>
          <p14:tracePt t="25704" x="7513638" y="3551238"/>
          <p14:tracePt t="25706" x="7527925" y="3535363"/>
          <p14:tracePt t="25708" x="7551738" y="3505200"/>
          <p14:tracePt t="25710" x="7573963" y="3482975"/>
          <p14:tracePt t="25720" x="7764463" y="3246438"/>
          <p14:tracePt t="25737" x="8115300" y="2735263"/>
          <p14:tracePt t="25738" x="8145463" y="2674938"/>
          <p14:tracePt t="25754" x="8335963" y="2293938"/>
          <p14:tracePt t="25773" x="8335963" y="2286000"/>
          <p14:tracePt t="26147" x="8335963" y="2308225"/>
          <p14:tracePt t="26153" x="8335963" y="2339975"/>
          <p14:tracePt t="26161" x="8335963" y="2354263"/>
          <p14:tracePt t="26171" x="8335963" y="2370138"/>
          <p14:tracePt t="26187" x="8335963" y="2378075"/>
          <p14:tracePt t="26465" x="8335963" y="2392363"/>
          <p14:tracePt t="26765" x="8297863" y="2416175"/>
          <p14:tracePt t="26773" x="8297863" y="2430463"/>
          <p14:tracePt t="26777" x="8283575" y="2446338"/>
          <p14:tracePt t="26804" x="8328025" y="2476500"/>
          <p14:tracePt t="26821" x="8359775" y="2484438"/>
          <p14:tracePt t="26959" x="8366125" y="2484438"/>
          <p14:tracePt t="27569" x="8366125" y="2476500"/>
          <p14:tracePt t="27643" x="0" y="0"/>
        </p14:tracePtLst>
        <p14:tracePtLst>
          <p14:tracePt t="30051" x="8556625" y="1851025"/>
          <p14:tracePt t="30119" x="8556625" y="1858963"/>
          <p14:tracePt t="30147" x="8550275" y="1858963"/>
          <p14:tracePt t="30199" x="8542338" y="1866900"/>
          <p14:tracePt t="30207" x="8542338" y="1874838"/>
          <p14:tracePt t="30241" x="8542338" y="1866900"/>
          <p14:tracePt t="30247" x="8542338" y="1874838"/>
          <p14:tracePt t="30256" x="8504238" y="1927225"/>
          <p14:tracePt t="30272" x="8389938" y="2049463"/>
          <p14:tracePt t="30276" x="8366125" y="2079625"/>
          <p14:tracePt t="30290" x="8221663" y="2179638"/>
          <p14:tracePt t="30305" x="7970838" y="2316163"/>
          <p14:tracePt t="30322" x="7650163" y="2416175"/>
          <p14:tracePt t="30324" x="7612063" y="2430463"/>
          <p14:tracePt t="30327" x="7589838" y="2446338"/>
          <p14:tracePt t="30339" x="7445375" y="2530475"/>
          <p14:tracePt t="30356" x="7285038" y="2636838"/>
          <p14:tracePt t="30359" x="7277100" y="2644775"/>
          <p14:tracePt t="30361" x="7269163" y="2659063"/>
          <p14:tracePt t="30372" x="7200900" y="2727325"/>
          <p14:tracePt t="30389" x="7094538" y="2895600"/>
          <p14:tracePt t="30391" x="7078663" y="2917825"/>
          <p14:tracePt t="30392" x="7064375" y="2933700"/>
          <p14:tracePt t="30405" x="6972300" y="3108325"/>
          <p14:tracePt t="30422" x="6781800" y="3390900"/>
          <p14:tracePt t="30439" x="6575425" y="3649663"/>
          <p14:tracePt t="30442" x="6537325" y="3703638"/>
          <p14:tracePt t="30455" x="6324600" y="3886200"/>
          <p14:tracePt t="30457" x="6286500" y="3908425"/>
          <p14:tracePt t="30472" x="5981700" y="4106863"/>
          <p14:tracePt t="30489" x="5829300" y="4221163"/>
          <p14:tracePt t="30491" x="5813425" y="4237038"/>
          <p14:tracePt t="30492" x="5807075" y="4244975"/>
          <p14:tracePt t="30506" x="5761038" y="4289425"/>
          <p14:tracePt t="30522" x="5745163" y="4327525"/>
          <p14:tracePt t="30540" x="5737225" y="4365625"/>
          <p14:tracePt t="30541" x="5730875" y="4373563"/>
          <p14:tracePt t="30556" x="5707063" y="4427538"/>
          <p14:tracePt t="30572" x="5668963" y="4503738"/>
          <p14:tracePt t="30574" x="5668963" y="4511675"/>
          <p14:tracePt t="30576" x="5654675" y="4525963"/>
          <p14:tracePt t="30589" x="5584825" y="4610100"/>
          <p14:tracePt t="30606" x="5440363" y="4754563"/>
          <p14:tracePt t="30609" x="5418138" y="4778375"/>
          <p14:tracePt t="30611" x="5394325" y="4792663"/>
          <p14:tracePt t="30622" x="5280025" y="4899025"/>
          <p14:tracePt t="30639" x="5135563" y="5037138"/>
          <p14:tracePt t="30640" x="5121275" y="5051425"/>
          <p14:tracePt t="30642" x="5097463" y="5059363"/>
          <p14:tracePt t="30644" x="5083175" y="5083175"/>
          <p14:tracePt t="30656" x="4999038" y="5173663"/>
          <p14:tracePt t="30672" x="4884738" y="5295900"/>
          <p14:tracePt t="30674" x="4868863" y="5311775"/>
          <p14:tracePt t="30677" x="4854575" y="5326063"/>
          <p14:tracePt t="30689" x="4808538" y="5380038"/>
          <p14:tracePt t="30690" x="4800600" y="5394325"/>
          <p14:tracePt t="30706" x="4762500" y="5448300"/>
          <p14:tracePt t="30722" x="4732338" y="5494338"/>
          <p14:tracePt t="30739" x="4724400" y="5508625"/>
          <p14:tracePt t="30828" x="4724400" y="5502275"/>
          <p14:tracePt t="30831" x="4724400" y="5494338"/>
          <p14:tracePt t="30839" x="4724400" y="5478463"/>
          <p14:tracePt t="30856" x="4746625" y="5432425"/>
          <p14:tracePt t="30872" x="4778375" y="5372100"/>
          <p14:tracePt t="30889" x="4816475" y="5311775"/>
          <p14:tracePt t="30890" x="4822825" y="5303838"/>
          <p14:tracePt t="30905" x="4860925" y="5235575"/>
          <p14:tracePt t="30922" x="4899025" y="5159375"/>
          <p14:tracePt t="30939" x="4930775" y="5083175"/>
          <p14:tracePt t="30940" x="4930775" y="5067300"/>
          <p14:tracePt t="30956" x="4960938" y="5006975"/>
          <p14:tracePt t="30972" x="4983163" y="4960938"/>
          <p14:tracePt t="30989" x="4991100" y="4930775"/>
          <p14:tracePt t="30990" x="4991100" y="4922838"/>
          <p14:tracePt t="31006" x="4999038" y="4914900"/>
          <p14:tracePt t="31181" x="5006975" y="4914900"/>
          <p14:tracePt t="31190" x="5013325" y="4914900"/>
          <p14:tracePt t="31193" x="5013325" y="4906963"/>
          <p14:tracePt t="31209" x="5021263" y="4906963"/>
          <p14:tracePt t="31222" x="5021263" y="4899025"/>
          <p14:tracePt t="31249" x="5021263" y="4892675"/>
          <p14:tracePt t="31256" x="5029200" y="4884738"/>
          <p14:tracePt t="31272" x="5051425" y="4876800"/>
          <p14:tracePt t="31275" x="5051425" y="4868863"/>
          <p14:tracePt t="31289" x="5059363" y="4868863"/>
          <p14:tracePt t="31349" x="5059363" y="4860925"/>
          <p14:tracePt t="31354" x="5075238" y="4854575"/>
          <p14:tracePt t="31360" x="5083175" y="4846638"/>
          <p14:tracePt t="31372" x="5097463" y="4838700"/>
          <p14:tracePt t="31389" x="5105400" y="4830763"/>
          <p14:tracePt t="31493" x="5113338" y="4830763"/>
          <p14:tracePt t="31499" x="5121275" y="4830763"/>
          <p14:tracePt t="31506" x="5135563" y="4816475"/>
          <p14:tracePt t="31523" x="5151438" y="4800600"/>
          <p14:tracePt t="31525" x="5159375" y="4800600"/>
          <p14:tracePt t="31527" x="5165725" y="4800600"/>
          <p14:tracePt t="31540" x="5173663" y="4784725"/>
          <p14:tracePt t="31631" x="5181600" y="4784725"/>
          <p14:tracePt t="31737" x="5189538" y="4784725"/>
          <p14:tracePt t="31749" x="5197475" y="4784725"/>
          <p14:tracePt t="31757" x="5203825" y="4784725"/>
          <p14:tracePt t="31772" x="5227638" y="4778375"/>
          <p14:tracePt t="31789" x="5249863" y="4762500"/>
          <p14:tracePt t="31791" x="5257800" y="4762500"/>
          <p14:tracePt t="31806" x="5257800" y="4754563"/>
          <p14:tracePt t="31863" x="5265738" y="4754563"/>
          <p14:tracePt t="31868" x="5265738" y="4762500"/>
          <p14:tracePt t="31873" x="5273675" y="4762500"/>
          <p14:tracePt t="31890" x="5326063" y="4792663"/>
          <p14:tracePt t="31906" x="5372100" y="4808538"/>
          <p14:tracePt t="31923" x="5410200" y="4830763"/>
          <p14:tracePt t="31939" x="5440363" y="4838700"/>
          <p14:tracePt t="31956" x="5448300" y="4838700"/>
          <p14:tracePt t="32033" x="5456238" y="4838700"/>
          <p14:tracePt t="32039" x="5456238" y="4846638"/>
          <p14:tracePt t="32053" x="5464175" y="4846638"/>
          <p14:tracePt t="32251" x="5464175" y="4854575"/>
          <p14:tracePt t="33697" x="5470525" y="4854575"/>
          <p14:tracePt t="33707" x="5470525" y="4846638"/>
          <p14:tracePt t="34133" x="5478463" y="4846638"/>
          <p14:tracePt t="34143" x="5478463" y="4838700"/>
          <p14:tracePt t="34209" x="5486400" y="4838700"/>
          <p14:tracePt t="34241" x="5494338" y="4838700"/>
          <p14:tracePt t="34244" x="5494338" y="4830763"/>
          <p14:tracePt t="34353" x="5502275" y="4830763"/>
          <p14:tracePt t="34360" x="5508625" y="4816475"/>
          <p14:tracePt t="34374" x="5516563" y="4816475"/>
          <p14:tracePt t="34447" x="5516563" y="4808538"/>
          <p14:tracePt t="34857" x="5524500" y="4808538"/>
          <p14:tracePt t="39777" x="0" y="0"/>
        </p14:tracePtLst>
        <p14:tracePtLst>
          <p14:tracePt t="41020" x="5486400" y="4670425"/>
          <p14:tracePt t="41149" x="5478463" y="4670425"/>
          <p14:tracePt t="41299" x="5478463" y="4664075"/>
          <p14:tracePt t="41317" x="5470525" y="4664075"/>
          <p14:tracePt t="41329" x="5470525" y="4656138"/>
          <p14:tracePt t="41358" x="5464175" y="4656138"/>
          <p14:tracePt t="41390" x="5464175" y="4648200"/>
          <p14:tracePt t="41403" x="5464175" y="4640263"/>
          <p14:tracePt t="41417" x="5464175" y="4632325"/>
          <p14:tracePt t="41426" x="5464175" y="4625975"/>
          <p14:tracePt t="41443" x="5456238" y="4618038"/>
          <p14:tracePt t="41459" x="5448300" y="4610100"/>
          <p14:tracePt t="41461" x="5448300" y="4602163"/>
          <p14:tracePt t="41476" x="5448300" y="4587875"/>
          <p14:tracePt t="41493" x="5440363" y="4564063"/>
          <p14:tracePt t="41510" x="5432425" y="4533900"/>
          <p14:tracePt t="41526" x="5426075" y="4495800"/>
          <p14:tracePt t="41529" x="5426075" y="4487863"/>
          <p14:tracePt t="41543" x="5418138" y="4457700"/>
          <p14:tracePt t="41545" x="5418138" y="4449763"/>
          <p14:tracePt t="41559" x="5410200" y="4411663"/>
          <p14:tracePt t="41576" x="5394325" y="4373563"/>
          <p14:tracePt t="41578" x="5387975" y="4373563"/>
          <p14:tracePt t="41593" x="5380038" y="4343400"/>
          <p14:tracePt t="41594" x="5372100" y="4335463"/>
          <p14:tracePt t="41610" x="5356225" y="4297363"/>
          <p14:tracePt t="41626" x="5349875" y="4275138"/>
          <p14:tracePt t="41643" x="5341938" y="4251325"/>
          <p14:tracePt t="41659" x="5334000" y="4244975"/>
          <p14:tracePt t="41721" x="5326063" y="4244975"/>
          <p14:tracePt t="41735" x="5318125" y="4244975"/>
          <p14:tracePt t="41738" x="5318125" y="4237038"/>
          <p14:tracePt t="41743" x="5311775" y="4237038"/>
          <p14:tracePt t="41759" x="5287963" y="4221163"/>
          <p14:tracePt t="41776" x="5257800" y="4191000"/>
          <p14:tracePt t="41794" x="5211763" y="4160838"/>
          <p14:tracePt t="41810" x="5151438" y="4137025"/>
          <p14:tracePt t="41826" x="5051425" y="4098925"/>
          <p14:tracePt t="41828" x="5037138" y="4098925"/>
          <p14:tracePt t="41830" x="5021263" y="4092575"/>
          <p14:tracePt t="41843" x="4922838" y="4060825"/>
          <p14:tracePt t="41860" x="4784725" y="4016375"/>
          <p14:tracePt t="41862" x="4762500" y="4016375"/>
          <p14:tracePt t="41864" x="4740275" y="4008438"/>
          <p14:tracePt t="41866" x="4724400" y="4000500"/>
          <p14:tracePt t="41876" x="4656138" y="3978275"/>
          <p14:tracePt t="41893" x="4579938" y="3932238"/>
          <p14:tracePt t="41894" x="4564063" y="3932238"/>
          <p14:tracePt t="41896" x="4556125" y="3924300"/>
          <p14:tracePt t="41899" x="4549775" y="3924300"/>
          <p14:tracePt t="41900" x="4549775" y="3916363"/>
          <p14:tracePt t="41910" x="4518025" y="3902075"/>
          <p14:tracePt t="41926" x="4487863" y="3886200"/>
          <p14:tracePt t="41928" x="4479925" y="3886200"/>
          <p14:tracePt t="41943" x="4465638" y="3878263"/>
          <p14:tracePt t="41960" x="4435475" y="3870325"/>
          <p14:tracePt t="41962" x="4427538" y="3863975"/>
          <p14:tracePt t="41976" x="4403725" y="3863975"/>
          <p14:tracePt t="41993" x="4373563" y="3863975"/>
          <p14:tracePt t="42010" x="4343400" y="3856038"/>
          <p14:tracePt t="42026" x="4321175" y="3848100"/>
          <p14:tracePt t="42044" x="4297363" y="3832225"/>
          <p14:tracePt t="42047" x="4297363" y="3825875"/>
          <p14:tracePt t="42048" x="4289425" y="3825875"/>
          <p14:tracePt t="42060" x="4267200" y="3817938"/>
          <p14:tracePt t="42076" x="4221163" y="3794125"/>
          <p14:tracePt t="42093" x="4191000" y="3779838"/>
          <p14:tracePt t="42110" x="4168775" y="3771900"/>
          <p14:tracePt t="42126" x="4160838" y="3771900"/>
          <p14:tracePt t="42143" x="4152900" y="3771900"/>
          <p14:tracePt t="42160" x="4144963" y="3771900"/>
          <p14:tracePt t="42176" x="4137025" y="3771900"/>
          <p14:tracePt t="42193" x="4130675" y="3771900"/>
          <p14:tracePt t="42210" x="4114800" y="3763963"/>
          <p14:tracePt t="42226" x="4084638" y="3763963"/>
          <p14:tracePt t="42243" x="4060825" y="3763963"/>
          <p14:tracePt t="42260" x="4046538" y="3763963"/>
          <p14:tracePt t="42276" x="4038600" y="3763963"/>
          <p14:tracePt t="42655" x="4038600" y="3756025"/>
          <p14:tracePt t="42673" x="4046538" y="3756025"/>
          <p14:tracePt t="42687" x="4054475" y="3756025"/>
          <p14:tracePt t="42705" x="4060825" y="3756025"/>
          <p14:tracePt t="42749" x="4068763" y="3756025"/>
          <p14:tracePt t="42755" x="4076700" y="3756025"/>
          <p14:tracePt t="42760" x="4084638" y="3756025"/>
          <p14:tracePt t="42777" x="4137025" y="3756025"/>
          <p14:tracePt t="42794" x="4229100" y="3763963"/>
          <p14:tracePt t="42797" x="4244975" y="3763963"/>
          <p14:tracePt t="42798" x="4251325" y="3763963"/>
          <p14:tracePt t="42810" x="4321175" y="3763963"/>
          <p14:tracePt t="42827" x="4381500" y="3771900"/>
          <p14:tracePt t="42829" x="4389438" y="3771900"/>
          <p14:tracePt t="42843" x="4411663" y="3779838"/>
          <p14:tracePt t="42877" x="4419600" y="3779838"/>
          <p14:tracePt t="42893" x="4435475" y="3779838"/>
          <p14:tracePt t="42910" x="4479925" y="3779838"/>
          <p14:tracePt t="42927" x="4518025" y="3779838"/>
          <p14:tracePt t="42929" x="4525963" y="3779838"/>
          <p14:tracePt t="42943" x="4556125" y="3779838"/>
          <p14:tracePt t="42960" x="4587875" y="3779838"/>
          <p14:tracePt t="42977" x="4602163" y="3779838"/>
          <p14:tracePt t="42993" x="4632325" y="3779838"/>
          <p14:tracePt t="43010" x="4670425" y="3779838"/>
          <p14:tracePt t="43027" x="4708525" y="3779838"/>
          <p14:tracePt t="43029" x="4716463" y="3779838"/>
          <p14:tracePt t="43043" x="4770438" y="3779838"/>
          <p14:tracePt t="43060" x="4854575" y="3771900"/>
          <p14:tracePt t="43077" x="4953000" y="3771900"/>
          <p14:tracePt t="43079" x="4960938" y="3763963"/>
          <p14:tracePt t="43081" x="4975225" y="3763963"/>
          <p14:tracePt t="43093" x="5037138" y="3756025"/>
          <p14:tracePt t="43110" x="5105400" y="3756025"/>
          <p14:tracePt t="43127" x="5127625" y="3756025"/>
          <p14:tracePt t="43143" x="5143500" y="3756025"/>
          <p14:tracePt t="43160" x="5173663" y="3756025"/>
          <p14:tracePt t="43177" x="5219700" y="3756025"/>
          <p14:tracePt t="43193" x="5257800" y="3756025"/>
          <p14:tracePt t="43210" x="5295900" y="3749675"/>
          <p14:tracePt t="43226" x="5318125" y="3749675"/>
          <p14:tracePt t="43243" x="5349875" y="3741738"/>
          <p14:tracePt t="43245" x="5364163" y="3741738"/>
          <p14:tracePt t="43260" x="5418138" y="3733800"/>
          <p14:tracePt t="43276" x="5470525" y="3733800"/>
          <p14:tracePt t="43279" x="5478463" y="3733800"/>
          <p14:tracePt t="43280" x="5486400" y="3733800"/>
          <p14:tracePt t="43293" x="5516563" y="3733800"/>
          <p14:tracePt t="43295" x="5524500" y="3733800"/>
          <p14:tracePt t="43310" x="5562600" y="3733800"/>
          <p14:tracePt t="43327" x="5608638" y="3733800"/>
          <p14:tracePt t="43344" x="5661025" y="3733800"/>
          <p14:tracePt t="43360" x="5715000" y="3733800"/>
          <p14:tracePt t="43377" x="5783263" y="3725863"/>
          <p14:tracePt t="43394" x="5845175" y="3725863"/>
          <p14:tracePt t="43410" x="5875338" y="3725863"/>
          <p14:tracePt t="43427" x="5905500" y="3725863"/>
          <p14:tracePt t="43443" x="5935663" y="3725863"/>
          <p14:tracePt t="43460" x="5959475" y="3741738"/>
          <p14:tracePt t="43463" x="5965825" y="3741738"/>
          <p14:tracePt t="43477" x="5989638" y="3741738"/>
          <p14:tracePt t="43493" x="6065838" y="3741738"/>
          <p14:tracePt t="43495" x="6080125" y="3741738"/>
          <p14:tracePt t="43496" x="6096000" y="3741738"/>
          <p14:tracePt t="43498" x="6111875" y="3741738"/>
          <p14:tracePt t="43510" x="6202363" y="3741738"/>
          <p14:tracePt t="43527" x="6324600" y="3741738"/>
          <p14:tracePt t="43529" x="6340475" y="3741738"/>
          <p14:tracePt t="43531" x="6354763" y="3741738"/>
          <p14:tracePt t="43544" x="6430963" y="3733800"/>
          <p14:tracePt t="43547" x="6438900" y="3733800"/>
          <p14:tracePt t="43548" x="6446838" y="3733800"/>
          <p14:tracePt t="43560" x="6469063" y="3733800"/>
          <p14:tracePt t="43577" x="6484938" y="3733800"/>
          <p14:tracePt t="43613" x="6492875" y="3733800"/>
          <p14:tracePt t="43619" x="6499225" y="3733800"/>
          <p14:tracePt t="43627" x="6507163" y="3733800"/>
          <p14:tracePt t="43644" x="6553200" y="3725863"/>
          <p14:tracePt t="43646" x="6561138" y="3717925"/>
          <p14:tracePt t="43660" x="6607175" y="3717925"/>
          <p14:tracePt t="43677" x="6667500" y="3711575"/>
          <p14:tracePt t="43694" x="6721475" y="3703638"/>
          <p14:tracePt t="43710" x="6781800" y="3703638"/>
          <p14:tracePt t="43713" x="6781800" y="3695700"/>
          <p14:tracePt t="43715" x="6789738" y="3695700"/>
          <p14:tracePt t="43727" x="6819900" y="3695700"/>
          <p14:tracePt t="43744" x="6880225" y="3695700"/>
          <p14:tracePt t="43760" x="6911975" y="3695700"/>
          <p14:tracePt t="43777" x="6942138" y="3695700"/>
          <p14:tracePt t="43778" x="6950075" y="3695700"/>
          <p14:tracePt t="43794" x="6972300" y="3687763"/>
          <p14:tracePt t="43810" x="7002463" y="3687763"/>
          <p14:tracePt t="43827" x="7018338" y="3679825"/>
          <p14:tracePt t="43828" x="7026275" y="3679825"/>
          <p14:tracePt t="43843" x="7040563" y="3673475"/>
          <p14:tracePt t="43860" x="7048500" y="3673475"/>
          <p14:tracePt t="43877" x="7064375" y="3673475"/>
          <p14:tracePt t="43894" x="7086600" y="3673475"/>
          <p14:tracePt t="43897" x="7094538" y="3673475"/>
          <p14:tracePt t="43910" x="7108825" y="3673475"/>
          <p14:tracePt t="43927" x="7116763" y="3673475"/>
          <p14:tracePt t="43999" x="7116763" y="3665538"/>
          <p14:tracePt t="44817" x="7102475" y="3665538"/>
          <p14:tracePt t="44824" x="7070725" y="3649663"/>
          <p14:tracePt t="44844" x="7026275" y="3641725"/>
          <p14:tracePt t="44860" x="6988175" y="3635375"/>
          <p14:tracePt t="44863" x="6972300" y="3627438"/>
          <p14:tracePt t="44878" x="6942138" y="3619500"/>
          <p14:tracePt t="44894" x="6911975" y="3619500"/>
          <p14:tracePt t="44898" x="6904038" y="3611563"/>
          <p14:tracePt t="44910" x="6858000" y="3611563"/>
          <p14:tracePt t="44927" x="6759575" y="3589338"/>
          <p14:tracePt t="44929" x="6751638" y="3589338"/>
          <p14:tracePt t="44931" x="6735763" y="3589338"/>
          <p14:tracePt t="44932" x="6721475" y="3581400"/>
          <p14:tracePt t="44944" x="6613525" y="3581400"/>
          <p14:tracePt t="44960" x="6499225" y="3581400"/>
          <p14:tracePt t="44963" x="6477000" y="3581400"/>
          <p14:tracePt t="44964" x="6461125" y="3581400"/>
          <p14:tracePt t="44966" x="6454775" y="3581400"/>
          <p14:tracePt t="44978" x="6378575" y="3603625"/>
          <p14:tracePt t="44994" x="6294438" y="3603625"/>
          <p14:tracePt t="44996" x="6286500" y="3603625"/>
          <p14:tracePt t="45011" x="6226175" y="3603625"/>
          <p14:tracePt t="45012" x="6218238" y="3603625"/>
          <p14:tracePt t="45014" x="6210300" y="3603625"/>
          <p14:tracePt t="45017" x="6194425" y="3603625"/>
          <p14:tracePt t="45018" x="6188075" y="3603625"/>
          <p14:tracePt t="45028" x="6142038" y="3597275"/>
          <p14:tracePt t="45045" x="6057900" y="3573463"/>
          <p14:tracePt t="45047" x="6049963" y="3573463"/>
          <p14:tracePt t="45048" x="6035675" y="3573463"/>
          <p14:tracePt t="45050" x="6019800" y="3573463"/>
          <p14:tracePt t="45060" x="5943600" y="3573463"/>
          <p14:tracePt t="45078" x="5745163" y="3565525"/>
          <p14:tracePt t="45080" x="5722938" y="3565525"/>
          <p14:tracePt t="45082" x="5699125" y="3565525"/>
          <p14:tracePt t="45094" x="5532438" y="3565525"/>
          <p14:tracePt t="45110" x="5219700" y="3573463"/>
          <p14:tracePt t="45113" x="5189538" y="3573463"/>
          <p14:tracePt t="45115" x="5151438" y="3581400"/>
          <p14:tracePt t="45117" x="5113338" y="3581400"/>
          <p14:tracePt t="45118" x="5089525" y="3581400"/>
          <p14:tracePt t="45127" x="4975225" y="3581400"/>
          <p14:tracePt t="45144" x="4762500" y="3581400"/>
          <p14:tracePt t="45146" x="4740275" y="3581400"/>
          <p14:tracePt t="45161" x="4618038" y="3581400"/>
          <p14:tracePt t="45162" x="4594225" y="3581400"/>
          <p14:tracePt t="45164" x="4587875" y="3581400"/>
          <p14:tracePt t="45177" x="4495800" y="3573463"/>
          <p14:tracePt t="45179" x="4479925" y="3573463"/>
          <p14:tracePt t="45181" x="4473575" y="3565525"/>
          <p14:tracePt t="45183" x="4465638" y="3565525"/>
          <p14:tracePt t="45184" x="4449763" y="3565525"/>
          <p14:tracePt t="45194" x="4411663" y="3565525"/>
          <p14:tracePt t="45211" x="4373563" y="3565525"/>
          <p14:tracePt t="45213" x="4365625" y="3565525"/>
          <p14:tracePt t="45215" x="4359275" y="3573463"/>
          <p14:tracePt t="45227" x="4321175" y="3581400"/>
          <p14:tracePt t="45244" x="4237038" y="3597275"/>
          <p14:tracePt t="45246" x="4229100" y="3597275"/>
          <p14:tracePt t="45261" x="4160838" y="3611563"/>
          <p14:tracePt t="45262" x="4144963" y="3611563"/>
          <p14:tracePt t="45264" x="4137025" y="3611563"/>
          <p14:tracePt t="45277" x="4098925" y="3611563"/>
          <p14:tracePt t="45294" x="4046538" y="3619500"/>
          <p14:tracePt t="45311" x="4016375" y="3619500"/>
          <p14:tracePt t="45327" x="3992563" y="3619500"/>
          <p14:tracePt t="45344" x="3954463" y="3619500"/>
          <p14:tracePt t="45361" x="3902075" y="3627438"/>
          <p14:tracePt t="45378" x="3856038" y="3641725"/>
          <p14:tracePt t="45394" x="3817938" y="3657600"/>
          <p14:tracePt t="45411" x="3802063" y="3665538"/>
          <p14:tracePt t="45497" x="3794125" y="3665538"/>
          <p14:tracePt t="45503" x="3787775" y="3665538"/>
          <p14:tracePt t="45511" x="3771900" y="3673475"/>
          <p14:tracePt t="45528" x="3733800" y="3695700"/>
          <p14:tracePt t="45544" x="3687763" y="3725863"/>
          <p14:tracePt t="45548" x="3679825" y="3733800"/>
          <p14:tracePt t="45561" x="3657600" y="3749675"/>
          <p14:tracePt t="45577" x="3641725" y="3763963"/>
          <p14:tracePt t="45578" x="3635375" y="3771900"/>
          <p14:tracePt t="45610" x="3627438" y="3771900"/>
          <p14:tracePt t="45623" x="3627438" y="3779838"/>
          <p14:tracePt t="45627" x="3619500" y="3779838"/>
          <p14:tracePt t="45644" x="3603625" y="3779838"/>
          <p14:tracePt t="45646" x="3597275" y="3779838"/>
          <p14:tracePt t="45661" x="3573463" y="3787775"/>
          <p14:tracePt t="45678" x="3543300" y="3802063"/>
          <p14:tracePt t="45694" x="3513138" y="3802063"/>
          <p14:tracePt t="45711" x="3489325" y="3810000"/>
          <p14:tracePt t="45728" x="3459163" y="3817938"/>
          <p14:tracePt t="45744" x="3421063" y="3840163"/>
          <p14:tracePt t="45746" x="3406775" y="3840163"/>
          <p14:tracePt t="45748" x="3398838" y="3840163"/>
          <p14:tracePt t="45761" x="3322638" y="3870325"/>
          <p14:tracePt t="45762" x="3306763" y="3878263"/>
          <p14:tracePt t="45764" x="3292475" y="3878263"/>
          <p14:tracePt t="45766" x="3276600" y="3886200"/>
          <p14:tracePt t="45778" x="3200400" y="3916363"/>
          <p14:tracePt t="45794" x="3124200" y="3932238"/>
          <p14:tracePt t="45811" x="3101975" y="3940175"/>
          <p14:tracePt t="45893" x="3094038" y="3940175"/>
          <p14:tracePt t="45898" x="3086100" y="3946525"/>
          <p14:tracePt t="45911" x="3063875" y="3946525"/>
          <p14:tracePt t="45928" x="3055938" y="3946525"/>
          <p14:tracePt t="46078" x="3048000" y="3946525"/>
          <p14:tracePt t="46094" x="3032125" y="3946525"/>
          <p14:tracePt t="46101" x="3025775" y="3946525"/>
          <p14:tracePt t="46111" x="3001963" y="3924300"/>
          <p14:tracePt t="46113" x="2994025" y="3924300"/>
          <p14:tracePt t="46115" x="2994025" y="3916363"/>
          <p14:tracePt t="46116" x="2987675" y="3916363"/>
          <p14:tracePt t="46128" x="2949575" y="3894138"/>
          <p14:tracePt t="46144" x="2917825" y="3870325"/>
          <p14:tracePt t="46146" x="2917825" y="3863975"/>
          <p14:tracePt t="46161" x="2911475" y="3863975"/>
          <p14:tracePt t="46178" x="2903538" y="3856038"/>
          <p14:tracePt t="46227" x="2895600" y="3856038"/>
          <p14:tracePt t="46269" x="2873375" y="3832225"/>
          <p14:tracePt t="46273" x="2865438" y="3832225"/>
          <p14:tracePt t="46281" x="2857500" y="3832225"/>
          <p14:tracePt t="46294" x="2849563" y="3825875"/>
          <p14:tracePt t="46351" x="2841625" y="3825875"/>
          <p14:tracePt t="46371" x="2835275" y="3817938"/>
          <p14:tracePt t="46389" x="2827338" y="3817938"/>
          <p14:tracePt t="46404" x="2819400" y="3817938"/>
          <p14:tracePt t="46412" x="2819400" y="3810000"/>
          <p14:tracePt t="46416" x="2811463" y="3810000"/>
          <p14:tracePt t="46428" x="2797175" y="3802063"/>
          <p14:tracePt t="46445" x="2781300" y="3794125"/>
          <p14:tracePt t="46461" x="2773363" y="3794125"/>
          <p14:tracePt t="47172" x="2773363" y="3787775"/>
          <p14:tracePt t="47911" x="2773363" y="3779838"/>
          <p14:tracePt t="47917" x="2781300" y="3779838"/>
          <p14:tracePt t="49507" x="2781300" y="3771900"/>
          <p14:tracePt t="49523" x="2789238" y="3771900"/>
          <p14:tracePt t="49737" x="2789238" y="3763963"/>
          <p14:tracePt t="49849" x="0" y="0"/>
        </p14:tracePtLst>
        <p14:tracePtLst>
          <p14:tracePt t="51051" x="4564063" y="4991100"/>
          <p14:tracePt t="51079" x="4564063" y="4983163"/>
          <p14:tracePt t="51195" x="4556125" y="4983163"/>
          <p14:tracePt t="51201" x="4556125" y="4975225"/>
          <p14:tracePt t="51213" x="4556125" y="4968875"/>
          <p14:tracePt t="51229" x="4556125" y="4953000"/>
          <p14:tracePt t="51246" x="4549775" y="4945063"/>
          <p14:tracePt t="51263" x="4549775" y="4937125"/>
          <p14:tracePt t="51279" x="4541838" y="4930775"/>
          <p14:tracePt t="51315" x="4541838" y="4922838"/>
          <p14:tracePt t="51337" x="4541838" y="4914900"/>
          <p14:tracePt t="51355" x="4541838" y="4906963"/>
          <p14:tracePt t="51379" x="4541838" y="4899025"/>
          <p14:tracePt t="51383" x="4549775" y="4899025"/>
          <p14:tracePt t="51396" x="4549775" y="4892675"/>
          <p14:tracePt t="51417" x="4549775" y="4884738"/>
          <p14:tracePt t="51430" x="4556125" y="4884738"/>
          <p14:tracePt t="51447" x="4556125" y="4876800"/>
          <p14:tracePt t="51463" x="4564063" y="4868863"/>
          <p14:tracePt t="51480" x="4579938" y="4854575"/>
          <p14:tracePt t="51496" x="4594225" y="4838700"/>
          <p14:tracePt t="51498" x="4594225" y="4830763"/>
          <p14:tracePt t="51513" x="4618038" y="4822825"/>
          <p14:tracePt t="51515" x="4618038" y="4816475"/>
          <p14:tracePt t="51517" x="4625975" y="4816475"/>
          <p14:tracePt t="51529" x="4640263" y="4800600"/>
          <p14:tracePt t="51546" x="4664075" y="4792663"/>
          <p14:tracePt t="51551" x="4670425" y="4784725"/>
          <p14:tracePt t="51552" x="4678363" y="4784725"/>
          <p14:tracePt t="51563" x="4686300" y="4778375"/>
          <p14:tracePt t="51580" x="4740275" y="4762500"/>
          <p14:tracePt t="51582" x="4740275" y="4754563"/>
          <p14:tracePt t="51584" x="4754563" y="4754563"/>
          <p14:tracePt t="51596" x="4784725" y="4746625"/>
          <p14:tracePt t="51613" x="4822825" y="4740275"/>
          <p14:tracePt t="51629" x="4846638" y="4740275"/>
          <p14:tracePt t="51646" x="4876800" y="4740275"/>
          <p14:tracePt t="51663" x="4899025" y="4732338"/>
          <p14:tracePt t="51679" x="4930775" y="4732338"/>
          <p14:tracePt t="51683" x="4937125" y="4732338"/>
          <p14:tracePt t="51696" x="4968875" y="4732338"/>
          <p14:tracePt t="51713" x="5021263" y="4724400"/>
          <p14:tracePt t="51714" x="5029200" y="4724400"/>
          <p14:tracePt t="51730" x="5097463" y="4724400"/>
          <p14:tracePt t="51746" x="5165725" y="4724400"/>
          <p14:tracePt t="51748" x="5173663" y="4724400"/>
          <p14:tracePt t="51763" x="5211763" y="4724400"/>
          <p14:tracePt t="51780" x="5249863" y="4724400"/>
          <p14:tracePt t="51797" x="5257800" y="4724400"/>
          <p14:tracePt t="51813" x="5273675" y="4724400"/>
          <p14:tracePt t="51829" x="5287963" y="4724400"/>
          <p14:tracePt t="51846" x="5311775" y="4724400"/>
          <p14:tracePt t="51863" x="5341938" y="4724400"/>
          <p14:tracePt t="51880" x="5372100" y="4732338"/>
          <p14:tracePt t="51896" x="5432425" y="4778375"/>
          <p14:tracePt t="51899" x="5440363" y="4784725"/>
          <p14:tracePt t="51900" x="5456238" y="4792663"/>
          <p14:tracePt t="51903" x="5470525" y="4800600"/>
          <p14:tracePt t="51913" x="5532438" y="4854575"/>
          <p14:tracePt t="51930" x="5668963" y="4937125"/>
          <p14:tracePt t="51933" x="5684838" y="4945063"/>
          <p14:tracePt t="51934" x="5699125" y="4945063"/>
          <p14:tracePt t="51936" x="5715000" y="4960938"/>
          <p14:tracePt t="51946" x="5783263" y="4983163"/>
          <p14:tracePt t="51963" x="5883275" y="5021263"/>
          <p14:tracePt t="51964" x="5905500" y="5029200"/>
          <p14:tracePt t="51980" x="5965825" y="5045075"/>
          <p14:tracePt t="51996" x="5989638" y="5045075"/>
          <p14:tracePt t="53285" x="5989638" y="5037138"/>
          <p14:tracePt t="53291" x="5973763" y="5037138"/>
          <p14:tracePt t="53313" x="5965825" y="5037138"/>
          <p14:tracePt t="53330" x="5959475" y="5029200"/>
          <p14:tracePt t="53331" x="0" y="0"/>
        </p14:tracePtLst>
        <p14:tracePtLst>
          <p14:tracePt t="55014" x="2636838" y="3703638"/>
          <p14:tracePt t="55325" x="2644775" y="3703638"/>
          <p14:tracePt t="55343" x="2651125" y="3703638"/>
          <p14:tracePt t="55347" x="2659063" y="3703638"/>
          <p14:tracePt t="55351" x="2667000" y="3703638"/>
          <p14:tracePt t="55364" x="2697163" y="3711575"/>
          <p14:tracePt t="55381" x="2743200" y="3717925"/>
          <p14:tracePt t="55382" x="2751138" y="3717925"/>
          <p14:tracePt t="55398" x="2773363" y="3717925"/>
          <p14:tracePt t="55414" x="2803525" y="3725863"/>
          <p14:tracePt t="55416" x="2811463" y="3725863"/>
          <p14:tracePt t="55431" x="2849563" y="3733800"/>
          <p14:tracePt t="55448" x="2917825" y="3749675"/>
          <p14:tracePt t="55450" x="2925763" y="3756025"/>
          <p14:tracePt t="55452" x="2933700" y="3756025"/>
          <p14:tracePt t="55464" x="2987675" y="3771900"/>
          <p14:tracePt t="55481" x="3048000" y="3779838"/>
          <p14:tracePt t="55482" x="3055938" y="3779838"/>
          <p14:tracePt t="55484" x="3055938" y="3787775"/>
          <p14:tracePt t="55486" x="3070225" y="3787775"/>
          <p14:tracePt t="55498" x="3101975" y="3794125"/>
          <p14:tracePt t="55514" x="3146425" y="3802063"/>
          <p14:tracePt t="55531" x="3184525" y="3802063"/>
          <p14:tracePt t="55548" x="3238500" y="3802063"/>
          <p14:tracePt t="55550" x="3246438" y="3802063"/>
          <p14:tracePt t="55553" x="3254375" y="3802063"/>
          <p14:tracePt t="55564" x="3284538" y="3802063"/>
          <p14:tracePt t="55581" x="3322638" y="3802063"/>
          <p14:tracePt t="55583" x="3330575" y="3802063"/>
          <p14:tracePt t="55598" x="3375025" y="3817938"/>
          <p14:tracePt t="55601" x="3390900" y="3817938"/>
          <p14:tracePt t="55603" x="3390900" y="3825875"/>
          <p14:tracePt t="55604" x="3398838" y="3825875"/>
          <p14:tracePt t="55614" x="3436938" y="3832225"/>
          <p14:tracePt t="55631" x="3475038" y="3856038"/>
          <p14:tracePt t="55632" x="3482975" y="3863975"/>
          <p14:tracePt t="55634" x="3489325" y="3863975"/>
          <p14:tracePt t="55648" x="3535363" y="3878263"/>
          <p14:tracePt t="55664" x="3589338" y="3886200"/>
          <p14:tracePt t="55666" x="3597275" y="3886200"/>
          <p14:tracePt t="55668" x="3603625" y="3886200"/>
          <p14:tracePt t="55681" x="3657600" y="3894138"/>
          <p14:tracePt t="55698" x="3733800" y="3902075"/>
          <p14:tracePt t="55701" x="3749675" y="3902075"/>
          <p14:tracePt t="55703" x="3756025" y="3902075"/>
          <p14:tracePt t="55714" x="3810000" y="3902075"/>
          <p14:tracePt t="55731" x="3886200" y="3902075"/>
          <p14:tracePt t="55732" x="3894138" y="3902075"/>
          <p14:tracePt t="55734" x="3908425" y="3902075"/>
          <p14:tracePt t="55748" x="3962400" y="3902075"/>
          <p14:tracePt t="55764" x="4008438" y="3902075"/>
          <p14:tracePt t="55766" x="4016375" y="3902075"/>
          <p14:tracePt t="55781" x="4068763" y="3902075"/>
          <p14:tracePt t="55798" x="4122738" y="3916363"/>
          <p14:tracePt t="55814" x="4144963" y="3916363"/>
          <p14:tracePt t="55835" x="4152900" y="3924300"/>
          <p14:tracePt t="55848" x="4175125" y="3932238"/>
          <p14:tracePt t="55865" x="4289425" y="3984625"/>
          <p14:tracePt t="55866" x="4305300" y="3984625"/>
          <p14:tracePt t="55868" x="4335463" y="4000500"/>
          <p14:tracePt t="55881" x="4487863" y="4038600"/>
          <p14:tracePt t="55884" x="4541838" y="4046538"/>
          <p14:tracePt t="55887" x="4572000" y="4054475"/>
          <p14:tracePt t="55888" x="4594225" y="4060825"/>
          <p14:tracePt t="55898" x="4740275" y="4084638"/>
          <p14:tracePt t="55915" x="4968875" y="4106863"/>
          <p14:tracePt t="55917" x="4991100" y="4106863"/>
          <p14:tracePt t="55919" x="5013325" y="4106863"/>
          <p14:tracePt t="55931" x="5121275" y="4114800"/>
          <p14:tracePt t="55948" x="5173663" y="4114800"/>
          <p14:tracePt t="56063" x="5181600" y="4114800"/>
          <p14:tracePt t="56079" x="5189538" y="4114800"/>
          <p14:tracePt t="56097" x="5197475" y="4114800"/>
          <p14:tracePt t="56105" x="5203825" y="4114800"/>
          <p14:tracePt t="56115" x="5211763" y="4106863"/>
          <p14:tracePt t="56131" x="5241925" y="4106863"/>
          <p14:tracePt t="56133" x="5249863" y="4106863"/>
          <p14:tracePt t="56148" x="5311775" y="4098925"/>
          <p14:tracePt t="56165" x="5387975" y="4084638"/>
          <p14:tracePt t="56167" x="5410200" y="4076700"/>
          <p14:tracePt t="56170" x="5432425" y="4068763"/>
          <p14:tracePt t="56181" x="5494338" y="4054475"/>
          <p14:tracePt t="56198" x="5608638" y="4022725"/>
          <p14:tracePt t="56201" x="5622925" y="4022725"/>
          <p14:tracePt t="56202" x="5638800" y="4016375"/>
          <p14:tracePt t="56214" x="5715000" y="3992563"/>
          <p14:tracePt t="56231" x="5775325" y="3970338"/>
          <p14:tracePt t="56234" x="5775325" y="3962400"/>
          <p14:tracePt t="56248" x="5783263" y="3962400"/>
          <p14:tracePt t="56347" x="5783263" y="3954463"/>
          <p14:tracePt t="56435" x="5791200" y="3954463"/>
          <p14:tracePt t="56443" x="5791200" y="3946525"/>
          <p14:tracePt t="56448" x="5807075" y="3940175"/>
          <p14:tracePt t="56465" x="5821363" y="3916363"/>
          <p14:tracePt t="56481" x="5837238" y="3886200"/>
          <p14:tracePt t="56483" x="5845175" y="3886200"/>
          <p14:tracePt t="56498" x="5851525" y="3863975"/>
          <p14:tracePt t="56921" x="5851525" y="3856038"/>
          <p14:tracePt t="56955" x="5851525" y="3848100"/>
          <p14:tracePt t="57025" x="5859463" y="3848100"/>
          <p14:tracePt t="57043" x="5859463" y="3840163"/>
          <p14:tracePt t="57051" x="5867400" y="3840163"/>
          <p14:tracePt t="57095" x="5867400" y="3832225"/>
          <p14:tracePt t="57115" x="5875338" y="3832225"/>
          <p14:tracePt t="57219" x="5883275" y="3832225"/>
          <p14:tracePt t="57227" x="5889625" y="3825875"/>
          <p14:tracePt t="57232" x="5897563" y="3825875"/>
          <p14:tracePt t="57248" x="5927725" y="3817938"/>
          <p14:tracePt t="57265" x="5981700" y="3802063"/>
          <p14:tracePt t="57266" x="5989638" y="3802063"/>
          <p14:tracePt t="57268" x="5997575" y="3802063"/>
          <p14:tracePt t="57270" x="6003925" y="3802063"/>
          <p14:tracePt t="57282" x="6035675" y="3794125"/>
          <p14:tracePt t="57298" x="6080125" y="3794125"/>
          <p14:tracePt t="57300" x="6088063" y="3794125"/>
          <p14:tracePt t="57315" x="6111875" y="3794125"/>
          <p14:tracePt t="57332" x="6134100" y="3787775"/>
          <p14:tracePt t="57348" x="6149975" y="3779838"/>
          <p14:tracePt t="57366" x="6156325" y="3779838"/>
          <p14:tracePt t="57382" x="6172200" y="3779838"/>
          <p14:tracePt t="57398" x="6202363" y="3771900"/>
          <p14:tracePt t="57415" x="6240463" y="3771900"/>
          <p14:tracePt t="57432" x="6286500" y="3771900"/>
          <p14:tracePt t="57448" x="6316663" y="3771900"/>
          <p14:tracePt t="57465" x="6340475" y="3771900"/>
          <p14:tracePt t="57482" x="6378575" y="3779838"/>
          <p14:tracePt t="57498" x="6416675" y="3787775"/>
          <p14:tracePt t="57515" x="6430963" y="3787775"/>
          <p14:tracePt t="57532" x="6446838" y="3787775"/>
          <p14:tracePt t="57548" x="6499225" y="3787775"/>
          <p14:tracePt t="57551" x="6507163" y="3787775"/>
          <p14:tracePt t="57553" x="6515100" y="3787775"/>
          <p14:tracePt t="57554" x="6530975" y="3787775"/>
          <p14:tracePt t="57565" x="6591300" y="3787775"/>
          <p14:tracePt t="57582" x="6645275" y="3787775"/>
          <p14:tracePt t="57584" x="6651625" y="3787775"/>
          <p14:tracePt t="57599" x="6667500" y="3787775"/>
          <p14:tracePt t="57602" x="6683375" y="3787775"/>
          <p14:tracePt t="57606" x="6689725" y="3787775"/>
          <p14:tracePt t="65048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89547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</a:rPr>
              <a:t>EXERCÍCIO 4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689548"/>
            <a:ext cx="3867462" cy="6168452"/>
          </a:xfrm>
        </p:spPr>
        <p:txBody>
          <a:bodyPr/>
          <a:lstStyle/>
          <a:p>
            <a:pPr algn="just"/>
            <a:r>
              <a:rPr lang="pt-BR" dirty="0"/>
              <a:t>Por uma tubulação de ferro fundido velha e cheia de crostas, de D = 150 mm, circula água com V = 2,44 m/s. Sabendo-se que:</a:t>
            </a:r>
          </a:p>
          <a:p>
            <a:pPr marL="0" indent="0" algn="just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pt-BR" dirty="0"/>
              <a:t>pressão em A=27,36 m</a:t>
            </a:r>
          </a:p>
          <a:p>
            <a:pPr marL="0" indent="0" algn="just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pt-BR" dirty="0"/>
              <a:t>pressão em B=23,80 m</a:t>
            </a:r>
          </a:p>
          <a:p>
            <a:pPr marL="0" indent="0" algn="just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pt-BR" dirty="0"/>
              <a:t>L = 30,51 m</a:t>
            </a:r>
          </a:p>
          <a:p>
            <a:pPr marL="0" indent="0" algn="just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pt-BR" dirty="0"/>
              <a:t>B 0,92 m abaixo de A</a:t>
            </a:r>
          </a:p>
          <a:p>
            <a:pPr marL="0" indent="0" algn="just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dirty="0"/>
              <a:t>Calcule o valor de “C”</a:t>
            </a:r>
          </a:p>
          <a:p>
            <a:endParaRPr lang="pt-BR" dirty="0"/>
          </a:p>
          <a:p>
            <a:r>
              <a:rPr lang="pt-BR" dirty="0"/>
              <a:t>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932" y="870554"/>
            <a:ext cx="7251504" cy="5806440"/>
          </a:xfrm>
          <a:prstGeom prst="rect">
            <a:avLst/>
          </a:prstGeom>
        </p:spPr>
      </p:pic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AEFD7D56-619F-4B25-A295-9C3CC193A7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1280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827"/>
    </mc:Choice>
    <mc:Fallback>
      <p:transition spd="slow" advTm="73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13" x="10537825" y="4664075"/>
          <p14:tracePt t="1920" x="10537825" y="4640263"/>
          <p14:tracePt t="1937" x="10531475" y="4579938"/>
          <p14:tracePt t="1938" x="10531475" y="4572000"/>
          <p14:tracePt t="1954" x="10523538" y="4487863"/>
          <p14:tracePt t="1970" x="10485438" y="4403725"/>
          <p14:tracePt t="1987" x="10417175" y="4359275"/>
          <p14:tracePt t="2004" x="10325100" y="4313238"/>
          <p14:tracePt t="2020" x="10256838" y="4283075"/>
          <p14:tracePt t="2038" x="10218738" y="4251325"/>
          <p14:tracePt t="2054" x="10194925" y="4213225"/>
          <p14:tracePt t="2070" x="10172700" y="4144963"/>
          <p14:tracePt t="2087" x="10150475" y="4068763"/>
          <p14:tracePt t="2091" x="10150475" y="4060825"/>
          <p14:tracePt t="2092" x="10142538" y="4054475"/>
          <p14:tracePt t="2137" x="9990138" y="3863975"/>
          <p14:tracePt t="2139" x="9990138" y="3856038"/>
          <p14:tracePt t="2154" x="9959975" y="3817938"/>
          <p14:tracePt t="2170" x="9936163" y="3779838"/>
          <p14:tracePt t="2187" x="9906000" y="3741738"/>
          <p14:tracePt t="2188" x="9898063" y="3733800"/>
          <p14:tracePt t="2191" x="9890125" y="3725863"/>
          <p14:tracePt t="2193" x="9890125" y="3717925"/>
          <p14:tracePt t="2194" x="9883775" y="3711575"/>
          <p14:tracePt t="2204" x="9845675" y="3679825"/>
          <p14:tracePt t="2220" x="9753600" y="3619500"/>
          <p14:tracePt t="2222" x="9745663" y="3611563"/>
          <p14:tracePt t="2225" x="9731375" y="3611563"/>
          <p14:tracePt t="2226" x="9715500" y="3597275"/>
          <p14:tracePt t="2237" x="9623425" y="3551238"/>
          <p14:tracePt t="2254" x="9456738" y="3459163"/>
          <p14:tracePt t="2256" x="9432925" y="3444875"/>
          <p14:tracePt t="2259" x="9418638" y="3436938"/>
          <p14:tracePt t="2260" x="9394825" y="3429000"/>
          <p14:tracePt t="2270" x="9296400" y="3375025"/>
          <p14:tracePt t="2287" x="9159875" y="3298825"/>
          <p14:tracePt t="2288" x="9144000" y="3298825"/>
          <p14:tracePt t="2290" x="9128125" y="3292475"/>
          <p14:tracePt t="2304" x="9090025" y="3260725"/>
          <p14:tracePt t="2306" x="9083675" y="3260725"/>
          <p14:tracePt t="2320" x="9075738" y="3254375"/>
          <p14:tracePt t="2338" x="9051925" y="3230563"/>
          <p14:tracePt t="2354" x="8975725" y="3178175"/>
          <p14:tracePt t="2370" x="8831263" y="3108325"/>
          <p14:tracePt t="2373" x="8801100" y="3101975"/>
          <p14:tracePt t="2374" x="8785225" y="3086100"/>
          <p14:tracePt t="2377" x="8763000" y="3086100"/>
          <p14:tracePt t="2387" x="8626475" y="3032125"/>
          <p14:tracePt t="2404" x="8428038" y="2955925"/>
          <p14:tracePt t="2407" x="8404225" y="2941638"/>
          <p14:tracePt t="2408" x="8389938" y="2933700"/>
          <p14:tracePt t="2410" x="8366125" y="2925763"/>
          <p14:tracePt t="2420" x="8283575" y="2879725"/>
          <p14:tracePt t="2422" x="8267700" y="2873375"/>
          <p14:tracePt t="2424" x="8251825" y="2865438"/>
          <p14:tracePt t="2426" x="8237538" y="2857500"/>
          <p14:tracePt t="2437" x="8169275" y="2811463"/>
          <p14:tracePt t="2440" x="8145463" y="2797175"/>
          <p14:tracePt t="2442" x="8137525" y="2781300"/>
          <p14:tracePt t="2444" x="8115300" y="2773363"/>
          <p14:tracePt t="2454" x="8061325" y="2727325"/>
          <p14:tracePt t="2470" x="8001000" y="2659063"/>
          <p14:tracePt t="2473" x="8001000" y="2651125"/>
          <p14:tracePt t="2474" x="7985125" y="2644775"/>
          <p14:tracePt t="2476" x="7985125" y="2636838"/>
          <p14:tracePt t="2487" x="7947025" y="2613025"/>
          <p14:tracePt t="2488" x="7947025" y="2606675"/>
          <p14:tracePt t="2504" x="7870825" y="2552700"/>
          <p14:tracePt t="2521" x="7704138" y="2476500"/>
          <p14:tracePt t="2537" x="7475538" y="2416175"/>
          <p14:tracePt t="2538" x="7451725" y="2408238"/>
          <p14:tracePt t="2540" x="7429500" y="2408238"/>
          <p14:tracePt t="2554" x="7307263" y="2370138"/>
          <p14:tracePt t="2571" x="7261225" y="2354263"/>
          <p14:tracePt t="2587" x="7254875" y="2354263"/>
          <p14:tracePt t="2604" x="7254875" y="2332038"/>
          <p14:tracePt t="2621" x="7246938" y="2324100"/>
          <p14:tracePt t="2637" x="7231063" y="2316163"/>
          <p14:tracePt t="2654" x="7178675" y="2316163"/>
          <p14:tracePt t="2656" x="7170738" y="2316163"/>
          <p14:tracePt t="2671" x="7116763" y="2316163"/>
          <p14:tracePt t="2672" x="7116763" y="2324100"/>
          <p14:tracePt t="2674" x="7108825" y="2324100"/>
          <p14:tracePt t="2687" x="7064375" y="2346325"/>
          <p14:tracePt t="2704" x="7040563" y="2362200"/>
          <p14:tracePt t="2721" x="7032625" y="2362200"/>
          <p14:tracePt t="2737" x="7026275" y="2370138"/>
          <p14:tracePt t="2754" x="7002463" y="2392363"/>
          <p14:tracePt t="2771" x="6972300" y="2416175"/>
          <p14:tracePt t="2787" x="6950075" y="2416175"/>
          <p14:tracePt t="2805" x="6942138" y="2422525"/>
          <p14:tracePt t="2835" x="6934200" y="2422525"/>
          <p14:tracePt t="3099" x="6926263" y="2422525"/>
          <p14:tracePt t="3106" x="6904038" y="2422525"/>
          <p14:tracePt t="3121" x="6873875" y="2422525"/>
          <p14:tracePt t="3122" x="6865938" y="2422525"/>
          <p14:tracePt t="3137" x="6835775" y="2422525"/>
          <p14:tracePt t="3154" x="6781800" y="2422525"/>
          <p14:tracePt t="3156" x="6765925" y="2422525"/>
          <p14:tracePt t="3171" x="6713538" y="2422525"/>
          <p14:tracePt t="3187" x="6651625" y="2422525"/>
          <p14:tracePt t="3189" x="6645275" y="2422525"/>
          <p14:tracePt t="3190" x="6637338" y="2422525"/>
          <p14:tracePt t="3192" x="6629400" y="2422525"/>
          <p14:tracePt t="3204" x="6575425" y="2408238"/>
          <p14:tracePt t="3221" x="6477000" y="2384425"/>
          <p14:tracePt t="3223" x="6454775" y="2378075"/>
          <p14:tracePt t="3224" x="6446838" y="2378075"/>
          <p14:tracePt t="3227" x="6438900" y="2370138"/>
          <p14:tracePt t="3228" x="6423025" y="2370138"/>
          <p14:tracePt t="3237" x="6378575" y="2362200"/>
          <p14:tracePt t="3254" x="6278563" y="2346325"/>
          <p14:tracePt t="3258" x="6264275" y="2346325"/>
          <p14:tracePt t="3261" x="6256338" y="2339975"/>
          <p14:tracePt t="3262" x="6240463" y="2339975"/>
          <p14:tracePt t="3271" x="6210300" y="2332038"/>
          <p14:tracePt t="3288" x="6164263" y="2316163"/>
          <p14:tracePt t="3304" x="6142038" y="2301875"/>
          <p14:tracePt t="3321" x="6118225" y="2278063"/>
          <p14:tracePt t="3323" x="6111875" y="2278063"/>
          <p14:tracePt t="3338" x="6073775" y="2270125"/>
          <p14:tracePt t="3340" x="6065838" y="2270125"/>
          <p14:tracePt t="3354" x="6027738" y="2270125"/>
          <p14:tracePt t="3371" x="5981700" y="2270125"/>
          <p14:tracePt t="3373" x="5973763" y="2270125"/>
          <p14:tracePt t="3374" x="5965825" y="2270125"/>
          <p14:tracePt t="3376" x="5959475" y="2270125"/>
          <p14:tracePt t="3388" x="5897563" y="2278063"/>
          <p14:tracePt t="3404" x="5791200" y="2293938"/>
          <p14:tracePt t="3406" x="5783263" y="2293938"/>
          <p14:tracePt t="3408" x="5768975" y="2293938"/>
          <p14:tracePt t="3410" x="5761038" y="2293938"/>
          <p14:tracePt t="3421" x="5722938" y="2301875"/>
          <p14:tracePt t="3424" x="5707063" y="2308225"/>
          <p14:tracePt t="3426" x="5692775" y="2308225"/>
          <p14:tracePt t="3428" x="5684838" y="2308225"/>
          <p14:tracePt t="3438" x="5646738" y="2308225"/>
          <p14:tracePt t="3454" x="5554663" y="2308225"/>
          <p14:tracePt t="3471" x="5494338" y="2308225"/>
          <p14:tracePt t="3488" x="5464175" y="2308225"/>
          <p14:tracePt t="3504" x="5418138" y="2308225"/>
          <p14:tracePt t="3506" x="5402263" y="2308225"/>
          <p14:tracePt t="3508" x="5394325" y="2308225"/>
          <p14:tracePt t="3521" x="5318125" y="2308225"/>
          <p14:tracePt t="3538" x="5105400" y="2324100"/>
          <p14:tracePt t="3540" x="5083175" y="2324100"/>
          <p14:tracePt t="3555" x="4770438" y="2346325"/>
          <p14:tracePt t="3556" x="4724400" y="2346325"/>
          <p14:tracePt t="3559" x="4670425" y="2346325"/>
          <p14:tracePt t="3560" x="4618038" y="2346325"/>
          <p14:tracePt t="3571" x="4419600" y="2354263"/>
          <p14:tracePt t="3587" x="4411663" y="2354263"/>
          <p14:tracePt t="4029" x="4411663" y="2346325"/>
          <p14:tracePt t="4036" x="4435475" y="2324100"/>
          <p14:tracePt t="4042" x="4441825" y="2324100"/>
          <p14:tracePt t="4054" x="4479925" y="2324100"/>
          <p14:tracePt t="4071" x="4533900" y="2346325"/>
          <p14:tracePt t="4074" x="4541838" y="2346325"/>
          <p14:tracePt t="4088" x="4579938" y="2316163"/>
          <p14:tracePt t="4105" x="4670425" y="2201863"/>
          <p14:tracePt t="4121" x="4778375" y="2049463"/>
          <p14:tracePt t="4122" x="4792663" y="2035175"/>
          <p14:tracePt t="4124" x="4808538" y="2011363"/>
          <p14:tracePt t="4127" x="4816475" y="1997075"/>
          <p14:tracePt t="4128" x="4822825" y="1981200"/>
          <p14:tracePt t="4138" x="4860925" y="1897063"/>
          <p14:tracePt t="4154" x="4854575" y="1820863"/>
          <p14:tracePt t="4156" x="4846638" y="1812925"/>
          <p14:tracePt t="4158" x="4846638" y="1806575"/>
          <p14:tracePt t="4160" x="4830763" y="1806575"/>
          <p14:tracePt t="4171" x="4762500" y="1790700"/>
          <p14:tracePt t="4188" x="4579938" y="1760538"/>
          <p14:tracePt t="4190" x="4549775" y="1752600"/>
          <p14:tracePt t="4192" x="4533900" y="1752600"/>
          <p14:tracePt t="4194" x="4511675" y="1744663"/>
          <p14:tracePt t="4204" x="4427538" y="1730375"/>
          <p14:tracePt t="4221" x="4351338" y="1706563"/>
          <p14:tracePt t="4224" x="4343400" y="1706563"/>
          <p14:tracePt t="4238" x="4335463" y="1698625"/>
          <p14:tracePt t="4288" x="4327525" y="1698625"/>
          <p14:tracePt t="4299" x="4321175" y="1698625"/>
          <p14:tracePt t="4311" x="4313238" y="1698625"/>
          <p14:tracePt t="4322" x="4305300" y="1698625"/>
          <p14:tracePt t="4338" x="4289425" y="1706563"/>
          <p14:tracePt t="4354" x="4275138" y="1706563"/>
          <p14:tracePt t="4371" x="4229100" y="1722438"/>
          <p14:tracePt t="4372" x="4213225" y="1722438"/>
          <p14:tracePt t="4388" x="4152900" y="1730375"/>
          <p14:tracePt t="4404" x="4092575" y="1736725"/>
          <p14:tracePt t="4407" x="4084638" y="1736725"/>
          <p14:tracePt t="4421" x="4060825" y="1744663"/>
          <p14:tracePt t="4438" x="4054475" y="1744663"/>
          <p14:tracePt t="4497" x="4046538" y="1744663"/>
          <p14:tracePt t="4501" x="4038600" y="1744663"/>
          <p14:tracePt t="4507" x="4030663" y="1744663"/>
          <p14:tracePt t="4521" x="4008438" y="1736725"/>
          <p14:tracePt t="4538" x="3984625" y="1736725"/>
          <p14:tracePt t="4554" x="3978275" y="1736725"/>
          <p14:tracePt t="4617" x="3970338" y="1736725"/>
          <p14:tracePt t="4631" x="3962400" y="1736725"/>
          <p14:tracePt t="4638" x="3954463" y="1736725"/>
          <p14:tracePt t="4647" x="3946525" y="1736725"/>
          <p14:tracePt t="4655" x="3940175" y="1736725"/>
          <p14:tracePt t="4671" x="3940175" y="1744663"/>
          <p14:tracePt t="4688" x="3932238" y="1744663"/>
          <p14:tracePt t="4737" x="3924300" y="1744663"/>
          <p14:tracePt t="4746" x="3916363" y="1744663"/>
          <p14:tracePt t="4754" x="3902075" y="1744663"/>
          <p14:tracePt t="4771" x="3894138" y="1752600"/>
          <p14:tracePt t="4853" x="3894138" y="1744663"/>
          <p14:tracePt t="4858" x="3894138" y="1736725"/>
          <p14:tracePt t="4872" x="3902075" y="1722438"/>
          <p14:tracePt t="4888" x="3902075" y="1714500"/>
          <p14:tracePt t="4905" x="3902075" y="1706563"/>
          <p14:tracePt t="5003" x="3894138" y="1706563"/>
          <p14:tracePt t="5035" x="3894138" y="1698625"/>
          <p14:tracePt t="5058" x="3894138" y="1692275"/>
          <p14:tracePt t="5069" x="3894138" y="1684338"/>
          <p14:tracePt t="5082" x="3894138" y="1676400"/>
          <p14:tracePt t="5089" x="3894138" y="1668463"/>
          <p14:tracePt t="5105" x="3902075" y="1668463"/>
          <p14:tracePt t="5121" x="3902075" y="1660525"/>
          <p14:tracePt t="5138" x="3902075" y="1654175"/>
          <p14:tracePt t="5155" x="3902075" y="1630363"/>
          <p14:tracePt t="5171" x="3894138" y="1608138"/>
          <p14:tracePt t="5188" x="3916363" y="1554163"/>
          <p14:tracePt t="5191" x="3924300" y="1539875"/>
          <p14:tracePt t="5193" x="3932238" y="1531938"/>
          <p14:tracePt t="5195" x="3940175" y="1524000"/>
          <p14:tracePt t="5196" x="3954463" y="1508125"/>
          <p14:tracePt t="5205" x="4000500" y="1455738"/>
          <p14:tracePt t="5222" x="4084638" y="1349375"/>
          <p14:tracePt t="5225" x="4092575" y="1341438"/>
          <p14:tracePt t="5227" x="4098925" y="1325563"/>
          <p14:tracePt t="5228" x="4106863" y="1317625"/>
          <p14:tracePt t="5238" x="4122738" y="1279525"/>
          <p14:tracePt t="5255" x="4130675" y="1235075"/>
          <p14:tracePt t="5258" x="4122738" y="1219200"/>
          <p14:tracePt t="5272" x="4068763" y="1181100"/>
          <p14:tracePt t="5288" x="3954463" y="1120775"/>
          <p14:tracePt t="5290" x="3940175" y="1112838"/>
          <p14:tracePt t="5292" x="3924300" y="1104900"/>
          <p14:tracePt t="5305" x="3878263" y="1089025"/>
          <p14:tracePt t="5701" x="3863975" y="1082675"/>
          <p14:tracePt t="5707" x="3825875" y="1036638"/>
          <p14:tracePt t="5722" x="3794125" y="1006475"/>
          <p14:tracePt t="5738" x="3840163" y="1020763"/>
          <p14:tracePt t="5755" x="4038600" y="1150938"/>
          <p14:tracePt t="5756" x="4068763" y="1165225"/>
          <p14:tracePt t="5758" x="4092575" y="1189038"/>
          <p14:tracePt t="5772" x="4206875" y="1287463"/>
          <p14:tracePt t="5774" x="4221163" y="1295400"/>
          <p14:tracePt t="5788" x="4297363" y="1355725"/>
          <p14:tracePt t="5791" x="4305300" y="1371600"/>
          <p14:tracePt t="5805" x="4321175" y="1393825"/>
          <p14:tracePt t="5822" x="4267200" y="1417638"/>
          <p14:tracePt t="5825" x="4251325" y="1417638"/>
          <p14:tracePt t="5827" x="4244975" y="1417638"/>
          <p14:tracePt t="5828" x="4237038" y="1417638"/>
          <p14:tracePt t="5838" x="4191000" y="1425575"/>
          <p14:tracePt t="5841" x="4183063" y="1425575"/>
          <p14:tracePt t="5842" x="4168775" y="1425575"/>
          <p14:tracePt t="5855" x="4130675" y="1431925"/>
          <p14:tracePt t="5872" x="4098925" y="1431925"/>
          <p14:tracePt t="5888" x="4092575" y="1431925"/>
          <p14:tracePt t="5905" x="4092575" y="1425575"/>
          <p14:tracePt t="5922" x="4092575" y="1417638"/>
          <p14:tracePt t="5938" x="4084638" y="1417638"/>
          <p14:tracePt t="5969" x="4076700" y="1417638"/>
          <p14:tracePt t="5972" x="4076700" y="1409700"/>
          <p14:tracePt t="5988" x="4060825" y="1409700"/>
          <p14:tracePt t="6005" x="4022725" y="1401763"/>
          <p14:tracePt t="6022" x="3984625" y="1401763"/>
          <p14:tracePt t="6038" x="3946525" y="1393825"/>
          <p14:tracePt t="6055" x="3924300" y="1393825"/>
          <p14:tracePt t="6072" x="3908425" y="1387475"/>
          <p14:tracePt t="6088" x="3908425" y="1371600"/>
          <p14:tracePt t="6105" x="3902075" y="1349375"/>
          <p14:tracePt t="6122" x="3902075" y="1317625"/>
          <p14:tracePt t="6138" x="3894138" y="1295400"/>
          <p14:tracePt t="6155" x="3886200" y="1295400"/>
          <p14:tracePt t="6181" x="3878263" y="1295400"/>
          <p14:tracePt t="6189" x="3870325" y="1295400"/>
          <p14:tracePt t="6205" x="3856038" y="1295400"/>
          <p14:tracePt t="6222" x="3832225" y="1295400"/>
          <p14:tracePt t="6224" x="3832225" y="1287463"/>
          <p14:tracePt t="6238" x="3817938" y="1279525"/>
          <p14:tracePt t="6241" x="3810000" y="1279525"/>
          <p14:tracePt t="6255" x="3802063" y="1265238"/>
          <p14:tracePt t="6272" x="3794125" y="1257300"/>
          <p14:tracePt t="6403" x="3794125" y="1249363"/>
          <p14:tracePt t="6409" x="3787775" y="1249363"/>
          <p14:tracePt t="6422" x="3756025" y="1249363"/>
          <p14:tracePt t="6438" x="3733800" y="1249363"/>
          <p14:tracePt t="6441" x="3725863" y="1249363"/>
          <p14:tracePt t="6455" x="3717925" y="1249363"/>
          <p14:tracePt t="6472" x="3717925" y="1257300"/>
          <p14:tracePt t="6553" x="3711575" y="1257300"/>
          <p14:tracePt t="6663" x="3703638" y="1257300"/>
          <p14:tracePt t="6669" x="3695700" y="1257300"/>
          <p14:tracePt t="6675" x="3687763" y="1257300"/>
          <p14:tracePt t="6689" x="3673475" y="1257300"/>
          <p14:tracePt t="6705" x="3665538" y="1257300"/>
          <p14:tracePt t="6731" x="3657600" y="1257300"/>
          <p14:tracePt t="6799" x="3649663" y="1257300"/>
          <p14:tracePt t="6807" x="3641725" y="1257300"/>
          <p14:tracePt t="6813" x="3635375" y="1265238"/>
          <p14:tracePt t="6859" x="3627438" y="1265238"/>
          <p14:tracePt t="7009" x="3619500" y="1265238"/>
          <p14:tracePt t="7058" x="3611563" y="1265238"/>
          <p14:tracePt t="7067" x="3603625" y="1265238"/>
          <p14:tracePt t="7073" x="3597275" y="1265238"/>
          <p14:tracePt t="7813" x="3597275" y="1257300"/>
          <p14:tracePt t="7825" x="3603625" y="1257300"/>
          <p14:tracePt t="7831" x="3603625" y="1249363"/>
          <p14:tracePt t="7849" x="3611563" y="1249363"/>
          <p14:tracePt t="7859" x="3611563" y="1241425"/>
          <p14:tracePt t="7968" x="3619500" y="1235075"/>
          <p14:tracePt t="9018" x="3619500" y="1241425"/>
          <p14:tracePt t="9124" x="3619500" y="1249363"/>
          <p14:tracePt t="9146" x="3619500" y="1257300"/>
          <p14:tracePt t="9162" x="3619500" y="1265238"/>
          <p14:tracePt t="9172" x="3619500" y="1273175"/>
          <p14:tracePt t="9190" x="3619500" y="1279525"/>
          <p14:tracePt t="9198" x="3619500" y="1287463"/>
          <p14:tracePt t="9208" x="3619500" y="1295400"/>
          <p14:tracePt t="9223" x="3619500" y="1311275"/>
          <p14:tracePt t="9239" x="3619500" y="1317625"/>
          <p14:tracePt t="9483" x="3619500" y="1325563"/>
          <p14:tracePt t="9497" x="3619500" y="1333500"/>
          <p14:tracePt t="9503" x="3619500" y="1341438"/>
          <p14:tracePt t="9509" x="3619500" y="1349375"/>
          <p14:tracePt t="9523" x="3619500" y="1355725"/>
          <p14:tracePt t="9540" x="3619500" y="1379538"/>
          <p14:tracePt t="9733" x="3611563" y="1379538"/>
          <p14:tracePt t="9740" x="3611563" y="1387475"/>
          <p14:tracePt t="9756" x="3603625" y="1387475"/>
          <p14:tracePt t="9765" x="3603625" y="1393825"/>
          <p14:tracePt t="9773" x="3597275" y="1393825"/>
          <p14:tracePt t="9790" x="3597275" y="1401763"/>
          <p14:tracePt t="10609" x="3589338" y="1401763"/>
          <p14:tracePt t="10624" x="3581400" y="1401763"/>
          <p14:tracePt t="10631" x="3581400" y="1409700"/>
          <p14:tracePt t="10640" x="3573463" y="1409700"/>
          <p14:tracePt t="10657" x="3559175" y="1409700"/>
          <p14:tracePt t="10659" x="3551238" y="1409700"/>
          <p14:tracePt t="10673" x="3527425" y="1417638"/>
          <p14:tracePt t="10690" x="3475038" y="1431925"/>
          <p14:tracePt t="10707" x="3429000" y="1439863"/>
          <p14:tracePt t="10724" x="3360738" y="1455738"/>
          <p14:tracePt t="10727" x="3344863" y="1455738"/>
          <p14:tracePt t="10728" x="3336925" y="1455738"/>
          <p14:tracePt t="10730" x="3330575" y="1455738"/>
          <p14:tracePt t="10740" x="3276600" y="1463675"/>
          <p14:tracePt t="10757" x="3200400" y="1470025"/>
          <p14:tracePt t="10758" x="3184525" y="1470025"/>
          <p14:tracePt t="10760" x="3178175" y="1470025"/>
          <p14:tracePt t="10774" x="3101975" y="1477963"/>
          <p14:tracePt t="10790" x="3040063" y="1493838"/>
          <p14:tracePt t="10794" x="3025775" y="1501775"/>
          <p14:tracePt t="10808" x="2963863" y="1508125"/>
          <p14:tracePt t="10810" x="2955925" y="1508125"/>
          <p14:tracePt t="10812" x="2941638" y="1516063"/>
          <p14:tracePt t="10824" x="2865438" y="1531938"/>
          <p14:tracePt t="10840" x="2781300" y="1562100"/>
          <p14:tracePt t="10857" x="2765425" y="1600200"/>
          <p14:tracePt t="10874" x="2811463" y="1660525"/>
          <p14:tracePt t="10877" x="2827338" y="1676400"/>
          <p14:tracePt t="10878" x="2849563" y="1676400"/>
          <p14:tracePt t="10890" x="2955925" y="1722438"/>
          <p14:tracePt t="10907" x="2994025" y="1744663"/>
          <p14:tracePt t="11280" x="3009900" y="1744663"/>
          <p14:tracePt t="11286" x="3063875" y="1744663"/>
          <p14:tracePt t="11290" x="3124200" y="1744663"/>
          <p14:tracePt t="11440" x="3116263" y="1744663"/>
          <p14:tracePt t="11445" x="3108325" y="1730375"/>
          <p14:tracePt t="11457" x="3078163" y="1722438"/>
          <p14:tracePt t="11474" x="3040063" y="1714500"/>
          <p14:tracePt t="11490" x="3025775" y="1730375"/>
          <p14:tracePt t="11507" x="3025775" y="1760538"/>
          <p14:tracePt t="11508" x="3025775" y="1768475"/>
          <p14:tracePt t="11510" x="3032125" y="1768475"/>
          <p14:tracePt t="11524" x="3048000" y="1806575"/>
          <p14:tracePt t="11526" x="3055938" y="1812925"/>
          <p14:tracePt t="11540" x="3070225" y="1851025"/>
          <p14:tracePt t="11543" x="3070225" y="1858963"/>
          <p14:tracePt t="11557" x="3070225" y="1874838"/>
          <p14:tracePt t="11574" x="3055938" y="1882775"/>
          <p14:tracePt t="11590" x="3032125" y="1882775"/>
          <p14:tracePt t="11593" x="3025775" y="1882775"/>
          <p14:tracePt t="11607" x="3001963" y="1882775"/>
          <p14:tracePt t="11624" x="2987675" y="1882775"/>
          <p14:tracePt t="11641" x="2987675" y="1889125"/>
          <p14:tracePt t="11657" x="2979738" y="1889125"/>
          <p14:tracePt t="11683" x="2971800" y="1889125"/>
          <p14:tracePt t="11695" x="2963863" y="1889125"/>
          <p14:tracePt t="11707" x="2949575" y="1889125"/>
          <p14:tracePt t="11724" x="2903538" y="1905000"/>
          <p14:tracePt t="11740" x="2873375" y="1912938"/>
          <p14:tracePt t="11757" x="2857500" y="1912938"/>
          <p14:tracePt t="11774" x="2841625" y="1912938"/>
          <p14:tracePt t="11807" x="2835275" y="1912938"/>
          <p14:tracePt t="11825" x="2827338" y="1912938"/>
          <p14:tracePt t="11840" x="2819400" y="1920875"/>
          <p14:tracePt t="11857" x="2803525" y="1920875"/>
          <p14:tracePt t="11874" x="2797175" y="1920875"/>
          <p14:tracePt t="11933" x="2789238" y="1920875"/>
          <p14:tracePt t="11941" x="2781300" y="1927225"/>
          <p14:tracePt t="11944" x="2773363" y="1927225"/>
          <p14:tracePt t="11957" x="2759075" y="1935163"/>
          <p14:tracePt t="11974" x="2735263" y="1935163"/>
          <p14:tracePt t="12145" x="2743200" y="1935163"/>
          <p14:tracePt t="12154" x="2751138" y="1935163"/>
          <p14:tracePt t="12169" x="2759075" y="1935163"/>
          <p14:tracePt t="12249" x="2765425" y="1935163"/>
          <p14:tracePt t="12265" x="2773363" y="1935163"/>
          <p14:tracePt t="12268" x="2781300" y="1935163"/>
          <p14:tracePt t="12278" x="2789238" y="1935163"/>
          <p14:tracePt t="12291" x="2811463" y="1935163"/>
          <p14:tracePt t="12308" x="2841625" y="1927225"/>
          <p14:tracePt t="12310" x="2841625" y="1920875"/>
          <p14:tracePt t="12324" x="2857500" y="1920875"/>
          <p14:tracePt t="12341" x="2865438" y="1912938"/>
          <p14:tracePt t="12399" x="2873375" y="1912938"/>
          <p14:tracePt t="12404" x="2873375" y="1905000"/>
          <p14:tracePt t="12409" x="2879725" y="1905000"/>
          <p14:tracePt t="12424" x="2887663" y="1905000"/>
          <p14:tracePt t="12447" x="2887663" y="1897063"/>
          <p14:tracePt t="12479" x="2895600" y="1897063"/>
          <p14:tracePt t="12515" x="2903538" y="1897063"/>
          <p14:tracePt t="12533" x="2911475" y="1897063"/>
          <p14:tracePt t="12591" x="2917825" y="1897063"/>
          <p14:tracePt t="12689" x="2917825" y="1889125"/>
          <p14:tracePt t="12711" x="2925763" y="1889125"/>
          <p14:tracePt t="12785" x="2933700" y="1889125"/>
          <p14:tracePt t="12793" x="2941638" y="1889125"/>
          <p14:tracePt t="12805" x="2949575" y="1889125"/>
          <p14:tracePt t="12815" x="2949575" y="1882775"/>
          <p14:tracePt t="12824" x="2955925" y="1882775"/>
          <p14:tracePt t="12841" x="2963863" y="1882775"/>
          <p14:tracePt t="12891" x="2971800" y="1882775"/>
          <p14:tracePt t="12915" x="2979738" y="1882775"/>
          <p14:tracePt t="12924" x="2979738" y="1874838"/>
          <p14:tracePt t="12928" x="2987675" y="1874838"/>
          <p14:tracePt t="12941" x="2994025" y="1866900"/>
          <p14:tracePt t="12958" x="3009900" y="1866900"/>
          <p14:tracePt t="12974" x="3017838" y="1866900"/>
          <p14:tracePt t="12991" x="3017838" y="1858963"/>
          <p14:tracePt t="13007" x="3032125" y="1858963"/>
          <p14:tracePt t="13024" x="3040063" y="1858963"/>
          <p14:tracePt t="13041" x="3063875" y="1858963"/>
          <p14:tracePt t="13058" x="3094038" y="1851025"/>
          <p14:tracePt t="13061" x="3101975" y="1844675"/>
          <p14:tracePt t="13074" x="3132138" y="1836738"/>
          <p14:tracePt t="13091" x="3184525" y="1828800"/>
          <p14:tracePt t="13108" x="3216275" y="1820863"/>
          <p14:tracePt t="13124" x="3230563" y="1812925"/>
          <p14:tracePt t="13141" x="3238500" y="1812925"/>
          <p14:tracePt t="13158" x="3254375" y="1806575"/>
          <p14:tracePt t="13161" x="3260725" y="1806575"/>
          <p14:tracePt t="13174" x="3276600" y="1798638"/>
          <p14:tracePt t="13191" x="3314700" y="1790700"/>
          <p14:tracePt t="13208" x="3344863" y="1782763"/>
          <p14:tracePt t="13224" x="3360738" y="1782763"/>
          <p14:tracePt t="13227" x="3360738" y="1774825"/>
          <p14:tracePt t="13337" x="3368675" y="1774825"/>
          <p14:tracePt t="13371" x="3368675" y="1782763"/>
          <p14:tracePt t="13381" x="3368675" y="1790700"/>
          <p14:tracePt t="13391" x="3352800" y="1798638"/>
          <p14:tracePt t="13408" x="3336925" y="1820863"/>
          <p14:tracePt t="13410" x="3330575" y="1828800"/>
          <p14:tracePt t="13424" x="3306763" y="1851025"/>
          <p14:tracePt t="13426" x="3298825" y="1851025"/>
          <p14:tracePt t="13428" x="3292475" y="1851025"/>
          <p14:tracePt t="13441" x="3260725" y="1866900"/>
          <p14:tracePt t="13444" x="3254375" y="1874838"/>
          <p14:tracePt t="13458" x="3200400" y="1889125"/>
          <p14:tracePt t="13461" x="3192463" y="1897063"/>
          <p14:tracePt t="13462" x="3184525" y="1897063"/>
          <p14:tracePt t="13474" x="3124200" y="1912938"/>
          <p14:tracePt t="13477" x="3116263" y="1912938"/>
          <p14:tracePt t="13478" x="3108325" y="1912938"/>
          <p14:tracePt t="13480" x="3094038" y="1920875"/>
          <p14:tracePt t="13482" x="3086100" y="1920875"/>
          <p14:tracePt t="13491" x="3040063" y="1935163"/>
          <p14:tracePt t="13508" x="2955925" y="1965325"/>
          <p14:tracePt t="13512" x="2941638" y="1973263"/>
          <p14:tracePt t="13515" x="2925763" y="1973263"/>
          <p14:tracePt t="13524" x="2879725" y="1989138"/>
          <p14:tracePt t="13541" x="2789238" y="2019300"/>
          <p14:tracePt t="13542" x="2781300" y="2019300"/>
          <p14:tracePt t="13545" x="2773363" y="2019300"/>
          <p14:tracePt t="13546" x="2759075" y="2027238"/>
          <p14:tracePt t="13559" x="2689225" y="2041525"/>
          <p14:tracePt t="13561" x="2674938" y="2041525"/>
          <p14:tracePt t="13562" x="2667000" y="2041525"/>
          <p14:tracePt t="13574" x="2606675" y="2049463"/>
          <p14:tracePt t="13576" x="2598738" y="2049463"/>
          <p14:tracePt t="13591" x="2544763" y="2057400"/>
          <p14:tracePt t="13593" x="2536825" y="2057400"/>
          <p14:tracePt t="13594" x="2530475" y="2057400"/>
          <p14:tracePt t="13608" x="2492375" y="2057400"/>
          <p14:tracePt t="13610" x="2484438" y="2057400"/>
          <p14:tracePt t="13624" x="2438400" y="2065338"/>
          <p14:tracePt t="13641" x="2378075" y="2065338"/>
          <p14:tracePt t="13658" x="2316163" y="2073275"/>
          <p14:tracePt t="13660" x="2301875" y="2073275"/>
          <p14:tracePt t="13674" x="2232025" y="2079625"/>
          <p14:tracePt t="13676" x="2225675" y="2079625"/>
          <p14:tracePt t="13678" x="2217738" y="2079625"/>
          <p14:tracePt t="13691" x="2141538" y="2087563"/>
          <p14:tracePt t="13693" x="2125663" y="2087563"/>
          <p14:tracePt t="13708" x="2011363" y="2095500"/>
          <p14:tracePt t="13724" x="1897063" y="2095500"/>
          <p14:tracePt t="13727" x="1889125" y="2095500"/>
          <p14:tracePt t="13729" x="1882775" y="2095500"/>
          <p14:tracePt t="13741" x="1812925" y="2095500"/>
          <p14:tracePt t="13758" x="1768475" y="2095500"/>
          <p14:tracePt t="13760" x="1760538" y="2095500"/>
          <p14:tracePt t="13775" x="1736725" y="2095500"/>
          <p14:tracePt t="13791" x="1722438" y="2095500"/>
          <p14:tracePt t="13808" x="1706563" y="2103438"/>
          <p14:tracePt t="13825" x="1684338" y="2111375"/>
          <p14:tracePt t="13827" x="1676400" y="2111375"/>
          <p14:tracePt t="13841" x="1646238" y="2111375"/>
          <p14:tracePt t="13858" x="1616075" y="2111375"/>
          <p14:tracePt t="13875" x="1584325" y="2111375"/>
          <p14:tracePt t="13891" x="1562100" y="2111375"/>
          <p14:tracePt t="13908" x="1554163" y="2111375"/>
          <p14:tracePt t="13925" x="1539875" y="2111375"/>
          <p14:tracePt t="13941" x="1524000" y="2117725"/>
          <p14:tracePt t="13958" x="1493838" y="2117725"/>
          <p14:tracePt t="13975" x="1470025" y="2125663"/>
          <p14:tracePt t="13991" x="1455738" y="2133600"/>
          <p14:tracePt t="14008" x="1455738" y="2141538"/>
          <p14:tracePt t="14073" x="1447800" y="2141538"/>
          <p14:tracePt t="14092" x="1439863" y="2141538"/>
          <p14:tracePt t="14099" x="1431925" y="2141538"/>
          <p14:tracePt t="14108" x="1425575" y="2149475"/>
          <p14:tracePt t="14125" x="1417638" y="2155825"/>
          <p14:tracePt t="14215" x="1409700" y="2155825"/>
          <p14:tracePt t="14223" x="1409700" y="2163763"/>
          <p14:tracePt t="14226" x="1401763" y="2163763"/>
          <p14:tracePt t="14241" x="1401763" y="2171700"/>
          <p14:tracePt t="14258" x="1393825" y="2179638"/>
          <p14:tracePt t="14275" x="1387475" y="2179638"/>
          <p14:tracePt t="14291" x="1387475" y="2187575"/>
          <p14:tracePt t="14469" x="1393825" y="2187575"/>
          <p14:tracePt t="14476" x="1401763" y="2187575"/>
          <p14:tracePt t="14492" x="1431925" y="2187575"/>
          <p14:tracePt t="14508" x="1447800" y="2179638"/>
          <p14:tracePt t="15037" x="1455738" y="2179638"/>
          <p14:tracePt t="15065" x="1463675" y="2179638"/>
          <p14:tracePt t="15165" x="1470025" y="2179638"/>
          <p14:tracePt t="15183" x="1477963" y="2179638"/>
          <p14:tracePt t="15197" x="1485900" y="2179638"/>
          <p14:tracePt t="15215" x="1485900" y="2171700"/>
          <p14:tracePt t="15275" x="1493838" y="2171700"/>
          <p14:tracePt t="15291" x="1501775" y="2171700"/>
          <p14:tracePt t="15305" x="1508125" y="2171700"/>
          <p14:tracePt t="15313" x="1516063" y="2171700"/>
          <p14:tracePt t="15325" x="1531938" y="2171700"/>
          <p14:tracePt t="15342" x="1554163" y="2171700"/>
          <p14:tracePt t="15358" x="1584325" y="2171700"/>
          <p14:tracePt t="15375" x="1608138" y="2171700"/>
          <p14:tracePt t="15377" x="1616075" y="2179638"/>
          <p14:tracePt t="15392" x="1630363" y="2179638"/>
          <p14:tracePt t="15409" x="1638300" y="2179638"/>
          <p14:tracePt t="15411" x="1646238" y="2179638"/>
          <p14:tracePt t="15425" x="1660525" y="2179638"/>
          <p14:tracePt t="15442" x="1684338" y="2179638"/>
          <p14:tracePt t="15444" x="1692275" y="2179638"/>
          <p14:tracePt t="15458" x="1714500" y="2179638"/>
          <p14:tracePt t="15475" x="1744663" y="2187575"/>
          <p14:tracePt t="15476" x="1752600" y="2187575"/>
          <p14:tracePt t="15492" x="1790700" y="2187575"/>
          <p14:tracePt t="15509" x="1836738" y="2187575"/>
          <p14:tracePt t="15525" x="1866900" y="2193925"/>
          <p14:tracePt t="15542" x="1882775" y="2193925"/>
          <p14:tracePt t="15615" x="1889125" y="2193925"/>
          <p14:tracePt t="15625" x="1897063" y="2193925"/>
          <p14:tracePt t="15631" x="1905000" y="2193925"/>
          <p14:tracePt t="15642" x="1927225" y="2193925"/>
          <p14:tracePt t="15658" x="1981200" y="2201863"/>
          <p14:tracePt t="15661" x="1997075" y="2201863"/>
          <p14:tracePt t="15675" x="2035175" y="2209800"/>
          <p14:tracePt t="15692" x="2073275" y="2217738"/>
          <p14:tracePt t="15694" x="2079625" y="2217738"/>
          <p14:tracePt t="15709" x="2111375" y="2232025"/>
          <p14:tracePt t="15725" x="2141538" y="2232025"/>
          <p14:tracePt t="15742" x="2171700" y="2239963"/>
          <p14:tracePt t="15758" x="2201863" y="2239963"/>
          <p14:tracePt t="15775" x="2225675" y="2239963"/>
          <p14:tracePt t="15792" x="2255838" y="2239963"/>
          <p14:tracePt t="15809" x="2278063" y="2239963"/>
          <p14:tracePt t="15825" x="2301875" y="2239963"/>
          <p14:tracePt t="15842" x="2324100" y="2239963"/>
          <p14:tracePt t="15844" x="2332038" y="2239963"/>
          <p14:tracePt t="15858" x="2354263" y="2239963"/>
          <p14:tracePt t="15875" x="2400300" y="2239963"/>
          <p14:tracePt t="15876" x="2408238" y="2239963"/>
          <p14:tracePt t="15878" x="2416175" y="2239963"/>
          <p14:tracePt t="15892" x="2476500" y="2239963"/>
          <p14:tracePt t="15894" x="2492375" y="2239963"/>
          <p14:tracePt t="15908" x="2560638" y="2239963"/>
          <p14:tracePt t="15911" x="2568575" y="2239963"/>
          <p14:tracePt t="15912" x="2574925" y="2239963"/>
          <p14:tracePt t="15914" x="2590800" y="2239963"/>
          <p14:tracePt t="15915" x="2598738" y="2239963"/>
          <p14:tracePt t="15925" x="2636838" y="2239963"/>
          <p14:tracePt t="15942" x="2697163" y="2239963"/>
          <p14:tracePt t="15959" x="2720975" y="2239963"/>
          <p14:tracePt t="15975" x="2735263" y="2239963"/>
          <p14:tracePt t="15992" x="2759075" y="2247900"/>
          <p14:tracePt t="16008" x="2803525" y="2255838"/>
          <p14:tracePt t="16025" x="2873375" y="2255838"/>
          <p14:tracePt t="16042" x="3009900" y="2270125"/>
          <p14:tracePt t="16044" x="3025775" y="2270125"/>
          <p14:tracePt t="16059" x="3124200" y="2278063"/>
          <p14:tracePt t="16061" x="3146425" y="2278063"/>
          <p14:tracePt t="16063" x="3154363" y="2278063"/>
          <p14:tracePt t="16064" x="3170238" y="2278063"/>
          <p14:tracePt t="16066" x="3178175" y="2278063"/>
          <p14:tracePt t="16075" x="3208338" y="2278063"/>
          <p14:tracePt t="16092" x="3230563" y="2286000"/>
          <p14:tracePt t="16113" x="3238500" y="2286000"/>
          <p14:tracePt t="16129" x="3246438" y="2286000"/>
          <p14:tracePt t="16142" x="3268663" y="2293938"/>
          <p14:tracePt t="16158" x="3298825" y="2293938"/>
          <p14:tracePt t="16175" x="3330575" y="2293938"/>
          <p14:tracePt t="16192" x="3352800" y="2293938"/>
          <p14:tracePt t="16209" x="3360738" y="2293938"/>
          <p14:tracePt t="16259" x="3368675" y="2293938"/>
          <p14:tracePt t="16275" x="3375025" y="2293938"/>
          <p14:tracePt t="16280" x="3382963" y="2293938"/>
          <p14:tracePt t="16292" x="3390900" y="2293938"/>
          <p14:tracePt t="16308" x="3413125" y="2293938"/>
          <p14:tracePt t="16326" x="3436938" y="2286000"/>
          <p14:tracePt t="16342" x="3444875" y="2286000"/>
          <p14:tracePt t="16489" x="3436938" y="2286000"/>
          <p14:tracePt t="16495" x="3429000" y="2286000"/>
          <p14:tracePt t="16509" x="3398838" y="2293938"/>
          <p14:tracePt t="16525" x="3352800" y="2301875"/>
          <p14:tracePt t="16542" x="3284538" y="2316163"/>
          <p14:tracePt t="16544" x="3276600" y="2316163"/>
          <p14:tracePt t="16546" x="3268663" y="2316163"/>
          <p14:tracePt t="16560" x="3200400" y="2332038"/>
          <p14:tracePt t="16576" x="3140075" y="2346325"/>
          <p14:tracePt t="16592" x="3048000" y="2354263"/>
          <p14:tracePt t="16594" x="3032125" y="2354263"/>
          <p14:tracePt t="16596" x="3025775" y="2354263"/>
          <p14:tracePt t="16609" x="2949575" y="2362200"/>
          <p14:tracePt t="16626" x="2803525" y="2378075"/>
          <p14:tracePt t="16628" x="2781300" y="2378075"/>
          <p14:tracePt t="16632" x="2751138" y="2384425"/>
          <p14:tracePt t="16642" x="2644775" y="2384425"/>
          <p14:tracePt t="16659" x="2476500" y="2408238"/>
          <p14:tracePt t="16660" x="2454275" y="2408238"/>
          <p14:tracePt t="16662" x="2430463" y="2408238"/>
          <p14:tracePt t="16665" x="2408238" y="2408238"/>
          <p14:tracePt t="16666" x="2384425" y="2416175"/>
          <p14:tracePt t="16676" x="2278063" y="2430463"/>
          <p14:tracePt t="16692" x="2095500" y="2484438"/>
          <p14:tracePt t="16695" x="2073275" y="2484438"/>
          <p14:tracePt t="16696" x="2049463" y="2492375"/>
          <p14:tracePt t="16698" x="2019300" y="2506663"/>
          <p14:tracePt t="16709" x="1889125" y="2552700"/>
          <p14:tracePt t="16726" x="1630363" y="2651125"/>
          <p14:tracePt t="16729" x="1600200" y="2659063"/>
          <p14:tracePt t="16730" x="1570038" y="2674938"/>
          <p14:tracePt t="16732" x="1539875" y="2682875"/>
          <p14:tracePt t="16742" x="1393825" y="2727325"/>
          <p14:tracePt t="16759" x="1150938" y="2819400"/>
          <p14:tracePt t="16760" x="1127125" y="2827338"/>
          <p14:tracePt t="16763" x="1104900" y="2835275"/>
          <p14:tracePt t="16764" x="1074738" y="2849563"/>
          <p14:tracePt t="16766" x="1044575" y="2865438"/>
          <p14:tracePt t="16776" x="906463" y="2903538"/>
          <p14:tracePt t="16792" x="708025" y="2979738"/>
          <p14:tracePt t="16794" x="677863" y="2987675"/>
          <p14:tracePt t="16796" x="663575" y="3001963"/>
          <p14:tracePt t="16809" x="549275" y="3040063"/>
          <p14:tracePt t="16826" x="465138" y="3078163"/>
          <p14:tracePt t="16842" x="457200" y="3086100"/>
          <p14:tracePt t="16859" x="441325" y="3094038"/>
          <p14:tracePt t="16876" x="434975" y="3094038"/>
          <p14:tracePt t="16973" x="441325" y="3094038"/>
          <p14:tracePt t="16979" x="457200" y="3086100"/>
          <p14:tracePt t="16992" x="511175" y="3063875"/>
          <p14:tracePt t="16995" x="517525" y="3063875"/>
          <p14:tracePt t="16996" x="533400" y="3063875"/>
          <p14:tracePt t="17009" x="571500" y="3048000"/>
          <p14:tracePt t="17026" x="587375" y="3040063"/>
          <p14:tracePt t="17042" x="593725" y="3032125"/>
          <p14:tracePt t="17083" x="601663" y="3025775"/>
          <p14:tracePt t="17092" x="609600" y="3025775"/>
          <p14:tracePt t="17096" x="617538" y="3025775"/>
          <p14:tracePt t="17109" x="677863" y="3001963"/>
          <p14:tracePt t="17126" x="822325" y="2955925"/>
          <p14:tracePt t="17129" x="846138" y="2949575"/>
          <p14:tracePt t="17130" x="868363" y="2941638"/>
          <p14:tracePt t="17132" x="884238" y="2933700"/>
          <p14:tracePt t="17142" x="1006475" y="2887663"/>
          <p14:tracePt t="17145" x="1028700" y="2879725"/>
          <p14:tracePt t="17146" x="1050925" y="2873375"/>
          <p14:tracePt t="17159" x="1181100" y="2819400"/>
          <p14:tracePt t="17161" x="1203325" y="2819400"/>
          <p14:tracePt t="17162" x="1219200" y="2811463"/>
          <p14:tracePt t="17164" x="1235075" y="2803525"/>
          <p14:tracePt t="17166" x="1241425" y="2797175"/>
          <p14:tracePt t="17168" x="1257300" y="2797175"/>
          <p14:tracePt t="17176" x="1303338" y="2765425"/>
          <p14:tracePt t="17192" x="1363663" y="2743200"/>
          <p14:tracePt t="17209" x="1393825" y="2735263"/>
          <p14:tracePt t="17226" x="1401763" y="2727325"/>
          <p14:tracePt t="17242" x="1409700" y="2727325"/>
          <p14:tracePt t="17259" x="1417638" y="2727325"/>
          <p14:tracePt t="17276" x="1431925" y="2720975"/>
          <p14:tracePt t="17292" x="1447800" y="2720975"/>
          <p14:tracePt t="17295" x="1455738" y="2720975"/>
          <p14:tracePt t="17309" x="1470025" y="2720975"/>
          <p14:tracePt t="17326" x="1546225" y="2727325"/>
          <p14:tracePt t="17342" x="1654175" y="2765425"/>
          <p14:tracePt t="17345" x="1668463" y="2765425"/>
          <p14:tracePt t="17346" x="1684338" y="2765425"/>
          <p14:tracePt t="17348" x="1692275" y="2773363"/>
          <p14:tracePt t="17359" x="1760538" y="2789238"/>
          <p14:tracePt t="17376" x="1866900" y="2803525"/>
          <p14:tracePt t="17378" x="1874838" y="2803525"/>
          <p14:tracePt t="17381" x="1889125" y="2803525"/>
          <p14:tracePt t="17382" x="1897063" y="2803525"/>
          <p14:tracePt t="17392" x="1965325" y="2803525"/>
          <p14:tracePt t="17409" x="2049463" y="2797175"/>
          <p14:tracePt t="17410" x="2057400" y="2797175"/>
          <p14:tracePt t="17412" x="2065338" y="2797175"/>
          <p14:tracePt t="17414" x="2079625" y="2797175"/>
          <p14:tracePt t="17416" x="2095500" y="2789238"/>
          <p14:tracePt t="17426" x="2141538" y="2773363"/>
          <p14:tracePt t="17442" x="2171700" y="2759075"/>
          <p14:tracePt t="17459" x="2179638" y="2759075"/>
          <p14:tracePt t="17476" x="2187575" y="2759075"/>
          <p14:tracePt t="17578" x="2193925" y="2759075"/>
          <p14:tracePt t="17597" x="2201863" y="2759075"/>
          <p14:tracePt t="17609" x="2209800" y="2759075"/>
          <p14:tracePt t="17612" x="2217738" y="2751138"/>
          <p14:tracePt t="17626" x="2239963" y="2751138"/>
          <p14:tracePt t="17643" x="2263775" y="2735263"/>
          <p14:tracePt t="17660" x="2301875" y="2727325"/>
          <p14:tracePt t="17663" x="2308225" y="2727325"/>
          <p14:tracePt t="17704" x="2339975" y="2727325"/>
          <p14:tracePt t="17718" x="2346325" y="2727325"/>
          <p14:tracePt t="17732" x="2346325" y="2720975"/>
          <p14:tracePt t="17736" x="2354263" y="2720975"/>
          <p14:tracePt t="17742" x="2370138" y="2720975"/>
          <p14:tracePt t="17759" x="2392363" y="2705100"/>
          <p14:tracePt t="17760" x="2400300" y="2705100"/>
          <p14:tracePt t="17776" x="2422525" y="2697163"/>
          <p14:tracePt t="17793" x="2438400" y="2697163"/>
          <p14:tracePt t="17871" x="2446338" y="2697163"/>
          <p14:tracePt t="17876" x="2446338" y="2689225"/>
          <p14:tracePt t="17883" x="2454275" y="2689225"/>
          <p14:tracePt t="17892" x="2468563" y="2689225"/>
          <p14:tracePt t="17910" x="2498725" y="2667000"/>
          <p14:tracePt t="17926" x="2522538" y="2659063"/>
          <p14:tracePt t="17943" x="2530475" y="2651125"/>
          <p14:tracePt t="18015" x="2536825" y="2651125"/>
          <p14:tracePt t="18035" x="2536825" y="2644775"/>
          <p14:tracePt t="18055" x="2544763" y="2644775"/>
          <p14:tracePt t="18289" x="2552700" y="2644775"/>
          <p14:tracePt t="18297" x="2560638" y="2644775"/>
          <p14:tracePt t="18310" x="2560638" y="2636838"/>
          <p14:tracePt t="18435" x="2568575" y="2636838"/>
          <p14:tracePt t="18447" x="2574925" y="2636838"/>
          <p14:tracePt t="18456" x="2582863" y="2636838"/>
          <p14:tracePt t="18465" x="2590800" y="2636838"/>
          <p14:tracePt t="18521" x="2598738" y="2636838"/>
          <p14:tracePt t="18527" x="2606675" y="2636838"/>
          <p14:tracePt t="18533" x="2613025" y="2636838"/>
          <p14:tracePt t="18543" x="2636838" y="2636838"/>
          <p14:tracePt t="18560" x="2682875" y="2636838"/>
          <p14:tracePt t="18562" x="2689225" y="2636838"/>
          <p14:tracePt t="18576" x="2727325" y="2628900"/>
          <p14:tracePt t="18593" x="2759075" y="2620963"/>
          <p14:tracePt t="18594" x="2765425" y="2620963"/>
          <p14:tracePt t="18610" x="2789238" y="2620963"/>
          <p14:tracePt t="18626" x="2797175" y="2613025"/>
          <p14:tracePt t="18797" x="2803525" y="2613025"/>
          <p14:tracePt t="18873" x="2811463" y="2613025"/>
          <p14:tracePt t="18881" x="2819400" y="2613025"/>
          <p14:tracePt t="18898" x="2819400" y="2606675"/>
          <p14:tracePt t="18909" x="2827338" y="2606675"/>
          <p14:tracePt t="18934" x="2835275" y="2606675"/>
          <p14:tracePt t="18947" x="2841625" y="2606675"/>
          <p14:tracePt t="18959" x="2857500" y="2606675"/>
          <p14:tracePt t="18976" x="2873375" y="2606675"/>
          <p14:tracePt t="18979" x="2879725" y="2606675"/>
          <p14:tracePt t="18980" x="2887663" y="2606675"/>
          <p14:tracePt t="18993" x="2911475" y="2606675"/>
          <p14:tracePt t="19010" x="2955925" y="2598738"/>
          <p14:tracePt t="19026" x="2987675" y="2598738"/>
          <p14:tracePt t="19043" x="3001963" y="2598738"/>
          <p14:tracePt t="19113" x="3009900" y="2598738"/>
          <p14:tracePt t="19131" x="3017838" y="2598738"/>
          <p14:tracePt t="19143" x="3025775" y="2598738"/>
          <p14:tracePt t="19156" x="3032125" y="2598738"/>
          <p14:tracePt t="19163" x="3040063" y="2598738"/>
          <p14:tracePt t="19177" x="3048000" y="2598738"/>
          <p14:tracePt t="19193" x="3063875" y="2598738"/>
          <p14:tracePt t="19194" x="3070225" y="2598738"/>
          <p14:tracePt t="19210" x="3086100" y="2598738"/>
          <p14:tracePt t="19226" x="3108325" y="2598738"/>
          <p14:tracePt t="19229" x="3116263" y="2598738"/>
          <p14:tracePt t="19243" x="3154363" y="2598738"/>
          <p14:tracePt t="19260" x="3230563" y="2598738"/>
          <p14:tracePt t="19262" x="3238500" y="2598738"/>
          <p14:tracePt t="19265" x="3260725" y="2598738"/>
          <p14:tracePt t="19277" x="3306763" y="2598738"/>
          <p14:tracePt t="19293" x="3375025" y="2598738"/>
          <p14:tracePt t="19294" x="3382963" y="2598738"/>
          <p14:tracePt t="19311" x="3421063" y="2598738"/>
          <p14:tracePt t="19314" x="3436938" y="2598738"/>
          <p14:tracePt t="19327" x="3444875" y="2598738"/>
          <p14:tracePt t="19343" x="3451225" y="2598738"/>
          <p14:tracePt t="19409" x="3459163" y="2598738"/>
          <p14:tracePt t="19428" x="3467100" y="2598738"/>
          <p14:tracePt t="19439" x="3475038" y="2598738"/>
          <p14:tracePt t="19444" x="3482975" y="2598738"/>
          <p14:tracePt t="19460" x="3497263" y="2606675"/>
          <p14:tracePt t="19477" x="3513138" y="2613025"/>
          <p14:tracePt t="19479" x="3521075" y="2613025"/>
          <p14:tracePt t="19493" x="3543300" y="2620963"/>
          <p14:tracePt t="19497" x="3551238" y="2620963"/>
          <p14:tracePt t="19510" x="3559175" y="2620963"/>
          <p14:tracePt t="19539" x="3565525" y="2620963"/>
          <p14:tracePt t="20283" x="3573463" y="2620963"/>
          <p14:tracePt t="20304" x="3581400" y="2620963"/>
          <p14:tracePt t="20361" x="3581400" y="2613025"/>
          <p14:tracePt t="20389" x="3589338" y="2613025"/>
          <p14:tracePt t="20419" x="3589338" y="2606675"/>
          <p14:tracePt t="20427" x="3597275" y="2606675"/>
          <p14:tracePt t="20521" x="3597275" y="2598738"/>
          <p14:tracePt t="20529" x="3603625" y="2598738"/>
          <p14:tracePt t="20554" x="3603625" y="2590800"/>
          <p14:tracePt t="20569" x="3603625" y="2582863"/>
          <p14:tracePt t="20583" x="3603625" y="2574925"/>
          <p14:tracePt t="20599" x="3611563" y="2568575"/>
          <p14:tracePt t="20613" x="3611563" y="2560638"/>
          <p14:tracePt t="20628" x="3611563" y="2552700"/>
          <p14:tracePt t="20837" x="3603625" y="2544763"/>
          <p14:tracePt t="20845" x="3597275" y="2544763"/>
          <p14:tracePt t="20849" x="3597275" y="2536825"/>
          <p14:tracePt t="20860" x="3581400" y="2530475"/>
          <p14:tracePt t="20877" x="3543300" y="2514600"/>
          <p14:tracePt t="20878" x="3535363" y="2514600"/>
          <p14:tracePt t="20894" x="3497263" y="2506663"/>
          <p14:tracePt t="20910" x="3467100" y="2498725"/>
          <p14:tracePt t="20927" x="3451225" y="2492375"/>
          <p14:tracePt t="20944" x="3413125" y="2492375"/>
          <p14:tracePt t="20946" x="3406775" y="2492375"/>
          <p14:tracePt t="20960" x="3368675" y="2492375"/>
          <p14:tracePt t="20962" x="3352800" y="2492375"/>
          <p14:tracePt t="20964" x="3344863" y="2492375"/>
          <p14:tracePt t="20977" x="3292475" y="2484438"/>
          <p14:tracePt t="20994" x="3216275" y="2484438"/>
          <p14:tracePt t="21010" x="3146425" y="2484438"/>
          <p14:tracePt t="21027" x="3078163" y="2498725"/>
          <p14:tracePt t="21044" x="2987675" y="2522538"/>
          <p14:tracePt t="21046" x="2971800" y="2522538"/>
          <p14:tracePt t="21061" x="2895600" y="2536825"/>
          <p14:tracePt t="21063" x="2879725" y="2536825"/>
          <p14:tracePt t="21077" x="2819400" y="2552700"/>
          <p14:tracePt t="21094" x="2751138" y="2574925"/>
          <p14:tracePt t="21096" x="2735263" y="2574925"/>
          <p14:tracePt t="21099" x="2727325" y="2582863"/>
          <p14:tracePt t="21100" x="2720975" y="2590800"/>
          <p14:tracePt t="21110" x="2674938" y="2613025"/>
          <p14:tracePt t="21127" x="2574925" y="2667000"/>
          <p14:tracePt t="21128" x="2560638" y="2674938"/>
          <p14:tracePt t="21130" x="2552700" y="2682875"/>
          <p14:tracePt t="21134" x="2522538" y="2705100"/>
          <p14:tracePt t="21144" x="2438400" y="2759075"/>
          <p14:tracePt t="21160" x="2324100" y="2849563"/>
          <p14:tracePt t="21162" x="2316163" y="2865438"/>
          <p14:tracePt t="21164" x="2293938" y="2873375"/>
          <p14:tracePt t="21166" x="2286000" y="2879725"/>
          <p14:tracePt t="21168" x="2270125" y="2887663"/>
          <p14:tracePt t="21177" x="2232025" y="2925763"/>
          <p14:tracePt t="21194" x="2179638" y="2979738"/>
          <p14:tracePt t="21197" x="2179638" y="2987675"/>
          <p14:tracePt t="21198" x="2171700" y="2987675"/>
          <p14:tracePt t="21210" x="2163763" y="2994025"/>
          <p14:tracePt t="21266" x="2155825" y="3001963"/>
          <p14:tracePt t="21277" x="2141538" y="3017838"/>
          <p14:tracePt t="21294" x="2103438" y="3070225"/>
          <p14:tracePt t="21296" x="2095500" y="3078163"/>
          <p14:tracePt t="21310" x="2057400" y="3124200"/>
          <p14:tracePt t="21312" x="2057400" y="3140075"/>
          <p14:tracePt t="21327" x="2035175" y="3170238"/>
          <p14:tracePt t="21344" x="2027238" y="3192463"/>
          <p14:tracePt t="21391" x="2027238" y="3184525"/>
          <p14:tracePt t="21397" x="2035175" y="3184525"/>
          <p14:tracePt t="21410" x="2035175" y="3170238"/>
          <p14:tracePt t="21413" x="2041525" y="3170238"/>
          <p14:tracePt t="21427" x="2041525" y="3162300"/>
          <p14:tracePt t="21444" x="2049463" y="3154363"/>
          <p14:tracePt t="21460" x="2057400" y="3140075"/>
          <p14:tracePt t="21477" x="2079625" y="3124200"/>
          <p14:tracePt t="21478" x="2079625" y="3116263"/>
          <p14:tracePt t="21480" x="2087563" y="3116263"/>
          <p14:tracePt t="21494" x="2095500" y="3108325"/>
          <p14:tracePt t="21497" x="2103438" y="3108325"/>
          <p14:tracePt t="21498" x="2103438" y="3101975"/>
          <p14:tracePt t="21510" x="2111375" y="3094038"/>
          <p14:tracePt t="21527" x="2111375" y="3086100"/>
          <p14:tracePt t="21571" x="2117725" y="3086100"/>
          <p14:tracePt t="21578" x="2117725" y="3078163"/>
          <p14:tracePt t="21594" x="2133600" y="3063875"/>
          <p14:tracePt t="21611" x="2155825" y="3040063"/>
          <p14:tracePt t="21627" x="2179638" y="3009900"/>
          <p14:tracePt t="21644" x="2187575" y="2987675"/>
          <p14:tracePt t="21660" x="2201863" y="2963863"/>
          <p14:tracePt t="21677" x="2209800" y="2955925"/>
          <p14:tracePt t="21711" x="2209800" y="2949575"/>
          <p14:tracePt t="21727" x="2217738" y="2949575"/>
          <p14:tracePt t="22107" x="2225675" y="2949575"/>
          <p14:tracePt t="22126" x="2225675" y="2941638"/>
          <p14:tracePt t="22131" x="2232025" y="2941638"/>
          <p14:tracePt t="22144" x="2239963" y="2933700"/>
          <p14:tracePt t="22191" x="2247900" y="2933700"/>
          <p14:tracePt t="22479" x="2247900" y="2941638"/>
          <p14:tracePt t="22539" x="2247900" y="2949575"/>
          <p14:tracePt t="22553" x="2247900" y="2955925"/>
          <p14:tracePt t="22564" x="2247900" y="2963863"/>
          <p14:tracePt t="22568" x="2247900" y="2971800"/>
          <p14:tracePt t="22578" x="2247900" y="2987675"/>
          <p14:tracePt t="22594" x="2247900" y="3009900"/>
          <p14:tracePt t="22596" x="2239963" y="3009900"/>
          <p14:tracePt t="22611" x="2239963" y="3025775"/>
          <p14:tracePt t="22628" x="2239963" y="3040063"/>
          <p14:tracePt t="22644" x="2239963" y="3055938"/>
          <p14:tracePt t="22661" x="2239963" y="3063875"/>
          <p14:tracePt t="22678" x="2239963" y="3078163"/>
          <p14:tracePt t="22694" x="2239963" y="3101975"/>
          <p14:tracePt t="22711" x="2239963" y="3116263"/>
          <p14:tracePt t="22728" x="2239963" y="3140075"/>
          <p14:tracePt t="22744" x="2239963" y="3154363"/>
          <p14:tracePt t="22761" x="2239963" y="3170238"/>
          <p14:tracePt t="22778" x="2239963" y="3184525"/>
          <p14:tracePt t="22794" x="2239963" y="3200400"/>
          <p14:tracePt t="22812" x="2239963" y="3208338"/>
          <p14:tracePt t="22828" x="2239963" y="3222625"/>
          <p14:tracePt t="22844" x="2239963" y="3238500"/>
          <p14:tracePt t="22846" x="2239963" y="3246438"/>
          <p14:tracePt t="22861" x="2239963" y="3260725"/>
          <p14:tracePt t="22878" x="2239963" y="3284538"/>
          <p14:tracePt t="22894" x="2239963" y="3298825"/>
          <p14:tracePt t="22911" x="2239963" y="3322638"/>
          <p14:tracePt t="22912" x="2239963" y="3330575"/>
          <p14:tracePt t="22928" x="2239963" y="3336925"/>
          <p14:tracePt t="23007" x="2239963" y="3344863"/>
          <p14:tracePt t="23039" x="2247900" y="3344863"/>
          <p14:tracePt t="23042" x="2247900" y="3352800"/>
          <p14:tracePt t="23065" x="2247900" y="3360738"/>
          <p14:tracePt t="23084" x="2247900" y="3368675"/>
          <p14:tracePt t="23093" x="2255838" y="3368675"/>
          <p14:tracePt t="23099" x="2255838" y="3375025"/>
          <p14:tracePt t="23111" x="2255838" y="3382963"/>
          <p14:tracePt t="23128" x="2270125" y="3398838"/>
          <p14:tracePt t="23144" x="2278063" y="3421063"/>
          <p14:tracePt t="23161" x="2286000" y="3451225"/>
          <p14:tracePt t="23178" x="2301875" y="3475038"/>
          <p14:tracePt t="23194" x="2301875" y="3482975"/>
          <p14:tracePt t="23196" x="2301875" y="3489325"/>
          <p14:tracePt t="23828" x="2308225" y="3489325"/>
          <p14:tracePt t="24053" x="2316163" y="3489325"/>
          <p14:tracePt t="24071" x="2324100" y="3489325"/>
          <p14:tracePt t="24085" x="2332038" y="3489325"/>
          <p14:tracePt t="24161" x="2339975" y="3489325"/>
          <p14:tracePt t="24172" x="2346325" y="3489325"/>
          <p14:tracePt t="24181" x="2354263" y="3489325"/>
          <p14:tracePt t="24195" x="2370138" y="3482975"/>
          <p14:tracePt t="24212" x="2384425" y="3482975"/>
          <p14:tracePt t="24228" x="2392363" y="3475038"/>
          <p14:tracePt t="24245" x="2400300" y="3475038"/>
          <p14:tracePt t="24262" x="2408238" y="3467100"/>
          <p14:tracePt t="24278" x="2422525" y="3467100"/>
          <p14:tracePt t="24295" x="2446338" y="3467100"/>
          <p14:tracePt t="24312" x="2468563" y="3467100"/>
          <p14:tracePt t="24328" x="2498725" y="3467100"/>
          <p14:tracePt t="24345" x="2530475" y="3467100"/>
          <p14:tracePt t="24346" x="2536825" y="3467100"/>
          <p14:tracePt t="24361" x="2560638" y="3467100"/>
          <p14:tracePt t="24378" x="2574925" y="3467100"/>
          <p14:tracePt t="24395" x="2590800" y="3475038"/>
          <p14:tracePt t="24412" x="2598738" y="3475038"/>
          <p14:tracePt t="24428" x="2606675" y="3475038"/>
          <p14:tracePt t="24445" x="2613025" y="3475038"/>
          <p14:tracePt t="24462" x="2620963" y="3475038"/>
          <p14:tracePt t="24478" x="2636838" y="3475038"/>
          <p14:tracePt t="24495" x="2651125" y="3475038"/>
          <p14:tracePt t="24512" x="2682875" y="3475038"/>
          <p14:tracePt t="24515" x="2689225" y="3475038"/>
          <p14:tracePt t="24528" x="2713038" y="3482975"/>
          <p14:tracePt t="24545" x="2743200" y="3482975"/>
          <p14:tracePt t="24547" x="2751138" y="3489325"/>
          <p14:tracePt t="24561" x="2759075" y="3489325"/>
          <p14:tracePt t="24657" x="2765425" y="3489325"/>
          <p14:tracePt t="24719" x="2773363" y="3489325"/>
          <p14:tracePt t="25145" x="2781300" y="3489325"/>
          <p14:tracePt t="25158" x="2789238" y="3489325"/>
          <p14:tracePt t="25162" x="2797175" y="3489325"/>
          <p14:tracePt t="25178" x="2819400" y="3489325"/>
          <p14:tracePt t="25196" x="2857500" y="3489325"/>
          <p14:tracePt t="25212" x="2873375" y="3489325"/>
          <p14:tracePt t="25228" x="2887663" y="3489325"/>
          <p14:tracePt t="25230" x="2895600" y="3489325"/>
          <p14:tracePt t="25246" x="2911475" y="3489325"/>
          <p14:tracePt t="25262" x="2949575" y="3489325"/>
          <p14:tracePt t="25278" x="2994025" y="3489325"/>
          <p14:tracePt t="25280" x="3001963" y="3489325"/>
          <p14:tracePt t="25282" x="3009900" y="3489325"/>
          <p14:tracePt t="25285" x="3017838" y="3489325"/>
          <p14:tracePt t="25295" x="3032125" y="3489325"/>
          <p14:tracePt t="25312" x="3055938" y="3497263"/>
          <p14:tracePt t="25328" x="3063875" y="3497263"/>
          <p14:tracePt t="25345" x="3078163" y="3497263"/>
          <p14:tracePt t="25362" x="3086100" y="3497263"/>
          <p14:tracePt t="25378" x="3094038" y="3497263"/>
          <p14:tracePt t="25395" x="3116263" y="3497263"/>
          <p14:tracePt t="25412" x="3140075" y="3497263"/>
          <p14:tracePt t="25414" x="3146425" y="3497263"/>
          <p14:tracePt t="25416" x="3154363" y="3497263"/>
          <p14:tracePt t="25429" x="3170238" y="3497263"/>
          <p14:tracePt t="25446" x="3208338" y="3497263"/>
          <p14:tracePt t="25462" x="3230563" y="3497263"/>
          <p14:tracePt t="25478" x="3254375" y="3497263"/>
          <p14:tracePt t="25481" x="3260725" y="3497263"/>
          <p14:tracePt t="25496" x="3268663" y="3497263"/>
          <p14:tracePt t="25512" x="3284538" y="3497263"/>
          <p14:tracePt t="25529" x="3292475" y="3497263"/>
          <p14:tracePt t="25545" x="3298825" y="3497263"/>
          <p14:tracePt t="25563" x="3306763" y="3497263"/>
          <p14:tracePt t="25578" x="3314700" y="3497263"/>
          <p14:tracePt t="25598" x="3322638" y="3497263"/>
          <p14:tracePt t="26173" x="3322638" y="3489325"/>
          <p14:tracePt t="26215" x="3322638" y="3482975"/>
          <p14:tracePt t="26229" x="3322638" y="3475038"/>
          <p14:tracePt t="26235" x="3322638" y="3467100"/>
          <p14:tracePt t="26246" x="3330575" y="3459163"/>
          <p14:tracePt t="26262" x="3330575" y="3444875"/>
          <p14:tracePt t="26263" x="0" y="0"/>
        </p14:tracePtLst>
        <p14:tracePtLst>
          <p14:tracePt t="27753" x="2346325" y="3946525"/>
          <p14:tracePt t="27782" x="2339975" y="3940175"/>
          <p14:tracePt t="27913" x="2339975" y="3932238"/>
          <p14:tracePt t="27943" x="2339975" y="3924300"/>
          <p14:tracePt t="28047" x="2339975" y="3916363"/>
          <p14:tracePt t="28149" x="2346325" y="3916363"/>
          <p14:tracePt t="28291" x="2354263" y="3916363"/>
          <p14:tracePt t="28303" x="2362200" y="3908425"/>
          <p14:tracePt t="28314" x="2370138" y="3908425"/>
          <p14:tracePt t="28323" x="2378075" y="3908425"/>
          <p14:tracePt t="28369" x="2384425" y="3908425"/>
          <p14:tracePt t="28383" x="2392363" y="3908425"/>
          <p14:tracePt t="28393" x="2400300" y="3908425"/>
          <p14:tracePt t="28396" x="2408238" y="3908425"/>
          <p14:tracePt t="28413" x="2438400" y="3908425"/>
          <p14:tracePt t="28415" x="2446338" y="3908425"/>
          <p14:tracePt t="28417" x="2454275" y="3908425"/>
          <p14:tracePt t="28430" x="2498725" y="3908425"/>
          <p14:tracePt t="28446" x="2552700" y="3908425"/>
          <p14:tracePt t="28449" x="2560638" y="3908425"/>
          <p14:tracePt t="28463" x="2598738" y="3908425"/>
          <p14:tracePt t="28480" x="2644775" y="3908425"/>
          <p14:tracePt t="28482" x="2651125" y="3908425"/>
          <p14:tracePt t="28496" x="2674938" y="3908425"/>
          <p14:tracePt t="28513" x="2682875" y="3908425"/>
          <p14:tracePt t="28530" x="2689225" y="3908425"/>
          <p14:tracePt t="28547" x="2705100" y="3916363"/>
          <p14:tracePt t="28563" x="2743200" y="3916363"/>
          <p14:tracePt t="28566" x="2751138" y="3916363"/>
          <p14:tracePt t="28580" x="2789238" y="3916363"/>
          <p14:tracePt t="28596" x="2827338" y="3916363"/>
          <p14:tracePt t="28613" x="2835275" y="3916363"/>
          <p14:tracePt t="28630" x="2841625" y="3916363"/>
          <p14:tracePt t="28688" x="2849563" y="3916363"/>
          <p14:tracePt t="28703" x="2857500" y="3916363"/>
          <p14:tracePt t="28708" x="2865438" y="3916363"/>
          <p14:tracePt t="28718" x="2873375" y="3916363"/>
          <p14:tracePt t="28730" x="2879725" y="3916363"/>
          <p14:tracePt t="28747" x="2887663" y="3916363"/>
          <p14:tracePt t="28793" x="2895600" y="3916363"/>
          <p14:tracePt t="28805" x="2895600" y="3924300"/>
          <p14:tracePt t="28819" x="2895600" y="3932238"/>
          <p14:tracePt t="28827" x="2903538" y="3932238"/>
          <p14:tracePt t="28881" x="2903538" y="3940175"/>
          <p14:tracePt t="29114" x="2911475" y="3940175"/>
          <p14:tracePt t="29147" x="2917825" y="3940175"/>
          <p14:tracePt t="29151" x="2917825" y="3946525"/>
          <p14:tracePt t="29163" x="2941638" y="3946525"/>
          <p14:tracePt t="29180" x="2963863" y="3946525"/>
          <p14:tracePt t="29197" x="2987675" y="3954463"/>
          <p14:tracePt t="29213" x="3009900" y="3962400"/>
          <p14:tracePt t="29230" x="3032125" y="3962400"/>
          <p14:tracePt t="29247" x="3048000" y="3970338"/>
          <p14:tracePt t="29263" x="3055938" y="3970338"/>
          <p14:tracePt t="29280" x="3063875" y="3978275"/>
          <p14:tracePt t="29296" x="3070225" y="3978275"/>
          <p14:tracePt t="29313" x="3101975" y="3984625"/>
          <p14:tracePt t="29330" x="3140075" y="3992563"/>
          <p14:tracePt t="29347" x="3184525" y="4008438"/>
          <p14:tracePt t="29363" x="3216275" y="4016375"/>
          <p14:tracePt t="29380" x="3254375" y="4022725"/>
          <p14:tracePt t="29396" x="3260725" y="4022725"/>
          <p14:tracePt t="29413" x="3260725" y="4030663"/>
          <p14:tracePt t="29447" x="3268663" y="4030663"/>
          <p14:tracePt t="29456" x="3276600" y="4030663"/>
          <p14:tracePt t="29464" x="3284538" y="4030663"/>
          <p14:tracePt t="29480" x="3314700" y="4030663"/>
          <p14:tracePt t="29496" x="3344863" y="4030663"/>
          <p14:tracePt t="29514" x="3360738" y="4030663"/>
          <p14:tracePt t="29530" x="3368675" y="4030663"/>
          <p14:tracePt t="30095" x="3368675" y="4022725"/>
          <p14:tracePt t="30103" x="3375025" y="4022725"/>
          <p14:tracePt t="30125" x="3375025" y="4016375"/>
          <p14:tracePt t="30157" x="0" y="0"/>
        </p14:tracePtLst>
        <p14:tracePtLst>
          <p14:tracePt t="32285" x="2087563" y="4435475"/>
          <p14:tracePt t="32595" x="2095500" y="4435475"/>
          <p14:tracePt t="32845" x="2103438" y="4435475"/>
          <p14:tracePt t="32900" x="2111375" y="4435475"/>
          <p14:tracePt t="33513" x="2117725" y="4435475"/>
          <p14:tracePt t="33537" x="2125663" y="4435475"/>
          <p14:tracePt t="33881" x="2133600" y="4435475"/>
          <p14:tracePt t="34163" x="2141538" y="4435475"/>
          <p14:tracePt t="34295" x="2149475" y="4435475"/>
          <p14:tracePt t="34427" x="2155825" y="4435475"/>
          <p14:tracePt t="34645" x="2155825" y="4427538"/>
          <p14:tracePt t="34897" x="2163763" y="4427538"/>
          <p14:tracePt t="34911" x="2171700" y="4427538"/>
          <p14:tracePt t="34933" x="2179638" y="4427538"/>
          <p14:tracePt t="34969" x="2187575" y="4427538"/>
          <p14:tracePt t="34999" x="2193925" y="4427538"/>
          <p14:tracePt t="35003" x="2201863" y="4427538"/>
          <p14:tracePt t="35015" x="2201863" y="4435475"/>
          <p14:tracePt t="35032" x="2217738" y="4435475"/>
          <p14:tracePt t="35049" x="2225675" y="4435475"/>
          <p14:tracePt t="35065" x="2232025" y="4435475"/>
          <p14:tracePt t="35125" x="2232025" y="4441825"/>
          <p14:tracePt t="35131" x="2239963" y="4441825"/>
          <p14:tracePt t="35141" x="2247900" y="4441825"/>
          <p14:tracePt t="35149" x="2247900" y="4449763"/>
          <p14:tracePt t="35165" x="2263775" y="4449763"/>
          <p14:tracePt t="35182" x="2270125" y="4449763"/>
          <p14:tracePt t="35249" x="2278063" y="4449763"/>
          <p14:tracePt t="35389" x="2286000" y="4449763"/>
          <p14:tracePt t="35395" x="2286000" y="4457700"/>
          <p14:tracePt t="35411" x="2293938" y="4457700"/>
          <p14:tracePt t="35437" x="2301875" y="4457700"/>
          <p14:tracePt t="35488" x="2308225" y="4457700"/>
          <p14:tracePt t="35506" x="2316163" y="4465638"/>
          <p14:tracePt t="35529" x="2324100" y="4465638"/>
          <p14:tracePt t="35884" x="2332038" y="4465638"/>
          <p14:tracePt t="36121" x="2324100" y="4465638"/>
          <p14:tracePt t="36136" x="0" y="0"/>
        </p14:tracePtLst>
        <p14:tracePtLst>
          <p14:tracePt t="37855" x="1570038" y="5089525"/>
          <p14:tracePt t="38033" x="1577975" y="5089525"/>
          <p14:tracePt t="38047" x="1584325" y="5089525"/>
          <p14:tracePt t="38057" x="1584325" y="5083175"/>
          <p14:tracePt t="38066" x="1592263" y="5083175"/>
          <p14:tracePt t="38169" x="1600200" y="5083175"/>
          <p14:tracePt t="38180" x="1608138" y="5083175"/>
          <p14:tracePt t="38184" x="1616075" y="5083175"/>
          <p14:tracePt t="38200" x="1622425" y="5075238"/>
          <p14:tracePt t="38216" x="1630363" y="5075238"/>
          <p14:tracePt t="38281" x="1638300" y="5075238"/>
          <p14:tracePt t="38291" x="1646238" y="5075238"/>
          <p14:tracePt t="38305" x="1654175" y="5075238"/>
          <p14:tracePt t="38316" x="1660525" y="5075238"/>
          <p14:tracePt t="38333" x="1668463" y="5067300"/>
          <p14:tracePt t="38350" x="1684338" y="5067300"/>
          <p14:tracePt t="38368" x="1692275" y="5059363"/>
          <p14:tracePt t="38383" x="1698625" y="5059363"/>
          <p14:tracePt t="38400" x="1714500" y="5059363"/>
          <p14:tracePt t="38416" x="1730375" y="5059363"/>
          <p14:tracePt t="38434" x="1760538" y="5059363"/>
          <p14:tracePt t="38450" x="1782763" y="5059363"/>
          <p14:tracePt t="38466" x="1806575" y="5051425"/>
          <p14:tracePt t="38483" x="1812925" y="5051425"/>
          <p14:tracePt t="38500" x="1836738" y="5051425"/>
          <p14:tracePt t="38516" x="1851025" y="5051425"/>
          <p14:tracePt t="38534" x="1882775" y="5051425"/>
          <p14:tracePt t="38536" x="1889125" y="5051425"/>
          <p14:tracePt t="38550" x="1912938" y="5051425"/>
          <p14:tracePt t="38567" x="1935163" y="5051425"/>
          <p14:tracePt t="38583" x="1943100" y="5051425"/>
          <p14:tracePt t="38600" x="1951038" y="5051425"/>
          <p14:tracePt t="38663" x="1958975" y="5051425"/>
          <p14:tracePt t="38671" x="1965325" y="5051425"/>
          <p14:tracePt t="38683" x="1973263" y="5051425"/>
          <p14:tracePt t="38700" x="1989138" y="5051425"/>
          <p14:tracePt t="38717" x="2003425" y="5051425"/>
          <p14:tracePt t="38718" x="2003425" y="5059363"/>
          <p14:tracePt t="38733" x="2011363" y="5059363"/>
          <p14:tracePt t="38750" x="2027238" y="5067300"/>
          <p14:tracePt t="38752" x="2035175" y="5067300"/>
          <p14:tracePt t="38767" x="2041525" y="5067300"/>
          <p14:tracePt t="38807" x="2041525" y="5075238"/>
          <p14:tracePt t="38815" x="2049463" y="5075238"/>
          <p14:tracePt t="38830" x="2057400" y="5075238"/>
          <p14:tracePt t="38845" x="2065338" y="5075238"/>
          <p14:tracePt t="38911" x="2073275" y="5075238"/>
          <p14:tracePt t="38927" x="2079625" y="5075238"/>
          <p14:tracePt t="38935" x="2087563" y="5083175"/>
          <p14:tracePt t="38942" x="2095500" y="5083175"/>
          <p14:tracePt t="38951" x="2103438" y="5083175"/>
          <p14:tracePt t="38967" x="2117725" y="5083175"/>
          <p14:tracePt t="38983" x="2125663" y="5089525"/>
          <p14:tracePt t="39000" x="2133600" y="5089525"/>
          <p14:tracePt t="39017" x="2141538" y="5089525"/>
          <p14:tracePt t="39073" x="2149475" y="5089525"/>
          <p14:tracePt t="39087" x="2149475" y="5097463"/>
          <p14:tracePt t="39099" x="2155825" y="5097463"/>
          <p14:tracePt t="39118" x="2163763" y="5097463"/>
          <p14:tracePt t="39141" x="2171700" y="5097463"/>
          <p14:tracePt t="39163" x="2179638" y="5097463"/>
          <p14:tracePt t="39191" x="2187575" y="5097463"/>
          <p14:tracePt t="39203" x="2193925" y="5097463"/>
          <p14:tracePt t="39210" x="2201863" y="5097463"/>
          <p14:tracePt t="39217" x="2217738" y="5097463"/>
          <p14:tracePt t="39234" x="2247900" y="5097463"/>
          <p14:tracePt t="39250" x="2286000" y="5097463"/>
          <p14:tracePt t="39253" x="2293938" y="5097463"/>
          <p14:tracePt t="39267" x="2308225" y="5097463"/>
          <p14:tracePt t="39284" x="2332038" y="5097463"/>
          <p14:tracePt t="39300" x="2339975" y="5097463"/>
          <p14:tracePt t="39335" x="2346325" y="5097463"/>
          <p14:tracePt t="39346" x="2354263" y="5097463"/>
          <p14:tracePt t="39353" x="2362200" y="5097463"/>
          <p14:tracePt t="39367" x="2370138" y="5097463"/>
          <p14:tracePt t="39384" x="2392363" y="5097463"/>
          <p14:tracePt t="39400" x="2408238" y="5097463"/>
          <p14:tracePt t="39417" x="2430463" y="5097463"/>
          <p14:tracePt t="39434" x="2446338" y="5097463"/>
          <p14:tracePt t="39436" x="2454275" y="5097463"/>
          <p14:tracePt t="39450" x="2468563" y="5097463"/>
          <p14:tracePt t="39467" x="2492375" y="5105400"/>
          <p14:tracePt t="39468" x="2498725" y="5105400"/>
          <p14:tracePt t="39484" x="2522538" y="5105400"/>
          <p14:tracePt t="39500" x="2552700" y="5113338"/>
          <p14:tracePt t="39503" x="2560638" y="5113338"/>
          <p14:tracePt t="39517" x="2590800" y="5113338"/>
          <p14:tracePt t="39534" x="2644775" y="5113338"/>
          <p14:tracePt t="39550" x="2667000" y="5121275"/>
          <p14:tracePt t="39567" x="2689225" y="5121275"/>
          <p14:tracePt t="39585" x="2697163" y="5127625"/>
          <p14:tracePt t="39600" x="2705100" y="5127625"/>
          <p14:tracePt t="39617" x="2727325" y="5135563"/>
          <p14:tracePt t="39634" x="2765425" y="5135563"/>
          <p14:tracePt t="39650" x="2803525" y="5143500"/>
          <p14:tracePt t="39652" x="2811463" y="5143500"/>
          <p14:tracePt t="39667" x="2841625" y="5143500"/>
          <p14:tracePt t="39684" x="2849563" y="5143500"/>
          <p14:tracePt t="39700" x="2857500" y="5143500"/>
          <p14:tracePt t="39723" x="2865438" y="5143500"/>
          <p14:tracePt t="39734" x="2873375" y="5143500"/>
          <p14:tracePt t="39750" x="2895600" y="5143500"/>
          <p14:tracePt t="39767" x="2925763" y="5143500"/>
          <p14:tracePt t="39784" x="2979738" y="5143500"/>
          <p14:tracePt t="39800" x="3025775" y="5143500"/>
          <p14:tracePt t="39817" x="3086100" y="5143500"/>
          <p14:tracePt t="39819" x="3094038" y="5143500"/>
          <p14:tracePt t="39834" x="3132138" y="5143500"/>
          <p14:tracePt t="39850" x="3154363" y="5143500"/>
          <p14:tracePt t="39867" x="3170238" y="5143500"/>
          <p14:tracePt t="39884" x="3192463" y="5143500"/>
          <p14:tracePt t="39900" x="3222625" y="5151438"/>
          <p14:tracePt t="39917" x="3260725" y="5159375"/>
          <p14:tracePt t="39934" x="3306763" y="5159375"/>
          <p14:tracePt t="39936" x="3314700" y="5159375"/>
          <p14:tracePt t="39950" x="3352800" y="5159375"/>
          <p14:tracePt t="39952" x="3360738" y="5159375"/>
          <p14:tracePt t="39967" x="3382963" y="5159375"/>
          <p14:tracePt t="39984" x="3390900" y="5159375"/>
          <p14:tracePt t="40000" x="3398838" y="5159375"/>
          <p14:tracePt t="40028" x="3406775" y="5165725"/>
          <p14:tracePt t="40041" x="3413125" y="5165725"/>
          <p14:tracePt t="40054" x="3421063" y="5165725"/>
          <p14:tracePt t="40067" x="3429000" y="5165725"/>
          <p14:tracePt t="40084" x="3436938" y="5165725"/>
          <p14:tracePt t="40150" x="3444875" y="5165725"/>
          <p14:tracePt t="40162" x="3451225" y="5165725"/>
          <p14:tracePt t="40177" x="3459163" y="5165725"/>
          <p14:tracePt t="40906" x="3467100" y="5165725"/>
          <p14:tracePt t="41007" x="3475038" y="5165725"/>
          <p14:tracePt t="41045" x="3482975" y="5165725"/>
          <p14:tracePt t="41063" x="3482975" y="5159375"/>
          <p14:tracePt t="41067" x="3489325" y="5159375"/>
          <p14:tracePt t="41071" x="3489325" y="5151438"/>
          <p14:tracePt t="41089" x="3497263" y="5151438"/>
          <p14:tracePt t="41101" x="3505200" y="5143500"/>
          <p14:tracePt t="41101" x="0" y="0"/>
        </p14:tracePtLst>
        <p14:tracePtLst>
          <p14:tracePt t="42231" x="2781300" y="6035675"/>
          <p14:tracePt t="42297" x="2789238" y="6035675"/>
          <p14:tracePt t="42321" x="2797175" y="6035675"/>
          <p14:tracePt t="42372" x="2803525" y="6035675"/>
          <p14:tracePt t="42385" x="2811463" y="6035675"/>
          <p14:tracePt t="42394" x="2819400" y="6035675"/>
          <p14:tracePt t="42401" x="2827338" y="6035675"/>
          <p14:tracePt t="42418" x="2857500" y="6035675"/>
          <p14:tracePt t="42434" x="2873375" y="6035675"/>
          <p14:tracePt t="42452" x="2879725" y="6035675"/>
          <p14:tracePt t="42468" x="2887663" y="6035675"/>
          <p14:tracePt t="42515" x="2895600" y="6035675"/>
          <p14:tracePt t="42525" x="2903538" y="6035675"/>
          <p14:tracePt t="42535" x="2917825" y="6035675"/>
          <p14:tracePt t="42551" x="2949575" y="6035675"/>
          <p14:tracePt t="42568" x="2971800" y="6035675"/>
          <p14:tracePt t="42570" x="2979738" y="6035675"/>
          <p14:tracePt t="42585" x="2987675" y="6035675"/>
          <p14:tracePt t="42601" x="2994025" y="6035675"/>
          <p14:tracePt t="42618" x="3009900" y="6035675"/>
          <p14:tracePt t="42635" x="3017838" y="6035675"/>
          <p14:tracePt t="42651" x="3040063" y="6035675"/>
          <p14:tracePt t="42654" x="3048000" y="6035675"/>
          <p14:tracePt t="42668" x="3078163" y="6035675"/>
          <p14:tracePt t="42685" x="3116263" y="6035675"/>
          <p14:tracePt t="42687" x="3124200" y="6035675"/>
          <p14:tracePt t="42702" x="3154363" y="6027738"/>
          <p14:tracePt t="42718" x="3178175" y="6027738"/>
          <p14:tracePt t="42721" x="3184525" y="6027738"/>
          <p14:tracePt t="42763" x="3192463" y="6027738"/>
          <p14:tracePt t="42771" x="3200400" y="6027738"/>
          <p14:tracePt t="42777" x="3208338" y="6027738"/>
          <p14:tracePt t="42785" x="3216275" y="6027738"/>
          <p14:tracePt t="42802" x="3254375" y="6027738"/>
          <p14:tracePt t="42818" x="3298825" y="6027738"/>
          <p14:tracePt t="42835" x="3322638" y="6027738"/>
          <p14:tracePt t="42851" x="3330575" y="6027738"/>
          <p14:tracePt t="42879" x="3336925" y="6027738"/>
          <p14:tracePt t="42902" x="3344863" y="6027738"/>
          <p14:tracePt t="42928" x="3352800" y="6027738"/>
          <p14:tracePt t="42941" x="3360738" y="6027738"/>
          <p14:tracePt t="42951" x="3368675" y="6027738"/>
          <p14:tracePt t="42957" x="3375025" y="6027738"/>
          <p14:tracePt t="42968" x="3382963" y="6027738"/>
          <p14:tracePt t="42985" x="3398838" y="6027738"/>
          <p14:tracePt t="43001" x="3421063" y="6027738"/>
          <p14:tracePt t="43018" x="3467100" y="6027738"/>
          <p14:tracePt t="43035" x="3505200" y="6035675"/>
          <p14:tracePt t="43051" x="3513138" y="6035675"/>
          <p14:tracePt t="43068" x="3521075" y="6035675"/>
          <p14:tracePt t="43211" x="3521075" y="6042025"/>
          <p14:tracePt t="43889" x="3527425" y="6042025"/>
          <p14:tracePt t="44560" x="3535363" y="6042025"/>
          <p14:tracePt t="44814" x="3543300" y="6042025"/>
          <p14:tracePt t="45042" x="3551238" y="6042025"/>
          <p14:tracePt t="45070" x="3559175" y="6042025"/>
          <p14:tracePt t="45080" x="3565525" y="6042025"/>
          <p14:tracePt t="45085" x="3573463" y="6042025"/>
          <p14:tracePt t="45102" x="3603625" y="6042025"/>
          <p14:tracePt t="45119" x="3611563" y="6042025"/>
          <p14:tracePt t="45119" x="0" y="0"/>
        </p14:tracePtLst>
        <p14:tracePtLst>
          <p14:tracePt t="48834" x="4297363" y="5707063"/>
          <p14:tracePt t="48923" x="4305300" y="5707063"/>
          <p14:tracePt t="48960" x="4313238" y="5707063"/>
          <p14:tracePt t="48968" x="4321175" y="5707063"/>
          <p14:tracePt t="48976" x="4327525" y="5707063"/>
          <p14:tracePt t="48994" x="4335463" y="5699125"/>
          <p14:tracePt t="49003" x="4343400" y="5692775"/>
          <p14:tracePt t="49020" x="4381500" y="5646738"/>
          <p14:tracePt t="49037" x="4435475" y="5562600"/>
          <p14:tracePt t="49038" x="4441825" y="5546725"/>
          <p14:tracePt t="49040" x="4449763" y="5540375"/>
          <p14:tracePt t="49043" x="4449763" y="5532438"/>
          <p14:tracePt t="49044" x="4465638" y="5516563"/>
          <p14:tracePt t="49054" x="4503738" y="5456238"/>
          <p14:tracePt t="49070" x="4579938" y="5372100"/>
          <p14:tracePt t="49072" x="4587875" y="5364163"/>
          <p14:tracePt t="49074" x="4594225" y="5356225"/>
          <p14:tracePt t="49076" x="4602163" y="5341938"/>
          <p14:tracePt t="49077" x="4610100" y="5334000"/>
          <p14:tracePt t="49087" x="4640263" y="5303838"/>
          <p14:tracePt t="49104" x="4686300" y="5257800"/>
          <p14:tracePt t="49120" x="4716463" y="5235575"/>
          <p14:tracePt t="49137" x="4762500" y="5211763"/>
          <p14:tracePt t="49140" x="4770438" y="5203825"/>
          <p14:tracePt t="49154" x="4830763" y="5159375"/>
          <p14:tracePt t="49158" x="4860925" y="5143500"/>
          <p14:tracePt t="49161" x="4876800" y="5135563"/>
          <p14:tracePt t="49162" x="4892675" y="5127625"/>
          <p14:tracePt t="49164" x="4899025" y="5121275"/>
          <p14:tracePt t="49171" x="4945063" y="5097463"/>
          <p14:tracePt t="49187" x="5051425" y="5037138"/>
          <p14:tracePt t="49188" x="5067300" y="5029200"/>
          <p14:tracePt t="49190" x="5083175" y="5021263"/>
          <p14:tracePt t="49192" x="5089525" y="5021263"/>
          <p14:tracePt t="49204" x="5151438" y="4991100"/>
          <p14:tracePt t="49220" x="5249863" y="4937125"/>
          <p14:tracePt t="49224" x="5280025" y="4922838"/>
          <p14:tracePt t="49226" x="5287963" y="4914900"/>
          <p14:tracePt t="49228" x="5295900" y="4914900"/>
          <p14:tracePt t="49230" x="5318125" y="4899025"/>
          <p14:tracePt t="49237" x="5349875" y="4876800"/>
          <p14:tracePt t="49254" x="5418138" y="4854575"/>
          <p14:tracePt t="49256" x="5426075" y="4846638"/>
          <p14:tracePt t="49270" x="5464175" y="4838700"/>
          <p14:tracePt t="49287" x="5478463" y="4838700"/>
          <p14:tracePt t="49303" x="5486400" y="4838700"/>
          <p14:tracePt t="49338" x="5494338" y="4838700"/>
          <p14:tracePt t="49345" x="5502275" y="4838700"/>
          <p14:tracePt t="49354" x="5508625" y="4838700"/>
          <p14:tracePt t="49370" x="5532438" y="4838700"/>
          <p14:tracePt t="49387" x="5554663" y="4846638"/>
          <p14:tracePt t="49671" x="5546725" y="4846638"/>
          <p14:tracePt t="49680" x="5540375" y="4846638"/>
          <p14:tracePt t="49691" x="5532438" y="4846638"/>
          <p14:tracePt t="49704" x="5516563" y="4854575"/>
          <p14:tracePt t="49721" x="5502275" y="4854575"/>
          <p14:tracePt t="49737" x="5502275" y="4860925"/>
          <p14:tracePt t="49754" x="5494338" y="4860925"/>
          <p14:tracePt t="49829" x="5486400" y="4860925"/>
          <p14:tracePt t="49841" x="5486400" y="4868863"/>
          <p14:tracePt t="49846" x="5478463" y="4876800"/>
          <p14:tracePt t="49854" x="5464175" y="4876800"/>
          <p14:tracePt t="49870" x="5448300" y="4884738"/>
          <p14:tracePt t="49887" x="5440363" y="4892675"/>
          <p14:tracePt t="49962" x="5432425" y="4892675"/>
          <p14:tracePt t="49971" x="5426075" y="4892675"/>
          <p14:tracePt t="49980" x="5418138" y="4892675"/>
          <p14:tracePt t="49988" x="5410200" y="4899025"/>
          <p14:tracePt t="50004" x="5387975" y="4906963"/>
          <p14:tracePt t="50021" x="5364163" y="4914900"/>
          <p14:tracePt t="50038" x="5334000" y="4922838"/>
          <p14:tracePt t="50054" x="5311775" y="4937125"/>
          <p14:tracePt t="50070" x="5273675" y="4945063"/>
          <p14:tracePt t="50072" x="5273675" y="4953000"/>
          <p14:tracePt t="50074" x="5265738" y="4953000"/>
          <p14:tracePt t="50088" x="5227638" y="4968875"/>
          <p14:tracePt t="50104" x="5189538" y="4983163"/>
          <p14:tracePt t="50120" x="5173663" y="4991100"/>
          <p14:tracePt t="50137" x="5143500" y="4999038"/>
          <p14:tracePt t="50155" x="5105400" y="5006975"/>
          <p14:tracePt t="50157" x="5097463" y="5006975"/>
          <p14:tracePt t="50158" x="5097463" y="5013325"/>
          <p14:tracePt t="50160" x="5089525" y="5013325"/>
          <p14:tracePt t="50170" x="5067300" y="5013325"/>
          <p14:tracePt t="50187" x="5051425" y="5021263"/>
          <p14:tracePt t="50204" x="5037138" y="5021263"/>
          <p14:tracePt t="50289" x="5037138" y="5013325"/>
          <p14:tracePt t="50313" x="5037138" y="5006975"/>
          <p14:tracePt t="50417" x="5037138" y="4999038"/>
          <p14:tracePt t="50424" x="5037138" y="4991100"/>
          <p14:tracePt t="50438" x="5029200" y="4968875"/>
          <p14:tracePt t="50454" x="5029200" y="4960938"/>
          <p14:tracePt t="50471" x="5029200" y="4953000"/>
          <p14:tracePt t="51053" x="5029200" y="4945063"/>
          <p14:tracePt t="51121" x="5029200" y="4937125"/>
          <p14:tracePt t="51129" x="5029200" y="4930775"/>
          <p14:tracePt t="51141" x="5029200" y="4922838"/>
          <p14:tracePt t="51154" x="5029200" y="4914900"/>
          <p14:tracePt t="51171" x="5037138" y="4914900"/>
          <p14:tracePt t="51188" x="5045075" y="4906963"/>
          <p14:tracePt t="51251" x="5051425" y="4899025"/>
          <p14:tracePt t="51257" x="5067300" y="4899025"/>
          <p14:tracePt t="51271" x="5113338" y="4892675"/>
          <p14:tracePt t="51272" x="5121275" y="4884738"/>
          <p14:tracePt t="51288" x="5173663" y="4876800"/>
          <p14:tracePt t="51290" x="5181600" y="4868863"/>
          <p14:tracePt t="51292" x="5189538" y="4868863"/>
          <p14:tracePt t="51304" x="5219700" y="4860925"/>
          <p14:tracePt t="51306" x="5227638" y="4860925"/>
          <p14:tracePt t="51321" x="5241925" y="4854575"/>
          <p14:tracePt t="51324" x="5249863" y="4854575"/>
          <p14:tracePt t="51338" x="5265738" y="4854575"/>
          <p14:tracePt t="51354" x="5280025" y="4846638"/>
          <p14:tracePt t="51357" x="5287963" y="4846638"/>
          <p14:tracePt t="51371" x="5303838" y="4846638"/>
          <p14:tracePt t="51388" x="5326063" y="4846638"/>
          <p14:tracePt t="51405" x="5364163" y="4846638"/>
          <p14:tracePt t="51407" x="5372100" y="4846638"/>
          <p14:tracePt t="51421" x="5418138" y="4838700"/>
          <p14:tracePt t="51438" x="5456238" y="4830763"/>
          <p14:tracePt t="51454" x="5464175" y="4822825"/>
          <p14:tracePt t="51471" x="5478463" y="4822825"/>
          <p14:tracePt t="51488" x="5486400" y="4822825"/>
          <p14:tracePt t="51504" x="5494338" y="4822825"/>
          <p14:tracePt t="51521" x="5502275" y="4822825"/>
          <p14:tracePt t="51596" x="5494338" y="4822825"/>
          <p14:tracePt t="51601" x="5486400" y="4822825"/>
          <p14:tracePt t="51606" x="5478463" y="4822825"/>
          <p14:tracePt t="51621" x="5456238" y="4822825"/>
          <p14:tracePt t="51638" x="5448300" y="4822825"/>
          <p14:tracePt t="51838" x="5456238" y="4822825"/>
          <p14:tracePt t="51845" x="5470525" y="4822825"/>
          <p14:tracePt t="51855" x="5478463" y="4822825"/>
          <p14:tracePt t="51871" x="5494338" y="4816475"/>
          <p14:tracePt t="51989" x="5502275" y="4816475"/>
          <p14:tracePt t="51997" x="5508625" y="4816475"/>
          <p14:tracePt t="52006" x="5524500" y="4816475"/>
          <p14:tracePt t="52021" x="5532438" y="4816475"/>
          <p14:tracePt t="52038" x="5540375" y="4816475"/>
          <p14:tracePt t="52040" x="5540375" y="4808538"/>
          <p14:tracePt t="52055" x="5546725" y="4808538"/>
          <p14:tracePt t="52071" x="5554663" y="4808538"/>
          <p14:tracePt t="52121" x="5562600" y="4808538"/>
          <p14:tracePt t="52126" x="5570538" y="4808538"/>
          <p14:tracePt t="52138" x="5592763" y="4800600"/>
          <p14:tracePt t="52155" x="5622925" y="4792663"/>
          <p14:tracePt t="52172" x="5638800" y="4784725"/>
          <p14:tracePt t="52255" x="5646738" y="4784725"/>
          <p14:tracePt t="52260" x="5654675" y="4784725"/>
          <p14:tracePt t="52271" x="5684838" y="4778375"/>
          <p14:tracePt t="52288" x="5722938" y="4762500"/>
          <p14:tracePt t="52290" x="5730875" y="4762500"/>
          <p14:tracePt t="52293" x="5737225" y="4762500"/>
          <p14:tracePt t="52305" x="5753100" y="4754563"/>
          <p14:tracePt t="52321" x="5753100" y="4746625"/>
          <p14:tracePt t="52512" x="5753100" y="4754563"/>
          <p14:tracePt t="52519" x="5761038" y="4754563"/>
          <p14:tracePt t="52523" x="5768975" y="4754563"/>
          <p14:tracePt t="52538" x="5837238" y="4770438"/>
          <p14:tracePt t="52540" x="5851525" y="4770438"/>
          <p14:tracePt t="52543" x="5867400" y="4778375"/>
          <p14:tracePt t="52544" x="5883275" y="4778375"/>
          <p14:tracePt t="52555" x="5973763" y="4778375"/>
          <p14:tracePt t="52572" x="6180138" y="4800600"/>
          <p14:tracePt t="52574" x="6202363" y="4800600"/>
          <p14:tracePt t="52588" x="6354763" y="4808538"/>
          <p14:tracePt t="52590" x="6370638" y="4808538"/>
          <p14:tracePt t="52593" x="6392863" y="4808538"/>
          <p14:tracePt t="52594" x="6408738" y="4808538"/>
          <p14:tracePt t="52596" x="6423025" y="4808538"/>
          <p14:tracePt t="52605" x="6499225" y="4808538"/>
          <p14:tracePt t="52606" x="6523038" y="4816475"/>
          <p14:tracePt t="52622" x="6667500" y="4822825"/>
          <p14:tracePt t="52638" x="6842125" y="4854575"/>
          <p14:tracePt t="52640" x="6865938" y="4860925"/>
          <p14:tracePt t="52642" x="6888163" y="4868863"/>
          <p14:tracePt t="52655" x="7026275" y="4892675"/>
          <p14:tracePt t="52657" x="7040563" y="4899025"/>
          <p14:tracePt t="52659" x="7064375" y="4906963"/>
          <p14:tracePt t="52660" x="7086600" y="4906963"/>
          <p14:tracePt t="52672" x="7200900" y="4930775"/>
          <p14:tracePt t="52688" x="7383463" y="4968875"/>
          <p14:tracePt t="52690" x="7407275" y="4975225"/>
          <p14:tracePt t="52693" x="7437438" y="4983163"/>
          <p14:tracePt t="52705" x="7589838" y="5013325"/>
          <p14:tracePt t="52722" x="7826375" y="5059363"/>
          <p14:tracePt t="52726" x="7870825" y="5067300"/>
          <p14:tracePt t="52729" x="7902575" y="5067300"/>
          <p14:tracePt t="52730" x="7932738" y="5075238"/>
          <p14:tracePt t="52738" x="8031163" y="5089525"/>
          <p14:tracePt t="52755" x="8191500" y="5135563"/>
          <p14:tracePt t="52756" x="8207375" y="5135563"/>
          <p14:tracePt t="52758" x="8229600" y="5143500"/>
          <p14:tracePt t="52761" x="8251825" y="5151438"/>
          <p14:tracePt t="52762" x="8267700" y="5159375"/>
          <p14:tracePt t="52772" x="8359775" y="5181600"/>
          <p14:tracePt t="52788" x="8458200" y="5235575"/>
          <p14:tracePt t="52791" x="8466138" y="5241925"/>
          <p14:tracePt t="52792" x="8480425" y="5241925"/>
          <p14:tracePt t="52794" x="8488363" y="5249863"/>
          <p14:tracePt t="52805" x="8518525" y="5265738"/>
          <p14:tracePt t="52822" x="8572500" y="5287963"/>
          <p14:tracePt t="52838" x="8640763" y="5303838"/>
          <p14:tracePt t="52855" x="8755063" y="5334000"/>
          <p14:tracePt t="52856" x="8763000" y="5341938"/>
          <p14:tracePt t="52872" x="8877300" y="5387975"/>
          <p14:tracePt t="52888" x="8991600" y="5432425"/>
          <p14:tracePt t="52891" x="8999538" y="5440363"/>
          <p14:tracePt t="52893" x="9007475" y="5448300"/>
          <p14:tracePt t="52894" x="9029700" y="5456238"/>
          <p14:tracePt t="52905" x="9083675" y="5486400"/>
          <p14:tracePt t="52922" x="9166225" y="5516563"/>
          <p14:tracePt t="52925" x="9182100" y="5524500"/>
          <p14:tracePt t="52938" x="9220200" y="5546725"/>
          <p14:tracePt t="52940" x="9228138" y="5554663"/>
          <p14:tracePt t="52943" x="9236075" y="5554663"/>
          <p14:tracePt t="52955" x="9274175" y="5570538"/>
          <p14:tracePt t="52972" x="9334500" y="5584825"/>
          <p14:tracePt t="52974" x="9350375" y="5592763"/>
          <p14:tracePt t="52976" x="9364663" y="5592763"/>
          <p14:tracePt t="52988" x="9426575" y="5616575"/>
          <p14:tracePt t="53005" x="9509125" y="5654675"/>
          <p14:tracePt t="53006" x="9525000" y="5654675"/>
          <p14:tracePt t="53008" x="9532938" y="5661025"/>
          <p14:tracePt t="53022" x="9601200" y="5692775"/>
          <p14:tracePt t="53038" x="9661525" y="5715000"/>
          <p14:tracePt t="53041" x="9661525" y="5722938"/>
          <p14:tracePt t="53043" x="9677400" y="5730875"/>
          <p14:tracePt t="53055" x="9715500" y="5753100"/>
          <p14:tracePt t="53072" x="9783763" y="5783263"/>
          <p14:tracePt t="53073" x="9799638" y="5791200"/>
          <p14:tracePt t="53076" x="9807575" y="5791200"/>
          <p14:tracePt t="53078" x="9813925" y="5791200"/>
          <p14:tracePt t="53088" x="9867900" y="5821363"/>
          <p14:tracePt t="53090" x="9875838" y="5821363"/>
          <p14:tracePt t="53092" x="9890125" y="5821363"/>
          <p14:tracePt t="53094" x="9906000" y="5821363"/>
          <p14:tracePt t="53096" x="9921875" y="5829300"/>
          <p14:tracePt t="53105" x="9974263" y="5837238"/>
          <p14:tracePt t="53122" x="10096500" y="5867400"/>
          <p14:tracePt t="53138" x="10164763" y="5875338"/>
          <p14:tracePt t="53142" x="10180638" y="5875338"/>
          <p14:tracePt t="53155" x="10210800" y="5883275"/>
          <p14:tracePt t="53172" x="10218738" y="5905500"/>
          <p14:tracePt t="53188" x="10226675" y="5921375"/>
          <p14:tracePt t="53191" x="10226675" y="5927725"/>
          <p14:tracePt t="53205" x="10233025" y="5943600"/>
          <p14:tracePt t="53239" x="10240963" y="5943600"/>
          <p14:tracePt t="53255" x="10248900" y="5951538"/>
          <p14:tracePt t="53256" x="10256838" y="5951538"/>
          <p14:tracePt t="53272" x="10279063" y="5959475"/>
          <p14:tracePt t="53288" x="10302875" y="5965825"/>
          <p14:tracePt t="53292" x="10309225" y="5973763"/>
          <p14:tracePt t="53305" x="10325100" y="5981700"/>
          <p14:tracePt t="53322" x="10355263" y="6003925"/>
          <p14:tracePt t="53324" x="10355263" y="6011863"/>
          <p14:tracePt t="53338" x="10371138" y="6019800"/>
          <p14:tracePt t="53355" x="10379075" y="6035675"/>
          <p14:tracePt t="53356" x="10379075" y="6042025"/>
          <p14:tracePt t="53372" x="10385425" y="6042025"/>
          <p14:tracePt t="53388" x="10385425" y="6049963"/>
          <p14:tracePt t="53406" x="10409238" y="6065838"/>
          <p14:tracePt t="53408" x="10417175" y="6065838"/>
          <p14:tracePt t="53422" x="10439400" y="6073775"/>
          <p14:tracePt t="53438" x="10461625" y="6096000"/>
          <p14:tracePt t="53440" x="10469563" y="6096000"/>
          <p14:tracePt t="53455" x="10493375" y="6111875"/>
          <p14:tracePt t="53472" x="10507663" y="6134100"/>
          <p14:tracePt t="53474" x="10515600" y="6134100"/>
          <p14:tracePt t="53488" x="10523538" y="6142038"/>
          <p14:tracePt t="53505" x="10523538" y="6149975"/>
          <p14:tracePt t="53598" x="10523538" y="6156325"/>
          <p14:tracePt t="53620" x="10523538" y="6164263"/>
          <p14:tracePt t="53645" x="10523538" y="6172200"/>
          <p14:tracePt t="53865" x="10515600" y="6172200"/>
          <p14:tracePt t="53879" x="10507663" y="6172200"/>
          <p14:tracePt t="53895" x="10499725" y="6172200"/>
          <p14:tracePt t="53911" x="10493375" y="6172200"/>
          <p14:tracePt t="53926" x="10485438" y="6172200"/>
          <p14:tracePt t="53949" x="10477500" y="6172200"/>
          <p14:tracePt t="53961" x="10469563" y="6172200"/>
          <p14:tracePt t="53979" x="10461625" y="6172200"/>
          <p14:tracePt t="53990" x="10455275" y="6172200"/>
          <p14:tracePt t="54001" x="10439400" y="6172200"/>
          <p14:tracePt t="54006" x="10431463" y="6172200"/>
          <p14:tracePt t="54022" x="10409238" y="6172200"/>
          <p14:tracePt t="54039" x="10379075" y="6172200"/>
          <p14:tracePt t="54041" x="10371138" y="6172200"/>
          <p14:tracePt t="54056" x="10333038" y="6164263"/>
          <p14:tracePt t="54072" x="10294938" y="6164263"/>
          <p14:tracePt t="54074" x="10287000" y="6164263"/>
          <p14:tracePt t="54076" x="10279063" y="6164263"/>
          <p14:tracePt t="54089" x="10248900" y="6164263"/>
          <p14:tracePt t="54106" x="10172700" y="6156325"/>
          <p14:tracePt t="54109" x="10156825" y="6156325"/>
          <p14:tracePt t="54110" x="10150475" y="6156325"/>
          <p14:tracePt t="54112" x="10134600" y="6149975"/>
          <p14:tracePt t="54114" x="10118725" y="6149975"/>
          <p14:tracePt t="54122" x="10074275" y="6134100"/>
          <p14:tracePt t="54139" x="9928225" y="6088063"/>
          <p14:tracePt t="54141" x="9906000" y="6080125"/>
          <p14:tracePt t="54142" x="9875838" y="6073775"/>
          <p14:tracePt t="54144" x="9852025" y="6065838"/>
          <p14:tracePt t="54156" x="9647238" y="5989638"/>
          <p14:tracePt t="54159" x="9585325" y="5965825"/>
          <p14:tracePt t="54162" x="9540875" y="5951538"/>
          <p14:tracePt t="54172" x="9350375" y="5897563"/>
          <p14:tracePt t="54189" x="9159875" y="5851525"/>
          <p14:tracePt t="54190" x="9136063" y="5845175"/>
          <p14:tracePt t="54192" x="9121775" y="5837238"/>
          <p14:tracePt t="54205" x="8969375" y="5807075"/>
          <p14:tracePt t="54222" x="8755063" y="5745163"/>
          <p14:tracePt t="54224" x="8732838" y="5745163"/>
          <p14:tracePt t="54227" x="8702675" y="5745163"/>
          <p14:tracePt t="54228" x="8678863" y="5730875"/>
          <p14:tracePt t="54239" x="8542338" y="5699125"/>
          <p14:tracePt t="54256" x="8251825" y="5638800"/>
          <p14:tracePt t="54258" x="8221663" y="5630863"/>
          <p14:tracePt t="54260" x="8183563" y="5622925"/>
          <p14:tracePt t="54262" x="8153400" y="5622925"/>
          <p14:tracePt t="54272" x="8008938" y="5616575"/>
          <p14:tracePt t="54275" x="7978775" y="5616575"/>
          <p14:tracePt t="54277" x="7940675" y="5616575"/>
          <p14:tracePt t="54289" x="7794625" y="5616575"/>
          <p14:tracePt t="54290" x="7764463" y="5616575"/>
          <p14:tracePt t="54293" x="7712075" y="5616575"/>
          <p14:tracePt t="54306" x="7551738" y="5622925"/>
          <p14:tracePt t="54322" x="7337425" y="5622925"/>
          <p14:tracePt t="54325" x="7307263" y="5622925"/>
          <p14:tracePt t="54328" x="7254875" y="5622925"/>
          <p14:tracePt t="54339" x="7102475" y="5608638"/>
          <p14:tracePt t="54356" x="6819900" y="5546725"/>
          <p14:tracePt t="54359" x="6789738" y="5540375"/>
          <p14:tracePt t="54360" x="6759575" y="5532438"/>
          <p14:tracePt t="54361" x="6721475" y="5516563"/>
          <p14:tracePt t="54372" x="6583363" y="5486400"/>
          <p14:tracePt t="54389" x="6384925" y="5440363"/>
          <p14:tracePt t="54392" x="6332538" y="5432425"/>
          <p14:tracePt t="54394" x="6316663" y="5426075"/>
          <p14:tracePt t="54396" x="6294438" y="5426075"/>
          <p14:tracePt t="54406" x="6172200" y="5402263"/>
          <p14:tracePt t="54409" x="6142038" y="5402263"/>
          <p14:tracePt t="54410" x="6118225" y="5402263"/>
          <p14:tracePt t="54412" x="6103938" y="5402263"/>
          <p14:tracePt t="54422" x="5981700" y="5380038"/>
          <p14:tracePt t="54439" x="5799138" y="5356225"/>
          <p14:tracePt t="54440" x="5775325" y="5356225"/>
          <p14:tracePt t="54442" x="5753100" y="5356225"/>
          <p14:tracePt t="54444" x="5737225" y="5349875"/>
          <p14:tracePt t="54446" x="5722938" y="5341938"/>
          <p14:tracePt t="54456" x="5622925" y="5318125"/>
          <p14:tracePt t="54472" x="5494338" y="5265738"/>
          <p14:tracePt t="54475" x="5486400" y="5265738"/>
          <p14:tracePt t="54477" x="5470525" y="5257800"/>
          <p14:tracePt t="54478" x="5456238" y="5249863"/>
          <p14:tracePt t="54489" x="5394325" y="5227638"/>
          <p14:tracePt t="54506" x="5311775" y="5197475"/>
          <p14:tracePt t="54509" x="5303838" y="5189538"/>
          <p14:tracePt t="54512" x="5287963" y="5189538"/>
          <p14:tracePt t="54513" x="5273675" y="5189538"/>
          <p14:tracePt t="54522" x="5235575" y="5189538"/>
          <p14:tracePt t="54539" x="5105400" y="5189538"/>
          <p14:tracePt t="54540" x="5089525" y="5189538"/>
          <p14:tracePt t="54542" x="5067300" y="5189538"/>
          <p14:tracePt t="54556" x="4854575" y="5189538"/>
          <p14:tracePt t="54558" x="4822825" y="5189538"/>
          <p14:tracePt t="54572" x="4518025" y="5159375"/>
          <p14:tracePt t="54576" x="4427538" y="5151438"/>
          <p14:tracePt t="54578" x="4381500" y="5143500"/>
          <p14:tracePt t="54589" x="4152900" y="5113338"/>
          <p14:tracePt t="54606" x="3741738" y="5029200"/>
          <p14:tracePt t="54610" x="3657600" y="4999038"/>
          <p14:tracePt t="54612" x="3619500" y="4983163"/>
          <p14:tracePt t="54622" x="3482975" y="4930775"/>
          <p14:tracePt t="54639" x="3375025" y="4838700"/>
          <p14:tracePt t="54642" x="3360738" y="4822825"/>
          <p14:tracePt t="54656" x="3352800" y="4784725"/>
          <p14:tracePt t="54672" x="3360738" y="4746625"/>
          <p14:tracePt t="54689" x="3382963" y="4732338"/>
          <p14:tracePt t="54705" x="3390900" y="4732338"/>
          <p14:tracePt t="54725" x="3398838" y="4732338"/>
          <p14:tracePt t="54739" x="3421063" y="4740275"/>
          <p14:tracePt t="54756" x="3527425" y="4762500"/>
          <p14:tracePt t="54758" x="3543300" y="4770438"/>
          <p14:tracePt t="54760" x="3565525" y="4770438"/>
          <p14:tracePt t="54772" x="3711575" y="4778375"/>
          <p14:tracePt t="54774" x="3741738" y="4778375"/>
          <p14:tracePt t="54776" x="3771900" y="4778375"/>
          <p14:tracePt t="54789" x="3946525" y="4800600"/>
          <p14:tracePt t="54791" x="3978275" y="4800600"/>
          <p14:tracePt t="54793" x="4016375" y="4800600"/>
          <p14:tracePt t="54795" x="4060825" y="4800600"/>
          <p14:tracePt t="54806" x="4130675" y="4808538"/>
          <p14:tracePt t="54822" x="4168775" y="4816475"/>
          <p14:tracePt t="54839" x="4175125" y="4816475"/>
          <p14:tracePt t="54862" x="4175125" y="4822825"/>
          <p14:tracePt t="54872" x="4175125" y="4830763"/>
          <p14:tracePt t="54890" x="4183063" y="4854575"/>
          <p14:tracePt t="54906" x="4213225" y="4868863"/>
          <p14:tracePt t="54909" x="4221163" y="4876800"/>
          <p14:tracePt t="54910" x="4229100" y="4876800"/>
          <p14:tracePt t="54912" x="4237038" y="4876800"/>
          <p14:tracePt t="54913" x="4244975" y="4884738"/>
          <p14:tracePt t="54922" x="4283075" y="4892675"/>
          <p14:tracePt t="54939" x="4381500" y="4930775"/>
          <p14:tracePt t="54940" x="4397375" y="4930775"/>
          <p14:tracePt t="54942" x="4411663" y="4937125"/>
          <p14:tracePt t="54944" x="4419600" y="4937125"/>
          <p14:tracePt t="54955" x="4487863" y="4960938"/>
          <p14:tracePt t="54972" x="4556125" y="4975225"/>
          <p14:tracePt t="54975" x="4564063" y="4983163"/>
          <p14:tracePt t="54976" x="4579938" y="4983163"/>
          <p14:tracePt t="54978" x="4579938" y="4991100"/>
          <p14:tracePt t="54989" x="4625975" y="4999038"/>
          <p14:tracePt t="55006" x="4716463" y="5045075"/>
          <p14:tracePt t="55009" x="4732338" y="5051425"/>
          <p14:tracePt t="55011" x="4746625" y="5051425"/>
          <p14:tracePt t="55012" x="4754563" y="5059363"/>
          <p14:tracePt t="55022" x="4816475" y="5083175"/>
          <p14:tracePt t="55024" x="4830763" y="5083175"/>
          <p14:tracePt t="55026" x="4838700" y="5089525"/>
          <p14:tracePt t="55039" x="4914900" y="5105400"/>
          <p14:tracePt t="55041" x="4930775" y="5105400"/>
          <p14:tracePt t="55056" x="5051425" y="5127625"/>
          <p14:tracePt t="55072" x="5189538" y="5127625"/>
          <p14:tracePt t="55075" x="5203825" y="5135563"/>
          <p14:tracePt t="55076" x="5227638" y="5135563"/>
          <p14:tracePt t="55078" x="5235575" y="5135563"/>
          <p14:tracePt t="55080" x="5249863" y="5135563"/>
          <p14:tracePt t="55089" x="5311775" y="5135563"/>
          <p14:tracePt t="55106" x="5426075" y="5143500"/>
          <p14:tracePt t="55108" x="5432425" y="5143500"/>
          <p14:tracePt t="55109" x="5440363" y="5143500"/>
          <p14:tracePt t="55122" x="5502275" y="5159375"/>
          <p14:tracePt t="55139" x="5562600" y="5165725"/>
          <p14:tracePt t="55141" x="5578475" y="5165725"/>
          <p14:tracePt t="55142" x="5584825" y="5165725"/>
          <p14:tracePt t="55144" x="5592763" y="5173663"/>
          <p14:tracePt t="55156" x="5638800" y="5181600"/>
          <p14:tracePt t="55160" x="5646738" y="5189538"/>
          <p14:tracePt t="55172" x="5692775" y="5197475"/>
          <p14:tracePt t="55174" x="5699125" y="5197475"/>
          <p14:tracePt t="55189" x="5753100" y="5211763"/>
          <p14:tracePt t="55206" x="5829300" y="5227638"/>
          <p14:tracePt t="55222" x="5935663" y="5235575"/>
          <p14:tracePt t="55224" x="5951538" y="5235575"/>
          <p14:tracePt t="55226" x="5965825" y="5241925"/>
          <p14:tracePt t="55229" x="5981700" y="5241925"/>
          <p14:tracePt t="55230" x="5997575" y="5241925"/>
          <p14:tracePt t="55239" x="6080125" y="5249863"/>
          <p14:tracePt t="55256" x="6248400" y="5249863"/>
          <p14:tracePt t="55258" x="6264275" y="5249863"/>
          <p14:tracePt t="55261" x="6278563" y="5249863"/>
          <p14:tracePt t="55262" x="6294438" y="5249863"/>
          <p14:tracePt t="55273" x="6370638" y="5249863"/>
          <p14:tracePt t="55290" x="6484938" y="5249863"/>
          <p14:tracePt t="55292" x="6492875" y="5249863"/>
          <p14:tracePt t="55294" x="6507163" y="5249863"/>
          <p14:tracePt t="55296" x="6523038" y="5249863"/>
          <p14:tracePt t="55297" x="6530975" y="5241925"/>
          <p14:tracePt t="55300" x="6537325" y="5241925"/>
          <p14:tracePt t="55306" x="6575425" y="5235575"/>
          <p14:tracePt t="55322" x="6651625" y="5235575"/>
          <p14:tracePt t="55325" x="6667500" y="5235575"/>
          <p14:tracePt t="55327" x="6683375" y="5235575"/>
          <p14:tracePt t="55328" x="6689725" y="5235575"/>
          <p14:tracePt t="55339" x="6743700" y="5235575"/>
          <p14:tracePt t="55356" x="6865938" y="5235575"/>
          <p14:tracePt t="55358" x="6880225" y="5235575"/>
          <p14:tracePt t="55360" x="6896100" y="5235575"/>
          <p14:tracePt t="55372" x="7018338" y="5241925"/>
          <p14:tracePt t="55375" x="7032625" y="5241925"/>
          <p14:tracePt t="55377" x="7056438" y="5241925"/>
          <p14:tracePt t="55378" x="7078663" y="5249863"/>
          <p14:tracePt t="55389" x="7192963" y="5257800"/>
          <p14:tracePt t="55406" x="7369175" y="5257800"/>
          <p14:tracePt t="55408" x="7383463" y="5257800"/>
          <p14:tracePt t="55411" x="7399338" y="5265738"/>
          <p14:tracePt t="55423" x="7497763" y="5265738"/>
          <p14:tracePt t="55439" x="7620000" y="5265738"/>
          <p14:tracePt t="55442" x="7635875" y="5265738"/>
          <p14:tracePt t="55445" x="7666038" y="5265738"/>
          <p14:tracePt t="55456" x="7718425" y="5273675"/>
          <p14:tracePt t="55472" x="7788275" y="5273675"/>
          <p14:tracePt t="55475" x="7794625" y="5273675"/>
          <p14:tracePt t="55489" x="7840663" y="5273675"/>
          <p14:tracePt t="55506" x="7894638" y="5280025"/>
          <p14:tracePt t="55508" x="7902575" y="5280025"/>
          <p14:tracePt t="55522" x="7940675" y="5280025"/>
          <p14:tracePt t="55540" x="7985125" y="5280025"/>
          <p14:tracePt t="55542" x="7993063" y="5280025"/>
          <p14:tracePt t="55544" x="8001000" y="5280025"/>
          <p14:tracePt t="55556" x="8047038" y="5280025"/>
          <p14:tracePt t="55558" x="8061325" y="5280025"/>
          <p14:tracePt t="55573" x="8145463" y="5287963"/>
          <p14:tracePt t="55576" x="8169275" y="5287963"/>
          <p14:tracePt t="55578" x="8183563" y="5287963"/>
          <p14:tracePt t="55589" x="8245475" y="5303838"/>
          <p14:tracePt t="55606" x="8351838" y="5311775"/>
          <p14:tracePt t="55608" x="8366125" y="5311775"/>
          <p14:tracePt t="55610" x="8382000" y="5318125"/>
          <p14:tracePt t="55622" x="8442325" y="5318125"/>
          <p14:tracePt t="55639" x="8504238" y="5334000"/>
          <p14:tracePt t="55642" x="8518525" y="5341938"/>
          <p14:tracePt t="55645" x="8534400" y="5341938"/>
          <p14:tracePt t="55656" x="8564563" y="5349875"/>
          <p14:tracePt t="55672" x="8588375" y="5349875"/>
          <p14:tracePt t="55689" x="8594725" y="5356225"/>
          <p14:tracePt t="55727" x="8602663" y="5356225"/>
          <p14:tracePt t="55733" x="8610600" y="5356225"/>
          <p14:tracePt t="55740" x="8618538" y="5356225"/>
          <p14:tracePt t="55756" x="8648700" y="5364163"/>
          <p14:tracePt t="55773" x="8670925" y="5380038"/>
          <p14:tracePt t="55790" x="8709025" y="5387975"/>
          <p14:tracePt t="55792" x="8716963" y="5387975"/>
          <p14:tracePt t="55806" x="8747125" y="5394325"/>
          <p14:tracePt t="55809" x="8755063" y="5394325"/>
          <p14:tracePt t="55822" x="8793163" y="5410200"/>
          <p14:tracePt t="55825" x="8809038" y="5410200"/>
          <p14:tracePt t="55840" x="8847138" y="5426075"/>
          <p14:tracePt t="55856" x="8877300" y="5432425"/>
          <p14:tracePt t="55858" x="8885238" y="5432425"/>
          <p14:tracePt t="55860" x="8893175" y="5432425"/>
          <p14:tracePt t="55872" x="8899525" y="5440363"/>
          <p14:tracePt t="55931" x="8907463" y="5440363"/>
          <p14:tracePt t="56026" x="8899525" y="5440363"/>
          <p14:tracePt t="56034" x="8893175" y="5440363"/>
          <p14:tracePt t="56040" x="8877300" y="5448300"/>
          <p14:tracePt t="56056" x="8809038" y="5456238"/>
          <p14:tracePt t="56073" x="8656638" y="5456238"/>
          <p14:tracePt t="56074" x="8626475" y="5456238"/>
          <p14:tracePt t="56076" x="8602663" y="5456238"/>
          <p14:tracePt t="56078" x="8580438" y="5456238"/>
          <p14:tracePt t="56080" x="8556625" y="5448300"/>
          <p14:tracePt t="56090" x="8450263" y="5448300"/>
          <p14:tracePt t="56106" x="8275638" y="5448300"/>
          <p14:tracePt t="56109" x="8251825" y="5448300"/>
          <p14:tracePt t="56111" x="8229600" y="5448300"/>
          <p14:tracePt t="56112" x="8207375" y="5448300"/>
          <p14:tracePt t="56123" x="8099425" y="5448300"/>
          <p14:tracePt t="56140" x="7932738" y="5448300"/>
          <p14:tracePt t="56142" x="7916863" y="5448300"/>
          <p14:tracePt t="56157" x="7802563" y="5440363"/>
          <p14:tracePt t="56159" x="7772400" y="5440363"/>
          <p14:tracePt t="56162" x="7756525" y="5440363"/>
          <p14:tracePt t="56173" x="7680325" y="5418138"/>
          <p14:tracePt t="56190" x="7535863" y="5380038"/>
          <p14:tracePt t="56193" x="7513638" y="5380038"/>
          <p14:tracePt t="56194" x="7489825" y="5372100"/>
          <p14:tracePt t="56196" x="7467600" y="5364163"/>
          <p14:tracePt t="56206" x="7331075" y="5334000"/>
          <p14:tracePt t="56223" x="7056438" y="5265738"/>
          <p14:tracePt t="56224" x="7018338" y="5249863"/>
          <p14:tracePt t="56226" x="6994525" y="5241925"/>
          <p14:tracePt t="56228" x="6964363" y="5241925"/>
          <p14:tracePt t="56229" x="6942138" y="5235575"/>
          <p14:tracePt t="56240" x="6811963" y="5203825"/>
          <p14:tracePt t="56256" x="6667500" y="5159375"/>
          <p14:tracePt t="56258" x="6651625" y="5151438"/>
          <p14:tracePt t="56260" x="6629400" y="5143500"/>
          <p14:tracePt t="56273" x="6561138" y="5113338"/>
          <p14:tracePt t="56274" x="6545263" y="5113338"/>
          <p14:tracePt t="56290" x="6461125" y="5075238"/>
          <p14:tracePt t="56292" x="6461125" y="5067300"/>
          <p14:tracePt t="56294" x="6454775" y="5067300"/>
          <p14:tracePt t="56298" x="6438900" y="5059363"/>
          <p14:tracePt t="56306" x="6416675" y="5045075"/>
          <p14:tracePt t="56323" x="6378575" y="5037138"/>
          <p14:tracePt t="56339" x="6340475" y="5021263"/>
          <p14:tracePt t="56356" x="6302375" y="5013325"/>
          <p14:tracePt t="56358" x="6294438" y="5013325"/>
          <p14:tracePt t="56360" x="6294438" y="5006975"/>
          <p14:tracePt t="56373" x="6248400" y="4999038"/>
          <p14:tracePt t="56376" x="6240463" y="4999038"/>
          <p14:tracePt t="56389" x="6202363" y="4999038"/>
          <p14:tracePt t="56406" x="6134100" y="4983163"/>
          <p14:tracePt t="56408" x="6126163" y="4983163"/>
          <p14:tracePt t="56410" x="6111875" y="4975225"/>
          <p14:tracePt t="56423" x="6035675" y="4960938"/>
          <p14:tracePt t="56439" x="5905500" y="4922838"/>
          <p14:tracePt t="56442" x="5889625" y="4914900"/>
          <p14:tracePt t="56456" x="5837238" y="4892675"/>
          <p14:tracePt t="56459" x="5821363" y="4892675"/>
          <p14:tracePt t="56473" x="5807075" y="4884738"/>
          <p14:tracePt t="56475" x="5799138" y="4876800"/>
          <p14:tracePt t="56493" x="5791200" y="4876800"/>
          <p14:tracePt t="56506" x="5791200" y="4868863"/>
          <p14:tracePt t="56523" x="5775325" y="4860925"/>
          <p14:tracePt t="56540" x="5722938" y="4846638"/>
          <p14:tracePt t="56542" x="5715000" y="4846638"/>
          <p14:tracePt t="56556" x="5630863" y="4830763"/>
          <p14:tracePt t="56558" x="5622925" y="4830763"/>
          <p14:tracePt t="56560" x="5616575" y="4830763"/>
          <p14:tracePt t="56573" x="5554663" y="4822825"/>
          <p14:tracePt t="56574" x="5546725" y="4822825"/>
          <p14:tracePt t="56590" x="5508625" y="4822825"/>
          <p14:tracePt t="56606" x="5470525" y="4822825"/>
          <p14:tracePt t="56623" x="5456238" y="4822825"/>
          <p14:tracePt t="56663" x="5448300" y="4822825"/>
          <p14:tracePt t="56686" x="5440363" y="4830763"/>
          <p14:tracePt t="56698" x="5432425" y="4838700"/>
          <p14:tracePt t="56707" x="5432425" y="4846638"/>
          <p14:tracePt t="56723" x="5426075" y="4868863"/>
          <p14:tracePt t="56724" x="5418138" y="4876800"/>
          <p14:tracePt t="56740" x="5402263" y="4899025"/>
          <p14:tracePt t="56756" x="5387975" y="4922838"/>
          <p14:tracePt t="56791" x="5387975" y="4930775"/>
          <p14:tracePt t="56802" x="5387975" y="4937125"/>
          <p14:tracePt t="56813" x="5387975" y="4945063"/>
          <p14:tracePt t="56823" x="5387975" y="4953000"/>
          <p14:tracePt t="56840" x="5372100" y="4983163"/>
          <p14:tracePt t="56856" x="5356225" y="5029200"/>
          <p14:tracePt t="56859" x="5356225" y="5037138"/>
          <p14:tracePt t="56861" x="5356225" y="5045075"/>
          <p14:tracePt t="56873" x="5341938" y="5083175"/>
          <p14:tracePt t="56890" x="5318125" y="5135563"/>
          <p14:tracePt t="56906" x="5303838" y="5165725"/>
          <p14:tracePt t="56908" x="5303838" y="5173663"/>
          <p14:tracePt t="56923" x="5287963" y="5203825"/>
          <p14:tracePt t="56940" x="5273675" y="5241925"/>
          <p14:tracePt t="56942" x="5273675" y="5249863"/>
          <p14:tracePt t="56957" x="5265738" y="5287963"/>
          <p14:tracePt t="56973" x="5257800" y="5318125"/>
          <p14:tracePt t="56990" x="5249863" y="5334000"/>
          <p14:tracePt t="57006" x="5249863" y="5341938"/>
          <p14:tracePt t="57053" x="5249863" y="5349875"/>
          <p14:tracePt t="57057" x="5249863" y="5356225"/>
          <p14:tracePt t="57064" x="5249863" y="5364163"/>
          <p14:tracePt t="57074" x="5249863" y="5380038"/>
          <p14:tracePt t="57090" x="5257800" y="5426075"/>
          <p14:tracePt t="57107" x="5257800" y="5470525"/>
          <p14:tracePt t="57123" x="5257800" y="5516563"/>
          <p14:tracePt t="57140" x="5257800" y="5540375"/>
          <p14:tracePt t="57156" x="5257800" y="5546725"/>
          <p14:tracePt t="57179" x="5257800" y="5554663"/>
          <p14:tracePt t="57190" x="5257800" y="5562600"/>
          <p14:tracePt t="57206" x="5257800" y="5608638"/>
          <p14:tracePt t="57224" x="5241925" y="5692775"/>
          <p14:tracePt t="57227" x="5235575" y="5707063"/>
          <p14:tracePt t="57227" x="5235575" y="5715000"/>
          <p14:tracePt t="57230" x="5235575" y="5722938"/>
          <p14:tracePt t="57240" x="5211763" y="5791200"/>
          <p14:tracePt t="57256" x="5181600" y="5883275"/>
          <p14:tracePt t="57258" x="5181600" y="5889625"/>
          <p14:tracePt t="57260" x="5173663" y="5905500"/>
          <p14:tracePt t="57263" x="5173663" y="5913438"/>
          <p14:tracePt t="57264" x="5165725" y="5921375"/>
          <p14:tracePt t="57274" x="5151438" y="5981700"/>
          <p14:tracePt t="57290" x="5143500" y="6042025"/>
          <p14:tracePt t="57306" x="5135563" y="6065838"/>
          <p14:tracePt t="57310" x="5135563" y="6073775"/>
          <p14:tracePt t="57495" x="5127625" y="6080125"/>
          <p14:tracePt t="57508" x="5127625" y="6088063"/>
          <p14:tracePt t="57517" x="5127625" y="6096000"/>
          <p14:tracePt t="57524" x="5127625" y="6103938"/>
          <p14:tracePt t="57540" x="5127625" y="6118225"/>
          <p14:tracePt t="57557" x="5121275" y="6134100"/>
          <p14:tracePt t="57722" x="5121275" y="6142038"/>
          <p14:tracePt t="57749" x="5113338" y="6142038"/>
          <p14:tracePt t="57909" x="5105400" y="6142038"/>
          <p14:tracePt t="58203" x="5105400" y="6134100"/>
          <p14:tracePt t="58217" x="5105400" y="6126163"/>
          <p14:tracePt t="58223" x="5105400" y="6118225"/>
          <p14:tracePt t="58240" x="5097463" y="6103938"/>
          <p14:tracePt t="58257" x="5097463" y="6080125"/>
          <p14:tracePt t="58274" x="5089525" y="6065838"/>
          <p14:tracePt t="58290" x="5089525" y="6035675"/>
          <p14:tracePt t="58293" x="5089525" y="6027738"/>
          <p14:tracePt t="58295" x="5089525" y="6019800"/>
          <p14:tracePt t="58307" x="5089525" y="5989638"/>
          <p14:tracePt t="58310" x="5089525" y="5981700"/>
          <p14:tracePt t="58324" x="5089525" y="5943600"/>
          <p14:tracePt t="58340" x="5097463" y="5889625"/>
          <p14:tracePt t="58357" x="5097463" y="5821363"/>
          <p14:tracePt t="58358" x="5097463" y="5807075"/>
          <p14:tracePt t="58360" x="5097463" y="5799138"/>
          <p14:tracePt t="58373" x="5097463" y="5745163"/>
          <p14:tracePt t="58390" x="5097463" y="5692775"/>
          <p14:tracePt t="58407" x="5097463" y="5661025"/>
          <p14:tracePt t="58423" x="5097463" y="5638800"/>
          <p14:tracePt t="58440" x="5097463" y="5630863"/>
          <p14:tracePt t="58457" x="5097463" y="5622925"/>
          <p14:tracePt t="58474" x="5097463" y="5592763"/>
          <p14:tracePt t="58490" x="5097463" y="5562600"/>
          <p14:tracePt t="58507" x="5089525" y="5532438"/>
          <p14:tracePt t="58510" x="5089525" y="5516563"/>
          <p14:tracePt t="58524" x="5089525" y="5494338"/>
          <p14:tracePt t="58540" x="5089525" y="5456238"/>
          <p14:tracePt t="58557" x="5089525" y="5426075"/>
          <p14:tracePt t="58574" x="5089525" y="5387975"/>
          <p14:tracePt t="58576" x="5089525" y="5380038"/>
          <p14:tracePt t="58590" x="5089525" y="5349875"/>
          <p14:tracePt t="58607" x="5083175" y="5311775"/>
          <p14:tracePt t="58624" x="5083175" y="5280025"/>
          <p14:tracePt t="58640" x="5075238" y="5273675"/>
          <p14:tracePt t="58657" x="5075238" y="5265738"/>
          <p14:tracePt t="58713" x="5075238" y="5257800"/>
          <p14:tracePt t="58729" x="5075238" y="5249863"/>
          <p14:tracePt t="58738" x="5075238" y="5241925"/>
          <p14:tracePt t="58743" x="5067300" y="5235575"/>
          <p14:tracePt t="58757" x="5059363" y="5211763"/>
          <p14:tracePt t="58774" x="5051425" y="5181600"/>
          <p14:tracePt t="58790" x="5045075" y="5165725"/>
          <p14:tracePt t="58807" x="5045075" y="5151438"/>
          <p14:tracePt t="58824" x="5037138" y="5135563"/>
          <p14:tracePt t="58840" x="5029200" y="5127625"/>
          <p14:tracePt t="58857" x="5029200" y="5113338"/>
          <p14:tracePt t="58874" x="5029200" y="5089525"/>
          <p14:tracePt t="58890" x="5029200" y="5059363"/>
          <p14:tracePt t="58893" x="5029200" y="5051425"/>
          <p14:tracePt t="58908" x="5029200" y="5021263"/>
          <p14:tracePt t="58924" x="5029200" y="4999038"/>
          <p14:tracePt t="58940" x="5029200" y="4991100"/>
          <p14:tracePt t="59023" x="5021263" y="4991100"/>
          <p14:tracePt t="59027" x="5021263" y="4983163"/>
          <p14:tracePt t="59041" x="5021263" y="4975225"/>
          <p14:tracePt t="59057" x="5013325" y="4968875"/>
          <p14:tracePt t="59359" x="5013325" y="4975225"/>
          <p14:tracePt t="59365" x="5013325" y="4983163"/>
          <p14:tracePt t="59381" x="5013325" y="4991100"/>
          <p14:tracePt t="59392" x="5013325" y="4999038"/>
          <p14:tracePt t="59408" x="5013325" y="5029200"/>
          <p14:tracePt t="59424" x="5013325" y="5059363"/>
          <p14:tracePt t="59440" x="5013325" y="5083175"/>
          <p14:tracePt t="59458" x="5013325" y="5113338"/>
          <p14:tracePt t="59474" x="5013325" y="5135563"/>
          <p14:tracePt t="59491" x="5021263" y="5143500"/>
          <p14:tracePt t="59507" x="5021263" y="5151438"/>
          <p14:tracePt t="59529" x="5021263" y="5159375"/>
          <p14:tracePt t="59541" x="5021263" y="5165725"/>
          <p14:tracePt t="59557" x="5021263" y="5181600"/>
          <p14:tracePt t="59574" x="5021263" y="5211763"/>
          <p14:tracePt t="59591" x="5021263" y="5227638"/>
          <p14:tracePt t="59608" x="5021263" y="5249863"/>
          <p14:tracePt t="59624" x="5021263" y="5265738"/>
          <p14:tracePt t="59657" x="5021263" y="5273675"/>
          <p14:tracePt t="59705" x="5021263" y="5280025"/>
          <p14:tracePt t="59722" x="5021263" y="5287963"/>
          <p14:tracePt t="59726" x="5021263" y="5295900"/>
          <p14:tracePt t="59741" x="5021263" y="5303838"/>
          <p14:tracePt t="59757" x="5021263" y="5334000"/>
          <p14:tracePt t="59774" x="5021263" y="5349875"/>
          <p14:tracePt t="59791" x="5021263" y="5380038"/>
          <p14:tracePt t="59808" x="5021263" y="5394325"/>
          <p14:tracePt t="59824" x="5021263" y="5402263"/>
          <p14:tracePt t="59841" x="5029200" y="5410200"/>
          <p14:tracePt t="59857" x="5029200" y="5426075"/>
          <p14:tracePt t="59874" x="5037138" y="5432425"/>
          <p14:tracePt t="59891" x="5037138" y="5448300"/>
          <p14:tracePt t="59893" x="5037138" y="5456238"/>
          <p14:tracePt t="59908" x="5045075" y="5470525"/>
          <p14:tracePt t="59924" x="5045075" y="5486400"/>
          <p14:tracePt t="59941" x="5045075" y="5502275"/>
          <p14:tracePt t="59942" x="5045075" y="5508625"/>
          <p14:tracePt t="59958" x="5045075" y="5524500"/>
          <p14:tracePt t="59974" x="5051425" y="5532438"/>
          <p14:tracePt t="59991" x="5051425" y="5540375"/>
          <p14:tracePt t="60007" x="5051425" y="5546725"/>
          <p14:tracePt t="60024" x="5051425" y="5562600"/>
          <p14:tracePt t="60041" x="5051425" y="5570538"/>
          <p14:tracePt t="60058" x="5051425" y="5592763"/>
          <p14:tracePt t="60074" x="5051425" y="5616575"/>
          <p14:tracePt t="60077" x="5051425" y="5622925"/>
          <p14:tracePt t="60091" x="5051425" y="5646738"/>
          <p14:tracePt t="60108" x="5051425" y="5684838"/>
          <p14:tracePt t="60124" x="5051425" y="5707063"/>
          <p14:tracePt t="60141" x="5051425" y="5722938"/>
          <p14:tracePt t="60163" x="5051425" y="5730875"/>
          <p14:tracePt t="60197" x="5051425" y="5737225"/>
          <p14:tracePt t="60216" x="5051425" y="5745163"/>
          <p14:tracePt t="60224" x="5051425" y="5753100"/>
          <p14:tracePt t="60232" x="5051425" y="5761038"/>
          <p14:tracePt t="60241" x="5051425" y="5775325"/>
          <p14:tracePt t="60258" x="5051425" y="5813425"/>
          <p14:tracePt t="60274" x="5051425" y="5845175"/>
          <p14:tracePt t="60291" x="5045075" y="5867400"/>
          <p14:tracePt t="60293" x="5045075" y="5875338"/>
          <p14:tracePt t="60308" x="5045075" y="5883275"/>
          <p14:tracePt t="60391" x="5045075" y="5889625"/>
          <p14:tracePt t="60404" x="5045075" y="5897563"/>
          <p14:tracePt t="60419" x="5045075" y="5905500"/>
          <p14:tracePt t="60431" x="5045075" y="5913438"/>
          <p14:tracePt t="60441" x="5037138" y="5913438"/>
          <p14:tracePt t="60458" x="5037138" y="5927725"/>
          <p14:tracePt t="60491" x="5037138" y="5935663"/>
          <p14:tracePt t="60508" x="5037138" y="5943600"/>
          <p14:tracePt t="60524" x="5037138" y="5959475"/>
          <p14:tracePt t="60541" x="5037138" y="5973763"/>
          <p14:tracePt t="60558" x="5037138" y="5981700"/>
          <p14:tracePt t="60574" x="5037138" y="5989638"/>
          <p14:tracePt t="60592" x="5029200" y="5989638"/>
          <p14:tracePt t="60690" x="5029200" y="5997575"/>
          <p14:tracePt t="60828" x="5029200" y="6003925"/>
          <p14:tracePt t="60838" x="5029200" y="6011863"/>
          <p14:tracePt t="60843" x="5029200" y="6019800"/>
          <p14:tracePt t="60858" x="5029200" y="6035675"/>
          <p14:tracePt t="60874" x="5029200" y="6042025"/>
          <p14:tracePt t="61351" x="5037138" y="6042025"/>
          <p14:tracePt t="61375" x="5045075" y="6042025"/>
          <p14:tracePt t="61379" x="5045075" y="6035675"/>
          <p14:tracePt t="61401" x="5051425" y="6035675"/>
          <p14:tracePt t="62121" x="5059363" y="6035675"/>
          <p14:tracePt t="62137" x="5067300" y="6035675"/>
          <p14:tracePt t="62153" x="5067300" y="6027738"/>
          <p14:tracePt t="62159" x="5075238" y="6027738"/>
          <p14:tracePt t="62186" x="5083175" y="6027738"/>
          <p14:tracePt t="62575" x="5089525" y="6027738"/>
          <p14:tracePt t="62580" x="5097463" y="6019800"/>
          <p14:tracePt t="62592" x="5105400" y="6011863"/>
          <p14:tracePt t="62608" x="5113338" y="6011863"/>
          <p14:tracePt t="62625" x="5135563" y="6003925"/>
          <p14:tracePt t="62642" x="5151438" y="5997575"/>
          <p14:tracePt t="62658" x="5173663" y="5989638"/>
          <p14:tracePt t="62660" x="5181600" y="5981700"/>
          <p14:tracePt t="62675" x="5203825" y="5965825"/>
          <p14:tracePt t="62692" x="5241925" y="5905500"/>
          <p14:tracePt t="62695" x="5249863" y="5883275"/>
          <p14:tracePt t="62708" x="5287963" y="5799138"/>
          <p14:tracePt t="62725" x="5349875" y="5654675"/>
          <p14:tracePt t="62728" x="5349875" y="5638800"/>
          <p14:tracePt t="62731" x="5364163" y="5622925"/>
          <p14:tracePt t="62732" x="5372100" y="5600700"/>
          <p14:tracePt t="62742" x="5410200" y="5524500"/>
          <p14:tracePt t="62758" x="5494338" y="5418138"/>
          <p14:tracePt t="62760" x="5502275" y="5402263"/>
          <p14:tracePt t="62762" x="5516563" y="5394325"/>
          <p14:tracePt t="62766" x="5532438" y="5372100"/>
          <p14:tracePt t="62775" x="5570538" y="5334000"/>
          <p14:tracePt t="62792" x="5592763" y="5280025"/>
          <p14:tracePt t="62808" x="5592763" y="5257800"/>
          <p14:tracePt t="62812" x="5592763" y="5249863"/>
          <p14:tracePt t="62825" x="5562600" y="5235575"/>
          <p14:tracePt t="62842" x="5532438" y="5219700"/>
          <p14:tracePt t="62858" x="5508625" y="5203825"/>
          <p14:tracePt t="62860" x="5502275" y="5203825"/>
          <p14:tracePt t="62875" x="5502275" y="5189538"/>
          <p14:tracePt t="62892" x="5502275" y="5181600"/>
          <p14:tracePt t="62894" x="5502275" y="5173663"/>
          <p14:tracePt t="62908" x="5502275" y="5165725"/>
          <p14:tracePt t="62925" x="5502275" y="5159375"/>
          <p14:tracePt t="62942" x="5508625" y="5151438"/>
          <p14:tracePt t="62959" x="5508625" y="5135563"/>
          <p14:tracePt t="62975" x="5516563" y="5089525"/>
          <p14:tracePt t="62978" x="5516563" y="5083175"/>
          <p14:tracePt t="62980" x="5516563" y="5075238"/>
          <p14:tracePt t="62992" x="5508625" y="5021263"/>
          <p14:tracePt t="63009" x="5508625" y="4937125"/>
          <p14:tracePt t="63010" x="5508625" y="4930775"/>
          <p14:tracePt t="63013" x="5508625" y="4914900"/>
          <p14:tracePt t="63014" x="5508625" y="4906963"/>
          <p14:tracePt t="63015" x="5508625" y="4899025"/>
          <p14:tracePt t="63025" x="5508625" y="4884738"/>
          <p14:tracePt t="63042" x="5508625" y="4854575"/>
          <p14:tracePt t="63044" x="5508625" y="4846638"/>
          <p14:tracePt t="63080" x="5516563" y="4846638"/>
          <p14:tracePt t="63086" x="5516563" y="4838700"/>
          <p14:tracePt t="63092" x="5524500" y="4838700"/>
          <p14:tracePt t="63108" x="5554663" y="4830763"/>
          <p14:tracePt t="63125" x="5578475" y="4816475"/>
          <p14:tracePt t="63142" x="5578475" y="4800600"/>
          <p14:tracePt t="63144" x="5584825" y="4800600"/>
          <p14:tracePt t="63159" x="5584825" y="4770438"/>
          <p14:tracePt t="63160" x="5584825" y="4762500"/>
          <p14:tracePt t="63175" x="5584825" y="4746625"/>
          <p14:tracePt t="63192" x="5592763" y="4740275"/>
          <p14:tracePt t="63209" x="5592763" y="4724400"/>
          <p14:tracePt t="63226" x="5592763" y="4702175"/>
          <p14:tracePt t="63242" x="5600700" y="4686300"/>
          <p14:tracePt t="63258" x="5608638" y="4678363"/>
          <p14:tracePt t="63351" x="5616575" y="4678363"/>
          <p14:tracePt t="63356" x="5616575" y="4670425"/>
          <p14:tracePt t="63527" x="5608638" y="4670425"/>
          <p14:tracePt t="63535" x="5600700" y="4670425"/>
          <p14:tracePt t="63543" x="5592763" y="4670425"/>
          <p14:tracePt t="63559" x="5584825" y="4678363"/>
          <p14:tracePt t="63575" x="5570538" y="4678363"/>
          <p14:tracePt t="63592" x="5562600" y="4678363"/>
          <p14:tracePt t="63843" x="5554663" y="4678363"/>
          <p14:tracePt t="63853" x="5546725" y="4678363"/>
          <p14:tracePt t="63859" x="5540375" y="4670425"/>
          <p14:tracePt t="63876" x="5524500" y="4625975"/>
          <p14:tracePt t="63892" x="5502275" y="4564063"/>
          <p14:tracePt t="63894" x="5502275" y="4549775"/>
          <p14:tracePt t="63896" x="5494338" y="4541838"/>
          <p14:tracePt t="63909" x="5486400" y="4495800"/>
          <p14:tracePt t="63910" x="5478463" y="4487863"/>
          <p14:tracePt t="63912" x="5478463" y="4479925"/>
          <p14:tracePt t="63914" x="5478463" y="4473575"/>
          <p14:tracePt t="63925" x="5478463" y="4441825"/>
          <p14:tracePt t="63942" x="5470525" y="4397375"/>
          <p14:tracePt t="63944" x="5470525" y="4389438"/>
          <p14:tracePt t="63959" x="5470525" y="4359275"/>
          <p14:tracePt t="63976" x="5464175" y="4327525"/>
          <p14:tracePt t="63992" x="5456238" y="4305300"/>
          <p14:tracePt t="64009" x="5448300" y="4289425"/>
          <p14:tracePt t="64010" x="5448300" y="4283075"/>
          <p14:tracePt t="64025" x="5448300" y="4267200"/>
          <p14:tracePt t="64042" x="5448300" y="4237038"/>
          <p14:tracePt t="64059" x="5448300" y="4206875"/>
          <p14:tracePt t="64076" x="5448300" y="4175125"/>
          <p14:tracePt t="64092" x="5440363" y="4152900"/>
          <p14:tracePt t="64109" x="5440363" y="4114800"/>
          <p14:tracePt t="64126" x="5432425" y="4084638"/>
          <p14:tracePt t="64142" x="5426075" y="4030663"/>
          <p14:tracePt t="64145" x="5426075" y="4022725"/>
          <p14:tracePt t="64146" x="5426075" y="4016375"/>
          <p14:tracePt t="64159" x="5418138" y="3978275"/>
          <p14:tracePt t="64161" x="5418138" y="3970338"/>
          <p14:tracePt t="64175" x="5418138" y="3902075"/>
          <p14:tracePt t="64192" x="5410200" y="3825875"/>
          <p14:tracePt t="64195" x="5410200" y="3810000"/>
          <p14:tracePt t="64209" x="5410200" y="3749675"/>
          <p14:tracePt t="64226" x="5402263" y="3687763"/>
          <p14:tracePt t="64228" x="5402263" y="3673475"/>
          <p14:tracePt t="64242" x="5387975" y="3627438"/>
          <p14:tracePt t="64259" x="5387975" y="3581400"/>
          <p14:tracePt t="64260" x="5387975" y="3573463"/>
          <p14:tracePt t="64276" x="5380038" y="3521075"/>
          <p14:tracePt t="64292" x="5380038" y="3475038"/>
          <p14:tracePt t="64295" x="5380038" y="3467100"/>
          <p14:tracePt t="64309" x="5380038" y="3429000"/>
          <p14:tracePt t="64313" x="5380038" y="3413125"/>
          <p14:tracePt t="64314" x="5380038" y="3406775"/>
          <p14:tracePt t="64325" x="5380038" y="3382963"/>
          <p14:tracePt t="64342" x="5380038" y="3344863"/>
          <p14:tracePt t="64359" x="5380038" y="3314700"/>
          <p14:tracePt t="64376" x="5380038" y="3284538"/>
          <p14:tracePt t="64393" x="5380038" y="3254375"/>
          <p14:tracePt t="64410" x="5372100" y="3208338"/>
          <p14:tracePt t="64412" x="5372100" y="3200400"/>
          <p14:tracePt t="64414" x="5372100" y="3184525"/>
          <p14:tracePt t="64426" x="5372100" y="3140075"/>
          <p14:tracePt t="64442" x="5380038" y="3070225"/>
          <p14:tracePt t="64445" x="5380038" y="3063875"/>
          <p14:tracePt t="64447" x="5387975" y="3048000"/>
          <p14:tracePt t="64459" x="5394325" y="2979738"/>
          <p14:tracePt t="64476" x="5394325" y="2903538"/>
          <p14:tracePt t="64478" x="5394325" y="2895600"/>
          <p14:tracePt t="64492" x="5402263" y="2849563"/>
          <p14:tracePt t="64495" x="5402263" y="2835275"/>
          <p14:tracePt t="64509" x="5410200" y="2789238"/>
          <p14:tracePt t="64512" x="5410200" y="2781300"/>
          <p14:tracePt t="64526" x="5410200" y="2735263"/>
          <p14:tracePt t="64542" x="5418138" y="2689225"/>
          <p14:tracePt t="64545" x="5418138" y="2682875"/>
          <p14:tracePt t="64560" x="5426075" y="2636838"/>
          <p14:tracePt t="64576" x="5432425" y="2582863"/>
          <p14:tracePt t="64578" x="5432425" y="2574925"/>
          <p14:tracePt t="64581" x="5432425" y="2568575"/>
          <p14:tracePt t="64592" x="5432425" y="2530475"/>
          <p14:tracePt t="64609" x="5432425" y="2460625"/>
          <p14:tracePt t="64612" x="5432425" y="2454275"/>
          <p14:tracePt t="64626" x="5440363" y="2400300"/>
          <p14:tracePt t="64628" x="5440363" y="2392363"/>
          <p14:tracePt t="64630" x="5440363" y="2384425"/>
          <p14:tracePt t="64642" x="5448300" y="2346325"/>
          <p14:tracePt t="64660" x="5456238" y="2293938"/>
          <p14:tracePt t="64676" x="5478463" y="2232025"/>
          <p14:tracePt t="64692" x="5486400" y="2179638"/>
          <p14:tracePt t="64695" x="5494338" y="2179638"/>
          <p14:tracePt t="64695" x="5494338" y="2163763"/>
          <p14:tracePt t="64709" x="5502275" y="2133600"/>
          <p14:tracePt t="64726" x="5508625" y="2079625"/>
          <p14:tracePt t="64743" x="5516563" y="2049463"/>
          <p14:tracePt t="64759" x="5524500" y="2019300"/>
          <p14:tracePt t="64776" x="5524500" y="2003425"/>
          <p14:tracePt t="64792" x="5524500" y="1997075"/>
          <p14:tracePt t="64818" x="5532438" y="1989138"/>
          <p14:tracePt t="64839" x="5532438" y="1981200"/>
          <p14:tracePt t="64874" x="5532438" y="1973263"/>
          <p14:tracePt t="64907" x="5540375" y="1973263"/>
          <p14:tracePt t="64917" x="5540375" y="1965325"/>
          <p14:tracePt t="65162" x="5546725" y="1965325"/>
          <p14:tracePt t="65176" x="5554663" y="1958975"/>
          <p14:tracePt t="65189" x="5554663" y="1951038"/>
          <p14:tracePt t="65203" x="5554663" y="1943100"/>
          <p14:tracePt t="65209" x="5562600" y="1943100"/>
          <p14:tracePt t="65226" x="5562600" y="1935163"/>
          <p14:tracePt t="65242" x="5562600" y="1927225"/>
          <p14:tracePt t="65259" x="5570538" y="1927225"/>
          <p14:tracePt t="65577" x="5570538" y="1920875"/>
          <p14:tracePt t="65590" x="5578475" y="1912938"/>
          <p14:tracePt t="65610" x="5578475" y="1905000"/>
          <p14:tracePt t="65618" x="5584825" y="1905000"/>
          <p14:tracePt t="65857" x="5584825" y="1897063"/>
          <p14:tracePt t="65866" x="5592763" y="1897063"/>
          <p14:tracePt t="65964" x="5592763" y="1889125"/>
          <p14:tracePt t="65975" x="5592763" y="1882775"/>
          <p14:tracePt t="65987" x="5592763" y="1874838"/>
          <p14:tracePt t="66004" x="5592763" y="1866900"/>
          <p14:tracePt t="66038" x="5600700" y="1866900"/>
          <p14:tracePt t="66100" x="5600700" y="1858963"/>
          <p14:tracePt t="66105" x="5600700" y="1851025"/>
          <p14:tracePt t="66113" x="5600700" y="1844675"/>
          <p14:tracePt t="66126" x="5608638" y="1836738"/>
          <p14:tracePt t="66143" x="5616575" y="1828800"/>
          <p14:tracePt t="66160" x="5616575" y="1820863"/>
          <p14:tracePt t="67085" x="5622925" y="1828800"/>
          <p14:tracePt t="67090" x="5622925" y="1836738"/>
          <p14:tracePt t="67097" x="5622925" y="1844675"/>
          <p14:tracePt t="67110" x="5630863" y="1874838"/>
          <p14:tracePt t="67126" x="5654675" y="1920875"/>
          <p14:tracePt t="67128" x="5654675" y="1927225"/>
          <p14:tracePt t="67130" x="5661025" y="1935163"/>
          <p14:tracePt t="67133" x="5668963" y="1951038"/>
          <p14:tracePt t="67144" x="5692775" y="1997075"/>
          <p14:tracePt t="67160" x="5737225" y="2065338"/>
          <p14:tracePt t="67162" x="5753100" y="2073275"/>
          <p14:tracePt t="67164" x="5753100" y="2087563"/>
          <p14:tracePt t="67166" x="5768975" y="2095500"/>
          <p14:tracePt t="67177" x="5813425" y="2155825"/>
          <p14:tracePt t="67194" x="5943600" y="2286000"/>
          <p14:tracePt t="67196" x="5965825" y="2301875"/>
          <p14:tracePt t="67198" x="5981700" y="2316163"/>
          <p14:tracePt t="67210" x="6103938" y="2430463"/>
          <p14:tracePt t="67212" x="6126163" y="2446338"/>
          <p14:tracePt t="67227" x="6294438" y="2613025"/>
          <p14:tracePt t="67230" x="6340475" y="2667000"/>
          <p14:tracePt t="67232" x="6362700" y="2689225"/>
          <p14:tracePt t="67234" x="6384925" y="2713038"/>
          <p14:tracePt t="67243" x="6492875" y="2835275"/>
          <p14:tracePt t="67260" x="6659563" y="3040063"/>
          <p14:tracePt t="67263" x="6675438" y="3055938"/>
          <p14:tracePt t="67264" x="6697663" y="3086100"/>
          <p14:tracePt t="67266" x="6713538" y="3108325"/>
          <p14:tracePt t="67267" x="6735763" y="3132138"/>
          <p14:tracePt t="67277" x="6797675" y="3216275"/>
          <p14:tracePt t="67293" x="6964363" y="3382963"/>
          <p14:tracePt t="67296" x="6980238" y="3406775"/>
          <p14:tracePt t="67298" x="7002463" y="3421063"/>
          <p14:tracePt t="67310" x="7140575" y="3535363"/>
          <p14:tracePt t="67314" x="7192963" y="3573463"/>
          <p14:tracePt t="67327" x="7353300" y="3695700"/>
          <p14:tracePt t="67328" x="7391400" y="3717925"/>
          <p14:tracePt t="67331" x="7413625" y="3725863"/>
          <p14:tracePt t="67332" x="7437438" y="3749675"/>
          <p14:tracePt t="67343" x="7620000" y="3863975"/>
          <p14:tracePt t="67360" x="7848600" y="4000500"/>
          <p14:tracePt t="67362" x="7878763" y="4008438"/>
          <p14:tracePt t="67364" x="7894638" y="4030663"/>
          <p14:tracePt t="67365" x="7916863" y="4038600"/>
          <p14:tracePt t="67377" x="8023225" y="4106863"/>
          <p14:tracePt t="67393" x="8183563" y="4206875"/>
          <p14:tracePt t="67410" x="8289925" y="4297363"/>
          <p14:tracePt t="67413" x="8289925" y="4305300"/>
          <p14:tracePt t="67414" x="8305800" y="4313238"/>
          <p14:tracePt t="67416" x="8313738" y="4321175"/>
          <p14:tracePt t="67427" x="8351838" y="4351338"/>
          <p14:tracePt t="67444" x="8389938" y="4397375"/>
          <p14:tracePt t="67447" x="8397875" y="4403725"/>
          <p14:tracePt t="67460" x="8428038" y="4427538"/>
          <p14:tracePt t="67477" x="8488363" y="4473575"/>
          <p14:tracePt t="67478" x="8504238" y="4487863"/>
          <p14:tracePt t="67480" x="8512175" y="4487863"/>
          <p14:tracePt t="67482" x="8518525" y="4495800"/>
          <p14:tracePt t="67493" x="8610600" y="4541838"/>
          <p14:tracePt t="67510" x="8740775" y="4594225"/>
          <p14:tracePt t="67512" x="8755063" y="4610100"/>
          <p14:tracePt t="67514" x="8770938" y="4618038"/>
          <p14:tracePt t="67516" x="8785225" y="4625975"/>
          <p14:tracePt t="67527" x="8877300" y="4678363"/>
          <p14:tracePt t="67543" x="9075738" y="4838700"/>
          <p14:tracePt t="67546" x="9097963" y="4846638"/>
          <p14:tracePt t="67548" x="9128125" y="4868863"/>
          <p14:tracePt t="67550" x="9159875" y="4892675"/>
          <p14:tracePt t="67560" x="9280525" y="4999038"/>
          <p14:tracePt t="67577" x="9432925" y="5159375"/>
          <p14:tracePt t="67578" x="9448800" y="5173663"/>
          <p14:tracePt t="67580" x="9464675" y="5189538"/>
          <p14:tracePt t="67582" x="9471025" y="5197475"/>
          <p14:tracePt t="67584" x="9478963" y="5203825"/>
          <p14:tracePt t="67586" x="9494838" y="5219700"/>
          <p14:tracePt t="67594" x="9517063" y="5249863"/>
          <p14:tracePt t="67610" x="9540875" y="5287963"/>
          <p14:tracePt t="67627" x="9547225" y="5295900"/>
          <p14:tracePt t="67660" x="9555163" y="5295900"/>
          <p14:tracePt t="67677" x="9585325" y="5318125"/>
          <p14:tracePt t="67694" x="9647238" y="5380038"/>
          <p14:tracePt t="67697" x="9655175" y="5387975"/>
          <p14:tracePt t="67698" x="9661525" y="5394325"/>
          <p14:tracePt t="67710" x="9699625" y="5440363"/>
          <p14:tracePt t="67711" x="9715500" y="5456238"/>
          <p14:tracePt t="67727" x="9769475" y="5516563"/>
          <p14:tracePt t="67730" x="9791700" y="5532438"/>
          <p14:tracePt t="67732" x="9799638" y="5540375"/>
          <p14:tracePt t="67733" x="9813925" y="5554663"/>
          <p14:tracePt t="67743" x="9867900" y="5600700"/>
          <p14:tracePt t="67760" x="9936163" y="5661025"/>
          <p14:tracePt t="67762" x="9944100" y="5676900"/>
          <p14:tracePt t="67764" x="9952038" y="5676900"/>
          <p14:tracePt t="67777" x="9990138" y="5722938"/>
          <p14:tracePt t="67793" x="10036175" y="5768975"/>
          <p14:tracePt t="67796" x="10042525" y="5768975"/>
          <p14:tracePt t="67798" x="10050463" y="5775325"/>
          <p14:tracePt t="67810" x="10066338" y="5791200"/>
          <p14:tracePt t="67858" x="10074275" y="5791200"/>
          <p14:tracePt t="67863" x="10080625" y="5799138"/>
          <p14:tracePt t="67877" x="10096500" y="5799138"/>
          <p14:tracePt t="67894" x="10104438" y="5807075"/>
          <p14:tracePt t="67951" x="10112375" y="5807075"/>
          <p14:tracePt t="67955" x="10112375" y="5813425"/>
          <p14:tracePt t="67960" x="10126663" y="5813425"/>
          <p14:tracePt t="67977" x="10172700" y="5845175"/>
          <p14:tracePt t="67978" x="10180638" y="5851525"/>
          <p14:tracePt t="67980" x="10188575" y="5859463"/>
          <p14:tracePt t="67994" x="10226675" y="5867400"/>
          <p14:tracePt t="67996" x="10233025" y="5875338"/>
          <p14:tracePt t="68010" x="10248900" y="5883275"/>
          <p14:tracePt t="68051" x="10256838" y="5883275"/>
          <p14:tracePt t="68092" x="10264775" y="5883275"/>
          <p14:tracePt t="68097" x="10264775" y="5889625"/>
          <p14:tracePt t="68131" x="10271125" y="5897563"/>
          <p14:tracePt t="68142" x="10279063" y="5897563"/>
          <p14:tracePt t="68148" x="10287000" y="5905500"/>
          <p14:tracePt t="68161" x="10309225" y="5913438"/>
          <p14:tracePt t="68177" x="10333038" y="5913438"/>
          <p14:tracePt t="68210" x="10340975" y="5913438"/>
          <p14:tracePt t="68239" x="10347325" y="5913438"/>
          <p14:tracePt t="68292" x="10355263" y="5913438"/>
          <p14:tracePt t="68308" x="10363200" y="5913438"/>
          <p14:tracePt t="68317" x="10371138" y="5913438"/>
          <p14:tracePt t="68327" x="10385425" y="5921375"/>
          <p14:tracePt t="68344" x="10393363" y="5921375"/>
          <p14:tracePt t="68437" x="10393363" y="5927725"/>
          <p14:tracePt t="68708" x="10393363" y="5921375"/>
          <p14:tracePt t="68714" x="10393363" y="5913438"/>
          <p14:tracePt t="68727" x="10401300" y="5889625"/>
          <p14:tracePt t="68743" x="10401300" y="5845175"/>
          <p14:tracePt t="68760" x="10409238" y="5783263"/>
          <p14:tracePt t="68761" x="10409238" y="5768975"/>
          <p14:tracePt t="68777" x="10417175" y="5707063"/>
          <p14:tracePt t="68794" x="10417175" y="5646738"/>
          <p14:tracePt t="68810" x="10417175" y="5592763"/>
          <p14:tracePt t="68812" x="10417175" y="5584825"/>
          <p14:tracePt t="68827" x="10417175" y="5554663"/>
          <p14:tracePt t="68828" x="10417175" y="5546725"/>
          <p14:tracePt t="68844" x="10423525" y="5502275"/>
          <p14:tracePt t="68860" x="10423525" y="5456238"/>
          <p14:tracePt t="68862" x="10423525" y="5448300"/>
          <p14:tracePt t="68877" x="10423525" y="5402263"/>
          <p14:tracePt t="68894" x="10423525" y="5334000"/>
          <p14:tracePt t="68910" x="10423525" y="5280025"/>
          <p14:tracePt t="68911" x="10423525" y="5273675"/>
          <p14:tracePt t="68927" x="10431463" y="5219700"/>
          <p14:tracePt t="68944" x="10431463" y="5135563"/>
          <p14:tracePt t="68945" x="10431463" y="5127625"/>
          <p14:tracePt t="68960" x="10439400" y="5045075"/>
          <p14:tracePt t="68977" x="10439400" y="4945063"/>
          <p14:tracePt t="68994" x="10439400" y="4854575"/>
          <p14:tracePt t="69010" x="10439400" y="4778375"/>
          <p14:tracePt t="69011" x="10439400" y="4770438"/>
          <p14:tracePt t="69027" x="10439400" y="4702175"/>
          <p14:tracePt t="69044" x="10439400" y="4648200"/>
          <p14:tracePt t="69060" x="10439400" y="4602163"/>
          <p14:tracePt t="69077" x="10439400" y="4564063"/>
          <p14:tracePt t="69094" x="10439400" y="4533900"/>
          <p14:tracePt t="69111" x="10439400" y="4503738"/>
          <p14:tracePt t="69127" x="10431463" y="4479925"/>
          <p14:tracePt t="69144" x="10431463" y="4441825"/>
          <p14:tracePt t="69161" x="10431463" y="4419600"/>
          <p14:tracePt t="69162" x="10431463" y="4411663"/>
          <p14:tracePt t="69177" x="10431463" y="4397375"/>
          <p14:tracePt t="69194" x="10431463" y="4381500"/>
          <p14:tracePt t="69211" x="10431463" y="4365625"/>
          <p14:tracePt t="69227" x="10431463" y="4351338"/>
          <p14:tracePt t="69228" x="10431463" y="4335463"/>
          <p14:tracePt t="69244" x="10423525" y="4305300"/>
          <p14:tracePt t="69260" x="10417175" y="4267200"/>
          <p14:tracePt t="69262" x="10409238" y="4267200"/>
          <p14:tracePt t="69277" x="10409238" y="4213225"/>
          <p14:tracePt t="69294" x="10401300" y="4160838"/>
          <p14:tracePt t="69295" x="10393363" y="4160838"/>
          <p14:tracePt t="69310" x="10393363" y="4130675"/>
          <p14:tracePt t="69312" x="10393363" y="4122738"/>
          <p14:tracePt t="69327" x="10393363" y="4106863"/>
          <p14:tracePt t="69344" x="10393363" y="4098925"/>
          <p14:tracePt t="69408" x="10393363" y="4092575"/>
          <p14:tracePt t="69412" x="10393363" y="4084638"/>
          <p14:tracePt t="69428" x="10393363" y="4060825"/>
          <p14:tracePt t="69444" x="10385425" y="4030663"/>
          <p14:tracePt t="69460" x="10385425" y="4016375"/>
          <p14:tracePt t="69477" x="10385425" y="3992563"/>
          <p14:tracePt t="69494" x="10379075" y="3984625"/>
          <p14:tracePt t="69527" x="10379075" y="3978275"/>
          <p14:tracePt t="70018" x="10379075" y="3970338"/>
          <p14:tracePt t="70028" x="10379075" y="3962400"/>
          <p14:tracePt t="70050" x="10379075" y="3954463"/>
          <p14:tracePt t="70154" x="10379075" y="3946525"/>
          <p14:tracePt t="70685" x="10379075" y="3940175"/>
          <p14:tracePt t="70699" x="10379075" y="3932238"/>
          <p14:tracePt t="72313" x="10379075" y="3940175"/>
          <p14:tracePt t="72319" x="10385425" y="3940175"/>
          <p14:tracePt t="72374" x="10393363" y="3940175"/>
          <p14:tracePt t="72388" x="10401300" y="3940175"/>
          <p14:tracePt t="72449" x="10401300" y="3946525"/>
          <p14:tracePt t="72458" x="10401300" y="3954463"/>
          <p14:tracePt t="72467" x="10401300" y="3962400"/>
          <p14:tracePt t="72478" x="10401300" y="3978275"/>
          <p14:tracePt t="72495" x="10401300" y="4000500"/>
          <p14:tracePt t="72512" x="10401300" y="4022725"/>
          <p14:tracePt t="72528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19527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</a:rPr>
              <a:t>Solução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155" y="719528"/>
            <a:ext cx="5870448" cy="255117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22" y="242691"/>
            <a:ext cx="3781603" cy="302801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662" y="3380731"/>
            <a:ext cx="3544500" cy="3199951"/>
          </a:xfrm>
          <a:prstGeom prst="rect">
            <a:avLst/>
          </a:prstGeom>
        </p:spPr>
      </p:pic>
      <p:pic>
        <p:nvPicPr>
          <p:cNvPr id="6" name="Áudio 5">
            <a:hlinkClick r:id="" action="ppaction://media"/>
            <a:extLst>
              <a:ext uri="{FF2B5EF4-FFF2-40B4-BE49-F238E27FC236}">
                <a16:creationId xmlns:a16="http://schemas.microsoft.com/office/drawing/2014/main" id="{B601275C-99D5-452E-90A1-1F4F8B1C87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5962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117"/>
    </mc:Choice>
    <mc:Fallback>
      <p:transition spd="slow" advTm="101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41" x="10537825" y="3673475"/>
          <p14:tracePt t="1742" x="10531475" y="3673475"/>
          <p14:tracePt t="1747" x="10515600" y="3673475"/>
          <p14:tracePt t="1752" x="10493375" y="3673475"/>
          <p14:tracePt t="1754" x="10477500" y="3673475"/>
          <p14:tracePt t="1768" x="10409238" y="3673475"/>
          <p14:tracePt t="1785" x="10317163" y="3673475"/>
          <p14:tracePt t="1786" x="10309225" y="3673475"/>
          <p14:tracePt t="1802" x="10210800" y="3649663"/>
          <p14:tracePt t="1818" x="10164763" y="3627438"/>
          <p14:tracePt t="1835" x="10134600" y="3611563"/>
          <p14:tracePt t="1852" x="10096500" y="3573463"/>
          <p14:tracePt t="1868" x="10050463" y="3527425"/>
          <p14:tracePt t="1885" x="9998075" y="3497263"/>
          <p14:tracePt t="1902" x="9921875" y="3475038"/>
          <p14:tracePt t="1918" x="9852025" y="3459163"/>
          <p14:tracePt t="1935" x="9775825" y="3429000"/>
          <p14:tracePt t="1952" x="9707563" y="3390900"/>
          <p14:tracePt t="1968" x="9631363" y="3336925"/>
          <p14:tracePt t="1985" x="9502775" y="3254375"/>
          <p14:tracePt t="2001" x="9326563" y="3170238"/>
          <p14:tracePt t="2018" x="9059863" y="3086100"/>
          <p14:tracePt t="2035" x="8678863" y="3009900"/>
          <p14:tracePt t="2051" x="8289925" y="2955925"/>
          <p14:tracePt t="2068" x="7916863" y="2895600"/>
          <p14:tracePt t="2085" x="7597775" y="2849563"/>
          <p14:tracePt t="2102" x="7375525" y="2811463"/>
          <p14:tracePt t="2118" x="7216775" y="2781300"/>
          <p14:tracePt t="2121" x="7200900" y="2781300"/>
          <p14:tracePt t="2122" x="7178675" y="2773363"/>
          <p14:tracePt t="2124" x="7154863" y="2773363"/>
          <p14:tracePt t="2126" x="7132638" y="2773363"/>
          <p14:tracePt t="2135" x="7040563" y="2759075"/>
          <p14:tracePt t="2152" x="6811963" y="2735263"/>
          <p14:tracePt t="2154" x="6781800" y="2735263"/>
          <p14:tracePt t="2155" x="6743700" y="2727325"/>
          <p14:tracePt t="2158" x="6705600" y="2727325"/>
          <p14:tracePt t="2168" x="6523038" y="2705100"/>
          <p14:tracePt t="2185" x="6111875" y="2674938"/>
          <p14:tracePt t="2189" x="6073775" y="2674938"/>
          <p14:tracePt t="2190" x="6019800" y="2667000"/>
          <p14:tracePt t="2202" x="5715000" y="2636838"/>
          <p14:tracePt t="2204" x="5676900" y="2636838"/>
          <p14:tracePt t="2206" x="5622925" y="2628900"/>
          <p14:tracePt t="2218" x="5372100" y="2606675"/>
          <p14:tracePt t="2235" x="5173663" y="2598738"/>
          <p14:tracePt t="2238" x="5159375" y="2598738"/>
          <p14:tracePt t="2240" x="5143500" y="2598738"/>
          <p14:tracePt t="2252" x="5083175" y="2598738"/>
          <p14:tracePt t="2268" x="5037138" y="2598738"/>
          <p14:tracePt t="2285" x="5021263" y="2598738"/>
          <p14:tracePt t="2302" x="5013325" y="2598738"/>
          <p14:tracePt t="2318" x="5006975" y="2598738"/>
          <p14:tracePt t="2335" x="4975225" y="2606675"/>
          <p14:tracePt t="2338" x="4968875" y="2613025"/>
          <p14:tracePt t="2352" x="4906963" y="2613025"/>
          <p14:tracePt t="2368" x="4784725" y="2606675"/>
          <p14:tracePt t="2371" x="4762500" y="2606675"/>
          <p14:tracePt t="2372" x="4740275" y="2598738"/>
          <p14:tracePt t="2374" x="4724400" y="2598738"/>
          <p14:tracePt t="2385" x="4610100" y="2598738"/>
          <p14:tracePt t="2402" x="4479925" y="2606675"/>
          <p14:tracePt t="2403" x="4465638" y="2606675"/>
          <p14:tracePt t="2419" x="4381500" y="2628900"/>
          <p14:tracePt t="2421" x="4365625" y="2628900"/>
          <p14:tracePt t="2421" x="4365625" y="2636838"/>
          <p14:tracePt t="2435" x="4327525" y="2644775"/>
          <p14:tracePt t="2452" x="4313238" y="2644775"/>
          <p14:tracePt t="2469" x="4305300" y="2644775"/>
          <p14:tracePt t="2471" x="4305300" y="2651125"/>
          <p14:tracePt t="2472" x="4297363" y="2651125"/>
          <p14:tracePt t="2485" x="4283075" y="2659063"/>
          <p14:tracePt t="2488" x="4275138" y="2659063"/>
          <p14:tracePt t="2502" x="4244975" y="2667000"/>
          <p14:tracePt t="2519" x="4168775" y="2667000"/>
          <p14:tracePt t="2521" x="4137025" y="2667000"/>
          <p14:tracePt t="2525" x="4114800" y="2667000"/>
          <p14:tracePt t="2525" x="4092575" y="2667000"/>
          <p14:tracePt t="2535" x="3984625" y="2659063"/>
          <p14:tracePt t="2552" x="3756025" y="2636838"/>
          <p14:tracePt t="2555" x="3733800" y="2636838"/>
          <p14:tracePt t="2556" x="3703638" y="2628900"/>
          <p14:tracePt t="2558" x="3687763" y="2628900"/>
          <p14:tracePt t="2568" x="3603625" y="2628900"/>
          <p14:tracePt t="2585" x="3551238" y="2620963"/>
          <p14:tracePt t="2636" x="3543300" y="2620963"/>
          <p14:tracePt t="2642" x="3527425" y="2620963"/>
          <p14:tracePt t="2652" x="3482975" y="2620963"/>
          <p14:tracePt t="2669" x="3336925" y="2613025"/>
          <p14:tracePt t="2685" x="3222625" y="2598738"/>
          <p14:tracePt t="2703" x="3216275" y="2598738"/>
          <p14:tracePt t="2822" x="3216275" y="2590800"/>
          <p14:tracePt t="2829" x="3208338" y="2590800"/>
          <p14:tracePt t="2840" x="3200400" y="2582863"/>
          <p14:tracePt t="2873" x="3192463" y="2582863"/>
          <p14:tracePt t="3012" x="3200400" y="2582863"/>
          <p14:tracePt t="3020" x="3200400" y="2574925"/>
          <p14:tracePt t="3132" x="3192463" y="2574925"/>
          <p14:tracePt t="3469" x="3184525" y="2574925"/>
          <p14:tracePt t="3482" x="3178175" y="2574925"/>
          <p14:tracePt t="3490" x="3170238" y="2574925"/>
          <p14:tracePt t="3502" x="3162300" y="2574925"/>
          <p14:tracePt t="3619" x="3154363" y="2574925"/>
          <p14:tracePt t="3624" x="3146425" y="2574925"/>
          <p14:tracePt t="3635" x="3132138" y="2574925"/>
          <p14:tracePt t="3652" x="3124200" y="2574925"/>
          <p14:tracePt t="3686" x="3124200" y="2568575"/>
          <p14:tracePt t="3710" x="3124200" y="2560638"/>
          <p14:tracePt t="3894" x="3116263" y="2560638"/>
          <p14:tracePt t="4462" x="3108325" y="2560638"/>
          <p14:tracePt t="4480" x="3101975" y="2560638"/>
          <p14:tracePt t="4493" x="3094038" y="2560638"/>
          <p14:tracePt t="4612" x="3094038" y="2552700"/>
          <p14:tracePt t="4617" x="3086100" y="2552700"/>
          <p14:tracePt t="4666" x="3078163" y="2552700"/>
          <p14:tracePt t="4724" x="3078163" y="2544763"/>
          <p14:tracePt t="4786" x="3078163" y="2536825"/>
          <p14:tracePt t="4792" x="3078163" y="2530475"/>
          <p14:tracePt t="4806" x="3078163" y="2522538"/>
          <p14:tracePt t="4829" x="3078163" y="2514600"/>
          <p14:tracePt t="4884" x="3070225" y="2514600"/>
          <p14:tracePt t="4891" x="3063875" y="2514600"/>
          <p14:tracePt t="4902" x="3048000" y="2514600"/>
          <p14:tracePt t="4919" x="2994025" y="2514600"/>
          <p14:tracePt t="4920" x="0" y="0"/>
        </p14:tracePtLst>
        <p14:tracePtLst>
          <p14:tracePt t="9078" x="6134100" y="1806575"/>
          <p14:tracePt t="9124" x="6126163" y="1806575"/>
          <p14:tracePt t="9129" x="6126163" y="1798638"/>
          <p14:tracePt t="9138" x="6126163" y="1790700"/>
          <p14:tracePt t="9154" x="6111875" y="1774825"/>
          <p14:tracePt t="9171" x="6111875" y="1768475"/>
          <p14:tracePt t="9188" x="6103938" y="1760538"/>
          <p14:tracePt t="9282" x="6096000" y="1760538"/>
          <p14:tracePt t="9287" x="6088063" y="1752600"/>
          <p14:tracePt t="9291" x="6088063" y="1744663"/>
          <p14:tracePt t="9304" x="6073775" y="1730375"/>
          <p14:tracePt t="9321" x="6065838" y="1714500"/>
          <p14:tracePt t="9323" x="6065838" y="1706563"/>
          <p14:tracePt t="9338" x="6057900" y="1706563"/>
          <p14:tracePt t="9390" x="6057900" y="1698625"/>
          <p14:tracePt t="9401" x="6057900" y="1692275"/>
          <p14:tracePt t="9408" x="6049963" y="1692275"/>
          <p14:tracePt t="9421" x="6049963" y="1684338"/>
          <p14:tracePt t="9438" x="6042025" y="1684338"/>
          <p14:tracePt t="9524" x="6042025" y="1676400"/>
          <p14:tracePt t="9529" x="6042025" y="1668463"/>
          <p14:tracePt t="9538" x="6042025" y="1654175"/>
          <p14:tracePt t="9554" x="6035675" y="1630363"/>
          <p14:tracePt t="9571" x="6035675" y="1608138"/>
          <p14:tracePt t="9587" x="6035675" y="1600200"/>
          <p14:tracePt t="9655" x="6035675" y="1592263"/>
          <p14:tracePt t="9660" x="6035675" y="1577975"/>
          <p14:tracePt t="9671" x="6035675" y="1570038"/>
          <p14:tracePt t="9688" x="6035675" y="1546225"/>
          <p14:tracePt t="9704" x="6035675" y="1539875"/>
          <p14:tracePt t="9852" x="6035675" y="1546225"/>
          <p14:tracePt t="9860" x="6035675" y="1554163"/>
          <p14:tracePt t="9871" x="6035675" y="1562100"/>
          <p14:tracePt t="9888" x="6035675" y="1577975"/>
          <p14:tracePt t="9905" x="6035675" y="1584325"/>
          <p14:tracePt t="10526" x="6035675" y="1577975"/>
          <p14:tracePt t="10586" x="6042025" y="1577975"/>
          <p14:tracePt t="10590" x="6049963" y="1577975"/>
          <p14:tracePt t="10605" x="6073775" y="1584325"/>
          <p14:tracePt t="10621" x="6103938" y="1584325"/>
          <p14:tracePt t="10638" x="6149975" y="1584325"/>
          <p14:tracePt t="10640" x="6164263" y="1584325"/>
          <p14:tracePt t="10641" x="6172200" y="1584325"/>
          <p14:tracePt t="10644" x="6180138" y="1584325"/>
          <p14:tracePt t="10655" x="6218238" y="1577975"/>
          <p14:tracePt t="10657" x="6232525" y="1577975"/>
          <p14:tracePt t="10658" x="6240463" y="1570038"/>
          <p14:tracePt t="10672" x="6294438" y="1562100"/>
          <p14:tracePt t="10688" x="6332538" y="1554163"/>
          <p14:tracePt t="10705" x="6346825" y="1546225"/>
          <p14:tracePt t="10721" x="6354763" y="1546225"/>
          <p14:tracePt t="10738" x="6370638" y="1546225"/>
          <p14:tracePt t="10755" x="6378575" y="1546225"/>
          <p14:tracePt t="10771" x="6392863" y="1546225"/>
          <p14:tracePt t="10788" x="6408738" y="1546225"/>
          <p14:tracePt t="10805" x="6423025" y="1546225"/>
          <p14:tracePt t="10821" x="6438900" y="1546225"/>
          <p14:tracePt t="10824" x="6446838" y="1546225"/>
          <p14:tracePt t="10838" x="6469063" y="1546225"/>
          <p14:tracePt t="10839" x="6477000" y="1546225"/>
          <p14:tracePt t="10855" x="6515100" y="1546225"/>
          <p14:tracePt t="10872" x="6553200" y="1546225"/>
          <p14:tracePt t="10888" x="6591300" y="1546225"/>
          <p14:tracePt t="10906" x="6629400" y="1546225"/>
          <p14:tracePt t="10908" x="6629400" y="1554163"/>
          <p14:tracePt t="10921" x="6651625" y="1554163"/>
          <p14:tracePt t="10938" x="6667500" y="1554163"/>
          <p14:tracePt t="10955" x="6675438" y="1554163"/>
          <p14:tracePt t="10971" x="6689725" y="1554163"/>
          <p14:tracePt t="10988" x="6705600" y="1554163"/>
          <p14:tracePt t="11005" x="6727825" y="1554163"/>
          <p14:tracePt t="11022" x="6735763" y="1554163"/>
          <p14:tracePt t="11038" x="6743700" y="1554163"/>
          <p14:tracePt t="11068" x="6751638" y="1554163"/>
          <p14:tracePt t="11075" x="6759575" y="1554163"/>
          <p14:tracePt t="11088" x="6773863" y="1554163"/>
          <p14:tracePt t="11105" x="6804025" y="1554163"/>
          <p14:tracePt t="11122" x="6842125" y="1546225"/>
          <p14:tracePt t="11138" x="6865938" y="1539875"/>
          <p14:tracePt t="11155" x="6880225" y="1531938"/>
          <p14:tracePt t="11243" x="6888163" y="1531938"/>
          <p14:tracePt t="11264" x="6896100" y="1531938"/>
          <p14:tracePt t="11281" x="6904038" y="1531938"/>
          <p14:tracePt t="11287" x="6911975" y="1531938"/>
          <p14:tracePt t="11300" x="6918325" y="1531938"/>
          <p14:tracePt t="11327" x="6926263" y="1531938"/>
          <p14:tracePt t="12158" x="6934200" y="1531938"/>
          <p14:tracePt t="12165" x="6942138" y="1531938"/>
          <p14:tracePt t="12172" x="6942138" y="1524000"/>
          <p14:tracePt t="12189" x="6950075" y="1524000"/>
          <p14:tracePt t="12208" x="6956425" y="1524000"/>
          <p14:tracePt t="12243" x="6964363" y="1524000"/>
          <p14:tracePt t="12294" x="6972300" y="1524000"/>
          <p14:tracePt t="12318" x="6972300" y="1516063"/>
          <p14:tracePt t="12323" x="6980238" y="1516063"/>
          <p14:tracePt t="12344" x="6988175" y="1516063"/>
          <p14:tracePt t="12410" x="6994525" y="1516063"/>
          <p14:tracePt t="12428" x="6994525" y="1508125"/>
          <p14:tracePt t="12433" x="7002463" y="1508125"/>
          <p14:tracePt t="12440" x="7010400" y="1508125"/>
          <p14:tracePt t="12461" x="7018338" y="1508125"/>
          <p14:tracePt t="12475" x="7026275" y="1508125"/>
          <p14:tracePt t="12489" x="7032625" y="1508125"/>
          <p14:tracePt t="12506" x="7064375" y="1508125"/>
          <p14:tracePt t="12522" x="7086600" y="1508125"/>
          <p14:tracePt t="12539" x="7108825" y="1508125"/>
          <p14:tracePt t="12555" x="7146925" y="1508125"/>
          <p14:tracePt t="12572" x="7178675" y="1501775"/>
          <p14:tracePt t="12589" x="7208838" y="1493838"/>
          <p14:tracePt t="12605" x="7231063" y="1493838"/>
          <p14:tracePt t="12622" x="7246938" y="1493838"/>
          <p14:tracePt t="12639" x="7261225" y="1493838"/>
          <p14:tracePt t="12655" x="7285038" y="1493838"/>
          <p14:tracePt t="12672" x="7299325" y="1493838"/>
          <p14:tracePt t="12689" x="7323138" y="1493838"/>
          <p14:tracePt t="12705" x="7331075" y="1493838"/>
          <p14:tracePt t="12722" x="7345363" y="1493838"/>
          <p14:tracePt t="12754" x="7353300" y="1493838"/>
          <p14:tracePt t="12774" x="7361238" y="1493838"/>
          <p14:tracePt t="12781" x="7369175" y="1493838"/>
          <p14:tracePt t="12789" x="7383463" y="1493838"/>
          <p14:tracePt t="12805" x="7399338" y="1493838"/>
          <p14:tracePt t="12822" x="7421563" y="1493838"/>
          <p14:tracePt t="12825" x="7429500" y="1493838"/>
          <p14:tracePt t="12839" x="7451725" y="1493838"/>
          <p14:tracePt t="12856" x="7475538" y="1493838"/>
          <p14:tracePt t="12872" x="7483475" y="1493838"/>
          <p14:tracePt t="12889" x="7505700" y="1493838"/>
          <p14:tracePt t="12905" x="7521575" y="1493838"/>
          <p14:tracePt t="12922" x="7535863" y="1493838"/>
          <p14:tracePt t="12939" x="7551738" y="1493838"/>
          <p14:tracePt t="12983" x="7559675" y="1493838"/>
          <p14:tracePt t="12995" x="7566025" y="1493838"/>
          <p14:tracePt t="13128" x="7573963" y="1493838"/>
          <p14:tracePt t="13158" x="7581900" y="1493838"/>
          <p14:tracePt t="13178" x="7589838" y="1493838"/>
          <p14:tracePt t="13194" x="7597775" y="1493838"/>
          <p14:tracePt t="13364" x="7604125" y="1493838"/>
          <p14:tracePt t="13386" x="7612063" y="1493838"/>
          <p14:tracePt t="13402" x="7620000" y="1493838"/>
          <p14:tracePt t="13417" x="7627938" y="1493838"/>
          <p14:tracePt t="13426" x="7635875" y="1493838"/>
          <p14:tracePt t="13439" x="7642225" y="1493838"/>
          <p14:tracePt t="13456" x="7666038" y="1493838"/>
          <p14:tracePt t="13472" x="7688263" y="1493838"/>
          <p14:tracePt t="13489" x="7712075" y="1493838"/>
          <p14:tracePt t="13506" x="7742238" y="1493838"/>
          <p14:tracePt t="13508" x="7750175" y="1493838"/>
          <p14:tracePt t="13510" x="7756525" y="1493838"/>
          <p14:tracePt t="13522" x="7772400" y="1493838"/>
          <p14:tracePt t="13540" x="7794625" y="1493838"/>
          <p14:tracePt t="13556" x="7810500" y="1493838"/>
          <p14:tracePt t="13572" x="7818438" y="1493838"/>
          <p14:tracePt t="13589" x="7826375" y="1493838"/>
          <p14:tracePt t="13606" x="7832725" y="1493838"/>
          <p14:tracePt t="13627" x="7840663" y="1493838"/>
          <p14:tracePt t="13642" x="7848600" y="1493838"/>
          <p14:tracePt t="13655" x="7856538" y="1493838"/>
          <p14:tracePt t="13680" x="7864475" y="1493838"/>
          <p14:tracePt t="13758" x="7870825" y="1493838"/>
          <p14:tracePt t="13767" x="7878763" y="1493838"/>
          <p14:tracePt t="13773" x="7886700" y="1485900"/>
          <p14:tracePt t="13789" x="7902575" y="1485900"/>
          <p14:tracePt t="13806" x="7940675" y="1477963"/>
          <p14:tracePt t="13823" x="7962900" y="1470025"/>
          <p14:tracePt t="13839" x="7985125" y="1470025"/>
          <p14:tracePt t="13856" x="7993063" y="1470025"/>
          <p14:tracePt t="13858" x="8001000" y="1470025"/>
          <p14:tracePt t="13873" x="8008938" y="1470025"/>
          <p14:tracePt t="13906" x="8016875" y="1470025"/>
          <p14:tracePt t="13923" x="8039100" y="1470025"/>
          <p14:tracePt t="13940" x="8077200" y="1463675"/>
          <p14:tracePt t="13956" x="8115300" y="1463675"/>
          <p14:tracePt t="13973" x="8145463" y="1463675"/>
          <p14:tracePt t="13974" x="8153400" y="1463675"/>
          <p14:tracePt t="13994" x="8161338" y="1463675"/>
          <p14:tracePt t="14128" x="8169275" y="1463675"/>
          <p14:tracePt t="14154" x="8169275" y="1455738"/>
          <p14:tracePt t="14242" x="8175625" y="1455738"/>
          <p14:tracePt t="14928" x="8183563" y="1455738"/>
          <p14:tracePt t="14936" x="8191500" y="1455738"/>
          <p14:tracePt t="14941" x="8199438" y="1455738"/>
          <p14:tracePt t="14956" x="8221663" y="1447800"/>
          <p14:tracePt t="14973" x="8245475" y="1447800"/>
          <p14:tracePt t="14990" x="8259763" y="1447800"/>
          <p14:tracePt t="15006" x="8267700" y="1447800"/>
          <p14:tracePt t="15023" x="8289925" y="1447800"/>
          <p14:tracePt t="15039" x="8321675" y="1447800"/>
          <p14:tracePt t="15056" x="8359775" y="1439863"/>
          <p14:tracePt t="15073" x="8412163" y="1431925"/>
          <p14:tracePt t="15077" x="8420100" y="1431925"/>
          <p14:tracePt t="15079" x="8435975" y="1425575"/>
          <p14:tracePt t="15089" x="8466138" y="1417638"/>
          <p14:tracePt t="15106" x="8512175" y="1409700"/>
          <p14:tracePt t="15109" x="8518525" y="1409700"/>
          <p14:tracePt t="15110" x="8526463" y="1401763"/>
          <p14:tracePt t="15123" x="8556625" y="1401763"/>
          <p14:tracePt t="15139" x="8580438" y="1393825"/>
          <p14:tracePt t="15157" x="8588375" y="1387475"/>
          <p14:tracePt t="15173" x="8594725" y="1387475"/>
          <p14:tracePt t="15213" x="8602663" y="1387475"/>
          <p14:tracePt t="15231" x="8602663" y="1379538"/>
          <p14:tracePt t="15251" x="8610600" y="1379538"/>
          <p14:tracePt t="15460" x="8618538" y="1379538"/>
          <p14:tracePt t="15536" x="8626475" y="1379538"/>
          <p14:tracePt t="15550" x="8632825" y="1379538"/>
          <p14:tracePt t="15595" x="8640763" y="1379538"/>
          <p14:tracePt t="15600" x="8648700" y="1379538"/>
          <p14:tracePt t="15616" x="8656638" y="1379538"/>
          <p14:tracePt t="15629" x="8664575" y="1379538"/>
          <p14:tracePt t="15640" x="8678863" y="1387475"/>
          <p14:tracePt t="15656" x="8709025" y="1387475"/>
          <p14:tracePt t="15673" x="8755063" y="1387475"/>
          <p14:tracePt t="15690" x="8793163" y="1387475"/>
          <p14:tracePt t="15706" x="8816975" y="1387475"/>
          <p14:tracePt t="15723" x="8831263" y="1387475"/>
          <p14:tracePt t="15740" x="8839200" y="1387475"/>
          <p14:tracePt t="15757" x="8847138" y="1387475"/>
          <p14:tracePt t="15808" x="8855075" y="1387475"/>
          <p14:tracePt t="15832" x="8861425" y="1387475"/>
          <p14:tracePt t="15852" x="8869363" y="1387475"/>
          <p14:tracePt t="15861" x="8877300" y="1387475"/>
          <p14:tracePt t="15880" x="8885238" y="1387475"/>
          <p14:tracePt t="15900" x="8893175" y="1387475"/>
          <p14:tracePt t="15910" x="8899525" y="1387475"/>
          <p14:tracePt t="15914" x="8907463" y="1387475"/>
          <p14:tracePt t="15923" x="8915400" y="1387475"/>
          <p14:tracePt t="15940" x="8937625" y="1387475"/>
          <p14:tracePt t="15942" x="8945563" y="1387475"/>
          <p14:tracePt t="15957" x="8953500" y="1387475"/>
          <p14:tracePt t="15973" x="8961438" y="1387475"/>
          <p14:tracePt t="16016" x="8969375" y="1387475"/>
          <p14:tracePt t="16024" x="8975725" y="1387475"/>
          <p14:tracePt t="16028" x="8975725" y="1393825"/>
          <p14:tracePt t="16040" x="8999538" y="1393825"/>
          <p14:tracePt t="16042" x="8999538" y="1401763"/>
          <p14:tracePt t="16044" x="9007475" y="1401763"/>
          <p14:tracePt t="16056" x="9029700" y="1401763"/>
          <p14:tracePt t="16074" x="9067800" y="1417638"/>
          <p14:tracePt t="16090" x="9083675" y="1417638"/>
          <p14:tracePt t="16436" x="9083675" y="1425575"/>
          <p14:tracePt t="16443" x="9090025" y="1425575"/>
          <p14:tracePt t="17184" x="9097963" y="1425575"/>
          <p14:tracePt t="17254" x="9105900" y="1425575"/>
          <p14:tracePt t="17277" x="9113838" y="1425575"/>
          <p14:tracePt t="17286" x="9121775" y="1425575"/>
          <p14:tracePt t="17291" x="9128125" y="1425575"/>
          <p14:tracePt t="17307" x="9159875" y="1409700"/>
          <p14:tracePt t="17324" x="9190038" y="1401763"/>
          <p14:tracePt t="17326" x="9197975" y="1401763"/>
          <p14:tracePt t="17328" x="9204325" y="1393825"/>
          <p14:tracePt t="17330" x="9212263" y="1393825"/>
          <p14:tracePt t="17340" x="9236075" y="1379538"/>
          <p14:tracePt t="17357" x="9266238" y="1371600"/>
          <p14:tracePt t="17360" x="9274175" y="1363663"/>
          <p14:tracePt t="17374" x="9280525" y="1355725"/>
          <p14:tracePt t="17439" x="9288463" y="1355725"/>
          <p14:tracePt t="17448" x="9296400" y="1355725"/>
          <p14:tracePt t="17457" x="9304338" y="1355725"/>
          <p14:tracePt t="17474" x="9334500" y="1355725"/>
          <p14:tracePt t="17490" x="9350375" y="1349375"/>
          <p14:tracePt t="17507" x="9364663" y="1349375"/>
          <p14:tracePt t="17540" x="9372600" y="1349375"/>
          <p14:tracePt t="17570" x="9380538" y="1349375"/>
          <p14:tracePt t="17582" x="9388475" y="1349375"/>
          <p14:tracePt t="17590" x="9394825" y="1349375"/>
          <p14:tracePt t="17607" x="9432925" y="1349375"/>
          <p14:tracePt t="17624" x="9464675" y="1349375"/>
          <p14:tracePt t="17641" x="9502775" y="1349375"/>
          <p14:tracePt t="17658" x="9532938" y="1363663"/>
          <p14:tracePt t="17722" x="9540875" y="1363663"/>
          <p14:tracePt t="17764" x="9547225" y="1363663"/>
          <p14:tracePt t="17776" x="9547225" y="1371600"/>
          <p14:tracePt t="17780" x="9555163" y="1371600"/>
          <p14:tracePt t="17790" x="9563100" y="1387475"/>
          <p14:tracePt t="17807" x="9578975" y="1425575"/>
          <p14:tracePt t="17824" x="9578975" y="1439863"/>
          <p14:tracePt t="17866" x="9585325" y="1439863"/>
          <p14:tracePt t="17882" x="9593263" y="1439863"/>
          <p14:tracePt t="17888" x="9593263" y="1431925"/>
          <p14:tracePt t="17892" x="9601200" y="1431925"/>
          <p14:tracePt t="17907" x="9609138" y="1425575"/>
          <p14:tracePt t="18002" x="9617075" y="1425575"/>
          <p14:tracePt t="18118" x="9623425" y="1425575"/>
          <p14:tracePt t="18126" x="9623425" y="1417638"/>
          <p14:tracePt t="18132" x="9631363" y="1417638"/>
          <p14:tracePt t="18140" x="9631363" y="1409700"/>
          <p14:tracePt t="18157" x="9647238" y="1409700"/>
          <p14:tracePt t="18174" x="9661525" y="1401763"/>
          <p14:tracePt t="18207" x="9669463" y="1401763"/>
          <p14:tracePt t="18242" x="9677400" y="1401763"/>
          <p14:tracePt t="18249" x="9685338" y="1401763"/>
          <p14:tracePt t="18257" x="9693275" y="1393825"/>
          <p14:tracePt t="18274" x="9715500" y="1393825"/>
          <p14:tracePt t="18290" x="9745663" y="1379538"/>
          <p14:tracePt t="18307" x="9761538" y="1371600"/>
          <p14:tracePt t="18324" x="9769475" y="1371600"/>
          <p14:tracePt t="18346" x="9775825" y="1371600"/>
          <p14:tracePt t="18360" x="9775825" y="1363663"/>
          <p14:tracePt t="18374" x="9783763" y="1363663"/>
          <p14:tracePt t="18391" x="9799638" y="1349375"/>
          <p14:tracePt t="18407" x="9807575" y="1349375"/>
          <p14:tracePt t="18424" x="9807575" y="1341438"/>
          <p14:tracePt t="18441" x="9813925" y="1341438"/>
          <p14:tracePt t="18457" x="9845675" y="1341438"/>
          <p14:tracePt t="18474" x="9906000" y="1341438"/>
          <p14:tracePt t="18491" x="9966325" y="1333500"/>
          <p14:tracePt t="18507" x="10050463" y="1325563"/>
          <p14:tracePt t="18510" x="10066338" y="1325563"/>
          <p14:tracePt t="18511" x="10074275" y="1317625"/>
          <p14:tracePt t="18524" x="10134600" y="1303338"/>
          <p14:tracePt t="18541" x="10180638" y="1287463"/>
          <p14:tracePt t="18557" x="10188575" y="1279525"/>
          <p14:tracePt t="18783" x="10194925" y="1279525"/>
          <p14:tracePt t="18791" x="10194925" y="1287463"/>
          <p14:tracePt t="18798" x="10194925" y="1295400"/>
          <p14:tracePt t="18810" x="10194925" y="1303338"/>
          <p14:tracePt t="18824" x="10194925" y="1311275"/>
          <p14:tracePt t="18841" x="10202863" y="1325563"/>
          <p14:tracePt t="18857" x="10210800" y="1349375"/>
          <p14:tracePt t="18880" x="10218738" y="1355725"/>
          <p14:tracePt t="18908" x="10226675" y="1363663"/>
          <p14:tracePt t="18924" x="10226675" y="1371600"/>
          <p14:tracePt t="18941" x="10240963" y="1371600"/>
          <p14:tracePt t="18958" x="10256838" y="1379538"/>
          <p14:tracePt t="18974" x="10287000" y="1379538"/>
          <p14:tracePt t="18977" x="10294938" y="1379538"/>
          <p14:tracePt t="18978" x="10302875" y="1379538"/>
          <p14:tracePt t="18991" x="10325100" y="1379538"/>
          <p14:tracePt t="19008" x="10355263" y="1387475"/>
          <p14:tracePt t="19009" x="10363200" y="1387475"/>
          <p14:tracePt t="19024" x="10393363" y="1393825"/>
          <p14:tracePt t="19041" x="10423525" y="1409700"/>
          <p14:tracePt t="19057" x="10431463" y="1409700"/>
          <p14:tracePt t="19075" x="10439400" y="1409700"/>
          <p14:tracePt t="19106" x="10447338" y="1409700"/>
          <p14:tracePt t="19114" x="10455275" y="1409700"/>
          <p14:tracePt t="19124" x="10461625" y="1409700"/>
          <p14:tracePt t="19142" x="10493375" y="1409700"/>
          <p14:tracePt t="19158" x="10515600" y="1409700"/>
          <p14:tracePt t="19174" x="10531475" y="1409700"/>
          <p14:tracePt t="19191" x="10561638" y="1409700"/>
          <p14:tracePt t="19208" x="10575925" y="1417638"/>
          <p14:tracePt t="19224" x="10591800" y="1417638"/>
          <p14:tracePt t="19227" x="10599738" y="1417638"/>
          <p14:tracePt t="19228" x="10607675" y="1417638"/>
          <p14:tracePt t="19241" x="10637838" y="1417638"/>
          <p14:tracePt t="19258" x="10683875" y="1417638"/>
          <p14:tracePt t="19275" x="10721975" y="1425575"/>
          <p14:tracePt t="19292" x="10752138" y="1425575"/>
          <p14:tracePt t="19308" x="10774363" y="1425575"/>
          <p14:tracePt t="19509" x="10782300" y="1425575"/>
          <p14:tracePt t="20024" x="10774363" y="1425575"/>
          <p14:tracePt t="20031" x="10766425" y="1425575"/>
          <p14:tracePt t="20042" x="10752138" y="1425575"/>
          <p14:tracePt t="20058" x="10728325" y="1431925"/>
          <p14:tracePt t="20075" x="10698163" y="1439863"/>
          <p14:tracePt t="20091" x="10660063" y="1447800"/>
          <p14:tracePt t="20108" x="10614025" y="1455738"/>
          <p14:tracePt t="20111" x="10607675" y="1455738"/>
          <p14:tracePt t="20112" x="10599738" y="1455738"/>
          <p14:tracePt t="20113" x="10591800" y="1455738"/>
          <p14:tracePt t="20125" x="10531475" y="1455738"/>
          <p14:tracePt t="20141" x="10355263" y="1455738"/>
          <p14:tracePt t="20144" x="10333038" y="1455738"/>
          <p14:tracePt t="20146" x="10294938" y="1455738"/>
          <p14:tracePt t="20148" x="10271125" y="1455738"/>
          <p14:tracePt t="20149" x="10240963" y="1455738"/>
          <p14:tracePt t="20158" x="10118725" y="1455738"/>
          <p14:tracePt t="20161" x="10088563" y="1455738"/>
          <p14:tracePt t="20162" x="10066338" y="1455738"/>
          <p14:tracePt t="20163" x="10020300" y="1455738"/>
          <p14:tracePt t="20175" x="9859963" y="1455738"/>
          <p14:tracePt t="20191" x="9593263" y="1455738"/>
          <p14:tracePt t="20208" x="9410700" y="1470025"/>
          <p14:tracePt t="20209" x="9394825" y="1477963"/>
          <p14:tracePt t="20225" x="9274175" y="1501775"/>
          <p14:tracePt t="20226" x="9258300" y="1501775"/>
          <p14:tracePt t="20228" x="9250363" y="1501775"/>
          <p14:tracePt t="20241" x="9151938" y="1531938"/>
          <p14:tracePt t="20258" x="9037638" y="1554163"/>
          <p14:tracePt t="20259" x="9029700" y="1562100"/>
          <p14:tracePt t="20261" x="9013825" y="1570038"/>
          <p14:tracePt t="20275" x="8893175" y="1592263"/>
          <p14:tracePt t="20291" x="8664575" y="1630363"/>
          <p14:tracePt t="20294" x="8632825" y="1630363"/>
          <p14:tracePt t="20308" x="8412163" y="1660525"/>
          <p14:tracePt t="20310" x="8374063" y="1660525"/>
          <p14:tracePt t="20325" x="8145463" y="1698625"/>
          <p14:tracePt t="20326" x="8115300" y="1698625"/>
          <p14:tracePt t="20341" x="7894638" y="1722438"/>
          <p14:tracePt t="20358" x="7712075" y="1752600"/>
          <p14:tracePt t="20359" x="7696200" y="1752600"/>
          <p14:tracePt t="20361" x="7673975" y="1760538"/>
          <p14:tracePt t="20375" x="7573963" y="1782763"/>
          <p14:tracePt t="20391" x="7451725" y="1812925"/>
          <p14:tracePt t="20394" x="7437438" y="1820863"/>
          <p14:tracePt t="20408" x="7369175" y="1836738"/>
          <p14:tracePt t="20411" x="7361238" y="1836738"/>
          <p14:tracePt t="20412" x="7361238" y="1844675"/>
          <p14:tracePt t="20425" x="7331075" y="1844675"/>
          <p14:tracePt t="20441" x="7323138" y="1851025"/>
          <p14:tracePt t="20458" x="7315200" y="1851025"/>
          <p14:tracePt t="20475" x="7307263" y="1858963"/>
          <p14:tracePt t="20477" x="7307263" y="1866900"/>
          <p14:tracePt t="20491" x="7277100" y="1874838"/>
          <p14:tracePt t="20508" x="7231063" y="1882775"/>
          <p14:tracePt t="20511" x="7223125" y="1882775"/>
          <p14:tracePt t="20512" x="7216775" y="1889125"/>
          <p14:tracePt t="20514" x="7208838" y="1889125"/>
          <p14:tracePt t="20525" x="7170738" y="1897063"/>
          <p14:tracePt t="20541" x="7116763" y="1905000"/>
          <p14:tracePt t="20544" x="7116763" y="1912938"/>
          <p14:tracePt t="20546" x="7108825" y="1912938"/>
          <p14:tracePt t="20558" x="7078663" y="1920875"/>
          <p14:tracePt t="20575" x="7048500" y="1927225"/>
          <p14:tracePt t="20591" x="7032625" y="1943100"/>
          <p14:tracePt t="20608" x="7010400" y="1958975"/>
          <p14:tracePt t="20625" x="6994525" y="1981200"/>
          <p14:tracePt t="20641" x="6980238" y="1997075"/>
          <p14:tracePt t="20644" x="6972300" y="1997075"/>
          <p14:tracePt t="20658" x="6956425" y="2011363"/>
          <p14:tracePt t="20675" x="6942138" y="2019300"/>
          <p14:tracePt t="20692" x="6926263" y="2019300"/>
          <p14:tracePt t="20708" x="6918325" y="2027238"/>
          <p14:tracePt t="20725" x="6911975" y="2027238"/>
          <p14:tracePt t="20742" x="6888163" y="2035175"/>
          <p14:tracePt t="20758" x="6865938" y="2049463"/>
          <p14:tracePt t="20760" x="6858000" y="2049463"/>
          <p14:tracePt t="20761" x="6850063" y="2049463"/>
          <p14:tracePt t="20775" x="6827838" y="2065338"/>
          <p14:tracePt t="20791" x="6789738" y="2087563"/>
          <p14:tracePt t="20808" x="6765925" y="2103438"/>
          <p14:tracePt t="20825" x="6751638" y="2111375"/>
          <p14:tracePt t="20841" x="6743700" y="2111375"/>
          <p14:tracePt t="20858" x="6735763" y="2117725"/>
          <p14:tracePt t="20875" x="6727825" y="2117725"/>
          <p14:tracePt t="20891" x="6697663" y="2133600"/>
          <p14:tracePt t="20909" x="6667500" y="2149475"/>
          <p14:tracePt t="20925" x="6637338" y="2163763"/>
          <p14:tracePt t="20941" x="6613525" y="2171700"/>
          <p14:tracePt t="20958" x="6607175" y="2179638"/>
          <p14:tracePt t="20975" x="6599238" y="2179638"/>
          <p14:tracePt t="20991" x="6591300" y="2179638"/>
          <p14:tracePt t="21009" x="6583363" y="2193925"/>
          <p14:tracePt t="21010" x="6575425" y="2193925"/>
          <p14:tracePt t="21025" x="6561138" y="2201863"/>
          <p14:tracePt t="21042" x="6537325" y="2209800"/>
          <p14:tracePt t="21045" x="6530975" y="2209800"/>
          <p14:tracePt t="21046" x="6523038" y="2217738"/>
          <p14:tracePt t="21058" x="6507163" y="2225675"/>
          <p14:tracePt t="21075" x="6492875" y="2232025"/>
          <p14:tracePt t="21092" x="6477000" y="2239963"/>
          <p14:tracePt t="21109" x="6461125" y="2247900"/>
          <p14:tracePt t="21125" x="6454775" y="2255838"/>
          <p14:tracePt t="21141" x="6446838" y="2255838"/>
          <p14:tracePt t="21212" x="6438900" y="2255838"/>
          <p14:tracePt t="21217" x="6438900" y="2263775"/>
          <p14:tracePt t="21225" x="6423025" y="2263775"/>
          <p14:tracePt t="21242" x="6416675" y="2270125"/>
          <p14:tracePt t="21258" x="6392863" y="2278063"/>
          <p14:tracePt t="21275" x="6378575" y="2278063"/>
          <p14:tracePt t="21292" x="6354763" y="2293938"/>
          <p14:tracePt t="21309" x="6340475" y="2301875"/>
          <p14:tracePt t="21325" x="6324600" y="2308225"/>
          <p14:tracePt t="21329" x="6316663" y="2308225"/>
          <p14:tracePt t="21342" x="6308725" y="2324100"/>
          <p14:tracePt t="21359" x="6302375" y="2324100"/>
          <p14:tracePt t="21383" x="6294438" y="2324100"/>
          <p14:tracePt t="21770" x="6286500" y="2324100"/>
          <p14:tracePt t="21776" x="6286500" y="2316163"/>
          <p14:tracePt t="21785" x="6278563" y="2308225"/>
          <p14:tracePt t="21792" x="6270625" y="2301875"/>
          <p14:tracePt t="21808" x="6264275" y="2286000"/>
          <p14:tracePt t="21825" x="6232525" y="2247900"/>
          <p14:tracePt t="21828" x="6232525" y="2239963"/>
          <p14:tracePt t="21830" x="6232525" y="2232025"/>
          <p14:tracePt t="21832" x="6226175" y="2225675"/>
          <p14:tracePt t="21842" x="6218238" y="2201863"/>
          <p14:tracePt t="21859" x="6194425" y="2149475"/>
          <p14:tracePt t="21860" x="6194425" y="2141538"/>
          <p14:tracePt t="21876" x="6180138" y="2095500"/>
          <p14:tracePt t="21892" x="6172200" y="2065338"/>
          <p14:tracePt t="21894" x="6172200" y="2057400"/>
          <p14:tracePt t="21909" x="6172200" y="2011363"/>
          <p14:tracePt t="21926" x="6172200" y="1958975"/>
          <p14:tracePt t="21942" x="6172200" y="1897063"/>
          <p14:tracePt t="21944" x="6172200" y="1882775"/>
          <p14:tracePt t="21946" x="6172200" y="1874838"/>
          <p14:tracePt t="21959" x="6156325" y="1820863"/>
          <p14:tracePt t="21975" x="6149975" y="1760538"/>
          <p14:tracePt t="21978" x="6149975" y="1752600"/>
          <p14:tracePt t="21992" x="6142038" y="1714500"/>
          <p14:tracePt t="21994" x="6142038" y="1706563"/>
          <p14:tracePt t="22009" x="6142038" y="1692275"/>
          <p14:tracePt t="22025" x="6142038" y="1676400"/>
          <p14:tracePt t="22042" x="6142038" y="1668463"/>
          <p14:tracePt t="22059" x="6142038" y="1654175"/>
          <p14:tracePt t="22075" x="6142038" y="1638300"/>
          <p14:tracePt t="22092" x="6149975" y="1630363"/>
          <p14:tracePt t="22109" x="6149975" y="1616075"/>
          <p14:tracePt t="22110" x="6149975" y="1608138"/>
          <p14:tracePt t="22125" x="6149975" y="1584325"/>
          <p14:tracePt t="22142" x="6142038" y="1554163"/>
          <p14:tracePt t="22159" x="6142038" y="1524000"/>
          <p14:tracePt t="22161" x="6134100" y="1516063"/>
          <p14:tracePt t="22175" x="6134100" y="1501775"/>
          <p14:tracePt t="22192" x="6134100" y="1493838"/>
          <p14:tracePt t="22239" x="6134100" y="1485900"/>
          <p14:tracePt t="22248" x="6134100" y="1477963"/>
          <p14:tracePt t="22259" x="6134100" y="1470025"/>
          <p14:tracePt t="22276" x="6134100" y="1455738"/>
          <p14:tracePt t="22309" x="6134100" y="1447800"/>
          <p14:tracePt t="22402" x="6134100" y="1439863"/>
          <p14:tracePt t="22412" x="6134100" y="1431925"/>
          <p14:tracePt t="22728" x="6134100" y="1439863"/>
          <p14:tracePt t="22732" x="6142038" y="1447800"/>
          <p14:tracePt t="22746" x="6142038" y="1455738"/>
          <p14:tracePt t="22760" x="6149975" y="1463675"/>
          <p14:tracePt t="22776" x="6149975" y="1470025"/>
          <p14:tracePt t="22792" x="6149975" y="1485900"/>
          <p14:tracePt t="22809" x="6156325" y="1508125"/>
          <p14:tracePt t="22826" x="6156325" y="1539875"/>
          <p14:tracePt t="22842" x="6156325" y="1570038"/>
          <p14:tracePt t="22859" x="6156325" y="1600200"/>
          <p14:tracePt t="22860" x="6156325" y="1608138"/>
          <p14:tracePt t="22876" x="6156325" y="1646238"/>
          <p14:tracePt t="22892" x="6156325" y="1684338"/>
          <p14:tracePt t="22895" x="6156325" y="1692275"/>
          <p14:tracePt t="22910" x="6156325" y="1722438"/>
          <p14:tracePt t="22926" x="6172200" y="1744663"/>
          <p14:tracePt t="22942" x="6172200" y="1752600"/>
          <p14:tracePt t="22959" x="6172200" y="1760538"/>
          <p14:tracePt t="22976" x="6172200" y="1782763"/>
          <p14:tracePt t="22992" x="6180138" y="1820863"/>
          <p14:tracePt t="23009" x="6188075" y="1874838"/>
          <p14:tracePt t="23012" x="6188075" y="1882775"/>
          <p14:tracePt t="23013" x="6188075" y="1889125"/>
          <p14:tracePt t="23016" x="6188075" y="1897063"/>
          <p14:tracePt t="23026" x="6194425" y="1927225"/>
          <p14:tracePt t="23042" x="6202363" y="1951038"/>
          <p14:tracePt t="23059" x="6210300" y="1965325"/>
          <p14:tracePt t="23076" x="6210300" y="1973263"/>
          <p14:tracePt t="23097" x="6210300" y="1981200"/>
          <p14:tracePt t="23109" x="6218238" y="1997075"/>
          <p14:tracePt t="23126" x="6218238" y="2011363"/>
          <p14:tracePt t="23142" x="6232525" y="2027238"/>
          <p14:tracePt t="23159" x="6232525" y="2035175"/>
          <p14:tracePt t="23176" x="6240463" y="2041525"/>
          <p14:tracePt t="23248" x="6240463" y="2049463"/>
          <p14:tracePt t="23253" x="6248400" y="2057400"/>
          <p14:tracePt t="23262" x="6248400" y="2065338"/>
          <p14:tracePt t="23276" x="6264275" y="2073275"/>
          <p14:tracePt t="23292" x="6270625" y="2095500"/>
          <p14:tracePt t="23293" x="6278563" y="2095500"/>
          <p14:tracePt t="23310" x="6286500" y="2111375"/>
          <p14:tracePt t="23326" x="6302375" y="2117725"/>
          <p14:tracePt t="23343" x="6302375" y="2125663"/>
          <p14:tracePt t="23359" x="6308725" y="2125663"/>
          <p14:tracePt t="23418" x="6308725" y="2133600"/>
          <p14:tracePt t="23433" x="6308725" y="2141538"/>
          <p14:tracePt t="23438" x="6308725" y="2149475"/>
          <p14:tracePt t="23444" x="6316663" y="2149475"/>
          <p14:tracePt t="23459" x="6324600" y="2163763"/>
          <p14:tracePt t="23476" x="6340475" y="2187575"/>
          <p14:tracePt t="23493" x="6370638" y="2217738"/>
          <p14:tracePt t="23509" x="6384925" y="2255838"/>
          <p14:tracePt t="23512" x="6392863" y="2255838"/>
          <p14:tracePt t="23526" x="6400800" y="2278063"/>
          <p14:tracePt t="23543" x="6408738" y="2293938"/>
          <p14:tracePt t="23559" x="6416675" y="2301875"/>
          <p14:tracePt t="23658" x="6423025" y="2301875"/>
          <p14:tracePt t="23954" x="6430963" y="2301875"/>
          <p14:tracePt t="23964" x="6438900" y="2301875"/>
          <p14:tracePt t="24522" x="6446838" y="2301875"/>
          <p14:tracePt t="24964" x="6454775" y="2301875"/>
          <p14:tracePt t="25124" x="6454775" y="2293938"/>
          <p14:tracePt t="25143" x="6461125" y="2293938"/>
          <p14:tracePt t="25178" x="6469063" y="2293938"/>
          <p14:tracePt t="25198" x="6469063" y="2286000"/>
          <p14:tracePt t="25206" x="6477000" y="2286000"/>
          <p14:tracePt t="25222" x="6484938" y="2286000"/>
          <p14:tracePt t="25236" x="6484938" y="2278063"/>
          <p14:tracePt t="25262" x="6492875" y="2278063"/>
          <p14:tracePt t="25304" x="6499225" y="2278063"/>
          <p14:tracePt t="25309" x="6499225" y="2270125"/>
          <p14:tracePt t="25321" x="6499225" y="2263775"/>
          <p14:tracePt t="25326" x="6507163" y="2263775"/>
          <p14:tracePt t="25343" x="6523038" y="2255838"/>
          <p14:tracePt t="25360" x="6530975" y="2247900"/>
          <p14:tracePt t="25361" x="6530975" y="2239963"/>
          <p14:tracePt t="25376" x="6537325" y="2232025"/>
          <p14:tracePt t="25393" x="6545263" y="2225675"/>
          <p14:tracePt t="25396" x="6545263" y="2217738"/>
          <p14:tracePt t="25410" x="6553200" y="2217738"/>
          <p14:tracePt t="25426" x="6561138" y="2201863"/>
          <p14:tracePt t="25443" x="6575425" y="2193925"/>
          <p14:tracePt t="25460" x="6583363" y="2179638"/>
          <p14:tracePt t="25476" x="6591300" y="2163763"/>
          <p14:tracePt t="25479" x="6599238" y="2163763"/>
          <p14:tracePt t="25494" x="6613525" y="2141538"/>
          <p14:tracePt t="25510" x="6629400" y="2111375"/>
          <p14:tracePt t="25512" x="6629400" y="2103438"/>
          <p14:tracePt t="25514" x="6637338" y="2103438"/>
          <p14:tracePt t="25526" x="6651625" y="2073275"/>
          <p14:tracePt t="25544" x="6683375" y="2035175"/>
          <p14:tracePt t="25547" x="6683375" y="2027238"/>
          <p14:tracePt t="25548" x="6689725" y="2019300"/>
          <p14:tracePt t="25560" x="6705600" y="1989138"/>
          <p14:tracePt t="25577" x="6735763" y="1951038"/>
          <p14:tracePt t="25580" x="6743700" y="1943100"/>
          <p14:tracePt t="25593" x="6765925" y="1912938"/>
          <p14:tracePt t="25595" x="6773863" y="1905000"/>
          <p14:tracePt t="25610" x="6811963" y="1866900"/>
          <p14:tracePt t="25626" x="6835775" y="1828800"/>
          <p14:tracePt t="25643" x="6850063" y="1812925"/>
          <p14:tracePt t="25702" x="6850063" y="1806575"/>
          <p14:tracePt t="25708" x="6850063" y="1798638"/>
          <p14:tracePt t="25712" x="6850063" y="1790700"/>
          <p14:tracePt t="25727" x="6858000" y="1752600"/>
          <p14:tracePt t="25728" x="6858000" y="1744663"/>
          <p14:tracePt t="25743" x="6865938" y="1684338"/>
          <p14:tracePt t="25760" x="6873875" y="1630363"/>
          <p14:tracePt t="25762" x="6873875" y="1622425"/>
          <p14:tracePt t="25777" x="6888163" y="1592263"/>
          <p14:tracePt t="25793" x="6888163" y="1577975"/>
          <p14:tracePt t="25890" x="6888163" y="1570038"/>
          <p14:tracePt t="25902" x="6888163" y="1562100"/>
          <p14:tracePt t="25911" x="6888163" y="1554163"/>
          <p14:tracePt t="26030" x="6896100" y="1554163"/>
          <p14:tracePt t="26038" x="6904038" y="1554163"/>
          <p14:tracePt t="26043" x="6918325" y="1546225"/>
          <p14:tracePt t="26060" x="6942138" y="1539875"/>
          <p14:tracePt t="26077" x="6964363" y="1531938"/>
          <p14:tracePt t="26093" x="6980238" y="1524000"/>
          <p14:tracePt t="26110" x="6988175" y="1524000"/>
          <p14:tracePt t="26112" x="6988175" y="1516063"/>
          <p14:tracePt t="26127" x="6994525" y="1508125"/>
          <p14:tracePt t="26143" x="7010400" y="1508125"/>
          <p14:tracePt t="26160" x="7026275" y="1493838"/>
          <p14:tracePt t="26163" x="7032625" y="1493838"/>
          <p14:tracePt t="26164" x="7040563" y="1493838"/>
          <p14:tracePt t="26165" x="7040563" y="1485900"/>
          <p14:tracePt t="26177" x="7056438" y="1470025"/>
          <p14:tracePt t="26194" x="7116763" y="1417638"/>
          <p14:tracePt t="26195" x="7124700" y="1409700"/>
          <p14:tracePt t="26198" x="7124700" y="1393825"/>
          <p14:tracePt t="26199" x="7140575" y="1393825"/>
          <p14:tracePt t="26210" x="7170738" y="1363663"/>
          <p14:tracePt t="26227" x="7216775" y="1317625"/>
          <p14:tracePt t="26228" x="7223125" y="1311275"/>
          <p14:tracePt t="26243" x="7254875" y="1287463"/>
          <p14:tracePt t="26260" x="7277100" y="1273175"/>
          <p14:tracePt t="26277" x="7299325" y="1257300"/>
          <p14:tracePt t="26294" x="7307263" y="1249363"/>
          <p14:tracePt t="26295" x="7315200" y="1249363"/>
          <p14:tracePt t="26310" x="7315200" y="1241425"/>
          <p14:tracePt t="26390" x="7315200" y="1235075"/>
          <p14:tracePt t="26395" x="7323138" y="1235075"/>
          <p14:tracePt t="26410" x="7331075" y="1219200"/>
          <p14:tracePt t="26427" x="7345363" y="1203325"/>
          <p14:tracePt t="26444" x="7353300" y="1189038"/>
          <p14:tracePt t="26460" x="7375525" y="1173163"/>
          <p14:tracePt t="26477" x="7383463" y="1165225"/>
          <p14:tracePt t="26493" x="7391400" y="1158875"/>
          <p14:tracePt t="26510" x="7391400" y="1150938"/>
          <p14:tracePt t="26708" x="7383463" y="1150938"/>
          <p14:tracePt t="26715" x="7375525" y="1158875"/>
          <p14:tracePt t="26727" x="7361238" y="1158875"/>
          <p14:tracePt t="26744" x="7337425" y="1173163"/>
          <p14:tracePt t="26747" x="7331075" y="1173163"/>
          <p14:tracePt t="26747" x="7331075" y="1181100"/>
          <p14:tracePt t="26760" x="7299325" y="1211263"/>
          <p14:tracePt t="26762" x="7285038" y="1211263"/>
          <p14:tracePt t="26764" x="7285038" y="1227138"/>
          <p14:tracePt t="26777" x="7223125" y="1273175"/>
          <p14:tracePt t="26794" x="7185025" y="1303338"/>
          <p14:tracePt t="26810" x="7162800" y="1317625"/>
          <p14:tracePt t="26827" x="7154863" y="1333500"/>
          <p14:tracePt t="26844" x="7140575" y="1341438"/>
          <p14:tracePt t="26860" x="7132638" y="1349375"/>
          <p14:tracePt t="26877" x="7102475" y="1363663"/>
          <p14:tracePt t="26894" x="7064375" y="1393825"/>
          <p14:tracePt t="26910" x="7010400" y="1439863"/>
          <p14:tracePt t="26912" x="7010400" y="1447800"/>
          <p14:tracePt t="26914" x="7002463" y="1455738"/>
          <p14:tracePt t="26916" x="6994525" y="1463675"/>
          <p14:tracePt t="26918" x="6980238" y="1470025"/>
          <p14:tracePt t="26927" x="6942138" y="1524000"/>
          <p14:tracePt t="26944" x="6896100" y="1584325"/>
          <p14:tracePt t="26946" x="6888163" y="1592263"/>
          <p14:tracePt t="26948" x="6888163" y="1600200"/>
          <p14:tracePt t="26950" x="6888163" y="1608138"/>
          <p14:tracePt t="26960" x="6865938" y="1638300"/>
          <p14:tracePt t="26961" x="6858000" y="1638300"/>
          <p14:tracePt t="26963" x="6850063" y="1646238"/>
          <p14:tracePt t="26978" x="6835775" y="1676400"/>
          <p14:tracePt t="26994" x="6819900" y="1698625"/>
          <p14:tracePt t="27010" x="6804025" y="1714500"/>
          <p14:tracePt t="27027" x="6789738" y="1722438"/>
          <p14:tracePt t="27044" x="6773863" y="1744663"/>
          <p14:tracePt t="27047" x="6765925" y="1744663"/>
          <p14:tracePt t="27048" x="6759575" y="1744663"/>
          <p14:tracePt t="27060" x="6751638" y="1752600"/>
          <p14:tracePt t="27077" x="6727825" y="1768475"/>
          <p14:tracePt t="27094" x="6727825" y="1774825"/>
          <p14:tracePt t="27110" x="6721475" y="1782763"/>
          <p14:tracePt t="27186" x="6721475" y="1774825"/>
          <p14:tracePt t="27191" x="6735763" y="1774825"/>
          <p14:tracePt t="27196" x="6743700" y="1768475"/>
          <p14:tracePt t="27211" x="6781800" y="1744663"/>
          <p14:tracePt t="27227" x="6842125" y="1730375"/>
          <p14:tracePt t="27230" x="6858000" y="1730375"/>
          <p14:tracePt t="27232" x="6873875" y="1730375"/>
          <p14:tracePt t="27236" x="6904038" y="1722438"/>
          <p14:tracePt t="27244" x="6964363" y="1722438"/>
          <p14:tracePt t="27260" x="7116763" y="1714500"/>
          <p14:tracePt t="27261" x="7132638" y="1714500"/>
          <p14:tracePt t="27263" x="7146925" y="1714500"/>
          <p14:tracePt t="27266" x="7162800" y="1714500"/>
          <p14:tracePt t="27277" x="7292975" y="1714500"/>
          <p14:tracePt t="27294" x="7497763" y="1698625"/>
          <p14:tracePt t="27297" x="7535863" y="1692275"/>
          <p14:tracePt t="27298" x="7566025" y="1692275"/>
          <p14:tracePt t="27300" x="7597775" y="1684338"/>
          <p14:tracePt t="27310" x="7750175" y="1660525"/>
          <p14:tracePt t="27327" x="8008938" y="1592263"/>
          <p14:tracePt t="27331" x="8031163" y="1584325"/>
          <p14:tracePt t="27332" x="8047038" y="1577975"/>
          <p14:tracePt t="27333" x="8069263" y="1577975"/>
          <p14:tracePt t="27336" x="8093075" y="1570038"/>
          <p14:tracePt t="27344" x="8153400" y="1531938"/>
          <p14:tracePt t="27347" x="8161338" y="1531938"/>
          <p14:tracePt t="27348" x="8183563" y="1524000"/>
          <p14:tracePt t="27351" x="8199438" y="1508125"/>
          <p14:tracePt t="27353" x="8221663" y="1501775"/>
          <p14:tracePt t="27360" x="8251825" y="1477963"/>
          <p14:tracePt t="27377" x="8328025" y="1439863"/>
          <p14:tracePt t="27394" x="8359775" y="1425575"/>
          <p14:tracePt t="27411" x="8374063" y="1417638"/>
          <p14:tracePt t="27427" x="8397875" y="1409700"/>
          <p14:tracePt t="27444" x="8435975" y="1401763"/>
          <p14:tracePt t="27446" x="8435975" y="1393825"/>
          <p14:tracePt t="27448" x="8450263" y="1393825"/>
          <p14:tracePt t="27449" x="8450263" y="1387475"/>
          <p14:tracePt t="27460" x="8496300" y="1379538"/>
          <p14:tracePt t="27477" x="8588375" y="1355725"/>
          <p14:tracePt t="27481" x="8602663" y="1349375"/>
          <p14:tracePt t="27484" x="8626475" y="1341438"/>
          <p14:tracePt t="27485" x="8640763" y="1341438"/>
          <p14:tracePt t="27494" x="8709025" y="1317625"/>
          <p14:tracePt t="27510" x="8855075" y="1279525"/>
          <p14:tracePt t="27512" x="8869363" y="1279525"/>
          <p14:tracePt t="27515" x="8899525" y="1265238"/>
          <p14:tracePt t="27518" x="8915400" y="1257300"/>
          <p14:tracePt t="27519" x="8937625" y="1257300"/>
          <p14:tracePt t="27527" x="9013825" y="1235075"/>
          <p14:tracePt t="27544" x="9121775" y="1196975"/>
          <p14:tracePt t="27546" x="9136063" y="1196975"/>
          <p14:tracePt t="27549" x="9144000" y="1189038"/>
          <p14:tracePt t="27550" x="9144000" y="1181100"/>
          <p14:tracePt t="27560" x="9182100" y="1173163"/>
          <p14:tracePt t="27577" x="9220200" y="1150938"/>
          <p14:tracePt t="27581" x="9228138" y="1150938"/>
          <p14:tracePt t="27582" x="9228138" y="1143000"/>
          <p14:tracePt t="27594" x="9236075" y="1143000"/>
          <p14:tracePt t="27611" x="9242425" y="1135063"/>
          <p14:tracePt t="27627" x="9250363" y="1135063"/>
          <p14:tracePt t="27644" x="9250363" y="1127125"/>
          <p14:tracePt t="27672" x="9258300" y="1127125"/>
          <p14:tracePt t="27677" x="9274175" y="1127125"/>
          <p14:tracePt t="27694" x="9334500" y="1104900"/>
          <p14:tracePt t="27697" x="9342438" y="1104900"/>
          <p14:tracePt t="27698" x="9356725" y="1096963"/>
          <p14:tracePt t="27700" x="9364663" y="1089025"/>
          <p14:tracePt t="27702" x="9372600" y="1089025"/>
          <p14:tracePt t="27711" x="9426575" y="1074738"/>
          <p14:tracePt t="27727" x="9486900" y="1050925"/>
          <p14:tracePt t="27730" x="9494838" y="1050925"/>
          <p14:tracePt t="27744" x="9517063" y="1044575"/>
          <p14:tracePt t="27826" x="9525000" y="1044575"/>
          <p14:tracePt t="27850" x="9525000" y="1036638"/>
          <p14:tracePt t="28116" x="9517063" y="1036638"/>
          <p14:tracePt t="28122" x="9517063" y="1044575"/>
          <p14:tracePt t="28140" x="9509125" y="1044575"/>
          <p14:tracePt t="28146" x="9502775" y="1050925"/>
          <p14:tracePt t="28161" x="9494838" y="1050925"/>
          <p14:tracePt t="28178" x="9478963" y="1058863"/>
          <p14:tracePt t="28194" x="9464675" y="1066800"/>
          <p14:tracePt t="28211" x="9448800" y="1074738"/>
          <p14:tracePt t="28227" x="9426575" y="1089025"/>
          <p14:tracePt t="28244" x="9402763" y="1104900"/>
          <p14:tracePt t="28261" x="9380538" y="1120775"/>
          <p14:tracePt t="28262" x="9380538" y="1127125"/>
          <p14:tracePt t="28264" x="9372600" y="1127125"/>
          <p14:tracePt t="28266" x="9372600" y="1135063"/>
          <p14:tracePt t="28278" x="9350375" y="1150938"/>
          <p14:tracePt t="28279" x="9342438" y="1150938"/>
          <p14:tracePt t="28294" x="9312275" y="1181100"/>
          <p14:tracePt t="28297" x="9296400" y="1189038"/>
          <p14:tracePt t="28299" x="9296400" y="1196975"/>
          <p14:tracePt t="28311" x="9266238" y="1211263"/>
          <p14:tracePt t="28328" x="9220200" y="1249363"/>
          <p14:tracePt t="28344" x="9182100" y="1279525"/>
          <p14:tracePt t="28361" x="9144000" y="1317625"/>
          <p14:tracePt t="28362" x="9144000" y="1325563"/>
          <p14:tracePt t="28365" x="9136063" y="1325563"/>
          <p14:tracePt t="28367" x="9136063" y="1333500"/>
          <p14:tracePt t="28368" x="9128125" y="1333500"/>
          <p14:tracePt t="28378" x="9113838" y="1355725"/>
          <p14:tracePt t="28394" x="9090025" y="1379538"/>
          <p14:tracePt t="28412" x="9083675" y="1393825"/>
          <p14:tracePt t="28414" x="9075738" y="1393825"/>
          <p14:tracePt t="28428" x="9059863" y="1401763"/>
          <p14:tracePt t="28445" x="9051925" y="1417638"/>
          <p14:tracePt t="28446" x="9051925" y="1425575"/>
          <p14:tracePt t="28461" x="9037638" y="1439863"/>
          <p14:tracePt t="28478" x="9013825" y="1470025"/>
          <p14:tracePt t="28479" x="9007475" y="1477963"/>
          <p14:tracePt t="28482" x="8999538" y="1477963"/>
          <p14:tracePt t="28494" x="8983663" y="1501775"/>
          <p14:tracePt t="28511" x="8953500" y="1531938"/>
          <p14:tracePt t="28528" x="8923338" y="1570038"/>
          <p14:tracePt t="28530" x="8915400" y="1570038"/>
          <p14:tracePt t="28544" x="8893175" y="1592263"/>
          <p14:tracePt t="28546" x="8893175" y="1600200"/>
          <p14:tracePt t="28561" x="8869363" y="1622425"/>
          <p14:tracePt t="28578" x="8861425" y="1630363"/>
          <p14:tracePt t="28594" x="8847138" y="1646238"/>
          <p14:tracePt t="28611" x="8839200" y="1654175"/>
          <p14:tracePt t="28628" x="8831263" y="1660525"/>
          <p14:tracePt t="28644" x="8823325" y="1676400"/>
          <p14:tracePt t="28662" x="8816975" y="1684338"/>
          <p14:tracePt t="28678" x="8809038" y="1684338"/>
          <p14:tracePt t="28694" x="8801100" y="1684338"/>
          <p14:tracePt t="28711" x="8801100" y="1692275"/>
          <p14:tracePt t="28766" x="8793163" y="1692275"/>
          <p14:tracePt t="28881" x="8793163" y="1698625"/>
          <p14:tracePt t="29292" x="8785225" y="1698625"/>
          <p14:tracePt t="29301" x="8778875" y="1698625"/>
          <p14:tracePt t="29311" x="8770938" y="1698625"/>
          <p14:tracePt t="29328" x="8747125" y="1706563"/>
          <p14:tracePt t="29345" x="8716963" y="1706563"/>
          <p14:tracePt t="29346" x="8709025" y="1706563"/>
          <p14:tracePt t="29361" x="8656638" y="1706563"/>
          <p14:tracePt t="29378" x="8580438" y="1706563"/>
          <p14:tracePt t="29395" x="8458200" y="1706563"/>
          <p14:tracePt t="29396" x="8442325" y="1706563"/>
          <p14:tracePt t="29412" x="8259763" y="1706563"/>
          <p14:tracePt t="29415" x="8213725" y="1706563"/>
          <p14:tracePt t="29417" x="8191500" y="1706563"/>
          <p14:tracePt t="29428" x="8047038" y="1706563"/>
          <p14:tracePt t="29445" x="7726363" y="1706563"/>
          <p14:tracePt t="29448" x="7680325" y="1706563"/>
          <p14:tracePt t="29450" x="7650163" y="1706563"/>
          <p14:tracePt t="29461" x="7413625" y="1706563"/>
          <p14:tracePt t="29478" x="7070725" y="1722438"/>
          <p14:tracePt t="29481" x="7026275" y="1722438"/>
          <p14:tracePt t="29481" x="6994525" y="1722438"/>
          <p14:tracePt t="29484" x="6942138" y="1730375"/>
          <p14:tracePt t="29485" x="6904038" y="1730375"/>
          <p14:tracePt t="29494" x="6735763" y="1730375"/>
          <p14:tracePt t="29511" x="6370638" y="1736725"/>
          <p14:tracePt t="29516" x="6302375" y="1736725"/>
          <p14:tracePt t="29518" x="6248400" y="1744663"/>
          <p14:tracePt t="29519" x="6202363" y="1744663"/>
          <p14:tracePt t="29528" x="6049963" y="1760538"/>
          <p14:tracePt t="29545" x="5715000" y="1774825"/>
          <p14:tracePt t="29546" x="5668963" y="1782763"/>
          <p14:tracePt t="29548" x="5630863" y="1782763"/>
          <p14:tracePt t="29549" x="5584825" y="1782763"/>
          <p14:tracePt t="29552" x="5546725" y="1790700"/>
          <p14:tracePt t="29561" x="5318125" y="1806575"/>
          <p14:tracePt t="29578" x="4922838" y="1820863"/>
          <p14:tracePt t="29579" x="4860925" y="1828800"/>
          <p14:tracePt t="29582" x="4808538" y="1828800"/>
          <p14:tracePt t="29584" x="4754563" y="1828800"/>
          <p14:tracePt t="29594" x="4479925" y="1844675"/>
          <p14:tracePt t="29612" x="4038600" y="1844675"/>
          <p14:tracePt t="29613" x="4000500" y="1844675"/>
          <p14:tracePt t="29615" x="3946525" y="1844675"/>
          <p14:tracePt t="29618" x="3902075" y="1844675"/>
          <p14:tracePt t="29628" x="3717925" y="1844675"/>
          <p14:tracePt t="29629" x="3687763" y="1844675"/>
          <p14:tracePt t="29632" x="3641725" y="1844675"/>
          <p14:tracePt t="29634" x="3611563" y="1844675"/>
          <p14:tracePt t="29645" x="3459163" y="1858963"/>
          <p14:tracePt t="29646" x="3436938" y="1858963"/>
          <p14:tracePt t="29662" x="3260725" y="1882775"/>
          <p14:tracePt t="29663" x="3246438" y="1889125"/>
          <p14:tracePt t="29678" x="3116263" y="1920875"/>
          <p14:tracePt t="29680" x="3101975" y="1920875"/>
          <p14:tracePt t="29681" x="3078163" y="1920875"/>
          <p14:tracePt t="29695" x="2971800" y="1951038"/>
          <p14:tracePt t="29696" x="2955925" y="1958975"/>
          <p14:tracePt t="29698" x="2941638" y="1958975"/>
          <p14:tracePt t="29700" x="2925763" y="1965325"/>
          <p14:tracePt t="29711" x="2819400" y="1989138"/>
          <p14:tracePt t="29728" x="2697163" y="2003425"/>
          <p14:tracePt t="29731" x="2689225" y="2011363"/>
          <p14:tracePt t="29733" x="2674938" y="2011363"/>
          <p14:tracePt t="29733" x="2659063" y="2019300"/>
          <p14:tracePt t="29745" x="2598738" y="2027238"/>
          <p14:tracePt t="29748" x="2582863" y="2027238"/>
          <p14:tracePt t="29750" x="2568575" y="2035175"/>
          <p14:tracePt t="29752" x="2560638" y="2035175"/>
          <p14:tracePt t="29761" x="2522538" y="2035175"/>
          <p14:tracePt t="29778" x="2492375" y="2049463"/>
          <p14:tracePt t="29795" x="2468563" y="2057400"/>
          <p14:tracePt t="29812" x="2446338" y="2057400"/>
          <p14:tracePt t="29828" x="2438400" y="2073275"/>
          <p14:tracePt t="29829" x="2430463" y="2073275"/>
          <p14:tracePt t="29845" x="2408238" y="2087563"/>
          <p14:tracePt t="29862" x="2362200" y="2111375"/>
          <p14:tracePt t="29865" x="2354263" y="2111375"/>
          <p14:tracePt t="29865" x="2346325" y="2111375"/>
          <p14:tracePt t="29878" x="2308225" y="2117725"/>
          <p14:tracePt t="29895" x="2247900" y="2133600"/>
          <p14:tracePt t="29896" x="2239963" y="2133600"/>
          <p14:tracePt t="29912" x="2179638" y="2141538"/>
          <p14:tracePt t="29914" x="2171700" y="2141538"/>
          <p14:tracePt t="29916" x="2163763" y="2141538"/>
          <p14:tracePt t="29917" x="2155825" y="2141538"/>
          <p14:tracePt t="29928" x="2133600" y="2149475"/>
          <p14:tracePt t="29945" x="2095500" y="2149475"/>
          <p14:tracePt t="29946" x="2087563" y="2149475"/>
          <p14:tracePt t="29947" x="2079625" y="2155825"/>
          <p14:tracePt t="29962" x="2049463" y="2155825"/>
          <p14:tracePt t="29978" x="2019300" y="2163763"/>
          <p14:tracePt t="29981" x="2011363" y="2163763"/>
          <p14:tracePt t="29982" x="2003425" y="2163763"/>
          <p14:tracePt t="29983" x="1997075" y="2163763"/>
          <p14:tracePt t="29985" x="1997075" y="2171700"/>
          <p14:tracePt t="29995" x="1958975" y="2179638"/>
          <p14:tracePt t="30011" x="1851025" y="2179638"/>
          <p14:tracePt t="30014" x="1836738" y="2179638"/>
          <p14:tracePt t="30015" x="1820863" y="2179638"/>
          <p14:tracePt t="30028" x="1714500" y="2187575"/>
          <p14:tracePt t="30045" x="1592263" y="2193925"/>
          <p14:tracePt t="30046" x="1584325" y="2201863"/>
          <p14:tracePt t="30048" x="1577975" y="2201863"/>
          <p14:tracePt t="30061" x="1485900" y="2217738"/>
          <p14:tracePt t="30064" x="1470025" y="2225675"/>
          <p14:tracePt t="30078" x="1387475" y="2255838"/>
          <p14:tracePt t="30081" x="1379538" y="2263775"/>
          <p14:tracePt t="30082" x="1363663" y="2270125"/>
          <p14:tracePt t="30083" x="1355725" y="2270125"/>
          <p14:tracePt t="30086" x="1349375" y="2278063"/>
          <p14:tracePt t="30095" x="1303338" y="2301875"/>
          <p14:tracePt t="30111" x="1241425" y="2339975"/>
          <p14:tracePt t="30128" x="1219200" y="2354263"/>
          <p14:tracePt t="30145" x="1211263" y="2362200"/>
          <p14:tracePt t="30180" x="1203325" y="2362200"/>
          <p14:tracePt t="30186" x="1196975" y="2362200"/>
          <p14:tracePt t="30195" x="1173163" y="2362200"/>
          <p14:tracePt t="30211" x="1127125" y="2362200"/>
          <p14:tracePt t="30228" x="1082675" y="2362200"/>
          <p14:tracePt t="30230" x="1074738" y="2362200"/>
          <p14:tracePt t="30245" x="1020763" y="2362200"/>
          <p14:tracePt t="30261" x="998538" y="2362200"/>
          <p14:tracePt t="30278" x="990600" y="2362200"/>
          <p14:tracePt t="30326" x="982663" y="2362200"/>
          <p14:tracePt t="30334" x="974725" y="2362200"/>
          <p14:tracePt t="30345" x="944563" y="2362200"/>
          <p14:tracePt t="30361" x="898525" y="2354263"/>
          <p14:tracePt t="30378" x="868363" y="2354263"/>
          <p14:tracePt t="30395" x="860425" y="2354263"/>
          <p14:tracePt t="30454" x="854075" y="2354263"/>
          <p14:tracePt t="30457" x="846138" y="2354263"/>
          <p14:tracePt t="30462" x="838200" y="2354263"/>
          <p14:tracePt t="30478" x="808038" y="2354263"/>
          <p14:tracePt t="30495" x="792163" y="2354263"/>
          <p14:tracePt t="30740" x="792163" y="2362200"/>
          <p14:tracePt t="30747" x="800100" y="2370138"/>
          <p14:tracePt t="30762" x="822325" y="2384425"/>
          <p14:tracePt t="30779" x="860425" y="2400300"/>
          <p14:tracePt t="30796" x="930275" y="2438400"/>
          <p14:tracePt t="30798" x="944563" y="2438400"/>
          <p14:tracePt t="30799" x="952500" y="2446338"/>
          <p14:tracePt t="30802" x="960438" y="2454275"/>
          <p14:tracePt t="30812" x="1036638" y="2476500"/>
          <p14:tracePt t="30828" x="1189038" y="2552700"/>
          <p14:tracePt t="30830" x="1219200" y="2568575"/>
          <p14:tracePt t="30832" x="1241425" y="2582863"/>
          <p14:tracePt t="30833" x="1265238" y="2582863"/>
          <p14:tracePt t="30835" x="1287463" y="2598738"/>
          <p14:tracePt t="30837" x="1311275" y="2606675"/>
          <p14:tracePt t="30845" x="1401763" y="2644775"/>
          <p14:tracePt t="30862" x="1584325" y="2713038"/>
          <p14:tracePt t="30863" x="1600200" y="2720975"/>
          <p14:tracePt t="30865" x="1622425" y="2720975"/>
          <p14:tracePt t="30878" x="1730375" y="2759075"/>
          <p14:tracePt t="30880" x="1744663" y="2765425"/>
          <p14:tracePt t="30881" x="1760538" y="2765425"/>
          <p14:tracePt t="30885" x="1782763" y="2781300"/>
          <p14:tracePt t="30886" x="1798638" y="2781300"/>
          <p14:tracePt t="30895" x="1874838" y="2803525"/>
          <p14:tracePt t="30912" x="2011363" y="2857500"/>
          <p14:tracePt t="30914" x="2019300" y="2865438"/>
          <p14:tracePt t="30928" x="2125663" y="2911475"/>
          <p14:tracePt t="30945" x="2263775" y="2979738"/>
          <p14:tracePt t="30949" x="2278063" y="2994025"/>
          <p14:tracePt t="30951" x="2293938" y="3001963"/>
          <p14:tracePt t="30952" x="2308225" y="3009900"/>
          <p14:tracePt t="30962" x="2416175" y="3063875"/>
          <p14:tracePt t="30978" x="2606675" y="3140075"/>
          <p14:tracePt t="30980" x="2636838" y="3146425"/>
          <p14:tracePt t="30982" x="2659063" y="3154363"/>
          <p14:tracePt t="30985" x="2689225" y="3170238"/>
          <p14:tracePt t="30986" x="2713038" y="3170238"/>
          <p14:tracePt t="30995" x="2811463" y="3192463"/>
          <p14:tracePt t="31012" x="2949575" y="3222625"/>
          <p14:tracePt t="31015" x="2963863" y="3222625"/>
          <p14:tracePt t="31016" x="2971800" y="3230563"/>
          <p14:tracePt t="31017" x="2987675" y="3230563"/>
          <p14:tracePt t="31028" x="3025775" y="3230563"/>
          <p14:tracePt t="31045" x="3055938" y="3238500"/>
          <p14:tracePt t="31062" x="3063875" y="3238500"/>
          <p14:tracePt t="31078" x="3070225" y="3238500"/>
          <p14:tracePt t="31095" x="3108325" y="3246438"/>
          <p14:tracePt t="31112" x="3162300" y="3254375"/>
          <p14:tracePt t="31115" x="3170238" y="3254375"/>
          <p14:tracePt t="31116" x="3178175" y="3254375"/>
          <p14:tracePt t="31118" x="3184525" y="3254375"/>
          <p14:tracePt t="31120" x="3192463" y="3254375"/>
          <p14:tracePt t="31128" x="3230563" y="3254375"/>
          <p14:tracePt t="31145" x="3298825" y="3254375"/>
          <p14:tracePt t="31162" x="3330575" y="3254375"/>
          <p14:tracePt t="31179" x="3344863" y="3246438"/>
          <p14:tracePt t="31195" x="3344863" y="3238500"/>
          <p14:tracePt t="31212" x="3352800" y="3238500"/>
          <p14:tracePt t="31229" x="3360738" y="3230563"/>
          <p14:tracePt t="31246" x="3360738" y="3216275"/>
          <p14:tracePt t="31262" x="3368675" y="3200400"/>
          <p14:tracePt t="31265" x="3368675" y="3192463"/>
          <p14:tracePt t="31267" x="3375025" y="3184525"/>
          <p14:tracePt t="31279" x="3375025" y="3170238"/>
          <p14:tracePt t="31296" x="3382963" y="3154363"/>
          <p14:tracePt t="31312" x="3390900" y="3146425"/>
          <p14:tracePt t="31346" x="3390900" y="3140075"/>
          <p14:tracePt t="31362" x="3398838" y="3140075"/>
          <p14:tracePt t="31380" x="3406775" y="3140075"/>
          <p14:tracePt t="31424" x="3406775" y="3132138"/>
          <p14:tracePt t="31452" x="3406775" y="3124200"/>
          <p14:tracePt t="31459" x="3406775" y="3116263"/>
          <p14:tracePt t="31470" x="3406775" y="3108325"/>
          <p14:tracePt t="31484" x="3406775" y="3101975"/>
          <p14:tracePt t="31500" x="3406775" y="3094038"/>
          <p14:tracePt t="31512" x="3413125" y="3086100"/>
          <p14:tracePt t="32061" x="3421063" y="3086100"/>
          <p14:tracePt t="32071" x="3429000" y="3086100"/>
          <p14:tracePt t="32079" x="3436938" y="3086100"/>
          <p14:tracePt t="32096" x="3451225" y="3086100"/>
          <p14:tracePt t="32112" x="3482975" y="3078163"/>
          <p14:tracePt t="32115" x="3497263" y="3078163"/>
          <p14:tracePt t="32129" x="3521075" y="3078163"/>
          <p14:tracePt t="32146" x="3527425" y="3078163"/>
          <p14:tracePt t="32170" x="3535363" y="3078163"/>
          <p14:tracePt t="32186" x="3543300" y="3078163"/>
          <p14:tracePt t="32196" x="3551238" y="3078163"/>
          <p14:tracePt t="32212" x="3589338" y="3078163"/>
          <p14:tracePt t="32229" x="3665538" y="3086100"/>
          <p14:tracePt t="32233" x="3679825" y="3086100"/>
          <p14:tracePt t="32234" x="3687763" y="3086100"/>
          <p14:tracePt t="32246" x="3756025" y="3086100"/>
          <p14:tracePt t="32247" x="3763963" y="3086100"/>
          <p14:tracePt t="32262" x="3856038" y="3063875"/>
          <p14:tracePt t="32265" x="3870325" y="3055938"/>
          <p14:tracePt t="32265" x="3878263" y="3048000"/>
          <p14:tracePt t="32268" x="3902075" y="3048000"/>
          <p14:tracePt t="32269" x="3908425" y="3048000"/>
          <p14:tracePt t="32279" x="3970338" y="3017838"/>
          <p14:tracePt t="32296" x="4084638" y="2987675"/>
          <p14:tracePt t="32298" x="4092575" y="2987675"/>
          <p14:tracePt t="32300" x="4106863" y="2979738"/>
          <p14:tracePt t="32302" x="4114800" y="2979738"/>
          <p14:tracePt t="32304" x="4137025" y="2971800"/>
          <p14:tracePt t="32313" x="4191000" y="2963863"/>
          <p14:tracePt t="32329" x="4297363" y="2941638"/>
          <p14:tracePt t="32330" x="4313238" y="2941638"/>
          <p14:tracePt t="32333" x="4335463" y="2941638"/>
          <p14:tracePt t="32334" x="4351338" y="2933700"/>
          <p14:tracePt t="32346" x="4465638" y="2933700"/>
          <p14:tracePt t="32362" x="4670425" y="2925763"/>
          <p14:tracePt t="32363" x="4694238" y="2925763"/>
          <p14:tracePt t="32365" x="4740275" y="2925763"/>
          <p14:tracePt t="32369" x="4770438" y="2925763"/>
          <p14:tracePt t="32370" x="4800600" y="2925763"/>
          <p14:tracePt t="32379" x="4968875" y="2925763"/>
          <p14:tracePt t="32396" x="5241925" y="2903538"/>
          <p14:tracePt t="32398" x="5265738" y="2903538"/>
          <p14:tracePt t="32400" x="5295900" y="2895600"/>
          <p14:tracePt t="32414" x="5524500" y="2865438"/>
          <p14:tracePt t="32416" x="5546725" y="2865438"/>
          <p14:tracePt t="32418" x="5578475" y="2857500"/>
          <p14:tracePt t="32429" x="5775325" y="2811463"/>
          <p14:tracePt t="32446" x="6035675" y="2743200"/>
          <p14:tracePt t="32448" x="6073775" y="2727325"/>
          <p14:tracePt t="32450" x="6103938" y="2720975"/>
          <p14:tracePt t="32462" x="6346825" y="2636838"/>
          <p14:tracePt t="32464" x="6384925" y="2613025"/>
          <p14:tracePt t="32479" x="6735763" y="2492375"/>
          <p14:tracePt t="32482" x="6789738" y="2476500"/>
          <p14:tracePt t="32495" x="7108825" y="2362200"/>
          <p14:tracePt t="32512" x="7459663" y="2232025"/>
          <p14:tracePt t="32515" x="7505700" y="2217738"/>
          <p14:tracePt t="32516" x="7551738" y="2209800"/>
          <p14:tracePt t="32517" x="7581900" y="2193925"/>
          <p14:tracePt t="32529" x="7772400" y="2125663"/>
          <p14:tracePt t="32546" x="7932738" y="2065338"/>
          <p14:tracePt t="32547" x="7947025" y="2065338"/>
          <p14:tracePt t="32550" x="7970838" y="2049463"/>
          <p14:tracePt t="32552" x="7985125" y="2041525"/>
          <p14:tracePt t="32562" x="8061325" y="2019300"/>
          <p14:tracePt t="32579" x="8183563" y="2003425"/>
          <p14:tracePt t="32584" x="8207375" y="1997075"/>
          <p14:tracePt t="32586" x="8229600" y="1997075"/>
          <p14:tracePt t="32588" x="8237538" y="1989138"/>
          <p14:tracePt t="32596" x="8305800" y="1989138"/>
          <p14:tracePt t="32612" x="8397875" y="1973263"/>
          <p14:tracePt t="32613" x="8412163" y="1965325"/>
          <p14:tracePt t="32616" x="8420100" y="1965325"/>
          <p14:tracePt t="32617" x="8428038" y="1965325"/>
          <p14:tracePt t="32619" x="8442325" y="1965325"/>
          <p14:tracePt t="32629" x="8466138" y="1965325"/>
          <p14:tracePt t="32646" x="8480425" y="1958975"/>
          <p14:tracePt t="32698" x="8474075" y="1958975"/>
          <p14:tracePt t="32708" x="8474075" y="1965325"/>
          <p14:tracePt t="32786" x="8480425" y="1965325"/>
          <p14:tracePt t="32854" x="8474075" y="1965325"/>
          <p14:tracePt t="32869" x="8466138" y="1965325"/>
          <p14:tracePt t="33042" x="8458200" y="1965325"/>
          <p14:tracePt t="33049" x="8450263" y="1958975"/>
          <p14:tracePt t="33063" x="8450263" y="1951038"/>
          <p14:tracePt t="33079" x="8442325" y="1912938"/>
          <p14:tracePt t="33082" x="8435975" y="1905000"/>
          <p14:tracePt t="33096" x="8420100" y="1858963"/>
          <p14:tracePt t="33112" x="8404225" y="1806575"/>
          <p14:tracePt t="33129" x="8389938" y="1760538"/>
          <p14:tracePt t="33146" x="8389938" y="1714500"/>
          <p14:tracePt t="33163" x="8382000" y="1676400"/>
          <p14:tracePt t="33179" x="8374063" y="1622425"/>
          <p14:tracePt t="33196" x="8374063" y="1577975"/>
          <p14:tracePt t="33197" x="8374063" y="1570038"/>
          <p14:tracePt t="33213" x="8366125" y="1524000"/>
          <p14:tracePt t="33214" x="8366125" y="1516063"/>
          <p14:tracePt t="33230" x="8359775" y="1470025"/>
          <p14:tracePt t="33231" x="8359775" y="1463675"/>
          <p14:tracePt t="33235" x="8359775" y="1455738"/>
          <p14:tracePt t="33236" x="8351838" y="1447800"/>
          <p14:tracePt t="33246" x="8351838" y="1417638"/>
          <p14:tracePt t="33263" x="8335963" y="1387475"/>
          <p14:tracePt t="33279" x="8321675" y="1371600"/>
          <p14:tracePt t="33296" x="8313738" y="1349375"/>
          <p14:tracePt t="33312" x="8313738" y="1341438"/>
          <p14:tracePt t="33329" x="8313738" y="1333500"/>
          <p14:tracePt t="33347" x="8313738" y="1325563"/>
          <p14:tracePt t="33363" x="8313738" y="1317625"/>
          <p14:tracePt t="34190" x="8313738" y="1325563"/>
          <p14:tracePt t="34522" x="8313738" y="1333500"/>
          <p14:tracePt t="34528" x="8313738" y="1349375"/>
          <p14:tracePt t="34531" x="8313738" y="1355725"/>
          <p14:tracePt t="34546" x="8313738" y="1401763"/>
          <p14:tracePt t="34563" x="8313738" y="1447800"/>
          <p14:tracePt t="34580" x="8313738" y="1485900"/>
          <p14:tracePt t="34582" x="8313738" y="1493838"/>
          <p14:tracePt t="34596" x="8321675" y="1531938"/>
          <p14:tracePt t="34613" x="8328025" y="1577975"/>
          <p14:tracePt t="34630" x="8335963" y="1616075"/>
          <p14:tracePt t="34646" x="8343900" y="1654175"/>
          <p14:tracePt t="34648" x="8343900" y="1660525"/>
          <p14:tracePt t="34664" x="8343900" y="1684338"/>
          <p14:tracePt t="34680" x="8351838" y="1706563"/>
          <p14:tracePt t="34697" x="8351838" y="1730375"/>
          <p14:tracePt t="34713" x="8359775" y="1752600"/>
          <p14:tracePt t="34730" x="8366125" y="1790700"/>
          <p14:tracePt t="34731" x="8374063" y="1798638"/>
          <p14:tracePt t="34746" x="8382000" y="1844675"/>
          <p14:tracePt t="34747" x="8382000" y="1851025"/>
          <p14:tracePt t="34763" x="8397875" y="1927225"/>
          <p14:tracePt t="34780" x="8428038" y="2003425"/>
          <p14:tracePt t="34796" x="8450263" y="2087563"/>
          <p14:tracePt t="34798" x="8458200" y="2087563"/>
          <p14:tracePt t="34813" x="8474075" y="2125663"/>
          <p14:tracePt t="34830" x="8480425" y="2141538"/>
          <p14:tracePt t="34846" x="8480425" y="2149475"/>
          <p14:tracePt t="34979" x="8480425" y="2163763"/>
          <p14:tracePt t="34990" x="8480425" y="2171700"/>
          <p14:tracePt t="34998" x="8480425" y="2179638"/>
          <p14:tracePt t="35013" x="8480425" y="2187575"/>
          <p14:tracePt t="35030" x="8480425" y="2193925"/>
          <p14:tracePt t="35477" x="8488363" y="2193925"/>
          <p14:tracePt t="35503" x="8496300" y="2193925"/>
          <p14:tracePt t="35518" x="8504238" y="2193925"/>
          <p14:tracePt t="35554" x="8512175" y="2193925"/>
          <p14:tracePt t="35560" x="8518525" y="2193925"/>
          <p14:tracePt t="35572" x="8526463" y="2193925"/>
          <p14:tracePt t="35580" x="8534400" y="2193925"/>
          <p14:tracePt t="35597" x="8556625" y="2187575"/>
          <p14:tracePt t="35614" x="8588375" y="2187575"/>
          <p14:tracePt t="35630" x="8626475" y="2179638"/>
          <p14:tracePt t="35647" x="8664575" y="2171700"/>
          <p14:tracePt t="35649" x="8670925" y="2171700"/>
          <p14:tracePt t="35665" x="8686800" y="2163763"/>
          <p14:tracePt t="35666" x="8694738" y="2163763"/>
          <p14:tracePt t="35680" x="8709025" y="2155825"/>
          <p14:tracePt t="35697" x="8732838" y="2149475"/>
          <p14:tracePt t="35698" x="8740775" y="2149475"/>
          <p14:tracePt t="35714" x="8763000" y="2141538"/>
          <p14:tracePt t="35730" x="8801100" y="2117725"/>
          <p14:tracePt t="35747" x="8839200" y="2111375"/>
          <p14:tracePt t="35763" x="8885238" y="2095500"/>
          <p14:tracePt t="35780" x="8907463" y="2079625"/>
          <p14:tracePt t="35797" x="8915400" y="2079625"/>
          <p14:tracePt t="35814" x="8915400" y="2073275"/>
          <p14:tracePt t="35870" x="8923338" y="2073275"/>
          <p14:tracePt t="35878" x="8931275" y="2073275"/>
          <p14:tracePt t="35882" x="8937625" y="2073275"/>
          <p14:tracePt t="35897" x="8961438" y="2065338"/>
          <p14:tracePt t="35914" x="8999538" y="2057400"/>
          <p14:tracePt t="35930" x="9029700" y="2057400"/>
          <p14:tracePt t="35947" x="9037638" y="2049463"/>
          <p14:tracePt t="35972" x="9045575" y="2049463"/>
          <p14:tracePt t="36006" x="9045575" y="2041525"/>
          <p14:tracePt t="36208" x="9051925" y="2041525"/>
          <p14:tracePt t="36262" x="9059863" y="2041525"/>
          <p14:tracePt t="36270" x="9067800" y="2035175"/>
          <p14:tracePt t="36280" x="9083675" y="2027238"/>
          <p14:tracePt t="36297" x="9121775" y="2019300"/>
          <p14:tracePt t="36314" x="9159875" y="2011363"/>
          <p14:tracePt t="36330" x="9182100" y="2003425"/>
          <p14:tracePt t="36347" x="9190038" y="1997075"/>
          <p14:tracePt t="36380" x="9197975" y="1997075"/>
          <p14:tracePt t="36397" x="9166225" y="2003425"/>
          <p14:tracePt t="36414" x="9144000" y="2011363"/>
          <p14:tracePt t="36430" x="9128125" y="2019300"/>
          <p14:tracePt t="36447" x="9113838" y="2019300"/>
          <p14:tracePt t="36509" x="9105900" y="2019300"/>
          <p14:tracePt t="36514" x="9090025" y="2027238"/>
          <p14:tracePt t="36518" x="9075738" y="2027238"/>
          <p14:tracePt t="36530" x="9013825" y="2041525"/>
          <p14:tracePt t="36547" x="8847138" y="2079625"/>
          <p14:tracePt t="36550" x="8823325" y="2079625"/>
          <p14:tracePt t="36552" x="8801100" y="2087563"/>
          <p14:tracePt t="36554" x="8763000" y="2095500"/>
          <p14:tracePt t="36564" x="8618538" y="2117725"/>
          <p14:tracePt t="36580" x="8359775" y="2149475"/>
          <p14:tracePt t="36583" x="8297863" y="2149475"/>
          <p14:tracePt t="36585" x="8267700" y="2155825"/>
          <p14:tracePt t="36587" x="8229600" y="2155825"/>
          <p14:tracePt t="36597" x="8085138" y="2171700"/>
          <p14:tracePt t="36614" x="7848600" y="2187575"/>
          <p14:tracePt t="36617" x="7818438" y="2187575"/>
          <p14:tracePt t="36617" x="7794625" y="2187575"/>
          <p14:tracePt t="36620" x="7764463" y="2193925"/>
          <p14:tracePt t="36621" x="7742238" y="2193925"/>
          <p14:tracePt t="36630" x="7650163" y="2193925"/>
          <p14:tracePt t="36648" x="7451725" y="2225675"/>
          <p14:tracePt t="36650" x="7437438" y="2232025"/>
          <p14:tracePt t="36652" x="7413625" y="2239963"/>
          <p14:tracePt t="36665" x="7269163" y="2255838"/>
          <p14:tracePt t="36667" x="7231063" y="2263775"/>
          <p14:tracePt t="36668" x="7216775" y="2270125"/>
          <p14:tracePt t="36670" x="7192963" y="2270125"/>
          <p14:tracePt t="36671" x="7162800" y="2270125"/>
          <p14:tracePt t="36681" x="7048500" y="2293938"/>
          <p14:tracePt t="36697" x="6727825" y="2346325"/>
          <p14:tracePt t="36700" x="6683375" y="2354263"/>
          <p14:tracePt t="36702" x="6651625" y="2354263"/>
          <p14:tracePt t="36704" x="6607175" y="2370138"/>
          <p14:tracePt t="36714" x="6392863" y="2392363"/>
          <p14:tracePt t="36730" x="6065838" y="2446338"/>
          <p14:tracePt t="36732" x="6019800" y="2454275"/>
          <p14:tracePt t="36734" x="5981700" y="2460625"/>
          <p14:tracePt t="36735" x="5935663" y="2468563"/>
          <p14:tracePt t="36737" x="5905500" y="2476500"/>
          <p14:tracePt t="36747" x="5684838" y="2514600"/>
          <p14:tracePt t="36764" x="5334000" y="2552700"/>
          <p14:tracePt t="36766" x="5287963" y="2560638"/>
          <p14:tracePt t="36768" x="5249863" y="2568575"/>
          <p14:tracePt t="36771" x="5165725" y="2574925"/>
          <p14:tracePt t="36780" x="5013325" y="2606675"/>
          <p14:tracePt t="36797" x="4732338" y="2682875"/>
          <p14:tracePt t="36801" x="4694238" y="2697163"/>
          <p14:tracePt t="36802" x="4678363" y="2705100"/>
          <p14:tracePt t="36804" x="4648200" y="2713038"/>
          <p14:tracePt t="36814" x="4541838" y="2759075"/>
          <p14:tracePt t="36830" x="4435475" y="2797175"/>
          <p14:tracePt t="36832" x="4427538" y="2803525"/>
          <p14:tracePt t="36833" x="4419600" y="2811463"/>
          <p14:tracePt t="36836" x="4411663" y="2811463"/>
          <p14:tracePt t="36847" x="4389438" y="2819400"/>
          <p14:tracePt t="36864" x="4381500" y="2819400"/>
          <p14:tracePt t="36892" x="4373563" y="2819400"/>
          <p14:tracePt t="36936" x="4289425" y="2841625"/>
          <p14:tracePt t="36938" x="4275138" y="2849563"/>
          <p14:tracePt t="36939" x="4267200" y="2857500"/>
          <p14:tracePt t="36942" x="4259263" y="2857500"/>
          <p14:tracePt t="36947" x="4237038" y="2865438"/>
          <p14:tracePt t="36964" x="4144963" y="2887663"/>
          <p14:tracePt t="36980" x="4030663" y="2925763"/>
          <p14:tracePt t="36982" x="4022725" y="2933700"/>
          <p14:tracePt t="36997" x="3878263" y="2971800"/>
          <p14:tracePt t="37014" x="3733800" y="3032125"/>
          <p14:tracePt t="37015" x="3717925" y="3040063"/>
          <p14:tracePt t="37031" x="3619500" y="3094038"/>
          <p14:tracePt t="37047" x="3535363" y="3146425"/>
          <p14:tracePt t="37064" x="3513138" y="3162300"/>
          <p14:tracePt t="37147" x="3505200" y="3162300"/>
          <p14:tracePt t="37151" x="3489325" y="3162300"/>
          <p14:tracePt t="37164" x="3482975" y="3170238"/>
          <p14:tracePt t="37166" x="3475038" y="3170238"/>
          <p14:tracePt t="37181" x="3459163" y="3170238"/>
          <p14:tracePt t="37197" x="3451225" y="3178175"/>
          <p14:tracePt t="37214" x="3436938" y="3178175"/>
          <p14:tracePt t="37231" x="3429000" y="3178175"/>
          <p14:tracePt t="37278" x="3421063" y="3178175"/>
          <p14:tracePt t="37288" x="3413125" y="3178175"/>
          <p14:tracePt t="37297" x="3398838" y="3178175"/>
          <p14:tracePt t="37314" x="3382963" y="3162300"/>
          <p14:tracePt t="37331" x="3344863" y="3146425"/>
          <p14:tracePt t="37332" x="3344863" y="3140075"/>
          <p14:tracePt t="37347" x="3330575" y="3124200"/>
          <p14:tracePt t="37364" x="3314700" y="3116263"/>
          <p14:tracePt t="37381" x="3306763" y="3108325"/>
          <p14:tracePt t="37397" x="3298825" y="3094038"/>
          <p14:tracePt t="37415" x="3268663" y="3078163"/>
          <p14:tracePt t="37418" x="3260725" y="3078163"/>
          <p14:tracePt t="37431" x="3222625" y="3055938"/>
          <p14:tracePt t="37447" x="3146425" y="3001963"/>
          <p14:tracePt t="37451" x="3140075" y="3001963"/>
          <p14:tracePt t="37452" x="3124200" y="2987675"/>
          <p14:tracePt t="37454" x="3116263" y="2979738"/>
          <p14:tracePt t="37464" x="3063875" y="2949575"/>
          <p14:tracePt t="37466" x="3055938" y="2949575"/>
          <p14:tracePt t="37468" x="3048000" y="2941638"/>
          <p14:tracePt t="37481" x="3009900" y="2917825"/>
          <p14:tracePt t="37482" x="3001963" y="2917825"/>
          <p14:tracePt t="37497" x="2971800" y="2903538"/>
          <p14:tracePt t="37514" x="2963863" y="2895600"/>
          <p14:tracePt t="37516" x="2955925" y="2895600"/>
          <p14:tracePt t="37531" x="2949575" y="2895600"/>
          <p14:tracePt t="37547" x="2933700" y="2895600"/>
          <p14:tracePt t="37564" x="2917825" y="2895600"/>
          <p14:tracePt t="37581" x="2895600" y="2895600"/>
          <p14:tracePt t="37597" x="2857500" y="2879725"/>
          <p14:tracePt t="37614" x="2835275" y="2873375"/>
          <p14:tracePt t="37631" x="2827338" y="2873375"/>
          <p14:tracePt t="37682" x="2819400" y="2873375"/>
          <p14:tracePt t="37687" x="2811463" y="2873375"/>
          <p14:tracePt t="37700" x="2803525" y="2873375"/>
          <p14:tracePt t="37715" x="2797175" y="2873375"/>
          <p14:tracePt t="37731" x="2789238" y="2873375"/>
          <p14:tracePt t="37748" x="2773363" y="2873375"/>
          <p14:tracePt t="37764" x="2759075" y="2879725"/>
          <p14:tracePt t="37781" x="2735263" y="2887663"/>
          <p14:tracePt t="37798" x="2713038" y="2903538"/>
          <p14:tracePt t="37814" x="2697163" y="2911475"/>
          <p14:tracePt t="37831" x="2682875" y="2917825"/>
          <p14:tracePt t="37848" x="2667000" y="2925763"/>
          <p14:tracePt t="37864" x="2651125" y="2933700"/>
          <p14:tracePt t="37881" x="2644775" y="2941638"/>
          <p14:tracePt t="37898" x="2636838" y="2941638"/>
          <p14:tracePt t="37948" x="2636838" y="2949575"/>
          <p14:tracePt t="37958" x="2628900" y="2949575"/>
          <p14:tracePt t="37972" x="2620963" y="2949575"/>
          <p14:tracePt t="37981" x="2620963" y="2955925"/>
          <p14:tracePt t="37998" x="2613025" y="2955925"/>
          <p14:tracePt t="38014" x="2606675" y="2963863"/>
          <p14:tracePt t="38262" x="2606675" y="2971800"/>
          <p14:tracePt t="38270" x="2613025" y="2971800"/>
          <p14:tracePt t="38298" x="2651125" y="2971800"/>
          <p14:tracePt t="38299" x="2659063" y="2971800"/>
          <p14:tracePt t="38314" x="2667000" y="2971800"/>
          <p14:tracePt t="38331" x="2674938" y="2971800"/>
          <p14:tracePt t="38362" x="2682875" y="2971800"/>
          <p14:tracePt t="38366" x="2689225" y="2971800"/>
          <p14:tracePt t="38381" x="2713038" y="2971800"/>
          <p14:tracePt t="38398" x="2751138" y="2971800"/>
          <p14:tracePt t="38399" x="2759075" y="2971800"/>
          <p14:tracePt t="38415" x="2803525" y="2979738"/>
          <p14:tracePt t="38431" x="2865438" y="2979738"/>
          <p14:tracePt t="38448" x="2903538" y="2987675"/>
          <p14:tracePt t="38450" x="2911475" y="2987675"/>
          <p14:tracePt t="38465" x="2941638" y="2987675"/>
          <p14:tracePt t="38482" x="2971800" y="3001963"/>
          <p14:tracePt t="38484" x="2979738" y="3001963"/>
          <p14:tracePt t="38498" x="3009900" y="3009900"/>
          <p14:tracePt t="38514" x="3040063" y="3017838"/>
          <p14:tracePt t="38531" x="3078163" y="3025775"/>
          <p14:tracePt t="38548" x="3108325" y="3032125"/>
          <p14:tracePt t="38551" x="3116263" y="3032125"/>
          <p14:tracePt t="38565" x="3162300" y="3040063"/>
          <p14:tracePt t="38581" x="3222625" y="3063875"/>
          <p14:tracePt t="38584" x="3230563" y="3063875"/>
          <p14:tracePt t="38598" x="3284538" y="3086100"/>
          <p14:tracePt t="38599" x="3284538" y="3094038"/>
          <p14:tracePt t="38615" x="3330575" y="3101975"/>
          <p14:tracePt t="38616" x="3336925" y="3108325"/>
          <p14:tracePt t="38631" x="3390900" y="3124200"/>
          <p14:tracePt t="38648" x="3421063" y="3124200"/>
          <p14:tracePt t="38665" x="3444875" y="3124200"/>
          <p14:tracePt t="38682" x="3467100" y="3124200"/>
          <p14:tracePt t="38698" x="3482975" y="3124200"/>
          <p14:tracePt t="38715" x="3497263" y="3124200"/>
          <p14:tracePt t="38731" x="3521075" y="3124200"/>
          <p14:tracePt t="38748" x="3543300" y="3116263"/>
          <p14:tracePt t="38765" x="3573463" y="3116263"/>
          <p14:tracePt t="38766" x="3581400" y="3116263"/>
          <p14:tracePt t="38781" x="3611563" y="3116263"/>
          <p14:tracePt t="38798" x="3649663" y="3108325"/>
          <p14:tracePt t="38815" x="3679825" y="3108325"/>
          <p14:tracePt t="38831" x="3703638" y="3101975"/>
          <p14:tracePt t="38834" x="3711575" y="3101975"/>
          <p14:tracePt t="38848" x="3725863" y="3101975"/>
          <p14:tracePt t="38865" x="3741738" y="3094038"/>
          <p14:tracePt t="38866" x="3749675" y="3094038"/>
          <p14:tracePt t="38881" x="3779838" y="3094038"/>
          <p14:tracePt t="38898" x="3810000" y="3086100"/>
          <p14:tracePt t="38915" x="3832225" y="3078163"/>
          <p14:tracePt t="38931" x="3856038" y="3078163"/>
          <p14:tracePt t="38948" x="3863975" y="3078163"/>
          <p14:tracePt t="38965" x="3878263" y="3070225"/>
          <p14:tracePt t="38981" x="3902075" y="3070225"/>
          <p14:tracePt t="38998" x="3946525" y="3070225"/>
          <p14:tracePt t="39015" x="3978275" y="3070225"/>
          <p14:tracePt t="39031" x="3992563" y="3070225"/>
          <p14:tracePt t="39048" x="4000500" y="3070225"/>
          <p14:tracePt t="39130" x="4008438" y="3070225"/>
          <p14:tracePt t="39289" x="4016375" y="3070225"/>
          <p14:tracePt t="39296" x="4022725" y="3070225"/>
          <p14:tracePt t="39300" x="4030663" y="3070225"/>
          <p14:tracePt t="39315" x="4060825" y="3070225"/>
          <p14:tracePt t="39332" x="4130675" y="3070225"/>
          <p14:tracePt t="39334" x="4144963" y="3070225"/>
          <p14:tracePt t="39336" x="4152900" y="3070225"/>
          <p14:tracePt t="39348" x="4213225" y="3070225"/>
          <p14:tracePt t="39349" x="4229100" y="3070225"/>
          <p14:tracePt t="39365" x="4313238" y="3063875"/>
          <p14:tracePt t="39366" x="4327525" y="3063875"/>
          <p14:tracePt t="39382" x="4441825" y="3055938"/>
          <p14:tracePt t="39398" x="4587875" y="3040063"/>
          <p14:tracePt t="39400" x="4610100" y="3040063"/>
          <p14:tracePt t="39402" x="4632325" y="3040063"/>
          <p14:tracePt t="39416" x="4822825" y="3025775"/>
          <p14:tracePt t="39417" x="4846638" y="3017838"/>
          <p14:tracePt t="39419" x="4876800" y="3017838"/>
          <p14:tracePt t="39422" x="4906963" y="3017838"/>
          <p14:tracePt t="39432" x="5067300" y="2994025"/>
          <p14:tracePt t="39433" x="5105400" y="2987675"/>
          <p14:tracePt t="39448" x="5349875" y="2955925"/>
          <p14:tracePt t="39450" x="5394325" y="2949575"/>
          <p14:tracePt t="39465" x="5654675" y="2895600"/>
          <p14:tracePt t="39481" x="6003925" y="2819400"/>
          <p14:tracePt t="39498" x="6340475" y="2751138"/>
          <p14:tracePt t="39515" x="6689725" y="2682875"/>
          <p14:tracePt t="39531" x="7032625" y="2613025"/>
          <p14:tracePt t="39548" x="7421563" y="2544763"/>
          <p14:tracePt t="39549" x="7459663" y="2536825"/>
          <p14:tracePt t="39564" x="7788275" y="2492375"/>
          <p14:tracePt t="39581" x="8153400" y="2438400"/>
          <p14:tracePt t="39598" x="8397875" y="2400300"/>
          <p14:tracePt t="39615" x="8572500" y="2378075"/>
          <p14:tracePt t="39616" x="8588375" y="2378075"/>
          <p14:tracePt t="39631" x="8694738" y="2362200"/>
          <p14:tracePt t="39648" x="8801100" y="2354263"/>
          <p14:tracePt t="39649" x="8816975" y="2354263"/>
          <p14:tracePt t="39665" x="8861425" y="2354263"/>
          <p14:tracePt t="39666" x="8861425" y="2346325"/>
          <p14:tracePt t="39681" x="8915400" y="2339975"/>
          <p14:tracePt t="39698" x="8983663" y="2324100"/>
          <p14:tracePt t="39699" x="8991600" y="2316163"/>
          <p14:tracePt t="39715" x="9067800" y="2293938"/>
          <p14:tracePt t="39731" x="9121775" y="2278063"/>
          <p14:tracePt t="39748" x="9144000" y="2278063"/>
          <p14:tracePt t="39790" x="9151938" y="2278063"/>
          <p14:tracePt t="39798" x="9159875" y="2278063"/>
          <p14:tracePt t="39815" x="9242425" y="2263775"/>
          <p14:tracePt t="39831" x="9388475" y="2247900"/>
          <p14:tracePt t="39848" x="9571038" y="2201863"/>
          <p14:tracePt t="39865" x="9761538" y="2111375"/>
          <p14:tracePt t="39865" x="9783763" y="2103438"/>
          <p14:tracePt t="39881" x="9913938" y="2027238"/>
          <p14:tracePt t="39898" x="9990138" y="1958975"/>
          <p14:tracePt t="39899" x="9990138" y="1943100"/>
          <p14:tracePt t="39915" x="10020300" y="1912938"/>
          <p14:tracePt t="39931" x="10050463" y="1882775"/>
          <p14:tracePt t="39948" x="10058400" y="1874838"/>
          <p14:tracePt t="39949" x="10066338" y="1874838"/>
          <p14:tracePt t="39965" x="10066338" y="1866900"/>
          <p14:tracePt t="39981" x="10080625" y="1858963"/>
          <p14:tracePt t="39998" x="10088563" y="1858963"/>
          <p14:tracePt t="40015" x="10096500" y="1858963"/>
          <p14:tracePt t="40052" x="10096500" y="1866900"/>
          <p14:tracePt t="40063" x="10096500" y="1874838"/>
          <p14:tracePt t="40077" x="10096500" y="1882775"/>
          <p14:tracePt t="40110" x="10096500" y="1889125"/>
          <p14:tracePt t="40126" x="10096500" y="1897063"/>
          <p14:tracePt t="40159" x="10088563" y="1897063"/>
          <p14:tracePt t="40163" x="10088563" y="1905000"/>
          <p14:tracePt t="40167" x="10080625" y="1905000"/>
          <p14:tracePt t="40181" x="10074275" y="1920875"/>
          <p14:tracePt t="40198" x="10058400" y="1943100"/>
          <p14:tracePt t="40215" x="10042525" y="1965325"/>
          <p14:tracePt t="40231" x="10036175" y="1973263"/>
          <p14:tracePt t="40248" x="10028238" y="1997075"/>
          <p14:tracePt t="40265" x="10012363" y="2011363"/>
          <p14:tracePt t="40281" x="10004425" y="2019300"/>
          <p14:tracePt t="40298" x="9974263" y="2035175"/>
          <p14:tracePt t="40315" x="9952038" y="2035175"/>
          <p14:tracePt t="40332" x="9936163" y="2041525"/>
          <p14:tracePt t="40348" x="9928225" y="2049463"/>
          <p14:tracePt t="40382" x="9921875" y="2049463"/>
          <p14:tracePt t="40398" x="9906000" y="2057400"/>
          <p14:tracePt t="40415" x="9890125" y="2065338"/>
          <p14:tracePt t="40432" x="9867900" y="2073275"/>
          <p14:tracePt t="40448" x="9845675" y="2079625"/>
          <p14:tracePt t="40465" x="9821863" y="2087563"/>
          <p14:tracePt t="40482" x="9791700" y="2087563"/>
          <p14:tracePt t="40483" x="9783763" y="2087563"/>
          <p14:tracePt t="40498" x="9745663" y="2087563"/>
          <p14:tracePt t="40515" x="9685338" y="2087563"/>
          <p14:tracePt t="40532" x="9647238" y="2095500"/>
          <p14:tracePt t="40548" x="9631363" y="2095500"/>
          <p14:tracePt t="40549" x="9623425" y="2095500"/>
          <p14:tracePt t="40613" x="9617075" y="2095500"/>
          <p14:tracePt t="40619" x="9609138" y="2095500"/>
          <p14:tracePt t="40632" x="9585325" y="2095500"/>
          <p14:tracePt t="40648" x="9571038" y="2095500"/>
          <p14:tracePt t="40821" x="9578975" y="2095500"/>
          <p14:tracePt t="40834" x="9585325" y="2095500"/>
          <p14:tracePt t="40845" x="9593263" y="2095500"/>
          <p14:tracePt t="40849" x="9601200" y="2095500"/>
          <p14:tracePt t="40865" x="9617075" y="2095500"/>
          <p14:tracePt t="40882" x="9639300" y="2095500"/>
          <p14:tracePt t="40898" x="9661525" y="2087563"/>
          <p14:tracePt t="40915" x="9685338" y="2079625"/>
          <p14:tracePt t="40932" x="9699625" y="2073275"/>
          <p14:tracePt t="40948" x="9707563" y="2073275"/>
          <p14:tracePt t="40949" x="9715500" y="2073275"/>
          <p14:tracePt t="40965" x="9731375" y="2073275"/>
          <p14:tracePt t="40982" x="9775825" y="2073275"/>
          <p14:tracePt t="40998" x="9829800" y="2065338"/>
          <p14:tracePt t="41015" x="9928225" y="2057400"/>
          <p14:tracePt t="41032" x="10020300" y="2049463"/>
          <p14:tracePt t="41048" x="10096500" y="2041525"/>
          <p14:tracePt t="41065" x="10118725" y="2041525"/>
          <p14:tracePt t="41108" x="10126663" y="2041525"/>
          <p14:tracePt t="41118" x="10134600" y="2041525"/>
          <p14:tracePt t="41132" x="10172700" y="2049463"/>
          <p14:tracePt t="41148" x="10233025" y="2049463"/>
          <p14:tracePt t="41149" x="10240963" y="2049463"/>
          <p14:tracePt t="41166" x="10317163" y="2049463"/>
          <p14:tracePt t="41182" x="10363200" y="2049463"/>
          <p14:tracePt t="41199" x="10393363" y="2049463"/>
          <p14:tracePt t="41330" x="10401300" y="2049463"/>
          <p14:tracePt t="41354" x="10409238" y="2049463"/>
          <p14:tracePt t="41364" x="10417175" y="2049463"/>
          <p14:tracePt t="41372" x="10423525" y="2049463"/>
          <p14:tracePt t="41382" x="10447338" y="2049463"/>
          <p14:tracePt t="41398" x="10531475" y="2049463"/>
          <p14:tracePt t="41399" x="10545763" y="2049463"/>
          <p14:tracePt t="41416" x="10690225" y="2073275"/>
          <p14:tracePt t="41432" x="10728325" y="2073275"/>
          <p14:tracePt t="41448" x="10804525" y="2073275"/>
          <p14:tracePt t="41449" x="10812463" y="2073275"/>
          <p14:tracePt t="41465" x="10880725" y="2073275"/>
          <p14:tracePt t="41482" x="10896600" y="2073275"/>
          <p14:tracePt t="41503" x="10888663" y="2073275"/>
          <p14:tracePt t="41515" x="10874375" y="2079625"/>
          <p14:tracePt t="41532" x="10842625" y="2087563"/>
          <p14:tracePt t="41549" x="10836275" y="2087563"/>
          <p14:tracePt t="41565" x="10836275" y="2095500"/>
          <p14:tracePt t="41582" x="10828338" y="2095500"/>
          <p14:tracePt t="43030" x="10836275" y="2095500"/>
          <p14:tracePt t="43048" x="10842625" y="2095500"/>
          <p14:tracePt t="43060" x="10842625" y="2103438"/>
          <p14:tracePt t="43126" x="0" y="0"/>
        </p14:tracePtLst>
        <p14:tracePtLst>
          <p14:tracePt t="51685" x="10499725" y="2035175"/>
          <p14:tracePt t="51686" x="10493375" y="2035175"/>
          <p14:tracePt t="51692" x="10469563" y="2041525"/>
          <p14:tracePt t="51703" x="10439400" y="2049463"/>
          <p14:tracePt t="51719" x="10401300" y="2065338"/>
          <p14:tracePt t="51736" x="10393363" y="2065338"/>
          <p14:tracePt t="51753" x="10401300" y="2057400"/>
          <p14:tracePt t="51769" x="10431463" y="2041525"/>
          <p14:tracePt t="51786" x="10439400" y="2035175"/>
          <p14:tracePt t="51802" x="10439400" y="2027238"/>
          <p14:tracePt t="51840" x="10439400" y="2035175"/>
          <p14:tracePt t="51846" x="10431463" y="2035175"/>
          <p14:tracePt t="51852" x="10431463" y="2041525"/>
          <p14:tracePt t="51869" x="10431463" y="2049463"/>
          <p14:tracePt t="51886" x="10431463" y="2065338"/>
          <p14:tracePt t="51919" x="10431463" y="2073275"/>
          <p14:tracePt t="51936" x="10417175" y="2117725"/>
          <p14:tracePt t="51952" x="10371138" y="2263775"/>
          <p14:tracePt t="51953" x="10355263" y="2278063"/>
          <p14:tracePt t="51969" x="10240963" y="2468563"/>
          <p14:tracePt t="51986" x="10066338" y="2697163"/>
          <p14:tracePt t="52002" x="9921875" y="2979738"/>
          <p14:tracePt t="52004" x="9906000" y="3009900"/>
          <p14:tracePt t="52019" x="9807575" y="3268663"/>
          <p14:tracePt t="52036" x="9753600" y="3482975"/>
          <p14:tracePt t="52038" x="9745663" y="3513138"/>
          <p14:tracePt t="52052" x="9731375" y="3641725"/>
          <p14:tracePt t="52070" x="9707563" y="3749675"/>
          <p14:tracePt t="52086" x="9685338" y="3825875"/>
          <p14:tracePt t="52102" x="9661525" y="3870325"/>
          <p14:tracePt t="52104" x="9661525" y="3878263"/>
          <p14:tracePt t="52119" x="9617075" y="3924300"/>
          <p14:tracePt t="52136" x="9571038" y="3992563"/>
          <p14:tracePt t="52138" x="9571038" y="4000500"/>
          <p14:tracePt t="52140" x="9555163" y="4008438"/>
          <p14:tracePt t="52152" x="9540875" y="4054475"/>
          <p14:tracePt t="52154" x="9532938" y="4060825"/>
          <p14:tracePt t="52169" x="9509125" y="4106863"/>
          <p14:tracePt t="52186" x="9471025" y="4160838"/>
          <p14:tracePt t="52202" x="9426575" y="4237038"/>
          <p14:tracePt t="52204" x="9410700" y="4244975"/>
          <p14:tracePt t="52220" x="9342438" y="4373563"/>
          <p14:tracePt t="52223" x="9312275" y="4403725"/>
          <p14:tracePt t="52226" x="9296400" y="4427538"/>
          <p14:tracePt t="52227" x="9280525" y="4449763"/>
          <p14:tracePt t="52236" x="9236075" y="4525963"/>
          <p14:tracePt t="52252" x="9128125" y="4656138"/>
          <p14:tracePt t="52254" x="9121775" y="4678363"/>
          <p14:tracePt t="52257" x="9113838" y="4686300"/>
          <p14:tracePt t="52259" x="9105900" y="4694238"/>
          <p14:tracePt t="52260" x="9090025" y="4702175"/>
          <p14:tracePt t="52269" x="9059863" y="4740275"/>
          <p14:tracePt t="52286" x="9021763" y="4778375"/>
          <p14:tracePt t="52303" x="9007475" y="4792663"/>
          <p14:tracePt t="52319" x="8999538" y="4800600"/>
          <p14:tracePt t="52336" x="8991600" y="4800600"/>
          <p14:tracePt t="52353" x="8983663" y="4800600"/>
          <p14:tracePt t="52370" x="8953500" y="4808538"/>
          <p14:tracePt t="52386" x="8945563" y="4808538"/>
          <p14:tracePt t="52442" x="8937625" y="4808538"/>
          <p14:tracePt t="52448" x="8931275" y="4808538"/>
          <p14:tracePt t="52453" x="8923338" y="4800600"/>
          <p14:tracePt t="52470" x="8869363" y="4792663"/>
          <p14:tracePt t="52472" x="8861425" y="4792663"/>
          <p14:tracePt t="52475" x="8847138" y="4792663"/>
          <p14:tracePt t="52486" x="8816975" y="4792663"/>
          <p14:tracePt t="52503" x="8770938" y="4792663"/>
          <p14:tracePt t="52504" x="8763000" y="4792663"/>
          <p14:tracePt t="52505" x="8755063" y="4792663"/>
          <p14:tracePt t="52519" x="8724900" y="4792663"/>
          <p14:tracePt t="52536" x="8702675" y="4792663"/>
          <p14:tracePt t="52538" x="8694738" y="4792663"/>
          <p14:tracePt t="52566" x="8694738" y="4784725"/>
          <p14:tracePt t="52570" x="8686800" y="4778375"/>
          <p14:tracePt t="52586" x="8648700" y="4732338"/>
          <p14:tracePt t="52603" x="8564563" y="4670425"/>
          <p14:tracePt t="52605" x="8550275" y="4656138"/>
          <p14:tracePt t="52606" x="8534400" y="4656138"/>
          <p14:tracePt t="52619" x="8420100" y="4594225"/>
          <p14:tracePt t="52636" x="8351838" y="4579938"/>
          <p14:tracePt t="52653" x="8321675" y="4572000"/>
          <p14:tracePt t="52669" x="8297863" y="4572000"/>
          <p14:tracePt t="52686" x="8289925" y="4572000"/>
          <p14:tracePt t="52703" x="8289925" y="4564063"/>
          <p14:tracePt t="52720" x="8283575" y="4556125"/>
          <p14:tracePt t="52736" x="8267700" y="4556125"/>
          <p14:tracePt t="52753" x="8259763" y="4556125"/>
          <p14:tracePt t="52813" x="8251825" y="4556125"/>
          <p14:tracePt t="52826" x="8245475" y="4549775"/>
          <p14:tracePt t="52830" x="8245475" y="4541838"/>
          <p14:tracePt t="52836" x="8229600" y="4533900"/>
          <p14:tracePt t="52853" x="8207375" y="4518025"/>
          <p14:tracePt t="52869" x="8175625" y="4518025"/>
          <p14:tracePt t="52886" x="8145463" y="4518025"/>
          <p14:tracePt t="52903" x="8107363" y="4518025"/>
          <p14:tracePt t="52920" x="8077200" y="4518025"/>
          <p14:tracePt t="52936" x="8039100" y="4518025"/>
          <p14:tracePt t="52939" x="8031163" y="4511675"/>
          <p14:tracePt t="52953" x="8023225" y="4503738"/>
          <p14:tracePt t="52970" x="8016875" y="4503738"/>
          <p14:tracePt t="53030" x="8008938" y="4503738"/>
          <p14:tracePt t="53038" x="8001000" y="4503738"/>
          <p14:tracePt t="53045" x="7993063" y="4503738"/>
          <p14:tracePt t="53053" x="7985125" y="4503738"/>
          <p14:tracePt t="53070" x="7970838" y="4503738"/>
          <p14:tracePt t="53086" x="7962900" y="4503738"/>
          <p14:tracePt t="53280" x="7954963" y="4503738"/>
          <p14:tracePt t="53288" x="7940675" y="4503738"/>
          <p14:tracePt t="53303" x="7916863" y="4495800"/>
          <p14:tracePt t="53336" x="7908925" y="4495800"/>
          <p14:tracePt t="53362" x="7908925" y="4487863"/>
          <p14:tracePt t="53370" x="7908925" y="4473575"/>
          <p14:tracePt t="53386" x="7902575" y="4465638"/>
          <p14:tracePt t="53387" x="7902575" y="4457700"/>
          <p14:tracePt t="53432" x="7894638" y="4457700"/>
          <p14:tracePt t="53486" x="7894638" y="4449763"/>
          <p14:tracePt t="53490" x="7894638" y="4441825"/>
          <p14:tracePt t="53503" x="7886700" y="4419600"/>
          <p14:tracePt t="53506" x="7886700" y="4411663"/>
          <p14:tracePt t="53520" x="7878763" y="4397375"/>
          <p14:tracePt t="53565" x="7878763" y="4389438"/>
          <p14:tracePt t="53574" x="7878763" y="4381500"/>
          <p14:tracePt t="53586" x="7878763" y="4373563"/>
          <p14:tracePt t="53604" x="7870825" y="4351338"/>
          <p14:tracePt t="53620" x="7864475" y="4335463"/>
          <p14:tracePt t="53636" x="7864475" y="4313238"/>
          <p14:tracePt t="53638" x="7856538" y="4305300"/>
          <p14:tracePt t="53654" x="7848600" y="4297363"/>
          <p14:tracePt t="53670" x="7840663" y="4289425"/>
          <p14:tracePt t="53686" x="7832725" y="4289425"/>
          <p14:tracePt t="53703" x="7818438" y="4283075"/>
          <p14:tracePt t="53721" x="7802563" y="4267200"/>
          <p14:tracePt t="53737" x="7788275" y="4251325"/>
          <p14:tracePt t="53753" x="7780338" y="4244975"/>
          <p14:tracePt t="53770" x="7772400" y="4229100"/>
          <p14:tracePt t="53786" x="7756525" y="4213225"/>
          <p14:tracePt t="53788" x="7756525" y="4206875"/>
          <p14:tracePt t="53804" x="7742238" y="4183063"/>
          <p14:tracePt t="53820" x="7734300" y="4160838"/>
          <p14:tracePt t="53844" x="7726363" y="4160838"/>
          <p14:tracePt t="53862" x="7726363" y="4152900"/>
          <p14:tracePt t="53906" x="7726363" y="4144963"/>
          <p14:tracePt t="53934" x="7726363" y="4137025"/>
          <p14:tracePt t="53943" x="7726363" y="4130675"/>
          <p14:tracePt t="53982" x="7718425" y="4130675"/>
          <p14:tracePt t="53988" x="7718425" y="4122738"/>
          <p14:tracePt t="53998" x="7718425" y="4114800"/>
          <p14:tracePt t="54006" x="7718425" y="4106863"/>
          <p14:tracePt t="54020" x="7718425" y="4092575"/>
          <p14:tracePt t="54037" x="7718425" y="4068763"/>
          <p14:tracePt t="54039" x="7718425" y="4060825"/>
          <p14:tracePt t="54053" x="7718425" y="4054475"/>
          <p14:tracePt t="54070" x="7718425" y="4022725"/>
          <p14:tracePt t="54087" x="7712075" y="4000500"/>
          <p14:tracePt t="54103" x="7712075" y="3992563"/>
          <p14:tracePt t="54132" x="7712075" y="3984625"/>
          <p14:tracePt t="54156" x="7712075" y="3978275"/>
          <p14:tracePt t="54180" x="7712075" y="3970338"/>
          <p14:tracePt t="54189" x="7704138" y="3970338"/>
          <p14:tracePt t="54200" x="7704138" y="3962400"/>
          <p14:tracePt t="54212" x="7704138" y="3954463"/>
          <p14:tracePt t="54221" x="7704138" y="3946525"/>
          <p14:tracePt t="54240" x="7704138" y="3940175"/>
          <p14:tracePt t="54442" x="7696200" y="3940175"/>
          <p14:tracePt t="54456" x="7688263" y="3940175"/>
          <p14:tracePt t="54468" x="7680325" y="3940175"/>
          <p14:tracePt t="54604" x="7673975" y="3940175"/>
          <p14:tracePt t="54610" x="7666038" y="3940175"/>
          <p14:tracePt t="54620" x="7650163" y="3940175"/>
          <p14:tracePt t="54637" x="7635875" y="3954463"/>
          <p14:tracePt t="54654" x="7627938" y="3954463"/>
          <p14:tracePt t="54670" x="7627938" y="3962400"/>
          <p14:tracePt t="54687" x="7620000" y="3970338"/>
          <p14:tracePt t="54720" x="7620000" y="3978275"/>
          <p14:tracePt t="54737" x="7620000" y="3984625"/>
          <p14:tracePt t="54754" x="7612063" y="3992563"/>
          <p14:tracePt t="54771" x="7612063" y="4000500"/>
          <p14:tracePt t="54790" x="7612063" y="4008438"/>
          <p14:tracePt t="54804" x="7612063" y="4016375"/>
          <p14:tracePt t="54820" x="7604125" y="4030663"/>
          <p14:tracePt t="54823" x="7604125" y="4038600"/>
          <p14:tracePt t="54837" x="7597775" y="4054475"/>
          <p14:tracePt t="54854" x="7597775" y="4068763"/>
          <p14:tracePt t="54870" x="7597775" y="4084638"/>
          <p14:tracePt t="54887" x="7597775" y="4092575"/>
          <p14:tracePt t="54904" x="7597775" y="4106863"/>
          <p14:tracePt t="54920" x="7597775" y="4122738"/>
          <p14:tracePt t="54937" x="7604125" y="4137025"/>
          <p14:tracePt t="54954" x="7612063" y="4152900"/>
          <p14:tracePt t="54971" x="7612063" y="4160838"/>
          <p14:tracePt t="54987" x="7620000" y="4168775"/>
          <p14:tracePt t="55004" x="7620000" y="4191000"/>
          <p14:tracePt t="55020" x="7635875" y="4213225"/>
          <p14:tracePt t="55037" x="7650163" y="4244975"/>
          <p14:tracePt t="55040" x="7650163" y="4251325"/>
          <p14:tracePt t="55054" x="7658100" y="4275138"/>
          <p14:tracePt t="55070" x="7673975" y="4297363"/>
          <p14:tracePt t="55073" x="7680325" y="4297363"/>
          <p14:tracePt t="55087" x="7688263" y="4313238"/>
          <p14:tracePt t="55104" x="7696200" y="4321175"/>
          <p14:tracePt t="55105" x="7704138" y="4327525"/>
          <p14:tracePt t="55120" x="7712075" y="4327525"/>
          <p14:tracePt t="55137" x="7726363" y="4335463"/>
          <p14:tracePt t="55154" x="7742238" y="4335463"/>
          <p14:tracePt t="55170" x="7772400" y="4343400"/>
          <p14:tracePt t="55187" x="7794625" y="4359275"/>
          <p14:tracePt t="55204" x="7832725" y="4373563"/>
          <p14:tracePt t="55206" x="7840663" y="4373563"/>
          <p14:tracePt t="55207" x="7848600" y="4373563"/>
          <p14:tracePt t="55210" x="7856538" y="4373563"/>
          <p14:tracePt t="55221" x="7878763" y="4389438"/>
          <p14:tracePt t="55222" x="7886700" y="4389438"/>
          <p14:tracePt t="55237" x="7924800" y="4397375"/>
          <p14:tracePt t="55254" x="7954963" y="4403725"/>
          <p14:tracePt t="55256" x="7962900" y="4403725"/>
          <p14:tracePt t="55270" x="7978775" y="4403725"/>
          <p14:tracePt t="55287" x="8001000" y="4403725"/>
          <p14:tracePt t="55289" x="8001000" y="4411663"/>
          <p14:tracePt t="55304" x="8016875" y="4411663"/>
          <p14:tracePt t="55321" x="8039100" y="4411663"/>
          <p14:tracePt t="55323" x="8039100" y="4419600"/>
          <p14:tracePt t="55337" x="8069263" y="4419600"/>
          <p14:tracePt t="55354" x="8107363" y="4419600"/>
          <p14:tracePt t="55371" x="8131175" y="4427538"/>
          <p14:tracePt t="55387" x="8161338" y="4427538"/>
          <p14:tracePt t="55389" x="8169275" y="4427538"/>
          <p14:tracePt t="55404" x="8191500" y="4427538"/>
          <p14:tracePt t="55421" x="8213725" y="4427538"/>
          <p14:tracePt t="55437" x="8237538" y="4427538"/>
          <p14:tracePt t="55454" x="8267700" y="4427538"/>
          <p14:tracePt t="55456" x="8275638" y="4427538"/>
          <p14:tracePt t="55458" x="8275638" y="4435475"/>
          <p14:tracePt t="55460" x="8283575" y="4435475"/>
          <p14:tracePt t="55471" x="8313738" y="4441825"/>
          <p14:tracePt t="55487" x="8359775" y="4441825"/>
          <p14:tracePt t="55504" x="8397875" y="4441825"/>
          <p14:tracePt t="55521" x="8428038" y="4435475"/>
          <p14:tracePt t="55537" x="8450263" y="4435475"/>
          <p14:tracePt t="55554" x="8458200" y="4435475"/>
          <p14:tracePt t="55616" x="8466138" y="4435475"/>
          <p14:tracePt t="55624" x="8466138" y="4427538"/>
          <p14:tracePt t="55629" x="8480425" y="4427538"/>
          <p14:tracePt t="55637" x="8488363" y="4427538"/>
          <p14:tracePt t="55654" x="8512175" y="4427538"/>
          <p14:tracePt t="55671" x="8526463" y="4419600"/>
          <p14:tracePt t="55687" x="8542338" y="4419600"/>
          <p14:tracePt t="55720" x="8550275" y="4419600"/>
          <p14:tracePt t="55737" x="8556625" y="4419600"/>
          <p14:tracePt t="55754" x="8610600" y="4419600"/>
          <p14:tracePt t="55756" x="8626475" y="4419600"/>
          <p14:tracePt t="55757" x="8640763" y="4419600"/>
          <p14:tracePt t="55760" x="8664575" y="4419600"/>
          <p14:tracePt t="55761" x="8678863" y="4419600"/>
          <p14:tracePt t="55771" x="8747125" y="4419600"/>
          <p14:tracePt t="55788" x="8937625" y="4435475"/>
          <p14:tracePt t="55791" x="8961438" y="4435475"/>
          <p14:tracePt t="55792" x="8983663" y="4435475"/>
          <p14:tracePt t="55804" x="9113838" y="4449763"/>
          <p14:tracePt t="55820" x="9280525" y="4465638"/>
          <p14:tracePt t="55822" x="9296400" y="4465638"/>
          <p14:tracePt t="55824" x="9312275" y="4473575"/>
          <p14:tracePt t="55837" x="9418638" y="4479925"/>
          <p14:tracePt t="55854" x="9478963" y="4495800"/>
          <p14:tracePt t="55870" x="9502775" y="4495800"/>
          <p14:tracePt t="55887" x="9517063" y="4495800"/>
          <p14:tracePt t="55890" x="9525000" y="4495800"/>
          <p14:tracePt t="55905" x="9532938" y="4495800"/>
          <p14:tracePt t="55921" x="9547225" y="4495800"/>
          <p14:tracePt t="55937" x="9585325" y="4503738"/>
          <p14:tracePt t="55954" x="9623425" y="4503738"/>
          <p14:tracePt t="55971" x="9655175" y="4503738"/>
          <p14:tracePt t="55973" x="9661525" y="4503738"/>
          <p14:tracePt t="55987" x="9677400" y="4503738"/>
          <p14:tracePt t="56004" x="9707563" y="4503738"/>
          <p14:tracePt t="56021" x="9731375" y="4503738"/>
          <p14:tracePt t="56038" x="9753600" y="4503738"/>
          <p14:tracePt t="56054" x="9769475" y="4495800"/>
          <p14:tracePt t="56071" x="9783763" y="4495800"/>
          <p14:tracePt t="56072" x="9791700" y="4495800"/>
          <p14:tracePt t="56088" x="9813925" y="4487863"/>
          <p14:tracePt t="56121" x="9821863" y="4479925"/>
          <p14:tracePt t="56164" x="9829800" y="4479925"/>
          <p14:tracePt t="56171" x="9829800" y="4473575"/>
          <p14:tracePt t="56187" x="9845675" y="4449763"/>
          <p14:tracePt t="56204" x="9867900" y="4427538"/>
          <p14:tracePt t="56207" x="9875838" y="4427538"/>
          <p14:tracePt t="56221" x="9890125" y="4403725"/>
          <p14:tracePt t="56222" x="9898063" y="4397375"/>
          <p14:tracePt t="56224" x="9898063" y="4389438"/>
          <p14:tracePt t="56225" x="9898063" y="4381500"/>
          <p14:tracePt t="56237" x="9921875" y="4359275"/>
          <p14:tracePt t="56254" x="9944100" y="4335463"/>
          <p14:tracePt t="56271" x="9952038" y="4313238"/>
          <p14:tracePt t="56287" x="9959975" y="4305300"/>
          <p14:tracePt t="56289" x="9959975" y="4297363"/>
          <p14:tracePt t="56304" x="9959975" y="4283075"/>
          <p14:tracePt t="56321" x="9966325" y="4259263"/>
          <p14:tracePt t="56338" x="9974263" y="4229100"/>
          <p14:tracePt t="56354" x="9974263" y="4198938"/>
          <p14:tracePt t="56356" x="9974263" y="4191000"/>
          <p14:tracePt t="56359" x="9974263" y="4175125"/>
          <p14:tracePt t="56371" x="9982200" y="4144963"/>
          <p14:tracePt t="56387" x="9982200" y="4098925"/>
          <p14:tracePt t="56389" x="9982200" y="4092575"/>
          <p14:tracePt t="56404" x="9982200" y="4038600"/>
          <p14:tracePt t="56405" x="9982200" y="4030663"/>
          <p14:tracePt t="56407" x="9982200" y="4022725"/>
          <p14:tracePt t="56421" x="9982200" y="3962400"/>
          <p14:tracePt t="56438" x="9982200" y="3908425"/>
          <p14:tracePt t="56454" x="9990138" y="3856038"/>
          <p14:tracePt t="56472" x="9990138" y="3832225"/>
          <p14:tracePt t="56487" x="9990138" y="3825875"/>
          <p14:tracePt t="56590" x="9982200" y="3825875"/>
          <p14:tracePt t="56595" x="9982200" y="3817938"/>
          <p14:tracePt t="56604" x="9959975" y="3810000"/>
          <p14:tracePt t="56621" x="9936163" y="3794125"/>
          <p14:tracePt t="56622" x="9928225" y="3787775"/>
          <p14:tracePt t="56638" x="9898063" y="3779838"/>
          <p14:tracePt t="56639" x="9898063" y="3771900"/>
          <p14:tracePt t="56654" x="9867900" y="3763963"/>
          <p14:tracePt t="56671" x="9852025" y="3763963"/>
          <p14:tracePt t="56688" x="9821863" y="3756025"/>
          <p14:tracePt t="56704" x="9783763" y="3749675"/>
          <p14:tracePt t="56721" x="9731375" y="3741738"/>
          <p14:tracePt t="56723" x="9723438" y="3741738"/>
          <p14:tracePt t="56737" x="9677400" y="3741738"/>
          <p14:tracePt t="56754" x="9623425" y="3741738"/>
          <p14:tracePt t="56756" x="9617075" y="3741738"/>
          <p14:tracePt t="56757" x="9609138" y="3741738"/>
          <p14:tracePt t="56771" x="9578975" y="3741738"/>
          <p14:tracePt t="56788" x="9563100" y="3741738"/>
          <p14:tracePt t="56804" x="9555163" y="3741738"/>
          <p14:tracePt t="56870" x="9547225" y="3741738"/>
          <p14:tracePt t="56880" x="9540875" y="3741738"/>
          <p14:tracePt t="56888" x="9525000" y="3741738"/>
          <p14:tracePt t="56905" x="9486900" y="3741738"/>
          <p14:tracePt t="56921" x="9448800" y="3741738"/>
          <p14:tracePt t="56937" x="9418638" y="3741738"/>
          <p14:tracePt t="56954" x="9402763" y="3741738"/>
          <p14:tracePt t="56972" x="9380538" y="3741738"/>
          <p14:tracePt t="56973" x="9372600" y="3741738"/>
          <p14:tracePt t="56988" x="9364663" y="3741738"/>
          <p14:tracePt t="57004" x="9342438" y="3741738"/>
          <p14:tracePt t="57021" x="9318625" y="3741738"/>
          <p14:tracePt t="57038" x="9296400" y="3756025"/>
          <p14:tracePt t="57040" x="9288463" y="3756025"/>
          <p14:tracePt t="57054" x="9250363" y="3763963"/>
          <p14:tracePt t="57071" x="9204325" y="3771900"/>
          <p14:tracePt t="57074" x="9197975" y="3771900"/>
          <p14:tracePt t="57088" x="9174163" y="3779838"/>
          <p14:tracePt t="57105" x="9151938" y="3787775"/>
          <p14:tracePt t="57106" x="9144000" y="3787775"/>
          <p14:tracePt t="57121" x="9121775" y="3787775"/>
          <p14:tracePt t="57138" x="9097963" y="3794125"/>
          <p14:tracePt t="57154" x="9075738" y="3802063"/>
          <p14:tracePt t="57171" x="9037638" y="3825875"/>
          <p14:tracePt t="57175" x="9029700" y="3832225"/>
          <p14:tracePt t="57176" x="9021763" y="3832225"/>
          <p14:tracePt t="57188" x="8991600" y="3848100"/>
          <p14:tracePt t="57204" x="8945563" y="3870325"/>
          <p14:tracePt t="57222" x="8907463" y="3886200"/>
          <p14:tracePt t="57225" x="8893175" y="3894138"/>
          <p14:tracePt t="57238" x="8869363" y="3902075"/>
          <p14:tracePt t="57254" x="8861425" y="3908425"/>
          <p14:tracePt t="57271" x="8839200" y="3924300"/>
          <p14:tracePt t="57288" x="8823325" y="3940175"/>
          <p14:tracePt t="57291" x="8823325" y="3946525"/>
          <p14:tracePt t="57304" x="8809038" y="3962400"/>
          <p14:tracePt t="57321" x="8793163" y="3978275"/>
          <p14:tracePt t="57338" x="8778875" y="3984625"/>
          <p14:tracePt t="57355" x="8778875" y="3992563"/>
          <p14:tracePt t="57382" x="8770938" y="3992563"/>
          <p14:tracePt t="57450" x="8770938" y="4000500"/>
          <p14:tracePt t="57463" x="8763000" y="4000500"/>
          <p14:tracePt t="57911" x="8770938" y="4008438"/>
          <p14:tracePt t="57919" x="8793163" y="4016375"/>
          <p14:tracePt t="57920" x="8801100" y="4022725"/>
          <p14:tracePt t="57925" x="8831263" y="4038600"/>
          <p14:tracePt t="57938" x="8893175" y="4054475"/>
          <p14:tracePt t="57955" x="8953500" y="4076700"/>
          <p14:tracePt t="57956" x="8969375" y="4076700"/>
          <p14:tracePt t="57972" x="9007475" y="4084638"/>
          <p14:tracePt t="58024" x="8999538" y="4084638"/>
          <p14:tracePt t="58029" x="8983663" y="4084638"/>
          <p14:tracePt t="58038" x="8961438" y="4076700"/>
          <p14:tracePt t="58041" x="8953500" y="4076700"/>
          <p14:tracePt t="58042" x="8945563" y="4076700"/>
          <p14:tracePt t="58043" x="8945563" y="4068763"/>
          <p14:tracePt t="58055" x="8899525" y="4054475"/>
          <p14:tracePt t="58071" x="8877300" y="4054475"/>
          <p14:tracePt t="58136" x="8869363" y="4054475"/>
          <p14:tracePt t="58142" x="8861425" y="4054475"/>
          <p14:tracePt t="58155" x="8831263" y="4076700"/>
          <p14:tracePt t="58171" x="8770938" y="4130675"/>
          <p14:tracePt t="58173" x="8763000" y="4137025"/>
          <p14:tracePt t="58188" x="8694738" y="4183063"/>
          <p14:tracePt t="58189" x="8686800" y="4191000"/>
          <p14:tracePt t="58191" x="8678863" y="4191000"/>
          <p14:tracePt t="58193" x="8664575" y="4206875"/>
          <p14:tracePt t="58195" x="8656638" y="4206875"/>
          <p14:tracePt t="58205" x="8610600" y="4237038"/>
          <p14:tracePt t="58222" x="8542338" y="4259263"/>
          <p14:tracePt t="58223" x="8526463" y="4259263"/>
          <p14:tracePt t="58225" x="8526463" y="4267200"/>
          <p14:tracePt t="58238" x="8496300" y="4275138"/>
          <p14:tracePt t="58239" x="8488363" y="4275138"/>
          <p14:tracePt t="58255" x="8480425" y="4275138"/>
          <p14:tracePt t="58278" x="8474075" y="4275138"/>
          <p14:tracePt t="58318" x="8466138" y="4283075"/>
          <p14:tracePt t="58334" x="8458200" y="4283075"/>
          <p14:tracePt t="58342" x="8450263" y="4283075"/>
          <p14:tracePt t="58355" x="8435975" y="4283075"/>
          <p14:tracePt t="58356" x="8428038" y="4283075"/>
          <p14:tracePt t="58372" x="8397875" y="4283075"/>
          <p14:tracePt t="58388" x="8366125" y="4289425"/>
          <p14:tracePt t="58405" x="8335963" y="4297363"/>
          <p14:tracePt t="58421" x="8321675" y="4297363"/>
          <p14:tracePt t="58438" x="8313738" y="4297363"/>
          <p14:tracePt t="58508" x="8305800" y="4297363"/>
          <p14:tracePt t="58514" x="8305800" y="4305300"/>
          <p14:tracePt t="58700" x="8297863" y="4305300"/>
          <p14:tracePt t="58740" x="8297863" y="4313238"/>
          <p14:tracePt t="58758" x="8289925" y="4313238"/>
          <p14:tracePt t="58766" x="8283575" y="4313238"/>
          <p14:tracePt t="58982" x="8275638" y="4313238"/>
          <p14:tracePt t="58995" x="8267700" y="4313238"/>
          <p14:tracePt t="58998" x="8267700" y="4305300"/>
          <p14:tracePt t="59022" x="8259763" y="4305300"/>
          <p14:tracePt t="59084" x="8251825" y="4297363"/>
          <p14:tracePt t="59102" x="8245475" y="4297363"/>
          <p14:tracePt t="59107" x="8245475" y="4289425"/>
          <p14:tracePt t="59122" x="8221663" y="4283075"/>
          <p14:tracePt t="59139" x="8213725" y="4275138"/>
          <p14:tracePt t="59155" x="8207375" y="4275138"/>
          <p14:tracePt t="59250" x="8207375" y="4267200"/>
          <p14:tracePt t="59255" x="8199438" y="4267200"/>
          <p14:tracePt t="59266" x="8191500" y="4267200"/>
          <p14:tracePt t="59272" x="8183563" y="4267200"/>
          <p14:tracePt t="59289" x="8161338" y="4267200"/>
          <p14:tracePt t="59290" x="8161338" y="4259263"/>
          <p14:tracePt t="59305" x="8145463" y="4259263"/>
          <p14:tracePt t="59322" x="8123238" y="4259263"/>
          <p14:tracePt t="59338" x="8099425" y="4259263"/>
          <p14:tracePt t="59355" x="8093075" y="4259263"/>
          <p14:tracePt t="59372" x="8077200" y="4267200"/>
          <p14:tracePt t="59388" x="8069263" y="4267200"/>
          <p14:tracePt t="59405" x="8061325" y="4275138"/>
          <p14:tracePt t="59422" x="8054975" y="4275138"/>
          <p14:tracePt t="59439" x="8039100" y="4275138"/>
          <p14:tracePt t="59455" x="8023225" y="4283075"/>
          <p14:tracePt t="59472" x="8001000" y="4289425"/>
          <p14:tracePt t="59489" x="7985125" y="4289425"/>
          <p14:tracePt t="59505" x="7978775" y="4297363"/>
          <p14:tracePt t="59522" x="7970838" y="4305300"/>
          <p14:tracePt t="59539" x="7962900" y="4313238"/>
          <p14:tracePt t="59555" x="7962900" y="4321175"/>
          <p14:tracePt t="59572" x="7954963" y="4321175"/>
          <p14:tracePt t="59589" x="7954963" y="4327525"/>
          <p14:tracePt t="59622" x="7947025" y="4327525"/>
          <p14:tracePt t="59626" x="7947025" y="4335463"/>
          <p14:tracePt t="59639" x="7947025" y="4343400"/>
          <p14:tracePt t="59655" x="7940675" y="4351338"/>
          <p14:tracePt t="59689" x="7940675" y="4359275"/>
          <p14:tracePt t="59732" x="7940675" y="4365625"/>
          <p14:tracePt t="59755" x="7940675" y="4373563"/>
          <p14:tracePt t="59774" x="7940675" y="4381500"/>
          <p14:tracePt t="59790" x="7940675" y="4389438"/>
          <p14:tracePt t="59818" x="7947025" y="4389438"/>
          <p14:tracePt t="59844" x="7954963" y="4389438"/>
          <p14:tracePt t="59852" x="7962900" y="4397375"/>
          <p14:tracePt t="59860" x="7978775" y="4397375"/>
          <p14:tracePt t="59872" x="7985125" y="4397375"/>
          <p14:tracePt t="59889" x="8023225" y="4397375"/>
          <p14:tracePt t="59905" x="8047038" y="4397375"/>
          <p14:tracePt t="59922" x="8069263" y="4397375"/>
          <p14:tracePt t="59939" x="8085138" y="4397375"/>
          <p14:tracePt t="59955" x="8093075" y="4397375"/>
          <p14:tracePt t="59972" x="8115300" y="4397375"/>
          <p14:tracePt t="59989" x="8137525" y="4397375"/>
          <p14:tracePt t="60006" x="8169275" y="4397375"/>
          <p14:tracePt t="60022" x="8191500" y="4397375"/>
          <p14:tracePt t="60039" x="8207375" y="4397375"/>
          <p14:tracePt t="60832" x="8199438" y="4397375"/>
          <p14:tracePt t="60979" x="8191500" y="4397375"/>
          <p14:tracePt t="60985" x="8183563" y="4389438"/>
          <p14:tracePt t="61006" x="8169275" y="4381500"/>
          <p14:tracePt t="61023" x="8145463" y="4365625"/>
          <p14:tracePt t="61039" x="8123238" y="4351338"/>
          <p14:tracePt t="61056" x="8115300" y="4335463"/>
          <p14:tracePt t="61073" x="8093075" y="4327525"/>
          <p14:tracePt t="61089" x="8085138" y="4327525"/>
          <p14:tracePt t="61112" x="8085138" y="4321175"/>
          <p14:tracePt t="61122" x="8077200" y="4321175"/>
          <p14:tracePt t="61139" x="8054975" y="4313238"/>
          <p14:tracePt t="61156" x="8039100" y="4305300"/>
          <p14:tracePt t="61173" x="8016875" y="4297363"/>
          <p14:tracePt t="61174" x="8008938" y="4297363"/>
          <p14:tracePt t="61175" x="8008938" y="4289425"/>
          <p14:tracePt t="61189" x="7985125" y="4283075"/>
          <p14:tracePt t="61206" x="7954963" y="4267200"/>
          <p14:tracePt t="61209" x="7954963" y="4259263"/>
          <p14:tracePt t="61223" x="7932738" y="4244975"/>
          <p14:tracePt t="61239" x="7924800" y="4237038"/>
          <p14:tracePt t="61256" x="7908925" y="4229100"/>
          <p14:tracePt t="61279" x="7902575" y="4229100"/>
          <p14:tracePt t="61289" x="7902575" y="4221163"/>
          <p14:tracePt t="61306" x="7878763" y="4213225"/>
          <p14:tracePt t="61322" x="7864475" y="4198938"/>
          <p14:tracePt t="61325" x="7856538" y="4198938"/>
          <p14:tracePt t="61325" x="7856538" y="4191000"/>
          <p14:tracePt t="61339" x="7826375" y="4175125"/>
          <p14:tracePt t="61356" x="7794625" y="4152900"/>
          <p14:tracePt t="61358" x="7788275" y="4152900"/>
          <p14:tracePt t="61359" x="7788275" y="4144963"/>
          <p14:tracePt t="61361" x="7780338" y="4144963"/>
          <p14:tracePt t="61372" x="7764463" y="4122738"/>
          <p14:tracePt t="61389" x="7742238" y="4098925"/>
          <p14:tracePt t="61406" x="7718425" y="4084638"/>
          <p14:tracePt t="61422" x="7712075" y="4076700"/>
          <p14:tracePt t="61439" x="7704138" y="4068763"/>
          <p14:tracePt t="61472" x="7704138" y="4060825"/>
          <p14:tracePt t="61480" x="7696200" y="4060825"/>
          <p14:tracePt t="61496" x="7688263" y="4060825"/>
          <p14:tracePt t="61506" x="7680325" y="4054475"/>
          <p14:tracePt t="61507" x="7680325" y="4046538"/>
          <p14:tracePt t="61523" x="7658100" y="4030663"/>
          <p14:tracePt t="61539" x="7642225" y="4016375"/>
          <p14:tracePt t="61541" x="7635875" y="4016375"/>
          <p14:tracePt t="61556" x="7620000" y="4000500"/>
          <p14:tracePt t="61573" x="7612063" y="3984625"/>
          <p14:tracePt t="61589" x="7604125" y="3978275"/>
          <p14:tracePt t="61606" x="7597775" y="3978275"/>
          <p14:tracePt t="61623" x="7597775" y="3970338"/>
          <p14:tracePt t="61890" x="7597775" y="3962400"/>
          <p14:tracePt t="61918" x="7589838" y="3962400"/>
          <p14:tracePt t="61980" x="7589838" y="3954463"/>
          <p14:tracePt t="62002" x="7589838" y="3946525"/>
          <p14:tracePt t="62018" x="7581900" y="3946525"/>
          <p14:tracePt t="62034" x="7581900" y="3940175"/>
          <p14:tracePt t="62654" x="7581900" y="3946525"/>
          <p14:tracePt t="62664" x="7581900" y="3954463"/>
          <p14:tracePt t="62673" x="7589838" y="3954463"/>
          <p14:tracePt t="62690" x="7589838" y="3970338"/>
          <p14:tracePt t="62706" x="7597775" y="3978275"/>
          <p14:tracePt t="62709" x="7604125" y="3984625"/>
          <p14:tracePt t="62723" x="7604125" y="3992563"/>
          <p14:tracePt t="62740" x="7612063" y="4000500"/>
          <p14:tracePt t="62756" x="7612063" y="4008438"/>
          <p14:tracePt t="62773" x="7620000" y="4016375"/>
          <p14:tracePt t="62790" x="7627938" y="4022725"/>
          <p14:tracePt t="62807" x="7635875" y="4038600"/>
          <p14:tracePt t="62823" x="7650163" y="4054475"/>
          <p14:tracePt t="62840" x="7658100" y="4076700"/>
          <p14:tracePt t="62857" x="7680325" y="4098925"/>
          <p14:tracePt t="62858" x="7680325" y="4106863"/>
          <p14:tracePt t="62859" x="7688263" y="4106863"/>
          <p14:tracePt t="62873" x="7704138" y="4130675"/>
          <p14:tracePt t="62890" x="7712075" y="4137025"/>
          <p14:tracePt t="62893" x="7718425" y="4144963"/>
          <p14:tracePt t="62906" x="7718425" y="4152900"/>
          <p14:tracePt t="62923" x="7734300" y="4160838"/>
          <p14:tracePt t="62925" x="7742238" y="4160838"/>
          <p14:tracePt t="62940" x="7750175" y="4168775"/>
          <p14:tracePt t="62956" x="7756525" y="4175125"/>
          <p14:tracePt t="62974" x="7772400" y="4191000"/>
          <p14:tracePt t="62990" x="7788275" y="4198938"/>
          <p14:tracePt t="62993" x="7788275" y="4206875"/>
          <p14:tracePt t="63006" x="7802563" y="4221163"/>
          <p14:tracePt t="63023" x="7810500" y="4237038"/>
          <p14:tracePt t="63040" x="7826375" y="4244975"/>
          <p14:tracePt t="63057" x="7840663" y="4259263"/>
          <p14:tracePt t="63073" x="7870825" y="4267200"/>
          <p14:tracePt t="63090" x="7908925" y="4283075"/>
          <p14:tracePt t="63106" x="7954963" y="4289425"/>
          <p14:tracePt t="63108" x="7962900" y="4297363"/>
          <p14:tracePt t="63110" x="7970838" y="4297363"/>
          <p14:tracePt t="63114" x="7978775" y="4297363"/>
          <p14:tracePt t="63123" x="8001000" y="4313238"/>
          <p14:tracePt t="63140" x="8039100" y="4327525"/>
          <p14:tracePt t="63143" x="8039100" y="4335463"/>
          <p14:tracePt t="63143" x="8047038" y="4335463"/>
          <p14:tracePt t="63156" x="8054975" y="4335463"/>
          <p14:tracePt t="63173" x="8054975" y="4343400"/>
          <p14:tracePt t="63216" x="8061325" y="4343400"/>
          <p14:tracePt t="63226" x="8069263" y="4343400"/>
          <p14:tracePt t="63236" x="8077200" y="4343400"/>
          <p14:tracePt t="63248" x="8085138" y="4343400"/>
          <p14:tracePt t="63256" x="8093075" y="4343400"/>
          <p14:tracePt t="63274" x="8115300" y="4343400"/>
          <p14:tracePt t="63290" x="8137525" y="4343400"/>
          <p14:tracePt t="63307" x="8161338" y="4343400"/>
          <p14:tracePt t="63324" x="8191500" y="4343400"/>
          <p14:tracePt t="63325" x="8199438" y="4343400"/>
          <p14:tracePt t="63340" x="8229600" y="4351338"/>
          <p14:tracePt t="63357" x="8283575" y="4365625"/>
          <p14:tracePt t="63359" x="8289925" y="4365625"/>
          <p14:tracePt t="63373" x="8328025" y="4365625"/>
          <p14:tracePt t="63390" x="8359775" y="4373563"/>
          <p14:tracePt t="63392" x="8366125" y="4373563"/>
          <p14:tracePt t="63407" x="8389938" y="4373563"/>
          <p14:tracePt t="63423" x="8404225" y="4381500"/>
          <p14:tracePt t="63440" x="8420100" y="4381500"/>
          <p14:tracePt t="63456" x="8435975" y="4381500"/>
          <p14:tracePt t="63473" x="8458200" y="4397375"/>
          <p14:tracePt t="63490" x="8466138" y="4397375"/>
          <p14:tracePt t="63506" x="8480425" y="4397375"/>
          <p14:tracePt t="63536" x="8488363" y="4397375"/>
          <p14:tracePt t="63552" x="8496300" y="4397375"/>
          <p14:tracePt t="63569" x="8504238" y="4397375"/>
          <p14:tracePt t="64289" x="8504238" y="4403725"/>
          <p14:tracePt t="64319" x="8496300" y="4411663"/>
          <p14:tracePt t="64331" x="8488363" y="4411663"/>
          <p14:tracePt t="64340" x="8480425" y="4411663"/>
          <p14:tracePt t="64344" x="8474075" y="4419600"/>
          <p14:tracePt t="64357" x="8450263" y="4427538"/>
          <p14:tracePt t="64374" x="8404225" y="4441825"/>
          <p14:tracePt t="64390" x="8351838" y="4465638"/>
          <p14:tracePt t="64391" x="8343900" y="4465638"/>
          <p14:tracePt t="64407" x="8297863" y="4495800"/>
          <p14:tracePt t="64424" x="8259763" y="4518025"/>
          <p14:tracePt t="64427" x="8245475" y="4533900"/>
          <p14:tracePt t="64440" x="8221663" y="4549775"/>
          <p14:tracePt t="64457" x="8183563" y="4564063"/>
          <p14:tracePt t="64459" x="8183563" y="4572000"/>
          <p14:tracePt t="64474" x="8153400" y="4579938"/>
          <p14:tracePt t="64475" x="8145463" y="4587875"/>
          <p14:tracePt t="64480" x="8137525" y="4594225"/>
          <p14:tracePt t="64490" x="8123238" y="4602163"/>
          <p14:tracePt t="64507" x="8099425" y="4625975"/>
          <p14:tracePt t="64510" x="8093075" y="4625975"/>
          <p14:tracePt t="64524" x="8069263" y="4640263"/>
          <p14:tracePt t="64540" x="8054975" y="4664075"/>
          <p14:tracePt t="64542" x="8047038" y="4670425"/>
          <p14:tracePt t="64544" x="8047038" y="4678363"/>
          <p14:tracePt t="64557" x="8023225" y="4694238"/>
          <p14:tracePt t="64574" x="8001000" y="4716463"/>
          <p14:tracePt t="64590" x="7978775" y="4740275"/>
          <p14:tracePt t="64607" x="7947025" y="4778375"/>
          <p14:tracePt t="64611" x="7940675" y="4778375"/>
          <p14:tracePt t="64612" x="7932738" y="4792663"/>
          <p14:tracePt t="64624" x="7902575" y="4816475"/>
          <p14:tracePt t="64640" x="7878763" y="4846638"/>
          <p14:tracePt t="64657" x="7870825" y="4860925"/>
          <p14:tracePt t="64674" x="7864475" y="4876800"/>
          <p14:tracePt t="64698" x="7864475" y="4884738"/>
          <p14:tracePt t="64710" x="7864475" y="4892675"/>
          <p14:tracePt t="64724" x="7864475" y="4906963"/>
          <p14:tracePt t="64727" x="7864475" y="4914900"/>
          <p14:tracePt t="64740" x="7864475" y="4937125"/>
          <p14:tracePt t="64757" x="7864475" y="4991100"/>
          <p14:tracePt t="64761" x="7864475" y="4999038"/>
          <p14:tracePt t="64774" x="7864475" y="5037138"/>
          <p14:tracePt t="64791" x="7864475" y="5083175"/>
          <p14:tracePt t="64792" x="7864475" y="5089525"/>
          <p14:tracePt t="64807" x="7870825" y="5143500"/>
          <p14:tracePt t="64824" x="7878763" y="5197475"/>
          <p14:tracePt t="64827" x="7878763" y="5203825"/>
          <p14:tracePt t="64840" x="7878763" y="5249863"/>
          <p14:tracePt t="64857" x="7894638" y="5318125"/>
          <p14:tracePt t="64874" x="7902575" y="5349875"/>
          <p14:tracePt t="64890" x="7902575" y="5372100"/>
          <p14:tracePt t="64907" x="7908925" y="5372100"/>
          <p14:tracePt t="64924" x="7924800" y="5387975"/>
          <p14:tracePt t="64940" x="7954963" y="5410200"/>
          <p14:tracePt t="64957" x="8023225" y="5456238"/>
          <p14:tracePt t="64960" x="8031163" y="5464175"/>
          <p14:tracePt t="64961" x="8039100" y="5470525"/>
          <p14:tracePt t="64974" x="8069263" y="5502275"/>
          <p14:tracePt t="64991" x="8085138" y="5524500"/>
          <p14:tracePt t="65007" x="8093075" y="5532438"/>
          <p14:tracePt t="65024" x="8093075" y="5540375"/>
          <p14:tracePt t="65041" x="8099425" y="5540375"/>
          <p14:tracePt t="65080" x="8107363" y="5540375"/>
          <p14:tracePt t="65085" x="8107363" y="5532438"/>
          <p14:tracePt t="65096" x="8107363" y="5524500"/>
          <p14:tracePt t="65107" x="8115300" y="5524500"/>
          <p14:tracePt t="65124" x="8123238" y="5508625"/>
          <p14:tracePt t="65141" x="8131175" y="5502275"/>
          <p14:tracePt t="65157" x="8145463" y="5494338"/>
          <p14:tracePt t="65174" x="8169275" y="5470525"/>
          <p14:tracePt t="65177" x="8175625" y="5470525"/>
          <p14:tracePt t="65191" x="8207375" y="5448300"/>
          <p14:tracePt t="65207" x="8267700" y="5402263"/>
          <p14:tracePt t="65224" x="8321675" y="5349875"/>
          <p14:tracePt t="65227" x="8321675" y="5341938"/>
          <p14:tracePt t="65227" x="8335963" y="5334000"/>
          <p14:tracePt t="65230" x="8335963" y="5326063"/>
          <p14:tracePt t="65241" x="8374063" y="5287963"/>
          <p14:tracePt t="65257" x="8428038" y="5219700"/>
          <p14:tracePt t="65260" x="8435975" y="5211763"/>
          <p14:tracePt t="65261" x="8442325" y="5203825"/>
          <p14:tracePt t="65263" x="8450263" y="5189538"/>
          <p14:tracePt t="65274" x="8480425" y="5151438"/>
          <p14:tracePt t="65291" x="8518525" y="5105400"/>
          <p14:tracePt t="65292" x="8526463" y="5089525"/>
          <p14:tracePt t="65294" x="8534400" y="5083175"/>
          <p14:tracePt t="65296" x="8534400" y="5075238"/>
          <p14:tracePt t="65307" x="8564563" y="5037138"/>
          <p14:tracePt t="65324" x="8588375" y="5006975"/>
          <p14:tracePt t="65326" x="8602663" y="4991100"/>
          <p14:tracePt t="65340" x="8626475" y="4968875"/>
          <p14:tracePt t="65357" x="8664575" y="4945063"/>
          <p14:tracePt t="65374" x="8702675" y="4937125"/>
          <p14:tracePt t="65391" x="8755063" y="4906963"/>
          <p14:tracePt t="65392" x="8763000" y="4906963"/>
          <p14:tracePt t="65394" x="8763000" y="4899025"/>
          <p14:tracePt t="65396" x="8770938" y="4899025"/>
          <p14:tracePt t="65397" x="8778875" y="4899025"/>
          <p14:tracePt t="65407" x="8809038" y="4884738"/>
          <p14:tracePt t="65424" x="8855075" y="4876800"/>
          <p14:tracePt t="65426" x="8861425" y="4868863"/>
          <p14:tracePt t="65428" x="8869363" y="4860925"/>
          <p14:tracePt t="65440" x="8899525" y="4860925"/>
          <p14:tracePt t="65457" x="8953500" y="4846638"/>
          <p14:tracePt t="65460" x="8961438" y="4838700"/>
          <p14:tracePt t="65463" x="8969375" y="4838700"/>
          <p14:tracePt t="65464" x="8975725" y="4838700"/>
          <p14:tracePt t="65475" x="8999538" y="4830763"/>
          <p14:tracePt t="65476" x="9007475" y="4830763"/>
          <p14:tracePt t="65491" x="9037638" y="4822825"/>
          <p14:tracePt t="65507" x="9083675" y="4822825"/>
          <p14:tracePt t="65524" x="9128125" y="4816475"/>
          <p14:tracePt t="65541" x="9182100" y="4816475"/>
          <p14:tracePt t="65541" x="9190038" y="4816475"/>
          <p14:tracePt t="65557" x="9266238" y="4808538"/>
          <p14:tracePt t="65574" x="9342438" y="4808538"/>
          <p14:tracePt t="65575" x="9356725" y="4808538"/>
          <p14:tracePt t="65577" x="9364663" y="4808538"/>
          <p14:tracePt t="65591" x="9418638" y="4808538"/>
          <p14:tracePt t="65607" x="9478963" y="4800600"/>
          <p14:tracePt t="65609" x="9486900" y="4800600"/>
          <p14:tracePt t="65624" x="9540875" y="4792663"/>
          <p14:tracePt t="65625" x="9547225" y="4792663"/>
          <p14:tracePt t="65641" x="9585325" y="4784725"/>
          <p14:tracePt t="65642" x="9593263" y="4784725"/>
          <p14:tracePt t="65657" x="9639300" y="4784725"/>
          <p14:tracePt t="65674" x="9669463" y="4784725"/>
          <p14:tracePt t="65691" x="9699625" y="4784725"/>
          <p14:tracePt t="65707" x="9723438" y="4792663"/>
          <p14:tracePt t="65724" x="9761538" y="4808538"/>
          <p14:tracePt t="65741" x="9813925" y="4830763"/>
          <p14:tracePt t="65758" x="9867900" y="4854575"/>
          <p14:tracePt t="65760" x="9875838" y="4860925"/>
          <p14:tracePt t="65761" x="9883775" y="4860925"/>
          <p14:tracePt t="65774" x="9936163" y="4884738"/>
          <p14:tracePt t="65775" x="9944100" y="4884738"/>
          <p14:tracePt t="65777" x="9952038" y="4892675"/>
          <p14:tracePt t="65791" x="10012363" y="4906963"/>
          <p14:tracePt t="65792" x="10012363" y="4914900"/>
          <p14:tracePt t="65808" x="10066338" y="4922838"/>
          <p14:tracePt t="65824" x="10074275" y="4922838"/>
          <p14:tracePt t="65908" x="10074275" y="4930775"/>
          <p14:tracePt t="65931" x="10080625" y="4930775"/>
          <p14:tracePt t="65942" x="10088563" y="4930775"/>
          <p14:tracePt t="65956" x="10096500" y="4930775"/>
          <p14:tracePt t="65966" x="10104438" y="4930775"/>
          <p14:tracePt t="65974" x="10118725" y="4930775"/>
          <p14:tracePt t="65976" x="10118725" y="4937125"/>
          <p14:tracePt t="65991" x="10134600" y="4937125"/>
          <p14:tracePt t="66008" x="10150475" y="4937125"/>
          <p14:tracePt t="66024" x="10172700" y="4937125"/>
          <p14:tracePt t="66041" x="10194925" y="4930775"/>
          <p14:tracePt t="66057" x="10210800" y="4922838"/>
          <p14:tracePt t="66074" x="10218738" y="4914900"/>
          <p14:tracePt t="66091" x="10226675" y="4899025"/>
          <p14:tracePt t="66108" x="10233025" y="4892675"/>
          <p14:tracePt t="66138" x="10240963" y="4892675"/>
          <p14:tracePt t="66150" x="10240963" y="4884738"/>
          <p14:tracePt t="66164" x="10248900" y="4884738"/>
          <p14:tracePt t="66174" x="10248900" y="4876800"/>
          <p14:tracePt t="66191" x="10248900" y="4868863"/>
          <p14:tracePt t="66208" x="10256838" y="4860925"/>
          <p14:tracePt t="66224" x="10264775" y="4838700"/>
          <p14:tracePt t="66241" x="10271125" y="4816475"/>
          <p14:tracePt t="66258" x="10271125" y="4792663"/>
          <p14:tracePt t="66275" x="10279063" y="4778375"/>
          <p14:tracePt t="66291" x="10279063" y="4770438"/>
          <p14:tracePt t="66398" x="10287000" y="4770438"/>
          <p14:tracePt t="66406" x="10294938" y="4770438"/>
          <p14:tracePt t="66416" x="10302875" y="4770438"/>
          <p14:tracePt t="66424" x="10302875" y="4762500"/>
          <p14:tracePt t="66442" x="10325100" y="4746625"/>
          <p14:tracePt t="66458" x="10333038" y="4740275"/>
          <p14:tracePt t="66475" x="10340975" y="4740275"/>
          <p14:tracePt t="66548" x="10347325" y="4740275"/>
          <p14:tracePt t="66554" x="10355263" y="4740275"/>
          <p14:tracePt t="66558" x="10363200" y="4740275"/>
          <p14:tracePt t="66575" x="10371138" y="4740275"/>
          <p14:tracePt t="67204" x="10363200" y="4746625"/>
          <p14:tracePt t="67222" x="10355263" y="4746625"/>
          <p14:tracePt t="67228" x="10347325" y="4746625"/>
          <p14:tracePt t="67241" x="10347325" y="4754563"/>
          <p14:tracePt t="67258" x="10333038" y="4754563"/>
          <p14:tracePt t="67275" x="10309225" y="4762500"/>
          <p14:tracePt t="67291" x="10279063" y="4770438"/>
          <p14:tracePt t="67294" x="10271125" y="4778375"/>
          <p14:tracePt t="67296" x="10264775" y="4778375"/>
          <p14:tracePt t="67308" x="10240963" y="4784725"/>
          <p14:tracePt t="67325" x="10210800" y="4792663"/>
          <p14:tracePt t="67326" x="10202863" y="4800600"/>
          <p14:tracePt t="67341" x="10172700" y="4808538"/>
          <p14:tracePt t="67358" x="10142538" y="4816475"/>
          <p14:tracePt t="67360" x="10134600" y="4816475"/>
          <p14:tracePt t="67374" x="10112375" y="4822825"/>
          <p14:tracePt t="67392" x="10058400" y="4830763"/>
          <p14:tracePt t="67394" x="10050463" y="4830763"/>
          <p14:tracePt t="67396" x="10036175" y="4830763"/>
          <p14:tracePt t="67408" x="9982200" y="4830763"/>
          <p14:tracePt t="67425" x="9867900" y="4830763"/>
          <p14:tracePt t="67428" x="9852025" y="4830763"/>
          <p14:tracePt t="67430" x="9845675" y="4830763"/>
          <p14:tracePt t="67441" x="9737725" y="4830763"/>
          <p14:tracePt t="67444" x="9723438" y="4830763"/>
          <p14:tracePt t="67446" x="9707563" y="4830763"/>
          <p14:tracePt t="67458" x="9609138" y="4830763"/>
          <p14:tracePt t="67459" x="9585325" y="4830763"/>
          <p14:tracePt t="67462" x="9578975" y="4830763"/>
          <p14:tracePt t="67475" x="9509125" y="4822825"/>
          <p14:tracePt t="67477" x="9502775" y="4822825"/>
          <p14:tracePt t="67491" x="9418638" y="4822825"/>
          <p14:tracePt t="67495" x="9394825" y="4822825"/>
          <p14:tracePt t="67497" x="9388475" y="4822825"/>
          <p14:tracePt t="67508" x="9356725" y="4822825"/>
          <p14:tracePt t="67511" x="9342438" y="4822825"/>
          <p14:tracePt t="67525" x="9280525" y="4816475"/>
          <p14:tracePt t="67541" x="9204325" y="4808538"/>
          <p14:tracePt t="67544" x="9190038" y="4800600"/>
          <p14:tracePt t="67546" x="9174163" y="4800600"/>
          <p14:tracePt t="67558" x="9075738" y="4784725"/>
          <p14:tracePt t="67559" x="9051925" y="4778375"/>
          <p14:tracePt t="67562" x="9037638" y="4762500"/>
          <p14:tracePt t="67575" x="8907463" y="4740275"/>
          <p14:tracePt t="67576" x="8893175" y="4740275"/>
          <p14:tracePt t="67591" x="8755063" y="4708525"/>
          <p14:tracePt t="67608" x="8632825" y="4694238"/>
          <p14:tracePt t="67609" x="8610600" y="4694238"/>
          <p14:tracePt t="67611" x="8602663" y="4694238"/>
          <p14:tracePt t="67613" x="8588375" y="4694238"/>
          <p14:tracePt t="67615" x="8572500" y="4694238"/>
          <p14:tracePt t="67625" x="8504238" y="4678363"/>
          <p14:tracePt t="67641" x="8442325" y="4678363"/>
          <p14:tracePt t="67643" x="8428038" y="4678363"/>
          <p14:tracePt t="67658" x="8397875" y="4670425"/>
          <p14:tracePt t="67675" x="8366125" y="4670425"/>
          <p14:tracePt t="67691" x="8343900" y="4670425"/>
          <p14:tracePt t="67708" x="8321675" y="4670425"/>
          <p14:tracePt t="67725" x="8283575" y="4670425"/>
          <p14:tracePt t="67742" x="8229600" y="4678363"/>
          <p14:tracePt t="67758" x="8169275" y="4686300"/>
          <p14:tracePt t="67760" x="8161338" y="4694238"/>
          <p14:tracePt t="67761" x="8153400" y="4694238"/>
          <p14:tracePt t="67775" x="8107363" y="4702175"/>
          <p14:tracePt t="67791" x="8077200" y="4702175"/>
          <p14:tracePt t="67794" x="8077200" y="4708525"/>
          <p14:tracePt t="67796" x="8069263" y="4708525"/>
          <p14:tracePt t="67808" x="8054975" y="4708525"/>
          <p14:tracePt t="67825" x="8031163" y="4708525"/>
          <p14:tracePt t="67842" x="8008938" y="4716463"/>
          <p14:tracePt t="67858" x="7985125" y="4724400"/>
          <p14:tracePt t="67875" x="7954963" y="4740275"/>
          <p14:tracePt t="67892" x="7916863" y="4762500"/>
          <p14:tracePt t="67908" x="7886700" y="4778375"/>
          <p14:tracePt t="67925" x="7848600" y="4792663"/>
          <p14:tracePt t="67942" x="7818438" y="4800600"/>
          <p14:tracePt t="67958" x="7802563" y="4816475"/>
          <p14:tracePt t="67960" x="7794625" y="4816475"/>
          <p14:tracePt t="67975" x="7780338" y="4838700"/>
          <p14:tracePt t="67991" x="7764463" y="4868863"/>
          <p14:tracePt t="68008" x="7742238" y="4906963"/>
          <p14:tracePt t="68010" x="7734300" y="4906963"/>
          <p14:tracePt t="68011" x="7734300" y="4914900"/>
          <p14:tracePt t="68013" x="7726363" y="4914900"/>
          <p14:tracePt t="68015" x="7726363" y="4930775"/>
          <p14:tracePt t="68025" x="7712075" y="4953000"/>
          <p14:tracePt t="68041" x="7696200" y="4991100"/>
          <p14:tracePt t="68043" x="7696200" y="4999038"/>
          <p14:tracePt t="68045" x="7696200" y="5006975"/>
          <p14:tracePt t="68059" x="7688263" y="5021263"/>
          <p14:tracePt t="68075" x="7688263" y="5045075"/>
          <p14:tracePt t="68092" x="7688263" y="5051425"/>
          <p14:tracePt t="68108" x="7696200" y="5067300"/>
          <p14:tracePt t="68125" x="7718425" y="5089525"/>
          <p14:tracePt t="68142" x="7750175" y="5121275"/>
          <p14:tracePt t="68143" x="7750175" y="5127625"/>
          <p14:tracePt t="68146" x="7756525" y="5135563"/>
          <p14:tracePt t="68159" x="7794625" y="5181600"/>
          <p14:tracePt t="68160" x="7802563" y="5189538"/>
          <p14:tracePt t="68175" x="7864475" y="5257800"/>
          <p14:tracePt t="68177" x="7878763" y="5257800"/>
          <p14:tracePt t="68179" x="7878763" y="5273675"/>
          <p14:tracePt t="68192" x="7932738" y="5326063"/>
          <p14:tracePt t="68208" x="8008938" y="5372100"/>
          <p14:tracePt t="68210" x="8016875" y="5387975"/>
          <p14:tracePt t="68211" x="8023225" y="5387975"/>
          <p14:tracePt t="68225" x="8085138" y="5432425"/>
          <p14:tracePt t="68241" x="8145463" y="5448300"/>
          <p14:tracePt t="68258" x="8207375" y="5456238"/>
          <p14:tracePt t="68259" x="8213725" y="5456238"/>
          <p14:tracePt t="68275" x="8283575" y="5456238"/>
          <p14:tracePt t="68291" x="8366125" y="5456238"/>
          <p14:tracePt t="68308" x="8450263" y="5456238"/>
          <p14:tracePt t="68325" x="8542338" y="5486400"/>
          <p14:tracePt t="68342" x="8618538" y="5524500"/>
          <p14:tracePt t="68358" x="8678863" y="5570538"/>
          <p14:tracePt t="68359" x="8686800" y="5570538"/>
          <p14:tracePt t="68375" x="8747125" y="5592763"/>
          <p14:tracePt t="68391" x="8778875" y="5592763"/>
          <p14:tracePt t="68408" x="8816975" y="5592763"/>
          <p14:tracePt t="68425" x="8861425" y="5592763"/>
          <p14:tracePt t="68425" x="8869363" y="5592763"/>
          <p14:tracePt t="68442" x="8923338" y="5578475"/>
          <p14:tracePt t="68458" x="8975725" y="5570538"/>
          <p14:tracePt t="68459" x="8983663" y="5570538"/>
          <p14:tracePt t="68475" x="9029700" y="5570538"/>
          <p14:tracePt t="68491" x="9083675" y="5570538"/>
          <p14:tracePt t="68493" x="9090025" y="5570538"/>
          <p14:tracePt t="68508" x="9136063" y="5562600"/>
          <p14:tracePt t="68509" x="9144000" y="5562600"/>
          <p14:tracePt t="68525" x="9204325" y="5562600"/>
          <p14:tracePt t="68541" x="9266238" y="5546725"/>
          <p14:tracePt t="68558" x="9318625" y="5532438"/>
          <p14:tracePt t="68575" x="9380538" y="5502275"/>
          <p14:tracePt t="68592" x="9426575" y="5470525"/>
          <p14:tracePt t="68608" x="9471025" y="5432425"/>
          <p14:tracePt t="68625" x="9502775" y="5387975"/>
          <p14:tracePt t="68641" x="9532938" y="5341938"/>
          <p14:tracePt t="68658" x="9555163" y="5303838"/>
          <p14:tracePt t="68675" x="9585325" y="5257800"/>
          <p14:tracePt t="68692" x="9593263" y="5219700"/>
          <p14:tracePt t="68708" x="9609138" y="5165725"/>
          <p14:tracePt t="68725" x="9609138" y="5105400"/>
          <p14:tracePt t="68741" x="9601200" y="5037138"/>
          <p14:tracePt t="68758" x="9585325" y="4999038"/>
          <p14:tracePt t="68775" x="9571038" y="4968875"/>
          <p14:tracePt t="68792" x="9563100" y="4953000"/>
          <p14:tracePt t="68808" x="9555163" y="4937125"/>
          <p14:tracePt t="68825" x="9532938" y="4906963"/>
          <p14:tracePt t="68842" x="9509125" y="4884738"/>
          <p14:tracePt t="68858" x="9478963" y="4860925"/>
          <p14:tracePt t="68860" x="9471025" y="4854575"/>
          <p14:tracePt t="68861" x="9456738" y="4854575"/>
          <p14:tracePt t="68875" x="9402763" y="4830763"/>
          <p14:tracePt t="68892" x="9318625" y="4816475"/>
          <p14:tracePt t="68893" x="9312275" y="4816475"/>
          <p14:tracePt t="68908" x="9258300" y="4816475"/>
          <p14:tracePt t="68909" x="9242425" y="4816475"/>
          <p14:tracePt t="68925" x="9159875" y="4816475"/>
          <p14:tracePt t="68942" x="9083675" y="4816475"/>
          <p14:tracePt t="68958" x="9013825" y="4816475"/>
          <p14:tracePt t="68960" x="9007475" y="4816475"/>
          <p14:tracePt t="68962" x="8999538" y="4816475"/>
          <p14:tracePt t="68975" x="8937625" y="4816475"/>
          <p14:tracePt t="68992" x="8847138" y="4816475"/>
          <p14:tracePt t="69008" x="8740775" y="4816475"/>
          <p14:tracePt t="69010" x="8724900" y="4816475"/>
          <p14:tracePt t="69012" x="8709025" y="4816475"/>
          <p14:tracePt t="69025" x="8610600" y="4816475"/>
          <p14:tracePt t="69042" x="8488363" y="4816475"/>
          <p14:tracePt t="69043" x="8480425" y="4816475"/>
          <p14:tracePt t="69059" x="8412163" y="4816475"/>
          <p14:tracePt t="69075" x="8382000" y="4816475"/>
          <p14:tracePt t="69092" x="8343900" y="4830763"/>
          <p14:tracePt t="69108" x="8313738" y="4846638"/>
          <p14:tracePt t="69109" x="8305800" y="4846638"/>
          <p14:tracePt t="69125" x="8267700" y="4854575"/>
          <p14:tracePt t="69142" x="8221663" y="4868863"/>
          <p14:tracePt t="69143" x="8213725" y="4868863"/>
          <p14:tracePt t="69145" x="8207375" y="4868863"/>
          <p14:tracePt t="69159" x="8161338" y="4876800"/>
          <p14:tracePt t="69160" x="8153400" y="4876800"/>
          <p14:tracePt t="69175" x="8099425" y="4899025"/>
          <p14:tracePt t="69192" x="8054975" y="4922838"/>
          <p14:tracePt t="69209" x="8031163" y="4945063"/>
          <p14:tracePt t="69211" x="8023225" y="4953000"/>
          <p14:tracePt t="69226" x="8001000" y="4983163"/>
          <p14:tracePt t="69229" x="8001000" y="4991100"/>
          <p14:tracePt t="69242" x="7985125" y="5006975"/>
          <p14:tracePt t="69259" x="7970838" y="5029200"/>
          <p14:tracePt t="69275" x="7962900" y="5045075"/>
          <p14:tracePt t="69292" x="7954963" y="5059363"/>
          <p14:tracePt t="69309" x="7954963" y="5075238"/>
          <p14:tracePt t="69325" x="7954963" y="5083175"/>
          <p14:tracePt t="69342" x="7954963" y="5113338"/>
          <p14:tracePt t="69359" x="7978775" y="5151438"/>
          <p14:tracePt t="69375" x="8008938" y="5181600"/>
          <p14:tracePt t="69392" x="8023225" y="5203825"/>
          <p14:tracePt t="69393" x="8031163" y="5211763"/>
          <p14:tracePt t="69409" x="8039100" y="5227638"/>
          <p14:tracePt t="69425" x="8069263" y="5241925"/>
          <p14:tracePt t="69442" x="8085138" y="5265738"/>
          <p14:tracePt t="69459" x="8131175" y="5280025"/>
          <p14:tracePt t="69461" x="8137525" y="5280025"/>
          <p14:tracePt t="69476" x="8191500" y="5287963"/>
          <p14:tracePt t="69478" x="8207375" y="5295900"/>
          <p14:tracePt t="69479" x="8213725" y="5295900"/>
          <p14:tracePt t="69482" x="8229600" y="5295900"/>
          <p14:tracePt t="69484" x="8245475" y="5303838"/>
          <p14:tracePt t="69492" x="8289925" y="5303838"/>
          <p14:tracePt t="69509" x="8420100" y="5326063"/>
          <p14:tracePt t="69513" x="8428038" y="5326063"/>
          <p14:tracePt t="69513" x="8442325" y="5326063"/>
          <p14:tracePt t="69516" x="8450263" y="5334000"/>
          <p14:tracePt t="69517" x="8466138" y="5341938"/>
          <p14:tracePt t="69525" x="8518525" y="5349875"/>
          <p14:tracePt t="69542" x="8602663" y="5372100"/>
          <p14:tracePt t="69543" x="8610600" y="5372100"/>
          <p14:tracePt t="69559" x="8632825" y="5380038"/>
          <p14:tracePt t="69575" x="8648700" y="5387975"/>
          <p14:tracePt t="69604" x="8656638" y="5387975"/>
          <p14:tracePt t="69609" x="8664575" y="5387975"/>
          <p14:tracePt t="69625" x="8702675" y="5387975"/>
          <p14:tracePt t="69642" x="8755063" y="5394325"/>
          <p14:tracePt t="69645" x="8770938" y="5394325"/>
          <p14:tracePt t="69659" x="8816975" y="5394325"/>
          <p14:tracePt t="69675" x="8869363" y="5394325"/>
          <p14:tracePt t="69677" x="8877300" y="5394325"/>
          <p14:tracePt t="69680" x="8885238" y="5394325"/>
          <p14:tracePt t="69681" x="8893175" y="5394325"/>
          <p14:tracePt t="69692" x="8915400" y="5394325"/>
          <p14:tracePt t="69709" x="8961438" y="5394325"/>
          <p14:tracePt t="69726" x="8983663" y="5394325"/>
          <p14:tracePt t="69742" x="9007475" y="5394325"/>
          <p14:tracePt t="69759" x="9045575" y="5394325"/>
          <p14:tracePt t="69776" x="9075738" y="5387975"/>
          <p14:tracePt t="69792" x="9105900" y="5372100"/>
          <p14:tracePt t="69809" x="9128125" y="5349875"/>
          <p14:tracePt t="69826" x="9144000" y="5341938"/>
          <p14:tracePt t="69842" x="9159875" y="5334000"/>
          <p14:tracePt t="69859" x="9159875" y="5326063"/>
          <p14:tracePt t="69876" x="9166225" y="5326063"/>
          <p14:tracePt t="69892" x="9174163" y="5311775"/>
          <p14:tracePt t="69909" x="9197975" y="5295900"/>
          <p14:tracePt t="69926" x="9212263" y="5273675"/>
          <p14:tracePt t="69928" x="9220200" y="5273675"/>
          <p14:tracePt t="69930" x="9220200" y="5265738"/>
          <p14:tracePt t="69942" x="9228138" y="5249863"/>
          <p14:tracePt t="69959" x="9236075" y="5219700"/>
          <p14:tracePt t="69976" x="9242425" y="5181600"/>
          <p14:tracePt t="69977" x="9242425" y="5173663"/>
          <p14:tracePt t="69992" x="9242425" y="5135563"/>
          <p14:tracePt t="70009" x="9242425" y="5113338"/>
          <p14:tracePt t="70026" x="9242425" y="5097463"/>
          <p14:tracePt t="70042" x="9242425" y="5089525"/>
          <p14:tracePt t="70074" x="9242425" y="5083175"/>
          <p14:tracePt t="70078" x="9242425" y="5075238"/>
          <p14:tracePt t="70092" x="9242425" y="5067300"/>
          <p14:tracePt t="70109" x="9228138" y="5051425"/>
          <p14:tracePt t="70113" x="9228138" y="5045075"/>
          <p14:tracePt t="70126" x="9197975" y="5029200"/>
          <p14:tracePt t="70142" x="9166225" y="5006975"/>
          <p14:tracePt t="70143" x="9159875" y="5006975"/>
          <p14:tracePt t="70159" x="9113838" y="4999038"/>
          <p14:tracePt t="70176" x="9059863" y="4999038"/>
          <p14:tracePt t="70179" x="9051925" y="4999038"/>
          <p14:tracePt t="70180" x="9045575" y="4999038"/>
          <p14:tracePt t="70182" x="9037638" y="4999038"/>
          <p14:tracePt t="70192" x="8999538" y="4999038"/>
          <p14:tracePt t="70209" x="8937625" y="4999038"/>
          <p14:tracePt t="70226" x="8923338" y="4999038"/>
          <p14:tracePt t="70314" x="8915400" y="4999038"/>
          <p14:tracePt t="70321" x="8907463" y="4999038"/>
          <p14:tracePt t="70326" x="8899525" y="4999038"/>
          <p14:tracePt t="70342" x="8869363" y="5006975"/>
          <p14:tracePt t="70359" x="8839200" y="5021263"/>
          <p14:tracePt t="70362" x="8839200" y="5029200"/>
          <p14:tracePt t="70376" x="8823325" y="5029200"/>
          <p14:tracePt t="70392" x="8816975" y="5045075"/>
          <p14:tracePt t="70409" x="8809038" y="5045075"/>
          <p14:tracePt t="70426" x="8801100" y="5045075"/>
          <p14:tracePt t="70442" x="8793163" y="5045075"/>
          <p14:tracePt t="70459" x="8778875" y="5051425"/>
          <p14:tracePt t="70476" x="8755063" y="5059363"/>
          <p14:tracePt t="70478" x="8747125" y="5059363"/>
          <p14:tracePt t="70484" x="8732838" y="5075238"/>
          <p14:tracePt t="70492" x="8724900" y="5083175"/>
          <p14:tracePt t="70509" x="8694738" y="5105400"/>
          <p14:tracePt t="70526" x="8664575" y="5143500"/>
          <p14:tracePt t="70542" x="8632825" y="5189538"/>
          <p14:tracePt t="70544" x="8626475" y="5189538"/>
          <p14:tracePt t="70545" x="8626475" y="5197475"/>
          <p14:tracePt t="70548" x="8618538" y="5197475"/>
          <p14:tracePt t="70549" x="8618538" y="5203825"/>
          <p14:tracePt t="70559" x="8588375" y="5241925"/>
          <p14:tracePt t="70576" x="8534400" y="5318125"/>
          <p14:tracePt t="70578" x="8526463" y="5326063"/>
          <p14:tracePt t="70579" x="8518525" y="5341938"/>
          <p14:tracePt t="70592" x="8480425" y="5402263"/>
          <p14:tracePt t="70609" x="8428038" y="5502275"/>
          <p14:tracePt t="70612" x="8420100" y="5508625"/>
          <p14:tracePt t="70615" x="8412163" y="5524500"/>
          <p14:tracePt t="70626" x="8389938" y="5570538"/>
          <p14:tracePt t="70642" x="8374063" y="5622925"/>
          <p14:tracePt t="70644" x="8374063" y="5630863"/>
          <p14:tracePt t="70645" x="8374063" y="5638800"/>
          <p14:tracePt t="70649" x="8374063" y="5646738"/>
          <p14:tracePt t="70659" x="8366125" y="5668963"/>
          <p14:tracePt t="70676" x="8359775" y="5699125"/>
          <p14:tracePt t="70678" x="8359775" y="5707063"/>
          <p14:tracePt t="70693" x="8351838" y="5737225"/>
          <p14:tracePt t="70709" x="8343900" y="5799138"/>
          <p14:tracePt t="70711" x="8335963" y="5813425"/>
          <p14:tracePt t="70726" x="8328025" y="5867400"/>
          <p14:tracePt t="70729" x="8321675" y="5875338"/>
          <p14:tracePt t="70730" x="8321675" y="5889625"/>
          <p14:tracePt t="70731" x="8321675" y="5897563"/>
          <p14:tracePt t="70743" x="8305800" y="5951538"/>
          <p14:tracePt t="70759" x="8283575" y="6042025"/>
          <p14:tracePt t="70763" x="8275638" y="6057900"/>
          <p14:tracePt t="70766" x="8275638" y="6065838"/>
          <p14:tracePt t="70776" x="8259763" y="6111875"/>
          <p14:tracePt t="70793" x="8251825" y="6172200"/>
          <p14:tracePt t="70795" x="8251825" y="6180138"/>
          <p14:tracePt t="70809" x="8245475" y="6210300"/>
          <p14:tracePt t="70826" x="8245475" y="6240463"/>
          <p14:tracePt t="70843" x="8237538" y="6264275"/>
          <p14:tracePt t="70859" x="8237538" y="6270625"/>
          <p14:tracePt t="70928" x="8237538" y="6278563"/>
          <p14:tracePt t="70932" x="8237538" y="6286500"/>
          <p14:tracePt t="70947" x="8237538" y="6294438"/>
          <p14:tracePt t="70960" x="8237538" y="6302375"/>
          <p14:tracePt t="70976" x="8229600" y="6302375"/>
          <p14:tracePt t="70993" x="8229600" y="6308725"/>
          <p14:tracePt t="71594" x="8229600" y="6302375"/>
          <p14:tracePt t="71617" x="8229600" y="6294438"/>
          <p14:tracePt t="71650" x="8229600" y="6286500"/>
          <p14:tracePt t="72212" x="8229600" y="6278563"/>
          <p14:tracePt t="72220" x="8229600" y="6270625"/>
          <p14:tracePt t="72227" x="8229600" y="6256338"/>
          <p14:tracePt t="72243" x="8237538" y="6240463"/>
          <p14:tracePt t="72464" x="8237538" y="6232525"/>
          <p14:tracePt t="72493" x="8237538" y="6226175"/>
          <p14:tracePt t="72506" x="8237538" y="6218238"/>
          <p14:tracePt t="72522" x="8245475" y="6218238"/>
          <p14:tracePt t="72528" x="8245475" y="6210300"/>
          <p14:tracePt t="72656" x="8245475" y="6202363"/>
          <p14:tracePt t="72680" x="8245475" y="6194425"/>
          <p14:tracePt t="80951" x="8251825" y="6194425"/>
          <p14:tracePt t="80957" x="8251825" y="6188075"/>
          <p14:tracePt t="80968" x="8251825" y="6180138"/>
          <p14:tracePt t="80980" x="8259763" y="6180138"/>
          <p14:tracePt t="80996" x="8267700" y="6172200"/>
          <p14:tracePt t="81029" x="8275638" y="6172200"/>
          <p14:tracePt t="81046" x="8289925" y="6172200"/>
          <p14:tracePt t="81063" x="8305800" y="6172200"/>
          <p14:tracePt t="81080" x="8328025" y="6180138"/>
          <p14:tracePt t="81082" x="8335963" y="6180138"/>
          <p14:tracePt t="81096" x="8351838" y="6180138"/>
          <p14:tracePt t="81113" x="8366125" y="6188075"/>
          <p14:tracePt t="81129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39448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Representação Gráfica das Perdas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82" y="839449"/>
            <a:ext cx="10117836" cy="6018551"/>
          </a:xfr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443F6056-68E4-4141-8616-09807FDD0E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898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754"/>
    </mc:Choice>
    <mc:Fallback>
      <p:transition spd="slow" advTm="86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56" x="6354763" y="3725863"/>
          <p14:tracePt t="2159" x="6354763" y="3717925"/>
          <p14:tracePt t="2165" x="6354763" y="3711575"/>
          <p14:tracePt t="2523" x="6346825" y="3703638"/>
          <p14:tracePt t="2530" x="6324600" y="3687763"/>
          <p14:tracePt t="2539" x="6316663" y="3679825"/>
          <p14:tracePt t="2583" x="6308725" y="3679825"/>
          <p14:tracePt t="2588" x="6286500" y="3673475"/>
          <p14:tracePt t="2592" x="6278563" y="3665538"/>
          <p14:tracePt t="2641" x="6164263" y="3665538"/>
          <p14:tracePt t="2642" x="6156325" y="3665538"/>
          <p14:tracePt t="2646" x="6149975" y="3665538"/>
          <p14:tracePt t="2656" x="6126163" y="3665538"/>
          <p14:tracePt t="2672" x="6003925" y="3665538"/>
          <p14:tracePt t="2689" x="5761038" y="3627438"/>
          <p14:tracePt t="2691" x="5730875" y="3619500"/>
          <p14:tracePt t="2692" x="5684838" y="3603625"/>
          <p14:tracePt t="2706" x="5402263" y="3551238"/>
          <p14:tracePt t="2722" x="5083175" y="3482975"/>
          <p14:tracePt t="2724" x="5045075" y="3475038"/>
          <p14:tracePt t="2726" x="5013325" y="3467100"/>
          <p14:tracePt t="2739" x="4800600" y="3436938"/>
          <p14:tracePt t="2756" x="4594225" y="3398838"/>
          <p14:tracePt t="2772" x="4556125" y="3382963"/>
          <p14:tracePt t="2789" x="4556125" y="3368675"/>
          <p14:tracePt t="2806" x="4549775" y="3352800"/>
          <p14:tracePt t="2822" x="4549775" y="3330575"/>
          <p14:tracePt t="2839" x="4541838" y="3314700"/>
          <p14:tracePt t="2856" x="4511675" y="3284538"/>
          <p14:tracePt t="2872" x="4457700" y="3222625"/>
          <p14:tracePt t="2889" x="4381500" y="3116263"/>
          <p14:tracePt t="2890" x="4373563" y="3101975"/>
          <p14:tracePt t="2906" x="4289425" y="2971800"/>
          <p14:tracePt t="2922" x="4221163" y="2819400"/>
          <p14:tracePt t="2939" x="4144963" y="2659063"/>
          <p14:tracePt t="2941" x="4130675" y="2644775"/>
          <p14:tracePt t="2942" x="4122738" y="2628900"/>
          <p14:tracePt t="2956" x="4038600" y="2514600"/>
          <p14:tracePt t="2973" x="3908425" y="2392363"/>
          <p14:tracePt t="2974" x="3894138" y="2378075"/>
          <p14:tracePt t="2989" x="3787775" y="2301875"/>
          <p14:tracePt t="3006" x="3741738" y="2270125"/>
          <p14:tracePt t="3044" x="3741738" y="2263775"/>
          <p14:tracePt t="3048" x="3741738" y="2255838"/>
          <p14:tracePt t="3056" x="3741738" y="2247900"/>
          <p14:tracePt t="3072" x="3741738" y="2225675"/>
          <p14:tracePt t="3089" x="3733800" y="2201863"/>
          <p14:tracePt t="3106" x="3717925" y="2163763"/>
          <p14:tracePt t="3122" x="3695700" y="2117725"/>
          <p14:tracePt t="3139" x="3665538" y="2079625"/>
          <p14:tracePt t="3156" x="3641725" y="2041525"/>
          <p14:tracePt t="3172" x="3635375" y="2019300"/>
          <p14:tracePt t="3189" x="3627438" y="1981200"/>
          <p14:tracePt t="3206" x="3627438" y="1927225"/>
          <p14:tracePt t="3222" x="3611563" y="1866900"/>
          <p14:tracePt t="3239" x="3589338" y="1812925"/>
          <p14:tracePt t="3256" x="3559175" y="1744663"/>
          <p14:tracePt t="3272" x="3527425" y="1706563"/>
          <p14:tracePt t="3289" x="3505200" y="1676400"/>
          <p14:tracePt t="3290" x="3505200" y="1668463"/>
          <p14:tracePt t="3306" x="3475038" y="1630363"/>
          <p14:tracePt t="3322" x="3444875" y="1592263"/>
          <p14:tracePt t="3339" x="3429000" y="1562100"/>
          <p14:tracePt t="3356" x="3413125" y="1516063"/>
          <p14:tracePt t="3372" x="3390900" y="1455738"/>
          <p14:tracePt t="3389" x="3360738" y="1393825"/>
          <p14:tracePt t="3390" x="3352800" y="1379538"/>
          <p14:tracePt t="3406" x="3336925" y="1341438"/>
          <p14:tracePt t="3422" x="3330575" y="1317625"/>
          <p14:tracePt t="3439" x="3330575" y="1311275"/>
          <p14:tracePt t="3456" x="3322638" y="1311275"/>
          <p14:tracePt t="3567" x="3322638" y="1303338"/>
          <p14:tracePt t="3573" x="3322638" y="1295400"/>
          <p14:tracePt t="3582" x="3322638" y="1287463"/>
          <p14:tracePt t="3593" x="3322638" y="1279525"/>
          <p14:tracePt t="3606" x="3322638" y="1265238"/>
          <p14:tracePt t="3623" x="3322638" y="1249363"/>
          <p14:tracePt t="3640" x="3322638" y="1241425"/>
          <p14:tracePt t="3697" x="3322638" y="1235075"/>
          <p14:tracePt t="3705" x="3330575" y="1235075"/>
          <p14:tracePt t="3845" x="3336925" y="1235075"/>
          <p14:tracePt t="5288" x="3336925" y="1241425"/>
          <p14:tracePt t="5297" x="3330575" y="1241425"/>
          <p14:tracePt t="5307" x="3322638" y="1249363"/>
          <p14:tracePt t="5323" x="3314700" y="1273175"/>
          <p14:tracePt t="5340" x="3298825" y="1287463"/>
          <p14:tracePt t="5442" x="3298825" y="1295400"/>
          <p14:tracePt t="5454" x="3292475" y="1295400"/>
          <p14:tracePt t="5457" x="3292475" y="1303338"/>
          <p14:tracePt t="5473" x="3292475" y="1311275"/>
          <p14:tracePt t="5572" x="3284538" y="1311275"/>
          <p14:tracePt t="5576" x="3284538" y="1317625"/>
          <p14:tracePt t="5590" x="3276600" y="1317625"/>
          <p14:tracePt t="5606" x="3276600" y="1325563"/>
          <p14:tracePt t="5654" x="3276600" y="1333500"/>
          <p14:tracePt t="5660" x="3276600" y="1341438"/>
          <p14:tracePt t="5673" x="3276600" y="1355725"/>
          <p14:tracePt t="5690" x="3276600" y="1393825"/>
          <p14:tracePt t="5706" x="3260725" y="1455738"/>
          <p14:tracePt t="5723" x="3238500" y="1554163"/>
          <p14:tracePt t="5724" x="3230563" y="1562100"/>
          <p14:tracePt t="5740" x="3208338" y="1654175"/>
          <p14:tracePt t="5756" x="3192463" y="1752600"/>
          <p14:tracePt t="5758" x="3192463" y="1760538"/>
          <p14:tracePt t="5773" x="3184525" y="1828800"/>
          <p14:tracePt t="5790" x="3184525" y="1912938"/>
          <p14:tracePt t="5806" x="3184525" y="1981200"/>
          <p14:tracePt t="5823" x="3184525" y="2073275"/>
          <p14:tracePt t="5824" x="3184525" y="2079625"/>
          <p14:tracePt t="5840" x="3178175" y="2209800"/>
          <p14:tracePt t="5856" x="3178175" y="2339975"/>
          <p14:tracePt t="5858" x="3178175" y="2346325"/>
          <p14:tracePt t="5873" x="3178175" y="2454275"/>
          <p14:tracePt t="5890" x="3184525" y="2574925"/>
          <p14:tracePt t="5906" x="3200400" y="2674938"/>
          <p14:tracePt t="5923" x="3216275" y="2803525"/>
          <p14:tracePt t="5940" x="3222625" y="2925763"/>
          <p14:tracePt t="5956" x="3222625" y="3101975"/>
          <p14:tracePt t="5973" x="3184525" y="3352800"/>
          <p14:tracePt t="5990" x="3162300" y="3673475"/>
          <p14:tracePt t="6006" x="3140075" y="3970338"/>
          <p14:tracePt t="6008" x="3132138" y="4008438"/>
          <p14:tracePt t="6023" x="3132138" y="4251325"/>
          <p14:tracePt t="6040" x="3140075" y="4435475"/>
          <p14:tracePt t="6056" x="3170238" y="4556125"/>
          <p14:tracePt t="6058" x="3170238" y="4564063"/>
          <p14:tracePt t="6073" x="3192463" y="4632325"/>
          <p14:tracePt t="6090" x="3208338" y="4670425"/>
          <p14:tracePt t="6107" x="3208338" y="4686300"/>
          <p14:tracePt t="6123" x="3216275" y="4702175"/>
          <p14:tracePt t="6140" x="3216275" y="4746625"/>
          <p14:tracePt t="6157" x="3216275" y="4784725"/>
          <p14:tracePt t="6158" x="3216275" y="4792663"/>
          <p14:tracePt t="6173" x="3222625" y="4822825"/>
          <p14:tracePt t="6190" x="3222625" y="4854575"/>
          <p14:tracePt t="6207" x="3222625" y="4868863"/>
          <p14:tracePt t="6224" x="3230563" y="4899025"/>
          <p14:tracePt t="6240" x="3238500" y="4922838"/>
          <p14:tracePt t="6257" x="3238500" y="4937125"/>
          <p14:tracePt t="6273" x="3238500" y="4968875"/>
          <p14:tracePt t="6290" x="3230563" y="4991100"/>
          <p14:tracePt t="6307" x="3222625" y="5013325"/>
          <p14:tracePt t="6323" x="3216275" y="5045075"/>
          <p14:tracePt t="6340" x="3208338" y="5075238"/>
          <p14:tracePt t="6357" x="3200400" y="5135563"/>
          <p14:tracePt t="6358" x="3200400" y="5143500"/>
          <p14:tracePt t="6373" x="3178175" y="5235575"/>
          <p14:tracePt t="6390" x="3154363" y="5334000"/>
          <p14:tracePt t="6407" x="3124200" y="5432425"/>
          <p14:tracePt t="6408" x="3124200" y="5448300"/>
          <p14:tracePt t="6423" x="3086100" y="5546725"/>
          <p14:tracePt t="6440" x="3040063" y="5622925"/>
          <p14:tracePt t="6442" x="3032125" y="5630863"/>
          <p14:tracePt t="6457" x="3001963" y="5676900"/>
          <p14:tracePt t="6473" x="2979738" y="5707063"/>
          <p14:tracePt t="6490" x="2963863" y="5730875"/>
          <p14:tracePt t="6507" x="2955925" y="5753100"/>
          <p14:tracePt t="6523" x="2933700" y="5783263"/>
          <p14:tracePt t="6540" x="2911475" y="5829300"/>
          <p14:tracePt t="6557" x="2887663" y="5889625"/>
          <p14:tracePt t="6559" x="2879725" y="5889625"/>
          <p14:tracePt t="6574" x="2849563" y="5951538"/>
          <p14:tracePt t="6590" x="2811463" y="6011863"/>
          <p14:tracePt t="6607" x="2765425" y="6096000"/>
          <p14:tracePt t="6608" x="2765425" y="6111875"/>
          <p14:tracePt t="6624" x="2697163" y="6210300"/>
          <p14:tracePt t="6640" x="2613025" y="6332538"/>
          <p14:tracePt t="6641" x="2606675" y="6346825"/>
          <p14:tracePt t="6657" x="2522538" y="6454775"/>
          <p14:tracePt t="6658" x="2506663" y="6477000"/>
          <p14:tracePt t="6674" x="2430463" y="6583363"/>
          <p14:tracePt t="6690" x="2392363" y="6651625"/>
          <p14:tracePt t="6707" x="2378075" y="6683375"/>
          <p14:tracePt t="6966" x="2378075" y="6675438"/>
          <p14:tracePt t="6970" x="2378075" y="6667500"/>
          <p14:tracePt t="6973" x="2378075" y="6659563"/>
          <p14:tracePt t="6990" x="2392363" y="6621463"/>
          <p14:tracePt t="7007" x="2408238" y="6583363"/>
          <p14:tracePt t="7008" x="2416175" y="6583363"/>
          <p14:tracePt t="7024" x="2416175" y="6561138"/>
          <p14:tracePt t="7040" x="2416175" y="6545263"/>
          <p14:tracePt t="7057" x="2416175" y="6537325"/>
          <p14:tracePt t="7074" x="2416175" y="6523038"/>
          <p14:tracePt t="7090" x="2422525" y="6507163"/>
          <p14:tracePt t="7107" x="2422525" y="6499225"/>
          <p14:tracePt t="7124" x="2430463" y="6484938"/>
          <p14:tracePt t="7140" x="2446338" y="6469063"/>
          <p14:tracePt t="7157" x="2446338" y="6461125"/>
          <p14:tracePt t="7174" x="2446338" y="6446838"/>
          <p14:tracePt t="7226" x="2454275" y="6446838"/>
          <p14:tracePt t="7229" x="2454275" y="6438900"/>
          <p14:tracePt t="7240" x="2460625" y="6408738"/>
          <p14:tracePt t="7257" x="2484438" y="6354763"/>
          <p14:tracePt t="7258" x="2484438" y="6346825"/>
          <p14:tracePt t="7274" x="2506663" y="6294438"/>
          <p14:tracePt t="7290" x="2514600" y="6256338"/>
          <p14:tracePt t="7307" x="2522538" y="6240463"/>
          <p14:tracePt t="7324" x="2522538" y="6232525"/>
          <p14:tracePt t="7860" x="2522538" y="6240463"/>
          <p14:tracePt t="7864" x="2522538" y="6248400"/>
          <p14:tracePt t="7874" x="2522538" y="6256338"/>
          <p14:tracePt t="7890" x="2530475" y="6278563"/>
          <p14:tracePt t="7908" x="2544763" y="6294438"/>
          <p14:tracePt t="7924" x="2552700" y="6308725"/>
          <p14:tracePt t="7941" x="2560638" y="6308725"/>
          <p14:tracePt t="7957" x="2568575" y="6316663"/>
          <p14:tracePt t="8012" x="2574925" y="6316663"/>
          <p14:tracePt t="8018" x="2582863" y="6316663"/>
          <p14:tracePt t="8024" x="2598738" y="6316663"/>
          <p14:tracePt t="8041" x="2636838" y="6316663"/>
          <p14:tracePt t="8042" x="2644775" y="6316663"/>
          <p14:tracePt t="8057" x="2682875" y="6316663"/>
          <p14:tracePt t="8058" x="2689225" y="6316663"/>
          <p14:tracePt t="8074" x="2713038" y="6316663"/>
          <p14:tracePt t="8090" x="2720975" y="6316663"/>
          <p14:tracePt t="8154" x="2727325" y="6316663"/>
          <p14:tracePt t="8156" x="2735263" y="6316663"/>
          <p14:tracePt t="8160" x="2743200" y="6316663"/>
          <p14:tracePt t="8174" x="2773363" y="6316663"/>
          <p14:tracePt t="8191" x="2849563" y="6308725"/>
          <p14:tracePt t="8192" x="2857500" y="6308725"/>
          <p14:tracePt t="8208" x="2925763" y="6308725"/>
          <p14:tracePt t="8224" x="2971800" y="6302375"/>
          <p14:tracePt t="8241" x="2987675" y="6294438"/>
          <p14:tracePt t="8257" x="2994025" y="6294438"/>
          <p14:tracePt t="8276" x="2994025" y="6286500"/>
          <p14:tracePt t="8291" x="3001963" y="6286500"/>
          <p14:tracePt t="8292" x="3009900" y="6286500"/>
          <p14:tracePt t="8307" x="3017838" y="6278563"/>
          <p14:tracePt t="8324" x="3025775" y="6278563"/>
          <p14:tracePt t="8348" x="3025775" y="6270625"/>
          <p14:tracePt t="8424" x="3032125" y="6270625"/>
          <p14:tracePt t="8432" x="3040063" y="6270625"/>
          <p14:tracePt t="8441" x="3055938" y="6278563"/>
          <p14:tracePt t="8457" x="3078163" y="6286500"/>
          <p14:tracePt t="8474" x="3094038" y="6294438"/>
          <p14:tracePt t="8491" x="3094038" y="6302375"/>
          <p14:tracePt t="8507" x="3101975" y="6302375"/>
          <p14:tracePt t="8670" x="3108325" y="6302375"/>
          <p14:tracePt t="8674" x="3116263" y="6302375"/>
          <p14:tracePt t="8684" x="3124200" y="6308725"/>
          <p14:tracePt t="8704" x="3132138" y="6308725"/>
          <p14:tracePt t="8720" x="3140075" y="6308725"/>
          <p14:tracePt t="8724" x="3140075" y="6316663"/>
          <p14:tracePt t="8741" x="3170238" y="6316663"/>
          <p14:tracePt t="8758" x="3216275" y="6324600"/>
          <p14:tracePt t="8774" x="3284538" y="6324600"/>
          <p14:tracePt t="8791" x="3360738" y="6332538"/>
          <p14:tracePt t="8792" x="3375025" y="6332538"/>
          <p14:tracePt t="8808" x="3475038" y="6332538"/>
          <p14:tracePt t="8824" x="3559175" y="6340475"/>
          <p14:tracePt t="8825" x="3565525" y="6340475"/>
          <p14:tracePt t="8841" x="3635375" y="6340475"/>
          <p14:tracePt t="8842" x="3641725" y="6340475"/>
          <p14:tracePt t="8858" x="3725863" y="6340475"/>
          <p14:tracePt t="8874" x="3810000" y="6324600"/>
          <p14:tracePt t="8891" x="3886200" y="6316663"/>
          <p14:tracePt t="8892" x="3902075" y="6316663"/>
          <p14:tracePt t="8908" x="3992563" y="6316663"/>
          <p14:tracePt t="8924" x="4060825" y="6316663"/>
          <p14:tracePt t="8941" x="4114800" y="6316663"/>
          <p14:tracePt t="8942" x="4122738" y="6316663"/>
          <p14:tracePt t="8958" x="4152900" y="6316663"/>
          <p14:tracePt t="8974" x="4183063" y="6308725"/>
          <p14:tracePt t="8991" x="4198938" y="6308725"/>
          <p14:tracePt t="9008" x="4213225" y="6302375"/>
          <p14:tracePt t="9024" x="4229100" y="6302375"/>
          <p14:tracePt t="9058" x="4237038" y="6302375"/>
          <p14:tracePt t="9075" x="4251325" y="6294438"/>
          <p14:tracePt t="9091" x="4275138" y="6294438"/>
          <p14:tracePt t="9108" x="4297363" y="6286500"/>
          <p14:tracePt t="9554" x="4305300" y="6286500"/>
          <p14:tracePt t="9794" x="4305300" y="6278563"/>
          <p14:tracePt t="9846" x="4297363" y="6278563"/>
          <p14:tracePt t="9848" x="4289425" y="6278563"/>
          <p14:tracePt t="9858" x="4244975" y="6278563"/>
          <p14:tracePt t="9875" x="4137025" y="6278563"/>
          <p14:tracePt t="9891" x="3962400" y="6286500"/>
          <p14:tracePt t="9908" x="3787775" y="6294438"/>
          <p14:tracePt t="9925" x="3603625" y="6286500"/>
          <p14:tracePt t="9941" x="3413125" y="6278563"/>
          <p14:tracePt t="9958" x="3230563" y="6264275"/>
          <p14:tracePt t="9975" x="3009900" y="6256338"/>
          <p14:tracePt t="9976" x="2987675" y="6256338"/>
          <p14:tracePt t="9991" x="2727325" y="6248400"/>
          <p14:tracePt t="10008" x="2460625" y="6248400"/>
          <p14:tracePt t="10025" x="2255838" y="6240463"/>
          <p14:tracePt t="10041" x="2141538" y="6240463"/>
          <p14:tracePt t="10058" x="2117725" y="6240463"/>
          <p14:tracePt t="10126" x="2111375" y="6240463"/>
          <p14:tracePt t="10129" x="2103438" y="6240463"/>
          <p14:tracePt t="10142" x="2079625" y="6240463"/>
          <p14:tracePt t="10158" x="2057400" y="6240463"/>
          <p14:tracePt t="10175" x="2049463" y="6240463"/>
          <p14:tracePt t="10358" x="2057400" y="6240463"/>
          <p14:tracePt t="10362" x="2065338" y="6240463"/>
          <p14:tracePt t="10375" x="2079625" y="6240463"/>
          <p14:tracePt t="10392" x="2155825" y="6240463"/>
          <p14:tracePt t="10408" x="2255838" y="6240463"/>
          <p14:tracePt t="10425" x="2339975" y="6240463"/>
          <p14:tracePt t="10442" x="2392363" y="6240463"/>
          <p14:tracePt t="10458" x="2422525" y="6240463"/>
          <p14:tracePt t="10519" x="2430463" y="6240463"/>
          <p14:tracePt t="10531" x="2438400" y="6240463"/>
          <p14:tracePt t="10536" x="2446338" y="6240463"/>
          <p14:tracePt t="10542" x="2454275" y="6240463"/>
          <p14:tracePt t="10558" x="2498725" y="6232525"/>
          <p14:tracePt t="10575" x="2574925" y="6232525"/>
          <p14:tracePt t="10576" x="2582863" y="6232525"/>
          <p14:tracePt t="10578" x="2590800" y="6232525"/>
          <p14:tracePt t="10592" x="2651125" y="6232525"/>
          <p14:tracePt t="10594" x="2659063" y="6232525"/>
          <p14:tracePt t="10608" x="2705100" y="6232525"/>
          <p14:tracePt t="10625" x="2751138" y="6232525"/>
          <p14:tracePt t="10642" x="2797175" y="6232525"/>
          <p14:tracePt t="10644" x="2803525" y="6232525"/>
          <p14:tracePt t="10660" x="2857500" y="6232525"/>
          <p14:tracePt t="10675" x="2917825" y="6240463"/>
          <p14:tracePt t="10676" x="2925763" y="6240463"/>
          <p14:tracePt t="10692" x="3040063" y="6248400"/>
          <p14:tracePt t="10708" x="3200400" y="6248400"/>
          <p14:tracePt t="10725" x="3390900" y="6248400"/>
          <p14:tracePt t="10726" x="3429000" y="6248400"/>
          <p14:tracePt t="10742" x="3641725" y="6248400"/>
          <p14:tracePt t="10759" x="3916363" y="6232525"/>
          <p14:tracePt t="10761" x="3970338" y="6226175"/>
          <p14:tracePt t="10763" x="4008438" y="6226175"/>
          <p14:tracePt t="10764" x="4038600" y="6226175"/>
          <p14:tracePt t="10775" x="4259263" y="6210300"/>
          <p14:tracePt t="10792" x="4648200" y="6188075"/>
          <p14:tracePt t="10794" x="4686300" y="6188075"/>
          <p14:tracePt t="10796" x="4732338" y="6188075"/>
          <p14:tracePt t="10808" x="4999038" y="6172200"/>
          <p14:tracePt t="10825" x="5349875" y="6149975"/>
          <p14:tracePt t="10826" x="5387975" y="6149975"/>
          <p14:tracePt t="10842" x="5532438" y="6142038"/>
          <p14:tracePt t="10859" x="5622925" y="6134100"/>
          <p14:tracePt t="10875" x="5730875" y="6126163"/>
          <p14:tracePt t="10892" x="6049963" y="6103938"/>
          <p14:tracePt t="10909" x="6416675" y="6065838"/>
          <p14:tracePt t="10911" x="6461125" y="6065838"/>
          <p14:tracePt t="10925" x="6842125" y="6027738"/>
          <p14:tracePt t="12596" x="6904038" y="6003925"/>
          <p14:tracePt t="12605" x="6942138" y="5997575"/>
          <p14:tracePt t="12609" x="6972300" y="5981700"/>
          <p14:tracePt t="12626" x="7070725" y="5959475"/>
          <p14:tracePt t="12627" x="7124700" y="5951538"/>
          <p14:tracePt t="12642" x="7726363" y="5813425"/>
          <p14:tracePt t="12645" x="7794625" y="5791200"/>
          <p14:tracePt t="12647" x="7856538" y="5775325"/>
          <p14:tracePt t="12660" x="8069263" y="5699125"/>
          <p14:tracePt t="12662" x="8077200" y="5692775"/>
          <p14:tracePt t="12665" x="8085138" y="5692775"/>
          <p14:tracePt t="12676" x="8085138" y="5668963"/>
          <p14:tracePt t="12692" x="7962900" y="5622925"/>
          <p14:tracePt t="12695" x="7932738" y="5616575"/>
          <p14:tracePt t="12697" x="7894638" y="5608638"/>
          <p14:tracePt t="12710" x="7780338" y="5600700"/>
          <p14:tracePt t="12726" x="7788275" y="5616575"/>
          <p14:tracePt t="12742" x="8077200" y="5661025"/>
          <p14:tracePt t="12760" x="9250363" y="5684838"/>
          <p14:tracePt t="12762" x="9426575" y="5676900"/>
          <p14:tracePt t="12776" x="10782300" y="5502275"/>
          <p14:tracePt t="12778" x="10964863" y="5470525"/>
          <p14:tracePt t="12780" x="11147425" y="5426075"/>
          <p14:tracePt t="12792" x="12001500" y="5227638"/>
          <p14:tracePt t="12794" x="12093575" y="5203825"/>
          <p14:tracePt t="12796" x="12184063" y="5181600"/>
          <p14:tracePt t="12809" x="12184063" y="5059363"/>
          <p14:tracePt t="12826" x="12131675" y="4975225"/>
          <p14:tracePt t="12828" x="12107863" y="4975225"/>
          <p14:tracePt t="12830" x="12077700" y="4968875"/>
          <p14:tracePt t="12843" x="11841163" y="4960938"/>
          <p14:tracePt t="12860" x="11560175" y="4999038"/>
          <p14:tracePt t="12863" x="11544300" y="5006975"/>
          <p14:tracePt t="12864" x="11536363" y="5013325"/>
          <p14:tracePt t="12876" x="11528425" y="5029200"/>
          <p14:tracePt t="12893" x="11544300" y="5051425"/>
          <p14:tracePt t="12894" x="11560175" y="5059363"/>
          <p14:tracePt t="12910" x="11780838" y="5097463"/>
          <p14:tracePt t="12912" x="11864975" y="5105400"/>
          <p14:tracePt t="12915" x="11909425" y="5113338"/>
          <p14:tracePt t="12926" x="12131675" y="5121275"/>
          <p14:tracePt t="12943" x="12184063" y="5121275"/>
          <p14:tracePt t="12959" x="12184063" y="5127625"/>
          <p14:tracePt t="12976" x="12184063" y="5211763"/>
          <p14:tracePt t="12978" x="12184063" y="5227638"/>
          <p14:tracePt t="12980" x="12184063" y="5241925"/>
          <p14:tracePt t="12993" x="12184063" y="5341938"/>
          <p14:tracePt t="13009" x="12184063" y="5448300"/>
          <p14:tracePt t="13010" x="12184063" y="5456238"/>
          <p14:tracePt t="13026" x="12184063" y="5546725"/>
          <p14:tracePt t="13043" x="12184063" y="5661025"/>
          <p14:tracePt t="13045" x="12184063" y="5684838"/>
          <p14:tracePt t="13046" x="12184063" y="5699125"/>
          <p14:tracePt t="13048" x="12184063" y="5715000"/>
          <p14:tracePt t="13059" x="12184063" y="5807075"/>
          <p14:tracePt t="13076" x="12184063" y="5845175"/>
          <p14:tracePt t="13100" x="12169775" y="5851525"/>
          <p14:tracePt t="13110" x="12001500" y="5867400"/>
          <p14:tracePt t="13126" x="11460163" y="5889625"/>
          <p14:tracePt t="13143" x="10874375" y="5927725"/>
          <p14:tracePt t="13145" x="10812463" y="5927725"/>
          <p14:tracePt t="13147" x="10752138" y="5935663"/>
          <p14:tracePt t="13160" x="10371138" y="5965825"/>
          <p14:tracePt t="13176" x="10134600" y="6003925"/>
          <p14:tracePt t="13193" x="10058400" y="6027738"/>
          <p14:tracePt t="13194" x="10042525" y="6035675"/>
          <p14:tracePt t="13196" x="10036175" y="6035675"/>
          <p14:tracePt t="13198" x="10028238" y="6042025"/>
          <p14:tracePt t="13209" x="9998075" y="6057900"/>
          <p14:tracePt t="13226" x="9883775" y="6088063"/>
          <p14:tracePt t="13228" x="9867900" y="6096000"/>
          <p14:tracePt t="13230" x="9845675" y="6096000"/>
          <p14:tracePt t="13243" x="9707563" y="6126163"/>
          <p14:tracePt t="13244" x="9693275" y="6126163"/>
          <p14:tracePt t="13260" x="9478963" y="6164263"/>
          <p14:tracePt t="13276" x="9304338" y="6188075"/>
          <p14:tracePt t="13278" x="9288463" y="6194425"/>
          <p14:tracePt t="13293" x="9144000" y="6210300"/>
          <p14:tracePt t="13295" x="9121775" y="6210300"/>
          <p14:tracePt t="13296" x="9097963" y="6218238"/>
          <p14:tracePt t="13309" x="8937625" y="6218238"/>
          <p14:tracePt t="13326" x="8588375" y="6218238"/>
          <p14:tracePt t="13328" x="8542338" y="6210300"/>
          <p14:tracePt t="13331" x="8512175" y="6210300"/>
          <p14:tracePt t="13332" x="8474075" y="6210300"/>
          <p14:tracePt t="13343" x="8335963" y="6210300"/>
          <p14:tracePt t="13360" x="8183563" y="6210300"/>
          <p14:tracePt t="13363" x="8169275" y="6210300"/>
          <p14:tracePt t="13364" x="8153400" y="6210300"/>
          <p14:tracePt t="13376" x="8107363" y="6210300"/>
          <p14:tracePt t="13379" x="8099425" y="6210300"/>
          <p14:tracePt t="13381" x="8093075" y="6218238"/>
          <p14:tracePt t="13393" x="8077200" y="6218238"/>
          <p14:tracePt t="13409" x="8077200" y="6226175"/>
          <p14:tracePt t="13457" x="8069263" y="6226175"/>
          <p14:tracePt t="13467" x="8061325" y="6226175"/>
          <p14:tracePt t="13476" x="8047038" y="6232525"/>
          <p14:tracePt t="13493" x="8031163" y="6240463"/>
          <p14:tracePt t="13594" x="8039100" y="6240463"/>
          <p14:tracePt t="13601" x="8047038" y="6240463"/>
          <p14:tracePt t="13610" x="8061325" y="6240463"/>
          <p14:tracePt t="13626" x="8099425" y="6240463"/>
          <p14:tracePt t="13643" x="8175625" y="6232525"/>
          <p14:tracePt t="13645" x="8191500" y="6226175"/>
          <p14:tracePt t="13647" x="8213725" y="6226175"/>
          <p14:tracePt t="13648" x="8221663" y="6226175"/>
          <p14:tracePt t="13660" x="8297863" y="6210300"/>
          <p14:tracePt t="13663" x="8305800" y="6210300"/>
          <p14:tracePt t="13664" x="8313738" y="6210300"/>
          <p14:tracePt t="13676" x="8343900" y="6194425"/>
          <p14:tracePt t="13693" x="8382000" y="6188075"/>
          <p14:tracePt t="13696" x="8389938" y="6188075"/>
          <p14:tracePt t="13710" x="8420100" y="6180138"/>
          <p14:tracePt t="13726" x="8488363" y="6180138"/>
          <p14:tracePt t="13729" x="8504238" y="6180138"/>
          <p14:tracePt t="13730" x="8512175" y="6180138"/>
          <p14:tracePt t="13731" x="8526463" y="6180138"/>
          <p14:tracePt t="13743" x="8602663" y="6188075"/>
          <p14:tracePt t="13760" x="8702675" y="6202363"/>
          <p14:tracePt t="13776" x="8747125" y="6202363"/>
          <p14:tracePt t="13793" x="8778875" y="6210300"/>
          <p14:tracePt t="14029" x="8770938" y="6210300"/>
          <p14:tracePt t="14411" x="8763000" y="6210300"/>
          <p14:tracePt t="14419" x="8755063" y="6210300"/>
          <p14:tracePt t="14489" x="8747125" y="6210300"/>
          <p14:tracePt t="14557" x="8747125" y="6202363"/>
          <p14:tracePt t="14633" x="8740775" y="6202363"/>
          <p14:tracePt t="14655" x="8732838" y="6202363"/>
          <p14:tracePt t="14663" x="8724900" y="6194425"/>
          <p14:tracePt t="14669" x="8716963" y="6194425"/>
          <p14:tracePt t="14677" x="8709025" y="6188075"/>
          <p14:tracePt t="14710" x="8694738" y="6180138"/>
          <p14:tracePt t="14727" x="8694738" y="6172200"/>
          <p14:tracePt t="14743" x="8686800" y="6164263"/>
          <p14:tracePt t="14760" x="8678863" y="6156325"/>
          <p14:tracePt t="14785" x="8678863" y="6149975"/>
          <p14:tracePt t="14787" x="8670925" y="6149975"/>
          <p14:tracePt t="14899" x="8664575" y="6149975"/>
          <p14:tracePt t="15038" x="8656638" y="6149975"/>
          <p14:tracePt t="15046" x="8640763" y="6142038"/>
          <p14:tracePt t="15060" x="8610600" y="6142038"/>
          <p14:tracePt t="15062" x="8602663" y="6142038"/>
          <p14:tracePt t="15077" x="8594725" y="6142038"/>
          <p14:tracePt t="15093" x="8588375" y="6142038"/>
          <p14:tracePt t="15189" x="8588375" y="6134100"/>
          <p14:tracePt t="15194" x="8580438" y="6134100"/>
          <p14:tracePt t="15199" x="8572500" y="6134100"/>
          <p14:tracePt t="15210" x="8564563" y="6118225"/>
          <p14:tracePt t="15227" x="8550275" y="6118225"/>
          <p14:tracePt t="15244" x="8534400" y="6111875"/>
          <p14:tracePt t="15260" x="8518525" y="6103938"/>
          <p14:tracePt t="15262" x="8512175" y="6103938"/>
          <p14:tracePt t="15277" x="8496300" y="6088063"/>
          <p14:tracePt t="15294" x="8466138" y="6080125"/>
          <p14:tracePt t="15310" x="8420100" y="6065838"/>
          <p14:tracePt t="15327" x="8374063" y="6057900"/>
          <p14:tracePt t="15329" x="8366125" y="6057900"/>
          <p14:tracePt t="15331" x="8359775" y="6057900"/>
          <p14:tracePt t="15332" x="8351838" y="6049963"/>
          <p14:tracePt t="15344" x="8328025" y="6042025"/>
          <p14:tracePt t="15360" x="8245475" y="6019800"/>
          <p14:tracePt t="15362" x="8229600" y="6019800"/>
          <p14:tracePt t="15377" x="8123238" y="5997575"/>
          <p14:tracePt t="15378" x="8107363" y="5989638"/>
          <p14:tracePt t="15394" x="7962900" y="5943600"/>
          <p14:tracePt t="15410" x="7870825" y="5927725"/>
          <p14:tracePt t="15412" x="7864475" y="5927725"/>
          <p14:tracePt t="15414" x="7840663" y="5921375"/>
          <p14:tracePt t="15427" x="7673975" y="5905500"/>
          <p14:tracePt t="15428" x="7635875" y="5897563"/>
          <p14:tracePt t="15444" x="7307263" y="5867400"/>
          <p14:tracePt t="15446" x="7269163" y="5859463"/>
          <p14:tracePt t="15460" x="6980238" y="5851525"/>
          <p14:tracePt t="15462" x="6926263" y="5845175"/>
          <p14:tracePt t="15477" x="6727825" y="5837238"/>
          <p14:tracePt t="15479" x="6721475" y="5837238"/>
          <p14:tracePt t="15494" x="6591300" y="5829300"/>
          <p14:tracePt t="15510" x="6362700" y="5807075"/>
          <p14:tracePt t="15513" x="6332538" y="5799138"/>
          <p14:tracePt t="15514" x="6302375" y="5791200"/>
          <p14:tracePt t="15527" x="6202363" y="5768975"/>
          <p14:tracePt t="15543" x="6202363" y="5761038"/>
          <p14:tracePt t="15583" x="6194425" y="5753100"/>
          <p14:tracePt t="15601" x="6188075" y="5745163"/>
          <p14:tracePt t="15607" x="6180138" y="5745163"/>
          <p14:tracePt t="15610" x="6172200" y="5737225"/>
          <p14:tracePt t="15627" x="6134100" y="5730875"/>
          <p14:tracePt t="15644" x="6049963" y="5715000"/>
          <p14:tracePt t="15661" x="5981700" y="5699125"/>
          <p14:tracePt t="15663" x="5965825" y="5699125"/>
          <p14:tracePt t="15665" x="5951538" y="5692775"/>
          <p14:tracePt t="15666" x="5943600" y="5692775"/>
          <p14:tracePt t="15677" x="5883275" y="5684838"/>
          <p14:tracePt t="15694" x="5737225" y="5654675"/>
          <p14:tracePt t="15696" x="5715000" y="5646738"/>
          <p14:tracePt t="15710" x="5668963" y="5638800"/>
          <p14:tracePt t="19016" x="5661025" y="5630863"/>
          <p14:tracePt t="19023" x="5654675" y="5630863"/>
          <p14:tracePt t="19028" x="5646738" y="5630863"/>
          <p14:tracePt t="19045" x="5600700" y="5622925"/>
          <p14:tracePt t="19047" x="5578475" y="5616575"/>
          <p14:tracePt t="19048" x="5562600" y="5608638"/>
          <p14:tracePt t="19050" x="5546725" y="5608638"/>
          <p14:tracePt t="19062" x="5418138" y="5578475"/>
          <p14:tracePt t="19062" x="0" y="0"/>
        </p14:tracePtLst>
        <p14:tracePtLst>
          <p14:tracePt t="20415" x="2316163" y="1235075"/>
          <p14:tracePt t="20421" x="2324100" y="1235075"/>
          <p14:tracePt t="20441" x="2332038" y="1235075"/>
          <p14:tracePt t="20567" x="2339975" y="1235075"/>
          <p14:tracePt t="20583" x="2346325" y="1235075"/>
          <p14:tracePt t="20623" x="2354263" y="1235075"/>
          <p14:tracePt t="20656" x="2354263" y="1241425"/>
          <p14:tracePt t="20662" x="2362200" y="1241425"/>
          <p14:tracePt t="20673" x="2370138" y="1241425"/>
          <p14:tracePt t="20679" x="2378075" y="1249363"/>
          <p14:tracePt t="20696" x="2416175" y="1257300"/>
          <p14:tracePt t="20712" x="2438400" y="1265238"/>
          <p14:tracePt t="25157" x="2446338" y="1265238"/>
          <p14:tracePt t="25199" x="2460625" y="1249363"/>
          <p14:tracePt t="25335" x="2468563" y="1249363"/>
          <p14:tracePt t="25340" x="2476500" y="1249363"/>
          <p14:tracePt t="25347" x="2476500" y="1257300"/>
          <p14:tracePt t="25403" x="2476500" y="1265238"/>
          <p14:tracePt t="25428" x="2476500" y="1273175"/>
          <p14:tracePt t="25433" x="2468563" y="1273175"/>
          <p14:tracePt t="25447" x="2454275" y="1287463"/>
          <p14:tracePt t="25464" x="2438400" y="1303338"/>
          <p14:tracePt t="25466" x="2438400" y="1311275"/>
          <p14:tracePt t="25561" x="2438400" y="1303338"/>
          <p14:tracePt t="25566" x="2446338" y="1287463"/>
          <p14:tracePt t="25580" x="2454275" y="1265238"/>
          <p14:tracePt t="25597" x="2454275" y="1257300"/>
          <p14:tracePt t="25599" x="2460625" y="1257300"/>
          <p14:tracePt t="25712" x="2454275" y="1257300"/>
          <p14:tracePt t="25723" x="2446338" y="1257300"/>
          <p14:tracePt t="25731" x="2430463" y="1273175"/>
          <p14:tracePt t="25747" x="2408238" y="1287463"/>
          <p14:tracePt t="25749" x="2400300" y="1287463"/>
          <p14:tracePt t="25764" x="2362200" y="1311275"/>
          <p14:tracePt t="25781" x="2278063" y="1325563"/>
          <p14:tracePt t="25782" x="2270125" y="1325563"/>
          <p14:tracePt t="25784" x="2263775" y="1325563"/>
          <p14:tracePt t="25786" x="2247900" y="1333500"/>
          <p14:tracePt t="25797" x="2209800" y="1341438"/>
          <p14:tracePt t="25798" x="2193925" y="1341438"/>
          <p14:tracePt t="25814" x="2149475" y="1355725"/>
          <p14:tracePt t="25831" x="2133600" y="1363663"/>
          <p14:tracePt t="25847" x="2125663" y="1363663"/>
          <p14:tracePt t="25893" x="2133600" y="1355725"/>
          <p14:tracePt t="25925" x="2133600" y="1349375"/>
          <p14:tracePt t="25930" x="2133600" y="1341438"/>
          <p14:tracePt t="25934" x="2125663" y="1333500"/>
          <p14:tracePt t="25947" x="2117725" y="1317625"/>
          <p14:tracePt t="25964" x="2111375" y="1287463"/>
          <p14:tracePt t="25966" x="2111375" y="1279525"/>
          <p14:tracePt t="25981" x="2111375" y="1265238"/>
          <p14:tracePt t="25997" x="2111375" y="1241425"/>
          <p14:tracePt t="26014" x="2111375" y="1235075"/>
          <p14:tracePt t="26035" x="2117725" y="1235075"/>
          <p14:tracePt t="26047" x="2133600" y="1235075"/>
          <p14:tracePt t="26064" x="2201863" y="1241425"/>
          <p14:tracePt t="26066" x="2209800" y="1241425"/>
          <p14:tracePt t="26081" x="2308225" y="1257300"/>
          <p14:tracePt t="26082" x="2324100" y="1257300"/>
          <p14:tracePt t="26084" x="2339975" y="1257300"/>
          <p14:tracePt t="26086" x="2346325" y="1257300"/>
          <p14:tracePt t="26088" x="2370138" y="1265238"/>
          <p14:tracePt t="26098" x="2416175" y="1273175"/>
          <p14:tracePt t="26114" x="2454275" y="1273175"/>
          <p14:tracePt t="26130" x="2460625" y="1273175"/>
          <p14:tracePt t="26201" x="2468563" y="1273175"/>
          <p14:tracePt t="26213" x="2468563" y="1279525"/>
          <p14:tracePt t="26221" x="2476500" y="1279525"/>
          <p14:tracePt t="26230" x="2484438" y="1287463"/>
          <p14:tracePt t="26248" x="2492375" y="1295400"/>
          <p14:tracePt t="26264" x="2492375" y="1303338"/>
          <p14:tracePt t="27333" x="2498725" y="1303338"/>
          <p14:tracePt t="27431" x="2492375" y="1303338"/>
          <p14:tracePt t="27521" x="2484438" y="1303338"/>
          <p14:tracePt t="27526" x="2476500" y="1303338"/>
          <p14:tracePt t="27535" x="2468563" y="1303338"/>
          <p14:tracePt t="27548" x="2460625" y="1303338"/>
          <p14:tracePt t="27635" x="2454275" y="1295400"/>
          <p14:tracePt t="27642" x="2446338" y="1295400"/>
          <p14:tracePt t="27667" x="2446338" y="1287463"/>
          <p14:tracePt t="27670" x="2438400" y="1287463"/>
          <p14:tracePt t="27767" x="2438400" y="1279525"/>
          <p14:tracePt t="27775" x="2430463" y="1279525"/>
          <p14:tracePt t="27807" x="2430463" y="1273175"/>
          <p14:tracePt t="27831" x="2422525" y="1273175"/>
          <p14:tracePt t="28615" x="2430463" y="1273175"/>
          <p14:tracePt t="28622" x="2438400" y="1273175"/>
          <p14:tracePt t="28632" x="2454275" y="1273175"/>
          <p14:tracePt t="28648" x="2468563" y="1273175"/>
          <p14:tracePt t="28665" x="2492375" y="1279525"/>
          <p14:tracePt t="28682" x="2522538" y="1287463"/>
          <p14:tracePt t="28698" x="2544763" y="1295400"/>
          <p14:tracePt t="28715" x="2574925" y="1295400"/>
          <p14:tracePt t="28717" x="2574925" y="1303338"/>
          <p14:tracePt t="28732" x="2606675" y="1303338"/>
          <p14:tracePt t="28748" x="2636838" y="1317625"/>
          <p14:tracePt t="28774" x="2644775" y="1317625"/>
          <p14:tracePt t="28782" x="2659063" y="1325563"/>
          <p14:tracePt t="30407" x="2674938" y="1333500"/>
          <p14:tracePt t="30675" x="2713038" y="1341438"/>
          <p14:tracePt t="30680" x="2773363" y="1355725"/>
          <p14:tracePt t="30686" x="2827338" y="1371600"/>
          <p14:tracePt t="30699" x="3009900" y="1409700"/>
          <p14:tracePt t="30716" x="3467100" y="1508125"/>
          <p14:tracePt t="30718" x="3489325" y="1508125"/>
          <p14:tracePt t="30721" x="3521075" y="1516063"/>
          <p14:tracePt t="30722" x="3543300" y="1524000"/>
          <p14:tracePt t="30732" x="3589338" y="1539875"/>
          <p14:tracePt t="30749" x="3597275" y="1539875"/>
          <p14:tracePt t="30751" x="3597275" y="1546225"/>
          <p14:tracePt t="30766" x="3535363" y="1570038"/>
          <p14:tracePt t="30782" x="3467100" y="1584325"/>
          <p14:tracePt t="30799" x="3459163" y="1592263"/>
          <p14:tracePt t="30816" x="3535363" y="1616075"/>
          <p14:tracePt t="30818" x="3551238" y="1616075"/>
          <p14:tracePt t="30832" x="3832225" y="1660525"/>
          <p14:tracePt t="30834" x="3894138" y="1668463"/>
          <p14:tracePt t="30837" x="3954463" y="1668463"/>
          <p14:tracePt t="30838" x="4016375" y="1676400"/>
          <p14:tracePt t="30849" x="4321175" y="1676400"/>
          <p14:tracePt t="30850" x="4397375" y="1676400"/>
          <p14:tracePt t="30852" x="4465638" y="1668463"/>
          <p14:tracePt t="30866" x="4937125" y="1622425"/>
          <p14:tracePt t="30868" x="4999038" y="1616075"/>
          <p14:tracePt t="30882" x="5265738" y="1584325"/>
          <p14:tracePt t="30899" x="5273675" y="1584325"/>
          <p14:tracePt t="30916" x="5249863" y="1592263"/>
          <p14:tracePt t="30932" x="5135563" y="1616075"/>
          <p14:tracePt t="30935" x="5121275" y="1622425"/>
          <p14:tracePt t="30936" x="5105400" y="1630363"/>
          <p14:tracePt t="30939" x="5097463" y="1630363"/>
          <p14:tracePt t="30949" x="5067300" y="1646238"/>
          <p14:tracePt t="30966" x="5059363" y="1654175"/>
          <p14:tracePt t="30982" x="5105400" y="1660525"/>
          <p14:tracePt t="30999" x="5257800" y="1668463"/>
          <p14:tracePt t="31000" x="5280025" y="1676400"/>
          <p14:tracePt t="31016" x="5448300" y="1676400"/>
          <p14:tracePt t="31032" x="5584825" y="1676400"/>
          <p14:tracePt t="31035" x="5608638" y="1676400"/>
          <p14:tracePt t="31036" x="5616575" y="1676400"/>
          <p14:tracePt t="31038" x="5630863" y="1676400"/>
          <p14:tracePt t="31049" x="5699125" y="1692275"/>
          <p14:tracePt t="31066" x="5761038" y="1706563"/>
          <p14:tracePt t="31068" x="5768975" y="1706563"/>
          <p14:tracePt t="31133" x="5768975" y="1714500"/>
          <p14:tracePt t="31144" x="5768975" y="1722438"/>
          <p14:tracePt t="31150" x="5768975" y="1730375"/>
          <p14:tracePt t="31166" x="5768975" y="1744663"/>
          <p14:tracePt t="31182" x="5761038" y="1790700"/>
          <p14:tracePt t="31185" x="5761038" y="1798638"/>
          <p14:tracePt t="31199" x="5745163" y="1851025"/>
          <p14:tracePt t="31216" x="5737225" y="1935163"/>
          <p14:tracePt t="31218" x="5737225" y="1951038"/>
          <p14:tracePt t="31221" x="5730875" y="1958975"/>
          <p14:tracePt t="31222" x="5730875" y="1965325"/>
          <p14:tracePt t="31232" x="5730875" y="1997075"/>
          <p14:tracePt t="31249" x="5730875" y="2027238"/>
          <p14:tracePt t="31266" x="5730875" y="2035175"/>
          <p14:tracePt t="31308" x="5730875" y="2041525"/>
          <p14:tracePt t="31313" x="5722938" y="2049463"/>
          <p14:tracePt t="31318" x="5707063" y="2057400"/>
          <p14:tracePt t="31332" x="5676900" y="2087563"/>
          <p14:tracePt t="31349" x="5608638" y="2133600"/>
          <p14:tracePt t="31350" x="5592763" y="2141538"/>
          <p14:tracePt t="31367" x="5508625" y="2193925"/>
          <p14:tracePt t="31382" x="5456238" y="2232025"/>
          <p14:tracePt t="31399" x="5410200" y="2263775"/>
          <p14:tracePt t="31400" x="5402263" y="2270125"/>
          <p14:tracePt t="31402" x="5402263" y="2278063"/>
          <p14:tracePt t="31404" x="5394325" y="2278063"/>
          <p14:tracePt t="31416" x="5380038" y="2293938"/>
          <p14:tracePt t="31432" x="5364163" y="2308225"/>
          <p14:tracePt t="31523" x="5356225" y="2308225"/>
          <p14:tracePt t="31604" x="5356225" y="2301875"/>
          <p14:tracePt t="31610" x="5349875" y="2301875"/>
          <p14:tracePt t="31618" x="5349875" y="2293938"/>
          <p14:tracePt t="31632" x="5341938" y="2286000"/>
          <p14:tracePt t="31649" x="5341938" y="2270125"/>
          <p14:tracePt t="31666" x="5341938" y="2255838"/>
          <p14:tracePt t="31682" x="5341938" y="2239963"/>
          <p14:tracePt t="31699" x="5341938" y="2225675"/>
          <p14:tracePt t="31716" x="5341938" y="2209800"/>
          <p14:tracePt t="31733" x="5341938" y="2193925"/>
          <p14:tracePt t="31749" x="5341938" y="2179638"/>
          <p14:tracePt t="31766" x="5341938" y="2171700"/>
          <p14:tracePt t="31782" x="5341938" y="2155825"/>
          <p14:tracePt t="31799" x="5341938" y="2141538"/>
          <p14:tracePt t="31815" x="5341938" y="2133600"/>
          <p14:tracePt t="31833" x="5341938" y="2125663"/>
          <p14:tracePt t="31896" x="5341938" y="2117725"/>
          <p14:tracePt t="31910" x="5341938" y="2111375"/>
          <p14:tracePt t="31920" x="5341938" y="2103438"/>
          <p14:tracePt t="31926" x="5341938" y="2095500"/>
          <p14:tracePt t="31932" x="5341938" y="2087563"/>
          <p14:tracePt t="31949" x="5349875" y="2073275"/>
          <p14:tracePt t="31966" x="5349875" y="2065338"/>
          <p14:tracePt t="32410" x="5356225" y="2065338"/>
          <p14:tracePt t="32654" x="5364163" y="2065338"/>
          <p14:tracePt t="33515" x="5372100" y="2065338"/>
          <p14:tracePt t="33569" x="5380038" y="2065338"/>
          <p14:tracePt t="34120" x="5372100" y="2065338"/>
          <p14:tracePt t="34127" x="5364163" y="2065338"/>
          <p14:tracePt t="34134" x="5356225" y="2065338"/>
          <p14:tracePt t="34150" x="5326063" y="2065338"/>
          <p14:tracePt t="34152" x="0" y="0"/>
        </p14:tracePtLst>
        <p14:tracePtLst>
          <p14:tracePt t="35329" x="5387975" y="2011363"/>
          <p14:tracePt t="35495" x="5394325" y="2011363"/>
          <p14:tracePt t="35552" x="5394325" y="2019300"/>
          <p14:tracePt t="35559" x="5402263" y="2019300"/>
          <p14:tracePt t="35567" x="5402263" y="2027238"/>
          <p14:tracePt t="35584" x="5410200" y="2035175"/>
          <p14:tracePt t="35617" x="5410200" y="2041525"/>
          <p14:tracePt t="35647" x="5410200" y="2049463"/>
          <p14:tracePt t="35661" x="5410200" y="2057400"/>
          <p14:tracePt t="35668" x="5418138" y="2057400"/>
          <p14:tracePt t="35684" x="5418138" y="2087563"/>
          <p14:tracePt t="35700" x="5418138" y="2117725"/>
          <p14:tracePt t="35718" x="5426075" y="2171700"/>
          <p14:tracePt t="35734" x="5426075" y="2217738"/>
          <p14:tracePt t="35751" x="5426075" y="2255838"/>
          <p14:tracePt t="35751" x="5426075" y="2263775"/>
          <p14:tracePt t="35768" x="5426075" y="2293938"/>
          <p14:tracePt t="35784" x="5426075" y="2301875"/>
          <p14:tracePt t="35801" x="5432425" y="2308225"/>
          <p14:tracePt t="35823" x="5440363" y="2308225"/>
          <p14:tracePt t="35834" x="5440363" y="2316163"/>
          <p14:tracePt t="35851" x="5440363" y="2339975"/>
          <p14:tracePt t="35868" x="5440363" y="2392363"/>
          <p14:tracePt t="35914" x="5440363" y="2544763"/>
          <p14:tracePt t="35917" x="5440363" y="2552700"/>
          <p14:tracePt t="35934" x="5440363" y="2606675"/>
          <p14:tracePt t="35951" x="5440363" y="2636838"/>
          <p14:tracePt t="35968" x="5432425" y="2674938"/>
          <p14:tracePt t="35970" x="5432425" y="2682875"/>
          <p14:tracePt t="35984" x="5432425" y="2713038"/>
          <p14:tracePt t="36001" x="5426075" y="2743200"/>
          <p14:tracePt t="36017" x="5426075" y="2765425"/>
          <p14:tracePt t="36034" x="5418138" y="2781300"/>
          <p14:tracePt t="36036" x="5418138" y="2789238"/>
          <p14:tracePt t="36059" x="5418138" y="2797175"/>
          <p14:tracePt t="36080" x="5418138" y="2803525"/>
          <p14:tracePt t="36095" x="5418138" y="2811463"/>
          <p14:tracePt t="36101" x="5418138" y="2819400"/>
          <p14:tracePt t="36118" x="5418138" y="2835275"/>
          <p14:tracePt t="36134" x="5418138" y="2857500"/>
          <p14:tracePt t="36151" x="5418138" y="2887663"/>
          <p14:tracePt t="36168" x="5418138" y="2911475"/>
          <p14:tracePt t="36184" x="5418138" y="2917825"/>
          <p14:tracePt t="36201" x="5418138" y="2925763"/>
          <p14:tracePt t="36234" x="5418138" y="2933700"/>
          <p14:tracePt t="36242" x="5418138" y="2941638"/>
          <p14:tracePt t="36251" x="5418138" y="2955925"/>
          <p14:tracePt t="36268" x="5418138" y="2994025"/>
          <p14:tracePt t="36284" x="5418138" y="3032125"/>
          <p14:tracePt t="36301" x="5410200" y="3063875"/>
          <p14:tracePt t="36303" x="5410200" y="3070225"/>
          <p14:tracePt t="36318" x="5410200" y="3094038"/>
          <p14:tracePt t="36334" x="5410200" y="3116263"/>
          <p14:tracePt t="36351" x="5410200" y="3124200"/>
          <p14:tracePt t="36403" x="5410200" y="3132138"/>
          <p14:tracePt t="36413" x="5410200" y="3140075"/>
          <p14:tracePt t="36423" x="5410200" y="3146425"/>
          <p14:tracePt t="36434" x="5410200" y="3162300"/>
          <p14:tracePt t="36437" x="5410200" y="3170238"/>
          <p14:tracePt t="36451" x="5410200" y="3184525"/>
          <p14:tracePt t="36467" x="5410200" y="3200400"/>
          <p14:tracePt t="36487" x="5410200" y="3208338"/>
          <p14:tracePt t="36515" x="5410200" y="3216275"/>
          <p14:tracePt t="36537" x="5410200" y="3222625"/>
          <p14:tracePt t="36554" x="5410200" y="3230563"/>
          <p14:tracePt t="36571" x="5410200" y="3238500"/>
          <p14:tracePt t="36655" x="5410200" y="3246438"/>
          <p14:tracePt t="36667" x="5410200" y="3254375"/>
          <p14:tracePt t="36678" x="5410200" y="3260725"/>
          <p14:tracePt t="36685" x="5410200" y="3268663"/>
          <p14:tracePt t="36701" x="5410200" y="3292475"/>
          <p14:tracePt t="36718" x="5418138" y="3314700"/>
          <p14:tracePt t="36734" x="5418138" y="3322638"/>
          <p14:tracePt t="36751" x="5418138" y="3344863"/>
          <p14:tracePt t="36768" x="5418138" y="3352800"/>
          <p14:tracePt t="36784" x="5418138" y="3360738"/>
          <p14:tracePt t="37491" x="5418138" y="3352800"/>
          <p14:tracePt t="37507" x="5410200" y="3352800"/>
          <p14:tracePt t="37515" x="0" y="0"/>
        </p14:tracePtLst>
        <p14:tracePtLst>
          <p14:tracePt t="40090" x="5387975" y="3260725"/>
          <p14:tracePt t="40222" x="5394325" y="3260725"/>
          <p14:tracePt t="40243" x="5402263" y="3260725"/>
          <p14:tracePt t="40294" x="5410200" y="3260725"/>
          <p14:tracePt t="40299" x="5410200" y="3268663"/>
          <p14:tracePt t="40325" x="5418138" y="3268663"/>
          <p14:tracePt t="40351" x="5426075" y="3268663"/>
          <p14:tracePt t="40360" x="5426075" y="3276600"/>
          <p14:tracePt t="40369" x="5432425" y="3276600"/>
          <p14:tracePt t="40386" x="5440363" y="3276600"/>
          <p14:tracePt t="40402" x="5456238" y="3276600"/>
          <p14:tracePt t="40419" x="5470525" y="3284538"/>
          <p14:tracePt t="40436" x="5502275" y="3284538"/>
          <p14:tracePt t="40452" x="5554663" y="3292475"/>
          <p14:tracePt t="40455" x="5562600" y="3292475"/>
          <p14:tracePt t="40458" x="5578475" y="3292475"/>
          <p14:tracePt t="40469" x="5630863" y="3298825"/>
          <p14:tracePt t="40486" x="5707063" y="3322638"/>
          <p14:tracePt t="40488" x="5715000" y="3322638"/>
          <p14:tracePt t="40502" x="5730875" y="3330575"/>
          <p14:tracePt t="40519" x="5737225" y="3330575"/>
          <p14:tracePt t="40536" x="5737225" y="3336925"/>
          <p14:tracePt t="40567" x="5745163" y="3336925"/>
          <p14:tracePt t="40570" x="5753100" y="3336925"/>
          <p14:tracePt t="40586" x="5813425" y="3336925"/>
          <p14:tracePt t="40602" x="5913438" y="3352800"/>
          <p14:tracePt t="40619" x="5981700" y="3360738"/>
          <p14:tracePt t="40636" x="6003925" y="3368675"/>
          <p14:tracePt t="40652" x="6057900" y="3375025"/>
          <p14:tracePt t="40669" x="6073775" y="3375025"/>
          <p14:tracePt t="40731" x="6080125" y="3375025"/>
          <p14:tracePt t="40743" x="6088063" y="3375025"/>
          <p14:tracePt t="40746" x="6088063" y="3382963"/>
          <p14:tracePt t="40752" x="6111875" y="3390900"/>
          <p14:tracePt t="40769" x="6172200" y="3413125"/>
          <p14:tracePt t="40770" x="6180138" y="3413125"/>
          <p14:tracePt t="40786" x="6240463" y="3429000"/>
          <p14:tracePt t="40872" x="6248400" y="3429000"/>
          <p14:tracePt t="40884" x="6256338" y="3429000"/>
          <p14:tracePt t="40900" x="6264275" y="3429000"/>
          <p14:tracePt t="40904" x="6270625" y="3429000"/>
          <p14:tracePt t="40920" x="6286500" y="3436938"/>
          <p14:tracePt t="40936" x="6324600" y="3444875"/>
          <p14:tracePt t="40952" x="6362700" y="3451225"/>
          <p14:tracePt t="40956" x="6378575" y="3451225"/>
          <p14:tracePt t="40969" x="6416675" y="3459163"/>
          <p14:tracePt t="40986" x="6469063" y="3475038"/>
          <p14:tracePt t="41073" x="6477000" y="3475038"/>
          <p14:tracePt t="41081" x="6484938" y="3475038"/>
          <p14:tracePt t="41086" x="6484938" y="3482975"/>
          <p14:tracePt t="41458" x="6492875" y="3482975"/>
          <p14:tracePt t="41466" x="6515100" y="3467100"/>
          <p14:tracePt t="41470" x="6530975" y="3459163"/>
          <p14:tracePt t="41486" x="6599238" y="3459163"/>
          <p14:tracePt t="41488" x="6621463" y="3459163"/>
          <p14:tracePt t="41490" x="6629400" y="3459163"/>
          <p14:tracePt t="41503" x="6667500" y="3467100"/>
          <p14:tracePt t="41520" x="6683375" y="3475038"/>
          <p14:tracePt t="41541" x="6689725" y="3475038"/>
          <p14:tracePt t="41553" x="6713538" y="3475038"/>
          <p14:tracePt t="41569" x="6804025" y="3451225"/>
          <p14:tracePt t="41571" x="6827838" y="3451225"/>
          <p14:tracePt t="41586" x="7056438" y="3406775"/>
          <p14:tracePt t="41603" x="7399338" y="3368675"/>
          <p14:tracePt t="41605" x="7451725" y="3368675"/>
          <p14:tracePt t="41620" x="7864475" y="3368675"/>
          <p14:tracePt t="41636" x="8213725" y="3368675"/>
          <p14:tracePt t="41639" x="8251825" y="3368675"/>
          <p14:tracePt t="41640" x="8283575" y="3368675"/>
          <p14:tracePt t="41642" x="8313738" y="3368675"/>
          <p14:tracePt t="41653" x="8466138" y="3368675"/>
          <p14:tracePt t="41670" x="8640763" y="3375025"/>
          <p14:tracePt t="41673" x="8664575" y="3382963"/>
          <p14:tracePt t="41676" x="8678863" y="3382963"/>
          <p14:tracePt t="41678" x="8702675" y="3382963"/>
          <p14:tracePt t="41686" x="8747125" y="3382963"/>
          <p14:tracePt t="41703" x="8877300" y="3406775"/>
          <p14:tracePt t="41705" x="8899525" y="3406775"/>
          <p14:tracePt t="41707" x="8915400" y="3413125"/>
          <p14:tracePt t="41708" x="8937625" y="3413125"/>
          <p14:tracePt t="41720" x="9083675" y="3429000"/>
          <p14:tracePt t="41723" x="9105900" y="3436938"/>
          <p14:tracePt t="41724" x="9136063" y="3436938"/>
          <p14:tracePt t="41726" x="9159875" y="3444875"/>
          <p14:tracePt t="41736" x="9318625" y="3451225"/>
          <p14:tracePt t="41753" x="9623425" y="3475038"/>
          <p14:tracePt t="41770" x="9867900" y="3489325"/>
          <p14:tracePt t="41772" x="9875838" y="3489325"/>
          <p14:tracePt t="41786" x="9990138" y="3497263"/>
          <p14:tracePt t="41790" x="10028238" y="3505200"/>
          <p14:tracePt t="41803" x="10142538" y="3513138"/>
          <p14:tracePt t="41820" x="10256838" y="3527425"/>
          <p14:tracePt t="41836" x="10302875" y="3543300"/>
          <p14:tracePt t="41853" x="10317163" y="3543300"/>
          <p14:tracePt t="41870" x="10325100" y="3551238"/>
          <p14:tracePt t="41886" x="10325100" y="3559175"/>
          <p14:tracePt t="41903" x="10317163" y="3573463"/>
          <p14:tracePt t="41947" x="10226675" y="3687763"/>
          <p14:tracePt t="41949" x="10210800" y="3695700"/>
          <p14:tracePt t="41949" x="10210800" y="3703638"/>
          <p14:tracePt t="41952" x="10194925" y="3711575"/>
          <p14:tracePt t="41969" x="10050463" y="3832225"/>
          <p14:tracePt t="41986" x="9890125" y="3954463"/>
          <p14:tracePt t="41988" x="9875838" y="3970338"/>
          <p14:tracePt t="41990" x="9859963" y="3992563"/>
          <p14:tracePt t="42003" x="9799638" y="4046538"/>
          <p14:tracePt t="42019" x="9761538" y="4092575"/>
          <p14:tracePt t="42036" x="9677400" y="4198938"/>
          <p14:tracePt t="42053" x="9601200" y="4289425"/>
          <p14:tracePt t="42054" x="9601200" y="4297363"/>
          <p14:tracePt t="42070" x="9532938" y="4359275"/>
          <p14:tracePt t="42086" x="9494838" y="4403725"/>
          <p14:tracePt t="42103" x="9448800" y="4427538"/>
          <p14:tracePt t="42119" x="9394825" y="4441825"/>
          <p14:tracePt t="42136" x="9342438" y="4441825"/>
          <p14:tracePt t="42137" x="9334500" y="4441825"/>
          <p14:tracePt t="42153" x="9296400" y="4441825"/>
          <p14:tracePt t="42169" x="9250363" y="4427538"/>
          <p14:tracePt t="42186" x="9197975" y="4411663"/>
          <p14:tracePt t="42203" x="9121775" y="4389438"/>
          <p14:tracePt t="42204" x="9097963" y="4381500"/>
          <p14:tracePt t="42220" x="8999538" y="4359275"/>
          <p14:tracePt t="42236" x="8923338" y="4343400"/>
          <p14:tracePt t="42239" x="8923338" y="4335463"/>
          <p14:tracePt t="42253" x="8893175" y="4327525"/>
          <p14:tracePt t="42269" x="8885238" y="4305300"/>
          <p14:tracePt t="42286" x="8885238" y="4283075"/>
          <p14:tracePt t="42303" x="8885238" y="4251325"/>
          <p14:tracePt t="42304" x="8885238" y="4244975"/>
          <p14:tracePt t="42320" x="8861425" y="4213225"/>
          <p14:tracePt t="42336" x="8831263" y="4160838"/>
          <p14:tracePt t="42353" x="8785225" y="4114800"/>
          <p14:tracePt t="42355" x="8785225" y="4106863"/>
          <p14:tracePt t="42356" x="8778875" y="4098925"/>
          <p14:tracePt t="42370" x="8747125" y="4060825"/>
          <p14:tracePt t="42386" x="8709025" y="4008438"/>
          <p14:tracePt t="42403" x="8678863" y="3970338"/>
          <p14:tracePt t="42420" x="8656638" y="3932238"/>
          <p14:tracePt t="42421" x="8656638" y="3924300"/>
          <p14:tracePt t="42436" x="8656638" y="3916363"/>
          <p14:tracePt t="42560" x="8656638" y="3908425"/>
          <p14:tracePt t="42643" x="8664575" y="3908425"/>
          <p14:tracePt t="42714" x="8670925" y="3908425"/>
          <p14:tracePt t="42728" x="8678863" y="3908425"/>
          <p14:tracePt t="42735" x="8686800" y="3908425"/>
          <p14:tracePt t="42739" x="8694738" y="3908425"/>
          <p14:tracePt t="42753" x="8724900" y="3902075"/>
          <p14:tracePt t="42770" x="8755063" y="3902075"/>
          <p14:tracePt t="42786" x="8763000" y="3902075"/>
          <p14:tracePt t="42873" x="8770938" y="3902075"/>
          <p14:tracePt t="42881" x="8778875" y="3902075"/>
          <p14:tracePt t="42887" x="8785225" y="3902075"/>
          <p14:tracePt t="42903" x="8809038" y="3902075"/>
          <p14:tracePt t="42920" x="8816975" y="3902075"/>
          <p14:tracePt t="42937" x="8823325" y="3902075"/>
          <p14:tracePt t="46081" x="8816975" y="3902075"/>
          <p14:tracePt t="46095" x="0" y="0"/>
        </p14:tracePtLst>
        <p14:tracePtLst>
          <p14:tracePt t="48303" x="8816975" y="1074738"/>
          <p14:tracePt t="48487" x="8816975" y="1082675"/>
          <p14:tracePt t="48546" x="8823325" y="1082675"/>
          <p14:tracePt t="48578" x="8823325" y="1089025"/>
          <p14:tracePt t="48583" x="8831263" y="1089025"/>
          <p14:tracePt t="48606" x="8831263" y="1096963"/>
          <p14:tracePt t="48620" x="8839200" y="1096963"/>
          <p14:tracePt t="48663" x="8839200" y="1104900"/>
          <p14:tracePt t="48717" x="8839200" y="1112838"/>
          <p14:tracePt t="48726" x="8847138" y="1120775"/>
          <p14:tracePt t="48735" x="8847138" y="1127125"/>
          <p14:tracePt t="48743" x="8847138" y="1135063"/>
          <p14:tracePt t="48755" x="8847138" y="1143000"/>
          <p14:tracePt t="48852" x="8847138" y="1150938"/>
          <p14:tracePt t="48860" x="8847138" y="1158875"/>
          <p14:tracePt t="48872" x="8847138" y="1165225"/>
          <p14:tracePt t="48889" x="8847138" y="1181100"/>
          <p14:tracePt t="48905" x="8847138" y="1196975"/>
          <p14:tracePt t="48922" x="8847138" y="1203325"/>
          <p14:tracePt t="48938" x="8847138" y="1211263"/>
          <p14:tracePt t="49007" x="8847138" y="1219200"/>
          <p14:tracePt t="49013" x="8847138" y="1227138"/>
          <p14:tracePt t="49030" x="8847138" y="1235075"/>
          <p14:tracePt t="49051" x="8847138" y="1241425"/>
          <p14:tracePt t="49071" x="8847138" y="1249363"/>
          <p14:tracePt t="49074" x="8847138" y="1257300"/>
          <p14:tracePt t="49090" x="8847138" y="1265238"/>
          <p14:tracePt t="49106" x="8847138" y="1279525"/>
          <p14:tracePt t="49122" x="8847138" y="1287463"/>
          <p14:tracePt t="49139" x="8847138" y="1303338"/>
          <p14:tracePt t="49155" x="8847138" y="1317625"/>
          <p14:tracePt t="49172" x="8847138" y="1333500"/>
          <p14:tracePt t="49189" x="8847138" y="1341438"/>
          <p14:tracePt t="49206" x="8847138" y="1349375"/>
          <p14:tracePt t="49247" x="8847138" y="1355725"/>
          <p14:tracePt t="49266" x="8847138" y="1363663"/>
          <p14:tracePt t="49284" x="8847138" y="1371600"/>
          <p14:tracePt t="49290" x="8847138" y="1379538"/>
          <p14:tracePt t="49311" x="8847138" y="1387475"/>
          <p14:tracePt t="49331" x="8847138" y="1393825"/>
          <p14:tracePt t="49345" x="8847138" y="1401763"/>
          <p14:tracePt t="49352" x="8847138" y="1409700"/>
          <p14:tracePt t="49361" x="8847138" y="1417638"/>
          <p14:tracePt t="49372" x="8847138" y="1425575"/>
          <p14:tracePt t="49389" x="8847138" y="1431925"/>
          <p14:tracePt t="49406" x="8847138" y="1447800"/>
          <p14:tracePt t="49439" x="8847138" y="1455738"/>
          <p14:tracePt t="49456" x="8847138" y="1470025"/>
          <p14:tracePt t="49472" x="8847138" y="1477963"/>
          <p14:tracePt t="49489" x="8847138" y="1493838"/>
          <p14:tracePt t="49506" x="8839200" y="1508125"/>
          <p14:tracePt t="49522" x="8831263" y="1539875"/>
          <p14:tracePt t="49539" x="8831263" y="1562100"/>
          <p14:tracePt t="49556" x="8831263" y="1592263"/>
          <p14:tracePt t="49558" x="8823325" y="1592263"/>
          <p14:tracePt t="49572" x="8823325" y="1608138"/>
          <p14:tracePt t="49605" x="8823325" y="1616075"/>
          <p14:tracePt t="49622" x="8823325" y="1622425"/>
          <p14:tracePt t="49683" x="8823325" y="1630363"/>
          <p14:tracePt t="49709" x="8823325" y="1638300"/>
          <p14:tracePt t="49720" x="8823325" y="1646238"/>
          <p14:tracePt t="49727" x="8823325" y="1654175"/>
          <p14:tracePt t="49739" x="8823325" y="1660525"/>
          <p14:tracePt t="49756" x="8823325" y="1692275"/>
          <p14:tracePt t="49772" x="8823325" y="1714500"/>
          <p14:tracePt t="49789" x="8823325" y="1730375"/>
          <p14:tracePt t="49806" x="8823325" y="1744663"/>
          <p14:tracePt t="49822" x="8823325" y="1760538"/>
          <p14:tracePt t="49839" x="8823325" y="1768475"/>
          <p14:tracePt t="49841" x="8823325" y="1774825"/>
          <p14:tracePt t="49871" x="8823325" y="1782763"/>
          <p14:tracePt t="49899" x="8823325" y="1790700"/>
          <p14:tracePt t="49910" x="8823325" y="1798638"/>
          <p14:tracePt t="49914" x="8823325" y="1806575"/>
          <p14:tracePt t="49923" x="8823325" y="1812925"/>
          <p14:tracePt t="49939" x="8823325" y="1836738"/>
          <p14:tracePt t="49956" x="8831263" y="1851025"/>
          <p14:tracePt t="49972" x="8831263" y="1874838"/>
          <p14:tracePt t="49989" x="8839200" y="1882775"/>
          <p14:tracePt t="50006" x="8839200" y="1905000"/>
          <p14:tracePt t="50023" x="8839200" y="1912938"/>
          <p14:tracePt t="50024" x="8839200" y="1920875"/>
          <p14:tracePt t="50039" x="8839200" y="1935163"/>
          <p14:tracePt t="50056" x="8839200" y="1943100"/>
          <p14:tracePt t="50073" x="8839200" y="1951038"/>
          <p14:tracePt t="50162" x="8839200" y="1958975"/>
          <p14:tracePt t="50168" x="8839200" y="1965325"/>
          <p14:tracePt t="50180" x="8847138" y="1973263"/>
          <p14:tracePt t="50190" x="8847138" y="1981200"/>
          <p14:tracePt t="50206" x="8847138" y="2003425"/>
          <p14:tracePt t="50222" x="8847138" y="2027238"/>
          <p14:tracePt t="50239" x="8847138" y="2057400"/>
          <p14:tracePt t="50256" x="8847138" y="2073275"/>
          <p14:tracePt t="50272" x="8847138" y="2087563"/>
          <p14:tracePt t="50289" x="8847138" y="2095500"/>
          <p14:tracePt t="50356" x="8847138" y="2103438"/>
          <p14:tracePt t="50372" x="8847138" y="2111375"/>
          <p14:tracePt t="50406" x="8847138" y="2117725"/>
          <p14:tracePt t="52074" x="8847138" y="2111375"/>
          <p14:tracePt t="52105" x="8839200" y="2111375"/>
          <p14:tracePt t="52109" x="8831263" y="2103438"/>
          <p14:tracePt t="52110" x="0" y="0"/>
        </p14:tracePtLst>
        <p14:tracePtLst>
          <p14:tracePt t="54331" x="8793163" y="2111375"/>
          <p14:tracePt t="54692" x="8793163" y="2117725"/>
          <p14:tracePt t="54714" x="8793163" y="2125663"/>
          <p14:tracePt t="54736" x="8793163" y="2133600"/>
          <p14:tracePt t="54760" x="8793163" y="2141538"/>
          <p14:tracePt t="54788" x="8793163" y="2149475"/>
          <p14:tracePt t="54818" x="8793163" y="2155825"/>
          <p14:tracePt t="54830" x="8793163" y="2163763"/>
          <p14:tracePt t="54838" x="8793163" y="2171700"/>
          <p14:tracePt t="54842" x="8793163" y="2179638"/>
          <p14:tracePt t="54857" x="8801100" y="2193925"/>
          <p14:tracePt t="54874" x="8801100" y="2232025"/>
          <p14:tracePt t="54891" x="8801100" y="2255838"/>
          <p14:tracePt t="54907" x="8801100" y="2286000"/>
          <p14:tracePt t="54924" x="8801100" y="2301875"/>
          <p14:tracePt t="54941" x="8801100" y="2324100"/>
          <p14:tracePt t="54957" x="8801100" y="2339975"/>
          <p14:tracePt t="54974" x="8801100" y="2346325"/>
          <p14:tracePt t="55040" x="8801100" y="2354263"/>
          <p14:tracePt t="55048" x="8801100" y="2362200"/>
          <p14:tracePt t="55057" x="8801100" y="2370138"/>
          <p14:tracePt t="55074" x="8801100" y="2400300"/>
          <p14:tracePt t="55091" x="8801100" y="2430463"/>
          <p14:tracePt t="55092" x="8801100" y="2438400"/>
          <p14:tracePt t="55107" x="8801100" y="2476500"/>
          <p14:tracePt t="55124" x="8801100" y="2514600"/>
          <p14:tracePt t="55141" x="8801100" y="2536825"/>
          <p14:tracePt t="55158" x="8801100" y="2552700"/>
          <p14:tracePt t="55174" x="8801100" y="2568575"/>
          <p14:tracePt t="55235" x="8801100" y="2574925"/>
          <p14:tracePt t="55264" x="8801100" y="2582863"/>
          <p14:tracePt t="55274" x="8801100" y="2590800"/>
          <p14:tracePt t="55288" x="8801100" y="2598738"/>
          <p14:tracePt t="55292" x="8801100" y="2606675"/>
          <p14:tracePt t="55308" x="8801100" y="2620963"/>
          <p14:tracePt t="55324" x="8801100" y="2636838"/>
          <p14:tracePt t="55341" x="8809038" y="2659063"/>
          <p14:tracePt t="55342" x="8809038" y="2667000"/>
          <p14:tracePt t="55357" x="8809038" y="2682875"/>
          <p14:tracePt t="55374" x="8809038" y="2705100"/>
          <p14:tracePt t="55392" x="8809038" y="2720975"/>
          <p14:tracePt t="55408" x="8809038" y="2727325"/>
          <p14:tracePt t="55424" x="8816975" y="2735263"/>
          <p14:tracePt t="55445" x="8816975" y="2743200"/>
          <p14:tracePt t="55473" x="8816975" y="2751138"/>
          <p14:tracePt t="55481" x="8816975" y="2759075"/>
          <p14:tracePt t="55492" x="8816975" y="2765425"/>
          <p14:tracePt t="55508" x="8816975" y="2773363"/>
          <p14:tracePt t="55524" x="8823325" y="2797175"/>
          <p14:tracePt t="55541" x="8823325" y="2819400"/>
          <p14:tracePt t="55558" x="8823325" y="2827338"/>
          <p14:tracePt t="55560" x="8823325" y="2835275"/>
          <p14:tracePt t="55574" x="8823325" y="2841625"/>
          <p14:tracePt t="55591" x="8831263" y="2865438"/>
          <p14:tracePt t="55608" x="8831263" y="2879725"/>
          <p14:tracePt t="55624" x="8839200" y="2895600"/>
          <p14:tracePt t="55626" x="8839200" y="2903538"/>
          <p14:tracePt t="55641" x="8839200" y="2911475"/>
          <p14:tracePt t="55658" x="8839200" y="2917825"/>
          <p14:tracePt t="55678" x="8839200" y="2925763"/>
          <p14:tracePt t="55773" x="8839200" y="2933700"/>
          <p14:tracePt t="55777" x="8839200" y="2941638"/>
          <p14:tracePt t="55791" x="8839200" y="2949575"/>
          <p14:tracePt t="55808" x="8839200" y="2955925"/>
          <p14:tracePt t="55825" x="8839200" y="2971800"/>
          <p14:tracePt t="55841" x="8839200" y="2979738"/>
          <p14:tracePt t="55858" x="8839200" y="2987675"/>
          <p14:tracePt t="55898" x="8839200" y="2994025"/>
          <p14:tracePt t="55916" x="8839200" y="3001963"/>
          <p14:tracePt t="55921" x="8839200" y="3009900"/>
          <p14:tracePt t="55931" x="8839200" y="3017838"/>
          <p14:tracePt t="55941" x="8839200" y="3032125"/>
          <p14:tracePt t="55958" x="8839200" y="3048000"/>
          <p14:tracePt t="55975" x="8839200" y="3070225"/>
          <p14:tracePt t="55991" x="8839200" y="3094038"/>
          <p14:tracePt t="56011" x="8839200" y="3101975"/>
          <p14:tracePt t="56025" x="8839200" y="3108325"/>
          <p14:tracePt t="56041" x="8839200" y="3124200"/>
          <p14:tracePt t="56058" x="8839200" y="3132138"/>
          <p14:tracePt t="56074" x="8839200" y="3140075"/>
          <p14:tracePt t="56098" x="8839200" y="3146425"/>
          <p14:tracePt t="56108" x="8839200" y="3154363"/>
          <p14:tracePt t="56125" x="8839200" y="3162300"/>
          <p14:tracePt t="56142" x="8831263" y="3184525"/>
          <p14:tracePt t="56158" x="8831263" y="3200400"/>
          <p14:tracePt t="56175" x="8831263" y="3208338"/>
          <p14:tracePt t="56176" x="8831263" y="3216275"/>
          <p14:tracePt t="56191" x="8831263" y="3230563"/>
          <p14:tracePt t="56208" x="8831263" y="3238500"/>
          <p14:tracePt t="56224" x="8831263" y="3260725"/>
          <p14:tracePt t="56242" x="8823325" y="3276600"/>
          <p14:tracePt t="56258" x="8823325" y="3292475"/>
          <p14:tracePt t="56274" x="8823325" y="3298825"/>
          <p14:tracePt t="56295" x="8823325" y="3306763"/>
          <p14:tracePt t="56315" x="8823325" y="3314700"/>
          <p14:tracePt t="56535" x="8823325" y="3322638"/>
          <p14:tracePt t="57014" x="8823325" y="3314700"/>
          <p14:tracePt t="57022" x="0" y="0"/>
        </p14:tracePtLst>
        <p14:tracePtLst>
          <p14:tracePt t="58904" x="8785225" y="3292475"/>
          <p14:tracePt t="59214" x="8785225" y="3298825"/>
          <p14:tracePt t="59258" x="8785225" y="3306763"/>
          <p14:tracePt t="59276" x="8785225" y="3314700"/>
          <p14:tracePt t="59342" x="8785225" y="3322638"/>
          <p14:tracePt t="59366" x="8785225" y="3330575"/>
          <p14:tracePt t="59370" x="8778875" y="3330575"/>
          <p14:tracePt t="59378" x="8778875" y="3336925"/>
          <p14:tracePt t="59392" x="8778875" y="3344863"/>
          <p14:tracePt t="59409" x="8770938" y="3352800"/>
          <p14:tracePt t="59426" x="8770938" y="3360738"/>
          <p14:tracePt t="59442" x="8770938" y="3368675"/>
          <p14:tracePt t="59510" x="8770938" y="3375025"/>
          <p14:tracePt t="59534" x="8770938" y="3382963"/>
          <p14:tracePt t="59554" x="8770938" y="3390900"/>
          <p14:tracePt t="59584" x="8763000" y="3390900"/>
          <p14:tracePt t="59596" x="8763000" y="3398838"/>
          <p14:tracePt t="60409" x="8763000" y="3406775"/>
          <p14:tracePt t="60438" x="8763000" y="3413125"/>
          <p14:tracePt t="60447" x="8755063" y="3421063"/>
          <p14:tracePt t="60454" x="8755063" y="3429000"/>
          <p14:tracePt t="60460" x="8755063" y="3436938"/>
          <p14:tracePt t="60476" x="8747125" y="3459163"/>
          <p14:tracePt t="60501" x="8747125" y="3467100"/>
          <p14:tracePt t="60510" x="8747125" y="3475038"/>
          <p14:tracePt t="60526" x="8740775" y="3475038"/>
          <p14:tracePt t="60586" x="8740775" y="3482975"/>
          <p14:tracePt t="60746" x="8740775" y="3489325"/>
          <p14:tracePt t="60754" x="8740775" y="3497263"/>
          <p14:tracePt t="60760" x="8740775" y="3505200"/>
          <p14:tracePt t="60776" x="8740775" y="3535363"/>
          <p14:tracePt t="60793" x="8747125" y="3565525"/>
          <p14:tracePt t="60810" x="8747125" y="3597275"/>
          <p14:tracePt t="60826" x="8755063" y="3603625"/>
          <p14:tracePt t="61131" x="8755063" y="3611563"/>
          <p14:tracePt t="61212" x="8755063" y="3619500"/>
          <p14:tracePt t="61306" x="8755063" y="3627438"/>
          <p14:tracePt t="61336" x="8755063" y="3635375"/>
          <p14:tracePt t="61348" x="8763000" y="3635375"/>
          <p14:tracePt t="61353" x="8763000" y="3641725"/>
          <p14:tracePt t="61367" x="8763000" y="3649663"/>
          <p14:tracePt t="61380" x="8763000" y="3657600"/>
          <p14:tracePt t="61393" x="8770938" y="3657600"/>
          <p14:tracePt t="61874" x="8770938" y="3665538"/>
          <p14:tracePt t="61886" x="8778875" y="3665538"/>
          <p14:tracePt t="61893" x="8778875" y="3673475"/>
          <p14:tracePt t="61910" x="8778875" y="3679825"/>
          <p14:tracePt t="61932" x="8778875" y="3687763"/>
          <p14:tracePt t="61943" x="8778875" y="3695700"/>
          <p14:tracePt t="61960" x="8785225" y="3711575"/>
          <p14:tracePt t="62120" x="8785225" y="3717925"/>
          <p14:tracePt t="62140" x="8785225" y="3725863"/>
          <p14:tracePt t="62158" x="8785225" y="3733800"/>
          <p14:tracePt t="62240" x="8785225" y="3741738"/>
          <p14:tracePt t="62250" x="8785225" y="3749675"/>
          <p14:tracePt t="62260" x="8793163" y="3756025"/>
          <p14:tracePt t="62277" x="8793163" y="3763963"/>
          <p14:tracePt t="62302" x="8793163" y="3771900"/>
          <p14:tracePt t="62494" x="8793163" y="3779838"/>
          <p14:tracePt t="64454" x="8793163" y="3787775"/>
          <p14:tracePt t="64496" x="8785225" y="3787775"/>
          <p14:tracePt t="64514" x="8778875" y="3787775"/>
          <p14:tracePt t="64539" x="0" y="0"/>
        </p14:tracePtLst>
        <p14:tracePtLst>
          <p14:tracePt t="68229" x="8732838" y="2155825"/>
          <p14:tracePt t="68412" x="8732838" y="2163763"/>
          <p14:tracePt t="68519" x="8732838" y="2171700"/>
          <p14:tracePt t="68527" x="8732838" y="2179638"/>
          <p14:tracePt t="68535" x="8732838" y="2187575"/>
          <p14:tracePt t="68546" x="8732838" y="2193925"/>
          <p14:tracePt t="68606" x="8732838" y="2201863"/>
          <p14:tracePt t="68620" x="8732838" y="2209800"/>
          <p14:tracePt t="68633" x="8732838" y="2217738"/>
          <p14:tracePt t="68642" x="8732838" y="2225675"/>
          <p14:tracePt t="68646" x="8732838" y="2232025"/>
          <p14:tracePt t="68662" x="8732838" y="2239963"/>
          <p14:tracePt t="68679" x="8732838" y="2263775"/>
          <p14:tracePt t="68696" x="8732838" y="2293938"/>
          <p14:tracePt t="68698" x="8732838" y="2301875"/>
          <p14:tracePt t="68712" x="8732838" y="2324100"/>
          <p14:tracePt t="68729" x="8732838" y="2339975"/>
          <p14:tracePt t="68754" x="8732838" y="2346325"/>
          <p14:tracePt t="68777" x="8732838" y="2354263"/>
          <p14:tracePt t="68794" x="8732838" y="2362200"/>
          <p14:tracePt t="68813" x="8732838" y="2370138"/>
          <p14:tracePt t="68830" x="8732838" y="2378075"/>
          <p14:tracePt t="68842" x="8732838" y="2384425"/>
          <p14:tracePt t="68847" x="8732838" y="2392363"/>
          <p14:tracePt t="68862" x="8732838" y="2408238"/>
          <p14:tracePt t="68879" x="8732838" y="2422525"/>
          <p14:tracePt t="68896" x="8732838" y="2438400"/>
          <p14:tracePt t="68912" x="8732838" y="2454275"/>
          <p14:tracePt t="68929" x="8732838" y="2460625"/>
          <p14:tracePt t="68946" x="8732838" y="2484438"/>
          <p14:tracePt t="68962" x="8732838" y="2506663"/>
          <p14:tracePt t="68979" x="8740775" y="2530475"/>
          <p14:tracePt t="68982" x="8740775" y="2536825"/>
          <p14:tracePt t="68996" x="8740775" y="2552700"/>
          <p14:tracePt t="69012" x="8740775" y="2560638"/>
          <p14:tracePt t="69036" x="8740775" y="2568575"/>
          <p14:tracePt t="69054" x="8740775" y="2574925"/>
          <p14:tracePt t="69070" x="8740775" y="2582863"/>
          <p14:tracePt t="69080" x="8740775" y="2590800"/>
          <p14:tracePt t="69096" x="8747125" y="2613025"/>
          <p14:tracePt t="69113" x="8755063" y="2644775"/>
          <p14:tracePt t="69129" x="8755063" y="2667000"/>
          <p14:tracePt t="69146" x="8755063" y="2682875"/>
          <p14:tracePt t="69162" x="8755063" y="2697163"/>
          <p14:tracePt t="69163" x="8755063" y="2705100"/>
          <p14:tracePt t="69180" x="8755063" y="2720975"/>
          <p14:tracePt t="69196" x="8755063" y="2743200"/>
          <p14:tracePt t="69213" x="8763000" y="2765425"/>
          <p14:tracePt t="69230" x="8763000" y="2789238"/>
          <p14:tracePt t="69246" x="8763000" y="2811463"/>
          <p14:tracePt t="69262" x="8770938" y="2835275"/>
          <p14:tracePt t="69279" x="8770938" y="2849563"/>
          <p14:tracePt t="69296" x="8770938" y="2865438"/>
          <p14:tracePt t="69312" x="8770938" y="2879725"/>
          <p14:tracePt t="69330" x="8770938" y="2895600"/>
          <p14:tracePt t="69346" x="8778875" y="2917825"/>
          <p14:tracePt t="69348" x="8778875" y="2925763"/>
          <p14:tracePt t="69363" x="8778875" y="2941638"/>
          <p14:tracePt t="69380" x="8785225" y="2987675"/>
          <p14:tracePt t="69396" x="8785225" y="3009900"/>
          <p14:tracePt t="69413" x="8785225" y="3025775"/>
          <p14:tracePt t="69429" x="8785225" y="3032125"/>
          <p14:tracePt t="69483" x="8785225" y="3040063"/>
          <p14:tracePt t="69490" x="8785225" y="3048000"/>
          <p14:tracePt t="69499" x="8785225" y="3055938"/>
          <p14:tracePt t="69512" x="8785225" y="3063875"/>
          <p14:tracePt t="69529" x="8785225" y="3086100"/>
          <p14:tracePt t="69546" x="8785225" y="3094038"/>
          <p14:tracePt t="69701" x="8793163" y="3094038"/>
          <p14:tracePt t="69709" x="8793163" y="3101975"/>
          <p14:tracePt t="69723" x="8793163" y="3108325"/>
          <p14:tracePt t="69729" x="8793163" y="3116263"/>
          <p14:tracePt t="69746" x="8793163" y="3132138"/>
          <p14:tracePt t="69763" x="8793163" y="3146425"/>
          <p14:tracePt t="69779" x="8793163" y="3154363"/>
          <p14:tracePt t="69806" x="8793163" y="3162300"/>
          <p14:tracePt t="69952" x="8793163" y="3170238"/>
          <p14:tracePt t="70004" x="8793163" y="3178175"/>
          <p14:tracePt t="70584" x="8793163" y="3184525"/>
          <p14:tracePt t="70594" x="8793163" y="3192463"/>
          <p14:tracePt t="70606" x="8793163" y="3200400"/>
          <p14:tracePt t="77634" x="8793163" y="3192463"/>
          <p14:tracePt t="77650" x="8793163" y="3184525"/>
          <p14:tracePt t="77657" x="8793163" y="3178175"/>
          <p14:tracePt t="77666" x="8793163" y="3170238"/>
          <p14:tracePt t="77682" x="8793163" y="3154363"/>
          <p14:tracePt t="77699" x="8793163" y="3146425"/>
          <p14:tracePt t="77699" x="0" y="0"/>
        </p14:tracePtLst>
        <p14:tracePtLst>
          <p14:tracePt t="80624" x="9280525" y="1508125"/>
          <p14:tracePt t="80628" x="9288463" y="1508125"/>
          <p14:tracePt t="80742" x="9288463" y="1516063"/>
          <p14:tracePt t="80760" x="9288463" y="1524000"/>
          <p14:tracePt t="80764" x="9296400" y="1524000"/>
          <p14:tracePt t="80770" x="9296400" y="1531938"/>
          <p14:tracePt t="80790" x="9296400" y="1539875"/>
          <p14:tracePt t="80800" x="9296400" y="1546225"/>
          <p14:tracePt t="80816" x="9304338" y="1562100"/>
          <p14:tracePt t="80833" x="9312275" y="1577975"/>
          <p14:tracePt t="80850" x="9312275" y="1600200"/>
          <p14:tracePt t="80852" x="9312275" y="1608138"/>
          <p14:tracePt t="80866" x="9326563" y="1616075"/>
          <p14:tracePt t="81074" x="9334500" y="1616075"/>
          <p14:tracePt t="81084" x="9342438" y="1616075"/>
          <p14:tracePt t="81100" x="9350375" y="1616075"/>
          <p14:tracePt t="81110" x="9356725" y="1622425"/>
          <p14:tracePt t="81122" x="9356725" y="1630363"/>
          <p14:tracePt t="81133" x="9372600" y="1638300"/>
          <p14:tracePt t="81150" x="9394825" y="1654175"/>
          <p14:tracePt t="81151" x="9402763" y="1660525"/>
          <p14:tracePt t="81166" x="9426575" y="1684338"/>
          <p14:tracePt t="81183" x="9464675" y="1714500"/>
          <p14:tracePt t="81200" x="9486900" y="1730375"/>
          <p14:tracePt t="81216" x="9494838" y="1736725"/>
          <p14:tracePt t="81250" x="9502775" y="1736725"/>
          <p14:tracePt t="81268" x="9509125" y="1736725"/>
          <p14:tracePt t="81276" x="9517063" y="1736725"/>
          <p14:tracePt t="81284" x="9532938" y="1744663"/>
          <p14:tracePt t="81300" x="9578975" y="1774825"/>
          <p14:tracePt t="81316" x="9623425" y="1798638"/>
          <p14:tracePt t="81318" x="9631363" y="1806575"/>
          <p14:tracePt t="81333" x="9669463" y="1828800"/>
          <p14:tracePt t="81350" x="9685338" y="1836738"/>
          <p14:tracePt t="81351" x="9685338" y="1844675"/>
          <p14:tracePt t="81366" x="9693275" y="1844675"/>
          <p14:tracePt t="81383" x="9699625" y="1851025"/>
          <p14:tracePt t="81400" x="9707563" y="1851025"/>
          <p14:tracePt t="81417" x="9731375" y="1866900"/>
          <p14:tracePt t="81433" x="9769475" y="1889125"/>
          <p14:tracePt t="81450" x="9799638" y="1905000"/>
          <p14:tracePt t="81467" x="9821863" y="1912938"/>
          <p14:tracePt t="81468" x="9829800" y="1912938"/>
          <p14:tracePt t="81483" x="9845675" y="1912938"/>
          <p14:tracePt t="81500" x="9859963" y="1920875"/>
          <p14:tracePt t="81517" x="9867900" y="1920875"/>
          <p14:tracePt t="81640" x="9867900" y="1927225"/>
          <p14:tracePt t="81660" x="9875838" y="1927225"/>
          <p14:tracePt t="81666" x="9890125" y="1935163"/>
          <p14:tracePt t="81670" x="9898063" y="1935163"/>
          <p14:tracePt t="81683" x="9928225" y="1943100"/>
          <p14:tracePt t="81700" x="9952038" y="1943100"/>
          <p14:tracePt t="81733" x="9966325" y="1943100"/>
          <p14:tracePt t="81750" x="9990138" y="1943100"/>
          <p14:tracePt t="81767" x="10028238" y="1943100"/>
          <p14:tracePt t="81783" x="10080625" y="1927225"/>
          <p14:tracePt t="81800" x="10118725" y="1912938"/>
          <p14:tracePt t="81817" x="10142538" y="1912938"/>
          <p14:tracePt t="81818" x="10150475" y="1912938"/>
          <p14:tracePt t="81833" x="10156825" y="1905000"/>
          <p14:tracePt t="81850" x="10164763" y="1897063"/>
          <p14:tracePt t="81867" x="10188575" y="1897063"/>
          <p14:tracePt t="81883" x="10233025" y="1897063"/>
          <p14:tracePt t="81900" x="10287000" y="1889125"/>
          <p14:tracePt t="81917" x="10340975" y="1874838"/>
          <p14:tracePt t="81933" x="10385425" y="1866900"/>
          <p14:tracePt t="81950" x="10417175" y="1858963"/>
          <p14:tracePt t="81967" x="10431463" y="1844675"/>
          <p14:tracePt t="81983" x="10439400" y="1836738"/>
          <p14:tracePt t="82000" x="10447338" y="1836738"/>
          <p14:tracePt t="82022" x="10447338" y="1828800"/>
          <p14:tracePt t="82034" x="10455275" y="1828800"/>
          <p14:tracePt t="82054" x="10461625" y="1828800"/>
          <p14:tracePt t="82067" x="10469563" y="1812925"/>
          <p14:tracePt t="82083" x="10485438" y="1806575"/>
          <p14:tracePt t="82100" x="10507663" y="1790700"/>
          <p14:tracePt t="82117" x="10515600" y="1774825"/>
          <p14:tracePt t="82118" x="10523538" y="1774825"/>
          <p14:tracePt t="82133" x="10537825" y="1760538"/>
          <p14:tracePt t="82150" x="10545763" y="1736725"/>
          <p14:tracePt t="82167" x="10569575" y="1706563"/>
          <p14:tracePt t="82183" x="10591800" y="1660525"/>
          <p14:tracePt t="82200" x="10607675" y="1622425"/>
          <p14:tracePt t="82217" x="10614025" y="1577975"/>
          <p14:tracePt t="82233" x="10621963" y="1546225"/>
          <p14:tracePt t="82250" x="10621963" y="1531938"/>
          <p14:tracePt t="82267" x="10629900" y="1531938"/>
          <p14:tracePt t="82283" x="10629900" y="1524000"/>
          <p14:tracePt t="82300" x="10629900" y="1516063"/>
          <p14:tracePt t="82317" x="10629900" y="1508125"/>
          <p14:tracePt t="82333" x="10629900" y="1501775"/>
          <p14:tracePt t="82350" x="10629900" y="1493838"/>
          <p14:tracePt t="82367" x="10629900" y="1485900"/>
          <p14:tracePt t="82384" x="10614025" y="1477963"/>
          <p14:tracePt t="82401" x="10599738" y="1455738"/>
          <p14:tracePt t="82402" x="10591800" y="1455738"/>
          <p14:tracePt t="82417" x="10569575" y="1439863"/>
          <p14:tracePt t="82434" x="10553700" y="1425575"/>
          <p14:tracePt t="82450" x="10545763" y="1417638"/>
          <p14:tracePt t="82467" x="10537825" y="1417638"/>
          <p14:tracePt t="82468" x="10537825" y="1409700"/>
          <p14:tracePt t="82484" x="10531475" y="1409700"/>
          <p14:tracePt t="82500" x="10523538" y="1409700"/>
          <p14:tracePt t="82517" x="10507663" y="1393825"/>
          <p14:tracePt t="82534" x="10469563" y="1387475"/>
          <p14:tracePt t="82550" x="10431463" y="1379538"/>
          <p14:tracePt t="82567" x="10393363" y="1363663"/>
          <p14:tracePt t="82584" x="10379075" y="1355725"/>
          <p14:tracePt t="82600" x="10363200" y="1355725"/>
          <p14:tracePt t="82617" x="10355263" y="1355725"/>
          <p14:tracePt t="82634" x="10347325" y="1355725"/>
          <p14:tracePt t="82650" x="10325100" y="1355725"/>
          <p14:tracePt t="82667" x="10294938" y="1355725"/>
          <p14:tracePt t="82684" x="10264775" y="1355725"/>
          <p14:tracePt t="82709" x="10218738" y="1355725"/>
          <p14:tracePt t="82717" x="10194925" y="1355725"/>
          <p14:tracePt t="82734" x="10164763" y="1349375"/>
          <p14:tracePt t="82750" x="10142538" y="1349375"/>
          <p14:tracePt t="82752" x="10134600" y="1341438"/>
          <p14:tracePt t="82767" x="10112375" y="1341438"/>
          <p14:tracePt t="82784" x="10104438" y="1341438"/>
          <p14:tracePt t="82800" x="10080625" y="1341438"/>
          <p14:tracePt t="82817" x="10050463" y="1341438"/>
          <p14:tracePt t="82834" x="10028238" y="1341438"/>
          <p14:tracePt t="82851" x="10012363" y="1333500"/>
          <p14:tracePt t="82852" x="10004425" y="1333500"/>
          <p14:tracePt t="82867" x="9990138" y="1333500"/>
          <p14:tracePt t="82884" x="9966325" y="1333500"/>
          <p14:tracePt t="82900" x="9952038" y="1333500"/>
          <p14:tracePt t="82917" x="9944100" y="1333500"/>
          <p14:tracePt t="82934" x="9921875" y="1333500"/>
          <p14:tracePt t="82950" x="9898063" y="1341438"/>
          <p14:tracePt t="82967" x="9875838" y="1355725"/>
          <p14:tracePt t="82984" x="9867900" y="1355725"/>
          <p14:tracePt t="83000" x="9852025" y="1363663"/>
          <p14:tracePt t="83017" x="9845675" y="1371600"/>
          <p14:tracePt t="83034" x="9837738" y="1371600"/>
          <p14:tracePt t="83050" x="9829800" y="1379538"/>
          <p14:tracePt t="83084" x="9821863" y="1379538"/>
          <p14:tracePt t="83100" x="9807575" y="1387475"/>
          <p14:tracePt t="83117" x="9799638" y="1387475"/>
          <p14:tracePt t="83250" x="9791700" y="1387475"/>
          <p14:tracePt t="83253" x="9791700" y="1393825"/>
          <p14:tracePt t="83267" x="9783763" y="1401763"/>
          <p14:tracePt t="83284" x="9769475" y="1409700"/>
          <p14:tracePt t="83301" x="9761538" y="1417638"/>
          <p14:tracePt t="83317" x="9753600" y="1431925"/>
          <p14:tracePt t="83334" x="9737725" y="1447800"/>
          <p14:tracePt t="83428" x="9731375" y="1455738"/>
          <p14:tracePt t="83438" x="9731375" y="1463675"/>
          <p14:tracePt t="83454" x="9723438" y="1463675"/>
          <p14:tracePt t="83460" x="9723438" y="1470025"/>
          <p14:tracePt t="83664" x="9723438" y="1477963"/>
          <p14:tracePt t="85279" x="9723438" y="1470025"/>
          <p14:tracePt t="85305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14399"/>
          </a:xfrm>
        </p:spPr>
        <p:txBody>
          <a:bodyPr/>
          <a:lstStyle/>
          <a:p>
            <a:r>
              <a:rPr lang="pt-BR" dirty="0">
                <a:solidFill>
                  <a:srgbClr val="000066"/>
                </a:solidFill>
                <a:latin typeface="Arial Black" panose="020B0A04020102020204" pitchFamily="34" charset="0"/>
              </a:rPr>
              <a:t>2-Fatores que influenciam </a:t>
            </a:r>
            <a:r>
              <a:rPr lang="pt-BR" dirty="0" err="1">
                <a:solidFill>
                  <a:srgbClr val="000066"/>
                </a:solidFill>
                <a:latin typeface="Arial Black" panose="020B0A04020102020204" pitchFamily="34" charset="0"/>
              </a:rPr>
              <a:t>hf</a:t>
            </a:r>
            <a:endParaRPr lang="pt-BR" dirty="0">
              <a:solidFill>
                <a:srgbClr val="000066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779488"/>
            <a:ext cx="12192000" cy="5951095"/>
          </a:xfrm>
        </p:spPr>
        <p:txBody>
          <a:bodyPr/>
          <a:lstStyle/>
          <a:p>
            <a:r>
              <a:rPr lang="pt-BR" dirty="0"/>
              <a:t>1-</a:t>
            </a:r>
            <a:r>
              <a:rPr lang="pt-BR" b="1" dirty="0"/>
              <a:t>Comprimento do tubo </a:t>
            </a:r>
            <a:r>
              <a:rPr lang="pt-BR" dirty="0"/>
              <a:t>(diretamente)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→L</a:t>
            </a:r>
            <a:endParaRPr lang="pt-BR" dirty="0"/>
          </a:p>
          <a:p>
            <a:r>
              <a:rPr lang="pt-BR" dirty="0"/>
              <a:t>2-</a:t>
            </a:r>
            <a:r>
              <a:rPr lang="pt-BR" b="1" dirty="0"/>
              <a:t>Diâmetro</a:t>
            </a:r>
            <a:r>
              <a:rPr lang="pt-BR" dirty="0"/>
              <a:t>(potencialmente inverso)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→D</a:t>
            </a:r>
            <a:endParaRPr lang="pt-BR" dirty="0"/>
          </a:p>
          <a:p>
            <a:r>
              <a:rPr lang="pt-BR" dirty="0"/>
              <a:t>3-</a:t>
            </a:r>
            <a:r>
              <a:rPr lang="pt-BR" b="1" dirty="0"/>
              <a:t>Velocidade </a:t>
            </a:r>
            <a:r>
              <a:rPr lang="pt-BR" dirty="0"/>
              <a:t>(potencialmente direto)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→V</a:t>
            </a:r>
            <a:endParaRPr lang="pt-BR" dirty="0"/>
          </a:p>
          <a:p>
            <a:r>
              <a:rPr lang="pt-BR" dirty="0"/>
              <a:t>4-</a:t>
            </a:r>
            <a:r>
              <a:rPr lang="pt-BR" b="1" dirty="0"/>
              <a:t>Rugosidade do tubo </a:t>
            </a:r>
            <a:r>
              <a:rPr lang="pt-BR" dirty="0"/>
              <a:t>(só para movimento turbulento)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→K</a:t>
            </a:r>
          </a:p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741" y="3732550"/>
            <a:ext cx="4706911" cy="2113613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6708097" y="4336941"/>
            <a:ext cx="36725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C00000"/>
                </a:solidFill>
              </a:rPr>
              <a:t>Expressão teórica </a:t>
            </a:r>
          </a:p>
          <a:p>
            <a:pPr algn="ctr"/>
            <a:r>
              <a:rPr lang="pt-BR" sz="2800" b="1" dirty="0">
                <a:solidFill>
                  <a:srgbClr val="C00000"/>
                </a:solidFill>
              </a:rPr>
              <a:t>da perda de carga principal</a:t>
            </a:r>
          </a:p>
        </p:txBody>
      </p: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E1125ECD-957B-4919-9FD8-E7184B62A2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8265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329"/>
    </mc:Choice>
    <mc:Fallback>
      <p:transition spd="slow" advTm="148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  <p:extLst>
    <p:ext uri="{3A86A75C-4F4B-4683-9AE1-C65F6400EC91}">
      <p14:laserTraceLst xmlns:p14="http://schemas.microsoft.com/office/powerpoint/2010/main">
        <p14:tracePtLst>
          <p14:tracePt t="1969" x="9394825" y="1349375"/>
          <p14:tracePt t="2015" x="9388475" y="1349375"/>
          <p14:tracePt t="2158" x="9388475" y="1341438"/>
          <p14:tracePt t="2165" x="9388475" y="1333500"/>
          <p14:tracePt t="2172" x="9388475" y="1325563"/>
          <p14:tracePt t="2181" x="9372600" y="1311275"/>
          <p14:tracePt t="2198" x="9350375" y="1295400"/>
          <p14:tracePt t="2200" x="9342438" y="1295400"/>
          <p14:tracePt t="2217" x="9288463" y="1279525"/>
          <p14:tracePt t="2281" x="9197975" y="1235075"/>
          <p14:tracePt t="2317" x="9174163" y="1219200"/>
          <p14:tracePt t="2320" x="9166225" y="1219200"/>
          <p14:tracePt t="2331" x="9144000" y="1203325"/>
          <p14:tracePt t="2348" x="9097963" y="1196975"/>
          <p14:tracePt t="2364" x="9097963" y="1189038"/>
          <p14:tracePt t="2381" x="9045575" y="1189038"/>
          <p14:tracePt t="2398" x="8999538" y="1173163"/>
          <p14:tracePt t="2415" x="8945563" y="1173163"/>
          <p14:tracePt t="2431" x="8678863" y="1173163"/>
          <p14:tracePt t="2448" x="8245475" y="1165225"/>
          <p14:tracePt t="2449" x="8183563" y="1165225"/>
          <p14:tracePt t="2465" x="8047038" y="1165225"/>
          <p14:tracePt t="2944" x="7993063" y="1165225"/>
          <p14:tracePt t="2949" x="7908925" y="1173163"/>
          <p14:tracePt t="3038" x="7840663" y="1173163"/>
          <p14:tracePt t="3042" x="7802563" y="1173163"/>
          <p14:tracePt t="3049" x="7696200" y="1181100"/>
          <p14:tracePt t="3065" x="7429500" y="1203325"/>
          <p14:tracePt t="3082" x="6926263" y="1235075"/>
          <p14:tracePt t="3083" x="6865938" y="1235075"/>
          <p14:tracePt t="3085" x="6804025" y="1235075"/>
          <p14:tracePt t="3099" x="6438900" y="1279525"/>
          <p14:tracePt t="3101" x="6384925" y="1287463"/>
          <p14:tracePt t="3103" x="6340475" y="1295400"/>
          <p14:tracePt t="3115" x="6111875" y="1333500"/>
          <p14:tracePt t="3117" x="6088063" y="1341438"/>
          <p14:tracePt t="3132" x="5913438" y="1371600"/>
          <p14:tracePt t="3134" x="5897563" y="1379538"/>
          <p14:tracePt t="3135" x="5883275" y="1379538"/>
          <p14:tracePt t="3148" x="5783263" y="1409700"/>
          <p14:tracePt t="3165" x="5737225" y="1439863"/>
          <p14:tracePt t="3167" x="5730875" y="1447800"/>
          <p14:tracePt t="3182" x="5692775" y="1477963"/>
          <p14:tracePt t="3199" x="5578475" y="1516063"/>
          <p14:tracePt t="3202" x="5554663" y="1524000"/>
          <p14:tracePt t="3204" x="5540375" y="1524000"/>
          <p14:tracePt t="3205" x="5516563" y="1531938"/>
          <p14:tracePt t="3215" x="5402263" y="1554163"/>
          <p14:tracePt t="3232" x="5143500" y="1608138"/>
          <p14:tracePt t="3233" x="5105400" y="1608138"/>
          <p14:tracePt t="3235" x="5067300" y="1608138"/>
          <p14:tracePt t="3249" x="4816475" y="1622425"/>
          <p14:tracePt t="3265" x="4564063" y="1600200"/>
          <p14:tracePt t="3267" x="4549775" y="1600200"/>
          <p14:tracePt t="3270" x="4533900" y="1600200"/>
          <p14:tracePt t="3271" x="4511675" y="1600200"/>
          <p14:tracePt t="3282" x="4449763" y="1592263"/>
          <p14:tracePt t="3283" x="4435475" y="1592263"/>
          <p14:tracePt t="3299" x="4381500" y="1592263"/>
          <p14:tracePt t="3315" x="4335463" y="1592263"/>
          <p14:tracePt t="3332" x="4305300" y="1600200"/>
          <p14:tracePt t="3349" x="4275138" y="1608138"/>
          <p14:tracePt t="3365" x="4259263" y="1616075"/>
          <p14:tracePt t="3382" x="4251325" y="1616075"/>
          <p14:tracePt t="3405" x="4244975" y="1616075"/>
          <p14:tracePt t="3415" x="4237038" y="1622425"/>
          <p14:tracePt t="3417" x="4229100" y="1630363"/>
          <p14:tracePt t="3420" x="4221163" y="1638300"/>
          <p14:tracePt t="3432" x="4191000" y="1668463"/>
          <p14:tracePt t="3449" x="4076700" y="1744663"/>
          <p14:tracePt t="3452" x="4038600" y="1774825"/>
          <p14:tracePt t="3455" x="4008438" y="1782763"/>
          <p14:tracePt t="3465" x="3856038" y="1866900"/>
          <p14:tracePt t="3482" x="3627438" y="1997075"/>
          <p14:tracePt t="3483" x="3597275" y="2011363"/>
          <p14:tracePt t="3485" x="3581400" y="2027238"/>
          <p14:tracePt t="3487" x="3551238" y="2035175"/>
          <p14:tracePt t="3489" x="3535363" y="2049463"/>
          <p14:tracePt t="3499" x="3436938" y="2103438"/>
          <p14:tracePt t="3515" x="3314700" y="2149475"/>
          <p14:tracePt t="3518" x="3306763" y="2155825"/>
          <p14:tracePt t="3519" x="3292475" y="2155825"/>
          <p14:tracePt t="3521" x="3284538" y="2163763"/>
          <p14:tracePt t="3532" x="3260725" y="2163763"/>
          <p14:tracePt t="3548" x="3246438" y="2163763"/>
          <p14:tracePt t="3615" x="3246438" y="2171700"/>
          <p14:tracePt t="3621" x="3260725" y="2187575"/>
          <p14:tracePt t="3632" x="3306763" y="2201863"/>
          <p14:tracePt t="3648" x="3336925" y="2209800"/>
          <p14:tracePt t="3665" x="3336925" y="2187575"/>
          <p14:tracePt t="3668" x="3336925" y="2179638"/>
          <p14:tracePt t="3682" x="3322638" y="2149475"/>
          <p14:tracePt t="3699" x="3314700" y="2095500"/>
          <p14:tracePt t="3701" x="3322638" y="2095500"/>
          <p14:tracePt t="3715" x="3344863" y="2057400"/>
          <p14:tracePt t="3718" x="3352800" y="2057400"/>
          <p14:tracePt t="3719" x="3352800" y="2049463"/>
          <p14:tracePt t="3732" x="3382963" y="2019300"/>
          <p14:tracePt t="3734" x="3390900" y="2011363"/>
          <p14:tracePt t="3749" x="3413125" y="1989138"/>
          <p14:tracePt t="3765" x="3413125" y="1981200"/>
          <p14:tracePt t="3806" x="3421063" y="1981200"/>
          <p14:tracePt t="3815" x="3429000" y="1981200"/>
          <p14:tracePt t="3822" x="3436938" y="1981200"/>
          <p14:tracePt t="3832" x="3444875" y="1981200"/>
          <p14:tracePt t="3849" x="3467100" y="1951038"/>
          <p14:tracePt t="3852" x="3475038" y="1951038"/>
          <p14:tracePt t="3853" x="3475038" y="1943100"/>
          <p14:tracePt t="3865" x="3482975" y="1920875"/>
          <p14:tracePt t="3882" x="3489325" y="1874838"/>
          <p14:tracePt t="3883" x="3497263" y="1866900"/>
          <p14:tracePt t="3885" x="3497263" y="1858963"/>
          <p14:tracePt t="3899" x="3497263" y="1828800"/>
          <p14:tracePt t="3915" x="3497263" y="1806575"/>
          <p14:tracePt t="3936" x="3497263" y="1798638"/>
          <p14:tracePt t="3949" x="3513138" y="1774825"/>
          <p14:tracePt t="3965" x="3527425" y="1722438"/>
          <p14:tracePt t="3982" x="3527425" y="1654175"/>
          <p14:tracePt t="3999" x="3505200" y="1608138"/>
          <p14:tracePt t="4016" x="3444875" y="1570038"/>
          <p14:tracePt t="4018" x="3436938" y="1562100"/>
          <p14:tracePt t="4020" x="3429000" y="1562100"/>
          <p14:tracePt t="4021" x="3421063" y="1562100"/>
          <p14:tracePt t="4033" x="3429000" y="1562100"/>
          <p14:tracePt t="4049" x="3482975" y="1608138"/>
          <p14:tracePt t="4065" x="3565525" y="1676400"/>
          <p14:tracePt t="4082" x="3589338" y="1736725"/>
          <p14:tracePt t="4083" x="3589338" y="1744663"/>
          <p14:tracePt t="4099" x="3589338" y="1768475"/>
          <p14:tracePt t="4499" x="3581400" y="1768475"/>
          <p14:tracePt t="4507" x="3559175" y="1768475"/>
          <p14:tracePt t="4509" x="3551238" y="1768475"/>
          <p14:tracePt t="4511" x="3543300" y="1768475"/>
          <p14:tracePt t="4515" x="3527425" y="1768475"/>
          <p14:tracePt t="4533" x="3475038" y="1768475"/>
          <p14:tracePt t="4535" x="3467100" y="1768475"/>
          <p14:tracePt t="4549" x="3459163" y="1774825"/>
          <p14:tracePt t="4565" x="3467100" y="1782763"/>
          <p14:tracePt t="4567" x="3475038" y="1782763"/>
          <p14:tracePt t="4570" x="3489325" y="1782763"/>
          <p14:tracePt t="4582" x="3551238" y="1774825"/>
          <p14:tracePt t="4599" x="3649663" y="1706563"/>
          <p14:tracePt t="4601" x="3657600" y="1698625"/>
          <p14:tracePt t="4603" x="3665538" y="1684338"/>
          <p14:tracePt t="4615" x="3687763" y="1630363"/>
          <p14:tracePt t="4617" x="3687763" y="1622425"/>
          <p14:tracePt t="4619" x="3687763" y="1616075"/>
          <p14:tracePt t="4632" x="3695700" y="1562100"/>
          <p14:tracePt t="4634" x="3695700" y="1554163"/>
          <p14:tracePt t="4649" x="3703638" y="1524000"/>
          <p14:tracePt t="4665" x="3717925" y="1508125"/>
          <p14:tracePt t="4668" x="3725863" y="1508125"/>
          <p14:tracePt t="4682" x="3756025" y="1508125"/>
          <p14:tracePt t="4699" x="3794125" y="1524000"/>
          <p14:tracePt t="4748" x="3802063" y="1524000"/>
          <p14:tracePt t="4753" x="3825875" y="1508125"/>
          <p14:tracePt t="4766" x="3916363" y="1463675"/>
          <p14:tracePt t="4767" x="3940175" y="1447800"/>
          <p14:tracePt t="4769" x="3962400" y="1447800"/>
          <p14:tracePt t="4782" x="4152900" y="1363663"/>
          <p14:tracePt t="4783" x="4191000" y="1349375"/>
          <p14:tracePt t="4799" x="4594225" y="1219200"/>
          <p14:tracePt t="4801" x="4648200" y="1203325"/>
          <p14:tracePt t="4803" x="4702175" y="1189038"/>
          <p14:tracePt t="4815" x="4991100" y="1104900"/>
          <p14:tracePt t="4833" x="5372100" y="968375"/>
          <p14:tracePt t="4849" x="5562600" y="876300"/>
          <p14:tracePt t="4852" x="5592763" y="868363"/>
          <p14:tracePt t="4853" x="5600700" y="854075"/>
          <p14:tracePt t="4866" x="5676900" y="800100"/>
          <p14:tracePt t="4882" x="5730875" y="739775"/>
          <p14:tracePt t="4886" x="5730875" y="731838"/>
          <p14:tracePt t="4888" x="5737225" y="731838"/>
          <p14:tracePt t="4889" x="5737225" y="723900"/>
          <p14:tracePt t="4899" x="5737225" y="708025"/>
          <p14:tracePt t="4942" x="5745163" y="708025"/>
          <p14:tracePt t="5028" x="5753100" y="708025"/>
          <p14:tracePt t="5033" x="5768975" y="708025"/>
          <p14:tracePt t="5049" x="5813425" y="723900"/>
          <p14:tracePt t="5066" x="5859463" y="754063"/>
          <p14:tracePt t="5083" x="5897563" y="777875"/>
          <p14:tracePt t="5099" x="5943600" y="784225"/>
          <p14:tracePt t="5101" x="5951538" y="792163"/>
          <p14:tracePt t="5116" x="6027738" y="792163"/>
          <p14:tracePt t="5117" x="6042025" y="792163"/>
          <p14:tracePt t="5119" x="6057900" y="792163"/>
          <p14:tracePt t="5133" x="6172200" y="792163"/>
          <p14:tracePt t="5149" x="6308725" y="784225"/>
          <p14:tracePt t="5166" x="6384925" y="769938"/>
          <p14:tracePt t="5167" x="6392863" y="769938"/>
          <p14:tracePt t="5169" x="6400800" y="769938"/>
          <p14:tracePt t="5172" x="6408738" y="762000"/>
          <p14:tracePt t="5173" x="6416675" y="762000"/>
          <p14:tracePt t="5183" x="6438900" y="762000"/>
          <p14:tracePt t="5199" x="6461125" y="762000"/>
          <p14:tracePt t="5216" x="6477000" y="784225"/>
          <p14:tracePt t="5233" x="6523038" y="822325"/>
          <p14:tracePt t="5235" x="6530975" y="822325"/>
          <p14:tracePt t="5237" x="6537325" y="830263"/>
          <p14:tracePt t="5249" x="6599238" y="854075"/>
          <p14:tracePt t="5252" x="6613525" y="854075"/>
          <p14:tracePt t="5253" x="6629400" y="854075"/>
          <p14:tracePt t="5320" x="6980238" y="884238"/>
          <p14:tracePt t="5322" x="6988175" y="884238"/>
          <p14:tracePt t="5323" x="6994525" y="884238"/>
          <p14:tracePt t="5325" x="7002463" y="884238"/>
          <p14:tracePt t="5333" x="7032625" y="884238"/>
          <p14:tracePt t="5349" x="7124700" y="892175"/>
          <p14:tracePt t="5366" x="7239000" y="914400"/>
          <p14:tracePt t="5382" x="7353300" y="930275"/>
          <p14:tracePt t="5399" x="7483475" y="952500"/>
          <p14:tracePt t="5416" x="7620000" y="968375"/>
          <p14:tracePt t="5417" x="7635875" y="974725"/>
          <p14:tracePt t="5419" x="7650163" y="974725"/>
          <p14:tracePt t="5432" x="7742238" y="990600"/>
          <p14:tracePt t="5449" x="7832725" y="998538"/>
          <p14:tracePt t="5466" x="7902575" y="1006475"/>
          <p14:tracePt t="5482" x="7947025" y="1006475"/>
          <p14:tracePt t="5499" x="7985125" y="1012825"/>
          <p14:tracePt t="5516" x="8047038" y="1020763"/>
          <p14:tracePt t="5517" x="8054975" y="1020763"/>
          <p14:tracePt t="5532" x="8131175" y="1044575"/>
          <p14:tracePt t="5549" x="8207375" y="1058863"/>
          <p14:tracePt t="5566" x="8245475" y="1066800"/>
          <p14:tracePt t="5567" x="8251825" y="1074738"/>
          <p14:tracePt t="5583" x="8275638" y="1074738"/>
          <p14:tracePt t="5599" x="8305800" y="1074738"/>
          <p14:tracePt t="5616" x="8351838" y="1082675"/>
          <p14:tracePt t="5632" x="8404225" y="1096963"/>
          <p14:tracePt t="5649" x="8435975" y="1096963"/>
          <p14:tracePt t="5666" x="8466138" y="1096963"/>
          <p14:tracePt t="5667" x="8474075" y="1096963"/>
          <p14:tracePt t="5683" x="8518525" y="1096963"/>
          <p14:tracePt t="5699" x="8580438" y="1089025"/>
          <p14:tracePt t="5716" x="8648700" y="1082675"/>
          <p14:tracePt t="5733" x="8702675" y="1074738"/>
          <p14:tracePt t="5749" x="8716963" y="1074738"/>
          <p14:tracePt t="5783" x="8732838" y="1066800"/>
          <p14:tracePt t="5799" x="8763000" y="1058863"/>
          <p14:tracePt t="5816" x="8816975" y="1050925"/>
          <p14:tracePt t="5833" x="8893175" y="1044575"/>
          <p14:tracePt t="5849" x="8945563" y="1036638"/>
          <p14:tracePt t="5866" x="8969375" y="1036638"/>
          <p14:tracePt t="5920" x="8975725" y="1036638"/>
          <p14:tracePt t="5924" x="8975725" y="1028700"/>
          <p14:tracePt t="5933" x="8991600" y="1028700"/>
          <p14:tracePt t="5949" x="9029700" y="1020763"/>
          <p14:tracePt t="5952" x="9037638" y="1012825"/>
          <p14:tracePt t="5966" x="9067800" y="998538"/>
          <p14:tracePt t="5983" x="9097963" y="990600"/>
          <p14:tracePt t="6098" x="9105900" y="990600"/>
          <p14:tracePt t="6220" x="9113838" y="990600"/>
          <p14:tracePt t="6226" x="9113838" y="982663"/>
          <p14:tracePt t="6233" x="9121775" y="982663"/>
          <p14:tracePt t="6250" x="9128125" y="982663"/>
          <p14:tracePt t="7598" x="9136063" y="974725"/>
          <p14:tracePt t="7604" x="9144000" y="974725"/>
          <p14:tracePt t="7616" x="9159875" y="968375"/>
          <p14:tracePt t="7633" x="9166225" y="968375"/>
          <p14:tracePt t="7650" x="9174163" y="960438"/>
          <p14:tracePt t="7667" x="9190038" y="960438"/>
          <p14:tracePt t="8439" x="9182100" y="960438"/>
          <p14:tracePt t="8447" x="9182100" y="968375"/>
          <p14:tracePt t="8457" x="9182100" y="974725"/>
          <p14:tracePt t="8477" x="0" y="0"/>
        </p14:tracePtLst>
        <p14:tracePtLst>
          <p14:tracePt t="11384" x="8169275" y="525463"/>
          <p14:tracePt t="11385" x="8161338" y="517525"/>
          <p14:tracePt t="11387" x="8145463" y="517525"/>
          <p14:tracePt t="11391" x="8123238" y="511175"/>
          <p14:tracePt t="11401" x="8061325" y="487363"/>
          <p14:tracePt t="11404" x="8054975" y="479425"/>
          <p14:tracePt t="11405" x="8039100" y="479425"/>
          <p14:tracePt t="11407" x="8031163" y="473075"/>
          <p14:tracePt t="11418" x="7985125" y="473075"/>
          <p14:tracePt t="11419" x="7978775" y="473075"/>
          <p14:tracePt t="11435" x="7902575" y="479425"/>
          <p14:tracePt t="11451" x="7794625" y="487363"/>
          <p14:tracePt t="11468" x="7650163" y="487363"/>
          <p14:tracePt t="11469" x="7627938" y="487363"/>
          <p14:tracePt t="11471" x="7597775" y="487363"/>
          <p14:tracePt t="11485" x="7383463" y="487363"/>
          <p14:tracePt t="11501" x="7178675" y="449263"/>
          <p14:tracePt t="11504" x="7162800" y="434975"/>
          <p14:tracePt t="11505" x="7146925" y="434975"/>
          <p14:tracePt t="11507" x="7124700" y="427038"/>
          <p14:tracePt t="11519" x="7078663" y="396875"/>
          <p14:tracePt t="11521" x="7070725" y="396875"/>
          <p14:tracePt t="11524" x="7070725" y="388938"/>
          <p14:tracePt t="11525" x="7064375" y="381000"/>
          <p14:tracePt t="11535" x="7048500" y="350838"/>
          <p14:tracePt t="11551" x="7032625" y="304800"/>
          <p14:tracePt t="11553" x="7026275" y="288925"/>
          <p14:tracePt t="11568" x="6980238" y="244475"/>
          <p14:tracePt t="11585" x="6835775" y="190500"/>
          <p14:tracePt t="11587" x="6811963" y="190500"/>
          <p14:tracePt t="11601" x="6599238" y="174625"/>
          <p14:tracePt t="11603" x="6575425" y="168275"/>
          <p14:tracePt t="11618" x="6332538" y="160338"/>
          <p14:tracePt t="11620" x="6294438" y="160338"/>
          <p14:tracePt t="11635" x="5973763" y="174625"/>
          <p14:tracePt t="11651" x="5630863" y="244475"/>
          <p14:tracePt t="11654" x="5592763" y="250825"/>
          <p14:tracePt t="11656" x="5554663" y="250825"/>
          <p14:tracePt t="11657" x="5524500" y="250825"/>
          <p14:tracePt t="11668" x="5387975" y="282575"/>
          <p14:tracePt t="11685" x="5326063" y="288925"/>
          <p14:tracePt t="11701" x="5287963" y="288925"/>
          <p14:tracePt t="11718" x="5241925" y="304800"/>
          <p14:tracePt t="11719" x="5235575" y="304800"/>
          <p14:tracePt t="11721" x="5227638" y="304800"/>
          <p14:tracePt t="11723" x="5219700" y="304800"/>
          <p14:tracePt t="11735" x="5173663" y="312738"/>
          <p14:tracePt t="11751" x="5105400" y="334963"/>
          <p14:tracePt t="11754" x="5089525" y="342900"/>
          <p14:tracePt t="11756" x="5083175" y="358775"/>
          <p14:tracePt t="11768" x="4999038" y="427038"/>
          <p14:tracePt t="11770" x="4983163" y="441325"/>
          <p14:tracePt t="11785" x="4846638" y="587375"/>
          <p14:tracePt t="11801" x="4708525" y="723900"/>
          <p14:tracePt t="11803" x="4678363" y="739775"/>
          <p14:tracePt t="11805" x="4664075" y="762000"/>
          <p14:tracePt t="11807" x="4640263" y="777875"/>
          <p14:tracePt t="11818" x="4533900" y="860425"/>
          <p14:tracePt t="11819" x="4511675" y="868363"/>
          <p14:tracePt t="11835" x="4335463" y="982663"/>
          <p14:tracePt t="11837" x="4305300" y="990600"/>
          <p14:tracePt t="11851" x="4168775" y="1058863"/>
          <p14:tracePt t="11853" x="4152900" y="1066800"/>
          <p14:tracePt t="11868" x="4030663" y="1127125"/>
          <p14:tracePt t="11870" x="4016375" y="1135063"/>
          <p14:tracePt t="11885" x="3902075" y="1203325"/>
          <p14:tracePt t="11901" x="3802063" y="1273175"/>
          <p14:tracePt t="11904" x="3779838" y="1287463"/>
          <p14:tracePt t="11907" x="3763963" y="1311275"/>
          <p14:tracePt t="11909" x="3749675" y="1317625"/>
          <p14:tracePt t="11918" x="3695700" y="1363663"/>
          <p14:tracePt t="11935" x="3543300" y="1470025"/>
          <p14:tracePt t="11938" x="3527425" y="1485900"/>
          <p14:tracePt t="11939" x="3513138" y="1493838"/>
          <p14:tracePt t="11941" x="3497263" y="1508125"/>
          <p14:tracePt t="11952" x="3398838" y="1570038"/>
          <p14:tracePt t="11953" x="3382963" y="1577975"/>
          <p14:tracePt t="11968" x="3238500" y="1646238"/>
          <p14:tracePt t="11985" x="3116263" y="1684338"/>
          <p14:tracePt t="11988" x="3101975" y="1692275"/>
          <p14:tracePt t="11990" x="3086100" y="1698625"/>
          <p14:tracePt t="12001" x="3001963" y="1722438"/>
          <p14:tracePt t="12019" x="2933700" y="1760538"/>
          <p14:tracePt t="12021" x="2925763" y="1760538"/>
          <p14:tracePt t="12035" x="2903538" y="1782763"/>
          <p14:tracePt t="12052" x="2887663" y="1798638"/>
          <p14:tracePt t="12068" x="2887663" y="1806575"/>
          <p14:tracePt t="12124" x="2879725" y="1806575"/>
          <p14:tracePt t="12128" x="2873375" y="1806575"/>
          <p14:tracePt t="12139" x="2865438" y="1806575"/>
          <p14:tracePt t="12152" x="2865438" y="1798638"/>
          <p14:tracePt t="12168" x="2865438" y="1782763"/>
          <p14:tracePt t="12185" x="2873375" y="1752600"/>
          <p14:tracePt t="12202" x="2895600" y="1714500"/>
          <p14:tracePt t="12219" x="2925763" y="1668463"/>
          <p14:tracePt t="12235" x="2949575" y="1630363"/>
          <p14:tracePt t="12251" x="2971800" y="1608138"/>
          <p14:tracePt t="12253" x="2979738" y="1608138"/>
          <p14:tracePt t="12255" x="2979738" y="1600200"/>
          <p14:tracePt t="12269" x="3009900" y="1584325"/>
          <p14:tracePt t="12272" x="3009900" y="1577975"/>
          <p14:tracePt t="12273" x="3017838" y="1577975"/>
          <p14:tracePt t="12285" x="3063875" y="1570038"/>
          <p14:tracePt t="12301" x="3116263" y="1562100"/>
          <p14:tracePt t="12303" x="3124200" y="1562100"/>
          <p14:tracePt t="12319" x="3184525" y="1562100"/>
          <p14:tracePt t="12335" x="3292475" y="1562100"/>
          <p14:tracePt t="12338" x="3306763" y="1562100"/>
          <p14:tracePt t="12339" x="3322638" y="1562100"/>
          <p14:tracePt t="12341" x="3344863" y="1562100"/>
          <p14:tracePt t="12352" x="3444875" y="1562100"/>
          <p14:tracePt t="12353" x="3459163" y="1562100"/>
          <p14:tracePt t="12355" x="3482975" y="1562100"/>
          <p14:tracePt t="12368" x="3603625" y="1562100"/>
          <p14:tracePt t="12385" x="3673475" y="1562100"/>
          <p14:tracePt t="12402" x="3679825" y="1562100"/>
          <p14:tracePt t="12442" x="3687763" y="1562100"/>
          <p14:tracePt t="12450" x="3695700" y="1562100"/>
          <p14:tracePt t="12454" x="3703638" y="1562100"/>
          <p14:tracePt t="12469" x="3725863" y="1562100"/>
          <p14:tracePt t="12485" x="3787775" y="1570038"/>
          <p14:tracePt t="12502" x="3817938" y="1570038"/>
          <p14:tracePt t="12518" x="3825875" y="1570038"/>
          <p14:tracePt t="12584" x="3832225" y="1570038"/>
          <p14:tracePt t="12590" x="3840163" y="1570038"/>
          <p14:tracePt t="12713" x="3848100" y="1570038"/>
          <p14:tracePt t="12722" x="3856038" y="1570038"/>
          <p14:tracePt t="12735" x="3863975" y="1570038"/>
          <p14:tracePt t="12865" x="3863975" y="1562100"/>
          <p14:tracePt t="12870" x="3863975" y="1554163"/>
          <p14:tracePt t="12885" x="3870325" y="1546225"/>
          <p14:tracePt t="12902" x="3870325" y="1539875"/>
          <p14:tracePt t="13004" x="3870325" y="1531938"/>
          <p14:tracePt t="13009" x="3870325" y="1524000"/>
          <p14:tracePt t="13019" x="3863975" y="1508125"/>
          <p14:tracePt t="13035" x="3863975" y="1501775"/>
          <p14:tracePt t="13272" x="3856038" y="1501775"/>
          <p14:tracePt t="13304" x="3848100" y="1501775"/>
          <p14:tracePt t="13308" x="3848100" y="1493838"/>
          <p14:tracePt t="13319" x="3825875" y="1477963"/>
          <p14:tracePt t="13335" x="3817938" y="1470025"/>
          <p14:tracePt t="13376" x="3810000" y="1470025"/>
          <p14:tracePt t="13381" x="3794125" y="1470025"/>
          <p14:tracePt t="13385" x="3779838" y="1470025"/>
          <p14:tracePt t="13402" x="3725863" y="1485900"/>
          <p14:tracePt t="13418" x="3717925" y="1485900"/>
          <p14:tracePt t="13478" x="3725863" y="1485900"/>
          <p14:tracePt t="13517" x="3725863" y="1493838"/>
          <p14:tracePt t="13522" x="3725863" y="1501775"/>
          <p14:tracePt t="13535" x="3725863" y="1531938"/>
          <p14:tracePt t="13552" x="3725863" y="1546225"/>
          <p14:tracePt t="13600" x="3725863" y="1531938"/>
          <p14:tracePt t="13604" x="3725863" y="1524000"/>
          <p14:tracePt t="13619" x="3733800" y="1477963"/>
          <p14:tracePt t="13635" x="3733800" y="1455738"/>
          <p14:tracePt t="13679" x="3733800" y="1463675"/>
          <p14:tracePt t="13694" x="3733800" y="1470025"/>
          <p14:tracePt t="14058" x="3741738" y="1470025"/>
          <p14:tracePt t="14166" x="3749675" y="1463675"/>
          <p14:tracePt t="14176" x="3756025" y="1455738"/>
          <p14:tracePt t="14187" x="3763963" y="1455738"/>
          <p14:tracePt t="14203" x="3779838" y="1439863"/>
          <p14:tracePt t="14219" x="3802063" y="1417638"/>
          <p14:tracePt t="14235" x="3817938" y="1393825"/>
          <p14:tracePt t="14253" x="3832225" y="1393825"/>
          <p14:tracePt t="14270" x="3832225" y="1387475"/>
          <p14:tracePt t="14330" x="3840163" y="1387475"/>
          <p14:tracePt t="14335" x="3840163" y="1379538"/>
          <p14:tracePt t="14340" x="3848100" y="1379538"/>
          <p14:tracePt t="14352" x="3848100" y="1371600"/>
          <p14:tracePt t="14369" x="3856038" y="1371600"/>
          <p14:tracePt t="14400" x="3856038" y="1363663"/>
          <p14:tracePt t="14608" x="3863975" y="1363663"/>
          <p14:tracePt t="14615" x="3870325" y="1355725"/>
          <p14:tracePt t="14636" x="3878263" y="1349375"/>
          <p14:tracePt t="14652" x="3878263" y="1341438"/>
          <p14:tracePt t="14669" x="3878263" y="1333500"/>
          <p14:tracePt t="14840" x="3886200" y="1333500"/>
          <p14:tracePt t="14846" x="3886200" y="1325563"/>
          <p14:tracePt t="14858" x="3894138" y="1325563"/>
          <p14:tracePt t="14869" x="3894138" y="1317625"/>
          <p14:tracePt t="14886" x="3902075" y="1317625"/>
          <p14:tracePt t="15908" x="3908425" y="1317625"/>
          <p14:tracePt t="15915" x="3916363" y="1317625"/>
          <p14:tracePt t="15920" x="3932238" y="1317625"/>
          <p14:tracePt t="16012" x="3940175" y="1317625"/>
          <p14:tracePt t="16022" x="3946525" y="1317625"/>
          <p14:tracePt t="16030" x="3954463" y="1317625"/>
          <p14:tracePt t="16036" x="3962400" y="1317625"/>
          <p14:tracePt t="16053" x="3978275" y="1317625"/>
          <p14:tracePt t="16144" x="3984625" y="1317625"/>
          <p14:tracePt t="16153" x="3992563" y="1317625"/>
          <p14:tracePt t="16161" x="4000500" y="1317625"/>
          <p14:tracePt t="16170" x="4008438" y="1317625"/>
          <p14:tracePt t="16187" x="4054475" y="1317625"/>
          <p14:tracePt t="16203" x="4060825" y="1317625"/>
          <p14:tracePt t="16538" x="4068763" y="1317625"/>
          <p14:tracePt t="16548" x="4076700" y="1317625"/>
          <p14:tracePt t="16553" x="4084638" y="1317625"/>
          <p14:tracePt t="16570" x="4092575" y="1325563"/>
          <p14:tracePt t="16586" x="4106863" y="1325563"/>
          <p14:tracePt t="16603" x="4122738" y="1325563"/>
          <p14:tracePt t="16620" x="4144963" y="1325563"/>
          <p14:tracePt t="16622" x="4152900" y="1325563"/>
          <p14:tracePt t="16637" x="4168775" y="1325563"/>
          <p14:tracePt t="16653" x="4175125" y="1325563"/>
          <p14:tracePt t="16673" x="4183063" y="1325563"/>
          <p14:tracePt t="16746" x="4191000" y="1325563"/>
          <p14:tracePt t="16751" x="4198938" y="1325563"/>
          <p14:tracePt t="16756" x="4206875" y="1325563"/>
          <p14:tracePt t="16771" x="4244975" y="1325563"/>
          <p14:tracePt t="16787" x="4283075" y="1317625"/>
          <p14:tracePt t="16803" x="4305300" y="1317625"/>
          <p14:tracePt t="16890" x="4313238" y="1317625"/>
          <p14:tracePt t="16895" x="4321175" y="1311275"/>
          <p14:tracePt t="16903" x="4343400" y="1303338"/>
          <p14:tracePt t="16920" x="4389438" y="1287463"/>
          <p14:tracePt t="16937" x="4427538" y="1279525"/>
          <p14:tracePt t="16939" x="4435475" y="1279525"/>
          <p14:tracePt t="16953" x="4441825" y="1273175"/>
          <p14:tracePt t="17032" x="4449763" y="1273175"/>
          <p14:tracePt t="17102" x="4457700" y="1273175"/>
          <p14:tracePt t="17109" x="4465638" y="1273175"/>
          <p14:tracePt t="17120" x="4473575" y="1273175"/>
          <p14:tracePt t="17137" x="4495800" y="1273175"/>
          <p14:tracePt t="17153" x="4518025" y="1265238"/>
          <p14:tracePt t="17170" x="4533900" y="1265238"/>
          <p14:tracePt t="17187" x="4541838" y="1265238"/>
          <p14:tracePt t="17203" x="4549775" y="1257300"/>
          <p14:tracePt t="17220" x="4564063" y="1257300"/>
          <p14:tracePt t="17237" x="4572000" y="1257300"/>
          <p14:tracePt t="17253" x="4579938" y="1257300"/>
          <p14:tracePt t="17271" x="4594225" y="1257300"/>
          <p14:tracePt t="17292" x="4594225" y="1249363"/>
          <p14:tracePt t="17303" x="4602163" y="1249363"/>
          <p14:tracePt t="17320" x="4618038" y="1249363"/>
          <p14:tracePt t="17337" x="4656138" y="1241425"/>
          <p14:tracePt t="17353" x="4686300" y="1241425"/>
          <p14:tracePt t="17370" x="4724400" y="1235075"/>
          <p14:tracePt t="17371" x="4732338" y="1235075"/>
          <p14:tracePt t="17387" x="4754563" y="1227138"/>
          <p14:tracePt t="17403" x="4762500" y="1227138"/>
          <p14:tracePt t="17871" x="4770438" y="1227138"/>
          <p14:tracePt t="17878" x="4778375" y="1227138"/>
          <p14:tracePt t="17920" x="4784725" y="1227138"/>
          <p14:tracePt t="17950" x="4792663" y="1227138"/>
          <p14:tracePt t="17960" x="4800600" y="1227138"/>
          <p14:tracePt t="17963" x="4808538" y="1227138"/>
          <p14:tracePt t="17970" x="4816475" y="1227138"/>
          <p14:tracePt t="17987" x="4830763" y="1227138"/>
          <p14:tracePt t="18004" x="4838700" y="1227138"/>
          <p14:tracePt t="18021" x="4854575" y="1227138"/>
          <p14:tracePt t="18037" x="4876800" y="1227138"/>
          <p14:tracePt t="18054" x="4930775" y="1227138"/>
          <p14:tracePt t="18054" x="4937125" y="1227138"/>
          <p14:tracePt t="18070" x="4975225" y="1227138"/>
          <p14:tracePt t="18087" x="4999038" y="1227138"/>
          <p14:tracePt t="18104" x="5006975" y="1227138"/>
          <p14:tracePt t="18227" x="5013325" y="1227138"/>
          <p14:tracePt t="18307" x="5021263" y="1227138"/>
          <p14:tracePt t="19023" x="5029200" y="1227138"/>
          <p14:tracePt t="19027" x="5037138" y="1227138"/>
          <p14:tracePt t="19037" x="5067300" y="1227138"/>
          <p14:tracePt t="19054" x="5127625" y="1211263"/>
          <p14:tracePt t="19070" x="5181600" y="1203325"/>
          <p14:tracePt t="19087" x="5211763" y="1203325"/>
          <p14:tracePt t="19104" x="5219700" y="1203325"/>
          <p14:tracePt t="19271" x="5227638" y="1203325"/>
          <p14:tracePt t="19275" x="5235575" y="1203325"/>
          <p14:tracePt t="19287" x="5249863" y="1203325"/>
          <p14:tracePt t="19304" x="5295900" y="1203325"/>
          <p14:tracePt t="19320" x="5334000" y="1203325"/>
          <p14:tracePt t="19337" x="5341938" y="1203325"/>
          <p14:tracePt t="19373" x="5349875" y="1203325"/>
          <p14:tracePt t="19387" x="5356225" y="1203325"/>
          <p14:tracePt t="19393" x="5364163" y="1203325"/>
          <p14:tracePt t="19404" x="5380038" y="1203325"/>
          <p14:tracePt t="19421" x="5402263" y="1196975"/>
          <p14:tracePt t="19437" x="5410200" y="1196975"/>
          <p14:tracePt t="19463" x="5418138" y="1196975"/>
          <p14:tracePt t="19523" x="5426075" y="1196975"/>
          <p14:tracePt t="19531" x="5432425" y="1196975"/>
          <p14:tracePt t="19537" x="5440363" y="1196975"/>
          <p14:tracePt t="19554" x="5448300" y="1196975"/>
          <p14:tracePt t="19627" x="5456238" y="1196975"/>
          <p14:tracePt t="19641" x="5464175" y="1196975"/>
          <p14:tracePt t="19645" x="5470525" y="1196975"/>
          <p14:tracePt t="19741" x="5478463" y="1196975"/>
          <p14:tracePt t="19973" x="5486400" y="1196975"/>
          <p14:tracePt t="20003" x="5494338" y="1196975"/>
          <p14:tracePt t="20015" x="5502275" y="1196975"/>
          <p14:tracePt t="20023" x="5508625" y="1196975"/>
          <p14:tracePt t="20037" x="5532438" y="1196975"/>
          <p14:tracePt t="20054" x="5546725" y="1196975"/>
          <p14:tracePt t="20071" x="5554663" y="1196975"/>
          <p14:tracePt t="20088" x="5562600" y="1196975"/>
          <p14:tracePt t="20105" x="5578475" y="1196975"/>
          <p14:tracePt t="20121" x="5584825" y="1196975"/>
          <p14:tracePt t="20680" x="5592763" y="1196975"/>
          <p14:tracePt t="20687" x="5608638" y="1196975"/>
          <p14:tracePt t="20691" x="5622925" y="1203325"/>
          <p14:tracePt t="20705" x="5654675" y="1211263"/>
          <p14:tracePt t="20721" x="5684838" y="1227138"/>
          <p14:tracePt t="20738" x="5692775" y="1227138"/>
          <p14:tracePt t="21305" x="5699125" y="1227138"/>
          <p14:tracePt t="21311" x="5715000" y="1235075"/>
          <p14:tracePt t="21322" x="5730875" y="1235075"/>
          <p14:tracePt t="21338" x="5775325" y="1241425"/>
          <p14:tracePt t="21341" x="5783263" y="1241425"/>
          <p14:tracePt t="21355" x="5791200" y="1241425"/>
          <p14:tracePt t="21372" x="5799138" y="1241425"/>
          <p14:tracePt t="21396" x="5807075" y="1241425"/>
          <p14:tracePt t="21449" x="6049963" y="1279525"/>
          <p14:tracePt t="21453" x="6088063" y="1287463"/>
          <p14:tracePt t="21456" x="6103938" y="1287463"/>
          <p14:tracePt t="21471" x="6210300" y="1295400"/>
          <p14:tracePt t="21472" x="6218238" y="1295400"/>
          <p14:tracePt t="21488" x="6286500" y="1295400"/>
          <p14:tracePt t="21505" x="6302375" y="1295400"/>
          <p14:tracePt t="21726" x="6308725" y="1295400"/>
          <p14:tracePt t="21748" x="6316663" y="1295400"/>
          <p14:tracePt t="23322" x="6316663" y="1287463"/>
          <p14:tracePt t="23328" x="6324600" y="1287463"/>
          <p14:tracePt t="23340" x="6332538" y="1287463"/>
          <p14:tracePt t="23356" x="6332538" y="1279525"/>
          <p14:tracePt t="23372" x="6332538" y="1273175"/>
          <p14:tracePt t="23389" x="6332538" y="1257300"/>
          <p14:tracePt t="23648" x="6332538" y="1249363"/>
          <p14:tracePt t="23655" x="6340475" y="1249363"/>
          <p14:tracePt t="23701" x="6340475" y="1241425"/>
          <p14:tracePt t="23717" x="6346825" y="1241425"/>
          <p14:tracePt t="23754" x="6354763" y="1241425"/>
          <p14:tracePt t="23760" x="6354763" y="1235075"/>
          <p14:tracePt t="23773" x="6362700" y="1235075"/>
          <p14:tracePt t="23789" x="6370638" y="1227138"/>
          <p14:tracePt t="23806" x="6378575" y="1227138"/>
          <p14:tracePt t="23822" x="6378575" y="1219200"/>
          <p14:tracePt t="23858" x="6384925" y="1219200"/>
          <p14:tracePt t="23967" x="6392863" y="1219200"/>
          <p14:tracePt t="24291" x="6400800" y="1219200"/>
          <p14:tracePt t="24297" x="6400800" y="1211263"/>
          <p14:tracePt t="24306" x="6423025" y="1211263"/>
          <p14:tracePt t="24307" x="6430963" y="1211263"/>
          <p14:tracePt t="24322" x="6484938" y="1211263"/>
          <p14:tracePt t="24339" x="6515100" y="1211263"/>
          <p14:tracePt t="24356" x="6530975" y="1211263"/>
          <p14:tracePt t="24372" x="6537325" y="1211263"/>
          <p14:tracePt t="25652" x="6545263" y="1211263"/>
          <p14:tracePt t="25882" x="6553200" y="1211263"/>
          <p14:tracePt t="26511" x="6553200" y="1203325"/>
          <p14:tracePt t="26798" x="6545263" y="1203325"/>
          <p14:tracePt t="26804" x="6537325" y="1203325"/>
          <p14:tracePt t="26810" x="6530975" y="1203325"/>
          <p14:tracePt t="26824" x="6507163" y="1203325"/>
          <p14:tracePt t="26840" x="6477000" y="1196975"/>
          <p14:tracePt t="26857" x="6454775" y="1196975"/>
          <p14:tracePt t="26874" x="6416675" y="1189038"/>
          <p14:tracePt t="26890" x="6354763" y="1181100"/>
          <p14:tracePt t="26907" x="6226175" y="1150938"/>
          <p14:tracePt t="26909" x="6210300" y="1150938"/>
          <p14:tracePt t="26911" x="6194425" y="1143000"/>
          <p14:tracePt t="26923" x="6096000" y="1120775"/>
          <p14:tracePt t="26940" x="5943600" y="1096963"/>
          <p14:tracePt t="26942" x="5927725" y="1089025"/>
          <p14:tracePt t="26945" x="5921375" y="1089025"/>
          <p14:tracePt t="26957" x="5821363" y="1074738"/>
          <p14:tracePt t="26973" x="5676900" y="1050925"/>
          <p14:tracePt t="26976" x="5661025" y="1050925"/>
          <p14:tracePt t="26978" x="5646738" y="1050925"/>
          <p14:tracePt t="26979" x="5622925" y="1050925"/>
          <p14:tracePt t="26990" x="5516563" y="1036638"/>
          <p14:tracePt t="26992" x="5494338" y="1036638"/>
          <p14:tracePt t="26994" x="5470525" y="1036638"/>
          <p14:tracePt t="26996" x="5448300" y="1036638"/>
          <p14:tracePt t="26997" x="5426075" y="1028700"/>
          <p14:tracePt t="27007" x="5318125" y="1028700"/>
          <p14:tracePt t="27024" x="5121275" y="1028700"/>
          <p14:tracePt t="27025" x="5089525" y="1028700"/>
          <p14:tracePt t="27040" x="4868863" y="1036638"/>
          <p14:tracePt t="27057" x="4572000" y="1058863"/>
          <p14:tracePt t="27060" x="4503738" y="1058863"/>
          <p14:tracePt t="27063" x="4473575" y="1058863"/>
          <p14:tracePt t="27073" x="4335463" y="1066800"/>
          <p14:tracePt t="27090" x="4168775" y="1066800"/>
          <p14:tracePt t="27091" x="4152900" y="1066800"/>
          <p14:tracePt t="27093" x="4130675" y="1066800"/>
          <p14:tracePt t="27098" x="4106863" y="1066800"/>
          <p14:tracePt t="27099" x="4092575" y="1066800"/>
          <p14:tracePt t="27107" x="4022725" y="1066800"/>
          <p14:tracePt t="27124" x="3902075" y="1066800"/>
          <p14:tracePt t="27126" x="3878263" y="1066800"/>
          <p14:tracePt t="27127" x="3863975" y="1066800"/>
          <p14:tracePt t="27129" x="3848100" y="1058863"/>
          <p14:tracePt t="27131" x="3825875" y="1058863"/>
          <p14:tracePt t="27140" x="3749675" y="1050925"/>
          <p14:tracePt t="27157" x="3527425" y="1028700"/>
          <p14:tracePt t="27160" x="3505200" y="1028700"/>
          <p14:tracePt t="27161" x="3482975" y="1028700"/>
          <p14:tracePt t="27173" x="3330575" y="1020763"/>
          <p14:tracePt t="27175" x="3306763" y="1020763"/>
          <p14:tracePt t="27191" x="3124200" y="1020763"/>
          <p14:tracePt t="27207" x="2941638" y="1020763"/>
          <p14:tracePt t="27209" x="2925763" y="1020763"/>
          <p14:tracePt t="27223" x="2773363" y="1020763"/>
          <p14:tracePt t="27226" x="2759075" y="1028700"/>
          <p14:tracePt t="27227" x="2743200" y="1028700"/>
          <p14:tracePt t="27241" x="2636838" y="1044575"/>
          <p14:tracePt t="27244" x="2620963" y="1050925"/>
          <p14:tracePt t="27246" x="2606675" y="1050925"/>
          <p14:tracePt t="27257" x="2552700" y="1058863"/>
          <p14:tracePt t="27274" x="2522538" y="1074738"/>
          <p14:tracePt t="27316" x="2514600" y="1074738"/>
          <p14:tracePt t="27325" x="2506663" y="1074738"/>
          <p14:tracePt t="27329" x="2498725" y="1074738"/>
          <p14:tracePt t="27340" x="2454275" y="1089025"/>
          <p14:tracePt t="27357" x="2354263" y="1127125"/>
          <p14:tracePt t="27374" x="2247900" y="1165225"/>
          <p14:tracePt t="27375" x="2232025" y="1173163"/>
          <p14:tracePt t="27377" x="2225675" y="1181100"/>
          <p14:tracePt t="27379" x="2201863" y="1189038"/>
          <p14:tracePt t="27390" x="2111375" y="1219200"/>
          <p14:tracePt t="27407" x="2003425" y="1257300"/>
          <p14:tracePt t="27409" x="1989138" y="1265238"/>
          <p14:tracePt t="27411" x="1981200" y="1265238"/>
          <p14:tracePt t="27423" x="1943100" y="1279525"/>
          <p14:tracePt t="27440" x="1935163" y="1287463"/>
          <p14:tracePt t="27506" x="1927225" y="1287463"/>
          <p14:tracePt t="27512" x="1912938" y="1287463"/>
          <p14:tracePt t="27524" x="1882775" y="1287463"/>
          <p14:tracePt t="27541" x="1820863" y="1295400"/>
          <p14:tracePt t="27557" x="1782763" y="1311275"/>
          <p14:tracePt t="27574" x="1768475" y="1325563"/>
          <p14:tracePt t="27590" x="1752600" y="1325563"/>
          <p14:tracePt t="27624" x="1744663" y="1325563"/>
          <p14:tracePt t="27627" x="1744663" y="1333500"/>
          <p14:tracePt t="27641" x="1736725" y="1333500"/>
          <p14:tracePt t="27691" x="1730375" y="1333500"/>
          <p14:tracePt t="27705" x="1722438" y="1333500"/>
          <p14:tracePt t="27875" x="1730375" y="1333500"/>
          <p14:tracePt t="27881" x="1752600" y="1333500"/>
          <p14:tracePt t="27891" x="1782763" y="1325563"/>
          <p14:tracePt t="27907" x="1836738" y="1317625"/>
          <p14:tracePt t="27910" x="1844675" y="1317625"/>
          <p14:tracePt t="27924" x="1889125" y="1303338"/>
          <p14:tracePt t="27941" x="1943100" y="1279525"/>
          <p14:tracePt t="27957" x="1965325" y="1265238"/>
          <p14:tracePt t="27974" x="1981200" y="1257300"/>
          <p14:tracePt t="27976" x="1989138" y="1257300"/>
          <p14:tracePt t="27991" x="1997075" y="1257300"/>
          <p14:tracePt t="28007" x="2041525" y="1257300"/>
          <p14:tracePt t="28024" x="2133600" y="1257300"/>
          <p14:tracePt t="28026" x="2155825" y="1257300"/>
          <p14:tracePt t="28041" x="2286000" y="1257300"/>
          <p14:tracePt t="28057" x="2384425" y="1249363"/>
          <p14:tracePt t="28060" x="2400300" y="1249363"/>
          <p14:tracePt t="28061" x="2408238" y="1249363"/>
          <p14:tracePt t="28074" x="2446338" y="1249363"/>
          <p14:tracePt t="28077" x="2454275" y="1249363"/>
          <p14:tracePt t="28107" x="2460625" y="1241425"/>
          <p14:tracePt t="28140" x="2476500" y="1241425"/>
          <p14:tracePt t="28157" x="2514600" y="1241425"/>
          <p14:tracePt t="28160" x="2522538" y="1241425"/>
          <p14:tracePt t="28162" x="2530475" y="1241425"/>
          <p14:tracePt t="28163" x="2536825" y="1241425"/>
          <p14:tracePt t="28175" x="2590800" y="1241425"/>
          <p14:tracePt t="28191" x="2644775" y="1241425"/>
          <p14:tracePt t="28193" x="2651125" y="1241425"/>
          <p14:tracePt t="28207" x="2682875" y="1249363"/>
          <p14:tracePt t="28224" x="2705100" y="1257300"/>
          <p14:tracePt t="28240" x="2713038" y="1257300"/>
          <p14:tracePt t="28257" x="2727325" y="1257300"/>
          <p14:tracePt t="28275" x="2759075" y="1257300"/>
          <p14:tracePt t="28291" x="2797175" y="1257300"/>
          <p14:tracePt t="28307" x="2835275" y="1249363"/>
          <p14:tracePt t="28324" x="2857500" y="1249363"/>
          <p14:tracePt t="28341" x="2895600" y="1241425"/>
          <p14:tracePt t="28343" x="2911475" y="1241425"/>
          <p14:tracePt t="28357" x="2949575" y="1241425"/>
          <p14:tracePt t="28374" x="2987675" y="1241425"/>
          <p14:tracePt t="28375" x="2994025" y="1241425"/>
          <p14:tracePt t="28391" x="3009900" y="1249363"/>
          <p14:tracePt t="28407" x="3017838" y="1249363"/>
          <p14:tracePt t="28468" x="3025775" y="1249363"/>
          <p14:tracePt t="28475" x="3032125" y="1249363"/>
          <p14:tracePt t="28481" x="3048000" y="1249363"/>
          <p14:tracePt t="28491" x="3078163" y="1249363"/>
          <p14:tracePt t="28508" x="3154363" y="1257300"/>
          <p14:tracePt t="28511" x="3178175" y="1257300"/>
          <p14:tracePt t="28513" x="3184525" y="1257300"/>
          <p14:tracePt t="28514" x="3192463" y="1265238"/>
          <p14:tracePt t="28525" x="3208338" y="1265238"/>
          <p14:tracePt t="28616" x="3216275" y="1265238"/>
          <p14:tracePt t="28995" x="3222625" y="1265238"/>
          <p14:tracePt t="29002" x="3222625" y="1273175"/>
          <p14:tracePt t="29007" x="3230563" y="1279525"/>
          <p14:tracePt t="29024" x="3246438" y="1279525"/>
          <p14:tracePt t="29041" x="3260725" y="1279525"/>
          <p14:tracePt t="29058" x="3268663" y="1279525"/>
          <p14:tracePt t="29110" x="3276600" y="1279525"/>
          <p14:tracePt t="29125" x="3284538" y="1279525"/>
          <p14:tracePt t="29129" x="3292475" y="1279525"/>
          <p14:tracePt t="29141" x="3314700" y="1279525"/>
          <p14:tracePt t="29157" x="3352800" y="1287463"/>
          <p14:tracePt t="29159" x="3360738" y="1287463"/>
          <p14:tracePt t="29161" x="3368675" y="1287463"/>
          <p14:tracePt t="29163" x="3375025" y="1287463"/>
          <p14:tracePt t="29175" x="3413125" y="1287463"/>
          <p14:tracePt t="29191" x="3475038" y="1287463"/>
          <p14:tracePt t="29208" x="3513138" y="1287463"/>
          <p14:tracePt t="29224" x="3559175" y="1287463"/>
          <p14:tracePt t="29226" x="3573463" y="1287463"/>
          <p14:tracePt t="29241" x="3641725" y="1287463"/>
          <p14:tracePt t="29244" x="3657600" y="1287463"/>
          <p14:tracePt t="29246" x="3665538" y="1287463"/>
          <p14:tracePt t="29257" x="3741738" y="1287463"/>
          <p14:tracePt t="29274" x="3886200" y="1311275"/>
          <p14:tracePt t="29277" x="3908425" y="1311275"/>
          <p14:tracePt t="29279" x="3916363" y="1311275"/>
          <p14:tracePt t="29291" x="3992563" y="1311275"/>
          <p14:tracePt t="29307" x="4046538" y="1311275"/>
          <p14:tracePt t="29325" x="4068763" y="1311275"/>
          <p14:tracePt t="29341" x="4084638" y="1311275"/>
          <p14:tracePt t="29358" x="4098925" y="1311275"/>
          <p14:tracePt t="29375" x="4152900" y="1311275"/>
          <p14:tracePt t="29391" x="4198938" y="1311275"/>
          <p14:tracePt t="29408" x="4251325" y="1311275"/>
          <p14:tracePt t="29409" x="4267200" y="1311275"/>
          <p14:tracePt t="29425" x="4305300" y="1311275"/>
          <p14:tracePt t="29441" x="4343400" y="1311275"/>
          <p14:tracePt t="29443" x="4351338" y="1311275"/>
          <p14:tracePt t="29458" x="4381500" y="1311275"/>
          <p14:tracePt t="29475" x="4419600" y="1311275"/>
          <p14:tracePt t="29477" x="4427538" y="1311275"/>
          <p14:tracePt t="29491" x="4465638" y="1303338"/>
          <p14:tracePt t="29493" x="4473575" y="1303338"/>
          <p14:tracePt t="29496" x="4479925" y="1303338"/>
          <p14:tracePt t="29497" x="4487863" y="1303338"/>
          <p14:tracePt t="29508" x="4533900" y="1303338"/>
          <p14:tracePt t="29509" x="4549775" y="1303338"/>
          <p14:tracePt t="29525" x="4664075" y="1303338"/>
          <p14:tracePt t="29527" x="4670425" y="1303338"/>
          <p14:tracePt t="29529" x="4686300" y="1303338"/>
          <p14:tracePt t="29541" x="4778375" y="1303338"/>
          <p14:tracePt t="29558" x="4868863" y="1311275"/>
          <p14:tracePt t="29561" x="4884738" y="1311275"/>
          <p14:tracePt t="29574" x="4906963" y="1317625"/>
          <p14:tracePt t="29591" x="4914900" y="1317625"/>
          <p14:tracePt t="29620" x="4922838" y="1317625"/>
          <p14:tracePt t="29624" x="4930775" y="1317625"/>
          <p14:tracePt t="29641" x="4968875" y="1317625"/>
          <p14:tracePt t="29658" x="5037138" y="1317625"/>
          <p14:tracePt t="29659" x="5045075" y="1317625"/>
          <p14:tracePt t="29661" x="5051425" y="1317625"/>
          <p14:tracePt t="29675" x="5121275" y="1317625"/>
          <p14:tracePt t="29691" x="5181600" y="1325563"/>
          <p14:tracePt t="29693" x="5189538" y="1333500"/>
          <p14:tracePt t="29708" x="5241925" y="1349375"/>
          <p14:tracePt t="29709" x="5249863" y="1349375"/>
          <p14:tracePt t="29724" x="5303838" y="1363663"/>
          <p14:tracePt t="29741" x="5349875" y="1379538"/>
          <p14:tracePt t="29758" x="5380038" y="1379538"/>
          <p14:tracePt t="29759" x="5387975" y="1379538"/>
          <p14:tracePt t="29775" x="5426075" y="1379538"/>
          <p14:tracePt t="29777" x="5432425" y="1379538"/>
          <p14:tracePt t="29791" x="5464175" y="1379538"/>
          <p14:tracePt t="29808" x="5516563" y="1379538"/>
          <p14:tracePt t="29809" x="5524500" y="1379538"/>
          <p14:tracePt t="29811" x="5532438" y="1379538"/>
          <p14:tracePt t="29825" x="5570538" y="1379538"/>
          <p14:tracePt t="29841" x="5622925" y="1379538"/>
          <p14:tracePt t="29858" x="5661025" y="1379538"/>
          <p14:tracePt t="29875" x="5676900" y="1379538"/>
          <p14:tracePt t="29898" x="5684838" y="1379538"/>
          <p14:tracePt t="29914" x="5692775" y="1379538"/>
          <p14:tracePt t="29925" x="5699125" y="1379538"/>
          <p14:tracePt t="29941" x="5722938" y="1379538"/>
          <p14:tracePt t="29943" x="5730875" y="1379538"/>
          <p14:tracePt t="29958" x="5761038" y="1379538"/>
          <p14:tracePt t="29975" x="5821363" y="1379538"/>
          <p14:tracePt t="29977" x="5829300" y="1379538"/>
          <p14:tracePt t="29991" x="5883275" y="1371600"/>
          <p14:tracePt t="29994" x="5889625" y="1371600"/>
          <p14:tracePt t="29995" x="5897563" y="1371600"/>
          <p14:tracePt t="30008" x="5921375" y="1371600"/>
          <p14:tracePt t="30025" x="5943600" y="1371600"/>
          <p14:tracePt t="30078" x="5951538" y="1363663"/>
          <p14:tracePt t="30086" x="5959475" y="1363663"/>
          <p14:tracePt t="30095" x="5965825" y="1363663"/>
          <p14:tracePt t="30108" x="5973763" y="1363663"/>
          <p14:tracePt t="30125" x="5997575" y="1355725"/>
          <p14:tracePt t="30141" x="6019800" y="1355725"/>
          <p14:tracePt t="30158" x="6057900" y="1349375"/>
          <p14:tracePt t="30159" x="6065838" y="1341438"/>
          <p14:tracePt t="30162" x="6073775" y="1341438"/>
          <p14:tracePt t="30175" x="6118225" y="1341438"/>
          <p14:tracePt t="30191" x="6180138" y="1333500"/>
          <p14:tracePt t="30194" x="6180138" y="1325563"/>
          <p14:tracePt t="30196" x="6188075" y="1325563"/>
          <p14:tracePt t="30197" x="6194425" y="1325563"/>
          <p14:tracePt t="30208" x="6232525" y="1317625"/>
          <p14:tracePt t="30224" x="6278563" y="1295400"/>
          <p14:tracePt t="30241" x="6308725" y="1287463"/>
          <p14:tracePt t="30258" x="6346825" y="1265238"/>
          <p14:tracePt t="30275" x="6384925" y="1257300"/>
          <p14:tracePt t="30291" x="6416675" y="1249363"/>
          <p14:tracePt t="30308" x="6461125" y="1241425"/>
          <p14:tracePt t="30357" x="6553200" y="1227138"/>
          <p14:tracePt t="30418" x="6561138" y="1227138"/>
          <p14:tracePt t="30429" x="6569075" y="1227138"/>
          <p14:tracePt t="30441" x="6569075" y="1219200"/>
          <p14:tracePt t="32208" x="6575425" y="1219200"/>
          <p14:tracePt t="32302" x="6575425" y="1211263"/>
          <p14:tracePt t="32312" x="6583363" y="1211263"/>
          <p14:tracePt t="32322" x="6583363" y="1203325"/>
          <p14:tracePt t="32348" x="6591300" y="1203325"/>
          <p14:tracePt t="33732" x="6583363" y="1203325"/>
          <p14:tracePt t="33738" x="6575425" y="1203325"/>
          <p14:tracePt t="33838" x="6569075" y="1203325"/>
          <p14:tracePt t="33859" x="6561138" y="1203325"/>
          <p14:tracePt t="33862" x="0" y="0"/>
        </p14:tracePtLst>
        <p14:tracePtLst>
          <p14:tracePt t="37288" x="944563" y="1736725"/>
          <p14:tracePt t="37364" x="0" y="0"/>
        </p14:tracePtLst>
        <p14:tracePtLst>
          <p14:tracePt t="37404" x="944563" y="1736725"/>
          <p14:tracePt t="37422" x="944563" y="1730375"/>
          <p14:tracePt t="37426" x="944563" y="1722438"/>
          <p14:tracePt t="37561" x="944563" y="1714500"/>
          <p14:tracePt t="37579" x="952500" y="1714500"/>
          <p14:tracePt t="37587" x="952500" y="1706563"/>
          <p14:tracePt t="37594" x="960438" y="1706563"/>
          <p14:tracePt t="37610" x="982663" y="1698625"/>
          <p14:tracePt t="37627" x="1006475" y="1692275"/>
          <p14:tracePt t="37644" x="1020763" y="1684338"/>
          <p14:tracePt t="37660" x="1028700" y="1684338"/>
          <p14:tracePt t="37733" x="1036638" y="1684338"/>
          <p14:tracePt t="37741" x="1044575" y="1684338"/>
          <p14:tracePt t="37744" x="1050925" y="1684338"/>
          <p14:tracePt t="37761" x="1058863" y="1676400"/>
          <p14:tracePt t="37777" x="1066800" y="1676400"/>
          <p14:tracePt t="37859" x="1066800" y="1684338"/>
          <p14:tracePt t="37873" x="1066800" y="1692275"/>
          <p14:tracePt t="38022" x="1066800" y="1698625"/>
          <p14:tracePt t="38115" x="1074738" y="1706563"/>
          <p14:tracePt t="38124" x="1089025" y="1714500"/>
          <p14:tracePt t="38130" x="1096963" y="1730375"/>
          <p14:tracePt t="38144" x="1120775" y="1752600"/>
          <p14:tracePt t="38147" x="1127125" y="1760538"/>
          <p14:tracePt t="38161" x="1158875" y="1782763"/>
          <p14:tracePt t="38163" x="1158875" y="1790700"/>
          <p14:tracePt t="38166" x="1165225" y="1790700"/>
          <p14:tracePt t="38167" x="1173163" y="1790700"/>
          <p14:tracePt t="38177" x="1189038" y="1798638"/>
          <p14:tracePt t="38194" x="1235075" y="1806575"/>
          <p14:tracePt t="38211" x="1265238" y="1806575"/>
          <p14:tracePt t="38244" x="1273175" y="1806575"/>
          <p14:tracePt t="38270" x="1279525" y="1806575"/>
          <p14:tracePt t="38277" x="1287463" y="1806575"/>
          <p14:tracePt t="38294" x="1303338" y="1820863"/>
          <p14:tracePt t="38311" x="1325563" y="1820863"/>
          <p14:tracePt t="38314" x="1325563" y="1828800"/>
          <p14:tracePt t="38328" x="1341438" y="1828800"/>
          <p14:tracePt t="38344" x="1355725" y="1828800"/>
          <p14:tracePt t="38361" x="1371600" y="1828800"/>
          <p14:tracePt t="38377" x="1417638" y="1828800"/>
          <p14:tracePt t="38379" x="1425575" y="1828800"/>
          <p14:tracePt t="38395" x="1455738" y="1828800"/>
          <p14:tracePt t="38411" x="1477963" y="1828800"/>
          <p14:tracePt t="38427" x="1485900" y="1828800"/>
          <p14:tracePt t="38444" x="1508125" y="1828800"/>
          <p14:tracePt t="38461" x="1539875" y="1828800"/>
          <p14:tracePt t="38478" x="1577975" y="1828800"/>
          <p14:tracePt t="38494" x="1600200" y="1820863"/>
          <p14:tracePt t="38511" x="1622425" y="1812925"/>
          <p14:tracePt t="38579" x="1630363" y="1812925"/>
          <p14:tracePt t="38591" x="1638300" y="1812925"/>
          <p14:tracePt t="38599" x="1646238" y="1812925"/>
          <p14:tracePt t="38611" x="1668463" y="1806575"/>
          <p14:tracePt t="38627" x="1692275" y="1798638"/>
          <p14:tracePt t="38644" x="1706563" y="1782763"/>
          <p14:tracePt t="38645" x="1714500" y="1782763"/>
          <p14:tracePt t="38661" x="1730375" y="1774825"/>
          <p14:tracePt t="38677" x="1736725" y="1774825"/>
          <p14:tracePt t="38695" x="1744663" y="1774825"/>
          <p14:tracePt t="38711" x="1744663" y="1768475"/>
          <p14:tracePt t="38728" x="1752600" y="1768475"/>
          <p14:tracePt t="38744" x="1768475" y="1768475"/>
          <p14:tracePt t="38761" x="1798638" y="1760538"/>
          <p14:tracePt t="38778" x="1812925" y="1760538"/>
          <p14:tracePt t="38778" x="1812925" y="1752600"/>
          <p14:tracePt t="38794" x="1828800" y="1744663"/>
          <p14:tracePt t="38847" x="1836738" y="1744663"/>
          <p14:tracePt t="38905" x="1844675" y="1744663"/>
          <p14:tracePt t="38911" x="1851025" y="1744663"/>
          <p14:tracePt t="38915" x="1858963" y="1744663"/>
          <p14:tracePt t="38928" x="1874838" y="1736725"/>
          <p14:tracePt t="38944" x="1889125" y="1730375"/>
          <p14:tracePt t="38961" x="1897063" y="1730375"/>
          <p14:tracePt t="39493" x="1905000" y="1730375"/>
          <p14:tracePt t="39502" x="1912938" y="1730375"/>
          <p14:tracePt t="39525" x="1920875" y="1730375"/>
          <p14:tracePt t="39554" x="1920875" y="1722438"/>
          <p14:tracePt t="39561" x="1927225" y="1722438"/>
          <p14:tracePt t="39581" x="1935163" y="1722438"/>
          <p14:tracePt t="39695" x="1943100" y="1722438"/>
          <p14:tracePt t="39920" x="1943100" y="1714500"/>
          <p14:tracePt t="39934" x="1951038" y="1714500"/>
          <p14:tracePt t="40252" x="1958975" y="1714500"/>
          <p14:tracePt t="40259" x="1965325" y="1714500"/>
          <p14:tracePt t="40263" x="1973263" y="1714500"/>
          <p14:tracePt t="40278" x="1997075" y="1714500"/>
          <p14:tracePt t="40280" x="2003425" y="1714500"/>
          <p14:tracePt t="40295" x="2065338" y="1722438"/>
          <p14:tracePt t="40312" x="2117725" y="1736725"/>
          <p14:tracePt t="40313" x="2125663" y="1736725"/>
          <p14:tracePt t="40328" x="2141538" y="1736725"/>
          <p14:tracePt t="40345" x="2163763" y="1744663"/>
          <p14:tracePt t="40361" x="2187575" y="1752600"/>
          <p14:tracePt t="40379" x="2209800" y="1760538"/>
          <p14:tracePt t="40381" x="2217738" y="1760538"/>
          <p14:tracePt t="40395" x="2247900" y="1768475"/>
          <p14:tracePt t="40412" x="2293938" y="1782763"/>
          <p14:tracePt t="40413" x="2301875" y="1782763"/>
          <p14:tracePt t="40416" x="2301875" y="1790700"/>
          <p14:tracePt t="40428" x="2324100" y="1790700"/>
          <p14:tracePt t="40445" x="2354263" y="1798638"/>
          <p14:tracePt t="40462" x="2370138" y="1806575"/>
          <p14:tracePt t="40478" x="2400300" y="1812925"/>
          <p14:tracePt t="40495" x="2422525" y="1820863"/>
          <p14:tracePt t="40497" x="2430463" y="1820863"/>
          <p14:tracePt t="40512" x="2460625" y="1820863"/>
          <p14:tracePt t="40529" x="2506663" y="1836738"/>
          <p14:tracePt t="40531" x="2514600" y="1836738"/>
          <p14:tracePt t="40533" x="2522538" y="1836738"/>
          <p14:tracePt t="40545" x="2560638" y="1844675"/>
          <p14:tracePt t="40561" x="2628900" y="1851025"/>
          <p14:tracePt t="40563" x="2636838" y="1858963"/>
          <p14:tracePt t="40565" x="2644775" y="1858963"/>
          <p14:tracePt t="40579" x="2705100" y="1866900"/>
          <p14:tracePt t="40595" x="2759075" y="1866900"/>
          <p14:tracePt t="40598" x="2765425" y="1866900"/>
          <p14:tracePt t="40599" x="2773363" y="1866900"/>
          <p14:tracePt t="40612" x="2811463" y="1866900"/>
          <p14:tracePt t="40629" x="2857500" y="1866900"/>
          <p14:tracePt t="40645" x="2865438" y="1866900"/>
          <p14:tracePt t="40682" x="2873375" y="1866900"/>
          <p14:tracePt t="40698" x="2879725" y="1866900"/>
          <p14:tracePt t="40707" x="2887663" y="1866900"/>
          <p14:tracePt t="40713" x="2895600" y="1866900"/>
          <p14:tracePt t="40729" x="2963863" y="1874838"/>
          <p14:tracePt t="40745" x="3063875" y="1882775"/>
          <p14:tracePt t="40762" x="3178175" y="1882775"/>
          <p14:tracePt t="40764" x="3184525" y="1882775"/>
          <p14:tracePt t="40765" x="3200400" y="1882775"/>
          <p14:tracePt t="40766" x="3216275" y="1889125"/>
          <p14:tracePt t="40769" x="3230563" y="1889125"/>
          <p14:tracePt t="40779" x="3276600" y="1889125"/>
          <p14:tracePt t="40781" x="3284538" y="1889125"/>
          <p14:tracePt t="40795" x="3322638" y="1897063"/>
          <p14:tracePt t="40798" x="3330575" y="1897063"/>
          <p14:tracePt t="40812" x="3344863" y="1897063"/>
          <p14:tracePt t="40829" x="3360738" y="1897063"/>
          <p14:tracePt t="40845" x="3375025" y="1897063"/>
          <p14:tracePt t="40847" x="3382963" y="1897063"/>
          <p14:tracePt t="40862" x="3406775" y="1897063"/>
          <p14:tracePt t="40879" x="3459163" y="1897063"/>
          <p14:tracePt t="40881" x="3467100" y="1897063"/>
          <p14:tracePt t="40895" x="3497263" y="1897063"/>
          <p14:tracePt t="40912" x="3543300" y="1889125"/>
          <p14:tracePt t="40915" x="3551238" y="1889125"/>
          <p14:tracePt t="40929" x="3581400" y="1889125"/>
          <p14:tracePt t="40945" x="3619500" y="1897063"/>
          <p14:tracePt t="40947" x="3627438" y="1897063"/>
          <p14:tracePt t="40949" x="3635375" y="1897063"/>
          <p14:tracePt t="40962" x="3649663" y="1897063"/>
          <p14:tracePt t="40979" x="3673475" y="1897063"/>
          <p14:tracePt t="40981" x="3679825" y="1897063"/>
          <p14:tracePt t="40995" x="3711575" y="1897063"/>
          <p14:tracePt t="41012" x="3779838" y="1897063"/>
          <p14:tracePt t="41013" x="3787775" y="1897063"/>
          <p14:tracePt t="41029" x="3894138" y="1905000"/>
          <p14:tracePt t="41031" x="3902075" y="1905000"/>
          <p14:tracePt t="41033" x="3916363" y="1905000"/>
          <p14:tracePt t="41045" x="4008438" y="1912938"/>
          <p14:tracePt t="41047" x="4022725" y="1912938"/>
          <p14:tracePt t="41062" x="4106863" y="1927225"/>
          <p14:tracePt t="41063" x="4114800" y="1927225"/>
          <p14:tracePt t="41079" x="4191000" y="1935163"/>
          <p14:tracePt t="41095" x="4213225" y="1943100"/>
          <p14:tracePt t="41112" x="4221163" y="1943100"/>
          <p14:tracePt t="41162" x="4229100" y="1943100"/>
          <p14:tracePt t="41167" x="4237038" y="1943100"/>
          <p14:tracePt t="41179" x="4251325" y="1943100"/>
          <p14:tracePt t="41195" x="4275138" y="1943100"/>
          <p14:tracePt t="41212" x="4297363" y="1951038"/>
          <p14:tracePt t="41229" x="4305300" y="1951038"/>
          <p14:tracePt t="41245" x="4321175" y="1951038"/>
          <p14:tracePt t="41286" x="4327525" y="1951038"/>
          <p14:tracePt t="41295" x="4335463" y="1951038"/>
          <p14:tracePt t="41312" x="4365625" y="1951038"/>
          <p14:tracePt t="41329" x="4389438" y="1951038"/>
          <p14:tracePt t="41345" x="4411663" y="1951038"/>
          <p14:tracePt t="41362" x="4427538" y="1951038"/>
          <p14:tracePt t="41379" x="4435475" y="1951038"/>
          <p14:tracePt t="41395" x="4457700" y="1951038"/>
          <p14:tracePt t="41412" x="4473575" y="1951038"/>
          <p14:tracePt t="41429" x="4479925" y="1951038"/>
          <p14:tracePt t="41445" x="4495800" y="1951038"/>
          <p14:tracePt t="41462" x="4541838" y="1943100"/>
          <p14:tracePt t="41478" x="4594225" y="1943100"/>
          <p14:tracePt t="41495" x="4640263" y="1943100"/>
          <p14:tracePt t="41497" x="4648200" y="1943100"/>
          <p14:tracePt t="41512" x="4686300" y="1943100"/>
          <p14:tracePt t="41529" x="4716463" y="1943100"/>
          <p14:tracePt t="41545" x="4732338" y="1943100"/>
          <p14:tracePt t="41562" x="4740275" y="1943100"/>
          <p14:tracePt t="41579" x="4754563" y="1943100"/>
          <p14:tracePt t="41595" x="4770438" y="1943100"/>
          <p14:tracePt t="41597" x="4778375" y="1943100"/>
          <p14:tracePt t="41598" x="4778375" y="1935163"/>
          <p14:tracePt t="41601" x="4784725" y="1935163"/>
          <p14:tracePt t="41612" x="4800600" y="1927225"/>
          <p14:tracePt t="41629" x="4830763" y="1920875"/>
          <p14:tracePt t="41645" x="4854575" y="1912938"/>
          <p14:tracePt t="41662" x="4868863" y="1912938"/>
          <p14:tracePt t="41663" x="4876800" y="1912938"/>
          <p14:tracePt t="41678" x="4884738" y="1912938"/>
          <p14:tracePt t="41695" x="4892675" y="1912938"/>
          <p14:tracePt t="41741" x="4892675" y="1905000"/>
          <p14:tracePt t="41770" x="4899025" y="1905000"/>
          <p14:tracePt t="41782" x="4906963" y="1905000"/>
          <p14:tracePt t="41788" x="4906963" y="1897063"/>
          <p14:tracePt t="41795" x="4914900" y="1897063"/>
          <p14:tracePt t="41812" x="4922838" y="1897063"/>
          <p14:tracePt t="41831" x="4930775" y="1897063"/>
          <p14:tracePt t="41856" x="4937125" y="1897063"/>
          <p14:tracePt t="41868" x="4945063" y="1897063"/>
          <p14:tracePt t="41879" x="4953000" y="1897063"/>
          <p14:tracePt t="41895" x="4975225" y="1897063"/>
          <p14:tracePt t="41912" x="5013325" y="1897063"/>
          <p14:tracePt t="41929" x="5045075" y="1889125"/>
          <p14:tracePt t="41946" x="5067300" y="1889125"/>
          <p14:tracePt t="41962" x="5075238" y="1889125"/>
          <p14:tracePt t="42227" x="5083175" y="1889125"/>
          <p14:tracePt t="42235" x="5083175" y="1882775"/>
          <p14:tracePt t="42245" x="5089525" y="1882775"/>
          <p14:tracePt t="42262" x="5105400" y="1874838"/>
          <p14:tracePt t="42280" x="5127625" y="1866900"/>
          <p14:tracePt t="42281" x="5135563" y="1866900"/>
          <p14:tracePt t="42295" x="5151438" y="1858963"/>
          <p14:tracePt t="42312" x="5173663" y="1851025"/>
          <p14:tracePt t="42314" x="5181600" y="1851025"/>
          <p14:tracePt t="42329" x="5197475" y="1836738"/>
          <p14:tracePt t="42506" x="5203825" y="1836738"/>
          <p14:tracePt t="42666" x="5211763" y="1836738"/>
          <p14:tracePt t="42674" x="5211763" y="1828800"/>
          <p14:tracePt t="44300" x="5203825" y="1828800"/>
          <p14:tracePt t="44396" x="5197475" y="1828800"/>
          <p14:tracePt t="44401" x="5189538" y="1828800"/>
          <p14:tracePt t="44413" x="5159375" y="1820863"/>
          <p14:tracePt t="44430" x="5143500" y="1820863"/>
          <p14:tracePt t="44533" x="5143500" y="1812925"/>
          <p14:tracePt t="44539" x="5127625" y="1812925"/>
          <p14:tracePt t="44547" x="5113338" y="1806575"/>
          <p14:tracePt t="44563" x="5083175" y="1798638"/>
          <p14:tracePt t="44565" x="5075238" y="1798638"/>
          <p14:tracePt t="44566" x="5067300" y="1798638"/>
          <p14:tracePt t="44580" x="5051425" y="1798638"/>
          <p14:tracePt t="44596" x="5029200" y="1798638"/>
          <p14:tracePt t="44691" x="5021263" y="1798638"/>
          <p14:tracePt t="44713" x="5021263" y="1790700"/>
          <p14:tracePt t="44721" x="5013325" y="1790700"/>
          <p14:tracePt t="44730" x="5006975" y="1790700"/>
          <p14:tracePt t="44746" x="4999038" y="1790700"/>
          <p14:tracePt t="44822" x="4991100" y="1790700"/>
          <p14:tracePt t="44830" x="4983163" y="1790700"/>
          <p14:tracePt t="44834" x="4975225" y="1790700"/>
          <p14:tracePt t="44847" x="4937125" y="1774825"/>
          <p14:tracePt t="44863" x="4906963" y="1768475"/>
          <p14:tracePt t="44865" x="4899025" y="1768475"/>
          <p14:tracePt t="44880" x="4884738" y="1768475"/>
          <p14:tracePt t="44881" x="4884738" y="1760538"/>
          <p14:tracePt t="44931" x="4876800" y="1760538"/>
          <p14:tracePt t="44943" x="4868863" y="1760538"/>
          <p14:tracePt t="44948" x="4860925" y="1760538"/>
          <p14:tracePt t="44963" x="4816475" y="1760538"/>
          <p14:tracePt t="44980" x="4754563" y="1744663"/>
          <p14:tracePt t="44996" x="4708525" y="1736725"/>
          <p14:tracePt t="45013" x="4686300" y="1736725"/>
          <p14:tracePt t="45101" x="4678363" y="1736725"/>
          <p14:tracePt t="45115" x="4670425" y="1736725"/>
          <p14:tracePt t="45120" x="4670425" y="1730375"/>
          <p14:tracePt t="45130" x="4648200" y="1730375"/>
          <p14:tracePt t="45147" x="4610100" y="1722438"/>
          <p14:tracePt t="45163" x="4564063" y="1714500"/>
          <p14:tracePt t="45166" x="4556125" y="1714500"/>
          <p14:tracePt t="45180" x="4533900" y="1706563"/>
          <p14:tracePt t="45197" x="4525963" y="1706563"/>
          <p14:tracePt t="45264" x="4518025" y="1706563"/>
          <p14:tracePt t="45300" x="4511675" y="1706563"/>
          <p14:tracePt t="45307" x="4503738" y="1706563"/>
          <p14:tracePt t="45314" x="4495800" y="1706563"/>
          <p14:tracePt t="45330" x="4473575" y="1698625"/>
          <p14:tracePt t="45419" x="4465638" y="1698625"/>
          <p14:tracePt t="45427" x="4457700" y="1698625"/>
          <p14:tracePt t="45431" x="4449763" y="1698625"/>
          <p14:tracePt t="45447" x="4381500" y="1684338"/>
          <p14:tracePt t="45449" x="4373563" y="1684338"/>
          <p14:tracePt t="45463" x="4313238" y="1668463"/>
          <p14:tracePt t="45466" x="4305300" y="1668463"/>
          <p14:tracePt t="45480" x="4267200" y="1660525"/>
          <p14:tracePt t="45481" x="4259263" y="1654175"/>
          <p14:tracePt t="45497" x="4244975" y="1646238"/>
          <p14:tracePt t="45513" x="4237038" y="1646238"/>
          <p14:tracePt t="45547" x="4229100" y="1646238"/>
          <p14:tracePt t="45555" x="4221163" y="1646238"/>
          <p14:tracePt t="45564" x="4206875" y="1646238"/>
          <p14:tracePt t="45565" x="4206875" y="1638300"/>
          <p14:tracePt t="45581" x="4168775" y="1638300"/>
          <p14:tracePt t="45597" x="4152900" y="1630363"/>
          <p14:tracePt t="45613" x="4137025" y="1630363"/>
          <p14:tracePt t="45715" x="4130675" y="1630363"/>
          <p14:tracePt t="45723" x="4122738" y="1630363"/>
          <p14:tracePt t="45730" x="4114800" y="1630363"/>
          <p14:tracePt t="45747" x="4092575" y="1630363"/>
          <p14:tracePt t="45763" x="4068763" y="1630363"/>
          <p14:tracePt t="45780" x="4060825" y="1638300"/>
          <p14:tracePt t="45869" x="4054475" y="1638300"/>
          <p14:tracePt t="45873" x="4046538" y="1638300"/>
          <p14:tracePt t="45881" x="4038600" y="1638300"/>
          <p14:tracePt t="45896" x="4030663" y="1638300"/>
          <p14:tracePt t="45913" x="4022725" y="1638300"/>
          <p14:tracePt t="45930" x="4008438" y="1638300"/>
          <p14:tracePt t="45947" x="3984625" y="1638300"/>
          <p14:tracePt t="45963" x="3970338" y="1638300"/>
          <p14:tracePt t="45980" x="3954463" y="1638300"/>
          <p14:tracePt t="45997" x="3940175" y="1638300"/>
          <p14:tracePt t="46013" x="3924300" y="1638300"/>
          <p14:tracePt t="46030" x="3908425" y="1638300"/>
          <p14:tracePt t="46101" x="3902075" y="1638300"/>
          <p14:tracePt t="46107" x="3894138" y="1638300"/>
          <p14:tracePt t="46113" x="3878263" y="1638300"/>
          <p14:tracePt t="46130" x="3832225" y="1630363"/>
          <p14:tracePt t="46147" x="3802063" y="1630363"/>
          <p14:tracePt t="46163" x="3794125" y="1630363"/>
          <p14:tracePt t="46317" x="3794125" y="1622425"/>
          <p14:tracePt t="46339" x="3794125" y="1616075"/>
          <p14:tracePt t="47223" x="3802063" y="1616075"/>
          <p14:tracePt t="48571" x="3794125" y="1616075"/>
          <p14:tracePt t="48578" x="3771900" y="1616075"/>
          <p14:tracePt t="48579" x="3756025" y="1616075"/>
          <p14:tracePt t="48584" x="3741738" y="1616075"/>
          <p14:tracePt t="48598" x="3673475" y="1616075"/>
          <p14:tracePt t="48599" x="3665538" y="1616075"/>
          <p14:tracePt t="48615" x="3619500" y="1622425"/>
          <p14:tracePt t="48631" x="3597275" y="1622425"/>
          <p14:tracePt t="48705" x="3589338" y="1622425"/>
          <p14:tracePt t="48711" x="3581400" y="1622425"/>
          <p14:tracePt t="48716" x="3565525" y="1622425"/>
          <p14:tracePt t="48731" x="3513138" y="1638300"/>
          <p14:tracePt t="48748" x="3467100" y="1646238"/>
          <p14:tracePt t="48765" x="3436938" y="1654175"/>
          <p14:tracePt t="48767" x="3429000" y="1654175"/>
          <p14:tracePt t="48781" x="3421063" y="1660525"/>
          <p14:tracePt t="48817" x="3413125" y="1660525"/>
          <p14:tracePt t="48838" x="3406775" y="1660525"/>
          <p14:tracePt t="48845" x="3398838" y="1660525"/>
          <p14:tracePt t="48849" x="3390900" y="1668463"/>
          <p14:tracePt t="48865" x="3322638" y="1676400"/>
          <p14:tracePt t="48881" x="3260725" y="1692275"/>
          <p14:tracePt t="48885" x="3246438" y="1692275"/>
          <p14:tracePt t="48898" x="3208338" y="1698625"/>
          <p14:tracePt t="48915" x="3192463" y="1698625"/>
          <p14:tracePt t="48931" x="3184525" y="1698625"/>
          <p14:tracePt t="49015" x="3178175" y="1698625"/>
          <p14:tracePt t="49020" x="3170238" y="1706563"/>
          <p14:tracePt t="49032" x="3162300" y="1706563"/>
          <p14:tracePt t="49048" x="3154363" y="1706563"/>
          <p14:tracePt t="49078" x="3146425" y="1706563"/>
          <p14:tracePt t="49132" x="3140075" y="1706563"/>
          <p14:tracePt t="49161" x="3132138" y="1706563"/>
          <p14:tracePt t="49195" x="3124200" y="1706563"/>
          <p14:tracePt t="49202" x="3124200" y="1698625"/>
          <p14:tracePt t="49215" x="3124200" y="1692275"/>
          <p14:tracePt t="49231" x="3124200" y="1676400"/>
          <p14:tracePt t="49265" x="3124200" y="1668463"/>
          <p14:tracePt t="49495" x="3132138" y="1668463"/>
          <p14:tracePt t="49502" x="3146425" y="1668463"/>
          <p14:tracePt t="49515" x="3154363" y="1668463"/>
          <p14:tracePt t="49532" x="3162300" y="1668463"/>
          <p14:tracePt t="49548" x="3178175" y="1668463"/>
          <p14:tracePt t="49565" x="3222625" y="1668463"/>
          <p14:tracePt t="49567" x="3230563" y="1668463"/>
          <p14:tracePt t="49582" x="3292475" y="1692275"/>
          <p14:tracePt t="49584" x="3298825" y="1692275"/>
          <p14:tracePt t="49585" x="3314700" y="1698625"/>
          <p14:tracePt t="49599" x="3382963" y="1714500"/>
          <p14:tracePt t="49615" x="3459163" y="1730375"/>
          <p14:tracePt t="49631" x="3521075" y="1730375"/>
          <p14:tracePt t="49648" x="3535363" y="1736725"/>
          <p14:tracePt t="49665" x="3551238" y="1736725"/>
          <p14:tracePt t="49695" x="3559175" y="1736725"/>
          <p14:tracePt t="49704" x="3565525" y="1736725"/>
          <p14:tracePt t="49715" x="3573463" y="1744663"/>
          <p14:tracePt t="49731" x="3589338" y="1744663"/>
          <p14:tracePt t="49748" x="3619500" y="1752600"/>
          <p14:tracePt t="49765" x="3673475" y="1760538"/>
          <p14:tracePt t="49767" x="3679825" y="1760538"/>
          <p14:tracePt t="49782" x="3725863" y="1774825"/>
          <p14:tracePt t="49784" x="3733800" y="1774825"/>
          <p14:tracePt t="49785" x="3741738" y="1774825"/>
          <p14:tracePt t="49787" x="3749675" y="1774825"/>
          <p14:tracePt t="49799" x="3794125" y="1782763"/>
          <p14:tracePt t="49815" x="3840163" y="1782763"/>
          <p14:tracePt t="49817" x="3848100" y="1782763"/>
          <p14:tracePt t="49831" x="3886200" y="1782763"/>
          <p14:tracePt t="49848" x="3916363" y="1782763"/>
          <p14:tracePt t="49850" x="3924300" y="1782763"/>
          <p14:tracePt t="49865" x="3978275" y="1782763"/>
          <p14:tracePt t="49882" x="4022725" y="1790700"/>
          <p14:tracePt t="49883" x="4038600" y="1798638"/>
          <p14:tracePt t="49885" x="4046538" y="1798638"/>
          <p14:tracePt t="49899" x="4098925" y="1798638"/>
          <p14:tracePt t="49915" x="4183063" y="1806575"/>
          <p14:tracePt t="49917" x="4191000" y="1806575"/>
          <p14:tracePt t="49919" x="4198938" y="1806575"/>
          <p14:tracePt t="49931" x="4275138" y="1806575"/>
          <p14:tracePt t="49949" x="4359275" y="1806575"/>
          <p14:tracePt t="49965" x="4381500" y="1806575"/>
          <p14:tracePt t="49982" x="4389438" y="1806575"/>
          <p14:tracePt t="49998" x="4403725" y="1806575"/>
          <p14:tracePt t="50015" x="4427538" y="1806575"/>
          <p14:tracePt t="50032" x="4457700" y="1806575"/>
          <p14:tracePt t="50049" x="4495800" y="1812925"/>
          <p14:tracePt t="50065" x="4564063" y="1828800"/>
          <p14:tracePt t="50068" x="4572000" y="1828800"/>
          <p14:tracePt t="50070" x="4579938" y="1828800"/>
          <p14:tracePt t="50082" x="4632325" y="1836738"/>
          <p14:tracePt t="50098" x="4686300" y="1844675"/>
          <p14:tracePt t="50101" x="4702175" y="1844675"/>
          <p14:tracePt t="50115" x="4724400" y="1844675"/>
          <p14:tracePt t="50132" x="4740275" y="1844675"/>
          <p14:tracePt t="50148" x="4762500" y="1844675"/>
          <p14:tracePt t="50165" x="4792663" y="1844675"/>
          <p14:tracePt t="50181" x="4816475" y="1844675"/>
          <p14:tracePt t="50198" x="4822825" y="1844675"/>
          <p14:tracePt t="50215" x="4830763" y="1844675"/>
          <p14:tracePt t="50233" x="4838700" y="1844675"/>
          <p14:tracePt t="50250" x="4860925" y="1844675"/>
          <p14:tracePt t="50265" x="4892675" y="1836738"/>
          <p14:tracePt t="50282" x="4937125" y="1828800"/>
          <p14:tracePt t="50285" x="4945063" y="1828800"/>
          <p14:tracePt t="50299" x="4975225" y="1820863"/>
          <p14:tracePt t="50315" x="5013325" y="1806575"/>
          <p14:tracePt t="50318" x="5021263" y="1806575"/>
          <p14:tracePt t="50332" x="5037138" y="1806575"/>
          <p14:tracePt t="50348" x="5059363" y="1806575"/>
          <p14:tracePt t="50365" x="5067300" y="1806575"/>
          <p14:tracePt t="50382" x="5075238" y="1798638"/>
          <p14:tracePt t="50398" x="5089525" y="1798638"/>
          <p14:tracePt t="50415" x="5097463" y="1798638"/>
          <p14:tracePt t="50432" x="5105400" y="1798638"/>
          <p14:tracePt t="50448" x="5121275" y="1790700"/>
          <p14:tracePt t="50465" x="5127625" y="1790700"/>
          <p14:tracePt t="50482" x="5135563" y="1790700"/>
          <p14:tracePt t="50963" x="5135563" y="1782763"/>
          <p14:tracePt t="50970" x="5143500" y="1782763"/>
          <p14:tracePt t="52876" x="5151438" y="1782763"/>
          <p14:tracePt t="52883" x="5159375" y="1774825"/>
          <p14:tracePt t="52890" x="5165725" y="1774825"/>
          <p14:tracePt t="52915" x="5173663" y="1774825"/>
          <p14:tracePt t="52924" x="5181600" y="1774825"/>
          <p14:tracePt t="52933" x="5189538" y="1774825"/>
          <p14:tracePt t="52949" x="5211763" y="1768475"/>
          <p14:tracePt t="52951" x="5219700" y="1768475"/>
          <p14:tracePt t="52966" x="5265738" y="1760538"/>
          <p14:tracePt t="52983" x="5341938" y="1744663"/>
          <p14:tracePt t="52999" x="5418138" y="1730375"/>
          <p14:tracePt t="53016" x="5464175" y="1722438"/>
          <p14:tracePt t="53033" x="5478463" y="1714500"/>
          <p14:tracePt t="53080" x="5486400" y="1714500"/>
          <p14:tracePt t="53085" x="5494338" y="1714500"/>
          <p14:tracePt t="53099" x="5524500" y="1706563"/>
          <p14:tracePt t="53102" x="5532438" y="1706563"/>
          <p14:tracePt t="53103" x="5540375" y="1706563"/>
          <p14:tracePt t="53116" x="5600700" y="1698625"/>
          <p14:tracePt t="53133" x="5707063" y="1676400"/>
          <p14:tracePt t="53135" x="5722938" y="1668463"/>
          <p14:tracePt t="53149" x="5821363" y="1660525"/>
          <p14:tracePt t="53150" x="5837238" y="1654175"/>
          <p14:tracePt t="53153" x="5845175" y="1654175"/>
          <p14:tracePt t="53166" x="5897563" y="1646238"/>
          <p14:tracePt t="53168" x="5905500" y="1646238"/>
          <p14:tracePt t="53169" x="5913438" y="1646238"/>
          <p14:tracePt t="53183" x="5943600" y="1646238"/>
          <p14:tracePt t="53199" x="5951538" y="1646238"/>
          <p14:tracePt t="53247" x="5959475" y="1646238"/>
          <p14:tracePt t="53257" x="5965825" y="1646238"/>
          <p14:tracePt t="53266" x="5973763" y="1646238"/>
          <p14:tracePt t="53283" x="6003925" y="1646238"/>
          <p14:tracePt t="53300" x="6027738" y="1646238"/>
          <p14:tracePt t="53316" x="6035675" y="1646238"/>
          <p14:tracePt t="53333" x="6042025" y="1646238"/>
          <p14:tracePt t="53366" x="6049963" y="1646238"/>
          <p14:tracePt t="53376" x="6057900" y="1646238"/>
          <p14:tracePt t="53383" x="6065838" y="1646238"/>
          <p14:tracePt t="53399" x="6096000" y="1638300"/>
          <p14:tracePt t="53417" x="6126163" y="1630363"/>
          <p14:tracePt t="53433" x="6142038" y="1630363"/>
          <p14:tracePt t="53449" x="6142038" y="1622425"/>
          <p14:tracePt t="53775" x="6142038" y="1630363"/>
          <p14:tracePt t="53841" x="6142038" y="1638300"/>
          <p14:tracePt t="54053" x="6134100" y="1638300"/>
          <p14:tracePt t="54064" x="6134100" y="1646238"/>
          <p14:tracePt t="54077" x="6134100" y="1654175"/>
          <p14:tracePt t="54167" x="6126163" y="1654175"/>
          <p14:tracePt t="54175" x="6126163" y="1660525"/>
          <p14:tracePt t="54876" x="6134100" y="1660525"/>
          <p14:tracePt t="54884" x="6142038" y="1660525"/>
          <p14:tracePt t="54934" x="6149975" y="1660525"/>
          <p14:tracePt t="54940" x="6156325" y="1660525"/>
          <p14:tracePt t="54951" x="6180138" y="1660525"/>
          <p14:tracePt t="54967" x="6194425" y="1660525"/>
          <p14:tracePt t="54983" x="6210300" y="1660525"/>
          <p14:tracePt t="55179" x="6218238" y="1660525"/>
          <p14:tracePt t="55194" x="6218238" y="1668463"/>
          <p14:tracePt t="55755" x="6226175" y="1668463"/>
          <p14:tracePt t="55760" x="6232525" y="1668463"/>
          <p14:tracePt t="55772" x="6240463" y="1668463"/>
          <p14:tracePt t="55908" x="6248400" y="1668463"/>
          <p14:tracePt t="55917" x="6248400" y="1660525"/>
          <p14:tracePt t="55929" x="6256338" y="1660525"/>
          <p14:tracePt t="55940" x="0" y="0"/>
        </p14:tracePtLst>
        <p14:tracePtLst>
          <p14:tracePt t="59471" x="1379538" y="2293938"/>
          <p14:tracePt t="59477" x="1355725" y="2293938"/>
          <p14:tracePt t="59485" x="1333500" y="2293938"/>
          <p14:tracePt t="59502" x="1287463" y="2293938"/>
          <p14:tracePt t="59518" x="1279525" y="2293938"/>
          <p14:tracePt t="59559" x="1279525" y="2286000"/>
          <p14:tracePt t="59568" x="1279525" y="2278063"/>
          <p14:tracePt t="59931" x="1287463" y="2270125"/>
          <p14:tracePt t="59941" x="1287463" y="2263775"/>
          <p14:tracePt t="59952" x="1295400" y="2263775"/>
          <p14:tracePt t="59968" x="1303338" y="2263775"/>
          <p14:tracePt t="60062" x="1311275" y="2255838"/>
          <p14:tracePt t="60067" x="1317625" y="2247900"/>
          <p14:tracePt t="60071" x="1333500" y="2247900"/>
          <p14:tracePt t="60085" x="1355725" y="2232025"/>
          <p14:tracePt t="60102" x="1363663" y="2217738"/>
          <p14:tracePt t="60118" x="1371600" y="2217738"/>
          <p14:tracePt t="60155" x="1379538" y="2217738"/>
          <p14:tracePt t="60167" x="1387475" y="2217738"/>
          <p14:tracePt t="60175" x="1387475" y="2225675"/>
          <p14:tracePt t="60187" x="1393825" y="2225675"/>
          <p14:tracePt t="60202" x="1401763" y="2232025"/>
          <p14:tracePt t="60218" x="1417638" y="2232025"/>
          <p14:tracePt t="60235" x="1431925" y="2232025"/>
          <p14:tracePt t="60269" x="1447800" y="2239963"/>
          <p14:tracePt t="60285" x="1470025" y="2247900"/>
          <p14:tracePt t="60302" x="1493838" y="2255838"/>
          <p14:tracePt t="60318" x="1531938" y="2263775"/>
          <p14:tracePt t="60336" x="1584325" y="2270125"/>
          <p14:tracePt t="60352" x="1616075" y="2286000"/>
          <p14:tracePt t="60353" x="1622425" y="2286000"/>
          <p14:tracePt t="60368" x="1638300" y="2286000"/>
          <p14:tracePt t="60385" x="1646238" y="2286000"/>
          <p14:tracePt t="60402" x="1668463" y="2286000"/>
          <p14:tracePt t="60419" x="1714500" y="2293938"/>
          <p14:tracePt t="60435" x="1774825" y="2301875"/>
          <p14:tracePt t="60439" x="1782763" y="2301875"/>
          <p14:tracePt t="60452" x="1828800" y="2316163"/>
          <p14:tracePt t="60468" x="1874838" y="2332038"/>
          <p14:tracePt t="60485" x="1912938" y="2339975"/>
          <p14:tracePt t="60502" x="1943100" y="2346325"/>
          <p14:tracePt t="60519" x="1965325" y="2354263"/>
          <p14:tracePt t="60535" x="1973263" y="2354263"/>
          <p14:tracePt t="60552" x="1981200" y="2354263"/>
          <p14:tracePt t="60569" x="1997075" y="2354263"/>
          <p14:tracePt t="60609" x="2003425" y="2354263"/>
          <p14:tracePt t="60637" x="2011363" y="2354263"/>
          <p14:tracePt t="60645" x="2019300" y="2354263"/>
          <p14:tracePt t="60652" x="2035175" y="2354263"/>
          <p14:tracePt t="60669" x="2065338" y="2354263"/>
          <p14:tracePt t="60685" x="2087563" y="2354263"/>
          <p14:tracePt t="60687" x="2095500" y="2354263"/>
          <p14:tracePt t="60702" x="2111375" y="2346325"/>
          <p14:tracePt t="60719" x="2125663" y="2346325"/>
          <p14:tracePt t="60736" x="2133600" y="2339975"/>
          <p14:tracePt t="60769" x="2149475" y="2339975"/>
          <p14:tracePt t="60785" x="2155825" y="2339975"/>
          <p14:tracePt t="60802" x="2163763" y="2339975"/>
          <p14:tracePt t="60833" x="2171700" y="2339975"/>
          <p14:tracePt t="60841" x="2171700" y="2332038"/>
          <p14:tracePt t="60853" x="2187575" y="2332038"/>
          <p14:tracePt t="60869" x="2209800" y="2324100"/>
          <p14:tracePt t="60885" x="2225675" y="2316163"/>
          <p14:tracePt t="60902" x="2225675" y="2308225"/>
          <p14:tracePt t="60967" x="2232025" y="2308225"/>
          <p14:tracePt t="60977" x="2239963" y="2301875"/>
          <p14:tracePt t="60985" x="2247900" y="2293938"/>
          <p14:tracePt t="61003" x="2270125" y="2270125"/>
          <p14:tracePt t="61019" x="2286000" y="2255838"/>
          <p14:tracePt t="61035" x="2293938" y="2247900"/>
          <p14:tracePt t="61052" x="2293938" y="2239963"/>
          <p14:tracePt t="61129" x="2301875" y="2239963"/>
          <p14:tracePt t="61135" x="2301875" y="2232025"/>
          <p14:tracePt t="61142" x="2308225" y="2232025"/>
          <p14:tracePt t="61153" x="2316163" y="2217738"/>
          <p14:tracePt t="61169" x="2324100" y="2209800"/>
          <p14:tracePt t="65093" x="2332038" y="2209800"/>
          <p14:tracePt t="65388" x="2339975" y="2209800"/>
          <p14:tracePt t="65420" x="2339975" y="2201863"/>
          <p14:tracePt t="66027" x="2332038" y="2201863"/>
          <p14:tracePt t="66035" x="2308225" y="2201863"/>
          <p14:tracePt t="66037" x="2301875" y="2201863"/>
          <p14:tracePt t="66040" x="2293938" y="2201863"/>
          <p14:tracePt t="66041" x="2286000" y="2201863"/>
          <p14:tracePt t="66054" x="2239963" y="2201863"/>
          <p14:tracePt t="66071" x="2209800" y="2201863"/>
          <p14:tracePt t="66073" x="2201863" y="2201863"/>
          <p14:tracePt t="66087" x="2193925" y="2193925"/>
          <p14:tracePt t="66104" x="2171700" y="2193925"/>
          <p14:tracePt t="66121" x="2125663" y="2187575"/>
          <p14:tracePt t="66137" x="2035175" y="2163763"/>
          <p14:tracePt t="66139" x="2019300" y="2155825"/>
          <p14:tracePt t="66141" x="1997075" y="2155825"/>
          <p14:tracePt t="66154" x="1866900" y="2133600"/>
          <p14:tracePt t="66155" x="1844675" y="2125663"/>
          <p14:tracePt t="66157" x="1820863" y="2117725"/>
          <p14:tracePt t="66159" x="1798638" y="2111375"/>
          <p14:tracePt t="66161" x="1774825" y="2111375"/>
          <p14:tracePt t="66171" x="1654175" y="2087563"/>
          <p14:tracePt t="66173" x="1630363" y="2087563"/>
          <p14:tracePt t="66187" x="1501775" y="2079625"/>
          <p14:tracePt t="66189" x="1485900" y="2079625"/>
          <p14:tracePt t="66191" x="1477963" y="2079625"/>
          <p14:tracePt t="66204" x="1431925" y="2079625"/>
          <p14:tracePt t="66206" x="1425575" y="2079625"/>
          <p14:tracePt t="66221" x="1409700" y="2079625"/>
          <p14:tracePt t="66237" x="1393825" y="2079625"/>
          <p14:tracePt t="66254" x="1379538" y="2079625"/>
          <p14:tracePt t="66271" x="1325563" y="2073275"/>
          <p14:tracePt t="66287" x="1219200" y="2065338"/>
          <p14:tracePt t="66289" x="1203325" y="2065338"/>
          <p14:tracePt t="66291" x="1189038" y="2065338"/>
          <p14:tracePt t="66293" x="1165225" y="2065338"/>
          <p14:tracePt t="66304" x="1074738" y="2041525"/>
          <p14:tracePt t="66305" x="1058863" y="2041525"/>
          <p14:tracePt t="66321" x="922338" y="2027238"/>
          <p14:tracePt t="66323" x="914400" y="2027238"/>
          <p14:tracePt t="66325" x="898525" y="2027238"/>
          <p14:tracePt t="66337" x="846138" y="2019300"/>
          <p14:tracePt t="66354" x="808038" y="2019300"/>
          <p14:tracePt t="66371" x="800100" y="2019300"/>
          <p14:tracePt t="66428" x="792163" y="2019300"/>
          <p14:tracePt t="66436" x="784225" y="2019300"/>
          <p14:tracePt t="66444" x="777875" y="2019300"/>
          <p14:tracePt t="66454" x="769938" y="2019300"/>
          <p14:tracePt t="66471" x="739775" y="2019300"/>
          <p14:tracePt t="66472" x="731838" y="2019300"/>
          <p14:tracePt t="66487" x="708025" y="2027238"/>
          <p14:tracePt t="66504" x="701675" y="2035175"/>
          <p14:tracePt t="66563" x="701675" y="2041525"/>
          <p14:tracePt t="66568" x="693738" y="2041525"/>
          <p14:tracePt t="66589" x="685800" y="2041525"/>
          <p14:tracePt t="66600" x="685800" y="2049463"/>
          <p14:tracePt t="66625" x="685800" y="2057400"/>
          <p14:tracePt t="66635" x="685800" y="2065338"/>
          <p14:tracePt t="66708" x="685800" y="2073275"/>
          <p14:tracePt t="66719" x="685800" y="2079625"/>
          <p14:tracePt t="66725" x="685800" y="2087563"/>
          <p14:tracePt t="66738" x="693738" y="2103438"/>
          <p14:tracePt t="66755" x="708025" y="2141538"/>
          <p14:tracePt t="66758" x="708025" y="2149475"/>
          <p14:tracePt t="66760" x="708025" y="2155825"/>
          <p14:tracePt t="66771" x="715963" y="2179638"/>
          <p14:tracePt t="66787" x="739775" y="2209800"/>
          <p14:tracePt t="66788" x="739775" y="2217738"/>
          <p14:tracePt t="66805" x="762000" y="2232025"/>
          <p14:tracePt t="66821" x="800100" y="2255838"/>
          <p14:tracePt t="66822" x="808038" y="2255838"/>
          <p14:tracePt t="66826" x="815975" y="2263775"/>
          <p14:tracePt t="66837" x="860425" y="2270125"/>
          <p14:tracePt t="66855" x="914400" y="2278063"/>
          <p14:tracePt t="66857" x="922338" y="2278063"/>
          <p14:tracePt t="66860" x="930275" y="2278063"/>
          <p14:tracePt t="66871" x="944563" y="2286000"/>
          <p14:tracePt t="66888" x="960438" y="2286000"/>
          <p14:tracePt t="66890" x="968375" y="2286000"/>
          <p14:tracePt t="66917" x="974725" y="2286000"/>
          <p14:tracePt t="66923" x="982663" y="2286000"/>
          <p14:tracePt t="66938" x="1006475" y="2286000"/>
          <p14:tracePt t="66939" x="1012825" y="2286000"/>
          <p14:tracePt t="66941" x="1020763" y="2286000"/>
          <p14:tracePt t="66955" x="1058863" y="2293938"/>
          <p14:tracePt t="66971" x="1104900" y="2301875"/>
          <p14:tracePt t="66973" x="1112838" y="2301875"/>
          <p14:tracePt t="66975" x="1120775" y="2301875"/>
          <p14:tracePt t="66988" x="1143000" y="2301875"/>
          <p14:tracePt t="67004" x="1165225" y="2308225"/>
          <p14:tracePt t="67054" x="1173163" y="2308225"/>
          <p14:tracePt t="67065" x="1181100" y="2308225"/>
          <p14:tracePt t="67074" x="1189038" y="2308225"/>
          <p14:tracePt t="67088" x="1219200" y="2308225"/>
          <p14:tracePt t="67104" x="1265238" y="2308225"/>
          <p14:tracePt t="67107" x="1273175" y="2316163"/>
          <p14:tracePt t="67121" x="1303338" y="2316163"/>
          <p14:tracePt t="67138" x="1325563" y="2324100"/>
          <p14:tracePt t="67155" x="1341438" y="2324100"/>
          <p14:tracePt t="67171" x="1371600" y="2324100"/>
          <p14:tracePt t="67188" x="1393825" y="2316163"/>
          <p14:tracePt t="67204" x="1417638" y="2316163"/>
          <p14:tracePt t="67221" x="1439863" y="2316163"/>
          <p14:tracePt t="67238" x="1455738" y="2316163"/>
          <p14:tracePt t="67255" x="1493838" y="2316163"/>
          <p14:tracePt t="67271" x="1539875" y="2316163"/>
          <p14:tracePt t="67288" x="1592263" y="2316163"/>
          <p14:tracePt t="67289" x="1600200" y="2316163"/>
          <p14:tracePt t="67291" x="1608138" y="2316163"/>
          <p14:tracePt t="67304" x="1654175" y="2316163"/>
          <p14:tracePt t="67321" x="1692275" y="2316163"/>
          <p14:tracePt t="67324" x="1692275" y="2308225"/>
          <p14:tracePt t="67338" x="1706563" y="2308225"/>
          <p14:tracePt t="67354" x="1714500" y="2308225"/>
          <p14:tracePt t="67389" x="1722438" y="2308225"/>
          <p14:tracePt t="67406" x="1730375" y="2308225"/>
          <p14:tracePt t="67413" x="1736725" y="2308225"/>
          <p14:tracePt t="67421" x="1744663" y="2308225"/>
          <p14:tracePt t="67438" x="1782763" y="2301875"/>
          <p14:tracePt t="67455" x="1828800" y="2293938"/>
          <p14:tracePt t="67471" x="1851025" y="2293938"/>
          <p14:tracePt t="67474" x="1858963" y="2293938"/>
          <p14:tracePt t="67488" x="1874838" y="2293938"/>
          <p14:tracePt t="67505" x="1897063" y="2286000"/>
          <p14:tracePt t="67521" x="1912938" y="2286000"/>
          <p14:tracePt t="67538" x="1920875" y="2286000"/>
          <p14:tracePt t="67554" x="1927225" y="2286000"/>
          <p14:tracePt t="67571" x="1935163" y="2286000"/>
          <p14:tracePt t="67588" x="1951038" y="2286000"/>
          <p14:tracePt t="67605" x="1989138" y="2286000"/>
          <p14:tracePt t="67608" x="1997075" y="2278063"/>
          <p14:tracePt t="67621" x="2011363" y="2278063"/>
          <p14:tracePt t="67638" x="2027238" y="2278063"/>
          <p14:tracePt t="67699" x="2035175" y="2278063"/>
          <p14:tracePt t="67707" x="2041525" y="2278063"/>
          <p14:tracePt t="67714" x="2049463" y="2278063"/>
          <p14:tracePt t="67721" x="2057400" y="2270125"/>
          <p14:tracePt t="67738" x="2087563" y="2263775"/>
          <p14:tracePt t="67739" x="2095500" y="2263775"/>
          <p14:tracePt t="67754" x="2117725" y="2263775"/>
          <p14:tracePt t="67771" x="2149475" y="2255838"/>
          <p14:tracePt t="67788" x="2163763" y="2255838"/>
          <p14:tracePt t="67847" x="2171700" y="2255838"/>
          <p14:tracePt t="67871" x="2179638" y="2255838"/>
          <p14:tracePt t="67889" x="2187575" y="2255838"/>
          <p14:tracePt t="67905" x="2193925" y="2255838"/>
          <p14:tracePt t="67913" x="2201863" y="2255838"/>
          <p14:tracePt t="67921" x="2209800" y="2255838"/>
          <p14:tracePt t="68027" x="2217738" y="2255838"/>
          <p14:tracePt t="68088" x="2217738" y="2247900"/>
          <p14:tracePt t="68297" x="2225675" y="2247900"/>
          <p14:tracePt t="68305" x="2232025" y="2247900"/>
          <p14:tracePt t="68309" x="2239963" y="2247900"/>
          <p14:tracePt t="68322" x="2278063" y="2247900"/>
          <p14:tracePt t="68338" x="2324100" y="2247900"/>
          <p14:tracePt t="68355" x="2354263" y="2255838"/>
          <p14:tracePt t="68372" x="2362200" y="2255838"/>
          <p14:tracePt t="68406" x="2370138" y="2255838"/>
          <p14:tracePt t="68413" x="2370138" y="2263775"/>
          <p14:tracePt t="68422" x="2392363" y="2263775"/>
          <p14:tracePt t="68438" x="2430463" y="2270125"/>
          <p14:tracePt t="68455" x="2484438" y="2286000"/>
          <p14:tracePt t="68471" x="2544763" y="2293938"/>
          <p14:tracePt t="68489" x="2598738" y="2301875"/>
          <p14:tracePt t="68505" x="2644775" y="2308225"/>
          <p14:tracePt t="68507" x="2651125" y="2308225"/>
          <p14:tracePt t="68509" x="2659063" y="2316163"/>
          <p14:tracePt t="68521" x="2705100" y="2316163"/>
          <p14:tracePt t="68523" x="2713038" y="2316163"/>
          <p14:tracePt t="68524" x="2727325" y="2324100"/>
          <p14:tracePt t="68539" x="2803525" y="2339975"/>
          <p14:tracePt t="68541" x="2811463" y="2339975"/>
          <p14:tracePt t="68555" x="2873375" y="2346325"/>
          <p14:tracePt t="68571" x="2911475" y="2346325"/>
          <p14:tracePt t="68588" x="2933700" y="2346325"/>
          <p14:tracePt t="68605" x="2941638" y="2346325"/>
          <p14:tracePt t="68622" x="2949575" y="2346325"/>
          <p14:tracePt t="68639" x="2971800" y="2346325"/>
          <p14:tracePt t="68656" x="3025775" y="2362200"/>
          <p14:tracePt t="68657" x="3032125" y="2362200"/>
          <p14:tracePt t="68659" x="3040063" y="2362200"/>
          <p14:tracePt t="68672" x="3086100" y="2370138"/>
          <p14:tracePt t="68673" x="3101975" y="2370138"/>
          <p14:tracePt t="68688" x="3146425" y="2370138"/>
          <p14:tracePt t="68705" x="3178175" y="2370138"/>
          <p14:tracePt t="68827" x="3184525" y="2370138"/>
          <p14:tracePt t="68897" x="3192463" y="2370138"/>
          <p14:tracePt t="68903" x="3200400" y="2370138"/>
          <p14:tracePt t="68913" x="3208338" y="2370138"/>
          <p14:tracePt t="68922" x="3216275" y="2370138"/>
          <p14:tracePt t="68939" x="3238500" y="2370138"/>
          <p14:tracePt t="68955" x="3260725" y="2370138"/>
          <p14:tracePt t="68972" x="3284538" y="2370138"/>
          <p14:tracePt t="68989" x="3314700" y="2362200"/>
          <p14:tracePt t="69005" x="3344863" y="2354263"/>
          <p14:tracePt t="69022" x="3368675" y="2354263"/>
          <p14:tracePt t="69038" x="3390900" y="2354263"/>
          <p14:tracePt t="69041" x="3398838" y="2354263"/>
          <p14:tracePt t="69055" x="3406775" y="2354263"/>
          <p14:tracePt t="69075" x="3413125" y="2354263"/>
          <p14:tracePt t="69103" x="3421063" y="2354263"/>
          <p14:tracePt t="69119" x="3429000" y="2354263"/>
          <p14:tracePt t="69131" x="3436938" y="2354263"/>
          <p14:tracePt t="69143" x="3444875" y="2354263"/>
          <p14:tracePt t="69155" x="3459163" y="2354263"/>
          <p14:tracePt t="69172" x="3467100" y="2354263"/>
          <p14:tracePt t="69188" x="3489325" y="2354263"/>
          <p14:tracePt t="69205" x="3521075" y="2354263"/>
          <p14:tracePt t="69207" x="3527425" y="2354263"/>
          <p14:tracePt t="69222" x="3565525" y="2354263"/>
          <p14:tracePt t="69224" x="3573463" y="2354263"/>
          <p14:tracePt t="69239" x="3619500" y="2354263"/>
          <p14:tracePt t="69255" x="3673475" y="2354263"/>
          <p14:tracePt t="69272" x="3717925" y="2346325"/>
          <p14:tracePt t="69288" x="3779838" y="2346325"/>
          <p14:tracePt t="69291" x="3787775" y="2346325"/>
          <p14:tracePt t="69305" x="3825875" y="2346325"/>
          <p14:tracePt t="69322" x="3870325" y="2346325"/>
          <p14:tracePt t="69323" x="3878263" y="2346325"/>
          <p14:tracePt t="69324" x="3886200" y="2346325"/>
          <p14:tracePt t="69339" x="3924300" y="2354263"/>
          <p14:tracePt t="69355" x="3954463" y="2362200"/>
          <p14:tracePt t="69357" x="3962400" y="2362200"/>
          <p14:tracePt t="69359" x="3970338" y="2362200"/>
          <p14:tracePt t="69372" x="4000500" y="2362200"/>
          <p14:tracePt t="69388" x="4076700" y="2370138"/>
          <p14:tracePt t="69391" x="4092575" y="2370138"/>
          <p14:tracePt t="69405" x="4168775" y="2370138"/>
          <p14:tracePt t="69408" x="4183063" y="2370138"/>
          <p14:tracePt t="69409" x="4191000" y="2370138"/>
          <p14:tracePt t="69411" x="4206875" y="2370138"/>
          <p14:tracePt t="69412" x="4213225" y="2370138"/>
          <p14:tracePt t="69422" x="4251325" y="2370138"/>
          <p14:tracePt t="69439" x="4335463" y="2378075"/>
          <p14:tracePt t="69441" x="4343400" y="2378075"/>
          <p14:tracePt t="69442" x="4351338" y="2378075"/>
          <p14:tracePt t="69455" x="4381500" y="2378075"/>
          <p14:tracePt t="69456" x="4389438" y="2378075"/>
          <p14:tracePt t="69472" x="4419600" y="2378075"/>
          <p14:tracePt t="69489" x="4441825" y="2378075"/>
          <p14:tracePt t="69505" x="4457700" y="2378075"/>
          <p14:tracePt t="69549" x="4465638" y="2378075"/>
          <p14:tracePt t="69571" x="4473575" y="2378075"/>
          <p14:tracePt t="69575" x="4479925" y="2378075"/>
          <p14:tracePt t="69589" x="4495800" y="2378075"/>
          <p14:tracePt t="69605" x="4541838" y="2378075"/>
          <p14:tracePt t="69606" x="4556125" y="2378075"/>
          <p14:tracePt t="69622" x="4610100" y="2384425"/>
          <p14:tracePt t="69623" x="4618038" y="2384425"/>
          <p14:tracePt t="69638" x="4664075" y="2392363"/>
          <p14:tracePt t="69655" x="4694238" y="2400300"/>
          <p14:tracePt t="69672" x="4702175" y="2400300"/>
          <p14:tracePt t="69745" x="4708525" y="2400300"/>
          <p14:tracePt t="69785" x="4716463" y="2400300"/>
          <p14:tracePt t="69793" x="4724400" y="2400300"/>
          <p14:tracePt t="69797" x="4732338" y="2400300"/>
          <p14:tracePt t="69805" x="4746625" y="2400300"/>
          <p14:tracePt t="69822" x="4762500" y="2400300"/>
          <p14:tracePt t="69823" x="4770438" y="2400300"/>
          <p14:tracePt t="69838" x="4778375" y="2400300"/>
          <p14:tracePt t="69891" x="4784725" y="2400300"/>
          <p14:tracePt t="69901" x="4792663" y="2400300"/>
          <p14:tracePt t="69905" x="4800600" y="2400300"/>
          <p14:tracePt t="69922" x="4854575" y="2392363"/>
          <p14:tracePt t="69938" x="4930775" y="2392363"/>
          <p14:tracePt t="69955" x="4999038" y="2384425"/>
          <p14:tracePt t="69972" x="5059363" y="2370138"/>
          <p14:tracePt t="69972" x="5067300" y="2370138"/>
          <p14:tracePt t="69988" x="5113338" y="2354263"/>
          <p14:tracePt t="70005" x="5159375" y="2346325"/>
          <p14:tracePt t="70022" x="5181600" y="2346325"/>
          <p14:tracePt t="70038" x="5197475" y="2339975"/>
          <p14:tracePt t="70055" x="5203825" y="2339975"/>
          <p14:tracePt t="70077" x="5211763" y="2339975"/>
          <p14:tracePt t="70089" x="5211763" y="2332038"/>
          <p14:tracePt t="70105" x="5241925" y="2324100"/>
          <p14:tracePt t="70122" x="5273675" y="2324100"/>
          <p14:tracePt t="70139" x="5295900" y="2316163"/>
          <p14:tracePt t="70159" x="5303838" y="2316163"/>
          <p14:tracePt t="70223" x="5311775" y="2316163"/>
          <p14:tracePt t="70237" x="5318125" y="2316163"/>
          <p14:tracePt t="70245" x="5318125" y="2308225"/>
          <p14:tracePt t="70393" x="5326063" y="2308225"/>
          <p14:tracePt t="70403" x="5334000" y="2308225"/>
          <p14:tracePt t="70407" x="5341938" y="2308225"/>
          <p14:tracePt t="70422" x="5349875" y="2308225"/>
          <p14:tracePt t="70439" x="5356225" y="2308225"/>
          <p14:tracePt t="70455" x="5372100" y="2301875"/>
          <p14:tracePt t="70488" x="5380038" y="2301875"/>
          <p14:tracePt t="70505" x="5387975" y="2293938"/>
          <p14:tracePt t="70522" x="5402263" y="2293938"/>
          <p14:tracePt t="70539" x="5418138" y="2286000"/>
          <p14:tracePt t="70555" x="5432425" y="2286000"/>
          <p14:tracePt t="70572" x="5440363" y="2286000"/>
          <p14:tracePt t="70669" x="5448300" y="2286000"/>
          <p14:tracePt t="71073" x="5448300" y="2278063"/>
          <p14:tracePt t="71077" x="5456238" y="2278063"/>
          <p14:tracePt t="71089" x="5464175" y="2278063"/>
          <p14:tracePt t="71345" x="5470525" y="2278063"/>
          <p14:tracePt t="71354" x="5478463" y="2278063"/>
          <p14:tracePt t="71369" x="5486400" y="2278063"/>
          <p14:tracePt t="71417" x="5486400" y="2270125"/>
          <p14:tracePt t="71547" x="5494338" y="2270125"/>
          <p14:tracePt t="71785" x="5502275" y="2270125"/>
          <p14:tracePt t="71794" x="5508625" y="2263775"/>
          <p14:tracePt t="71812" x="5516563" y="2263775"/>
          <p14:tracePt t="72613" x="5524500" y="2263775"/>
          <p14:tracePt t="72635" x="5532438" y="2263775"/>
          <p14:tracePt t="72663" x="5540375" y="2263775"/>
          <p14:tracePt t="72761" x="5546725" y="2263775"/>
          <p14:tracePt t="72773" x="5546725" y="2255838"/>
          <p14:tracePt t="72776" x="5554663" y="2255838"/>
          <p14:tracePt t="72790" x="5562600" y="2255838"/>
          <p14:tracePt t="72856" x="5570538" y="2255838"/>
          <p14:tracePt t="72867" x="5578475" y="2255838"/>
          <p14:tracePt t="72873" x="5584825" y="2255838"/>
          <p14:tracePt t="72890" x="5608638" y="2255838"/>
          <p14:tracePt t="72907" x="5622925" y="2247900"/>
          <p14:tracePt t="72923" x="5630863" y="2247900"/>
          <p14:tracePt t="72995" x="5638800" y="2247900"/>
          <p14:tracePt t="73003" x="5646738" y="2247900"/>
          <p14:tracePt t="73007" x="5654675" y="2247900"/>
          <p14:tracePt t="73023" x="5684838" y="2247900"/>
          <p14:tracePt t="73040" x="5722938" y="2247900"/>
          <p14:tracePt t="73041" x="5730875" y="2247900"/>
          <p14:tracePt t="73043" x="5737225" y="2255838"/>
          <p14:tracePt t="73056" x="5791200" y="2263775"/>
          <p14:tracePt t="73073" x="5851525" y="2270125"/>
          <p14:tracePt t="73090" x="5889625" y="2278063"/>
          <p14:tracePt t="73106" x="5905500" y="2278063"/>
          <p14:tracePt t="73188" x="5913438" y="2278063"/>
          <p14:tracePt t="73193" x="5921375" y="2278063"/>
          <p14:tracePt t="73207" x="5951538" y="2286000"/>
          <p14:tracePt t="73223" x="5973763" y="2293938"/>
          <p14:tracePt t="73243" x="5981700" y="2293938"/>
          <p14:tracePt t="73295" x="5989638" y="2293938"/>
          <p14:tracePt t="73301" x="5997575" y="2293938"/>
          <p14:tracePt t="73307" x="6003925" y="2293938"/>
          <p14:tracePt t="73323" x="6035675" y="2293938"/>
          <p14:tracePt t="73340" x="6057900" y="2293938"/>
          <p14:tracePt t="73356" x="6080125" y="2293938"/>
          <p14:tracePt t="73359" x="6088063" y="2293938"/>
          <p14:tracePt t="73373" x="6096000" y="2293938"/>
          <p14:tracePt t="73407" x="6103938" y="2293938"/>
          <p14:tracePt t="73430" x="6111875" y="2293938"/>
          <p14:tracePt t="73441" x="6118225" y="2293938"/>
          <p14:tracePt t="73457" x="6164263" y="2293938"/>
          <p14:tracePt t="73473" x="6226175" y="2293938"/>
          <p14:tracePt t="73476" x="6232525" y="2293938"/>
          <p14:tracePt t="73478" x="6240463" y="2293938"/>
          <p14:tracePt t="73479" x="6248400" y="2293938"/>
          <p14:tracePt t="73480" x="6256338" y="2293938"/>
          <p14:tracePt t="73490" x="6278563" y="2293938"/>
          <p14:tracePt t="73507" x="6316663" y="2293938"/>
          <p14:tracePt t="73579" x="6324600" y="2293938"/>
          <p14:tracePt t="73591" x="6340475" y="2293938"/>
          <p14:tracePt t="73607" x="6354763" y="2293938"/>
          <p14:tracePt t="73623" x="6354763" y="2286000"/>
          <p14:tracePt t="73741" x="6362700" y="2286000"/>
          <p14:tracePt t="73761" x="6370638" y="2286000"/>
          <p14:tracePt t="73771" x="6378575" y="2286000"/>
          <p14:tracePt t="73784" x="6384925" y="2286000"/>
          <p14:tracePt t="73909" x="6392863" y="2286000"/>
          <p14:tracePt t="73919" x="6392863" y="2278063"/>
          <p14:tracePt t="74154" x="6400800" y="2278063"/>
          <p14:tracePt t="74750" x="6400800" y="2286000"/>
          <p14:tracePt t="74761" x="6400800" y="2293938"/>
          <p14:tracePt t="74765" x="6408738" y="2293938"/>
          <p14:tracePt t="74877" x="0" y="0"/>
        </p14:tracePtLst>
        <p14:tracePtLst>
          <p14:tracePt t="78065" x="1257300" y="2705100"/>
          <p14:tracePt t="78125" x="1265238" y="2705100"/>
          <p14:tracePt t="78155" x="1273175" y="2705100"/>
          <p14:tracePt t="78163" x="1273175" y="2697163"/>
          <p14:tracePt t="78175" x="1287463" y="2689225"/>
          <p14:tracePt t="78191" x="1295400" y="2682875"/>
          <p14:tracePt t="78192" x="1303338" y="2682875"/>
          <p14:tracePt t="78293" x="1311275" y="2682875"/>
          <p14:tracePt t="78313" x="1317625" y="2682875"/>
          <p14:tracePt t="78319" x="1333500" y="2674938"/>
          <p14:tracePt t="78325" x="1355725" y="2674938"/>
          <p14:tracePt t="78341" x="1477963" y="2667000"/>
          <p14:tracePt t="78343" x="1485900" y="2667000"/>
          <p14:tracePt t="78359" x="1577975" y="2667000"/>
          <p14:tracePt t="78361" x="1584325" y="2667000"/>
          <p14:tracePt t="78375" x="1646238" y="2682875"/>
          <p14:tracePt t="78392" x="1706563" y="2713038"/>
          <p14:tracePt t="78394" x="1722438" y="2720975"/>
          <p14:tracePt t="78394" x="1730375" y="2720975"/>
          <p14:tracePt t="78409" x="1752600" y="2743200"/>
          <p14:tracePt t="78425" x="1774825" y="2759075"/>
          <p14:tracePt t="78442" x="1798638" y="2765425"/>
          <p14:tracePt t="78458" x="1820863" y="2773363"/>
          <p14:tracePt t="78475" x="1836738" y="2773363"/>
          <p14:tracePt t="78492" x="1844675" y="2781300"/>
          <p14:tracePt t="78508" x="1874838" y="2789238"/>
          <p14:tracePt t="78525" x="1912938" y="2803525"/>
          <p14:tracePt t="78542" x="1958975" y="2811463"/>
          <p14:tracePt t="78543" x="1973263" y="2819400"/>
          <p14:tracePt t="78558" x="2035175" y="2827338"/>
          <p14:tracePt t="78575" x="2149475" y="2849563"/>
          <p14:tracePt t="78578" x="2163763" y="2849563"/>
          <p14:tracePt t="78579" x="2179638" y="2849563"/>
          <p14:tracePt t="78581" x="2193925" y="2857500"/>
          <p14:tracePt t="78592" x="2270125" y="2865438"/>
          <p14:tracePt t="78608" x="2362200" y="2879725"/>
          <p14:tracePt t="78611" x="2362200" y="2887663"/>
          <p14:tracePt t="78612" x="2370138" y="2887663"/>
          <p14:tracePt t="78625" x="2392363" y="2887663"/>
          <p14:tracePt t="78642" x="2416175" y="2895600"/>
          <p14:tracePt t="78644" x="2422525" y="2895600"/>
          <p14:tracePt t="78658" x="2476500" y="2895600"/>
          <p14:tracePt t="78675" x="2544763" y="2895600"/>
          <p14:tracePt t="78692" x="2659063" y="2895600"/>
          <p14:tracePt t="78693" x="2667000" y="2895600"/>
          <p14:tracePt t="78696" x="2682875" y="2895600"/>
          <p14:tracePt t="78697" x="2697163" y="2895600"/>
          <p14:tracePt t="78708" x="2789238" y="2903538"/>
          <p14:tracePt t="78725" x="2849563" y="2917825"/>
          <p14:tracePt t="78728" x="2865438" y="2917825"/>
          <p14:tracePt t="78742" x="2887663" y="2925763"/>
          <p14:tracePt t="78758" x="2925763" y="2925763"/>
          <p14:tracePt t="78775" x="2955925" y="2925763"/>
          <p14:tracePt t="78792" x="2987675" y="2925763"/>
          <p14:tracePt t="78794" x="2994025" y="2925763"/>
          <p14:tracePt t="78796" x="3001963" y="2925763"/>
          <p14:tracePt t="78808" x="3032125" y="2925763"/>
          <p14:tracePt t="78825" x="3086100" y="2925763"/>
          <p14:tracePt t="78842" x="3140075" y="2925763"/>
          <p14:tracePt t="78859" x="3170238" y="2925763"/>
          <p14:tracePt t="78861" x="3178175" y="2925763"/>
          <p14:tracePt t="78875" x="3184525" y="2925763"/>
          <p14:tracePt t="78895" x="3192463" y="2925763"/>
          <p14:tracePt t="78909" x="3216275" y="2917825"/>
          <p14:tracePt t="78911" x="3222625" y="2917825"/>
          <p14:tracePt t="78913" x="3230563" y="2917825"/>
          <p14:tracePt t="78925" x="3292475" y="2895600"/>
          <p14:tracePt t="78927" x="3298825" y="2895600"/>
          <p14:tracePt t="78929" x="3314700" y="2887663"/>
          <p14:tracePt t="78942" x="3406775" y="2865438"/>
          <p14:tracePt t="78945" x="3436938" y="2857500"/>
          <p14:tracePt t="78947" x="3459163" y="2857500"/>
          <p14:tracePt t="78948" x="3475038" y="2849563"/>
          <p14:tracePt t="78958" x="3559175" y="2827338"/>
          <p14:tracePt t="78975" x="3649663" y="2797175"/>
          <p14:tracePt t="78978" x="3657600" y="2797175"/>
          <p14:tracePt t="78978" x="3657600" y="2789238"/>
          <p14:tracePt t="78981" x="3665538" y="2789238"/>
          <p14:tracePt t="78992" x="3679825" y="2781300"/>
          <p14:tracePt t="79008" x="3687763" y="2781300"/>
          <p14:tracePt t="79025" x="3687763" y="2773363"/>
          <p14:tracePt t="79097" x="3687763" y="2765425"/>
          <p14:tracePt t="79103" x="3687763" y="2759075"/>
          <p14:tracePt t="79108" x="3695700" y="2751138"/>
          <p14:tracePt t="79125" x="3703638" y="2727325"/>
          <p14:tracePt t="79142" x="3711575" y="2705100"/>
          <p14:tracePt t="79145" x="3711575" y="2697163"/>
          <p14:tracePt t="81155" x="3703638" y="2697163"/>
          <p14:tracePt t="82825" x="3703638" y="2705100"/>
          <p14:tracePt t="82831" x="3717925" y="2713038"/>
          <p14:tracePt t="82843" x="3741738" y="2727325"/>
          <p14:tracePt t="82860" x="3749675" y="2727325"/>
          <p14:tracePt t="82876" x="3756025" y="2727325"/>
          <p14:tracePt t="85881" x="3763963" y="2727325"/>
          <p14:tracePt t="85890" x="3802063" y="2727325"/>
          <p14:tracePt t="85895" x="3840163" y="2735263"/>
          <p14:tracePt t="85911" x="3932238" y="2751138"/>
          <p14:tracePt t="85913" x="3946525" y="2759075"/>
          <p14:tracePt t="85927" x="4030663" y="2781300"/>
          <p14:tracePt t="85929" x="4038600" y="2781300"/>
          <p14:tracePt t="85931" x="4060825" y="2781300"/>
          <p14:tracePt t="85944" x="4137025" y="2811463"/>
          <p14:tracePt t="85961" x="4198938" y="2827338"/>
          <p14:tracePt t="85978" x="4213225" y="2835275"/>
          <p14:tracePt t="88886" x="0" y="0"/>
        </p14:tracePtLst>
        <p14:tracePtLst>
          <p14:tracePt t="91014" x="3984625" y="2797175"/>
          <p14:tracePt t="91241" x="3984625" y="2789238"/>
          <p14:tracePt t="91293" x="3984625" y="2781300"/>
          <p14:tracePt t="91301" x="3984625" y="2773363"/>
          <p14:tracePt t="91313" x="3970338" y="2773363"/>
          <p14:tracePt t="91329" x="3954463" y="2759075"/>
          <p14:tracePt t="91346" x="3924300" y="2743200"/>
          <p14:tracePt t="91363" x="3894138" y="2735263"/>
          <p14:tracePt t="91364" x="3886200" y="2735263"/>
          <p14:tracePt t="91367" x="3878263" y="2735263"/>
          <p14:tracePt t="91379" x="3863975" y="2735263"/>
          <p14:tracePt t="91397" x="3817938" y="2727325"/>
          <p14:tracePt t="91399" x="3810000" y="2727325"/>
          <p14:tracePt t="91413" x="3756025" y="2727325"/>
          <p14:tracePt t="91414" x="3749675" y="2727325"/>
          <p14:tracePt t="91429" x="3687763" y="2727325"/>
          <p14:tracePt t="91447" x="3641725" y="2727325"/>
          <p14:tracePt t="91449" x="3635375" y="2727325"/>
          <p14:tracePt t="91463" x="3597275" y="2720975"/>
          <p14:tracePt t="91479" x="3559175" y="2713038"/>
          <p14:tracePt t="91496" x="3505200" y="2713038"/>
          <p14:tracePt t="91513" x="3436938" y="2705100"/>
          <p14:tracePt t="91515" x="3421063" y="2705100"/>
          <p14:tracePt t="91530" x="3352800" y="2705100"/>
          <p14:tracePt t="91547" x="3222625" y="2705100"/>
          <p14:tracePt t="91549" x="3208338" y="2705100"/>
          <p14:tracePt t="91551" x="3200400" y="2705100"/>
          <p14:tracePt t="91552" x="3178175" y="2705100"/>
          <p14:tracePt t="91563" x="3108325" y="2713038"/>
          <p14:tracePt t="91579" x="3048000" y="2713038"/>
          <p14:tracePt t="91581" x="3040063" y="2713038"/>
          <p14:tracePt t="91596" x="3009900" y="2720975"/>
          <p14:tracePt t="91613" x="2987675" y="2720975"/>
          <p14:tracePt t="91629" x="2979738" y="2720975"/>
          <p14:tracePt t="91646" x="2971800" y="2720975"/>
          <p14:tracePt t="91663" x="2963863" y="2720975"/>
          <p14:tracePt t="91689" x="2955925" y="2720975"/>
          <p14:tracePt t="91697" x="2949575" y="2720975"/>
          <p14:tracePt t="91713" x="2925763" y="2720975"/>
          <p14:tracePt t="91730" x="2903538" y="2720975"/>
          <p14:tracePt t="91746" x="2873375" y="2720975"/>
          <p14:tracePt t="91763" x="2841625" y="2727325"/>
          <p14:tracePt t="91766" x="2835275" y="2727325"/>
          <p14:tracePt t="91780" x="2803525" y="2735263"/>
          <p14:tracePt t="91796" x="2781300" y="2735263"/>
          <p14:tracePt t="91813" x="2759075" y="2735263"/>
          <p14:tracePt t="91830" x="2743200" y="2743200"/>
          <p14:tracePt t="91832" x="2735263" y="2743200"/>
          <p14:tracePt t="91847" x="2713038" y="2743200"/>
          <p14:tracePt t="91863" x="2705100" y="2743200"/>
          <p14:tracePt t="91880" x="2697163" y="2743200"/>
          <p14:tracePt t="91896" x="2689225" y="2743200"/>
          <p14:tracePt t="91913" x="2682875" y="2743200"/>
          <p14:tracePt t="91930" x="2674938" y="2743200"/>
          <p14:tracePt t="91946" x="2651125" y="2743200"/>
          <p14:tracePt t="91963" x="2636838" y="2751138"/>
          <p14:tracePt t="91980" x="2620963" y="2751138"/>
          <p14:tracePt t="92424" x="2628900" y="2751138"/>
          <p14:tracePt t="92433" x="2636838" y="2751138"/>
          <p14:tracePt t="92443" x="2644775" y="2751138"/>
          <p14:tracePt t="92450" x="2651125" y="2751138"/>
          <p14:tracePt t="92463" x="2667000" y="2751138"/>
          <p14:tracePt t="92505" x="2674938" y="2751138"/>
          <p14:tracePt t="92531" x="2682875" y="2751138"/>
          <p14:tracePt t="92535" x="2689225" y="2751138"/>
          <p14:tracePt t="92547" x="2697163" y="2751138"/>
          <p14:tracePt t="92563" x="2727325" y="2751138"/>
          <p14:tracePt t="92580" x="2751138" y="2751138"/>
          <p14:tracePt t="92597" x="2765425" y="2751138"/>
          <p14:tracePt t="92613" x="2765425" y="2759075"/>
          <p14:tracePt t="92657" x="2773363" y="2759075"/>
          <p14:tracePt t="92662" x="2781300" y="2759075"/>
          <p14:tracePt t="92670" x="2789238" y="2759075"/>
          <p14:tracePt t="92680" x="2797175" y="2759075"/>
          <p14:tracePt t="92697" x="2819400" y="2765425"/>
          <p14:tracePt t="92713" x="2827338" y="2765425"/>
          <p14:tracePt t="92780" x="2835275" y="2765425"/>
          <p14:tracePt t="92785" x="2841625" y="2765425"/>
          <p14:tracePt t="92797" x="2873375" y="2765425"/>
          <p14:tracePt t="92798" x="2879725" y="2765425"/>
          <p14:tracePt t="92801" x="2887663" y="2765425"/>
          <p14:tracePt t="92813" x="2925763" y="2773363"/>
          <p14:tracePt t="92816" x="2933700" y="2781300"/>
          <p14:tracePt t="92830" x="2963863" y="2789238"/>
          <p14:tracePt t="92832" x="2979738" y="2789238"/>
          <p14:tracePt t="92847" x="3001963" y="2797175"/>
          <p14:tracePt t="92863" x="3009900" y="2797175"/>
          <p14:tracePt t="92864" x="3017838" y="2803525"/>
          <p14:tracePt t="92899" x="3025775" y="2803525"/>
          <p14:tracePt t="92913" x="3048000" y="2803525"/>
          <p14:tracePt t="92931" x="3140075" y="2803525"/>
          <p14:tracePt t="92933" x="3146425" y="2803525"/>
          <p14:tracePt t="92947" x="3254375" y="2811463"/>
          <p14:tracePt t="92963" x="3360738" y="2811463"/>
          <p14:tracePt t="92965" x="3375025" y="2811463"/>
          <p14:tracePt t="92966" x="3382963" y="2811463"/>
          <p14:tracePt t="92980" x="3436938" y="2819400"/>
          <p14:tracePt t="92997" x="3467100" y="2819400"/>
          <p14:tracePt t="93063" x="3475038" y="2819400"/>
          <p14:tracePt t="93074" x="3482975" y="2827338"/>
          <p14:tracePt t="93080" x="3497263" y="2827338"/>
          <p14:tracePt t="93097" x="3543300" y="2827338"/>
          <p14:tracePt t="93114" x="3573463" y="2827338"/>
          <p14:tracePt t="93116" x="3581400" y="2827338"/>
          <p14:tracePt t="93130" x="3589338" y="2827338"/>
          <p14:tracePt t="93175" x="3597275" y="2827338"/>
          <p14:tracePt t="93181" x="3597275" y="2835275"/>
          <p14:tracePt t="93187" x="3603625" y="2835275"/>
          <p14:tracePt t="93197" x="3619500" y="2841625"/>
          <p14:tracePt t="93213" x="3665538" y="2849563"/>
          <p14:tracePt t="93215" x="3673475" y="2849563"/>
          <p14:tracePt t="93217" x="3673475" y="2857500"/>
          <p14:tracePt t="93231" x="3733800" y="2865438"/>
          <p14:tracePt t="93232" x="3741738" y="2865438"/>
          <p14:tracePt t="93247" x="3771900" y="2873375"/>
          <p14:tracePt t="93263" x="3787775" y="2873375"/>
          <p14:tracePt t="93324" x="3794125" y="2873375"/>
          <p14:tracePt t="93335" x="3802063" y="2873375"/>
          <p14:tracePt t="93339" x="3802063" y="2879725"/>
          <p14:tracePt t="93347" x="3817938" y="2879725"/>
          <p14:tracePt t="93364" x="3856038" y="2879725"/>
          <p14:tracePt t="93380" x="3924300" y="2895600"/>
          <p14:tracePt t="93397" x="4038600" y="2903538"/>
          <p14:tracePt t="93399" x="4054475" y="2903538"/>
          <p14:tracePt t="93401" x="4068763" y="2903538"/>
          <p14:tracePt t="93414" x="4152900" y="2917825"/>
          <p14:tracePt t="93415" x="4168775" y="2917825"/>
          <p14:tracePt t="93430" x="4237038" y="2917825"/>
          <p14:tracePt t="93447" x="4251325" y="2917825"/>
          <p14:tracePt t="93471" x="4259263" y="2917825"/>
          <p14:tracePt t="93480" x="4259263" y="2925763"/>
          <p14:tracePt t="93497" x="4275138" y="2925763"/>
          <p14:tracePt t="93514" x="4305300" y="2925763"/>
          <p14:tracePt t="93530" x="4381500" y="2933700"/>
          <p14:tracePt t="93547" x="4465638" y="2933700"/>
          <p14:tracePt t="93549" x="4473575" y="2933700"/>
          <p14:tracePt t="93551" x="4479925" y="2933700"/>
          <p14:tracePt t="93564" x="4518025" y="2933700"/>
          <p14:tracePt t="93565" x="4525963" y="2933700"/>
          <p14:tracePt t="93580" x="4564063" y="2933700"/>
          <p14:tracePt t="93583" x="4572000" y="2933700"/>
          <p14:tracePt t="93597" x="4594225" y="2925763"/>
          <p14:tracePt t="93598" x="4610100" y="2925763"/>
          <p14:tracePt t="93614" x="4640263" y="2925763"/>
          <p14:tracePt t="93630" x="4678363" y="2917825"/>
          <p14:tracePt t="93647" x="4740275" y="2911475"/>
          <p14:tracePt t="93649" x="4746625" y="2911475"/>
          <p14:tracePt t="93650" x="4762500" y="2903538"/>
          <p14:tracePt t="93664" x="4808538" y="2903538"/>
          <p14:tracePt t="93680" x="4868863" y="2903538"/>
          <p14:tracePt t="93697" x="4892675" y="2903538"/>
          <p14:tracePt t="93714" x="4906963" y="2903538"/>
          <p14:tracePt t="93731" x="4914900" y="2903538"/>
          <p14:tracePt t="93747" x="4922838" y="2903538"/>
          <p14:tracePt t="93764" x="4953000" y="2903538"/>
          <p14:tracePt t="93781" x="5029200" y="2911475"/>
          <p14:tracePt t="93797" x="5151438" y="2917825"/>
          <p14:tracePt t="93800" x="5165725" y="2917825"/>
          <p14:tracePt t="93801" x="5189538" y="2917825"/>
          <p14:tracePt t="93803" x="5203825" y="2917825"/>
          <p14:tracePt t="93814" x="5287963" y="2925763"/>
          <p14:tracePt t="93830" x="5394325" y="2925763"/>
          <p14:tracePt t="93834" x="5410200" y="2925763"/>
          <p14:tracePt t="93847" x="5426075" y="2925763"/>
          <p14:tracePt t="93919" x="5432425" y="2925763"/>
          <p14:tracePt t="93924" x="5440363" y="2925763"/>
          <p14:tracePt t="93930" x="5448300" y="2925763"/>
          <p14:tracePt t="93947" x="5494338" y="2925763"/>
          <p14:tracePt t="93964" x="5546725" y="2911475"/>
          <p14:tracePt t="93965" x="5554663" y="2911475"/>
          <p14:tracePt t="93981" x="5608638" y="2903538"/>
          <p14:tracePt t="93997" x="5661025" y="2887663"/>
          <p14:tracePt t="94014" x="5715000" y="2879725"/>
          <p14:tracePt t="94015" x="5722938" y="2879725"/>
          <p14:tracePt t="94016" x="5730875" y="2879725"/>
          <p14:tracePt t="94019" x="5737225" y="2873375"/>
          <p14:tracePt t="94030" x="5783263" y="2865438"/>
          <p14:tracePt t="94047" x="5837238" y="2857500"/>
          <p14:tracePt t="94064" x="5883275" y="2849563"/>
          <p14:tracePt t="94081" x="5913438" y="2841625"/>
          <p14:tracePt t="94082" x="5921375" y="2841625"/>
          <p14:tracePt t="94097" x="5935663" y="2835275"/>
          <p14:tracePt t="94114" x="5951538" y="2835275"/>
          <p14:tracePt t="94131" x="5965825" y="2835275"/>
          <p14:tracePt t="94147" x="5973763" y="2827338"/>
          <p14:tracePt t="94195" x="5981700" y="2827338"/>
          <p14:tracePt t="94222" x="5989638" y="2827338"/>
          <p14:tracePt t="94232" x="5997575" y="2827338"/>
          <p14:tracePt t="94237" x="6003925" y="2827338"/>
          <p14:tracePt t="94247" x="6019800" y="2819400"/>
          <p14:tracePt t="94264" x="6035675" y="2819400"/>
          <p14:tracePt t="94335" x="6042025" y="2819400"/>
          <p14:tracePt t="94343" x="6049963" y="2819400"/>
          <p14:tracePt t="94347" x="6057900" y="2819400"/>
          <p14:tracePt t="94364" x="6103938" y="2811463"/>
          <p14:tracePt t="94367" x="6111875" y="2811463"/>
          <p14:tracePt t="94380" x="6134100" y="2811463"/>
          <p14:tracePt t="94397" x="6142038" y="2803525"/>
          <p14:tracePt t="94455" x="6149975" y="2803525"/>
          <p14:tracePt t="94475" x="6156325" y="2803525"/>
          <p14:tracePt t="94503" x="6164263" y="2803525"/>
          <p14:tracePt t="94509" x="6172200" y="2803525"/>
          <p14:tracePt t="94514" x="6180138" y="2803525"/>
          <p14:tracePt t="94531" x="6232525" y="2803525"/>
          <p14:tracePt t="94547" x="6286500" y="2803525"/>
          <p14:tracePt t="94548" x="6294438" y="2803525"/>
          <p14:tracePt t="94564" x="6316663" y="2803525"/>
          <p14:tracePt t="94643" x="6324600" y="2803525"/>
          <p14:tracePt t="94654" x="6332538" y="2803525"/>
          <p14:tracePt t="94665" x="6340475" y="2803525"/>
          <p14:tracePt t="94673" x="6346825" y="2803525"/>
          <p14:tracePt t="94723" x="6354763" y="2803525"/>
          <p14:tracePt t="94738" x="6362700" y="2803525"/>
          <p14:tracePt t="94743" x="6370638" y="2803525"/>
          <p14:tracePt t="94747" x="6378575" y="2803525"/>
          <p14:tracePt t="94765" x="6430963" y="2803525"/>
          <p14:tracePt t="94781" x="6492875" y="2803525"/>
          <p14:tracePt t="94797" x="6561138" y="2803525"/>
          <p14:tracePt t="94799" x="6569075" y="2803525"/>
          <p14:tracePt t="94814" x="6621463" y="2803525"/>
          <p14:tracePt t="94831" x="6667500" y="2803525"/>
          <p14:tracePt t="94847" x="6689725" y="2803525"/>
          <p14:tracePt t="94864" x="6697663" y="2803525"/>
          <p14:tracePt t="94881" x="6705600" y="2803525"/>
          <p14:tracePt t="94897" x="6721475" y="2803525"/>
          <p14:tracePt t="94914" x="6727825" y="2803525"/>
          <p14:tracePt t="94931" x="6735763" y="2803525"/>
          <p14:tracePt t="94948" x="6759575" y="2803525"/>
          <p14:tracePt t="94964" x="6797675" y="2803525"/>
          <p14:tracePt t="94981" x="6873875" y="2811463"/>
          <p14:tracePt t="94982" x="6880225" y="2811463"/>
          <p14:tracePt t="94984" x="6896100" y="2811463"/>
          <p14:tracePt t="94998" x="6972300" y="2811463"/>
          <p14:tracePt t="94999" x="6988175" y="2811463"/>
          <p14:tracePt t="95015" x="7094538" y="2819400"/>
          <p14:tracePt t="95017" x="7108825" y="2819400"/>
          <p14:tracePt t="95031" x="7154863" y="2819400"/>
          <p14:tracePt t="95048" x="7178675" y="2819400"/>
          <p14:tracePt t="95159" x="7185025" y="2819400"/>
          <p14:tracePt t="95184" x="7192963" y="2819400"/>
          <p14:tracePt t="95239" x="7200900" y="2819400"/>
          <p14:tracePt t="95245" x="7208838" y="2819400"/>
          <p14:tracePt t="95249" x="7216775" y="2819400"/>
          <p14:tracePt t="95265" x="7246938" y="2819400"/>
          <p14:tracePt t="95268" x="7254875" y="2819400"/>
          <p14:tracePt t="95281" x="7299325" y="2819400"/>
          <p14:tracePt t="95298" x="7331075" y="2819400"/>
          <p14:tracePt t="95327" x="7331075" y="2811463"/>
          <p14:tracePt t="95475" x="7337425" y="2811463"/>
          <p14:tracePt t="95609" x="7345363" y="2811463"/>
          <p14:tracePt t="95627" x="7353300" y="2811463"/>
          <p14:tracePt t="95717" x="7361238" y="2811463"/>
          <p14:tracePt t="95722" x="7369175" y="2811463"/>
          <p14:tracePt t="95731" x="7383463" y="2803525"/>
          <p14:tracePt t="95748" x="7421563" y="2797175"/>
          <p14:tracePt t="95764" x="7475538" y="2789238"/>
          <p14:tracePt t="95767" x="7483475" y="2789238"/>
          <p14:tracePt t="95781" x="7513638" y="2773363"/>
          <p14:tracePt t="95798" x="7521575" y="2773363"/>
          <p14:tracePt t="95931" x="7527925" y="2773363"/>
          <p14:tracePt t="95943" x="7535863" y="2773363"/>
          <p14:tracePt t="95953" x="7535863" y="2765425"/>
          <p14:tracePt t="95965" x="7543800" y="2765425"/>
          <p14:tracePt t="96019" x="7551738" y="2765425"/>
          <p14:tracePt t="96049" x="7559675" y="2765425"/>
          <p14:tracePt t="96165" x="7566025" y="2765425"/>
          <p14:tracePt t="96189" x="7566025" y="2759075"/>
          <p14:tracePt t="96194" x="7573963" y="2759075"/>
          <p14:tracePt t="96202" x="7581900" y="2759075"/>
          <p14:tracePt t="96215" x="7597775" y="2751138"/>
          <p14:tracePt t="96231" x="7620000" y="2735263"/>
          <p14:tracePt t="96233" x="7627938" y="2735263"/>
          <p14:tracePt t="96248" x="7642225" y="2727325"/>
          <p14:tracePt t="96265" x="7673975" y="2727325"/>
          <p14:tracePt t="96281" x="7696200" y="2720975"/>
          <p14:tracePt t="96298" x="7712075" y="2720975"/>
          <p14:tracePt t="96300" x="7718425" y="2720975"/>
          <p14:tracePt t="96315" x="7734300" y="2720975"/>
          <p14:tracePt t="96332" x="7734300" y="2727325"/>
          <p14:tracePt t="96357" x="7742238" y="2727325"/>
          <p14:tracePt t="96901" x="7750175" y="2727325"/>
          <p14:tracePt t="96959" x="7756525" y="2727325"/>
          <p14:tracePt t="96968" x="7764463" y="2727325"/>
          <p14:tracePt t="96983" x="7772400" y="2727325"/>
          <p14:tracePt t="97012" x="7780338" y="2727325"/>
          <p14:tracePt t="97039" x="7788275" y="2727325"/>
          <p14:tracePt t="97049" x="7794625" y="2727325"/>
          <p14:tracePt t="97056" x="7802563" y="2727325"/>
          <p14:tracePt t="97065" x="7826375" y="2727325"/>
          <p14:tracePt t="97082" x="7864475" y="2727325"/>
          <p14:tracePt t="97084" x="7878763" y="2727325"/>
          <p14:tracePt t="97087" x="7886700" y="2727325"/>
          <p14:tracePt t="97098" x="7902575" y="2727325"/>
          <p14:tracePt t="97147" x="7908925" y="2727325"/>
          <p14:tracePt t="97151" x="7916863" y="2727325"/>
          <p14:tracePt t="97165" x="7940675" y="2743200"/>
          <p14:tracePt t="97181" x="7970838" y="2751138"/>
          <p14:tracePt t="97198" x="7985125" y="2759075"/>
          <p14:tracePt t="97463" x="7993063" y="2759075"/>
          <p14:tracePt t="97489" x="8001000" y="2759075"/>
          <p14:tracePt t="97493" x="8008938" y="2759075"/>
          <p14:tracePt t="97502" x="8016875" y="2759075"/>
          <p14:tracePt t="97523" x="8023225" y="2759075"/>
          <p14:tracePt t="97573" x="8031163" y="2759075"/>
          <p14:tracePt t="97588" x="8039100" y="2759075"/>
          <p14:tracePt t="97595" x="8047038" y="2759075"/>
          <p14:tracePt t="97603" x="8054975" y="2759075"/>
          <p14:tracePt t="97615" x="8069263" y="2759075"/>
          <p14:tracePt t="97632" x="8085138" y="2759075"/>
          <p14:tracePt t="97903" x="8093075" y="2759075"/>
          <p14:tracePt t="98283" x="8093075" y="2751138"/>
          <p14:tracePt t="98703" x="0" y="0"/>
        </p14:tracePtLst>
        <p14:tracePtLst>
          <p14:tracePt t="100252" x="8397875" y="2759075"/>
          <p14:tracePt t="100633" x="8404225" y="2759075"/>
          <p14:tracePt t="100671" x="8412163" y="2759075"/>
          <p14:tracePt t="100702" x="8420100" y="2759075"/>
          <p14:tracePt t="100710" x="8428038" y="2759075"/>
          <p14:tracePt t="100716" x="8435975" y="2759075"/>
          <p14:tracePt t="100733" x="8458200" y="2751138"/>
          <p14:tracePt t="100749" x="8488363" y="2751138"/>
          <p14:tracePt t="100766" x="8504238" y="2751138"/>
          <p14:tracePt t="100783" x="8512175" y="2751138"/>
          <p14:tracePt t="100799" x="8526463" y="2751138"/>
          <p14:tracePt t="100800" x="8534400" y="2751138"/>
          <p14:tracePt t="100816" x="8550275" y="2751138"/>
          <p14:tracePt t="100833" x="8572500" y="2743200"/>
          <p14:tracePt t="100849" x="8594725" y="2735263"/>
          <p14:tracePt t="100866" x="8632825" y="2727325"/>
          <p14:tracePt t="100883" x="8664575" y="2727325"/>
          <p14:tracePt t="100884" x="8670925" y="2727325"/>
          <p14:tracePt t="100899" x="8694738" y="2727325"/>
          <p14:tracePt t="100916" x="8702675" y="2727325"/>
          <p14:tracePt t="100953" x="8709025" y="2727325"/>
          <p14:tracePt t="100989" x="8716963" y="2727325"/>
          <p14:tracePt t="100992" x="8724900" y="2727325"/>
          <p14:tracePt t="100999" x="8732838" y="2727325"/>
          <p14:tracePt t="101016" x="8763000" y="2727325"/>
          <p14:tracePt t="101033" x="8793163" y="2727325"/>
          <p14:tracePt t="101049" x="8816975" y="2727325"/>
          <p14:tracePt t="101067" x="8823325" y="2727325"/>
          <p14:tracePt t="101161" x="8831263" y="2727325"/>
          <p14:tracePt t="101175" x="8839200" y="2727325"/>
          <p14:tracePt t="101178" x="8847138" y="2727325"/>
          <p14:tracePt t="101189" x="8855075" y="2727325"/>
          <p14:tracePt t="101199" x="8861425" y="2727325"/>
          <p14:tracePt t="101216" x="8893175" y="2727325"/>
          <p14:tracePt t="101233" x="8907463" y="2727325"/>
          <p14:tracePt t="101287" x="8915400" y="2727325"/>
          <p14:tracePt t="101347" x="8923338" y="2727325"/>
          <p14:tracePt t="101362" x="8931275" y="2727325"/>
          <p14:tracePt t="101374" x="8937625" y="2727325"/>
          <p14:tracePt t="101383" x="8945563" y="2727325"/>
          <p14:tracePt t="101621" x="8953500" y="2727325"/>
          <p14:tracePt t="101699" x="8961438" y="2727325"/>
          <p14:tracePt t="101713" x="8969375" y="2727325"/>
          <p14:tracePt t="101729" x="8975725" y="2727325"/>
          <p14:tracePt t="101804" x="8983663" y="2727325"/>
          <p14:tracePt t="102141" x="8991600" y="2727325"/>
          <p14:tracePt t="102155" x="8999538" y="2727325"/>
          <p14:tracePt t="102159" x="9007475" y="2727325"/>
          <p14:tracePt t="102175" x="9013825" y="2727325"/>
          <p14:tracePt t="102485" x="9021763" y="2727325"/>
          <p14:tracePt t="102660" x="9029700" y="2727325"/>
          <p14:tracePt t="102667" x="9037638" y="2727325"/>
          <p14:tracePt t="102677" x="9045575" y="2727325"/>
          <p14:tracePt t="102690" x="9051925" y="2727325"/>
          <p14:tracePt t="102700" x="9067800" y="2735263"/>
          <p14:tracePt t="102717" x="9105900" y="2743200"/>
          <p14:tracePt t="102719" x="0" y="0"/>
        </p14:tracePtLst>
        <p14:tracePtLst>
          <p14:tracePt t="107556" x="4168775" y="4822825"/>
          <p14:tracePt t="107562" x="4160838" y="4822825"/>
          <p14:tracePt t="107569" x="4152900" y="4822825"/>
          <p14:tracePt t="107585" x="4122738" y="4816475"/>
          <p14:tracePt t="107602" x="4098925" y="4816475"/>
          <p14:tracePt t="107619" x="4076700" y="4808538"/>
          <p14:tracePt t="107635" x="4038600" y="4792663"/>
          <p14:tracePt t="107652" x="4016375" y="4784725"/>
          <p14:tracePt t="107668" x="4008438" y="4778375"/>
          <p14:tracePt t="107687" x="4000500" y="4778375"/>
          <p14:tracePt t="107759" x="3992563" y="4778375"/>
          <p14:tracePt t="107779" x="3992563" y="4770438"/>
          <p14:tracePt t="107963" x="3992563" y="4778375"/>
          <p14:tracePt t="107971" x="4000500" y="4800600"/>
          <p14:tracePt t="107985" x="4008438" y="4846638"/>
          <p14:tracePt t="108002" x="4016375" y="4922838"/>
          <p14:tracePt t="108005" x="4022725" y="4937125"/>
          <p14:tracePt t="108007" x="4022725" y="4945063"/>
          <p14:tracePt t="108019" x="4038600" y="5029200"/>
          <p14:tracePt t="108020" x="4046538" y="5051425"/>
          <p14:tracePt t="108035" x="4068763" y="5121275"/>
          <p14:tracePt t="108038" x="4068763" y="5135563"/>
          <p14:tracePt t="108052" x="4068763" y="5159375"/>
          <p14:tracePt t="108069" x="4060825" y="5165725"/>
          <p14:tracePt t="108162" x="4060825" y="5173663"/>
          <p14:tracePt t="108201" x="4060825" y="5181600"/>
          <p14:tracePt t="108204" x="4054475" y="5181600"/>
          <p14:tracePt t="108219" x="4046538" y="5181600"/>
          <p14:tracePt t="108236" x="4046538" y="5189538"/>
          <p14:tracePt t="108269" x="4038600" y="5189538"/>
          <p14:tracePt t="108292" x="4030663" y="5189538"/>
          <p14:tracePt t="108297" x="4022725" y="5189538"/>
          <p14:tracePt t="108302" x="4016375" y="5189538"/>
          <p14:tracePt t="108319" x="3992563" y="5197475"/>
          <p14:tracePt t="108321" x="3984625" y="5197475"/>
          <p14:tracePt t="108335" x="3970338" y="5211763"/>
          <p14:tracePt t="108353" x="3946525" y="5219700"/>
          <p14:tracePt t="108369" x="3924300" y="5219700"/>
          <p14:tracePt t="108385" x="3908425" y="5219700"/>
          <p14:tracePt t="108388" x="3902075" y="5219700"/>
          <p14:tracePt t="108402" x="3894138" y="5219700"/>
          <p14:tracePt t="108452" x="3886200" y="5219700"/>
          <p14:tracePt t="108511" x="3878263" y="5219700"/>
          <p14:tracePt t="108516" x="3878263" y="5227638"/>
          <p14:tracePt t="108555" x="3870325" y="5227638"/>
          <p14:tracePt t="108569" x="3863975" y="5227638"/>
          <p14:tracePt t="108587" x="3856038" y="5227638"/>
          <p14:tracePt t="109287" x="3848100" y="5227638"/>
          <p14:tracePt t="109339" x="3840163" y="5227638"/>
          <p14:tracePt t="109351" x="3840163" y="5235575"/>
          <p14:tracePt t="109465" x="3832225" y="5235575"/>
          <p14:tracePt t="109472" x="3825875" y="5235575"/>
          <p14:tracePt t="109486" x="3817938" y="5241925"/>
          <p14:tracePt t="109579" x="3810000" y="5241925"/>
          <p14:tracePt t="109611" x="3802063" y="5241925"/>
          <p14:tracePt t="109625" x="3794125" y="5241925"/>
          <p14:tracePt t="109670" x="3787775" y="5241925"/>
          <p14:tracePt t="109767" x="3779838" y="5241925"/>
          <p14:tracePt t="109774" x="3763963" y="5241925"/>
          <p14:tracePt t="109786" x="3741738" y="5249863"/>
          <p14:tracePt t="109803" x="3725863" y="5249863"/>
          <p14:tracePt t="109819" x="3703638" y="5257800"/>
          <p14:tracePt t="109836" x="3695700" y="5257800"/>
          <p14:tracePt t="109907" x="3687763" y="5257800"/>
          <p14:tracePt t="109913" x="3679825" y="5257800"/>
          <p14:tracePt t="109919" x="3673475" y="5257800"/>
          <p14:tracePt t="109936" x="3657600" y="5257800"/>
          <p14:tracePt t="109953" x="3649663" y="5257800"/>
          <p14:tracePt t="109970" x="3641725" y="5257800"/>
          <p14:tracePt t="110027" x="3635375" y="5257800"/>
          <p14:tracePt t="110033" x="3627438" y="5257800"/>
          <p14:tracePt t="110039" x="3611563" y="5257800"/>
          <p14:tracePt t="110053" x="3543300" y="5257800"/>
          <p14:tracePt t="110069" x="3475038" y="5257800"/>
          <p14:tracePt t="110070" x="3467100" y="5257800"/>
          <p14:tracePt t="110086" x="3444875" y="5257800"/>
          <p14:tracePt t="110103" x="3436938" y="5257800"/>
          <p14:tracePt t="110187" x="3429000" y="5257800"/>
          <p14:tracePt t="110195" x="3421063" y="5257800"/>
          <p14:tracePt t="110203" x="3406775" y="5273675"/>
          <p14:tracePt t="110220" x="3382963" y="5280025"/>
          <p14:tracePt t="110236" x="3375025" y="5280025"/>
          <p14:tracePt t="110341" x="3368675" y="5280025"/>
          <p14:tracePt t="110352" x="3360738" y="5280025"/>
          <p14:tracePt t="110355" x="3360738" y="5287963"/>
          <p14:tracePt t="110370" x="3336925" y="5287963"/>
          <p14:tracePt t="110386" x="3336925" y="5295900"/>
          <p14:tracePt t="110403" x="3330575" y="5295900"/>
          <p14:tracePt t="110587" x="3330575" y="5303838"/>
          <p14:tracePt t="110595" x="3314700" y="5303838"/>
          <p14:tracePt t="110603" x="3306763" y="5303838"/>
          <p14:tracePt t="110620" x="3292475" y="5311775"/>
          <p14:tracePt t="110636" x="3268663" y="5311775"/>
          <p14:tracePt t="110660" x="3260725" y="5311775"/>
          <p14:tracePt t="110761" x="3254375" y="5311775"/>
          <p14:tracePt t="110771" x="3246438" y="5311775"/>
          <p14:tracePt t="111699" x="3238500" y="5311775"/>
          <p14:tracePt t="111710" x="3230563" y="5311775"/>
          <p14:tracePt t="111717" x="3222625" y="5311775"/>
          <p14:tracePt t="111721" x="3216275" y="5311775"/>
          <p14:tracePt t="111737" x="3208338" y="5311775"/>
          <p14:tracePt t="111753" x="3200400" y="5311775"/>
          <p14:tracePt t="111817" x="3192463" y="5311775"/>
          <p14:tracePt t="111823" x="3184525" y="5311775"/>
          <p14:tracePt t="111837" x="3170238" y="5311775"/>
          <p14:tracePt t="111853" x="3140075" y="5303838"/>
          <p14:tracePt t="111870" x="3124200" y="5295900"/>
          <p14:tracePt t="111887" x="3116263" y="5295900"/>
          <p14:tracePt t="112767" x="3124200" y="5295900"/>
          <p14:tracePt t="112774" x="3132138" y="5295900"/>
          <p14:tracePt t="112787" x="3140075" y="5295900"/>
          <p14:tracePt t="112813" x="3146425" y="5295900"/>
          <p14:tracePt t="112931" x="3154363" y="5295900"/>
          <p14:tracePt t="112937" x="3162300" y="5295900"/>
          <p14:tracePt t="112945" x="3170238" y="5295900"/>
          <p14:tracePt t="112954" x="3178175" y="5295900"/>
          <p14:tracePt t="112971" x="3184525" y="5295900"/>
          <p14:tracePt t="112993" x="3192463" y="5295900"/>
          <p14:tracePt t="113008" x="3200400" y="5295900"/>
          <p14:tracePt t="113040" x="3208338" y="5295900"/>
          <p14:tracePt t="113053" x="3216275" y="5295900"/>
          <p14:tracePt t="113059" x="3222625" y="5295900"/>
          <p14:tracePt t="113071" x="3238500" y="5295900"/>
          <p14:tracePt t="113072" x="3246438" y="5295900"/>
          <p14:tracePt t="113088" x="3260725" y="5295900"/>
          <p14:tracePt t="113104" x="3268663" y="5295900"/>
          <p14:tracePt t="113120" x="3284538" y="5295900"/>
          <p14:tracePt t="113138" x="3292475" y="5295900"/>
          <p14:tracePt t="113165" x="3298825" y="5295900"/>
          <p14:tracePt t="113171" x="3306763" y="5295900"/>
          <p14:tracePt t="113187" x="3336925" y="5295900"/>
          <p14:tracePt t="113204" x="3390900" y="5295900"/>
          <p14:tracePt t="113208" x="3398838" y="5295900"/>
          <p14:tracePt t="113209" x="3406775" y="5287963"/>
          <p14:tracePt t="113221" x="3444875" y="5287963"/>
          <p14:tracePt t="113237" x="3497263" y="5273675"/>
          <p14:tracePt t="113238" x="3505200" y="5273675"/>
          <p14:tracePt t="113254" x="3551238" y="5273675"/>
          <p14:tracePt t="113270" x="3581400" y="5265738"/>
          <p14:tracePt t="113287" x="3619500" y="5249863"/>
          <p14:tracePt t="113290" x="3635375" y="5241925"/>
          <p14:tracePt t="113304" x="3673475" y="5219700"/>
          <p14:tracePt t="113320" x="3741738" y="5173663"/>
          <p14:tracePt t="113324" x="3756025" y="5159375"/>
          <p14:tracePt t="113337" x="3802063" y="5121275"/>
          <p14:tracePt t="113354" x="3863975" y="5075238"/>
          <p14:tracePt t="113357" x="3870325" y="5059363"/>
          <p14:tracePt t="113371" x="3902075" y="5021263"/>
          <p14:tracePt t="113387" x="3940175" y="4960938"/>
          <p14:tracePt t="113388" x="3940175" y="4953000"/>
          <p14:tracePt t="113390" x="3940175" y="4945063"/>
          <p14:tracePt t="113404" x="3970338" y="4876800"/>
          <p14:tracePt t="113421" x="3992563" y="4770438"/>
          <p14:tracePt t="113422" x="3992563" y="4754563"/>
          <p14:tracePt t="113424" x="4000500" y="4740275"/>
          <p14:tracePt t="113437" x="4030663" y="4625975"/>
          <p14:tracePt t="113454" x="4068763" y="4419600"/>
          <p14:tracePt t="113457" x="4076700" y="4397375"/>
          <p14:tracePt t="113471" x="4106863" y="4206875"/>
          <p14:tracePt t="113472" x="4106863" y="4168775"/>
          <p14:tracePt t="113475" x="4114800" y="4137025"/>
          <p14:tracePt t="113477" x="4114800" y="4114800"/>
          <p14:tracePt t="113479" x="4114800" y="4084638"/>
          <p14:tracePt t="113487" x="4114800" y="3954463"/>
          <p14:tracePt t="113504" x="4114800" y="3673475"/>
          <p14:tracePt t="113521" x="4084638" y="3398838"/>
          <p14:tracePt t="113523" x="4084638" y="3375025"/>
          <p14:tracePt t="113538" x="4060825" y="3132138"/>
          <p14:tracePt t="113539" x="4060825" y="3108325"/>
          <p14:tracePt t="113554" x="4022725" y="2841625"/>
          <p14:tracePt t="113571" x="3992563" y="2598738"/>
          <p14:tracePt t="113573" x="3992563" y="2568575"/>
          <p14:tracePt t="113575" x="3984625" y="2536825"/>
          <p14:tracePt t="113587" x="3962400" y="2378075"/>
          <p14:tracePt t="113604" x="3946525" y="2187575"/>
          <p14:tracePt t="113607" x="3946525" y="2171700"/>
          <p14:tracePt t="113609" x="3946525" y="2155825"/>
          <p14:tracePt t="113621" x="3940175" y="2079625"/>
          <p14:tracePt t="113622" x="3940175" y="2073275"/>
          <p14:tracePt t="113625" x="3940175" y="2065338"/>
          <p14:tracePt t="113637" x="3932238" y="2019300"/>
          <p14:tracePt t="113654" x="3932238" y="1981200"/>
          <p14:tracePt t="113671" x="3924300" y="1951038"/>
          <p14:tracePt t="113687" x="3924300" y="1935163"/>
          <p14:tracePt t="113704" x="3916363" y="1927225"/>
          <p14:tracePt t="113721" x="3916363" y="1912938"/>
          <p14:tracePt t="113738" x="3916363" y="1889125"/>
          <p14:tracePt t="113754" x="3908425" y="1858963"/>
          <p14:tracePt t="113771" x="3902075" y="1812925"/>
          <p14:tracePt t="113772" x="3902075" y="1806575"/>
          <p14:tracePt t="113775" x="3902075" y="1798638"/>
          <p14:tracePt t="113787" x="3894138" y="1760538"/>
          <p14:tracePt t="113789" x="3894138" y="1752600"/>
          <p14:tracePt t="113790" x="3894138" y="1744663"/>
          <p14:tracePt t="113804" x="3886200" y="1698625"/>
          <p14:tracePt t="113821" x="3886200" y="1630363"/>
          <p14:tracePt t="113823" x="3886200" y="1622425"/>
          <p14:tracePt t="113825" x="3886200" y="1608138"/>
          <p14:tracePt t="113837" x="3886200" y="1570038"/>
          <p14:tracePt t="113854" x="3886200" y="1524000"/>
          <p14:tracePt t="113857" x="3886200" y="1516063"/>
          <p14:tracePt t="113859" x="3886200" y="1508125"/>
          <p14:tracePt t="113871" x="3886200" y="1477963"/>
          <p14:tracePt t="113887" x="3886200" y="1455738"/>
          <p14:tracePt t="113890" x="3886200" y="1447800"/>
          <p14:tracePt t="113904" x="3886200" y="1417638"/>
          <p14:tracePt t="113921" x="3886200" y="1379538"/>
          <p14:tracePt t="113922" x="3886200" y="1371600"/>
          <p14:tracePt t="113925" x="3886200" y="1363663"/>
          <p14:tracePt t="113937" x="3886200" y="1333500"/>
          <p14:tracePt t="113939" x="3886200" y="1325563"/>
          <p14:tracePt t="113954" x="3894138" y="1265238"/>
          <p14:tracePt t="113971" x="3908425" y="1203325"/>
          <p14:tracePt t="113987" x="3924300" y="1165225"/>
          <p14:tracePt t="114004" x="3932238" y="1150938"/>
          <p14:tracePt t="114071" x="3932238" y="1143000"/>
          <p14:tracePt t="114079" x="3932238" y="1135063"/>
          <p14:tracePt t="114087" x="3940175" y="1127125"/>
          <p14:tracePt t="114104" x="3954463" y="1112838"/>
          <p14:tracePt t="114121" x="3962400" y="1089025"/>
          <p14:tracePt t="114138" x="3962400" y="1082675"/>
          <p14:tracePt t="114224" x="3962400" y="1074738"/>
          <p14:tracePt t="114229" x="3962400" y="1066800"/>
          <p14:tracePt t="114238" x="3970338" y="1050925"/>
          <p14:tracePt t="114254" x="3978275" y="1028700"/>
          <p14:tracePt t="114271" x="3978275" y="1012825"/>
          <p14:tracePt t="114288" x="3978275" y="1006475"/>
          <p14:tracePt t="114476" x="3978275" y="1012825"/>
          <p14:tracePt t="114482" x="3978275" y="1020763"/>
          <p14:tracePt t="114488" x="3978275" y="1028700"/>
          <p14:tracePt t="114504" x="3978275" y="1058863"/>
          <p14:tracePt t="114521" x="3978275" y="1089025"/>
          <p14:tracePt t="114538" x="3978275" y="1120775"/>
          <p14:tracePt t="114554" x="3978275" y="1165225"/>
          <p14:tracePt t="114571" x="3978275" y="1235075"/>
          <p14:tracePt t="114573" x="3978275" y="1249363"/>
          <p14:tracePt t="114576" x="3978275" y="1265238"/>
          <p14:tracePt t="114578" x="3978275" y="1273175"/>
          <p14:tracePt t="114578" x="3978275" y="1287463"/>
          <p14:tracePt t="114588" x="3970338" y="1349375"/>
          <p14:tracePt t="114604" x="3970338" y="1524000"/>
          <p14:tracePt t="114607" x="3970338" y="1554163"/>
          <p14:tracePt t="114608" x="3970338" y="1584325"/>
          <p14:tracePt t="114610" x="3970338" y="1622425"/>
          <p14:tracePt t="114621" x="3992563" y="1774825"/>
          <p14:tracePt t="114638" x="4054475" y="2011363"/>
          <p14:tracePt t="114639" x="4068763" y="2049463"/>
          <p14:tracePt t="114642" x="4068763" y="2079625"/>
          <p14:tracePt t="114643" x="4076700" y="2111375"/>
          <p14:tracePt t="114645" x="4092575" y="2141538"/>
          <p14:tracePt t="114654" x="4137025" y="2278063"/>
          <p14:tracePt t="114671" x="4191000" y="2468563"/>
          <p14:tracePt t="114673" x="4191000" y="2484438"/>
          <p14:tracePt t="114675" x="4198938" y="2514600"/>
          <p14:tracePt t="114676" x="4198938" y="2530475"/>
          <p14:tracePt t="114678" x="4206875" y="2544763"/>
          <p14:tracePt t="114688" x="4221163" y="2613025"/>
          <p14:tracePt t="114705" x="4251325" y="2743200"/>
          <p14:tracePt t="114708" x="4251325" y="2759075"/>
          <p14:tracePt t="114709" x="4259263" y="2765425"/>
          <p14:tracePt t="114710" x="4259263" y="2781300"/>
          <p14:tracePt t="114721" x="4275138" y="2849563"/>
          <p14:tracePt t="114738" x="4289425" y="2963863"/>
          <p14:tracePt t="114739" x="4297363" y="2979738"/>
          <p14:tracePt t="114743" x="4297363" y="3009900"/>
          <p14:tracePt t="114754" x="4321175" y="3101975"/>
          <p14:tracePt t="114756" x="4327525" y="3108325"/>
          <p14:tracePt t="114759" x="4335463" y="3132138"/>
          <p14:tracePt t="114771" x="4359275" y="3208338"/>
          <p14:tracePt t="114772" x="4365625" y="3222625"/>
          <p14:tracePt t="114788" x="4403725" y="3322638"/>
          <p14:tracePt t="114789" x="4403725" y="3336925"/>
          <p14:tracePt t="114804" x="4457700" y="3475038"/>
          <p14:tracePt t="114821" x="4541838" y="3657600"/>
          <p14:tracePt t="114822" x="4549775" y="3673475"/>
          <p14:tracePt t="114825" x="4564063" y="3703638"/>
          <p14:tracePt t="114827" x="4564063" y="3717925"/>
          <p14:tracePt t="114838" x="4610100" y="3832225"/>
          <p14:tracePt t="114839" x="4618038" y="3848100"/>
          <p14:tracePt t="114854" x="4656138" y="4008438"/>
          <p14:tracePt t="114856" x="4664075" y="4022725"/>
          <p14:tracePt t="114871" x="4670425" y="4130675"/>
          <p14:tracePt t="114872" x="4678363" y="4137025"/>
          <p14:tracePt t="114888" x="4678363" y="4206875"/>
          <p14:tracePt t="114889" x="4678363" y="4213225"/>
          <p14:tracePt t="114905" x="4686300" y="4267200"/>
          <p14:tracePt t="114921" x="4694238" y="4297363"/>
          <p14:tracePt t="114938" x="4694238" y="4313238"/>
          <p14:tracePt t="114955" x="4694238" y="4335463"/>
          <p14:tracePt t="114971" x="4702175" y="4343400"/>
          <p14:tracePt t="114988" x="4702175" y="4351338"/>
          <p14:tracePt t="115005" x="4708525" y="4351338"/>
          <p14:tracePt t="115021" x="4724400" y="4365625"/>
          <p14:tracePt t="115038" x="4732338" y="4381500"/>
          <p14:tracePt t="115055" x="4746625" y="4397375"/>
          <p14:tracePt t="115071" x="4762500" y="4411663"/>
          <p14:tracePt t="115088" x="4770438" y="4435475"/>
          <p14:tracePt t="115105" x="4784725" y="4457700"/>
          <p14:tracePt t="115121" x="4792663" y="4465638"/>
          <p14:tracePt t="115138" x="4800600" y="4479925"/>
          <p14:tracePt t="115155" x="4808538" y="4487863"/>
          <p14:tracePt t="115171" x="4816475" y="4495800"/>
          <p14:tracePt t="115188" x="4816475" y="4503738"/>
          <p14:tracePt t="115205" x="4822825" y="4518025"/>
          <p14:tracePt t="115221" x="4822825" y="4525963"/>
          <p14:tracePt t="115238" x="4830763" y="4541838"/>
          <p14:tracePt t="115255" x="4838700" y="4549775"/>
          <p14:tracePt t="115271" x="4846638" y="4556125"/>
          <p14:tracePt t="115297" x="4846638" y="4564063"/>
          <p14:tracePt t="115305" x="4854575" y="4572000"/>
          <p14:tracePt t="115321" x="4868863" y="4594225"/>
          <p14:tracePt t="115323" x="4876800" y="4602163"/>
          <p14:tracePt t="115339" x="4892675" y="4625975"/>
          <p14:tracePt t="115355" x="4899025" y="4632325"/>
          <p14:tracePt t="118263" x="4906963" y="4632325"/>
          <p14:tracePt t="118271" x="4906963" y="4625975"/>
          <p14:tracePt t="118275" x="4914900" y="4625975"/>
          <p14:tracePt t="118289" x="4914900" y="4610100"/>
          <p14:tracePt t="118306" x="4922838" y="4602163"/>
          <p14:tracePt t="118323" x="4922838" y="4594225"/>
          <p14:tracePt t="118339" x="4922838" y="4572000"/>
          <p14:tracePt t="118339" x="0" y="0"/>
        </p14:tracePtLst>
        <p14:tracePtLst>
          <p14:tracePt t="120289" x="3733800" y="1577975"/>
          <p14:tracePt t="120841" x="3733800" y="1584325"/>
          <p14:tracePt t="120848" x="3733800" y="1592263"/>
          <p14:tracePt t="120861" x="3733800" y="1600200"/>
          <p14:tracePt t="120873" x="3733800" y="1608138"/>
          <p14:tracePt t="120891" x="3733800" y="1630363"/>
          <p14:tracePt t="120892" x="3733800" y="1638300"/>
          <p14:tracePt t="120907" x="3733800" y="1660525"/>
          <p14:tracePt t="120923" x="3741738" y="1698625"/>
          <p14:tracePt t="120941" x="3756025" y="1744663"/>
          <p14:tracePt t="120957" x="3763963" y="1790700"/>
          <p14:tracePt t="120960" x="3763963" y="1798638"/>
          <p14:tracePt t="120960" x="3763963" y="1806575"/>
          <p14:tracePt t="120973" x="3763963" y="1836738"/>
          <p14:tracePt t="120975" x="3763963" y="1844675"/>
          <p14:tracePt t="120976" x="3771900" y="1844675"/>
          <p14:tracePt t="120990" x="3771900" y="1889125"/>
          <p14:tracePt t="121007" x="3779838" y="1951038"/>
          <p14:tracePt t="121008" x="3787775" y="1958975"/>
          <p14:tracePt t="121011" x="3787775" y="1965325"/>
          <p14:tracePt t="121023" x="3787775" y="2027238"/>
          <p14:tracePt t="121040" x="3794125" y="2125663"/>
          <p14:tracePt t="121042" x="3794125" y="2133600"/>
          <p14:tracePt t="121045" x="3794125" y="2149475"/>
          <p14:tracePt t="121057" x="3802063" y="2232025"/>
          <p14:tracePt t="121073" x="3810000" y="2339975"/>
          <p14:tracePt t="121074" x="3810000" y="2362200"/>
          <p14:tracePt t="121076" x="3817938" y="2378075"/>
          <p14:tracePt t="121080" x="3817938" y="2392363"/>
          <p14:tracePt t="121081" x="3825875" y="2408238"/>
          <p14:tracePt t="121090" x="3825875" y="2476500"/>
          <p14:tracePt t="121107" x="3848100" y="2606675"/>
          <p14:tracePt t="121109" x="3856038" y="2620963"/>
          <p14:tracePt t="121123" x="3878263" y="2727325"/>
          <p14:tracePt t="121140" x="3908425" y="2865438"/>
          <p14:tracePt t="121143" x="3908425" y="2879725"/>
          <p14:tracePt t="121144" x="3916363" y="2895600"/>
          <p14:tracePt t="121157" x="3940175" y="2994025"/>
          <p14:tracePt t="121173" x="3970338" y="3116263"/>
          <p14:tracePt t="121174" x="3978275" y="3132138"/>
          <p14:tracePt t="121191" x="4008438" y="3246438"/>
          <p14:tracePt t="121192" x="4016375" y="3268663"/>
          <p14:tracePt t="121207" x="4038600" y="3352800"/>
          <p14:tracePt t="121209" x="4046538" y="3360738"/>
          <p14:tracePt t="121224" x="4076700" y="3429000"/>
          <p14:tracePt t="121225" x="4076700" y="3444875"/>
          <p14:tracePt t="121226" x="4084638" y="3451225"/>
          <p14:tracePt t="121240" x="4114800" y="3521075"/>
          <p14:tracePt t="121257" x="4152900" y="3597275"/>
          <p14:tracePt t="121273" x="4191000" y="3665538"/>
          <p14:tracePt t="121290" x="4229100" y="3733800"/>
          <p14:tracePt t="121293" x="4237038" y="3741738"/>
          <p14:tracePt t="121307" x="4267200" y="3787775"/>
          <p14:tracePt t="121324" x="4289425" y="3825875"/>
          <p14:tracePt t="121325" x="4289425" y="3832225"/>
          <p14:tracePt t="121340" x="4305300" y="3870325"/>
          <p14:tracePt t="121357" x="4327525" y="3902075"/>
          <p14:tracePt t="121358" x="4327525" y="3908425"/>
          <p14:tracePt t="121360" x="4327525" y="3916363"/>
          <p14:tracePt t="121373" x="4343400" y="3940175"/>
          <p14:tracePt t="121391" x="4365625" y="3984625"/>
          <p14:tracePt t="121394" x="4373563" y="3992563"/>
          <p14:tracePt t="121407" x="4389438" y="4030663"/>
          <p14:tracePt t="121424" x="4419600" y="4084638"/>
          <p14:tracePt t="121426" x="4419600" y="4098925"/>
          <p14:tracePt t="121427" x="4435475" y="4106863"/>
          <p14:tracePt t="121440" x="4457700" y="4175125"/>
          <p14:tracePt t="121457" x="4503738" y="4283075"/>
          <p14:tracePt t="121473" x="4549775" y="4381500"/>
          <p14:tracePt t="121475" x="4549775" y="4397375"/>
          <p14:tracePt t="121477" x="4556125" y="4403725"/>
          <p14:tracePt t="121490" x="4587875" y="4487863"/>
          <p14:tracePt t="121507" x="4618038" y="4556125"/>
          <p14:tracePt t="121524" x="4632325" y="4602163"/>
          <p14:tracePt t="121540" x="4640263" y="4632325"/>
          <p14:tracePt t="121543" x="4648200" y="4632325"/>
          <p14:tracePt t="121557" x="4648200" y="4656138"/>
          <p14:tracePt t="121559" x="4648200" y="4664075"/>
          <p14:tracePt t="121573" x="4648200" y="4678363"/>
          <p14:tracePt t="121590" x="4656138" y="4716463"/>
          <p14:tracePt t="121607" x="4664075" y="4754563"/>
          <p14:tracePt t="121623" x="4678363" y="4778375"/>
          <p14:tracePt t="121640" x="4686300" y="4816475"/>
          <p14:tracePt t="121657" x="4694238" y="4846638"/>
          <p14:tracePt t="121673" x="4702175" y="4876800"/>
          <p14:tracePt t="121690" x="4708525" y="4914900"/>
          <p14:tracePt t="121707" x="4724400" y="4960938"/>
          <p14:tracePt t="121711" x="4724400" y="4983163"/>
          <p14:tracePt t="121724" x="4740275" y="5029200"/>
          <p14:tracePt t="121725" x="4740275" y="5037138"/>
          <p14:tracePt t="121726" x="4740275" y="5051425"/>
          <p14:tracePt t="121740" x="4754563" y="5113338"/>
          <p14:tracePt t="121757" x="4778375" y="5181600"/>
          <p14:tracePt t="121760" x="4784725" y="5189538"/>
          <p14:tracePt t="121761" x="4784725" y="5203825"/>
          <p14:tracePt t="121773" x="4792663" y="5241925"/>
          <p14:tracePt t="121790" x="4822825" y="5311775"/>
          <p14:tracePt t="121792" x="4822825" y="5318125"/>
          <p14:tracePt t="121795" x="4830763" y="5326063"/>
          <p14:tracePt t="121807" x="4846638" y="5372100"/>
          <p14:tracePt t="121824" x="4860925" y="5418138"/>
          <p14:tracePt t="121840" x="4868863" y="5456238"/>
          <p14:tracePt t="121857" x="4876800" y="5478463"/>
          <p14:tracePt t="121874" x="4884738" y="5486400"/>
          <p14:tracePt t="121913" x="4884738" y="5494338"/>
          <p14:tracePt t="121924" x="4884738" y="5502275"/>
          <p14:tracePt t="121940" x="4892675" y="5508625"/>
          <p14:tracePt t="121957" x="4899025" y="5516563"/>
          <p14:tracePt t="121975" x="4906963" y="5532438"/>
          <p14:tracePt t="121990" x="4906963" y="5540375"/>
          <p14:tracePt t="122007" x="4906963" y="5546725"/>
          <p14:tracePt t="122245" x="4914900" y="5546725"/>
          <p14:tracePt t="123095" x="4914900" y="5540375"/>
          <p14:tracePt t="123102" x="4930775" y="5540375"/>
          <p14:tracePt t="123104" x="4930775" y="5532438"/>
          <p14:tracePt t="123108" x="4937125" y="5524500"/>
          <p14:tracePt t="123124" x="4953000" y="5516563"/>
          <p14:tracePt t="123141" x="4960938" y="5508625"/>
          <p14:tracePt t="123142" x="0" y="0"/>
        </p14:tracePtLst>
        <p14:tracePtLst>
          <p14:tracePt t="124353" x="4892675" y="1989138"/>
          <p14:tracePt t="124503" x="4892675" y="1997075"/>
          <p14:tracePt t="124518" x="4892675" y="2003425"/>
          <p14:tracePt t="124561" x="4892675" y="2011363"/>
          <p14:tracePt t="124582" x="4892675" y="2019300"/>
          <p14:tracePt t="124598" x="4899025" y="2019300"/>
          <p14:tracePt t="124601" x="4899025" y="2027238"/>
          <p14:tracePt t="124609" x="4899025" y="2035175"/>
          <p14:tracePt t="124625" x="4906963" y="2049463"/>
          <p14:tracePt t="124641" x="4906963" y="2057400"/>
          <p14:tracePt t="124658" x="4914900" y="2065338"/>
          <p14:tracePt t="124675" x="4914900" y="2073275"/>
          <p14:tracePt t="124691" x="4922838" y="2087563"/>
          <p14:tracePt t="124708" x="4930775" y="2111375"/>
          <p14:tracePt t="124725" x="4937125" y="2125663"/>
          <p14:tracePt t="124741" x="4945063" y="2149475"/>
          <p14:tracePt t="124758" x="4953000" y="2171700"/>
          <p14:tracePt t="124775" x="4968875" y="2193925"/>
          <p14:tracePt t="124791" x="4975225" y="2209800"/>
          <p14:tracePt t="124808" x="4991100" y="2239963"/>
          <p14:tracePt t="124824" x="5006975" y="2263775"/>
          <p14:tracePt t="124841" x="5013325" y="2301875"/>
          <p14:tracePt t="124858" x="5037138" y="2346325"/>
          <p14:tracePt t="124875" x="5051425" y="2400300"/>
          <p14:tracePt t="124876" x="5059363" y="2416175"/>
          <p14:tracePt t="124891" x="5075238" y="2454275"/>
          <p14:tracePt t="124908" x="5097463" y="2506663"/>
          <p14:tracePt t="124912" x="5097463" y="2514600"/>
          <p14:tracePt t="124913" x="5097463" y="2522538"/>
          <p14:tracePt t="124915" x="5105400" y="2522538"/>
          <p14:tracePt t="124925" x="5121275" y="2544763"/>
          <p14:tracePt t="124927" x="5121275" y="2552700"/>
          <p14:tracePt t="124942" x="5135563" y="2582863"/>
          <p14:tracePt t="124943" x="5143500" y="2590800"/>
          <p14:tracePt t="124958" x="5151438" y="2620963"/>
          <p14:tracePt t="124975" x="5173663" y="2659063"/>
          <p14:tracePt t="124978" x="5173663" y="2667000"/>
          <p14:tracePt t="124978" x="5173663" y="2674938"/>
          <p14:tracePt t="124981" x="5181600" y="2682875"/>
          <p14:tracePt t="124991" x="5197475" y="2713038"/>
          <p14:tracePt t="125008" x="5219700" y="2765425"/>
          <p14:tracePt t="125025" x="5235575" y="2811463"/>
          <p14:tracePt t="125041" x="5257800" y="2849563"/>
          <p14:tracePt t="125058" x="5280025" y="2887663"/>
          <p14:tracePt t="125060" x="5280025" y="2895600"/>
          <p14:tracePt t="125075" x="5295900" y="2925763"/>
          <p14:tracePt t="125091" x="5318125" y="2979738"/>
          <p14:tracePt t="125108" x="5341938" y="3040063"/>
          <p14:tracePt t="125112" x="5341938" y="3048000"/>
          <p14:tracePt t="125112" x="5349875" y="3055938"/>
          <p14:tracePt t="125125" x="5356225" y="3101975"/>
          <p14:tracePt t="125141" x="5380038" y="3146425"/>
          <p14:tracePt t="125158" x="5402263" y="3200400"/>
          <p14:tracePt t="125160" x="5410200" y="3216275"/>
          <p14:tracePt t="125175" x="5426075" y="3260725"/>
          <p14:tracePt t="125191" x="5448300" y="3298825"/>
          <p14:tracePt t="125193" x="5456238" y="3298825"/>
          <p14:tracePt t="125194" x="5456238" y="3314700"/>
          <p14:tracePt t="125208" x="5470525" y="3344863"/>
          <p14:tracePt t="125225" x="5486400" y="3375025"/>
          <p14:tracePt t="125227" x="5486400" y="3382963"/>
          <p14:tracePt t="125241" x="5502275" y="3421063"/>
          <p14:tracePt t="125258" x="5524500" y="3475038"/>
          <p14:tracePt t="125275" x="5532438" y="3521075"/>
          <p14:tracePt t="125291" x="5546725" y="3565525"/>
          <p14:tracePt t="125308" x="5562600" y="3611563"/>
          <p14:tracePt t="125311" x="5562600" y="3619500"/>
          <p14:tracePt t="125313" x="5570538" y="3619500"/>
          <p14:tracePt t="125325" x="5578475" y="3657600"/>
          <p14:tracePt t="125341" x="5592763" y="3695700"/>
          <p14:tracePt t="125344" x="5592763" y="3703638"/>
          <p14:tracePt t="125358" x="5600700" y="3741738"/>
          <p14:tracePt t="125375" x="5622925" y="3787775"/>
          <p14:tracePt t="125377" x="5622925" y="3794125"/>
          <p14:tracePt t="125378" x="5630863" y="3810000"/>
          <p14:tracePt t="125380" x="5630863" y="3817938"/>
          <p14:tracePt t="125391" x="5646738" y="3863975"/>
          <p14:tracePt t="125408" x="5668963" y="3946525"/>
          <p14:tracePt t="125410" x="5676900" y="3962400"/>
          <p14:tracePt t="125413" x="5676900" y="3970338"/>
          <p14:tracePt t="125425" x="5692775" y="4030663"/>
          <p14:tracePt t="125426" x="5699125" y="4038600"/>
          <p14:tracePt t="125429" x="5699125" y="4054475"/>
          <p14:tracePt t="125441" x="5715000" y="4106863"/>
          <p14:tracePt t="125443" x="5715000" y="4114800"/>
          <p14:tracePt t="125445" x="5722938" y="4130675"/>
          <p14:tracePt t="125446" x="5730875" y="4144963"/>
          <p14:tracePt t="125458" x="5737225" y="4183063"/>
          <p14:tracePt t="125475" x="5745163" y="4221163"/>
          <p14:tracePt t="125492" x="5745163" y="4251325"/>
          <p14:tracePt t="125508" x="5753100" y="4259263"/>
          <p14:tracePt t="125573" x="5753100" y="4267200"/>
          <p14:tracePt t="125581" x="5753100" y="4275138"/>
          <p14:tracePt t="125592" x="5753100" y="4283075"/>
          <p14:tracePt t="125608" x="5761038" y="4313238"/>
          <p14:tracePt t="125625" x="5768975" y="4351338"/>
          <p14:tracePt t="125641" x="5775325" y="4381500"/>
          <p14:tracePt t="125658" x="5783263" y="4411663"/>
          <p14:tracePt t="125661" x="5783263" y="4419600"/>
          <p14:tracePt t="125675" x="5783263" y="4427538"/>
          <p14:tracePt t="125692" x="5791200" y="4449763"/>
          <p14:tracePt t="125709" x="5791200" y="4465638"/>
          <p14:tracePt t="125725" x="5807075" y="4479925"/>
          <p14:tracePt t="125741" x="5807075" y="4495800"/>
          <p14:tracePt t="125758" x="5813425" y="4518025"/>
          <p14:tracePt t="125776" x="5821363" y="4564063"/>
          <p14:tracePt t="125791" x="5829300" y="4579938"/>
          <p14:tracePt t="125808" x="5829300" y="4602163"/>
          <p14:tracePt t="125825" x="5829300" y="4610100"/>
          <p14:tracePt t="125853" x="5829300" y="4618038"/>
          <p14:tracePt t="125891" x="5837238" y="4618038"/>
          <p14:tracePt t="125903" x="5837238" y="4625975"/>
          <p14:tracePt t="125913" x="5837238" y="4632325"/>
          <p14:tracePt t="125925" x="5837238" y="4640263"/>
          <p14:tracePt t="125942" x="5845175" y="4664075"/>
          <p14:tracePt t="125959" x="5845175" y="4686300"/>
          <p14:tracePt t="125975" x="5845175" y="4694238"/>
          <p14:tracePt t="125992" x="5845175" y="4708525"/>
          <p14:tracePt t="126008" x="5851525" y="4724400"/>
          <p14:tracePt t="126025" x="5851525" y="4732338"/>
          <p14:tracePt t="126042" x="5851525" y="4740275"/>
          <p14:tracePt t="126058" x="5851525" y="4754563"/>
          <p14:tracePt t="126075" x="5859463" y="4762500"/>
          <p14:tracePt t="126125" x="5859463" y="4770438"/>
          <p14:tracePt t="126129" x="5859463" y="4778375"/>
          <p14:tracePt t="126142" x="5859463" y="4784725"/>
          <p14:tracePt t="126158" x="5859463" y="4792663"/>
          <p14:tracePt t="126175" x="5859463" y="4800600"/>
          <p14:tracePt t="126721" x="5859463" y="4808538"/>
          <p14:tracePt t="126729" x="5859463" y="4816475"/>
          <p14:tracePt t="126742" x="5859463" y="4822825"/>
          <p14:tracePt t="126759" x="5859463" y="4830763"/>
          <p14:tracePt t="126776" x="5859463" y="4846638"/>
          <p14:tracePt t="128041" x="5859463" y="4838700"/>
          <p14:tracePt t="128061" x="5859463" y="4830763"/>
          <p14:tracePt t="128077" x="5859463" y="4822825"/>
          <p14:tracePt t="128087" x="5859463" y="4816475"/>
          <p14:tracePt t="128099" x="5859463" y="4808538"/>
          <p14:tracePt t="128109" x="5859463" y="4792663"/>
          <p14:tracePt t="128126" x="5859463" y="4770438"/>
          <p14:tracePt t="128131" x="5859463" y="4762500"/>
          <p14:tracePt t="128142" x="5859463" y="4740275"/>
          <p14:tracePt t="128143" x="0" y="0"/>
        </p14:tracePtLst>
        <p14:tracePtLst>
          <p14:tracePt t="130130" x="1920875" y="2460625"/>
          <p14:tracePt t="130136" x="1920875" y="2468563"/>
          <p14:tracePt t="130160" x="1912938" y="2476500"/>
          <p14:tracePt t="130185" x="1912938" y="2484438"/>
          <p14:tracePt t="130217" x="1912938" y="2492375"/>
          <p14:tracePt t="130227" x="1912938" y="2498725"/>
          <p14:tracePt t="130287" x="1912938" y="2506663"/>
          <p14:tracePt t="130297" x="1912938" y="2514600"/>
          <p14:tracePt t="130303" x="1920875" y="2514600"/>
          <p14:tracePt t="130310" x="1920875" y="2522538"/>
          <p14:tracePt t="130327" x="1943100" y="2544763"/>
          <p14:tracePt t="130343" x="1958975" y="2560638"/>
          <p14:tracePt t="130360" x="1973263" y="2574925"/>
          <p14:tracePt t="130377" x="1981200" y="2574925"/>
          <p14:tracePt t="130397" x="1981200" y="2582863"/>
          <p14:tracePt t="130425" x="1989138" y="2582863"/>
          <p14:tracePt t="130433" x="1989138" y="2590800"/>
          <p14:tracePt t="130445" x="1997075" y="2598738"/>
          <p14:tracePt t="130460" x="2019300" y="2606675"/>
          <p14:tracePt t="130477" x="2057400" y="2628900"/>
          <p14:tracePt t="130493" x="2079625" y="2644775"/>
          <p14:tracePt t="130510" x="2095500" y="2659063"/>
          <p14:tracePt t="130531" x="2103438" y="2659063"/>
          <p14:tracePt t="130547" x="2111375" y="2659063"/>
          <p14:tracePt t="130560" x="2117725" y="2667000"/>
          <p14:tracePt t="130577" x="2141538" y="2674938"/>
          <p14:tracePt t="130593" x="2163763" y="2682875"/>
          <p14:tracePt t="130610" x="2209800" y="2697163"/>
          <p14:tracePt t="130612" x="2217738" y="2697163"/>
          <p14:tracePt t="130615" x="2225675" y="2697163"/>
          <p14:tracePt t="130617" x="2232025" y="2705100"/>
          <p14:tracePt t="130627" x="2263775" y="2720975"/>
          <p14:tracePt t="130643" x="2293938" y="2727325"/>
          <p14:tracePt t="130660" x="2346325" y="2765425"/>
          <p14:tracePt t="130663" x="2346325" y="2773363"/>
          <p14:tracePt t="130665" x="2354263" y="2773363"/>
          <p14:tracePt t="130677" x="2400300" y="2811463"/>
          <p14:tracePt t="130694" x="2454275" y="2865438"/>
          <p14:tracePt t="130697" x="2460625" y="2873375"/>
          <p14:tracePt t="130710" x="2484438" y="2895600"/>
          <p14:tracePt t="130727" x="2498725" y="2917825"/>
          <p14:tracePt t="130743" x="2514600" y="2933700"/>
          <p14:tracePt t="130760" x="2544763" y="2971800"/>
          <p14:tracePt t="130777" x="2568575" y="3017838"/>
          <p14:tracePt t="130793" x="2613025" y="3078163"/>
          <p14:tracePt t="130795" x="2620963" y="3086100"/>
          <p14:tracePt t="130797" x="2628900" y="3094038"/>
          <p14:tracePt t="130798" x="2636838" y="3101975"/>
          <p14:tracePt t="130801" x="2636838" y="3116263"/>
          <p14:tracePt t="130810" x="2674938" y="3162300"/>
          <p14:tracePt t="130827" x="2743200" y="3246438"/>
          <p14:tracePt t="130828" x="2743200" y="3260725"/>
          <p14:tracePt t="130831" x="2759075" y="3268663"/>
          <p14:tracePt t="130843" x="2797175" y="3336925"/>
          <p14:tracePt t="130860" x="2865438" y="3436938"/>
          <p14:tracePt t="130862" x="2873375" y="3451225"/>
          <p14:tracePt t="130865" x="2873375" y="3459163"/>
          <p14:tracePt t="130877" x="2903538" y="3513138"/>
          <p14:tracePt t="130893" x="2925763" y="3551238"/>
          <p14:tracePt t="130910" x="2941638" y="3597275"/>
          <p14:tracePt t="130927" x="2963863" y="3635375"/>
          <p14:tracePt t="130943" x="2987675" y="3687763"/>
          <p14:tracePt t="130944" x="2987675" y="3703638"/>
          <p14:tracePt t="130960" x="3017838" y="3771900"/>
          <p14:tracePt t="130977" x="3063875" y="3856038"/>
          <p14:tracePt t="130978" x="3063875" y="3870325"/>
          <p14:tracePt t="130993" x="3108325" y="3954463"/>
          <p14:tracePt t="130995" x="3108325" y="3962400"/>
          <p14:tracePt t="131010" x="3146425" y="4046538"/>
          <p14:tracePt t="131027" x="3178175" y="4098925"/>
          <p14:tracePt t="131043" x="3184525" y="4137025"/>
          <p14:tracePt t="131044" x="3192463" y="4144963"/>
          <p14:tracePt t="131060" x="3208338" y="4175125"/>
          <p14:tracePt t="131077" x="3216275" y="4213225"/>
          <p14:tracePt t="131078" x="3222625" y="4213225"/>
          <p14:tracePt t="131093" x="3230563" y="4244975"/>
          <p14:tracePt t="131110" x="3246438" y="4289425"/>
          <p14:tracePt t="131127" x="3276600" y="4335463"/>
          <p14:tracePt t="131130" x="3276600" y="4343400"/>
          <p14:tracePt t="131131" x="3276600" y="4359275"/>
          <p14:tracePt t="131143" x="3314700" y="4419600"/>
          <p14:tracePt t="131160" x="3360738" y="4503738"/>
          <p14:tracePt t="131177" x="3398838" y="4587875"/>
          <p14:tracePt t="131193" x="3444875" y="4664075"/>
          <p14:tracePt t="131194" x="3444875" y="4678363"/>
          <p14:tracePt t="131210" x="3467100" y="4732338"/>
          <p14:tracePt t="131227" x="3489325" y="4778375"/>
          <p14:tracePt t="131243" x="3497263" y="4800600"/>
          <p14:tracePt t="131260" x="3505200" y="4822825"/>
          <p14:tracePt t="131281" x="3513138" y="4822825"/>
          <p14:tracePt t="131294" x="3513138" y="4830763"/>
          <p14:tracePt t="131310" x="3521075" y="4838700"/>
          <p14:tracePt t="131327" x="3535363" y="4868863"/>
          <p14:tracePt t="131344" x="3551238" y="4899025"/>
          <p14:tracePt t="131360" x="3573463" y="4945063"/>
          <p14:tracePt t="131363" x="3573463" y="4953000"/>
          <p14:tracePt t="131365" x="3573463" y="4960938"/>
          <p14:tracePt t="131377" x="3581400" y="4975225"/>
          <p14:tracePt t="131394" x="3597275" y="5006975"/>
          <p14:tracePt t="131411" x="3611563" y="5045075"/>
          <p14:tracePt t="131412" x="3611563" y="5051425"/>
          <p14:tracePt t="131427" x="3635375" y="5075238"/>
          <p14:tracePt t="131444" x="3657600" y="5105400"/>
          <p14:tracePt t="131445" x="3657600" y="5113338"/>
          <p14:tracePt t="131447" x="3665538" y="5113338"/>
          <p14:tracePt t="131460" x="3673475" y="5143500"/>
          <p14:tracePt t="131463" x="3679825" y="5159375"/>
          <p14:tracePt t="131477" x="3703638" y="5189538"/>
          <p14:tracePt t="131480" x="3703638" y="5197475"/>
          <p14:tracePt t="131481" x="3703638" y="5203825"/>
          <p14:tracePt t="131483" x="3711575" y="5203825"/>
          <p14:tracePt t="131494" x="3717925" y="5227638"/>
          <p14:tracePt t="131510" x="3741738" y="5265738"/>
          <p14:tracePt t="131527" x="3749675" y="5295900"/>
          <p14:tracePt t="131544" x="3763963" y="5311775"/>
          <p14:tracePt t="131561" x="3771900" y="5318125"/>
          <p14:tracePt t="131605" x="3771900" y="5326063"/>
          <p14:tracePt t="131610" x="3779838" y="5334000"/>
          <p14:tracePt t="131627" x="3802063" y="5356225"/>
          <p14:tracePt t="131644" x="3825875" y="5372100"/>
          <p14:tracePt t="131646" x="3832225" y="5380038"/>
          <p14:tracePt t="131661" x="3840163" y="5387975"/>
          <p14:tracePt t="131677" x="3848100" y="5394325"/>
          <p14:tracePt t="131694" x="3863975" y="5402263"/>
          <p14:tracePt t="131695" x="3863975" y="5410200"/>
          <p14:tracePt t="131710" x="3870325" y="5410200"/>
          <p14:tracePt t="131727" x="3894138" y="5410200"/>
          <p14:tracePt t="131744" x="3916363" y="5410200"/>
          <p14:tracePt t="131760" x="3924300" y="5410200"/>
          <p14:tracePt t="131777" x="3940175" y="5410200"/>
          <p14:tracePt t="131794" x="3962400" y="5410200"/>
          <p14:tracePt t="131811" x="3992563" y="5410200"/>
          <p14:tracePt t="131827" x="4030663" y="5418138"/>
          <p14:tracePt t="131828" x="4038600" y="5418138"/>
          <p14:tracePt t="131844" x="4054475" y="5426075"/>
          <p14:tracePt t="131860" x="4068763" y="5432425"/>
          <p14:tracePt t="131889" x="4076700" y="5432425"/>
          <p14:tracePt t="131913" x="4084638" y="5432425"/>
          <p14:tracePt t="131921" x="4084638" y="5426075"/>
          <p14:tracePt t="131928" x="4092575" y="5426075"/>
          <p14:tracePt t="131944" x="4098925" y="5426075"/>
          <p14:tracePt t="131961" x="4106863" y="5426075"/>
          <p14:tracePt t="131977" x="4122738" y="5418138"/>
          <p14:tracePt t="131994" x="4130675" y="5418138"/>
          <p14:tracePt t="132010" x="4152900" y="5410200"/>
          <p14:tracePt t="132027" x="4168775" y="5410200"/>
          <p14:tracePt t="132044" x="4191000" y="5394325"/>
          <p14:tracePt t="132061" x="4213225" y="5387975"/>
          <p14:tracePt t="132077" x="4237038" y="5364163"/>
          <p14:tracePt t="132080" x="4244975" y="5364163"/>
          <p14:tracePt t="132094" x="4267200" y="5341938"/>
          <p14:tracePt t="132111" x="4297363" y="5318125"/>
          <p14:tracePt t="132127" x="4321175" y="5303838"/>
          <p14:tracePt t="132144" x="4335463" y="5287963"/>
          <p14:tracePt t="132160" x="4343400" y="5287963"/>
          <p14:tracePt t="132177" x="4351338" y="5280025"/>
          <p14:tracePt t="132194" x="4359275" y="5273675"/>
          <p14:tracePt t="132211" x="4381500" y="5249863"/>
          <p14:tracePt t="132227" x="4403725" y="5227638"/>
          <p14:tracePt t="132230" x="4411663" y="5219700"/>
          <p14:tracePt t="132233" x="4411663" y="5211763"/>
          <p14:tracePt t="132244" x="4435475" y="5197475"/>
          <p14:tracePt t="132261" x="4465638" y="5159375"/>
          <p14:tracePt t="132277" x="4495800" y="5127625"/>
          <p14:tracePt t="132294" x="4525963" y="5089525"/>
          <p14:tracePt t="132296" x="4525963" y="5075238"/>
          <p14:tracePt t="132311" x="4541838" y="5045075"/>
          <p14:tracePt t="132327" x="4564063" y="5006975"/>
          <p14:tracePt t="132344" x="4579938" y="4968875"/>
          <p14:tracePt t="132361" x="4587875" y="4930775"/>
          <p14:tracePt t="132377" x="4602163" y="4899025"/>
          <p14:tracePt t="132394" x="4610100" y="4846638"/>
          <p14:tracePt t="132411" x="4610100" y="4816475"/>
          <p14:tracePt t="132428" x="4618038" y="4784725"/>
          <p14:tracePt t="132444" x="4618038" y="4762500"/>
          <p14:tracePt t="132461" x="4618038" y="4754563"/>
          <p14:tracePt t="132477" x="4618038" y="4746625"/>
          <p14:tracePt t="132494" x="4618038" y="4732338"/>
          <p14:tracePt t="132511" x="4618038" y="4716463"/>
          <p14:tracePt t="132527" x="4618038" y="4694238"/>
          <p14:tracePt t="132544" x="4618038" y="4664075"/>
          <p14:tracePt t="132561" x="4618038" y="4648200"/>
          <p14:tracePt t="132577" x="4610100" y="4618038"/>
          <p14:tracePt t="132578" x="4610100" y="4610100"/>
          <p14:tracePt t="132594" x="4594225" y="4579938"/>
          <p14:tracePt t="132611" x="4579938" y="4533900"/>
          <p14:tracePt t="132613" x="4579938" y="4525963"/>
          <p14:tracePt t="132627" x="4572000" y="4495800"/>
          <p14:tracePt t="132631" x="4564063" y="4479925"/>
          <p14:tracePt t="132644" x="4556125" y="4449763"/>
          <p14:tracePt t="132661" x="4541838" y="4397375"/>
          <p14:tracePt t="132663" x="4541838" y="4389438"/>
          <p14:tracePt t="132665" x="4541838" y="4381500"/>
          <p14:tracePt t="132677" x="4533900" y="4351338"/>
          <p14:tracePt t="132694" x="4511675" y="4297363"/>
          <p14:tracePt t="132698" x="4511675" y="4289425"/>
          <p14:tracePt t="132699" x="4511675" y="4283075"/>
          <p14:tracePt t="132711" x="4503738" y="4267200"/>
          <p14:tracePt t="132727" x="4487863" y="4237038"/>
          <p14:tracePt t="132728" x="4479925" y="4237038"/>
          <p14:tracePt t="132744" x="4473575" y="4221163"/>
          <p14:tracePt t="132761" x="4473575" y="4213225"/>
          <p14:tracePt t="132778" x="4465638" y="4206875"/>
          <p14:tracePt t="132794" x="4457700" y="4198938"/>
          <p14:tracePt t="132811" x="4457700" y="4183063"/>
          <p14:tracePt t="132827" x="4441825" y="4175125"/>
          <p14:tracePt t="132844" x="4427538" y="4168775"/>
          <p14:tracePt t="132861" x="4419600" y="4160838"/>
          <p14:tracePt t="132877" x="4411663" y="4160838"/>
          <p14:tracePt t="132894" x="4389438" y="4160838"/>
          <p14:tracePt t="132911" x="4359275" y="4152900"/>
          <p14:tracePt t="132913" x="4343400" y="4152900"/>
          <p14:tracePt t="132928" x="4313238" y="4144963"/>
          <p14:tracePt t="132944" x="4267200" y="4137025"/>
          <p14:tracePt t="132946" x="4259263" y="4137025"/>
          <p14:tracePt t="132949" x="4259263" y="4130675"/>
          <p14:tracePt t="132961" x="4237038" y="4130675"/>
          <p14:tracePt t="132977" x="4221163" y="4122738"/>
          <p14:tracePt t="132979" x="4213225" y="4122738"/>
          <p14:tracePt t="132995" x="4191000" y="4122738"/>
          <p14:tracePt t="133011" x="4168775" y="4122738"/>
          <p14:tracePt t="133028" x="4144963" y="4122738"/>
          <p14:tracePt t="133044" x="4098925" y="4122738"/>
          <p14:tracePt t="133061" x="4068763" y="4137025"/>
          <p14:tracePt t="133077" x="4054475" y="4144963"/>
          <p14:tracePt t="133094" x="4038600" y="4144963"/>
          <p14:tracePt t="133165" x="4030663" y="4144963"/>
          <p14:tracePt t="133170" x="4022725" y="4152900"/>
          <p14:tracePt t="133177" x="4016375" y="4168775"/>
          <p14:tracePt t="133194" x="3984625" y="4191000"/>
          <p14:tracePt t="133211" x="3962400" y="4229100"/>
          <p14:tracePt t="133227" x="3940175" y="4251325"/>
          <p14:tracePt t="133229" x="3932238" y="4251325"/>
          <p14:tracePt t="133244" x="3908425" y="4283075"/>
          <p14:tracePt t="133261" x="3894138" y="4289425"/>
          <p14:tracePt t="133262" x="3894138" y="4297363"/>
          <p14:tracePt t="133278" x="3886200" y="4313238"/>
          <p14:tracePt t="133294" x="3870325" y="4335463"/>
          <p14:tracePt t="133297" x="3863975" y="4335463"/>
          <p14:tracePt t="133311" x="3856038" y="4359275"/>
          <p14:tracePt t="133328" x="3832225" y="4397375"/>
          <p14:tracePt t="133329" x="3832225" y="4403725"/>
          <p14:tracePt t="133330" x="3832225" y="4411663"/>
          <p14:tracePt t="133332" x="3832225" y="4419600"/>
          <p14:tracePt t="133344" x="3817938" y="4441825"/>
          <p14:tracePt t="133361" x="3794125" y="4479925"/>
          <p14:tracePt t="133363" x="3794125" y="4487863"/>
          <p14:tracePt t="133366" x="3794125" y="4495800"/>
          <p14:tracePt t="133367" x="3794125" y="4503738"/>
          <p14:tracePt t="133378" x="3787775" y="4525963"/>
          <p14:tracePt t="133394" x="3779838" y="4572000"/>
          <p14:tracePt t="133411" x="3779838" y="4587875"/>
          <p14:tracePt t="133428" x="3779838" y="4610100"/>
          <p14:tracePt t="133444" x="3779838" y="4618038"/>
          <p14:tracePt t="133461" x="3771900" y="4648200"/>
          <p14:tracePt t="133478" x="3756025" y="4694238"/>
          <p14:tracePt t="133480" x="3756025" y="4702175"/>
          <p14:tracePt t="133494" x="3756025" y="4724400"/>
          <p14:tracePt t="133511" x="3756025" y="4762500"/>
          <p14:tracePt t="133512" x="3756025" y="4770438"/>
          <p14:tracePt t="133528" x="3756025" y="4784725"/>
          <p14:tracePt t="133544" x="3756025" y="4808538"/>
          <p14:tracePt t="133561" x="3756025" y="4816475"/>
          <p14:tracePt t="133578" x="3756025" y="4830763"/>
          <p14:tracePt t="133594" x="3756025" y="4854575"/>
          <p14:tracePt t="133611" x="3771900" y="4884738"/>
          <p14:tracePt t="133628" x="3771900" y="4906963"/>
          <p14:tracePt t="133630" x="3779838" y="4914900"/>
          <p14:tracePt t="133644" x="3779838" y="4922838"/>
          <p14:tracePt t="133661" x="3779838" y="4937125"/>
          <p14:tracePt t="133662" x="3779838" y="4945063"/>
          <p14:tracePt t="133678" x="3787775" y="4945063"/>
          <p14:tracePt t="133695" x="3787775" y="4953000"/>
          <p14:tracePt t="133717" x="3787775" y="4960938"/>
          <p14:tracePt t="133728" x="3794125" y="4968875"/>
          <p14:tracePt t="133729" x="3802063" y="4968875"/>
          <p14:tracePt t="133744" x="3810000" y="4991100"/>
          <p14:tracePt t="133761" x="3817938" y="5006975"/>
          <p14:tracePt t="133778" x="3840163" y="5029200"/>
          <p14:tracePt t="133795" x="3848100" y="5045075"/>
          <p14:tracePt t="133813" x="3856038" y="5045075"/>
          <p14:tracePt t="133863" x="3856038" y="5051425"/>
          <p14:tracePt t="133868" x="3863975" y="5051425"/>
          <p14:tracePt t="133878" x="3870325" y="5067300"/>
          <p14:tracePt t="133894" x="3886200" y="5097463"/>
          <p14:tracePt t="133897" x="3894138" y="5097463"/>
          <p14:tracePt t="133911" x="3908425" y="5127625"/>
          <p14:tracePt t="133913" x="3924300" y="5127625"/>
          <p14:tracePt t="133928" x="3946525" y="5151438"/>
          <p14:tracePt t="133944" x="3970338" y="5173663"/>
          <p14:tracePt t="133946" x="3978275" y="5173663"/>
          <p14:tracePt t="133961" x="3984625" y="5181600"/>
          <p14:tracePt t="133978" x="3992563" y="5181600"/>
          <p14:tracePt t="133994" x="4016375" y="5197475"/>
          <p14:tracePt t="134011" x="4046538" y="5203825"/>
          <p14:tracePt t="134028" x="4068763" y="5211763"/>
          <p14:tracePt t="134044" x="4092575" y="5219700"/>
          <p14:tracePt t="134046" x="4098925" y="5227638"/>
          <p14:tracePt t="134061" x="4122738" y="5241925"/>
          <p14:tracePt t="134078" x="4152900" y="5257800"/>
          <p14:tracePt t="134094" x="4168775" y="5265738"/>
          <p14:tracePt t="134111" x="4175125" y="5273675"/>
          <p14:tracePt t="134207" x="4183063" y="5273675"/>
          <p14:tracePt t="134213" x="4191000" y="5273675"/>
          <p14:tracePt t="134219" x="4198938" y="5273675"/>
          <p14:tracePt t="134228" x="4221163" y="5273675"/>
          <p14:tracePt t="134245" x="4237038" y="5273675"/>
          <p14:tracePt t="134261" x="4259263" y="5273675"/>
          <p14:tracePt t="134278" x="4267200" y="5273675"/>
          <p14:tracePt t="134295" x="4283075" y="5273675"/>
          <p14:tracePt t="134311" x="4305300" y="5265738"/>
          <p14:tracePt t="134328" x="4343400" y="5241925"/>
          <p14:tracePt t="134345" x="4381500" y="5219700"/>
          <p14:tracePt t="134361" x="4427538" y="5189538"/>
          <p14:tracePt t="134362" x="4427538" y="5181600"/>
          <p14:tracePt t="134378" x="4457700" y="5165725"/>
          <p14:tracePt t="134395" x="4479925" y="5151438"/>
          <p14:tracePt t="134411" x="4479925" y="5143500"/>
          <p14:tracePt t="134428" x="4487863" y="5135563"/>
          <p14:tracePt t="134461" x="4495800" y="5127625"/>
          <p14:tracePt t="134478" x="4503738" y="5105400"/>
          <p14:tracePt t="134480" x="4511675" y="5105400"/>
          <p14:tracePt t="134495" x="4518025" y="5083175"/>
          <p14:tracePt t="134511" x="4525963" y="5067300"/>
          <p14:tracePt t="134513" x="4525963" y="5051425"/>
          <p14:tracePt t="134528" x="4541838" y="5021263"/>
          <p14:tracePt t="134545" x="4549775" y="4991100"/>
          <p14:tracePt t="134561" x="4564063" y="4953000"/>
          <p14:tracePt t="134578" x="4564063" y="4914900"/>
          <p14:tracePt t="134581" x="4564063" y="4906963"/>
          <p14:tracePt t="134595" x="4572000" y="4868863"/>
          <p14:tracePt t="134611" x="4572000" y="4830763"/>
          <p14:tracePt t="134628" x="4572000" y="4792663"/>
          <p14:tracePt t="134645" x="4572000" y="4762500"/>
          <p14:tracePt t="134662" x="4572000" y="4724400"/>
          <p14:tracePt t="134678" x="4579938" y="4678363"/>
          <p14:tracePt t="134695" x="4587875" y="4632325"/>
          <p14:tracePt t="134698" x="4587875" y="4618038"/>
          <p14:tracePt t="134711" x="4587875" y="4587875"/>
          <p14:tracePt t="134728" x="4587875" y="4549775"/>
          <p14:tracePt t="134731" x="4587875" y="4541838"/>
          <p14:tracePt t="134732" x="4587875" y="4533900"/>
          <p14:tracePt t="134745" x="4587875" y="4511675"/>
          <p14:tracePt t="134761" x="4579938" y="4487863"/>
          <p14:tracePt t="134764" x="4579938" y="4479925"/>
          <p14:tracePt t="134778" x="4572000" y="4473575"/>
          <p14:tracePt t="134795" x="4572000" y="4457700"/>
          <p14:tracePt t="134811" x="4572000" y="4441825"/>
          <p14:tracePt t="134828" x="4564063" y="4419600"/>
          <p14:tracePt t="134845" x="4556125" y="4397375"/>
          <p14:tracePt t="134861" x="4556125" y="4373563"/>
          <p14:tracePt t="134863" x="4549775" y="4373563"/>
          <p14:tracePt t="134878" x="4549775" y="4365625"/>
          <p14:tracePt t="134944" x="4541838" y="4359275"/>
          <p14:tracePt t="134950" x="4525963" y="4359275"/>
          <p14:tracePt t="134962" x="4511675" y="4335463"/>
          <p14:tracePt t="134978" x="4479925" y="4327525"/>
          <p14:tracePt t="134995" x="4465638" y="4321175"/>
          <p14:tracePt t="135012" x="4449763" y="4313238"/>
          <p14:tracePt t="135028" x="4427538" y="4305300"/>
          <p14:tracePt t="135045" x="4419600" y="4305300"/>
          <p14:tracePt t="135062" x="4397375" y="4305300"/>
          <p14:tracePt t="135078" x="4365625" y="4305300"/>
          <p14:tracePt t="135095" x="4327525" y="4305300"/>
          <p14:tracePt t="135112" x="4283075" y="4297363"/>
          <p14:tracePt t="135129" x="4229100" y="4297363"/>
          <p14:tracePt t="135145" x="4206875" y="4289425"/>
          <p14:tracePt t="135162" x="4191000" y="4289425"/>
          <p14:tracePt t="135178" x="4183063" y="4289425"/>
          <p14:tracePt t="135196" x="4175125" y="4289425"/>
          <p14:tracePt t="135212" x="4168775" y="4289425"/>
          <p14:tracePt t="135228" x="4137025" y="4289425"/>
          <p14:tracePt t="135230" x="4130675" y="4289425"/>
          <p14:tracePt t="135245" x="4106863" y="4289425"/>
          <p14:tracePt t="135246" x="4098925" y="4289425"/>
          <p14:tracePt t="135262" x="4076700" y="4289425"/>
          <p14:tracePt t="135278" x="4054475" y="4289425"/>
          <p14:tracePt t="135295" x="4038600" y="4289425"/>
          <p14:tracePt t="135297" x="4030663" y="4289425"/>
          <p14:tracePt t="135312" x="4022725" y="4297363"/>
          <p14:tracePt t="135328" x="4008438" y="4297363"/>
          <p14:tracePt t="135345" x="3992563" y="4305300"/>
          <p14:tracePt t="135362" x="3962400" y="4321175"/>
          <p14:tracePt t="135378" x="3932238" y="4343400"/>
          <p14:tracePt t="135395" x="3902075" y="4365625"/>
          <p14:tracePt t="135397" x="3894138" y="4365625"/>
          <p14:tracePt t="135412" x="3878263" y="4381500"/>
          <p14:tracePt t="135413" x="3878263" y="4389438"/>
          <p14:tracePt t="135428" x="3863975" y="4397375"/>
          <p14:tracePt t="135445" x="3856038" y="4403725"/>
          <p14:tracePt t="135462" x="3848100" y="4411663"/>
          <p14:tracePt t="135478" x="3832225" y="4427538"/>
          <p14:tracePt t="135495" x="3817938" y="4449763"/>
          <p14:tracePt t="135512" x="3802063" y="4487863"/>
          <p14:tracePt t="135513" x="3794125" y="4503738"/>
          <p14:tracePt t="135514" x="3794125" y="4511675"/>
          <p14:tracePt t="135528" x="3779838" y="4549775"/>
          <p14:tracePt t="135545" x="3771900" y="4579938"/>
          <p14:tracePt t="135548" x="3771900" y="4587875"/>
          <p14:tracePt t="135562" x="3771900" y="4610100"/>
          <p14:tracePt t="135578" x="3771900" y="4625975"/>
          <p14:tracePt t="135603" x="3771900" y="4632325"/>
          <p14:tracePt t="135634" x="3771900" y="4640263"/>
          <p14:tracePt t="135639" x="3771900" y="4648200"/>
          <p14:tracePt t="135649" x="3771900" y="4656138"/>
          <p14:tracePt t="135662" x="3771900" y="4678363"/>
          <p14:tracePt t="135679" x="3771900" y="4724400"/>
          <p14:tracePt t="135695" x="3771900" y="4762500"/>
          <p14:tracePt t="135697" x="3771900" y="4770438"/>
          <p14:tracePt t="135712" x="3771900" y="4816475"/>
          <p14:tracePt t="135729" x="3771900" y="4860925"/>
          <p14:tracePt t="135745" x="3779838" y="4892675"/>
          <p14:tracePt t="135762" x="3787775" y="4930775"/>
          <p14:tracePt t="135765" x="3787775" y="4945063"/>
          <p14:tracePt t="135779" x="3794125" y="4960938"/>
          <p14:tracePt t="135795" x="3802063" y="4983163"/>
          <p14:tracePt t="135798" x="3810000" y="4983163"/>
          <p14:tracePt t="135812" x="3810000" y="4999038"/>
          <p14:tracePt t="135829" x="3817938" y="5006975"/>
          <p14:tracePt t="135851" x="3817938" y="5013325"/>
          <p14:tracePt t="135863" x="3825875" y="5013325"/>
          <p14:tracePt t="135879" x="3832225" y="5029200"/>
          <p14:tracePt t="135895" x="3840163" y="5037138"/>
          <p14:tracePt t="135912" x="3848100" y="5051425"/>
          <p14:tracePt t="135929" x="3856038" y="5075238"/>
          <p14:tracePt t="135945" x="3870325" y="5121275"/>
          <p14:tracePt t="135962" x="3886200" y="5165725"/>
          <p14:tracePt t="135979" x="3902075" y="5211763"/>
          <p14:tracePt t="135995" x="3908425" y="5235575"/>
          <p14:tracePt t="136012" x="3916363" y="5241925"/>
          <p14:tracePt t="137511" x="3924300" y="5241925"/>
          <p14:tracePt t="137519" x="3932238" y="5241925"/>
          <p14:tracePt t="137533" x="3940175" y="5241925"/>
          <p14:tracePt t="137546" x="3946525" y="5235575"/>
          <p14:tracePt t="137651" x="3954463" y="5235575"/>
          <p14:tracePt t="137669" x="3954463" y="5227638"/>
          <p14:tracePt t="137675" x="3962400" y="5227638"/>
          <p14:tracePt t="137683" x="3962400" y="5219700"/>
          <p14:tracePt t="137696" x="3970338" y="5219700"/>
          <p14:tracePt t="137712" x="3978275" y="5219700"/>
          <p14:tracePt t="137761" x="3984625" y="5219700"/>
          <p14:tracePt t="137765" x="3984625" y="5211763"/>
          <p14:tracePt t="137781" x="3992563" y="5211763"/>
          <p14:tracePt t="137809" x="3992563" y="5203825"/>
          <p14:tracePt t="137907" x="4000500" y="5203825"/>
          <p14:tracePt t="138089" x="4008438" y="5203825"/>
          <p14:tracePt t="138927" x="4008438" y="5197475"/>
          <p14:tracePt t="138937" x="4016375" y="5197475"/>
          <p14:tracePt t="139065" x="4022725" y="5203825"/>
          <p14:tracePt t="139072" x="4022725" y="5219700"/>
          <p14:tracePt t="139073" x="4030663" y="5227638"/>
          <p14:tracePt t="139080" x="4030663" y="5235575"/>
          <p14:tracePt t="139097" x="4046538" y="5257800"/>
          <p14:tracePt t="139097" x="0" y="0"/>
        </p14:tracePtLst>
        <p14:tracePtLst>
          <p14:tracePt t="141965" x="4122738" y="5265738"/>
          <p14:tracePt t="142129" x="4130675" y="5265738"/>
          <p14:tracePt t="142136" x="4137025" y="5265738"/>
          <p14:tracePt t="142148" x="4168775" y="5265738"/>
          <p14:tracePt t="142164" x="4221163" y="5265738"/>
          <p14:tracePt t="142181" x="4297363" y="5280025"/>
          <p14:tracePt t="142197" x="4373563" y="5295900"/>
          <p14:tracePt t="142199" x="4389438" y="5295900"/>
          <p14:tracePt t="142214" x="4533900" y="5303838"/>
          <p14:tracePt t="142231" x="4686300" y="5303838"/>
          <p14:tracePt t="142248" x="4876800" y="5287963"/>
          <p14:tracePt t="142264" x="5121275" y="5273675"/>
          <p14:tracePt t="142281" x="5227638" y="5273675"/>
          <p14:tracePt t="142298" x="5494338" y="5273675"/>
          <p14:tracePt t="142299" x="5524500" y="5273675"/>
          <p14:tracePt t="142314" x="5730875" y="5273675"/>
          <p14:tracePt t="142318" x="5753100" y="5273675"/>
          <p14:tracePt t="142319" x="5775325" y="5273675"/>
          <p14:tracePt t="142331" x="5867400" y="5273675"/>
          <p14:tracePt t="142334" x="5875338" y="5273675"/>
          <p14:tracePt t="142335" x="5883275" y="5273675"/>
          <p14:tracePt t="142348" x="5927725" y="5273675"/>
          <p14:tracePt t="142364" x="5951538" y="5273675"/>
          <p14:tracePt t="142381" x="5965825" y="5273675"/>
          <p14:tracePt t="142398" x="5989638" y="5265738"/>
          <p14:tracePt t="142399" x="5997575" y="5265738"/>
          <p14:tracePt t="142414" x="6049963" y="5257800"/>
          <p14:tracePt t="142431" x="6164263" y="5249863"/>
          <p14:tracePt t="142433" x="6180138" y="5249863"/>
          <p14:tracePt t="142434" x="6202363" y="5249863"/>
          <p14:tracePt t="142447" x="6308725" y="5235575"/>
          <p14:tracePt t="142449" x="6332538" y="5235575"/>
          <p14:tracePt t="142450" x="6354763" y="5235575"/>
          <p14:tracePt t="142464" x="6507163" y="5211763"/>
          <p14:tracePt t="142466" x="6530975" y="5211763"/>
          <p14:tracePt t="142470" x="6553200" y="5203825"/>
          <p14:tracePt t="142471" x="6575425" y="5203825"/>
          <p14:tracePt t="142481" x="6675438" y="5189538"/>
          <p14:tracePt t="142497" x="6735763" y="5173663"/>
          <p14:tracePt t="142499" x="6751638" y="5173663"/>
          <p14:tracePt t="142500" x="6773863" y="5165725"/>
          <p14:tracePt t="142514" x="6926263" y="5127625"/>
          <p14:tracePt t="142531" x="7124700" y="5083175"/>
          <p14:tracePt t="142534" x="7146925" y="5075238"/>
          <p14:tracePt t="142535" x="7178675" y="5067300"/>
          <p14:tracePt t="142536" x="7200900" y="5059363"/>
          <p14:tracePt t="142547" x="7307263" y="5029200"/>
          <p14:tracePt t="142564" x="7451725" y="4999038"/>
          <p14:tracePt t="142667" x="7459663" y="4999038"/>
          <p14:tracePt t="142672" x="7483475" y="4999038"/>
          <p14:tracePt t="142681" x="7505700" y="4999038"/>
          <p14:tracePt t="142697" x="7612063" y="5021263"/>
          <p14:tracePt t="142698" x="7627938" y="5021263"/>
          <p14:tracePt t="142714" x="7780338" y="5051425"/>
          <p14:tracePt t="142731" x="7886700" y="5059363"/>
          <p14:tracePt t="142748" x="7908925" y="5059363"/>
          <p14:tracePt t="142899" x="7924800" y="5059363"/>
          <p14:tracePt t="142907" x="7954963" y="5059363"/>
          <p14:tracePt t="142915" x="7978775" y="5059363"/>
          <p14:tracePt t="142916" x="7985125" y="5059363"/>
          <p14:tracePt t="144522" x="7985125" y="5051425"/>
          <p14:tracePt t="144589" x="7978775" y="5051425"/>
          <p14:tracePt t="144593" x="7970838" y="5051425"/>
          <p14:tracePt t="144599" x="7962900" y="5051425"/>
          <p14:tracePt t="144615" x="7947025" y="5051425"/>
          <p14:tracePt t="144632" x="7940675" y="5051425"/>
          <p14:tracePt t="144649" x="7924800" y="5037138"/>
          <p14:tracePt t="144665" x="7916863" y="5037138"/>
          <p14:tracePt t="144721" x="7916863" y="5029200"/>
          <p14:tracePt t="144733" x="7908925" y="5029200"/>
          <p14:tracePt t="144751" x="7908925" y="5021263"/>
          <p14:tracePt t="144770" x="7908925" y="5013325"/>
          <p14:tracePt t="144788" x="7908925" y="5006975"/>
          <p14:tracePt t="144871" x="7902575" y="5006975"/>
          <p14:tracePt t="144879" x="7902575" y="4999038"/>
          <p14:tracePt t="144965" x="7894638" y="4999038"/>
          <p14:tracePt t="144981" x="7894638" y="5006975"/>
          <p14:tracePt t="144985" x="7886700" y="5006975"/>
          <p14:tracePt t="144999" x="7870825" y="5013325"/>
          <p14:tracePt t="145015" x="7856538" y="5029200"/>
          <p14:tracePt t="145032" x="7840663" y="5037138"/>
          <p14:tracePt t="145049" x="7826375" y="5045075"/>
          <p14:tracePt t="145065" x="7810500" y="5045075"/>
          <p14:tracePt t="145082" x="7794625" y="5051425"/>
          <p14:tracePt t="145098" x="7764463" y="5059363"/>
          <p14:tracePt t="145115" x="7750175" y="5067300"/>
          <p14:tracePt t="145132" x="7734300" y="5083175"/>
          <p14:tracePt t="145148" x="7712075" y="5105400"/>
          <p14:tracePt t="145165" x="7666038" y="5127625"/>
          <p14:tracePt t="145182" x="7573963" y="5173663"/>
          <p14:tracePt t="145562" x="7581900" y="5181600"/>
          <p14:tracePt t="145568" x="7589838" y="5181600"/>
          <p14:tracePt t="145582" x="7635875" y="5189538"/>
          <p14:tracePt t="145599" x="7750175" y="5219700"/>
          <p14:tracePt t="145615" x="7878763" y="5241925"/>
          <p14:tracePt t="145616" x="7886700" y="5249863"/>
          <p14:tracePt t="145632" x="7954963" y="5265738"/>
          <p14:tracePt t="145648" x="7962900" y="5265738"/>
          <p14:tracePt t="145671" x="7970838" y="5273675"/>
          <p14:tracePt t="145684" x="7978775" y="5273675"/>
          <p14:tracePt t="145699" x="7993063" y="5273675"/>
          <p14:tracePt t="145715" x="8008938" y="5273675"/>
          <p14:tracePt t="145732" x="8023225" y="5273675"/>
          <p14:tracePt t="145766" x="8023225" y="5280025"/>
          <p14:tracePt t="145815" x="8031163" y="5280025"/>
          <p14:tracePt t="145823" x="8039100" y="5280025"/>
          <p14:tracePt t="145832" x="8061325" y="5280025"/>
          <p14:tracePt t="145849" x="8107363" y="5280025"/>
          <p14:tracePt t="145865" x="8145463" y="5280025"/>
          <p14:tracePt t="145866" x="8153400" y="5280025"/>
          <p14:tracePt t="145882" x="8175625" y="5280025"/>
          <p14:tracePt t="145952" x="8175625" y="5287963"/>
          <p14:tracePt t="145960" x="8175625" y="5295900"/>
          <p14:tracePt t="145966" x="8175625" y="5303838"/>
          <p14:tracePt t="145985" x="8175625" y="5311775"/>
          <p14:tracePt t="146060" x="8175625" y="5318125"/>
          <p14:tracePt t="146068" x="8175625" y="5326063"/>
          <p14:tracePt t="146071" x="8175625" y="5334000"/>
          <p14:tracePt t="146082" x="8175625" y="5349875"/>
          <p14:tracePt t="146098" x="8175625" y="5372100"/>
          <p14:tracePt t="146115" x="8169275" y="5394325"/>
          <p14:tracePt t="146116" x="8169275" y="5402263"/>
          <p14:tracePt t="146132" x="8169275" y="5418138"/>
          <p14:tracePt t="146149" x="8169275" y="5440363"/>
          <p14:tracePt t="146165" x="8169275" y="5448300"/>
          <p14:tracePt t="146182" x="8169275" y="5464175"/>
          <p14:tracePt t="146924" x="8169275" y="5456238"/>
          <p14:tracePt t="147162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09468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dia a dia, usamos: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948" y="809625"/>
            <a:ext cx="8829205" cy="6048375"/>
          </a:xfr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4D8751AB-39E4-4D55-9C6E-B7B410B03E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489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603"/>
    </mc:Choice>
    <mc:Fallback>
      <p:transition spd="slow" advTm="82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79" x="8618538" y="525463"/>
          <p14:tracePt t="1380" x="8618538" y="533400"/>
          <p14:tracePt t="1384" x="8618538" y="541338"/>
          <p14:tracePt t="1398" x="8618538" y="593725"/>
          <p14:tracePt t="1415" x="8632825" y="639763"/>
          <p14:tracePt t="1416" x="0" y="0"/>
        </p14:tracePtLst>
        <p14:tracePtLst>
          <p14:tracePt t="1667" x="8297863" y="998538"/>
          <p14:tracePt t="1668" x="8289925" y="1006475"/>
          <p14:tracePt t="1674" x="8275638" y="1020763"/>
          <p14:tracePt t="1682" x="8245475" y="1066800"/>
          <p14:tracePt t="1699" x="8191500" y="1143000"/>
          <p14:tracePt t="1716" x="8137525" y="1211263"/>
          <p14:tracePt t="1732" x="8137525" y="1219200"/>
          <p14:tracePt t="1763" x="8131175" y="1219200"/>
          <p14:tracePt t="1777" x="8123238" y="1219200"/>
          <p14:tracePt t="1783" x="8107363" y="1219200"/>
          <p14:tracePt t="1800" x="8085138" y="1211263"/>
          <p14:tracePt t="1820" x="8077200" y="1211263"/>
          <p14:tracePt t="1832" x="8069263" y="1227138"/>
          <p14:tracePt t="1834" x="8061325" y="1235075"/>
          <p14:tracePt t="1836" x="8054975" y="1235075"/>
          <p14:tracePt t="1849" x="8016875" y="1265238"/>
          <p14:tracePt t="1866" x="7940675" y="1317625"/>
          <p14:tracePt t="1868" x="7932738" y="1325563"/>
          <p14:tracePt t="1870" x="7916863" y="1333500"/>
          <p14:tracePt t="1882" x="7856538" y="1371600"/>
          <p14:tracePt t="1885" x="7840663" y="1387475"/>
          <p14:tracePt t="1899" x="7756525" y="1409700"/>
          <p14:tracePt t="1902" x="7718425" y="1417638"/>
          <p14:tracePt t="1904" x="7712075" y="1417638"/>
          <p14:tracePt t="1906" x="7696200" y="1425575"/>
          <p14:tracePt t="1916" x="7635875" y="1425575"/>
          <p14:tracePt t="1932" x="7604125" y="1425575"/>
          <p14:tracePt t="2523" x="7597775" y="1425575"/>
          <p14:tracePt t="2529" x="7589838" y="1425575"/>
          <p14:tracePt t="2535" x="7581900" y="1425575"/>
          <p14:tracePt t="2550" x="7566025" y="1417638"/>
          <p14:tracePt t="2566" x="7521575" y="1401763"/>
          <p14:tracePt t="2582" x="7451725" y="1387475"/>
          <p14:tracePt t="2585" x="7445375" y="1387475"/>
          <p14:tracePt t="2587" x="7437438" y="1387475"/>
          <p14:tracePt t="2599" x="7421563" y="1379538"/>
          <p14:tracePt t="2616" x="7413625" y="1371600"/>
          <p14:tracePt t="2632" x="7391400" y="1355725"/>
          <p14:tracePt t="2649" x="7353300" y="1333500"/>
          <p14:tracePt t="2650" x="7337425" y="1325563"/>
          <p14:tracePt t="2666" x="7192963" y="1273175"/>
          <p14:tracePt t="2682" x="6950075" y="1211263"/>
          <p14:tracePt t="2685" x="6926263" y="1196975"/>
          <p14:tracePt t="2686" x="6904038" y="1189038"/>
          <p14:tracePt t="2688" x="6865938" y="1173163"/>
          <p14:tracePt t="2699" x="6727825" y="1112838"/>
          <p14:tracePt t="2716" x="6583363" y="1044575"/>
          <p14:tracePt t="2719" x="6569075" y="1044575"/>
          <p14:tracePt t="2720" x="6553200" y="1036638"/>
          <p14:tracePt t="2732" x="6469063" y="1006475"/>
          <p14:tracePt t="2734" x="6461125" y="1006475"/>
          <p14:tracePt t="2750" x="6362700" y="974725"/>
          <p14:tracePt t="2766" x="6232525" y="968375"/>
          <p14:tracePt t="2782" x="6035675" y="960438"/>
          <p14:tracePt t="2786" x="5973763" y="960438"/>
          <p14:tracePt t="2788" x="5935663" y="960438"/>
          <p14:tracePt t="2790" x="5889625" y="960438"/>
          <p14:tracePt t="2800" x="5661025" y="960438"/>
          <p14:tracePt t="2802" x="5616575" y="960438"/>
          <p14:tracePt t="2860" x="4876800" y="1006475"/>
          <p14:tracePt t="2864" x="4876800" y="1012825"/>
          <p14:tracePt t="2873" x="4876800" y="1020763"/>
          <p14:tracePt t="2883" x="4876800" y="1028700"/>
          <p14:tracePt t="2900" x="4884738" y="1036638"/>
          <p14:tracePt t="2916" x="4884738" y="1044575"/>
          <p14:tracePt t="2933" x="4846638" y="1050925"/>
          <p14:tracePt t="2935" x="4838700" y="1058863"/>
          <p14:tracePt t="2936" x="4830763" y="1058863"/>
          <p14:tracePt t="2938" x="4816475" y="1058863"/>
          <p14:tracePt t="2940" x="4800600" y="1058863"/>
          <p14:tracePt t="2949" x="4746625" y="1066800"/>
          <p14:tracePt t="2966" x="4618038" y="1089025"/>
          <p14:tracePt t="2968" x="4610100" y="1096963"/>
          <p14:tracePt t="2982" x="4533900" y="1096963"/>
          <p14:tracePt t="2984" x="4525963" y="1096963"/>
          <p14:tracePt t="3000" x="4479925" y="1104900"/>
          <p14:tracePt t="3016" x="4465638" y="1127125"/>
          <p14:tracePt t="3033" x="4465638" y="1158875"/>
          <p14:tracePt t="3036" x="4457700" y="1165225"/>
          <p14:tracePt t="3050" x="4427538" y="1203325"/>
          <p14:tracePt t="3052" x="4419600" y="1203325"/>
          <p14:tracePt t="3054" x="4411663" y="1211263"/>
          <p14:tracePt t="3066" x="4365625" y="1235075"/>
          <p14:tracePt t="3083" x="4297363" y="1279525"/>
          <p14:tracePt t="3085" x="4289425" y="1279525"/>
          <p14:tracePt t="3086" x="4289425" y="1287463"/>
          <p14:tracePt t="3100" x="4259263" y="1311275"/>
          <p14:tracePt t="3116" x="4229100" y="1325563"/>
          <p14:tracePt t="3133" x="4213225" y="1333500"/>
          <p14:tracePt t="3149" x="4206875" y="1341438"/>
          <p14:tracePt t="3166" x="4206875" y="1349375"/>
          <p14:tracePt t="3183" x="4198938" y="1355725"/>
          <p14:tracePt t="3199" x="4191000" y="1371600"/>
          <p14:tracePt t="3216" x="4175125" y="1379538"/>
          <p14:tracePt t="3233" x="4160838" y="1393825"/>
          <p14:tracePt t="3250" x="4144963" y="1417638"/>
          <p14:tracePt t="3252" x="4137025" y="1417638"/>
          <p14:tracePt t="3266" x="4130675" y="1425575"/>
          <p14:tracePt t="3327" x="4130675" y="1431925"/>
          <p14:tracePt t="3331" x="4130675" y="1439863"/>
          <p14:tracePt t="3337" x="4130675" y="1447800"/>
          <p14:tracePt t="3350" x="4114800" y="1470025"/>
          <p14:tracePt t="3366" x="4106863" y="1508125"/>
          <p14:tracePt t="3383" x="4106863" y="1539875"/>
          <p14:tracePt t="3400" x="4106863" y="1577975"/>
          <p14:tracePt t="3402" x="4106863" y="1584325"/>
          <p14:tracePt t="3416" x="4114800" y="1608138"/>
          <p14:tracePt t="3433" x="4144963" y="1646238"/>
          <p14:tracePt t="3434" x="4152900" y="1646238"/>
          <p14:tracePt t="3437" x="4160838" y="1654175"/>
          <p14:tracePt t="3438" x="4168775" y="1654175"/>
          <p14:tracePt t="3450" x="4221163" y="1684338"/>
          <p14:tracePt t="3466" x="4275138" y="1714500"/>
          <p14:tracePt t="3469" x="4283075" y="1714500"/>
          <p14:tracePt t="3483" x="4305300" y="1730375"/>
          <p14:tracePt t="3500" x="4321175" y="1744663"/>
          <p14:tracePt t="3504" x="4327525" y="1752600"/>
          <p14:tracePt t="3516" x="4351338" y="1760538"/>
          <p14:tracePt t="3533" x="4397375" y="1768475"/>
          <p14:tracePt t="3536" x="4419600" y="1774825"/>
          <p14:tracePt t="3550" x="4473575" y="1782763"/>
          <p14:tracePt t="3566" x="4556125" y="1790700"/>
          <p14:tracePt t="3583" x="4618038" y="1806575"/>
          <p14:tracePt t="3585" x="4632325" y="1806575"/>
          <p14:tracePt t="3586" x="4640263" y="1806575"/>
          <p14:tracePt t="3600" x="4724400" y="1836738"/>
          <p14:tracePt t="3616" x="4822825" y="1858963"/>
          <p14:tracePt t="3618" x="4838700" y="1866900"/>
          <p14:tracePt t="3621" x="4854575" y="1866900"/>
          <p14:tracePt t="3622" x="4860925" y="1874838"/>
          <p14:tracePt t="3633" x="4930775" y="1889125"/>
          <p14:tracePt t="3650" x="5029200" y="1920875"/>
          <p14:tracePt t="3652" x="5051425" y="1927225"/>
          <p14:tracePt t="3655" x="5059363" y="1927225"/>
          <p14:tracePt t="3666" x="5151438" y="1951038"/>
          <p14:tracePt t="3683" x="5303838" y="1981200"/>
          <p14:tracePt t="3684" x="5326063" y="1989138"/>
          <p14:tracePt t="3686" x="5349875" y="1989138"/>
          <p14:tracePt t="3700" x="5508625" y="2019300"/>
          <p14:tracePt t="3702" x="5532438" y="2019300"/>
          <p14:tracePt t="3716" x="5668963" y="2027238"/>
          <p14:tracePt t="3719" x="5684838" y="2035175"/>
          <p14:tracePt t="3720" x="5707063" y="2035175"/>
          <p14:tracePt t="3722" x="5722938" y="2035175"/>
          <p14:tracePt t="3733" x="5799138" y="2035175"/>
          <p14:tracePt t="3750" x="5897563" y="2035175"/>
          <p14:tracePt t="3752" x="5905500" y="2035175"/>
          <p14:tracePt t="3754" x="5913438" y="2035175"/>
          <p14:tracePt t="3766" x="5959475" y="2049463"/>
          <p14:tracePt t="3783" x="6019800" y="2049463"/>
          <p14:tracePt t="3785" x="6035675" y="2049463"/>
          <p14:tracePt t="3800" x="6073775" y="2049463"/>
          <p14:tracePt t="3816" x="6111875" y="2049463"/>
          <p14:tracePt t="3833" x="6142038" y="2041525"/>
          <p14:tracePt t="3834" x="6149975" y="2041525"/>
          <p14:tracePt t="3850" x="6180138" y="2035175"/>
          <p14:tracePt t="3866" x="6218238" y="2027238"/>
          <p14:tracePt t="3869" x="6226175" y="2027238"/>
          <p14:tracePt t="3870" x="6232525" y="2027238"/>
          <p14:tracePt t="3872" x="6240463" y="2019300"/>
          <p14:tracePt t="3883" x="6264275" y="2011363"/>
          <p14:tracePt t="3900" x="6324600" y="2003425"/>
          <p14:tracePt t="3903" x="6340475" y="1997075"/>
          <p14:tracePt t="3904" x="6346825" y="1997075"/>
          <p14:tracePt t="3906" x="6354763" y="1997075"/>
          <p14:tracePt t="3916" x="6416675" y="1981200"/>
          <p14:tracePt t="3933" x="6499225" y="1958975"/>
          <p14:tracePt t="3934" x="6507163" y="1958975"/>
          <p14:tracePt t="3936" x="6530975" y="1951038"/>
          <p14:tracePt t="3938" x="6537325" y="1951038"/>
          <p14:tracePt t="3940" x="6545263" y="1943100"/>
          <p14:tracePt t="3950" x="6613525" y="1920875"/>
          <p14:tracePt t="3966" x="6721475" y="1897063"/>
          <p14:tracePt t="3969" x="6735763" y="1897063"/>
          <p14:tracePt t="3971" x="6743700" y="1889125"/>
          <p14:tracePt t="3983" x="6804025" y="1866900"/>
          <p14:tracePt t="3984" x="6819900" y="1866900"/>
          <p14:tracePt t="4000" x="6896100" y="1828800"/>
          <p14:tracePt t="4002" x="6904038" y="1820863"/>
          <p14:tracePt t="4016" x="6942138" y="1798638"/>
          <p14:tracePt t="4033" x="6980238" y="1768475"/>
          <p14:tracePt t="4050" x="7002463" y="1752600"/>
          <p14:tracePt t="4066" x="7026275" y="1736725"/>
          <p14:tracePt t="4084" x="7064375" y="1722438"/>
          <p14:tracePt t="4086" x="7070725" y="1722438"/>
          <p14:tracePt t="4100" x="7124700" y="1706563"/>
          <p14:tracePt t="4116" x="7185025" y="1692275"/>
          <p14:tracePt t="4119" x="7192963" y="1684338"/>
          <p14:tracePt t="4120" x="7200900" y="1684338"/>
          <p14:tracePt t="4122" x="7208838" y="1684338"/>
          <p14:tracePt t="4133" x="7239000" y="1660525"/>
          <p14:tracePt t="4150" x="7285038" y="1638300"/>
          <p14:tracePt t="4166" x="7315200" y="1608138"/>
          <p14:tracePt t="4183" x="7331075" y="1584325"/>
          <p14:tracePt t="4185" x="7337425" y="1584325"/>
          <p14:tracePt t="4200" x="7345363" y="1570038"/>
          <p14:tracePt t="4216" x="7369175" y="1554163"/>
          <p14:tracePt t="4219" x="7369175" y="1546225"/>
          <p14:tracePt t="4233" x="7391400" y="1539875"/>
          <p14:tracePt t="4250" x="7421563" y="1516063"/>
          <p14:tracePt t="4266" x="7437438" y="1508125"/>
          <p14:tracePt t="4283" x="7451725" y="1501775"/>
          <p14:tracePt t="4300" x="7451725" y="1493838"/>
          <p14:tracePt t="4316" x="7459663" y="1493838"/>
          <p14:tracePt t="4339" x="7467600" y="1493838"/>
          <p14:tracePt t="4355" x="7475538" y="1493838"/>
          <p14:tracePt t="4366" x="7483475" y="1493838"/>
          <p14:tracePt t="4383" x="7489825" y="1485900"/>
          <p14:tracePt t="4483" x="7497763" y="1485900"/>
          <p14:tracePt t="4489" x="7505700" y="1485900"/>
          <p14:tracePt t="4500" x="7521575" y="1485900"/>
          <p14:tracePt t="4516" x="7543800" y="1485900"/>
          <p14:tracePt t="4550" x="7551738" y="1485900"/>
          <p14:tracePt t="4646" x="7559675" y="1485900"/>
          <p14:tracePt t="4661" x="7566025" y="1485900"/>
          <p14:tracePt t="4666" x="7566025" y="1501775"/>
          <p14:tracePt t="4683" x="7581900" y="1516063"/>
          <p14:tracePt t="4700" x="7581900" y="1531938"/>
          <p14:tracePt t="4717" x="7589838" y="1546225"/>
          <p14:tracePt t="4733" x="7597775" y="1554163"/>
          <p14:tracePt t="4750" x="7612063" y="1570038"/>
          <p14:tracePt t="4766" x="7627938" y="1570038"/>
          <p14:tracePt t="4783" x="7642225" y="1577975"/>
          <p14:tracePt t="4813" x="7642225" y="1584325"/>
          <p14:tracePt t="4818" x="7650163" y="1592263"/>
          <p14:tracePt t="4833" x="7650163" y="1600200"/>
          <p14:tracePt t="4850" x="7658100" y="1608138"/>
          <p14:tracePt t="4883" x="7673975" y="1608138"/>
          <p14:tracePt t="4900" x="7688263" y="1608138"/>
          <p14:tracePt t="4902" x="7696200" y="1608138"/>
          <p14:tracePt t="4917" x="7712075" y="1608138"/>
          <p14:tracePt t="4933" x="7718425" y="1608138"/>
          <p14:tracePt t="5005" x="7726363" y="1608138"/>
          <p14:tracePt t="5011" x="7734300" y="1608138"/>
          <p14:tracePt t="5140" x="7742238" y="1608138"/>
          <p14:tracePt t="5253" x="7750175" y="1608138"/>
          <p14:tracePt t="5267" x="7756525" y="1616075"/>
          <p14:tracePt t="5277" x="7764463" y="1616075"/>
          <p14:tracePt t="5293" x="7764463" y="1622425"/>
          <p14:tracePt t="5571" x="7772400" y="1622425"/>
          <p14:tracePt t="5646" x="7780338" y="1622425"/>
          <p14:tracePt t="5651" x="7788275" y="1622425"/>
          <p14:tracePt t="5667" x="7840663" y="1622425"/>
          <p14:tracePt t="5684" x="7894638" y="1622425"/>
          <p14:tracePt t="5687" x="7902575" y="1622425"/>
          <p14:tracePt t="5700" x="7932738" y="1622425"/>
          <p14:tracePt t="5717" x="7940675" y="1622425"/>
          <p14:tracePt t="5805" x="7947025" y="1622425"/>
          <p14:tracePt t="5815" x="7954963" y="1622425"/>
          <p14:tracePt t="5818" x="7962900" y="1622425"/>
          <p14:tracePt t="5834" x="7978775" y="1622425"/>
          <p14:tracePt t="5850" x="8001000" y="1622425"/>
          <p14:tracePt t="5867" x="8016875" y="1622425"/>
          <p14:tracePt t="5884" x="8031163" y="1622425"/>
          <p14:tracePt t="5943" x="8039100" y="1622425"/>
          <p14:tracePt t="5955" x="8047038" y="1616075"/>
          <p14:tracePt t="5968" x="8054975" y="1616075"/>
          <p14:tracePt t="5977" x="8061325" y="1616075"/>
          <p14:tracePt t="6035" x="8069263" y="1616075"/>
          <p14:tracePt t="6045" x="8077200" y="1616075"/>
          <p14:tracePt t="6053" x="8085138" y="1616075"/>
          <p14:tracePt t="6067" x="8099425" y="1616075"/>
          <p14:tracePt t="6084" x="8115300" y="1616075"/>
          <p14:tracePt t="6121" x="8123238" y="1616075"/>
          <p14:tracePt t="6205" x="8131175" y="1616075"/>
          <p14:tracePt t="6223" x="8137525" y="1616075"/>
          <p14:tracePt t="6259" x="8145463" y="1616075"/>
          <p14:tracePt t="6265" x="8153400" y="1616075"/>
          <p14:tracePt t="6275" x="8161338" y="1616075"/>
          <p14:tracePt t="6284" x="8169275" y="1608138"/>
          <p14:tracePt t="6301" x="8213725" y="1608138"/>
          <p14:tracePt t="6317" x="8259763" y="1600200"/>
          <p14:tracePt t="6334" x="8297863" y="1584325"/>
          <p14:tracePt t="6350" x="8305800" y="1584325"/>
          <p14:tracePt t="6367" x="8313738" y="1584325"/>
          <p14:tracePt t="6478" x="8321675" y="1584325"/>
          <p14:tracePt t="6491" x="8328025" y="1584325"/>
          <p14:tracePt t="6502" x="8335963" y="1584325"/>
          <p14:tracePt t="6511" x="8343900" y="1584325"/>
          <p14:tracePt t="6517" x="8351838" y="1584325"/>
          <p14:tracePt t="6534" x="8366125" y="1584325"/>
          <p14:tracePt t="6550" x="8382000" y="1584325"/>
          <p14:tracePt t="6595" x="8389938" y="1584325"/>
          <p14:tracePt t="6603" x="8397875" y="1584325"/>
          <p14:tracePt t="6608" x="8404225" y="1584325"/>
          <p14:tracePt t="6617" x="8420100" y="1584325"/>
          <p14:tracePt t="6634" x="8442325" y="1584325"/>
          <p14:tracePt t="6650" x="8466138" y="1577975"/>
          <p14:tracePt t="6784" x="8474075" y="1577975"/>
          <p14:tracePt t="6840" x="8488363" y="1570038"/>
          <p14:tracePt t="7963" x="8488363" y="1562100"/>
          <p14:tracePt t="7983" x="8488363" y="1554163"/>
          <p14:tracePt t="7986" x="8496300" y="1554163"/>
          <p14:tracePt t="8001" x="8496300" y="1546225"/>
          <p14:tracePt t="8018" x="8496300" y="1531938"/>
          <p14:tracePt t="8034" x="8496300" y="1516063"/>
          <p14:tracePt t="8036" x="8496300" y="1508125"/>
          <p14:tracePt t="8052" x="8474075" y="1485900"/>
          <p14:tracePt t="8068" x="8389938" y="1455738"/>
          <p14:tracePt t="8084" x="8229600" y="1409700"/>
          <p14:tracePt t="8085" x="0" y="0"/>
        </p14:tracePtLst>
        <p14:tracePtLst>
          <p14:tracePt t="10181" x="2027238" y="3946525"/>
          <p14:tracePt t="10182" x="2011363" y="3962400"/>
          <p14:tracePt t="10188" x="1973263" y="4016375"/>
          <p14:tracePt t="10202" x="1882775" y="4144963"/>
          <p14:tracePt t="10218" x="1790700" y="4297363"/>
          <p14:tracePt t="10235" x="1706563" y="4427538"/>
          <p14:tracePt t="10236" x="1706563" y="4449763"/>
          <p14:tracePt t="10252" x="1668463" y="4556125"/>
          <p14:tracePt t="10269" x="1654175" y="4664075"/>
          <p14:tracePt t="10285" x="1630363" y="4746625"/>
          <p14:tracePt t="10286" x="1622425" y="4770438"/>
          <p14:tracePt t="10302" x="1600200" y="4892675"/>
          <p14:tracePt t="10318" x="1546225" y="5045075"/>
          <p14:tracePt t="10335" x="1524000" y="5189538"/>
          <p14:tracePt t="10336" x="1524000" y="5203825"/>
          <p14:tracePt t="10352" x="1524000" y="5341938"/>
          <p14:tracePt t="10369" x="1570038" y="5456238"/>
          <p14:tracePt t="10370" x="1584325" y="5470525"/>
          <p14:tracePt t="10372" x="1600200" y="5486400"/>
          <p14:tracePt t="10385" x="1692275" y="5562600"/>
          <p14:tracePt t="10402" x="1836738" y="5661025"/>
          <p14:tracePt t="10418" x="1927225" y="5753100"/>
          <p14:tracePt t="10436" x="1997075" y="5859463"/>
          <p14:tracePt t="10452" x="2057400" y="5959475"/>
          <p14:tracePt t="10468" x="2103438" y="6049963"/>
          <p14:tracePt t="10470" x="2111375" y="6049963"/>
          <p14:tracePt t="10472" x="2111375" y="6057900"/>
          <p14:tracePt t="10485" x="2133600" y="6111875"/>
          <p14:tracePt t="10502" x="2141538" y="6142038"/>
          <p14:tracePt t="10518" x="2149475" y="6149975"/>
          <p14:tracePt t="10569" x="2155825" y="6149975"/>
          <p14:tracePt t="10586" x="2155825" y="6142038"/>
          <p14:tracePt t="10591" x="2163763" y="6142038"/>
          <p14:tracePt t="10602" x="2171700" y="6142038"/>
          <p14:tracePt t="10619" x="2193925" y="6126163"/>
          <p14:tracePt t="10635" x="2217738" y="6096000"/>
          <p14:tracePt t="10636" x="2217738" y="6088063"/>
          <p14:tracePt t="10652" x="2232025" y="6042025"/>
          <p14:tracePt t="10655" x="2232025" y="6035675"/>
          <p14:tracePt t="10657" x="2232025" y="6027738"/>
          <p14:tracePt t="10658" x="2239963" y="6019800"/>
          <p14:tracePt t="10668" x="2239963" y="5989638"/>
          <p14:tracePt t="10670" x="2239963" y="5981700"/>
          <p14:tracePt t="10685" x="2247900" y="5935663"/>
          <p14:tracePt t="10687" x="2255838" y="5927725"/>
          <p14:tracePt t="10702" x="2270125" y="5875338"/>
          <p14:tracePt t="10719" x="2301875" y="5813425"/>
          <p14:tracePt t="10720" x="2301875" y="5799138"/>
          <p14:tracePt t="10736" x="2362200" y="5715000"/>
          <p14:tracePt t="10739" x="2370138" y="5707063"/>
          <p14:tracePt t="10740" x="2378075" y="5692775"/>
          <p14:tracePt t="10742" x="2384425" y="5684838"/>
          <p14:tracePt t="10752" x="2430463" y="5616575"/>
          <p14:tracePt t="10769" x="2468563" y="5516563"/>
          <p14:tracePt t="10771" x="2476500" y="5502275"/>
          <p14:tracePt t="10772" x="2476500" y="5486400"/>
          <p14:tracePt t="10786" x="2484438" y="5410200"/>
          <p14:tracePt t="10802" x="2484438" y="5326063"/>
          <p14:tracePt t="10805" x="2484438" y="5318125"/>
          <p14:tracePt t="10807" x="2484438" y="5311775"/>
          <p14:tracePt t="10808" x="2484438" y="5303838"/>
          <p14:tracePt t="10819" x="2468563" y="5249863"/>
          <p14:tracePt t="10836" x="2446338" y="5181600"/>
          <p14:tracePt t="10839" x="2446338" y="5165725"/>
          <p14:tracePt t="10852" x="2422525" y="5121275"/>
          <p14:tracePt t="10869" x="2392363" y="5059363"/>
          <p14:tracePt t="10870" x="2392363" y="5051425"/>
          <p14:tracePt t="10872" x="2384425" y="5037138"/>
          <p14:tracePt t="10886" x="2362200" y="4999038"/>
          <p14:tracePt t="10902" x="2354263" y="4968875"/>
          <p14:tracePt t="10919" x="2354263" y="4953000"/>
          <p14:tracePt t="10935" x="2354263" y="4937125"/>
          <p14:tracePt t="10952" x="2370138" y="4930775"/>
          <p14:tracePt t="10969" x="2378075" y="4899025"/>
          <p14:tracePt t="10971" x="2378075" y="4892675"/>
          <p14:tracePt t="10972" x="2384425" y="4892675"/>
          <p14:tracePt t="10974" x="2384425" y="4884738"/>
          <p14:tracePt t="10986" x="2400300" y="4846638"/>
          <p14:tracePt t="11002" x="2416175" y="4792663"/>
          <p14:tracePt t="11019" x="2438400" y="4740275"/>
          <p14:tracePt t="11020" x="2438400" y="4732338"/>
          <p14:tracePt t="11036" x="2446338" y="4694238"/>
          <p14:tracePt t="11052" x="2446338" y="4656138"/>
          <p14:tracePt t="11054" x="2454275" y="4656138"/>
          <p14:tracePt t="11056" x="2454275" y="4648200"/>
          <p14:tracePt t="11069" x="2454275" y="4625975"/>
          <p14:tracePt t="11086" x="2454275" y="4602163"/>
          <p14:tracePt t="11088" x="2460625" y="4602163"/>
          <p14:tracePt t="11102" x="2460625" y="4587875"/>
          <p14:tracePt t="11104" x="2468563" y="4579938"/>
          <p14:tracePt t="11119" x="2476500" y="4564063"/>
          <p14:tracePt t="11136" x="2492375" y="4541838"/>
          <p14:tracePt t="11152" x="2506663" y="4518025"/>
          <p14:tracePt t="11154" x="2506663" y="4511675"/>
          <p14:tracePt t="11169" x="2514600" y="4479925"/>
          <p14:tracePt t="11186" x="2522538" y="4449763"/>
          <p14:tracePt t="11188" x="2530475" y="4441825"/>
          <p14:tracePt t="11190" x="2530475" y="4435475"/>
          <p14:tracePt t="11202" x="2536825" y="4419600"/>
          <p14:tracePt t="11219" x="2544763" y="4397375"/>
          <p14:tracePt t="11221" x="2544763" y="4389438"/>
          <p14:tracePt t="11236" x="2560638" y="4365625"/>
          <p14:tracePt t="11238" x="2568575" y="4365625"/>
          <p14:tracePt t="11252" x="2574925" y="4343400"/>
          <p14:tracePt t="11269" x="2582863" y="4327525"/>
          <p14:tracePt t="11285" x="2582863" y="4313238"/>
          <p14:tracePt t="11361" x="2590800" y="4313238"/>
          <p14:tracePt t="11366" x="2590800" y="4305300"/>
          <p14:tracePt t="11370" x="2590800" y="4297363"/>
          <p14:tracePt t="11386" x="2606675" y="4267200"/>
          <p14:tracePt t="11402" x="2613025" y="4229100"/>
          <p14:tracePt t="11404" x="2613025" y="4221163"/>
          <p14:tracePt t="11419" x="2620963" y="4191000"/>
          <p14:tracePt t="11436" x="2628900" y="4152900"/>
          <p14:tracePt t="11452" x="2628900" y="4122738"/>
          <p14:tracePt t="11469" x="2628900" y="4098925"/>
          <p14:tracePt t="11486" x="2628900" y="4084638"/>
          <p14:tracePt t="11502" x="2628900" y="4076700"/>
          <p14:tracePt t="11519" x="2628900" y="4068763"/>
          <p14:tracePt t="11536" x="2628900" y="4054475"/>
          <p14:tracePt t="11552" x="2628900" y="4030663"/>
          <p14:tracePt t="11569" x="2628900" y="4008438"/>
          <p14:tracePt t="11586" x="2628900" y="3984625"/>
          <p14:tracePt t="11588" x="2620963" y="3984625"/>
          <p14:tracePt t="11602" x="2613025" y="3970338"/>
          <p14:tracePt t="11605" x="2613025" y="3962400"/>
          <p14:tracePt t="11619" x="2613025" y="3946525"/>
          <p14:tracePt t="11622" x="2613025" y="3940175"/>
          <p14:tracePt t="11636" x="2613025" y="3916363"/>
          <p14:tracePt t="11652" x="2613025" y="3902075"/>
          <p14:tracePt t="11654" x="2613025" y="3894138"/>
          <p14:tracePt t="11669" x="2606675" y="3878263"/>
          <p14:tracePt t="11686" x="2606675" y="3856038"/>
          <p14:tracePt t="11702" x="2606675" y="3840163"/>
          <p14:tracePt t="11719" x="2606675" y="3825875"/>
          <p14:tracePt t="11736" x="2606675" y="3817938"/>
          <p14:tracePt t="11752" x="2606675" y="3810000"/>
          <p14:tracePt t="11769" x="2620963" y="3787775"/>
          <p14:tracePt t="11786" x="2636838" y="3756025"/>
          <p14:tracePt t="11803" x="2651125" y="3725863"/>
          <p14:tracePt t="11805" x="2659063" y="3717925"/>
          <p14:tracePt t="11819" x="2667000" y="3687763"/>
          <p14:tracePt t="11836" x="2689225" y="3641725"/>
          <p14:tracePt t="11838" x="2697163" y="3635375"/>
          <p14:tracePt t="11852" x="2705100" y="3589338"/>
          <p14:tracePt t="11854" x="2713038" y="3589338"/>
          <p14:tracePt t="11856" x="2713038" y="3581400"/>
          <p14:tracePt t="11869" x="2720975" y="3551238"/>
          <p14:tracePt t="11871" x="2720975" y="3543300"/>
          <p14:tracePt t="11886" x="2743200" y="3513138"/>
          <p14:tracePt t="11902" x="2773363" y="3475038"/>
          <p14:tracePt t="11905" x="2781300" y="3467100"/>
          <p14:tracePt t="11906" x="2781300" y="3459163"/>
          <p14:tracePt t="11908" x="2789238" y="3459163"/>
          <p14:tracePt t="11919" x="2803525" y="3436938"/>
          <p14:tracePt t="11920" x="2811463" y="3429000"/>
          <p14:tracePt t="11936" x="2841625" y="3390900"/>
          <p14:tracePt t="11952" x="2873375" y="3336925"/>
          <p14:tracePt t="11954" x="2879725" y="3336925"/>
          <p14:tracePt t="11956" x="2879725" y="3330575"/>
          <p14:tracePt t="11958" x="2887663" y="3322638"/>
          <p14:tracePt t="11969" x="2903538" y="3284538"/>
          <p14:tracePt t="11970" x="2911475" y="3284538"/>
          <p14:tracePt t="11986" x="2941638" y="3222625"/>
          <p14:tracePt t="11989" x="2949575" y="3216275"/>
          <p14:tracePt t="11990" x="2949575" y="3208338"/>
          <p14:tracePt t="11992" x="2955925" y="3200400"/>
          <p14:tracePt t="12002" x="2971800" y="3170238"/>
          <p14:tracePt t="12019" x="2979738" y="3132138"/>
          <p14:tracePt t="12020" x="2987675" y="3132138"/>
          <p14:tracePt t="12022" x="2987675" y="3124200"/>
          <p14:tracePt t="12036" x="2994025" y="3101975"/>
          <p14:tracePt t="12053" x="2994025" y="3086100"/>
          <p14:tracePt t="12191" x="2987675" y="3086100"/>
          <p14:tracePt t="12197" x="2979738" y="3086100"/>
          <p14:tracePt t="12203" x="2971800" y="3086100"/>
          <p14:tracePt t="12219" x="2941638" y="3094038"/>
          <p14:tracePt t="12236" x="2887663" y="3108325"/>
          <p14:tracePt t="12238" x="2879725" y="3108325"/>
          <p14:tracePt t="12252" x="2819400" y="3108325"/>
          <p14:tracePt t="12254" x="2803525" y="3108325"/>
          <p14:tracePt t="12256" x="2789238" y="3108325"/>
          <p14:tracePt t="12269" x="2720975" y="3108325"/>
          <p14:tracePt t="12270" x="2713038" y="3108325"/>
          <p14:tracePt t="12286" x="2613025" y="3108325"/>
          <p14:tracePt t="12303" x="2522538" y="3101975"/>
          <p14:tracePt t="12305" x="2506663" y="3101975"/>
          <p14:tracePt t="12306" x="2498725" y="3101975"/>
          <p14:tracePt t="12308" x="2492375" y="3101975"/>
          <p14:tracePt t="12319" x="2454275" y="3101975"/>
          <p14:tracePt t="12336" x="2392363" y="3101975"/>
          <p14:tracePt t="12338" x="2384425" y="3101975"/>
          <p14:tracePt t="12340" x="2378075" y="3101975"/>
          <p14:tracePt t="12352" x="2362200" y="3101975"/>
          <p14:tracePt t="12369" x="2346325" y="3101975"/>
          <p14:tracePt t="12459" x="2346325" y="3108325"/>
          <p14:tracePt t="12463" x="2339975" y="3108325"/>
          <p14:tracePt t="12471" x="2332038" y="3108325"/>
          <p14:tracePt t="12487" x="2316163" y="3108325"/>
          <p14:tracePt t="12503" x="2308225" y="3108325"/>
          <p14:tracePt t="12519" x="2301875" y="3108325"/>
          <p14:tracePt t="12639" x="2301875" y="3124200"/>
          <p14:tracePt t="12645" x="2301875" y="3132138"/>
          <p14:tracePt t="12653" x="2301875" y="3140075"/>
          <p14:tracePt t="12670" x="2332038" y="3178175"/>
          <p14:tracePt t="12686" x="2370138" y="3216275"/>
          <p14:tracePt t="12688" x="2370138" y="3222625"/>
          <p14:tracePt t="12691" x="2378075" y="3222625"/>
          <p14:tracePt t="12692" x="2378075" y="3230563"/>
          <p14:tracePt t="12703" x="2400300" y="3254375"/>
          <p14:tracePt t="12720" x="2422525" y="3284538"/>
          <p14:tracePt t="12736" x="2446338" y="3298825"/>
          <p14:tracePt t="12753" x="2476500" y="3306763"/>
          <p14:tracePt t="12770" x="2536825" y="3306763"/>
          <p14:tracePt t="12786" x="2613025" y="3306763"/>
          <p14:tracePt t="12803" x="2697163" y="3306763"/>
          <p14:tracePt t="12804" x="2705100" y="3306763"/>
          <p14:tracePt t="12820" x="2765425" y="3306763"/>
          <p14:tracePt t="12836" x="2803525" y="3298825"/>
          <p14:tracePt t="12853" x="2835275" y="3292475"/>
          <p14:tracePt t="12870" x="2879725" y="3284538"/>
          <p14:tracePt t="12886" x="2911475" y="3284538"/>
          <p14:tracePt t="12903" x="2941638" y="3276600"/>
          <p14:tracePt t="12920" x="2955925" y="3276600"/>
          <p14:tracePt t="12936" x="2963863" y="3276600"/>
          <p14:tracePt t="12939" x="2971800" y="3276600"/>
          <p14:tracePt t="12963" x="2979738" y="3276600"/>
          <p14:tracePt t="13183" x="2971800" y="3276600"/>
          <p14:tracePt t="13189" x="2963863" y="3276600"/>
          <p14:tracePt t="13267" x="2971800" y="3276600"/>
          <p14:tracePt t="13439" x="2979738" y="3276600"/>
          <p14:tracePt t="13577" x="2987675" y="3276600"/>
          <p14:tracePt t="13739" x="2994025" y="3276600"/>
          <p14:tracePt t="13744" x="3001963" y="3276600"/>
          <p14:tracePt t="13753" x="3009900" y="3268663"/>
          <p14:tracePt t="13770" x="3025775" y="3260725"/>
          <p14:tracePt t="13786" x="3055938" y="3254375"/>
          <p14:tracePt t="13803" x="3101975" y="3230563"/>
          <p14:tracePt t="13804" x="3108325" y="3230563"/>
          <p14:tracePt t="13806" x="3124200" y="3230563"/>
          <p14:tracePt t="13820" x="3230563" y="3178175"/>
          <p14:tracePt t="13821" x="0" y="0"/>
        </p14:tracePtLst>
        <p14:tracePtLst>
          <p14:tracePt t="16500" x="4060825" y="1790700"/>
          <p14:tracePt t="16636" x="4068763" y="1790700"/>
          <p14:tracePt t="16661" x="4076700" y="1790700"/>
          <p14:tracePt t="16680" x="4084638" y="1790700"/>
          <p14:tracePt t="16688" x="4092575" y="1790700"/>
          <p14:tracePt t="16704" x="4098925" y="1790700"/>
          <p14:tracePt t="16721" x="4106863" y="1790700"/>
          <p14:tracePt t="16734" x="4114800" y="1790700"/>
          <p14:tracePt t="16740" x="4122738" y="1790700"/>
          <p14:tracePt t="16754" x="4130675" y="1790700"/>
          <p14:tracePt t="16771" x="4137025" y="1790700"/>
          <p14:tracePt t="16787" x="4144963" y="1790700"/>
          <p14:tracePt t="16847" x="4152900" y="1790700"/>
          <p14:tracePt t="16869" x="4160838" y="1790700"/>
          <p14:tracePt t="16881" x="4168775" y="1790700"/>
          <p14:tracePt t="16891" x="4175125" y="1790700"/>
          <p14:tracePt t="16904" x="4183063" y="1790700"/>
          <p14:tracePt t="16921" x="4198938" y="1790700"/>
          <p14:tracePt t="16938" x="4213225" y="1790700"/>
          <p14:tracePt t="16954" x="4229100" y="1790700"/>
          <p14:tracePt t="16971" x="4251325" y="1790700"/>
          <p14:tracePt t="16988" x="4267200" y="1790700"/>
          <p14:tracePt t="17004" x="4297363" y="1790700"/>
          <p14:tracePt t="17021" x="4335463" y="1790700"/>
          <p14:tracePt t="17023" x="4343400" y="1790700"/>
          <p14:tracePt t="17024" x="4351338" y="1790700"/>
          <p14:tracePt t="17026" x="4359275" y="1790700"/>
          <p14:tracePt t="17038" x="4389438" y="1790700"/>
          <p14:tracePt t="17054" x="4411663" y="1790700"/>
          <p14:tracePt t="17071" x="4427538" y="1790700"/>
          <p14:tracePt t="17104" x="4435475" y="1790700"/>
          <p14:tracePt t="17121" x="4457700" y="1790700"/>
          <p14:tracePt t="17138" x="4503738" y="1790700"/>
          <p14:tracePt t="17140" x="4511675" y="1790700"/>
          <p14:tracePt t="17154" x="4525963" y="1790700"/>
          <p14:tracePt t="17171" x="4533900" y="1790700"/>
          <p14:tracePt t="17188" x="4541838" y="1790700"/>
          <p14:tracePt t="17237" x="4549775" y="1790700"/>
          <p14:tracePt t="17245" x="4556125" y="1790700"/>
          <p14:tracePt t="17254" x="4579938" y="1790700"/>
          <p14:tracePt t="17271" x="4640263" y="1790700"/>
          <p14:tracePt t="17272" x="4656138" y="1790700"/>
          <p14:tracePt t="17288" x="4740275" y="1790700"/>
          <p14:tracePt t="17304" x="4816475" y="1790700"/>
          <p14:tracePt t="17306" x="4822825" y="1790700"/>
          <p14:tracePt t="17308" x="4838700" y="1790700"/>
          <p14:tracePt t="17321" x="4876800" y="1790700"/>
          <p14:tracePt t="17338" x="4906963" y="1790700"/>
          <p14:tracePt t="17355" x="4922838" y="1790700"/>
          <p14:tracePt t="17371" x="4930775" y="1790700"/>
          <p14:tracePt t="17388" x="4953000" y="1790700"/>
          <p14:tracePt t="17404" x="5006975" y="1790700"/>
          <p14:tracePt t="17421" x="5059363" y="1806575"/>
          <p14:tracePt t="17423" x="5067300" y="1806575"/>
          <p14:tracePt t="17438" x="5105400" y="1812925"/>
          <p14:tracePt t="17454" x="5135563" y="1836738"/>
          <p14:tracePt t="17456" x="5143500" y="1836738"/>
          <p14:tracePt t="17471" x="5159375" y="1844675"/>
          <p14:tracePt t="17488" x="5181600" y="1866900"/>
          <p14:tracePt t="17504" x="5197475" y="1866900"/>
          <p14:tracePt t="17521" x="5219700" y="1874838"/>
          <p14:tracePt t="17538" x="5265738" y="1874838"/>
          <p14:tracePt t="17554" x="5311775" y="1874838"/>
          <p14:tracePt t="17571" x="5341938" y="1874838"/>
          <p14:tracePt t="17588" x="5349875" y="1874838"/>
          <p14:tracePt t="17605" x="5356225" y="1874838"/>
          <p14:tracePt t="17625" x="5364163" y="1874838"/>
          <p14:tracePt t="17638" x="5372100" y="1874838"/>
          <p14:tracePt t="17655" x="5402263" y="1874838"/>
          <p14:tracePt t="17671" x="5432425" y="1889125"/>
          <p14:tracePt t="17674" x="5440363" y="1889125"/>
          <p14:tracePt t="17688" x="5464175" y="1889125"/>
          <p14:tracePt t="17704" x="5470525" y="1889125"/>
          <p14:tracePt t="17790" x="5478463" y="1889125"/>
          <p14:tracePt t="17803" x="5486400" y="1889125"/>
          <p14:tracePt t="17809" x="5486400" y="1897063"/>
          <p14:tracePt t="17821" x="5494338" y="1897063"/>
          <p14:tracePt t="17838" x="5516563" y="1905000"/>
          <p14:tracePt t="17855" x="5546725" y="1912938"/>
          <p14:tracePt t="17871" x="5562600" y="1920875"/>
          <p14:tracePt t="17888" x="5584825" y="1927225"/>
          <p14:tracePt t="17890" x="5584825" y="1935163"/>
          <p14:tracePt t="17904" x="5592763" y="1943100"/>
          <p14:tracePt t="17921" x="5608638" y="1958975"/>
          <p14:tracePt t="17922" x="5616575" y="1958975"/>
          <p14:tracePt t="17938" x="5622925" y="1965325"/>
          <p14:tracePt t="17955" x="5630863" y="1973263"/>
          <p14:tracePt t="17971" x="5654675" y="1981200"/>
          <p14:tracePt t="17988" x="5684838" y="1981200"/>
          <p14:tracePt t="18005" x="5707063" y="1981200"/>
          <p14:tracePt t="18021" x="5722938" y="1981200"/>
          <p14:tracePt t="18038" x="5730875" y="1981200"/>
          <p14:tracePt t="18089" x="5737225" y="1981200"/>
          <p14:tracePt t="18097" x="5745163" y="1981200"/>
          <p14:tracePt t="18105" x="5753100" y="1981200"/>
          <p14:tracePt t="18122" x="5783263" y="1981200"/>
          <p14:tracePt t="18138" x="5837238" y="1981200"/>
          <p14:tracePt t="18140" x="5845175" y="1981200"/>
          <p14:tracePt t="18142" x="5851525" y="1981200"/>
          <p14:tracePt t="18155" x="5889625" y="1981200"/>
          <p14:tracePt t="18172" x="5935663" y="1981200"/>
          <p14:tracePt t="18174" x="5943600" y="1981200"/>
          <p14:tracePt t="18176" x="5951538" y="1981200"/>
          <p14:tracePt t="18188" x="5965825" y="1981200"/>
          <p14:tracePt t="18205" x="5973763" y="1989138"/>
          <p14:tracePt t="18241" x="5981700" y="1989138"/>
          <p14:tracePt t="18248" x="5989638" y="1989138"/>
          <p14:tracePt t="18259" x="5997575" y="1989138"/>
          <p14:tracePt t="18272" x="6011863" y="1989138"/>
          <p14:tracePt t="18288" x="6035675" y="1989138"/>
          <p14:tracePt t="18305" x="6073775" y="1989138"/>
          <p14:tracePt t="18307" x="6080125" y="1989138"/>
          <p14:tracePt t="18322" x="6096000" y="1989138"/>
          <p14:tracePt t="18338" x="6118225" y="2003425"/>
          <p14:tracePt t="18356" x="6126163" y="2019300"/>
          <p14:tracePt t="18372" x="6134100" y="2019300"/>
          <p14:tracePt t="18388" x="6142038" y="2019300"/>
          <p14:tracePt t="18405" x="6149975" y="2019300"/>
          <p14:tracePt t="18422" x="6172200" y="2019300"/>
          <p14:tracePt t="18438" x="6188075" y="2019300"/>
          <p14:tracePt t="18455" x="6202363" y="2019300"/>
          <p14:tracePt t="18481" x="6210300" y="2019300"/>
          <p14:tracePt t="18493" x="6210300" y="2011363"/>
          <p14:tracePt t="18505" x="6226175" y="2011363"/>
          <p14:tracePt t="18522" x="6248400" y="2011363"/>
          <p14:tracePt t="18538" x="6286500" y="1997075"/>
          <p14:tracePt t="18555" x="6308725" y="1989138"/>
          <p14:tracePt t="18557" x="6316663" y="1981200"/>
          <p14:tracePt t="18558" x="6324600" y="1981200"/>
          <p14:tracePt t="18571" x="6340475" y="1973263"/>
          <p14:tracePt t="18588" x="6362700" y="1965325"/>
          <p14:tracePt t="18605" x="6370638" y="1965325"/>
          <p14:tracePt t="18622" x="6384925" y="1965325"/>
          <p14:tracePt t="18638" x="6392863" y="1958975"/>
          <p14:tracePt t="18655" x="6408738" y="1943100"/>
          <p14:tracePt t="18672" x="6438900" y="1912938"/>
          <p14:tracePt t="18675" x="6446838" y="1912938"/>
          <p14:tracePt t="18676" x="6454775" y="1912938"/>
          <p14:tracePt t="18678" x="6454775" y="1905000"/>
          <p14:tracePt t="18688" x="6477000" y="1882775"/>
          <p14:tracePt t="18705" x="6499225" y="1858963"/>
          <p14:tracePt t="18722" x="6515100" y="1828800"/>
          <p14:tracePt t="18738" x="6523038" y="1812925"/>
          <p14:tracePt t="18755" x="6530975" y="1790700"/>
          <p14:tracePt t="18771" x="6537325" y="1752600"/>
          <p14:tracePt t="18788" x="6553200" y="1714500"/>
          <p14:tracePt t="18805" x="6569075" y="1676400"/>
          <p14:tracePt t="18806" x="6575425" y="1668463"/>
          <p14:tracePt t="18822" x="6599238" y="1622425"/>
          <p14:tracePt t="18838" x="6629400" y="1577975"/>
          <p14:tracePt t="18840" x="6637338" y="1570038"/>
          <p14:tracePt t="18842" x="6645275" y="1562100"/>
          <p14:tracePt t="18844" x="6645275" y="1554163"/>
          <p14:tracePt t="18855" x="6659563" y="1531938"/>
          <p14:tracePt t="18857" x="6667500" y="1524000"/>
          <p14:tracePt t="18872" x="6683375" y="1493838"/>
          <p14:tracePt t="18888" x="6689725" y="1477963"/>
          <p14:tracePt t="19005" x="6689725" y="1470025"/>
          <p14:tracePt t="19018" x="6689725" y="1463675"/>
          <p14:tracePt t="19029" x="6689725" y="1455738"/>
          <p14:tracePt t="19038" x="6689725" y="1447800"/>
          <p14:tracePt t="19055" x="6689725" y="1431925"/>
          <p14:tracePt t="19071" x="6689725" y="1425575"/>
          <p14:tracePt t="19088" x="6689725" y="1409700"/>
          <p14:tracePt t="19105" x="6689725" y="1401763"/>
          <p14:tracePt t="19167" x="6683375" y="1401763"/>
          <p14:tracePt t="19179" x="6675438" y="1401763"/>
          <p14:tracePt t="19185" x="6667500" y="1401763"/>
          <p14:tracePt t="19189" x="6667500" y="1393825"/>
          <p14:tracePt t="19205" x="6651625" y="1393825"/>
          <p14:tracePt t="19222" x="6637338" y="1387475"/>
          <p14:tracePt t="19238" x="6629400" y="1379538"/>
          <p14:tracePt t="19255" x="6621463" y="1371600"/>
          <p14:tracePt t="19272" x="6599238" y="1371600"/>
          <p14:tracePt t="19288" x="6575425" y="1363663"/>
          <p14:tracePt t="19305" x="6569075" y="1363663"/>
          <p14:tracePt t="19307" x="6561138" y="1355725"/>
          <p14:tracePt t="19322" x="6537325" y="1349375"/>
          <p14:tracePt t="19338" x="6523038" y="1349375"/>
          <p14:tracePt t="19355" x="6507163" y="1349375"/>
          <p14:tracePt t="19372" x="6477000" y="1349375"/>
          <p14:tracePt t="19388" x="6454775" y="1349375"/>
          <p14:tracePt t="19390" x="6446838" y="1349375"/>
          <p14:tracePt t="19405" x="6423025" y="1349375"/>
          <p14:tracePt t="19422" x="6378575" y="1349375"/>
          <p14:tracePt t="19438" x="6332538" y="1349375"/>
          <p14:tracePt t="19455" x="6294438" y="1349375"/>
          <p14:tracePt t="19456" x="6286500" y="1341438"/>
          <p14:tracePt t="19472" x="6232525" y="1341438"/>
          <p14:tracePt t="19488" x="6149975" y="1325563"/>
          <p14:tracePt t="19491" x="6134100" y="1325563"/>
          <p14:tracePt t="19492" x="6118225" y="1325563"/>
          <p14:tracePt t="19495" x="6111875" y="1325563"/>
          <p14:tracePt t="19505" x="6057900" y="1311275"/>
          <p14:tracePt t="19522" x="5989638" y="1311275"/>
          <p14:tracePt t="19538" x="5959475" y="1311275"/>
          <p14:tracePt t="19555" x="5935663" y="1311275"/>
          <p14:tracePt t="19556" x="5927725" y="1311275"/>
          <p14:tracePt t="19572" x="5921375" y="1311275"/>
          <p14:tracePt t="19588" x="5883275" y="1311275"/>
          <p14:tracePt t="19606" x="5821363" y="1311275"/>
          <p14:tracePt t="19609" x="5813425" y="1311275"/>
          <p14:tracePt t="19610" x="5807075" y="1311275"/>
          <p14:tracePt t="19612" x="5791200" y="1311275"/>
          <p14:tracePt t="19614" x="5783263" y="1311275"/>
          <p14:tracePt t="19622" x="5753100" y="1311275"/>
          <p14:tracePt t="19638" x="5699125" y="1311275"/>
          <p14:tracePt t="19641" x="5692775" y="1311275"/>
          <p14:tracePt t="19641" x="5684838" y="1311275"/>
          <p14:tracePt t="19656" x="5646738" y="1311275"/>
          <p14:tracePt t="19672" x="5600700" y="1311275"/>
          <p14:tracePt t="19674" x="5592763" y="1311275"/>
          <p14:tracePt t="19688" x="5570538" y="1311275"/>
          <p14:tracePt t="19692" x="5562600" y="1311275"/>
          <p14:tracePt t="19705" x="5540375" y="1311275"/>
          <p14:tracePt t="19722" x="5508625" y="1311275"/>
          <p14:tracePt t="19738" x="5456238" y="1311275"/>
          <p14:tracePt t="19741" x="5448300" y="1311275"/>
          <p14:tracePt t="19743" x="5440363" y="1311275"/>
          <p14:tracePt t="19744" x="5432425" y="1311275"/>
          <p14:tracePt t="19755" x="5394325" y="1311275"/>
          <p14:tracePt t="19772" x="5334000" y="1311275"/>
          <p14:tracePt t="19775" x="5326063" y="1311275"/>
          <p14:tracePt t="19789" x="5280025" y="1311275"/>
          <p14:tracePt t="19806" x="5227638" y="1311275"/>
          <p14:tracePt t="19822" x="5189538" y="1317625"/>
          <p14:tracePt t="19838" x="5165725" y="1317625"/>
          <p14:tracePt t="19856" x="5135563" y="1317625"/>
          <p14:tracePt t="19872" x="5089525" y="1317625"/>
          <p14:tracePt t="19888" x="5059363" y="1317625"/>
          <p14:tracePt t="19890" x="5051425" y="1317625"/>
          <p14:tracePt t="19906" x="5021263" y="1317625"/>
          <p14:tracePt t="19922" x="4999038" y="1317625"/>
          <p14:tracePt t="19939" x="4983163" y="1317625"/>
          <p14:tracePt t="19955" x="4960938" y="1317625"/>
          <p14:tracePt t="19972" x="4922838" y="1325563"/>
          <p14:tracePt t="19989" x="4868863" y="1333500"/>
          <p14:tracePt t="20005" x="4830763" y="1341438"/>
          <p14:tracePt t="20022" x="4808538" y="1341438"/>
          <p14:tracePt t="20024" x="4800600" y="1349375"/>
          <p14:tracePt t="20039" x="4792663" y="1349375"/>
          <p14:tracePt t="20055" x="4778375" y="1355725"/>
          <p14:tracePt t="20072" x="4770438" y="1363663"/>
          <p14:tracePt t="20089" x="4762500" y="1371600"/>
          <p14:tracePt t="20092" x="4746625" y="1371600"/>
          <p14:tracePt t="20106" x="4732338" y="1379538"/>
          <p14:tracePt t="20122" x="4716463" y="1387475"/>
          <p14:tracePt t="20139" x="4702175" y="1401763"/>
          <p14:tracePt t="20156" x="4686300" y="1409700"/>
          <p14:tracePt t="20172" x="4678363" y="1417638"/>
          <p14:tracePt t="20189" x="4670425" y="1431925"/>
          <p14:tracePt t="20206" x="4648200" y="1439863"/>
          <p14:tracePt t="20222" x="4632325" y="1463675"/>
          <p14:tracePt t="20239" x="4618038" y="1470025"/>
          <p14:tracePt t="20255" x="4610100" y="1485900"/>
          <p14:tracePt t="20272" x="4610100" y="1501775"/>
          <p14:tracePt t="20289" x="4610100" y="1508125"/>
          <p14:tracePt t="20305" x="4610100" y="1516063"/>
          <p14:tracePt t="20322" x="4602163" y="1531938"/>
          <p14:tracePt t="20339" x="4594225" y="1554163"/>
          <p14:tracePt t="20356" x="4587875" y="1584325"/>
          <p14:tracePt t="20410" x="4610100" y="1676400"/>
          <p14:tracePt t="20414" x="4618038" y="1676400"/>
          <p14:tracePt t="20422" x="4632325" y="1684338"/>
          <p14:tracePt t="20423" x="4632325" y="1692275"/>
          <p14:tracePt t="20439" x="4664075" y="1706563"/>
          <p14:tracePt t="20455" x="4694238" y="1722438"/>
          <p14:tracePt t="20472" x="4732338" y="1730375"/>
          <p14:tracePt t="20489" x="4762500" y="1744663"/>
          <p14:tracePt t="20506" x="4784725" y="1752600"/>
          <p14:tracePt t="20522" x="4816475" y="1760538"/>
          <p14:tracePt t="20524" x="4816475" y="1768475"/>
          <p14:tracePt t="20539" x="4838700" y="1774825"/>
          <p14:tracePt t="20556" x="4892675" y="1798638"/>
          <p14:tracePt t="20558" x="4906963" y="1798638"/>
          <p14:tracePt t="20572" x="4968875" y="1820863"/>
          <p14:tracePt t="20589" x="5067300" y="1851025"/>
          <p14:tracePt t="20590" x="5075238" y="1858963"/>
          <p14:tracePt t="20592" x="5083175" y="1858963"/>
          <p14:tracePt t="20606" x="5159375" y="1889125"/>
          <p14:tracePt t="20608" x="5165725" y="1889125"/>
          <p14:tracePt t="20622" x="5203825" y="1905000"/>
          <p14:tracePt t="20639" x="5235575" y="1912938"/>
          <p14:tracePt t="20642" x="5235575" y="1920875"/>
          <p14:tracePt t="20655" x="5249863" y="1920875"/>
          <p14:tracePt t="20672" x="5265738" y="1920875"/>
          <p14:tracePt t="20689" x="5280025" y="1920875"/>
          <p14:tracePt t="20706" x="5318125" y="1920875"/>
          <p14:tracePt t="20708" x="5326063" y="1920875"/>
          <p14:tracePt t="20710" x="5334000" y="1920875"/>
          <p14:tracePt t="20722" x="5356225" y="1920875"/>
          <p14:tracePt t="20739" x="5380038" y="1920875"/>
          <p14:tracePt t="20755" x="5387975" y="1920875"/>
          <p14:tracePt t="20772" x="5394325" y="1920875"/>
          <p14:tracePt t="20789" x="5402263" y="1920875"/>
          <p14:tracePt t="20806" x="5426075" y="1920875"/>
          <p14:tracePt t="20822" x="5448300" y="1927225"/>
          <p14:tracePt t="20839" x="5486400" y="1927225"/>
          <p14:tracePt t="20856" x="5516563" y="1927225"/>
          <p14:tracePt t="20872" x="5540375" y="1920875"/>
          <p14:tracePt t="20889" x="5546725" y="1920875"/>
          <p14:tracePt t="20890" x="5546725" y="1912938"/>
          <p14:tracePt t="20906" x="5554663" y="1912938"/>
          <p14:tracePt t="20922" x="5570538" y="1912938"/>
          <p14:tracePt t="20924" x="5578475" y="1912938"/>
          <p14:tracePt t="20939" x="5600700" y="1912938"/>
          <p14:tracePt t="20956" x="5638800" y="1905000"/>
          <p14:tracePt t="20972" x="5676900" y="1905000"/>
          <p14:tracePt t="20989" x="5722938" y="1889125"/>
          <p14:tracePt t="21006" x="5761038" y="1874838"/>
          <p14:tracePt t="21022" x="5783263" y="1866900"/>
          <p14:tracePt t="21024" x="5791200" y="1858963"/>
          <p14:tracePt t="21039" x="5807075" y="1858963"/>
          <p14:tracePt t="21056" x="5821363" y="1851025"/>
          <p14:tracePt t="21072" x="5867400" y="1844675"/>
          <p14:tracePt t="21089" x="5921375" y="1828800"/>
          <p14:tracePt t="21106" x="5981700" y="1806575"/>
          <p14:tracePt t="21108" x="5989638" y="1806575"/>
          <p14:tracePt t="21122" x="6042025" y="1782763"/>
          <p14:tracePt t="21125" x="6042025" y="1774825"/>
          <p14:tracePt t="21126" x="6049963" y="1774825"/>
          <p14:tracePt t="21139" x="6088063" y="1752600"/>
          <p14:tracePt t="21156" x="6118225" y="1730375"/>
          <p14:tracePt t="21172" x="6142038" y="1714500"/>
          <p14:tracePt t="21189" x="6149975" y="1706563"/>
          <p14:tracePt t="21206" x="6164263" y="1692275"/>
          <p14:tracePt t="21222" x="6188075" y="1668463"/>
          <p14:tracePt t="21239" x="6218238" y="1646238"/>
          <p14:tracePt t="21242" x="6232525" y="1646238"/>
          <p14:tracePt t="21245" x="6232525" y="1638300"/>
          <p14:tracePt t="21256" x="6248400" y="1622425"/>
          <p14:tracePt t="21272" x="6270625" y="1616075"/>
          <p14:tracePt t="21289" x="6278563" y="1608138"/>
          <p14:tracePt t="21338" x="6286500" y="1608138"/>
          <p14:tracePt t="21341" x="6286500" y="1600200"/>
          <p14:tracePt t="21356" x="6294438" y="1592263"/>
          <p14:tracePt t="21372" x="6308725" y="1584325"/>
          <p14:tracePt t="21389" x="6324600" y="1562100"/>
          <p14:tracePt t="21391" x="6332538" y="1562100"/>
          <p14:tracePt t="21406" x="6332538" y="1554163"/>
          <p14:tracePt t="21422" x="6340475" y="1554163"/>
          <p14:tracePt t="21445" x="6340475" y="1546225"/>
          <p14:tracePt t="21491" x="6340475" y="1539875"/>
          <p14:tracePt t="21496" x="6340475" y="1531938"/>
          <p14:tracePt t="21506" x="6340475" y="1524000"/>
          <p14:tracePt t="21522" x="6340475" y="1501775"/>
          <p14:tracePt t="21539" x="6332538" y="1485900"/>
          <p14:tracePt t="21556" x="6324600" y="1470025"/>
          <p14:tracePt t="21577" x="6316663" y="1463675"/>
          <p14:tracePt t="21622" x="6316663" y="1455738"/>
          <p14:tracePt t="21629" x="6308725" y="1455738"/>
          <p14:tracePt t="21639" x="6302375" y="1455738"/>
          <p14:tracePt t="21656" x="6256338" y="1431925"/>
          <p14:tracePt t="21672" x="6210300" y="1409700"/>
          <p14:tracePt t="21675" x="6202363" y="1401763"/>
          <p14:tracePt t="21689" x="6180138" y="1387475"/>
          <p14:tracePt t="21706" x="6142038" y="1379538"/>
          <p14:tracePt t="21723" x="6118225" y="1363663"/>
          <p14:tracePt t="21739" x="6096000" y="1355725"/>
          <p14:tracePt t="21756" x="6065838" y="1349375"/>
          <p14:tracePt t="21773" x="6011863" y="1325563"/>
          <p14:tracePt t="21776" x="5989638" y="1325563"/>
          <p14:tracePt t="21777" x="5981700" y="1317625"/>
          <p14:tracePt t="21789" x="5897563" y="1287463"/>
          <p14:tracePt t="21806" x="5775325" y="1235075"/>
          <p14:tracePt t="21807" x="5761038" y="1227138"/>
          <p14:tracePt t="21810" x="5753100" y="1227138"/>
          <p14:tracePt t="21823" x="5707063" y="1203325"/>
          <p14:tracePt t="21839" x="5668963" y="1189038"/>
          <p14:tracePt t="21840" x="5661025" y="1189038"/>
          <p14:tracePt t="21856" x="5646738" y="1189038"/>
          <p14:tracePt t="21873" x="5638800" y="1189038"/>
          <p14:tracePt t="21889" x="5622925" y="1181100"/>
          <p14:tracePt t="21906" x="5584825" y="1181100"/>
          <p14:tracePt t="21923" x="5532438" y="1181100"/>
          <p14:tracePt t="21926" x="5524500" y="1181100"/>
          <p14:tracePt t="21939" x="5470525" y="1181100"/>
          <p14:tracePt t="21956" x="5410200" y="1173163"/>
          <p14:tracePt t="21958" x="5402263" y="1173163"/>
          <p14:tracePt t="21960" x="5394325" y="1173163"/>
          <p14:tracePt t="21973" x="5356225" y="1173163"/>
          <p14:tracePt t="21990" x="5287963" y="1165225"/>
          <p14:tracePt t="22006" x="5219700" y="1165225"/>
          <p14:tracePt t="22008" x="5211763" y="1165225"/>
          <p14:tracePt t="22023" x="5127625" y="1165225"/>
          <p14:tracePt t="22025" x="5113338" y="1165225"/>
          <p14:tracePt t="22027" x="5097463" y="1165225"/>
          <p14:tracePt t="22028" x="5083175" y="1165225"/>
          <p14:tracePt t="22039" x="5021263" y="1165225"/>
          <p14:tracePt t="22056" x="4930775" y="1165225"/>
          <p14:tracePt t="22058" x="4914900" y="1165225"/>
          <p14:tracePt t="22073" x="4860925" y="1165225"/>
          <p14:tracePt t="22090" x="4816475" y="1165225"/>
          <p14:tracePt t="22092" x="4808538" y="1165225"/>
          <p14:tracePt t="22107" x="4778375" y="1165225"/>
          <p14:tracePt t="22123" x="4754563" y="1165225"/>
          <p14:tracePt t="22140" x="4716463" y="1165225"/>
          <p14:tracePt t="22142" x="4708525" y="1165225"/>
          <p14:tracePt t="22156" x="4640263" y="1150938"/>
          <p14:tracePt t="22159" x="4632325" y="1150938"/>
          <p14:tracePt t="22173" x="4541838" y="1143000"/>
          <p14:tracePt t="22176" x="4525963" y="1143000"/>
          <p14:tracePt t="22178" x="4518025" y="1143000"/>
          <p14:tracePt t="22190" x="4479925" y="1143000"/>
          <p14:tracePt t="22206" x="4427538" y="1143000"/>
          <p14:tracePt t="22223" x="4397375" y="1143000"/>
          <p14:tracePt t="22239" x="4365625" y="1143000"/>
          <p14:tracePt t="22242" x="4359275" y="1143000"/>
          <p14:tracePt t="22256" x="4335463" y="1143000"/>
          <p14:tracePt t="22273" x="4305300" y="1143000"/>
          <p14:tracePt t="22276" x="4289425" y="1143000"/>
          <p14:tracePt t="22290" x="4251325" y="1143000"/>
          <p14:tracePt t="22306" x="4206875" y="1143000"/>
          <p14:tracePt t="22308" x="4191000" y="1143000"/>
          <p14:tracePt t="22323" x="4152900" y="1143000"/>
          <p14:tracePt t="22339" x="4106863" y="1143000"/>
          <p14:tracePt t="22357" x="4060825" y="1150938"/>
          <p14:tracePt t="22359" x="4054475" y="1150938"/>
          <p14:tracePt t="22360" x="4046538" y="1150938"/>
          <p14:tracePt t="22373" x="4016375" y="1150938"/>
          <p14:tracePt t="22374" x="4008438" y="1150938"/>
          <p14:tracePt t="22390" x="3962400" y="1150938"/>
          <p14:tracePt t="22392" x="3954463" y="1150938"/>
          <p14:tracePt t="22406" x="3932238" y="1150938"/>
          <p14:tracePt t="22423" x="3924300" y="1150938"/>
          <p14:tracePt t="22440" x="3916363" y="1150938"/>
          <p14:tracePt t="22456" x="3902075" y="1150938"/>
          <p14:tracePt t="22473" x="3894138" y="1150938"/>
          <p14:tracePt t="22490" x="3870325" y="1150938"/>
          <p14:tracePt t="22506" x="3856038" y="1158875"/>
          <p14:tracePt t="22523" x="3825875" y="1173163"/>
          <p14:tracePt t="22540" x="3794125" y="1196975"/>
          <p14:tracePt t="22556" x="3771900" y="1211263"/>
          <p14:tracePt t="22573" x="3749675" y="1219200"/>
          <p14:tracePt t="22589" x="3741738" y="1235075"/>
          <p14:tracePt t="22606" x="3733800" y="1241425"/>
          <p14:tracePt t="22623" x="3725863" y="1241425"/>
          <p14:tracePt t="22640" x="3711575" y="1241425"/>
          <p14:tracePt t="22656" x="3703638" y="1241425"/>
          <p14:tracePt t="22673" x="3703638" y="1249363"/>
          <p14:tracePt t="22690" x="3687763" y="1257300"/>
          <p14:tracePt t="22706" x="3687763" y="1265238"/>
          <p14:tracePt t="22723" x="3679825" y="1273175"/>
          <p14:tracePt t="22765" x="3673475" y="1279525"/>
          <p14:tracePt t="22784" x="3673475" y="1287463"/>
          <p14:tracePt t="22796" x="3673475" y="1295400"/>
          <p14:tracePt t="22808" x="3673475" y="1303338"/>
          <p14:tracePt t="22823" x="3665538" y="1311275"/>
          <p14:tracePt t="22840" x="3657600" y="1333500"/>
          <p14:tracePt t="22857" x="3657600" y="1349375"/>
          <p14:tracePt t="22859" x="3657600" y="1355725"/>
          <p14:tracePt t="22873" x="3657600" y="1371600"/>
          <p14:tracePt t="22890" x="3657600" y="1379538"/>
          <p14:tracePt t="22906" x="3657600" y="1393825"/>
          <p14:tracePt t="22940" x="3665538" y="1401763"/>
          <p14:tracePt t="22956" x="3673475" y="1401763"/>
          <p14:tracePt t="22958" x="3673475" y="1409700"/>
          <p14:tracePt t="22977" x="3673475" y="1417638"/>
          <p14:tracePt t="22990" x="3679825" y="1425575"/>
          <p14:tracePt t="23006" x="3687763" y="1439863"/>
          <p14:tracePt t="23023" x="3711575" y="1463675"/>
          <p14:tracePt t="23026" x="3711575" y="1470025"/>
          <p14:tracePt t="23040" x="3741738" y="1485900"/>
          <p14:tracePt t="23056" x="3787775" y="1501775"/>
          <p14:tracePt t="23059" x="3794125" y="1508125"/>
          <p14:tracePt t="23060" x="3810000" y="1508125"/>
          <p14:tracePt t="23073" x="3848100" y="1524000"/>
          <p14:tracePt t="23090" x="3886200" y="1539875"/>
          <p14:tracePt t="23107" x="3908425" y="1554163"/>
          <p14:tracePt t="23123" x="3916363" y="1562100"/>
          <p14:tracePt t="23140" x="3932238" y="1570038"/>
          <p14:tracePt t="23156" x="3940175" y="1584325"/>
          <p14:tracePt t="23173" x="3962400" y="1584325"/>
          <p14:tracePt t="23174" x="3970338" y="1592263"/>
          <p14:tracePt t="23189" x="3992563" y="1600200"/>
          <p14:tracePt t="23206" x="4030663" y="1616075"/>
          <p14:tracePt t="23223" x="4054475" y="1622425"/>
          <p14:tracePt t="23240" x="4060825" y="1622425"/>
          <p14:tracePt t="23256" x="4068763" y="1630363"/>
          <p14:tracePt t="23273" x="4092575" y="1638300"/>
          <p14:tracePt t="23274" x="4098925" y="1638300"/>
          <p14:tracePt t="23290" x="4144963" y="1654175"/>
          <p14:tracePt t="23306" x="4198938" y="1668463"/>
          <p14:tracePt t="23308" x="4213225" y="1668463"/>
          <p14:tracePt t="23311" x="4221163" y="1668463"/>
          <p14:tracePt t="23312" x="4229100" y="1668463"/>
          <p14:tracePt t="23323" x="4283075" y="1684338"/>
          <p14:tracePt t="23324" x="4289425" y="1684338"/>
          <p14:tracePt t="23327" x="4297363" y="1684338"/>
          <p14:tracePt t="23329" x="4305300" y="1684338"/>
          <p14:tracePt t="23330" x="4321175" y="1684338"/>
          <p14:tracePt t="23340" x="4351338" y="1692275"/>
          <p14:tracePt t="23357" x="4397375" y="1698625"/>
          <p14:tracePt t="23359" x="4397375" y="1706563"/>
          <p14:tracePt t="23373" x="4427538" y="1714500"/>
          <p14:tracePt t="23390" x="4449763" y="1730375"/>
          <p14:tracePt t="23406" x="4473575" y="1736725"/>
          <p14:tracePt t="23423" x="4495800" y="1744663"/>
          <p14:tracePt t="23440" x="4564063" y="1752600"/>
          <p14:tracePt t="23456" x="4656138" y="1768475"/>
          <p14:tracePt t="23458" x="4670425" y="1768475"/>
          <p14:tracePt t="23461" x="4686300" y="1768475"/>
          <p14:tracePt t="23462" x="4694238" y="1768475"/>
          <p14:tracePt t="23473" x="4746625" y="1774825"/>
          <p14:tracePt t="23474" x="4754563" y="1782763"/>
          <p14:tracePt t="23490" x="4822825" y="1798638"/>
          <p14:tracePt t="23507" x="4860925" y="1806575"/>
          <p14:tracePt t="23524" x="4899025" y="1812925"/>
          <p14:tracePt t="23526" x="4899025" y="1820863"/>
          <p14:tracePt t="23529" x="4906963" y="1820863"/>
          <p14:tracePt t="23540" x="4914900" y="1828800"/>
          <p14:tracePt t="23556" x="4930775" y="1828800"/>
          <p14:tracePt t="23573" x="4953000" y="1836738"/>
          <p14:tracePt t="23590" x="5013325" y="1844675"/>
          <p14:tracePt t="23607" x="5075238" y="1851025"/>
          <p14:tracePt t="23609" x="5083175" y="1851025"/>
          <p14:tracePt t="23610" x="5089525" y="1851025"/>
          <p14:tracePt t="23624" x="5121275" y="1851025"/>
          <p14:tracePt t="23640" x="5151438" y="1851025"/>
          <p14:tracePt t="23667" x="5159375" y="1851025"/>
          <p14:tracePt t="23678" x="5159375" y="1858963"/>
          <p14:tracePt t="23690" x="5181600" y="1858963"/>
          <p14:tracePt t="23707" x="5203825" y="1866900"/>
          <p14:tracePt t="23709" x="5203825" y="1874838"/>
          <p14:tracePt t="23723" x="5235575" y="1882775"/>
          <p14:tracePt t="23740" x="5273675" y="1882775"/>
          <p14:tracePt t="23742" x="5280025" y="1882775"/>
          <p14:tracePt t="23744" x="5287963" y="1889125"/>
          <p14:tracePt t="23756" x="5311775" y="1889125"/>
          <p14:tracePt t="23773" x="5326063" y="1889125"/>
          <p14:tracePt t="23811" x="5334000" y="1889125"/>
          <p14:tracePt t="23823" x="5341938" y="1897063"/>
          <p14:tracePt t="23840" x="5372100" y="1905000"/>
          <p14:tracePt t="23858" x="5394325" y="1912938"/>
          <p14:tracePt t="23874" x="5426075" y="1920875"/>
          <p14:tracePt t="23890" x="5456238" y="1920875"/>
          <p14:tracePt t="23907" x="5470525" y="1920875"/>
          <p14:tracePt t="23924" x="5478463" y="1920875"/>
          <p14:tracePt t="23940" x="5494338" y="1920875"/>
          <p14:tracePt t="23957" x="5516563" y="1927225"/>
          <p14:tracePt t="23959" x="5524500" y="1927225"/>
          <p14:tracePt t="23974" x="5554663" y="1927225"/>
          <p14:tracePt t="23990" x="5600700" y="1935163"/>
          <p14:tracePt t="23993" x="5608638" y="1935163"/>
          <p14:tracePt t="24007" x="5646738" y="1943100"/>
          <p14:tracePt t="24023" x="5684838" y="1951038"/>
          <p14:tracePt t="24040" x="5692775" y="1951038"/>
          <p14:tracePt t="24097" x="5699125" y="1951038"/>
          <p14:tracePt t="24101" x="5707063" y="1951038"/>
          <p14:tracePt t="24107" x="5715000" y="1951038"/>
          <p14:tracePt t="24124" x="5768975" y="1958975"/>
          <p14:tracePt t="24140" x="5821363" y="1965325"/>
          <p14:tracePt t="24142" x="5829300" y="1965325"/>
          <p14:tracePt t="24144" x="5829300" y="1973263"/>
          <p14:tracePt t="24157" x="5851525" y="1973263"/>
          <p14:tracePt t="24173" x="5867400" y="1973263"/>
          <p14:tracePt t="24212" x="5875338" y="1973263"/>
          <p14:tracePt t="24221" x="5883275" y="1973263"/>
          <p14:tracePt t="24225" x="5889625" y="1973263"/>
          <p14:tracePt t="24240" x="5905500" y="1965325"/>
          <p14:tracePt t="24257" x="5935663" y="1965325"/>
          <p14:tracePt t="24274" x="5981700" y="1965325"/>
          <p14:tracePt t="24290" x="6011863" y="1965325"/>
          <p14:tracePt t="24307" x="6027738" y="1965325"/>
          <p14:tracePt t="24309" x="6035675" y="1965325"/>
          <p14:tracePt t="24331" x="6042025" y="1965325"/>
          <p14:tracePt t="24397" x="6049963" y="1965325"/>
          <p14:tracePt t="24407" x="6057900" y="1965325"/>
          <p14:tracePt t="24416" x="6065838" y="1965325"/>
          <p14:tracePt t="24424" x="6073775" y="1965325"/>
          <p14:tracePt t="24440" x="6080125" y="1965325"/>
          <p14:tracePt t="24457" x="6088063" y="1965325"/>
          <p14:tracePt t="24474" x="6103938" y="1965325"/>
          <p14:tracePt t="24490" x="6111875" y="1965325"/>
          <p14:tracePt t="24492" x="6118225" y="1965325"/>
          <p14:tracePt t="24507" x="6134100" y="1973263"/>
          <p14:tracePt t="24524" x="6142038" y="1973263"/>
          <p14:tracePt t="24540" x="6149975" y="1973263"/>
          <p14:tracePt t="24642" x="6156325" y="1973263"/>
          <p14:tracePt t="24654" x="6164263" y="1973263"/>
          <p14:tracePt t="24659" x="6172200" y="1973263"/>
          <p14:tracePt t="24674" x="6180138" y="1973263"/>
          <p14:tracePt t="24690" x="6188075" y="1973263"/>
          <p14:tracePt t="24800" x="6194425" y="1973263"/>
          <p14:tracePt t="24808" x="6202363" y="1973263"/>
          <p14:tracePt t="24815" x="6202363" y="1965325"/>
          <p14:tracePt t="24824" x="6210300" y="1965325"/>
          <p14:tracePt t="24840" x="6218238" y="1958975"/>
          <p14:tracePt t="24857" x="6226175" y="1951038"/>
          <p14:tracePt t="25589" x="6232525" y="1951038"/>
          <p14:tracePt t="25604" x="6232525" y="1943100"/>
          <p14:tracePt t="25619" x="6240463" y="1943100"/>
          <p14:tracePt t="25624" x="6240463" y="1935163"/>
          <p14:tracePt t="25641" x="6248400" y="1935163"/>
          <p14:tracePt t="25657" x="6264275" y="1935163"/>
          <p14:tracePt t="25658" x="0" y="0"/>
        </p14:tracePtLst>
        <p14:tracePtLst>
          <p14:tracePt t="27935" x="6049963" y="2263775"/>
          <p14:tracePt t="28226" x="6049963" y="2270125"/>
          <p14:tracePt t="28254" x="6049963" y="2278063"/>
          <p14:tracePt t="28269" x="6049963" y="2286000"/>
          <p14:tracePt t="28276" x="6049963" y="2293938"/>
          <p14:tracePt t="28286" x="6049963" y="2301875"/>
          <p14:tracePt t="28292" x="6049963" y="2316163"/>
          <p14:tracePt t="28308" x="6042025" y="2354263"/>
          <p14:tracePt t="28325" x="6027738" y="2416175"/>
          <p14:tracePt t="28326" x="6027738" y="2422525"/>
          <p14:tracePt t="28342" x="6011863" y="2484438"/>
          <p14:tracePt t="28358" x="5997575" y="2544763"/>
          <p14:tracePt t="28360" x="5997575" y="2552700"/>
          <p14:tracePt t="28363" x="5997575" y="2560638"/>
          <p14:tracePt t="28375" x="5989638" y="2598738"/>
          <p14:tracePt t="28392" x="5989638" y="2651125"/>
          <p14:tracePt t="28394" x="5989638" y="2667000"/>
          <p14:tracePt t="28408" x="5989638" y="2705100"/>
          <p14:tracePt t="28425" x="5989638" y="2781300"/>
          <p14:tracePt t="28426" x="5989638" y="2789238"/>
          <p14:tracePt t="28442" x="5989638" y="2865438"/>
          <p14:tracePt t="28444" x="5989638" y="2879725"/>
          <p14:tracePt t="28446" x="5989638" y="2887663"/>
          <p14:tracePt t="28458" x="5989638" y="2955925"/>
          <p14:tracePt t="28460" x="5989638" y="2963863"/>
          <p14:tracePt t="28475" x="5989638" y="3040063"/>
          <p14:tracePt t="28476" x="5989638" y="3055938"/>
          <p14:tracePt t="28492" x="5973763" y="3124200"/>
          <p14:tracePt t="28508" x="5973763" y="3192463"/>
          <p14:tracePt t="28511" x="5973763" y="3200400"/>
          <p14:tracePt t="28513" x="5973763" y="3208338"/>
          <p14:tracePt t="28525" x="5973763" y="3238500"/>
          <p14:tracePt t="28542" x="5973763" y="3276600"/>
          <p14:tracePt t="28558" x="5981700" y="3298825"/>
          <p14:tracePt t="28575" x="5981700" y="3322638"/>
          <p14:tracePt t="28592" x="5981700" y="3344863"/>
          <p14:tracePt t="28608" x="5981700" y="3360738"/>
          <p14:tracePt t="28610" x="5981700" y="3368675"/>
          <p14:tracePt t="28612" x="5981700" y="3375025"/>
          <p14:tracePt t="28625" x="5981700" y="3390900"/>
          <p14:tracePt t="28642" x="5981700" y="3421063"/>
          <p14:tracePt t="28658" x="5981700" y="3444875"/>
          <p14:tracePt t="28675" x="5981700" y="3482975"/>
          <p14:tracePt t="28692" x="5981700" y="3527425"/>
          <p14:tracePt t="28708" x="5981700" y="3565525"/>
          <p14:tracePt t="28725" x="5981700" y="3619500"/>
          <p14:tracePt t="28726" x="5981700" y="3627438"/>
          <p14:tracePt t="28728" x="5981700" y="3635375"/>
          <p14:tracePt t="28742" x="5981700" y="3665538"/>
          <p14:tracePt t="28758" x="5981700" y="3695700"/>
          <p14:tracePt t="28781" x="5981700" y="3703638"/>
          <p14:tracePt t="28862" x="5981700" y="3711575"/>
          <p14:tracePt t="28867" x="5981700" y="3717925"/>
          <p14:tracePt t="28876" x="5981700" y="3725863"/>
          <p14:tracePt t="28892" x="5981700" y="3733800"/>
          <p14:tracePt t="28908" x="5981700" y="3749675"/>
          <p14:tracePt t="28942" x="5981700" y="3756025"/>
          <p14:tracePt t="28959" x="5981700" y="3763963"/>
          <p14:tracePt t="28975" x="5981700" y="3787775"/>
          <p14:tracePt t="28992" x="5981700" y="3810000"/>
          <p14:tracePt t="29008" x="5981700" y="3832225"/>
          <p14:tracePt t="29025" x="5981700" y="3848100"/>
          <p14:tracePt t="29271" x="5989638" y="3848100"/>
          <p14:tracePt t="29326" x="5997575" y="3848100"/>
          <p14:tracePt t="29331" x="5997575" y="3840163"/>
          <p14:tracePt t="29347" x="6003925" y="3840163"/>
          <p14:tracePt t="29359" x="6011863" y="3832225"/>
          <p14:tracePt t="29375" x="6019800" y="3825875"/>
          <p14:tracePt t="29392" x="6027738" y="3810000"/>
          <p14:tracePt t="29410" x="6027738" y="3802063"/>
          <p14:tracePt t="29511" x="6027738" y="3794125"/>
          <p14:tracePt t="29518" x="6027738" y="3787775"/>
          <p14:tracePt t="29525" x="6035675" y="3779838"/>
          <p14:tracePt t="29542" x="6042025" y="3756025"/>
          <p14:tracePt t="29559" x="6042025" y="3749675"/>
          <p14:tracePt t="29583" x="6042025" y="3741738"/>
          <p14:tracePt t="29900" x="6042025" y="3749675"/>
          <p14:tracePt t="30021" x="6042025" y="3756025"/>
          <p14:tracePt t="30032" x="6035675" y="3756025"/>
          <p14:tracePt t="30049" x="6035675" y="3763963"/>
          <p14:tracePt t="30217" x="6035675" y="3771900"/>
          <p14:tracePt t="30230" x="6035675" y="3779838"/>
          <p14:tracePt t="30235" x="6035675" y="3787775"/>
          <p14:tracePt t="30245" x="6035675" y="3794125"/>
          <p14:tracePt t="30259" x="6035675" y="3817938"/>
          <p14:tracePt t="30276" x="6035675" y="3848100"/>
          <p14:tracePt t="30292" x="6035675" y="3894138"/>
          <p14:tracePt t="30294" x="6035675" y="3902075"/>
          <p14:tracePt t="30296" x="6035675" y="3908425"/>
          <p14:tracePt t="30309" x="6027738" y="3954463"/>
          <p14:tracePt t="30310" x="6027738" y="3962400"/>
          <p14:tracePt t="30326" x="6019800" y="4046538"/>
          <p14:tracePt t="30328" x="6019800" y="4054475"/>
          <p14:tracePt t="30342" x="6019800" y="4137025"/>
          <p14:tracePt t="30344" x="6019800" y="4144963"/>
          <p14:tracePt t="30359" x="6019800" y="4229100"/>
          <p14:tracePt t="30361" x="6019800" y="4237038"/>
          <p14:tracePt t="30376" x="6019800" y="4343400"/>
          <p14:tracePt t="30392" x="6011863" y="4435475"/>
          <p14:tracePt t="30395" x="6011863" y="4441825"/>
          <p14:tracePt t="30396" x="6011863" y="4457700"/>
          <p14:tracePt t="30398" x="6011863" y="4465638"/>
          <p14:tracePt t="30410" x="6003925" y="4533900"/>
          <p14:tracePt t="30426" x="6003925" y="4632325"/>
          <p14:tracePt t="30442" x="6003925" y="4702175"/>
          <p14:tracePt t="30444" x="6003925" y="4708525"/>
          <p14:tracePt t="30446" x="6003925" y="4716463"/>
          <p14:tracePt t="30459" x="6003925" y="4754563"/>
          <p14:tracePt t="30476" x="6011863" y="4800600"/>
          <p14:tracePt t="30492" x="6011863" y="4830763"/>
          <p14:tracePt t="30509" x="6019800" y="4876800"/>
          <p14:tracePt t="30510" x="6019800" y="4884738"/>
          <p14:tracePt t="30526" x="6019800" y="4930775"/>
          <p14:tracePt t="30542" x="6019800" y="4983163"/>
          <p14:tracePt t="30545" x="6019800" y="4991100"/>
          <p14:tracePt t="30546" x="6019800" y="4999038"/>
          <p14:tracePt t="30548" x="6019800" y="5006975"/>
          <p14:tracePt t="30559" x="6019800" y="5037138"/>
          <p14:tracePt t="30576" x="6019800" y="5067300"/>
          <p14:tracePt t="30592" x="6019800" y="5089525"/>
          <p14:tracePt t="30679" x="6019800" y="5097463"/>
          <p14:tracePt t="30689" x="6019800" y="5105400"/>
          <p14:tracePt t="30694" x="6019800" y="5113338"/>
          <p14:tracePt t="30709" x="6019800" y="5127625"/>
          <p14:tracePt t="30726" x="6035675" y="5159375"/>
          <p14:tracePt t="30742" x="6042025" y="5181600"/>
          <p14:tracePt t="30759" x="6042025" y="5189538"/>
          <p14:tracePt t="30761" x="6042025" y="5197475"/>
          <p14:tracePt t="30776" x="6042025" y="5219700"/>
          <p14:tracePt t="30793" x="6042025" y="5241925"/>
          <p14:tracePt t="30794" x="6042025" y="5249863"/>
          <p14:tracePt t="30809" x="6042025" y="5280025"/>
          <p14:tracePt t="30826" x="6042025" y="5341938"/>
          <p14:tracePt t="30842" x="6042025" y="5380038"/>
          <p14:tracePt t="30859" x="6042025" y="5418138"/>
          <p14:tracePt t="30876" x="6042025" y="5448300"/>
          <p14:tracePt t="30892" x="6049963" y="5502275"/>
          <p14:tracePt t="30894" x="6049963" y="5508625"/>
          <p14:tracePt t="30896" x="6049963" y="5516563"/>
          <p14:tracePt t="30909" x="6049963" y="5554663"/>
          <p14:tracePt t="30911" x="6049963" y="5570538"/>
          <p14:tracePt t="30926" x="6049963" y="5646738"/>
          <p14:tracePt t="30943" x="6049963" y="5730875"/>
          <p14:tracePt t="30944" x="6049963" y="5745163"/>
          <p14:tracePt t="30959" x="6049963" y="5821363"/>
          <p14:tracePt t="30976" x="6049963" y="5897563"/>
          <p14:tracePt t="30978" x="6049963" y="5905500"/>
          <p14:tracePt t="30992" x="6049963" y="5965825"/>
          <p14:tracePt t="30994" x="6049963" y="5973763"/>
          <p14:tracePt t="30996" x="6049963" y="5981700"/>
          <p14:tracePt t="31010" x="6057900" y="6035675"/>
          <p14:tracePt t="31012" x="6057900" y="6049963"/>
          <p14:tracePt t="31026" x="6065838" y="6111875"/>
          <p14:tracePt t="31043" x="6073775" y="6210300"/>
          <p14:tracePt t="31044" x="6073775" y="6218238"/>
          <p14:tracePt t="31046" x="6073775" y="6240463"/>
          <p14:tracePt t="31048" x="6073775" y="6256338"/>
          <p14:tracePt t="31059" x="6080125" y="6324600"/>
          <p14:tracePt t="31060" x="6080125" y="6332538"/>
          <p14:tracePt t="31076" x="6096000" y="6430963"/>
          <p14:tracePt t="31092" x="6103938" y="6492875"/>
          <p14:tracePt t="31109" x="6111875" y="6515100"/>
          <p14:tracePt t="31331" x="6118225" y="6515100"/>
          <p14:tracePt t="31350" x="6118225" y="6507163"/>
          <p14:tracePt t="31358" x="6126163" y="6499225"/>
          <p14:tracePt t="31367" x="6126163" y="6492875"/>
          <p14:tracePt t="31376" x="6126163" y="6477000"/>
          <p14:tracePt t="31393" x="6126163" y="6446838"/>
          <p14:tracePt t="31395" x="6126163" y="6438900"/>
          <p14:tracePt t="31409" x="6134100" y="6392863"/>
          <p14:tracePt t="31426" x="6142038" y="6324600"/>
          <p14:tracePt t="31443" x="6142038" y="6248400"/>
          <p14:tracePt t="31444" x="6142038" y="6232525"/>
          <p14:tracePt t="31446" x="6142038" y="6226175"/>
          <p14:tracePt t="31448" x="6142038" y="6218238"/>
          <p14:tracePt t="31460" x="6142038" y="6142038"/>
          <p14:tracePt t="31476" x="6142038" y="6035675"/>
          <p14:tracePt t="31479" x="6142038" y="6019800"/>
          <p14:tracePt t="31481" x="6142038" y="6003925"/>
          <p14:tracePt t="31482" x="6142038" y="5981700"/>
          <p14:tracePt t="31493" x="6142038" y="5913438"/>
          <p14:tracePt t="31510" x="6142038" y="5768975"/>
          <p14:tracePt t="31513" x="6142038" y="5753100"/>
          <p14:tracePt t="31514" x="6142038" y="5737225"/>
          <p14:tracePt t="31526" x="6142038" y="5654675"/>
          <p14:tracePt t="31543" x="6142038" y="5554663"/>
          <p14:tracePt t="31545" x="6142038" y="5540375"/>
          <p14:tracePt t="31547" x="6142038" y="5508625"/>
          <p14:tracePt t="31550" x="6142038" y="5502275"/>
          <p14:tracePt t="31560" x="6134100" y="5440363"/>
          <p14:tracePt t="31576" x="6134100" y="5356225"/>
          <p14:tracePt t="31579" x="6134100" y="5349875"/>
          <p14:tracePt t="31580" x="6134100" y="5334000"/>
          <p14:tracePt t="31593" x="6134100" y="5287963"/>
          <p14:tracePt t="31610" x="6134100" y="5227638"/>
          <p14:tracePt t="31612" x="6134100" y="5219700"/>
          <p14:tracePt t="31626" x="6134100" y="5197475"/>
          <p14:tracePt t="31643" x="6134100" y="5173663"/>
          <p14:tracePt t="31645" x="6134100" y="5165725"/>
          <p14:tracePt t="31660" x="6134100" y="5151438"/>
          <p14:tracePt t="31662" x="6134100" y="5143500"/>
          <p14:tracePt t="31676" x="6134100" y="5135563"/>
          <p14:tracePt t="31693" x="6134100" y="5127625"/>
          <p14:tracePt t="31710" x="6134100" y="5113338"/>
          <p14:tracePt t="31726" x="6134100" y="5097463"/>
          <p14:tracePt t="31743" x="6134100" y="5067300"/>
          <p14:tracePt t="31760" x="6134100" y="5013325"/>
          <p14:tracePt t="31776" x="6134100" y="4968875"/>
          <p14:tracePt t="31793" x="6134100" y="4914900"/>
          <p14:tracePt t="31794" x="6134100" y="4906963"/>
          <p14:tracePt t="31810" x="6142038" y="4854575"/>
          <p14:tracePt t="31826" x="6142038" y="4816475"/>
          <p14:tracePt t="31828" x="6142038" y="4808538"/>
          <p14:tracePt t="31830" x="6142038" y="4800600"/>
          <p14:tracePt t="31843" x="6142038" y="4770438"/>
          <p14:tracePt t="31860" x="6142038" y="4732338"/>
          <p14:tracePt t="31862" x="6142038" y="4716463"/>
          <p14:tracePt t="31876" x="6142038" y="4678363"/>
          <p14:tracePt t="31893" x="6149975" y="4632325"/>
          <p14:tracePt t="31895" x="6149975" y="4625975"/>
          <p14:tracePt t="31910" x="6149975" y="4579938"/>
          <p14:tracePt t="31926" x="6156325" y="4533900"/>
          <p14:tracePt t="31943" x="6156325" y="4503738"/>
          <p14:tracePt t="31959" x="6156325" y="4473575"/>
          <p14:tracePt t="31976" x="6156325" y="4449763"/>
          <p14:tracePt t="31979" x="6156325" y="4441825"/>
          <p14:tracePt t="31993" x="6156325" y="4427538"/>
          <p14:tracePt t="32010" x="6156325" y="4403725"/>
          <p14:tracePt t="32026" x="6156325" y="4373563"/>
          <p14:tracePt t="32043" x="6164263" y="4343400"/>
          <p14:tracePt t="32060" x="6172200" y="4305300"/>
          <p14:tracePt t="32076" x="6180138" y="4267200"/>
          <p14:tracePt t="32079" x="6180138" y="4259263"/>
          <p14:tracePt t="32093" x="6180138" y="4229100"/>
          <p14:tracePt t="32110" x="6180138" y="4183063"/>
          <p14:tracePt t="32112" x="6180138" y="4175125"/>
          <p14:tracePt t="32126" x="6180138" y="4122738"/>
          <p14:tracePt t="32128" x="6180138" y="4114800"/>
          <p14:tracePt t="32143" x="6180138" y="4060825"/>
          <p14:tracePt t="32145" x="6180138" y="4054475"/>
          <p14:tracePt t="32148" x="6172200" y="4038600"/>
          <p14:tracePt t="32150" x="6172200" y="4022725"/>
          <p14:tracePt t="32159" x="6172200" y="3984625"/>
          <p14:tracePt t="32176" x="6172200" y="3908425"/>
          <p14:tracePt t="32178" x="6172200" y="3902075"/>
          <p14:tracePt t="32180" x="6172200" y="3894138"/>
          <p14:tracePt t="32193" x="6172200" y="3832225"/>
          <p14:tracePt t="32194" x="6172200" y="3825875"/>
          <p14:tracePt t="32210" x="6180138" y="3741738"/>
          <p14:tracePt t="32226" x="6194425" y="3665538"/>
          <p14:tracePt t="32229" x="6194425" y="3657600"/>
          <p14:tracePt t="32230" x="6194425" y="3641725"/>
          <p14:tracePt t="32243" x="6202363" y="3573463"/>
          <p14:tracePt t="32244" x="6202363" y="3565525"/>
          <p14:tracePt t="32259" x="6210300" y="3467100"/>
          <p14:tracePt t="32276" x="6210300" y="3368675"/>
          <p14:tracePt t="32293" x="6210300" y="3268663"/>
          <p14:tracePt t="32294" x="6210300" y="3260725"/>
          <p14:tracePt t="32296" x="6210300" y="3246438"/>
          <p14:tracePt t="32310" x="6210300" y="3170238"/>
          <p14:tracePt t="32327" x="6210300" y="3086100"/>
          <p14:tracePt t="32328" x="6210300" y="3078163"/>
          <p14:tracePt t="32330" x="6210300" y="3063875"/>
          <p14:tracePt t="32343" x="6210300" y="3009900"/>
          <p14:tracePt t="32344" x="6210300" y="2994025"/>
          <p14:tracePt t="32360" x="6210300" y="2925763"/>
          <p14:tracePt t="32376" x="6218238" y="2841625"/>
          <p14:tracePt t="32393" x="6232525" y="2759075"/>
          <p14:tracePt t="32394" x="6232525" y="2751138"/>
          <p14:tracePt t="32396" x="6232525" y="2735263"/>
          <p14:tracePt t="32398" x="6232525" y="2720975"/>
          <p14:tracePt t="32410" x="6240463" y="2651125"/>
          <p14:tracePt t="32426" x="6240463" y="2560638"/>
          <p14:tracePt t="32428" x="6240463" y="2552700"/>
          <p14:tracePt t="32430" x="6240463" y="2530475"/>
          <p14:tracePt t="32443" x="6240463" y="2468563"/>
          <p14:tracePt t="32445" x="6240463" y="2460625"/>
          <p14:tracePt t="32460" x="6240463" y="2384425"/>
          <p14:tracePt t="32476" x="6248400" y="2316163"/>
          <p14:tracePt t="32478" x="6248400" y="2308225"/>
          <p14:tracePt t="32493" x="6256338" y="2255838"/>
          <p14:tracePt t="32510" x="6264275" y="2209800"/>
          <p14:tracePt t="32526" x="6264275" y="2187575"/>
          <p14:tracePt t="32543" x="6264275" y="2179638"/>
          <p14:tracePt t="32785" x="6264275" y="2187575"/>
          <p14:tracePt t="32791" x="6264275" y="2193925"/>
          <p14:tracePt t="32794" x="6264275" y="2201863"/>
          <p14:tracePt t="32810" x="6264275" y="2255838"/>
          <p14:tracePt t="32826" x="6256338" y="2339975"/>
          <p14:tracePt t="32828" x="6256338" y="2346325"/>
          <p14:tracePt t="32830" x="6256338" y="2362200"/>
          <p14:tracePt t="32843" x="6248400" y="2422525"/>
          <p14:tracePt t="32844" x="6248400" y="2430463"/>
          <p14:tracePt t="32860" x="6248400" y="2514600"/>
          <p14:tracePt t="32877" x="6248400" y="2574925"/>
          <p14:tracePt t="32893" x="6256338" y="2606675"/>
          <p14:tracePt t="32910" x="6264275" y="2620963"/>
          <p14:tracePt t="33112" x="6264275" y="2628900"/>
          <p14:tracePt t="33161" x="6264275" y="2636838"/>
          <p14:tracePt t="33183" x="6264275" y="2644775"/>
          <p14:tracePt t="33202" x="6264275" y="2651125"/>
          <p14:tracePt t="33213" x="6264275" y="2659063"/>
          <p14:tracePt t="33226" x="6264275" y="2667000"/>
          <p14:tracePt t="33247" x="6264275" y="2674938"/>
          <p14:tracePt t="33680" x="6270625" y="2674938"/>
          <p14:tracePt t="35530" x="6278563" y="2674938"/>
          <p14:tracePt t="35538" x="6278563" y="2667000"/>
          <p14:tracePt t="35549" x="6278563" y="2659063"/>
          <p14:tracePt t="35561" x="6278563" y="2651125"/>
          <p14:tracePt t="35583" x="6278563" y="2644775"/>
          <p14:tracePt t="35602" x="0" y="0"/>
        </p14:tracePtLst>
        <p14:tracePtLst>
          <p14:tracePt t="41724" x="5121275" y="1363663"/>
          <p14:tracePt t="41811" x="5113338" y="1363663"/>
          <p14:tracePt t="41924" x="5113338" y="1355725"/>
          <p14:tracePt t="41932" x="5113338" y="1349375"/>
          <p14:tracePt t="41946" x="5113338" y="1325563"/>
          <p14:tracePt t="41963" x="5121275" y="1303338"/>
          <p14:tracePt t="41980" x="5127625" y="1287463"/>
          <p14:tracePt t="42236" x="5127625" y="1295400"/>
          <p14:tracePt t="42248" x="5127625" y="1303338"/>
          <p14:tracePt t="42258" x="5127625" y="1311275"/>
          <p14:tracePt t="42263" x="5127625" y="1317625"/>
          <p14:tracePt t="42280" x="5127625" y="1355725"/>
          <p14:tracePt t="42297" x="5127625" y="1393825"/>
          <p14:tracePt t="42298" x="5127625" y="1401763"/>
          <p14:tracePt t="42300" x="5127625" y="1409700"/>
          <p14:tracePt t="42314" x="5135563" y="1439863"/>
          <p14:tracePt t="42330" x="5135563" y="1477963"/>
          <p14:tracePt t="42346" x="5143500" y="1501775"/>
          <p14:tracePt t="42363" x="5159375" y="1524000"/>
          <p14:tracePt t="42380" x="5173663" y="1546225"/>
          <p14:tracePt t="42396" x="5181600" y="1577975"/>
          <p14:tracePt t="42414" x="5211763" y="1660525"/>
          <p14:tracePt t="42417" x="5211763" y="1676400"/>
          <p14:tracePt t="42418" x="5211763" y="1684338"/>
          <p14:tracePt t="42420" x="5219700" y="1692275"/>
          <p14:tracePt t="42430" x="5235575" y="1744663"/>
          <p14:tracePt t="42446" x="5257800" y="1828800"/>
          <p14:tracePt t="42448" x="5257800" y="1836738"/>
          <p14:tracePt t="42450" x="5265738" y="1851025"/>
          <p14:tracePt t="42464" x="5295900" y="1920875"/>
          <p14:tracePt t="42480" x="5326063" y="1997075"/>
          <p14:tracePt t="42482" x="5334000" y="2003425"/>
          <p14:tracePt t="42484" x="5341938" y="2019300"/>
          <p14:tracePt t="42496" x="5372100" y="2079625"/>
          <p14:tracePt t="42514" x="5440363" y="2201863"/>
          <p14:tracePt t="42517" x="5456238" y="2225675"/>
          <p14:tracePt t="42520" x="5470525" y="2255838"/>
          <p14:tracePt t="42530" x="5524500" y="2370138"/>
          <p14:tracePt t="42546" x="5630863" y="2620963"/>
          <p14:tracePt t="42548" x="5638800" y="2644775"/>
          <p14:tracePt t="42550" x="5654675" y="2682875"/>
          <p14:tracePt t="42552" x="5668963" y="2713038"/>
          <p14:tracePt t="42554" x="5676900" y="2743200"/>
          <p14:tracePt t="42563" x="5745163" y="2911475"/>
          <p14:tracePt t="42580" x="5845175" y="3132138"/>
          <p14:tracePt t="42583" x="5859463" y="3146425"/>
          <p14:tracePt t="42584" x="5867400" y="3170238"/>
          <p14:tracePt t="42586" x="5875338" y="3184525"/>
          <p14:tracePt t="42597" x="5927725" y="3276600"/>
          <p14:tracePt t="42614" x="5981700" y="3336925"/>
          <p14:tracePt t="42630" x="5997575" y="3344863"/>
          <p14:tracePt t="42647" x="6011863" y="3344863"/>
          <p14:tracePt t="42663" x="6019800" y="3336925"/>
          <p14:tracePt t="42756" x="6019800" y="3330575"/>
          <p14:tracePt t="42764" x="6019800" y="3322638"/>
          <p14:tracePt t="42768" x="6027738" y="3322638"/>
          <p14:tracePt t="42780" x="6027738" y="3292475"/>
          <p14:tracePt t="42797" x="6035675" y="3260725"/>
          <p14:tracePt t="42798" x="6035675" y="3254375"/>
          <p14:tracePt t="42813" x="6035675" y="3216275"/>
          <p14:tracePt t="42830" x="6019800" y="3146425"/>
          <p14:tracePt t="42832" x="6011863" y="3140075"/>
          <p14:tracePt t="42834" x="6011863" y="3124200"/>
          <p14:tracePt t="42847" x="5997575" y="3070225"/>
          <p14:tracePt t="42864" x="5959475" y="2994025"/>
          <p14:tracePt t="42880" x="5943600" y="2933700"/>
          <p14:tracePt t="42882" x="5935663" y="2925763"/>
          <p14:tracePt t="42884" x="5935663" y="2917825"/>
          <p14:tracePt t="42897" x="5921375" y="2887663"/>
          <p14:tracePt t="42914" x="5913438" y="2827338"/>
          <p14:tracePt t="42917" x="5905500" y="2819400"/>
          <p14:tracePt t="42930" x="5897563" y="2789238"/>
          <p14:tracePt t="42947" x="5889625" y="2765425"/>
          <p14:tracePt t="42963" x="5889625" y="2759075"/>
          <p14:tracePt t="43122" x="5889625" y="2751138"/>
          <p14:tracePt t="43128" x="5889625" y="2743200"/>
          <p14:tracePt t="43132" x="5889625" y="2727325"/>
          <p14:tracePt t="43147" x="5883275" y="2697163"/>
          <p14:tracePt t="43164" x="5867400" y="2659063"/>
          <p14:tracePt t="43165" x="5867400" y="2651125"/>
          <p14:tracePt t="43180" x="5867400" y="2636838"/>
          <p14:tracePt t="43197" x="5859463" y="2628900"/>
          <p14:tracePt t="43214" x="5859463" y="2620963"/>
          <p14:tracePt t="43269" x="5859463" y="2613025"/>
          <p14:tracePt t="43279" x="5859463" y="2606675"/>
          <p14:tracePt t="43304" x="5851525" y="2606675"/>
          <p14:tracePt t="43313" x="5851525" y="2598738"/>
          <p14:tracePt t="43463" x="5859463" y="2598738"/>
          <p14:tracePt t="43468" x="5859463" y="2606675"/>
          <p14:tracePt t="43489" x="5859463" y="2613025"/>
          <p14:tracePt t="43497" x="5859463" y="2620963"/>
          <p14:tracePt t="43514" x="5875338" y="2651125"/>
          <p14:tracePt t="43530" x="5889625" y="2705100"/>
          <p14:tracePt t="43547" x="5927725" y="2781300"/>
          <p14:tracePt t="43548" x="5935663" y="2797175"/>
          <p14:tracePt t="43550" x="5943600" y="2803525"/>
          <p14:tracePt t="43552" x="5951538" y="2811463"/>
          <p14:tracePt t="43563" x="5997575" y="2873375"/>
          <p14:tracePt t="43580" x="6042025" y="2941638"/>
          <p14:tracePt t="43582" x="6049963" y="2949575"/>
          <p14:tracePt t="43584" x="6057900" y="2955925"/>
          <p14:tracePt t="43586" x="6065838" y="2963863"/>
          <p14:tracePt t="43597" x="6103938" y="3001963"/>
          <p14:tracePt t="43613" x="6164263" y="3055938"/>
          <p14:tracePt t="43616" x="6172200" y="3063875"/>
          <p14:tracePt t="43630" x="6202363" y="3108325"/>
          <p14:tracePt t="43632" x="6210300" y="3108325"/>
          <p14:tracePt t="43634" x="6210300" y="3116263"/>
          <p14:tracePt t="43647" x="6232525" y="3154363"/>
          <p14:tracePt t="43648" x="6232525" y="3170238"/>
          <p14:tracePt t="43664" x="6256338" y="3216275"/>
          <p14:tracePt t="43666" x="6256338" y="3222625"/>
          <p14:tracePt t="43680" x="6270625" y="3268663"/>
          <p14:tracePt t="43697" x="6286500" y="3314700"/>
          <p14:tracePt t="43713" x="6302375" y="3360738"/>
          <p14:tracePt t="43730" x="6316663" y="3398838"/>
          <p14:tracePt t="43732" x="6316663" y="3406775"/>
          <p14:tracePt t="43747" x="6324600" y="3444875"/>
          <p14:tracePt t="43763" x="6346825" y="3497263"/>
          <p14:tracePt t="43780" x="6354763" y="3559175"/>
          <p14:tracePt t="43797" x="6370638" y="3603625"/>
          <p14:tracePt t="43798" x="6370638" y="3611563"/>
          <p14:tracePt t="43813" x="6378575" y="3657600"/>
          <p14:tracePt t="43830" x="6378575" y="3687763"/>
          <p14:tracePt t="43847" x="6378575" y="3703638"/>
          <p14:tracePt t="43863" x="6378575" y="3717925"/>
          <p14:tracePt t="43880" x="6378575" y="3725863"/>
          <p14:tracePt t="43897" x="6378575" y="3733800"/>
          <p14:tracePt t="43914" x="6370638" y="3749675"/>
          <p14:tracePt t="43930" x="6354763" y="3756025"/>
          <p14:tracePt t="43947" x="6354763" y="3763963"/>
          <p14:tracePt t="43963" x="6346825" y="3763963"/>
          <p14:tracePt t="43988" x="6346825" y="3771900"/>
          <p14:tracePt t="44004" x="6346825" y="3779838"/>
          <p14:tracePt t="44014" x="6340475" y="3779838"/>
          <p14:tracePt t="44030" x="6308725" y="3787775"/>
          <p14:tracePt t="44047" x="6278563" y="3794125"/>
          <p14:tracePt t="44048" x="6270625" y="3794125"/>
          <p14:tracePt t="44063" x="6256338" y="3810000"/>
          <p14:tracePt t="44080" x="6232525" y="3817938"/>
          <p14:tracePt t="44097" x="6210300" y="3825875"/>
          <p14:tracePt t="44114" x="6194425" y="3840163"/>
          <p14:tracePt t="44130" x="6180138" y="3856038"/>
          <p14:tracePt t="44131" x="6172200" y="3856038"/>
          <p14:tracePt t="44147" x="6156325" y="3878263"/>
          <p14:tracePt t="44164" x="6118225" y="3902075"/>
          <p14:tracePt t="44180" x="6088063" y="3924300"/>
          <p14:tracePt t="44197" x="6057900" y="3946525"/>
          <p14:tracePt t="44198" x="6057900" y="3954463"/>
          <p14:tracePt t="44214" x="6027738" y="3978275"/>
          <p14:tracePt t="44230" x="6011863" y="3992563"/>
          <p14:tracePt t="44231" x="6011863" y="4000500"/>
          <p14:tracePt t="44247" x="5989638" y="4016375"/>
          <p14:tracePt t="44264" x="5951538" y="4054475"/>
          <p14:tracePt t="44280" x="5905500" y="4092575"/>
          <p14:tracePt t="44297" x="5859463" y="4130675"/>
          <p14:tracePt t="44298" x="5851525" y="4130675"/>
          <p14:tracePt t="44314" x="5813425" y="4168775"/>
          <p14:tracePt t="44330" x="5791200" y="4198938"/>
          <p14:tracePt t="44347" x="5783263" y="4213225"/>
          <p14:tracePt t="44364" x="5768975" y="4221163"/>
          <p14:tracePt t="44380" x="5761038" y="4244975"/>
          <p14:tracePt t="44397" x="5745163" y="4259263"/>
          <p14:tracePt t="44414" x="5715000" y="4297363"/>
          <p14:tracePt t="44416" x="5707063" y="4297363"/>
          <p14:tracePt t="44430" x="5676900" y="4335463"/>
          <p14:tracePt t="44447" x="5616575" y="4411663"/>
          <p14:tracePt t="44464" x="5570538" y="4465638"/>
          <p14:tracePt t="44480" x="5540375" y="4525963"/>
          <p14:tracePt t="44482" x="5532438" y="4533900"/>
          <p14:tracePt t="44497" x="5486400" y="4587875"/>
          <p14:tracePt t="44514" x="5456238" y="4656138"/>
          <p14:tracePt t="44530" x="5432425" y="4716463"/>
          <p14:tracePt t="44547" x="5410200" y="4792663"/>
          <p14:tracePt t="44564" x="5387975" y="4860925"/>
          <p14:tracePt t="44580" x="5372100" y="4914900"/>
          <p14:tracePt t="44598" x="5349875" y="4975225"/>
          <p14:tracePt t="44599" x="5349875" y="4983163"/>
          <p14:tracePt t="44614" x="5326063" y="5029200"/>
          <p14:tracePt t="44630" x="5303838" y="5083175"/>
          <p14:tracePt t="44648" x="5273675" y="5159375"/>
          <p14:tracePt t="44664" x="5257800" y="5219700"/>
          <p14:tracePt t="44667" x="5257800" y="5227638"/>
          <p14:tracePt t="44668" x="5257800" y="5235575"/>
          <p14:tracePt t="44681" x="5249863" y="5280025"/>
          <p14:tracePt t="44698" x="5241925" y="5349875"/>
          <p14:tracePt t="44701" x="5241925" y="5356225"/>
          <p14:tracePt t="44703" x="5241925" y="5364163"/>
          <p14:tracePt t="44714" x="5241925" y="5402263"/>
          <p14:tracePt t="44731" x="5241925" y="5440363"/>
          <p14:tracePt t="44732" x="5241925" y="5448300"/>
          <p14:tracePt t="44734" x="5241925" y="5456238"/>
          <p14:tracePt t="44748" x="5241925" y="5486400"/>
          <p14:tracePt t="44764" x="5241925" y="5516563"/>
          <p14:tracePt t="44781" x="5241925" y="5546725"/>
          <p14:tracePt t="44798" x="5235575" y="5578475"/>
          <p14:tracePt t="44814" x="5235575" y="5600700"/>
          <p14:tracePt t="44831" x="5235575" y="5616575"/>
          <p14:tracePt t="44848" x="5241925" y="5630863"/>
          <p14:tracePt t="44864" x="5257800" y="5646738"/>
          <p14:tracePt t="44881" x="5265738" y="5676900"/>
          <p14:tracePt t="44882" x="5273675" y="5676900"/>
          <p14:tracePt t="44884" x="5273675" y="5684838"/>
          <p14:tracePt t="44898" x="5280025" y="5715000"/>
          <p14:tracePt t="44914" x="5287963" y="5761038"/>
          <p14:tracePt t="44917" x="5287963" y="5768975"/>
          <p14:tracePt t="44918" x="5287963" y="5775325"/>
          <p14:tracePt t="44931" x="5287963" y="5821363"/>
          <p14:tracePt t="44932" x="5287963" y="5829300"/>
          <p14:tracePt t="44948" x="5287963" y="5905500"/>
          <p14:tracePt t="44951" x="5287963" y="5913438"/>
          <p14:tracePt t="44952" x="5287963" y="5921375"/>
          <p14:tracePt t="44964" x="5295900" y="5973763"/>
          <p14:tracePt t="44966" x="5295900" y="5981700"/>
          <p14:tracePt t="44981" x="5295900" y="6035675"/>
          <p14:tracePt t="44998" x="5311775" y="6080125"/>
          <p14:tracePt t="45014" x="5318125" y="6096000"/>
          <p14:tracePt t="45017" x="5318125" y="6103938"/>
          <p14:tracePt t="45034" x="5326063" y="6103938"/>
          <p14:tracePt t="45445" x="5334000" y="6103938"/>
          <p14:tracePt t="45453" x="5334000" y="6096000"/>
          <p14:tracePt t="45464" x="5341938" y="6096000"/>
          <p14:tracePt t="45481" x="5341938" y="6088063"/>
          <p14:tracePt t="45498" x="5349875" y="6065838"/>
          <p14:tracePt t="45514" x="5349875" y="6057900"/>
          <p14:tracePt t="45531" x="0" y="0"/>
        </p14:tracePtLst>
        <p14:tracePtLst>
          <p14:tracePt t="47280" x="5402263" y="2378075"/>
          <p14:tracePt t="47282" x="5402263" y="2370138"/>
          <p14:tracePt t="47287" x="5402263" y="2354263"/>
          <p14:tracePt t="47298" x="5394325" y="2332038"/>
          <p14:tracePt t="47315" x="5394325" y="2301875"/>
          <p14:tracePt t="47332" x="5394325" y="2263775"/>
          <p14:tracePt t="47348" x="5394325" y="2239963"/>
          <p14:tracePt t="47352" x="5394325" y="2232025"/>
          <p14:tracePt t="47365" x="5394325" y="2217738"/>
          <p14:tracePt t="47382" x="5394325" y="2179638"/>
          <p14:tracePt t="47398" x="5394325" y="2149475"/>
          <p14:tracePt t="47415" x="5387975" y="2111375"/>
          <p14:tracePt t="47432" x="5372100" y="2073275"/>
          <p14:tracePt t="47448" x="5364163" y="2027238"/>
          <p14:tracePt t="47465" x="5364163" y="1981200"/>
          <p14:tracePt t="47466" x="5364163" y="1973263"/>
          <p14:tracePt t="47482" x="5364163" y="1912938"/>
          <p14:tracePt t="47486" x="5372100" y="1897063"/>
          <p14:tracePt t="47488" x="5372100" y="1889125"/>
          <p14:tracePt t="47498" x="5380038" y="1851025"/>
          <p14:tracePt t="47515" x="5394325" y="1798638"/>
          <p14:tracePt t="47516" x="5394325" y="1790700"/>
          <p14:tracePt t="47518" x="5394325" y="1782763"/>
          <p14:tracePt t="47532" x="5402263" y="1760538"/>
          <p14:tracePt t="47548" x="5402263" y="1736725"/>
          <p14:tracePt t="47551" x="5402263" y="1730375"/>
          <p14:tracePt t="47552" x="5402263" y="1722438"/>
          <p14:tracePt t="47565" x="5402263" y="1706563"/>
          <p14:tracePt t="47582" x="5372100" y="1668463"/>
          <p14:tracePt t="47585" x="5364163" y="1668463"/>
          <p14:tracePt t="47586" x="5364163" y="1660525"/>
          <p14:tracePt t="47598" x="5349875" y="1654175"/>
          <p14:tracePt t="47760" x="5341938" y="1654175"/>
          <p14:tracePt t="47773" x="5334000" y="1654175"/>
          <p14:tracePt t="47781" x="5326063" y="1654175"/>
          <p14:tracePt t="47785" x="5318125" y="1654175"/>
          <p14:tracePt t="47798" x="5311775" y="1654175"/>
          <p14:tracePt t="47815" x="5303838" y="1654175"/>
          <p14:tracePt t="47832" x="5303838" y="1668463"/>
          <p14:tracePt t="47833" x="5295900" y="1668463"/>
          <p14:tracePt t="47849" x="5287963" y="1676400"/>
          <p14:tracePt t="47865" x="5273675" y="1692275"/>
          <p14:tracePt t="47882" x="5265738" y="1706563"/>
          <p14:tracePt t="47898" x="5257800" y="1706563"/>
          <p14:tracePt t="48003" x="5257800" y="1714500"/>
          <p14:tracePt t="48032" x="5249863" y="1714500"/>
          <p14:tracePt t="48045" x="5249863" y="1722438"/>
          <p14:tracePt t="48057" x="5249863" y="1730375"/>
          <p14:tracePt t="48072" x="5241925" y="1730375"/>
          <p14:tracePt t="48082" x="5241925" y="1736725"/>
          <p14:tracePt t="48099" x="5241925" y="1744663"/>
          <p14:tracePt t="48115" x="5227638" y="1768475"/>
          <p14:tracePt t="48132" x="5227638" y="1782763"/>
          <p14:tracePt t="48148" x="5227638" y="1806575"/>
          <p14:tracePt t="48150" x="5219700" y="1806575"/>
          <p14:tracePt t="48165" x="5219700" y="1836738"/>
          <p14:tracePt t="48182" x="5219700" y="1874838"/>
          <p14:tracePt t="48198" x="5235575" y="1912938"/>
          <p14:tracePt t="48215" x="5249863" y="1951038"/>
          <p14:tracePt t="48216" x="5257800" y="1958975"/>
          <p14:tracePt t="48232" x="5280025" y="2011363"/>
          <p14:tracePt t="48248" x="5311775" y="2079625"/>
          <p14:tracePt t="48265" x="5356225" y="2187575"/>
          <p14:tracePt t="48282" x="5418138" y="2339975"/>
          <p14:tracePt t="48298" x="5470525" y="2498725"/>
          <p14:tracePt t="48300" x="5478463" y="2522538"/>
          <p14:tracePt t="48302" x="5486400" y="2544763"/>
          <p14:tracePt t="48315" x="5532438" y="2689225"/>
          <p14:tracePt t="48332" x="5592763" y="2835275"/>
          <p14:tracePt t="48349" x="5668963" y="2955925"/>
          <p14:tracePt t="48351" x="5684838" y="2971800"/>
          <p14:tracePt t="48365" x="5768975" y="3048000"/>
          <p14:tracePt t="48366" x="5783263" y="3063875"/>
          <p14:tracePt t="48382" x="5859463" y="3116263"/>
          <p14:tracePt t="48398" x="5897563" y="3140075"/>
          <p14:tracePt t="48400" x="5905500" y="3140075"/>
          <p14:tracePt t="48415" x="5921375" y="3146425"/>
          <p14:tracePt t="48548" x="5927725" y="3146425"/>
          <p14:tracePt t="48560" x="5935663" y="3146425"/>
          <p14:tracePt t="48574" x="5943600" y="3146425"/>
          <p14:tracePt t="48582" x="5943600" y="3140075"/>
          <p14:tracePt t="48599" x="5959475" y="3124200"/>
          <p14:tracePt t="48616" x="5973763" y="3101975"/>
          <p14:tracePt t="48619" x="5973763" y="3094038"/>
          <p14:tracePt t="48632" x="5989638" y="3078163"/>
          <p14:tracePt t="48649" x="6003925" y="3055938"/>
          <p14:tracePt t="48666" x="6027738" y="3025775"/>
          <p14:tracePt t="48682" x="6049963" y="2994025"/>
          <p14:tracePt t="48685" x="6049963" y="2987675"/>
          <p14:tracePt t="48686" x="6057900" y="2979738"/>
          <p14:tracePt t="48699" x="6080125" y="2955925"/>
          <p14:tracePt t="48715" x="6103938" y="2917825"/>
          <p14:tracePt t="48733" x="6118225" y="2895600"/>
          <p14:tracePt t="49051" x="6126163" y="2903538"/>
          <p14:tracePt t="49058" x="6134100" y="2917825"/>
          <p14:tracePt t="49082" x="6164263" y="3001963"/>
          <p14:tracePt t="49084" x="6172200" y="3009900"/>
          <p14:tracePt t="49086" x="6172200" y="3025775"/>
          <p14:tracePt t="49099" x="6210300" y="3101975"/>
          <p14:tracePt t="49100" x="6210300" y="3108325"/>
          <p14:tracePt t="49116" x="6264275" y="3216275"/>
          <p14:tracePt t="49118" x="6264275" y="3230563"/>
          <p14:tracePt t="49132" x="6308725" y="3322638"/>
          <p14:tracePt t="49134" x="6316663" y="3330575"/>
          <p14:tracePt t="49149" x="6362700" y="3413125"/>
          <p14:tracePt t="49150" x="6370638" y="3436938"/>
          <p14:tracePt t="49166" x="6430963" y="3527425"/>
          <p14:tracePt t="49182" x="6499225" y="3649663"/>
          <p14:tracePt t="49184" x="6507163" y="3657600"/>
          <p14:tracePt t="49188" x="6523038" y="3703638"/>
          <p14:tracePt t="49199" x="6575425" y="3787775"/>
          <p14:tracePt t="49215" x="6637338" y="3946525"/>
          <p14:tracePt t="49233" x="6683375" y="4084638"/>
          <p14:tracePt t="49235" x="6689725" y="4098925"/>
          <p14:tracePt t="49236" x="6689725" y="4122738"/>
          <p14:tracePt t="49249" x="6735763" y="4237038"/>
          <p14:tracePt t="49250" x="6743700" y="4251325"/>
          <p14:tracePt t="49266" x="6827838" y="4403725"/>
          <p14:tracePt t="49269" x="6835775" y="4419600"/>
          <p14:tracePt t="49270" x="6842125" y="4435475"/>
          <p14:tracePt t="49282" x="6896100" y="4533900"/>
          <p14:tracePt t="49299" x="6956425" y="4648200"/>
          <p14:tracePt t="49300" x="6964363" y="4656138"/>
          <p14:tracePt t="49302" x="6972300" y="4670425"/>
          <p14:tracePt t="49316" x="7002463" y="4732338"/>
          <p14:tracePt t="49332" x="7010400" y="4770438"/>
          <p14:tracePt t="49349" x="7018338" y="4778375"/>
          <p14:tracePt t="49387" x="7026275" y="4778375"/>
          <p14:tracePt t="49468" x="7026275" y="4770438"/>
          <p14:tracePt t="49476" x="7026275" y="4762500"/>
          <p14:tracePt t="49482" x="7026275" y="4754563"/>
          <p14:tracePt t="49499" x="7018338" y="4724400"/>
          <p14:tracePt t="49516" x="7010400" y="4702175"/>
          <p14:tracePt t="49532" x="7002463" y="4670425"/>
          <p14:tracePt t="49549" x="6988175" y="4632325"/>
          <p14:tracePt t="49551" x="6988175" y="4625975"/>
          <p14:tracePt t="49566" x="6972300" y="4587875"/>
          <p14:tracePt t="49582" x="6956425" y="4541838"/>
          <p14:tracePt t="49584" x="6956425" y="4533900"/>
          <p14:tracePt t="49586" x="6956425" y="4525963"/>
          <p14:tracePt t="49588" x="6950075" y="4525963"/>
          <p14:tracePt t="49599" x="6942138" y="4487863"/>
          <p14:tracePt t="49616" x="6934200" y="4449763"/>
          <p14:tracePt t="49618" x="6934200" y="4441825"/>
          <p14:tracePt t="49632" x="6934200" y="4427538"/>
          <p14:tracePt t="49649" x="6926263" y="4403725"/>
          <p14:tracePt t="49666" x="6911975" y="4389438"/>
          <p14:tracePt t="49682" x="6880225" y="4365625"/>
          <p14:tracePt t="49699" x="6865938" y="4335463"/>
          <p14:tracePt t="49716" x="6842125" y="4297363"/>
          <p14:tracePt t="49718" x="6835775" y="4289425"/>
          <p14:tracePt t="49719" x="6835775" y="4283075"/>
          <p14:tracePt t="49732" x="6819900" y="4251325"/>
          <p14:tracePt t="49749" x="6797675" y="4206875"/>
          <p14:tracePt t="49750" x="6797675" y="4198938"/>
          <p14:tracePt t="49766" x="6765925" y="4144963"/>
          <p14:tracePt t="49768" x="6765925" y="4137025"/>
          <p14:tracePt t="49770" x="6759575" y="4130675"/>
          <p14:tracePt t="49782" x="6735763" y="4092575"/>
          <p14:tracePt t="49799" x="6697663" y="4030663"/>
          <p14:tracePt t="49802" x="6697663" y="4022725"/>
          <p14:tracePt t="49816" x="6683375" y="3984625"/>
          <p14:tracePt t="49832" x="6675438" y="3932238"/>
          <p14:tracePt t="49834" x="6675438" y="3924300"/>
          <p14:tracePt t="49850" x="6667500" y="3870325"/>
          <p14:tracePt t="49866" x="6667500" y="3832225"/>
          <p14:tracePt t="49868" x="6667500" y="3825875"/>
          <p14:tracePt t="49871" x="6667500" y="3817938"/>
          <p14:tracePt t="49882" x="6667500" y="3794125"/>
          <p14:tracePt t="49899" x="6651625" y="3787775"/>
          <p14:tracePt t="49900" x="6651625" y="3779838"/>
          <p14:tracePt t="49919" x="6645275" y="3779838"/>
          <p14:tracePt t="49933" x="6629400" y="3787775"/>
          <p14:tracePt t="49949" x="6613525" y="3794125"/>
          <p14:tracePt t="49966" x="6607175" y="3794125"/>
          <p14:tracePt t="50128" x="6607175" y="3802063"/>
          <p14:tracePt t="50142" x="6607175" y="3810000"/>
          <p14:tracePt t="50149" x="6599238" y="3817938"/>
          <p14:tracePt t="50166" x="6583363" y="3856038"/>
          <p14:tracePt t="50183" x="6561138" y="3908425"/>
          <p14:tracePt t="50186" x="6553200" y="3924300"/>
          <p14:tracePt t="50188" x="6545263" y="3932238"/>
          <p14:tracePt t="50200" x="6515100" y="3992563"/>
          <p14:tracePt t="50216" x="6469063" y="4068763"/>
          <p14:tracePt t="50218" x="6469063" y="4076700"/>
          <p14:tracePt t="50220" x="6461125" y="4084638"/>
          <p14:tracePt t="50222" x="6461125" y="4092575"/>
          <p14:tracePt t="50233" x="6438900" y="4130675"/>
          <p14:tracePt t="50234" x="6438900" y="4144963"/>
          <p14:tracePt t="50250" x="6416675" y="4191000"/>
          <p14:tracePt t="50266" x="6408738" y="4229100"/>
          <p14:tracePt t="50283" x="6384925" y="4259263"/>
          <p14:tracePt t="50300" x="6362700" y="4297363"/>
          <p14:tracePt t="50302" x="6362700" y="4305300"/>
          <p14:tracePt t="50304" x="6362700" y="4313238"/>
          <p14:tracePt t="50306" x="6354763" y="4313238"/>
          <p14:tracePt t="50316" x="6340475" y="4343400"/>
          <p14:tracePt t="50333" x="6308725" y="4373563"/>
          <p14:tracePt t="50334" x="6308725" y="4381500"/>
          <p14:tracePt t="50350" x="6278563" y="4411663"/>
          <p14:tracePt t="50366" x="6264275" y="4441825"/>
          <p14:tracePt t="50369" x="6256338" y="4441825"/>
          <p14:tracePt t="50383" x="6240463" y="4457700"/>
          <p14:tracePt t="50399" x="6218238" y="4503738"/>
          <p14:tracePt t="50416" x="6188075" y="4533900"/>
          <p14:tracePt t="50433" x="6142038" y="4587875"/>
          <p14:tracePt t="50434" x="6142038" y="4594225"/>
          <p14:tracePt t="50436" x="6126163" y="4602163"/>
          <p14:tracePt t="50450" x="6073775" y="4664075"/>
          <p14:tracePt t="50466" x="5997575" y="4746625"/>
          <p14:tracePt t="50469" x="5989638" y="4754563"/>
          <p14:tracePt t="50470" x="5973763" y="4770438"/>
          <p14:tracePt t="50483" x="5913438" y="4838700"/>
          <p14:tracePt t="50499" x="5845175" y="4906963"/>
          <p14:tracePt t="50516" x="5768975" y="4983163"/>
          <p14:tracePt t="50517" x="5761038" y="4991100"/>
          <p14:tracePt t="50519" x="5753100" y="4999038"/>
          <p14:tracePt t="50533" x="5692775" y="5051425"/>
          <p14:tracePt t="50550" x="5622925" y="5127625"/>
          <p14:tracePt t="50552" x="5608638" y="5135563"/>
          <p14:tracePt t="50554" x="5608638" y="5143500"/>
          <p14:tracePt t="50566" x="5546725" y="5197475"/>
          <p14:tracePt t="50583" x="5478463" y="5257800"/>
          <p14:tracePt t="50584" x="5464175" y="5273675"/>
          <p14:tracePt t="50586" x="5456238" y="5273675"/>
          <p14:tracePt t="50588" x="5448300" y="5287963"/>
          <p14:tracePt t="50589" x="5432425" y="5295900"/>
          <p14:tracePt t="50600" x="5402263" y="5334000"/>
          <p14:tracePt t="50616" x="5341938" y="5372100"/>
          <p14:tracePt t="50618" x="5341938" y="5380038"/>
          <p14:tracePt t="50620" x="5334000" y="5380038"/>
          <p14:tracePt t="50633" x="5318125" y="5394325"/>
          <p14:tracePt t="50649" x="5318125" y="5402263"/>
          <p14:tracePt t="50805" x="5318125" y="5394325"/>
          <p14:tracePt t="50814" x="5318125" y="5387975"/>
          <p14:tracePt t="50820" x="5326063" y="5380038"/>
          <p14:tracePt t="50833" x="5341938" y="5364163"/>
          <p14:tracePt t="50834" x="5349875" y="5356225"/>
          <p14:tracePt t="50849" x="5394325" y="5326063"/>
          <p14:tracePt t="50866" x="5440363" y="5287963"/>
          <p14:tracePt t="50869" x="5456238" y="5287963"/>
          <p14:tracePt t="50870" x="5464175" y="5287963"/>
          <p14:tracePt t="50872" x="5464175" y="5280025"/>
          <p14:tracePt t="50883" x="5494338" y="5273675"/>
          <p14:tracePt t="50899" x="5524500" y="5249863"/>
          <p14:tracePt t="50916" x="5546725" y="5235575"/>
          <p14:tracePt t="50933" x="5578475" y="5211763"/>
          <p14:tracePt t="50949" x="5600700" y="5197475"/>
          <p14:tracePt t="50966" x="5608638" y="5189538"/>
          <p14:tracePt t="51030" x="5600700" y="5197475"/>
          <p14:tracePt t="51036" x="5600700" y="5203825"/>
          <p14:tracePt t="51050" x="5592763" y="5211763"/>
          <p14:tracePt t="51066" x="5584825" y="5219700"/>
          <p14:tracePt t="51084" x="5584825" y="5227638"/>
          <p14:tracePt t="51100" x="5584825" y="5235575"/>
          <p14:tracePt t="51116" x="5578475" y="5257800"/>
          <p14:tracePt t="51133" x="5562600" y="5295900"/>
          <p14:tracePt t="51150" x="5540375" y="5372100"/>
          <p14:tracePt t="51152" x="5540375" y="5380038"/>
          <p14:tracePt t="51155" x="5540375" y="5387975"/>
          <p14:tracePt t="51166" x="5516563" y="5448300"/>
          <p14:tracePt t="51183" x="5494338" y="5540375"/>
          <p14:tracePt t="51184" x="5486400" y="5554663"/>
          <p14:tracePt t="51186" x="5486400" y="5570538"/>
          <p14:tracePt t="51187" x="5486400" y="5578475"/>
          <p14:tracePt t="51190" x="5486400" y="5592763"/>
          <p14:tracePt t="51200" x="5486400" y="5661025"/>
          <p14:tracePt t="51216" x="5486400" y="5799138"/>
          <p14:tracePt t="51219" x="5486400" y="5837238"/>
          <p14:tracePt t="51222" x="5486400" y="5859463"/>
          <p14:tracePt t="51234" x="5494338" y="5965825"/>
          <p14:tracePt t="51237" x="5494338" y="5981700"/>
          <p14:tracePt t="51239" x="5494338" y="6003925"/>
          <p14:tracePt t="51240" x="5494338" y="6019800"/>
          <p14:tracePt t="51250" x="5502275" y="6118225"/>
          <p14:tracePt t="51266" x="5508625" y="6270625"/>
          <p14:tracePt t="51268" x="5508625" y="6286500"/>
          <p14:tracePt t="51270" x="5516563" y="6302375"/>
          <p14:tracePt t="51283" x="5524500" y="6416675"/>
          <p14:tracePt t="51300" x="5532438" y="6537325"/>
          <p14:tracePt t="51303" x="5540375" y="6553200"/>
          <p14:tracePt t="51304" x="5540375" y="6569075"/>
          <p14:tracePt t="51307" x="5540375" y="6575425"/>
          <p14:tracePt t="51316" x="5546725" y="6607175"/>
          <p14:tracePt t="51333" x="5554663" y="6645275"/>
          <p14:tracePt t="51350" x="5562600" y="6651625"/>
          <p14:tracePt t="51444" x="5570538" y="6651625"/>
          <p14:tracePt t="51453" x="5578475" y="6651625"/>
          <p14:tracePt t="51456" x="5584825" y="6659563"/>
          <p14:tracePt t="51466" x="5592763" y="6667500"/>
          <p14:tracePt t="51484" x="5600700" y="6683375"/>
          <p14:tracePt t="51485" x="5608638" y="6683375"/>
          <p14:tracePt t="51500" x="5608638" y="6689725"/>
          <p14:tracePt t="51541" x="5616575" y="6689725"/>
          <p14:tracePt t="51555" x="5622925" y="6683375"/>
          <p14:tracePt t="51565" x="5622925" y="6675438"/>
          <p14:tracePt t="51568" x="5622925" y="6667500"/>
          <p14:tracePt t="51583" x="5638800" y="6651625"/>
          <p14:tracePt t="51600" x="5646738" y="6629400"/>
          <p14:tracePt t="51616" x="5646738" y="6613525"/>
          <p14:tracePt t="51633" x="5646738" y="6599238"/>
          <p14:tracePt t="51650" x="5646738" y="6583363"/>
          <p14:tracePt t="51666" x="5646738" y="6575425"/>
          <p14:tracePt t="51683" x="5646738" y="6561138"/>
          <p14:tracePt t="51700" x="0" y="0"/>
        </p14:tracePtLst>
        <p14:tracePtLst>
          <p14:tracePt t="53606" x="6180138" y="1257300"/>
          <p14:tracePt t="53613" x="6180138" y="1249363"/>
          <p14:tracePt t="53618" x="6172200" y="1241425"/>
          <p14:tracePt t="53634" x="6172200" y="1227138"/>
          <p14:tracePt t="53651" x="6172200" y="1219200"/>
          <p14:tracePt t="53667" x="6164263" y="1211263"/>
          <p14:tracePt t="53684" x="6164263" y="1203325"/>
          <p14:tracePt t="53753" x="6156325" y="1203325"/>
          <p14:tracePt t="53772" x="6149975" y="1203325"/>
          <p14:tracePt t="53787" x="6142038" y="1203325"/>
          <p14:tracePt t="53811" x="6134100" y="1203325"/>
          <p14:tracePt t="53834" x="6126163" y="1203325"/>
          <p14:tracePt t="53839" x="6126163" y="1211263"/>
          <p14:tracePt t="53850" x="6111875" y="1219200"/>
          <p14:tracePt t="53868" x="6088063" y="1235075"/>
          <p14:tracePt t="53884" x="6065838" y="1249363"/>
          <p14:tracePt t="53900" x="6042025" y="1273175"/>
          <p14:tracePt t="53917" x="6035675" y="1279525"/>
          <p14:tracePt t="53954" x="6035675" y="1287463"/>
          <p14:tracePt t="54010" x="6027738" y="1287463"/>
          <p14:tracePt t="54015" x="6027738" y="1295400"/>
          <p14:tracePt t="54018" x="6027738" y="1303338"/>
          <p14:tracePt t="54034" x="6019800" y="1311275"/>
          <p14:tracePt t="54050" x="6011863" y="1317625"/>
          <p14:tracePt t="54067" x="6011863" y="1325563"/>
          <p14:tracePt t="54084" x="6011863" y="1333500"/>
          <p14:tracePt t="54101" x="6011863" y="1349375"/>
          <p14:tracePt t="54117" x="6011863" y="1355725"/>
          <p14:tracePt t="54134" x="6011863" y="1387475"/>
          <p14:tracePt t="54151" x="6019800" y="1425575"/>
          <p14:tracePt t="54168" x="6035675" y="1477963"/>
          <p14:tracePt t="54170" x="6035675" y="1485900"/>
          <p14:tracePt t="54172" x="6035675" y="1493838"/>
          <p14:tracePt t="54174" x="6035675" y="1501775"/>
          <p14:tracePt t="54184" x="6049963" y="1524000"/>
          <p14:tracePt t="54187" x="6049963" y="1531938"/>
          <p14:tracePt t="54201" x="6057900" y="1562100"/>
          <p14:tracePt t="54217" x="6065838" y="1592263"/>
          <p14:tracePt t="54234" x="6088063" y="1630363"/>
          <p14:tracePt t="54251" x="6096000" y="1668463"/>
          <p14:tracePt t="54267" x="6111875" y="1706563"/>
          <p14:tracePt t="54284" x="6118225" y="1744663"/>
          <p14:tracePt t="54286" x="6118225" y="1752600"/>
          <p14:tracePt t="54288" x="6118225" y="1760538"/>
          <p14:tracePt t="54290" x="6126163" y="1760538"/>
          <p14:tracePt t="54301" x="6126163" y="1782763"/>
          <p14:tracePt t="54318" x="6134100" y="1806575"/>
          <p14:tracePt t="54320" x="6134100" y="1812925"/>
          <p14:tracePt t="54334" x="6134100" y="1820863"/>
          <p14:tracePt t="54351" x="6142038" y="1836738"/>
          <p14:tracePt t="54367" x="6156325" y="1851025"/>
          <p14:tracePt t="54384" x="6172200" y="1866900"/>
          <p14:tracePt t="54387" x="6180138" y="1874838"/>
          <p14:tracePt t="54388" x="6180138" y="1882775"/>
          <p14:tracePt t="54390" x="6188075" y="1882775"/>
          <p14:tracePt t="54401" x="6202363" y="1897063"/>
          <p14:tracePt t="54417" x="6248400" y="1958975"/>
          <p14:tracePt t="54422" x="6256338" y="1965325"/>
          <p14:tracePt t="54434" x="6286500" y="2011363"/>
          <p14:tracePt t="54437" x="6302375" y="2019300"/>
          <p14:tracePt t="54438" x="6308725" y="2027238"/>
          <p14:tracePt t="54440" x="6316663" y="2041525"/>
          <p14:tracePt t="54451" x="6346825" y="2073275"/>
          <p14:tracePt t="54468" x="6408738" y="2117725"/>
          <p14:tracePt t="54470" x="6423025" y="2133600"/>
          <p14:tracePt t="54472" x="6430963" y="2133600"/>
          <p14:tracePt t="54484" x="6484938" y="2171700"/>
          <p14:tracePt t="54501" x="6569075" y="2217738"/>
          <p14:tracePt t="54502" x="6575425" y="2217738"/>
          <p14:tracePt t="54504" x="6583363" y="2232025"/>
          <p14:tracePt t="54506" x="6591300" y="2232025"/>
          <p14:tracePt t="54517" x="6645275" y="2263775"/>
          <p14:tracePt t="54534" x="6705600" y="2301875"/>
          <p14:tracePt t="54537" x="6713538" y="2301875"/>
          <p14:tracePt t="54538" x="6713538" y="2308225"/>
          <p14:tracePt t="54540" x="6727825" y="2308225"/>
          <p14:tracePt t="54551" x="6773863" y="2324100"/>
          <p14:tracePt t="54568" x="6850063" y="2370138"/>
          <p14:tracePt t="54570" x="6858000" y="2370138"/>
          <p14:tracePt t="54572" x="6865938" y="2370138"/>
          <p14:tracePt t="54584" x="6896100" y="2378075"/>
          <p14:tracePt t="54601" x="6934200" y="2384425"/>
          <p14:tracePt t="54602" x="6942138" y="2392363"/>
          <p14:tracePt t="54604" x="6956425" y="2392363"/>
          <p14:tracePt t="54618" x="7002463" y="2400300"/>
          <p14:tracePt t="54634" x="7086600" y="2400300"/>
          <p14:tracePt t="54636" x="7102475" y="2400300"/>
          <p14:tracePt t="54638" x="7108825" y="2400300"/>
          <p14:tracePt t="54639" x="7124700" y="2400300"/>
          <p14:tracePt t="54651" x="7192963" y="2408238"/>
          <p14:tracePt t="54668" x="7292975" y="2422525"/>
          <p14:tracePt t="54670" x="7299325" y="2422525"/>
          <p14:tracePt t="54684" x="7331075" y="2430463"/>
          <p14:tracePt t="54701" x="7331075" y="2438400"/>
          <p14:tracePt t="54761" x="7337425" y="2438400"/>
          <p14:tracePt t="54766" x="7345363" y="2438400"/>
          <p14:tracePt t="54770" x="7361238" y="2446338"/>
          <p14:tracePt t="54784" x="7391400" y="2454275"/>
          <p14:tracePt t="54786" x="7399338" y="2454275"/>
          <p14:tracePt t="54801" x="7421563" y="2460625"/>
          <p14:tracePt t="54818" x="7437438" y="2468563"/>
          <p14:tracePt t="54820" x="7445375" y="2468563"/>
          <p14:tracePt t="54889" x="7451725" y="2468563"/>
          <p14:tracePt t="54969" x="7451725" y="2476500"/>
          <p14:tracePt t="54974" x="7451725" y="2484438"/>
          <p14:tracePt t="54984" x="7451725" y="2492375"/>
          <p14:tracePt t="55001" x="7451725" y="2522538"/>
          <p14:tracePt t="55018" x="7451725" y="2552700"/>
          <p14:tracePt t="55034" x="7437438" y="2582863"/>
          <p14:tracePt t="55036" x="7437438" y="2590800"/>
          <p14:tracePt t="55051" x="7429500" y="2628900"/>
          <p14:tracePt t="55068" x="7413625" y="2667000"/>
          <p14:tracePt t="55084" x="7407275" y="2720975"/>
          <p14:tracePt t="55101" x="7383463" y="2781300"/>
          <p14:tracePt t="55104" x="7383463" y="2789238"/>
          <p14:tracePt t="55106" x="7383463" y="2797175"/>
          <p14:tracePt t="55108" x="7383463" y="2803525"/>
          <p14:tracePt t="55118" x="7369175" y="2841625"/>
          <p14:tracePt t="55134" x="7337425" y="2903538"/>
          <p14:tracePt t="55137" x="7337425" y="2911475"/>
          <p14:tracePt t="55137" x="7331075" y="2917825"/>
          <p14:tracePt t="55151" x="7307263" y="2963863"/>
          <p14:tracePt t="55168" x="7269163" y="3032125"/>
          <p14:tracePt t="55170" x="7254875" y="3040063"/>
          <p14:tracePt t="55185" x="7208838" y="3101975"/>
          <p14:tracePt t="55186" x="7192963" y="3108325"/>
          <p14:tracePt t="55187" x="7185025" y="3124200"/>
          <p14:tracePt t="55201" x="7140575" y="3184525"/>
          <p14:tracePt t="55218" x="7056438" y="3292475"/>
          <p14:tracePt t="55220" x="7048500" y="3306763"/>
          <p14:tracePt t="55223" x="7048500" y="3314700"/>
          <p14:tracePt t="55224" x="7032625" y="3330575"/>
          <p14:tracePt t="55234" x="7010400" y="3382963"/>
          <p14:tracePt t="55251" x="6964363" y="3459163"/>
          <p14:tracePt t="55252" x="6964363" y="3467100"/>
          <p14:tracePt t="55254" x="6956425" y="3475038"/>
          <p14:tracePt t="55257" x="6950075" y="3482975"/>
          <p14:tracePt t="55258" x="6950075" y="3489325"/>
          <p14:tracePt t="55268" x="6926263" y="3535363"/>
          <p14:tracePt t="55284" x="6880225" y="3603625"/>
          <p14:tracePt t="55286" x="6873875" y="3619500"/>
          <p14:tracePt t="55288" x="6873875" y="3627438"/>
          <p14:tracePt t="55291" x="6865938" y="3635375"/>
          <p14:tracePt t="55292" x="6858000" y="3641725"/>
          <p14:tracePt t="55301" x="6835775" y="3673475"/>
          <p14:tracePt t="55318" x="6797675" y="3725863"/>
          <p14:tracePt t="55322" x="6781800" y="3733800"/>
          <p14:tracePt t="55324" x="6781800" y="3741738"/>
          <p14:tracePt t="55334" x="6759575" y="3763963"/>
          <p14:tracePt t="55351" x="6727825" y="3802063"/>
          <p14:tracePt t="55355" x="6727825" y="3810000"/>
          <p14:tracePt t="55356" x="6721475" y="3817938"/>
          <p14:tracePt t="55368" x="6697663" y="3840163"/>
          <p14:tracePt t="55384" x="6667500" y="3878263"/>
          <p14:tracePt t="55386" x="6667500" y="3886200"/>
          <p14:tracePt t="55388" x="6659563" y="3894138"/>
          <p14:tracePt t="55389" x="6659563" y="3902075"/>
          <p14:tracePt t="55402" x="6637338" y="3940175"/>
          <p14:tracePt t="55405" x="6629400" y="3940175"/>
          <p14:tracePt t="55407" x="6629400" y="3946525"/>
          <p14:tracePt t="55408" x="6621463" y="3954463"/>
          <p14:tracePt t="55418" x="6613525" y="3984625"/>
          <p14:tracePt t="55421" x="6607175" y="3992563"/>
          <p14:tracePt t="55434" x="6591300" y="4022725"/>
          <p14:tracePt t="55452" x="6583363" y="4054475"/>
          <p14:tracePt t="55468" x="6583363" y="4076700"/>
          <p14:tracePt t="55484" x="6583363" y="4084638"/>
          <p14:tracePt t="55552" x="6591300" y="4092575"/>
          <p14:tracePt t="55558" x="6613525" y="4092575"/>
          <p14:tracePt t="55568" x="6667500" y="4098925"/>
          <p14:tracePt t="55569" x="6675438" y="4098925"/>
          <p14:tracePt t="55571" x="6689725" y="4098925"/>
          <p14:tracePt t="55584" x="6751638" y="4098925"/>
          <p14:tracePt t="55601" x="6811963" y="4114800"/>
          <p14:tracePt t="55602" x="6819900" y="4114800"/>
          <p14:tracePt t="55618" x="6842125" y="4122738"/>
          <p14:tracePt t="55634" x="6850063" y="4144963"/>
          <p14:tracePt t="55651" x="6858000" y="4183063"/>
          <p14:tracePt t="55668" x="6858000" y="4221163"/>
          <p14:tracePt t="55685" x="6865938" y="4275138"/>
          <p14:tracePt t="55686" x="6865938" y="4283075"/>
          <p14:tracePt t="55702" x="6873875" y="4335463"/>
          <p14:tracePt t="55718" x="6888163" y="4389438"/>
          <p14:tracePt t="55720" x="6888163" y="4397375"/>
          <p14:tracePt t="55723" x="6888163" y="4403725"/>
          <p14:tracePt t="55725" x="6888163" y="4411663"/>
          <p14:tracePt t="55725" x="6888163" y="4419600"/>
          <p14:tracePt t="55734" x="6904038" y="4449763"/>
          <p14:tracePt t="55752" x="6918325" y="4525963"/>
          <p14:tracePt t="55754" x="6918325" y="4541838"/>
          <p14:tracePt t="55768" x="6926263" y="4594225"/>
          <p14:tracePt t="55784" x="6926263" y="4670425"/>
          <p14:tracePt t="55786" x="6934200" y="4678363"/>
          <p14:tracePt t="55788" x="6934200" y="4686300"/>
          <p14:tracePt t="55790" x="6934200" y="4694238"/>
          <p14:tracePt t="55802" x="6942138" y="4754563"/>
          <p14:tracePt t="55818" x="6964363" y="4816475"/>
          <p14:tracePt t="55820" x="6964363" y="4822825"/>
          <p14:tracePt t="55823" x="6972300" y="4830763"/>
          <p14:tracePt t="55835" x="6980238" y="4876800"/>
          <p14:tracePt t="55851" x="7002463" y="4922838"/>
          <p14:tracePt t="55854" x="7010400" y="4930775"/>
          <p14:tracePt t="55868" x="7018338" y="4953000"/>
          <p14:tracePt t="55885" x="7032625" y="4960938"/>
          <p14:tracePt t="55917" x="7032625" y="4968875"/>
          <p14:tracePt t="55924" x="7040563" y="4968875"/>
          <p14:tracePt t="55935" x="7048500" y="4975225"/>
          <p14:tracePt t="55951" x="7078663" y="4991100"/>
          <p14:tracePt t="55968" x="7116763" y="5006975"/>
          <p14:tracePt t="55970" x="7124700" y="5013325"/>
          <p14:tracePt t="55972" x="7124700" y="5021263"/>
          <p14:tracePt t="55984" x="7132638" y="5029200"/>
          <p14:tracePt t="56001" x="7140575" y="5059363"/>
          <p14:tracePt t="56004" x="7140575" y="5067300"/>
          <p14:tracePt t="56018" x="7146925" y="5089525"/>
          <p14:tracePt t="56035" x="7154863" y="5121275"/>
          <p14:tracePt t="56036" x="7154863" y="5127625"/>
          <p14:tracePt t="56052" x="7154863" y="5165725"/>
          <p14:tracePt t="56068" x="7154863" y="5197475"/>
          <p14:tracePt t="56085" x="7140575" y="5227638"/>
          <p14:tracePt t="56102" x="7116763" y="5265738"/>
          <p14:tracePt t="56104" x="7108825" y="5265738"/>
          <p14:tracePt t="56118" x="7086600" y="5295900"/>
          <p14:tracePt t="56120" x="7078663" y="5303838"/>
          <p14:tracePt t="56135" x="7056438" y="5334000"/>
          <p14:tracePt t="56152" x="7040563" y="5356225"/>
          <p14:tracePt t="56168" x="7026275" y="5372100"/>
          <p14:tracePt t="56185" x="7018338" y="5387975"/>
          <p14:tracePt t="56202" x="6994525" y="5410200"/>
          <p14:tracePt t="56218" x="6964363" y="5440363"/>
          <p14:tracePt t="56221" x="6964363" y="5448300"/>
          <p14:tracePt t="56222" x="6956425" y="5456238"/>
          <p14:tracePt t="56235" x="6926263" y="5494338"/>
          <p14:tracePt t="56251" x="6842125" y="5578475"/>
          <p14:tracePt t="56254" x="6835775" y="5584825"/>
          <p14:tracePt t="56256" x="6827838" y="5600700"/>
          <p14:tracePt t="56268" x="6773863" y="5654675"/>
          <p14:tracePt t="56285" x="6727825" y="5699125"/>
          <p14:tracePt t="56286" x="6727825" y="5707063"/>
          <p14:tracePt t="56287" x="6721475" y="5715000"/>
          <p14:tracePt t="56302" x="6697663" y="5753100"/>
          <p14:tracePt t="56318" x="6675438" y="5775325"/>
          <p14:tracePt t="56321" x="6667500" y="5783263"/>
          <p14:tracePt t="56335" x="6659563" y="5799138"/>
          <p14:tracePt t="56351" x="6645275" y="5821363"/>
          <p14:tracePt t="56368" x="6637338" y="5845175"/>
          <p14:tracePt t="56385" x="6613525" y="5883275"/>
          <p14:tracePt t="56386" x="6607175" y="5883275"/>
          <p14:tracePt t="56388" x="6607175" y="5889625"/>
          <p14:tracePt t="56401" x="6569075" y="5943600"/>
          <p14:tracePt t="56405" x="6569075" y="5951538"/>
          <p14:tracePt t="56407" x="6553200" y="5951538"/>
          <p14:tracePt t="56418" x="6507163" y="6011863"/>
          <p14:tracePt t="56435" x="6446838" y="6073775"/>
          <p14:tracePt t="56436" x="6430963" y="6088063"/>
          <p14:tracePt t="56452" x="6378575" y="6142038"/>
          <p14:tracePt t="56468" x="6340475" y="6202363"/>
          <p14:tracePt t="56485" x="6332538" y="6226175"/>
          <p14:tracePt t="57030" x="6332538" y="6218238"/>
          <p14:tracePt t="57058" x="6324600" y="6218238"/>
          <p14:tracePt t="57114" x="6324600" y="6210300"/>
          <p14:tracePt t="57128" x="6324600" y="6202363"/>
          <p14:tracePt t="57156" x="6316663" y="6202363"/>
          <p14:tracePt t="57159" x="6316663" y="6194425"/>
          <p14:tracePt t="57170" x="6316663" y="6188075"/>
          <p14:tracePt t="57186" x="6302375" y="6172200"/>
          <p14:tracePt t="57188" x="6294438" y="6172200"/>
          <p14:tracePt t="57202" x="6278563" y="6164263"/>
          <p14:tracePt t="57218" x="6270625" y="6164263"/>
          <p14:tracePt t="57219" x="0" y="0"/>
        </p14:tracePtLst>
        <p14:tracePtLst>
          <p14:tracePt t="59468" x="4449763" y="1227138"/>
          <p14:tracePt t="59472" x="4457700" y="1227138"/>
          <p14:tracePt t="59486" x="4465638" y="1227138"/>
          <p14:tracePt t="59502" x="4473575" y="1227138"/>
          <p14:tracePt t="59902" x="4479925" y="1227138"/>
          <p14:tracePt t="59916" x="4487863" y="1227138"/>
          <p14:tracePt t="59919" x="4487863" y="1219200"/>
          <p14:tracePt t="59936" x="4495800" y="1203325"/>
          <p14:tracePt t="59953" x="4495800" y="1196975"/>
          <p14:tracePt t="60064" x="4503738" y="1196975"/>
          <p14:tracePt t="60068" x="4503738" y="1189038"/>
          <p14:tracePt t="60071" x="4511675" y="1189038"/>
          <p14:tracePt t="60086" x="4511675" y="1173163"/>
          <p14:tracePt t="60103" x="4518025" y="1165225"/>
          <p14:tracePt t="60332" x="4511675" y="1165225"/>
          <p14:tracePt t="60338" x="4503738" y="1165225"/>
          <p14:tracePt t="60759" x="4511675" y="1165225"/>
          <p14:tracePt t="60874" x="4518025" y="1173163"/>
          <p14:tracePt t="60885" x="4525963" y="1181100"/>
          <p14:tracePt t="60895" x="4533900" y="1181100"/>
          <p14:tracePt t="60903" x="4541838" y="1181100"/>
          <p14:tracePt t="61030" x="4549775" y="1181100"/>
          <p14:tracePt t="61040" x="4556125" y="1181100"/>
          <p14:tracePt t="61051" x="4564063" y="1173163"/>
          <p14:tracePt t="61057" x="4572000" y="1173163"/>
          <p14:tracePt t="61170" x="4579938" y="1173163"/>
          <p14:tracePt t="61178" x="4579938" y="1165225"/>
          <p14:tracePt t="61187" x="4587875" y="1165225"/>
          <p14:tracePt t="61203" x="4587875" y="1158875"/>
          <p14:tracePt t="61304" x="4587875" y="1150938"/>
          <p14:tracePt t="61391" x="4579938" y="1150938"/>
          <p14:tracePt t="61396" x="4572000" y="1143000"/>
          <p14:tracePt t="61403" x="4556125" y="1143000"/>
          <p14:tracePt t="61420" x="4533900" y="1143000"/>
          <p14:tracePt t="61422" x="4525963" y="1143000"/>
          <p14:tracePt t="61437" x="4511675" y="1143000"/>
          <p14:tracePt t="61454" x="4495800" y="1150938"/>
          <p14:tracePt t="64044" x="4503738" y="1150938"/>
          <p14:tracePt t="64155" x="4511675" y="1150938"/>
          <p14:tracePt t="64314" x="4518025" y="1150938"/>
          <p14:tracePt t="64946" x="4518025" y="1158875"/>
          <p14:tracePt t="64954" x="4511675" y="1165225"/>
          <p14:tracePt t="64961" x="4503738" y="1165225"/>
          <p14:tracePt t="64971" x="4503738" y="1181100"/>
          <p14:tracePt t="65067" x="4495800" y="1181100"/>
          <p14:tracePt t="65071" x="4495800" y="1189038"/>
          <p14:tracePt t="65076" x="4495800" y="1196975"/>
          <p14:tracePt t="65091" x="4487863" y="1203325"/>
          <p14:tracePt t="65105" x="4487863" y="1219200"/>
          <p14:tracePt t="65121" x="4465638" y="1235075"/>
          <p14:tracePt t="65138" x="4449763" y="1257300"/>
          <p14:tracePt t="65155" x="4435475" y="1273175"/>
          <p14:tracePt t="65157" x="4427538" y="1279525"/>
          <p14:tracePt t="65177" x="4427538" y="1287463"/>
          <p14:tracePt t="65272" x="4419600" y="1287463"/>
          <p14:tracePt t="65280" x="4419600" y="1295400"/>
          <p14:tracePt t="65316" x="4411663" y="1303338"/>
          <p14:tracePt t="65336" x="4411663" y="1311275"/>
          <p14:tracePt t="65350" x="4411663" y="1317625"/>
          <p14:tracePt t="65354" x="4403725" y="1317625"/>
          <p14:tracePt t="65371" x="4403725" y="1333500"/>
          <p14:tracePt t="65388" x="4397375" y="1349375"/>
          <p14:tracePt t="65404" x="4389438" y="1371600"/>
          <p14:tracePt t="65406" x="4381500" y="1371600"/>
          <p14:tracePt t="65422" x="4373563" y="1393825"/>
          <p14:tracePt t="65438" x="4373563" y="1409700"/>
          <p14:tracePt t="65454" x="4365625" y="1409700"/>
          <p14:tracePt t="65492" x="4365625" y="1417638"/>
          <p14:tracePt t="65542" x="4365625" y="1425575"/>
          <p14:tracePt t="65546" x="4365625" y="1431925"/>
          <p14:tracePt t="65554" x="4365625" y="1439863"/>
          <p14:tracePt t="65571" x="4359275" y="1463675"/>
          <p14:tracePt t="65588" x="4359275" y="1470025"/>
          <p14:tracePt t="65714" x="4359275" y="1477963"/>
          <p14:tracePt t="65716" x="4351338" y="1477963"/>
          <p14:tracePt t="65722" x="4343400" y="1493838"/>
          <p14:tracePt t="65738" x="4343400" y="1508125"/>
          <p14:tracePt t="65754" x="4335463" y="1516063"/>
          <p14:tracePt t="65771" x="4335463" y="1524000"/>
          <p14:tracePt t="65946" x="4335463" y="1531938"/>
          <p14:tracePt t="65958" x="4335463" y="1539875"/>
          <p14:tracePt t="65968" x="4335463" y="1546225"/>
          <p14:tracePt t="65972" x="4335463" y="1554163"/>
          <p14:tracePt t="65988" x="4335463" y="1562100"/>
          <p14:tracePt t="66005" x="4335463" y="1584325"/>
          <p14:tracePt t="66021" x="4335463" y="1608138"/>
          <p14:tracePt t="66038" x="4327525" y="1622425"/>
          <p14:tracePt t="66132" x="4327525" y="1630363"/>
          <p14:tracePt t="66740" x="4327525" y="1622425"/>
          <p14:tracePt t="66740" x="0" y="0"/>
        </p14:tracePtLst>
        <p14:tracePtLst>
          <p14:tracePt t="67994" x="4678363" y="2773363"/>
          <p14:tracePt t="67997" x="4670425" y="2765425"/>
          <p14:tracePt t="68005" x="4656138" y="2735263"/>
          <p14:tracePt t="68022" x="4632325" y="2713038"/>
          <p14:tracePt t="68039" x="4625975" y="2713038"/>
          <p14:tracePt t="68055" x="4602163" y="2705100"/>
          <p14:tracePt t="68072" x="4587875" y="2705100"/>
          <p14:tracePt t="68089" x="4564063" y="2705100"/>
          <p14:tracePt t="68105" x="4556125" y="2689225"/>
          <p14:tracePt t="68122" x="4541838" y="2667000"/>
          <p14:tracePt t="68139" x="4533900" y="2636838"/>
          <p14:tracePt t="68155" x="4525963" y="2613025"/>
          <p14:tracePt t="68189" x="4511675" y="2613025"/>
          <p14:tracePt t="68206" x="4473575" y="2644775"/>
          <p14:tracePt t="68222" x="4435475" y="2682875"/>
          <p14:tracePt t="68239" x="4381500" y="2713038"/>
          <p14:tracePt t="68256" x="4351338" y="2720975"/>
          <p14:tracePt t="68272" x="4343400" y="2720975"/>
          <p14:tracePt t="68348" x="4343400" y="2727325"/>
          <p14:tracePt t="68353" x="4335463" y="2735263"/>
          <p14:tracePt t="68355" x="4335463" y="2743200"/>
          <p14:tracePt t="68356" x="4327525" y="2743200"/>
          <p14:tracePt t="68361" x="4321175" y="2751138"/>
          <p14:tracePt t="68372" x="4297363" y="2789238"/>
          <p14:tracePt t="68389" x="4267200" y="2827338"/>
          <p14:tracePt t="68406" x="4251325" y="2857500"/>
          <p14:tracePt t="68422" x="4237038" y="2873375"/>
          <p14:tracePt t="69353" x="4237038" y="2879725"/>
          <p14:tracePt t="69423" x="4244975" y="2879725"/>
          <p14:tracePt t="69444" x="4244975" y="2887663"/>
          <p14:tracePt t="69459" x="4244975" y="2895600"/>
          <p14:tracePt t="69468" x="4244975" y="2903538"/>
          <p14:tracePt t="69480" x="4244975" y="2911475"/>
          <p14:tracePt t="69490" x="4244975" y="2925763"/>
          <p14:tracePt t="69506" x="4244975" y="2941638"/>
          <p14:tracePt t="69506" x="0" y="0"/>
        </p14:tracePtLst>
        <p14:tracePtLst>
          <p14:tracePt t="70841" x="5265738" y="3603625"/>
          <p14:tracePt t="70856" x="5265738" y="3597275"/>
          <p14:tracePt t="70918" x="5257800" y="3597275"/>
          <p14:tracePt t="70932" x="5249863" y="3597275"/>
          <p14:tracePt t="70947" x="5241925" y="3597275"/>
          <p14:tracePt t="70966" x="5235575" y="3597275"/>
          <p14:tracePt t="70979" x="5227638" y="3597275"/>
          <p14:tracePt t="70993" x="5227638" y="3589338"/>
          <p14:tracePt t="71002" x="5227638" y="3581400"/>
          <p14:tracePt t="71138" x="5227638" y="3573463"/>
          <p14:tracePt t="71147" x="5227638" y="3565525"/>
          <p14:tracePt t="71157" x="5227638" y="3559175"/>
          <p14:tracePt t="71173" x="5227638" y="3543300"/>
          <p14:tracePt t="71190" x="5227638" y="3521075"/>
          <p14:tracePt t="71207" x="5227638" y="3513138"/>
          <p14:tracePt t="71223" x="5227638" y="3505200"/>
          <p14:tracePt t="71240" x="5227638" y="3497263"/>
          <p14:tracePt t="71285" x="5227638" y="3489325"/>
          <p14:tracePt t="71302" x="5227638" y="3482975"/>
          <p14:tracePt t="71341" x="5227638" y="3475038"/>
          <p14:tracePt t="71896" x="5219700" y="3475038"/>
          <p14:tracePt t="71908" x="5211763" y="3475038"/>
          <p14:tracePt t="71913" x="5211763" y="3482975"/>
          <p14:tracePt t="71924" x="5203825" y="3482975"/>
          <p14:tracePt t="71940" x="5197475" y="3497263"/>
          <p14:tracePt t="71957" x="5197475" y="3505200"/>
          <p14:tracePt t="71957" x="0" y="0"/>
        </p14:tracePtLst>
        <p14:tracePtLst>
          <p14:tracePt t="73331" x="4640263" y="4427538"/>
          <p14:tracePt t="73472" x="4632325" y="4427538"/>
          <p14:tracePt t="73480" x="4632325" y="4435475"/>
          <p14:tracePt t="73491" x="4625975" y="4449763"/>
          <p14:tracePt t="73591" x="4625975" y="4457700"/>
          <p14:tracePt t="73595" x="4618038" y="4457700"/>
          <p14:tracePt t="73607" x="4618038" y="4487863"/>
          <p14:tracePt t="73624" x="4610100" y="4525963"/>
          <p14:tracePt t="73641" x="4610100" y="4549775"/>
          <p14:tracePt t="73657" x="4610100" y="4572000"/>
          <p14:tracePt t="74383" x="4618038" y="4572000"/>
          <p14:tracePt t="74412" x="0" y="0"/>
        </p14:tracePtLst>
        <p14:tracePtLst>
          <p14:tracePt t="75806" x="4267200" y="5584825"/>
          <p14:tracePt t="75820" x="4267200" y="5578475"/>
          <p14:tracePt t="75836" x="4267200" y="5570538"/>
          <p14:tracePt t="75994" x="4275138" y="5570538"/>
          <p14:tracePt t="76001" x="4275138" y="5562600"/>
          <p14:tracePt t="76008" x="4283075" y="5554663"/>
          <p14:tracePt t="76430" x="4289425" y="5554663"/>
          <p14:tracePt t="76541" x="4289425" y="5562600"/>
          <p14:tracePt t="76559" x="4289425" y="5570538"/>
          <p14:tracePt t="76672" x="4289425" y="5578475"/>
          <p14:tracePt t="76677" x="4297363" y="5578475"/>
          <p14:tracePt t="76692" x="4297363" y="5592763"/>
          <p14:tracePt t="76709" x="4305300" y="5600700"/>
          <p14:tracePt t="76778" x="4305300" y="5608638"/>
          <p14:tracePt t="76796" x="4313238" y="5616575"/>
          <p14:tracePt t="76802" x="4313238" y="5622925"/>
          <p14:tracePt t="76810" x="4313238" y="5630863"/>
          <p14:tracePt t="76825" x="4321175" y="5638800"/>
          <p14:tracePt t="76842" x="4327525" y="5654675"/>
          <p14:tracePt t="76939" x="4335463" y="5654675"/>
          <p14:tracePt t="76945" x="4343400" y="5654675"/>
          <p14:tracePt t="76959" x="4365625" y="5661025"/>
          <p14:tracePt t="76975" x="4389438" y="5668963"/>
          <p14:tracePt t="77302" x="4397375" y="5668963"/>
          <p14:tracePt t="77314" x="4403725" y="5668963"/>
          <p14:tracePt t="77378" x="4411663" y="5668963"/>
          <p14:tracePt t="77392" x="4419600" y="5668963"/>
          <p14:tracePt t="77415" x="4427538" y="5668963"/>
          <p14:tracePt t="77452" x="4435475" y="5668963"/>
          <p14:tracePt t="77460" x="4441825" y="5668963"/>
          <p14:tracePt t="77613" x="4441825" y="5676900"/>
          <p14:tracePt t="77639" x="4435475" y="5676900"/>
          <p14:tracePt t="77670" x="4435475" y="5684838"/>
          <p14:tracePt t="77696" x="4427538" y="5684838"/>
          <p14:tracePt t="77714" x="4419600" y="5684838"/>
          <p14:tracePt t="77722" x="4419600" y="5692775"/>
          <p14:tracePt t="77735" x="4411663" y="5692775"/>
          <p14:tracePt t="77760" x="4403725" y="5699125"/>
          <p14:tracePt t="77768" x="4403725" y="5707063"/>
          <p14:tracePt t="77780" x="4403725" y="5715000"/>
          <p14:tracePt t="77793" x="4403725" y="5722938"/>
          <p14:tracePt t="79740" x="4419600" y="5722938"/>
          <p14:tracePt t="79747" x="4441825" y="5722938"/>
          <p14:tracePt t="79760" x="4473575" y="5730875"/>
          <p14:tracePt t="79761" x="4479925" y="5730875"/>
          <p14:tracePt t="79776" x="4511675" y="5737225"/>
          <p14:tracePt t="79793" x="4572000" y="5761038"/>
          <p14:tracePt t="79796" x="4579938" y="5761038"/>
          <p14:tracePt t="79798" x="4594225" y="5761038"/>
          <p14:tracePt t="79810" x="4686300" y="5807075"/>
          <p14:tracePt t="79826" x="4876800" y="5867400"/>
          <p14:tracePt t="79829" x="4930775" y="5875338"/>
          <p14:tracePt t="79831" x="4960938" y="5889625"/>
          <p14:tracePt t="79843" x="5135563" y="5927725"/>
          <p14:tracePt t="79860" x="5334000" y="5965825"/>
          <p14:tracePt t="79863" x="5364163" y="5965825"/>
          <p14:tracePt t="79864" x="5387975" y="5965825"/>
          <p14:tracePt t="79876" x="5540375" y="5973763"/>
          <p14:tracePt t="79879" x="5562600" y="5973763"/>
          <p14:tracePt t="79880" x="5592763" y="5973763"/>
          <p14:tracePt t="79881" x="5630863" y="5973763"/>
          <p14:tracePt t="79893" x="5807075" y="5973763"/>
          <p14:tracePt t="79894" x="5837238" y="5973763"/>
          <p14:tracePt t="79910" x="6149975" y="5959475"/>
          <p14:tracePt t="79911" x="6194425" y="5959475"/>
          <p14:tracePt t="79914" x="6226175" y="5959475"/>
          <p14:tracePt t="79927" x="6492875" y="5951538"/>
          <p14:tracePt t="79928" x="6537325" y="5951538"/>
          <p14:tracePt t="79929" x="6575425" y="5951538"/>
          <p14:tracePt t="79944" x="6865938" y="5951538"/>
          <p14:tracePt t="79945" x="6888163" y="5951538"/>
          <p14:tracePt t="79960" x="7094538" y="5943600"/>
          <p14:tracePt t="79976" x="7231063" y="5943600"/>
          <p14:tracePt t="79978" x="7239000" y="5943600"/>
          <p14:tracePt t="79993" x="7254875" y="5943600"/>
          <p14:tracePt t="80052" x="7261225" y="5943600"/>
          <p14:tracePt t="80057" x="7269163" y="5943600"/>
          <p14:tracePt t="80060" x="7277100" y="5943600"/>
          <p14:tracePt t="80077" x="7353300" y="5965825"/>
          <p14:tracePt t="80079" x="7375525" y="5965825"/>
          <p14:tracePt t="80093" x="7467600" y="5981700"/>
          <p14:tracePt t="80110" x="7604125" y="5989638"/>
          <p14:tracePt t="80112" x="7627938" y="5989638"/>
          <p14:tracePt t="80114" x="7642225" y="5997575"/>
          <p14:tracePt t="80115" x="7658100" y="5997575"/>
          <p14:tracePt t="80126" x="7750175" y="6003925"/>
          <p14:tracePt t="80128" x="7764463" y="6003925"/>
          <p14:tracePt t="80144" x="7894638" y="6003925"/>
          <p14:tracePt t="80160" x="7985125" y="6011863"/>
          <p14:tracePt t="80162" x="7993063" y="6019800"/>
          <p14:tracePt t="80164" x="8001000" y="6019800"/>
          <p14:tracePt t="80176" x="8023225" y="6019800"/>
          <p14:tracePt t="80193" x="8031163" y="6019800"/>
          <p14:tracePt t="80228" x="8039100" y="6019800"/>
          <p14:tracePt t="80240" x="8047038" y="6019800"/>
          <p14:tracePt t="80245" x="8054975" y="6019800"/>
          <p14:tracePt t="80260" x="8099425" y="6019800"/>
          <p14:tracePt t="80262" x="8107363" y="6019800"/>
          <p14:tracePt t="80276" x="8123238" y="6019800"/>
          <p14:tracePt t="80294" x="8131175" y="6019800"/>
          <p14:tracePt t="80394" x="8137525" y="6019800"/>
          <p14:tracePt t="80400" x="8145463" y="6019800"/>
          <p14:tracePt t="80410" x="8161338" y="6019800"/>
          <p14:tracePt t="80427" x="8175625" y="6011863"/>
          <p14:tracePt t="80443" x="8183563" y="6003925"/>
          <p14:tracePt t="80628" x="8191500" y="6003925"/>
          <p14:tracePt t="81607" x="8183563" y="6003925"/>
          <p14:tracePt t="81637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39448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fórmulas empíricas servem para: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839448"/>
            <a:ext cx="12192000" cy="6018551"/>
          </a:xfrm>
        </p:spPr>
        <p:txBody>
          <a:bodyPr/>
          <a:lstStyle/>
          <a:p>
            <a:endParaRPr lang="pt-BR" dirty="0"/>
          </a:p>
          <a:p>
            <a:r>
              <a:rPr lang="pt-BR" dirty="0"/>
              <a:t>1- Determinado grupo de materiais de cano</a:t>
            </a:r>
          </a:p>
          <a:p>
            <a:r>
              <a:rPr lang="pt-BR" dirty="0"/>
              <a:t>2- Determinado líquido (geralmente água)</a:t>
            </a:r>
          </a:p>
          <a:p>
            <a:r>
              <a:rPr lang="pt-BR" dirty="0"/>
              <a:t>3- Determinada temperatura do líquido (geralmente ambiente)</a:t>
            </a:r>
          </a:p>
          <a:p>
            <a:r>
              <a:rPr lang="pt-BR" dirty="0"/>
              <a:t>4- Determinada faixa de diâmetros</a:t>
            </a:r>
          </a:p>
          <a:p>
            <a:r>
              <a:rPr lang="pt-BR" dirty="0"/>
              <a:t>5- Geralmente só para </a:t>
            </a:r>
            <a:r>
              <a:rPr lang="pt-BR"/>
              <a:t>regime turbulento</a:t>
            </a:r>
            <a:endParaRPr lang="pt-BR" dirty="0"/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BE4F7FAF-9AED-4E08-9B1B-038461694B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3257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746"/>
    </mc:Choice>
    <mc:Fallback>
      <p:transition spd="slow" advTm="78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41" x="6659563" y="1584325"/>
          <p14:tracePt t="8480" x="6667500" y="1584325"/>
          <p14:tracePt t="8492" x="6675438" y="1584325"/>
          <p14:tracePt t="8502" x="6683375" y="1584325"/>
          <p14:tracePt t="8511" x="6683375" y="1577975"/>
          <p14:tracePt t="8804" x="6683375" y="1570038"/>
          <p14:tracePt t="21444" x="6689725" y="1562100"/>
          <p14:tracePt t="21451" x="0" y="0"/>
        </p14:tracePtLst>
        <p14:tracePtLst>
          <p14:tracePt t="23304" x="6384925" y="2103438"/>
          <p14:tracePt t="23884" x="6392863" y="2103438"/>
          <p14:tracePt t="23994" x="6392863" y="2111375"/>
          <p14:tracePt t="24006" x="6400800" y="2111375"/>
          <p14:tracePt t="24020" x="6408738" y="2111375"/>
          <p14:tracePt t="24174" x="6416675" y="2111375"/>
          <p14:tracePt t="24182" x="6423025" y="2111375"/>
          <p14:tracePt t="24186" x="6430963" y="2111375"/>
          <p14:tracePt t="24198" x="6438900" y="2111375"/>
          <p14:tracePt t="24215" x="6446838" y="2111375"/>
          <p14:tracePt t="24676" x="6454775" y="2111375"/>
          <p14:tracePt t="24686" x="6461125" y="2111375"/>
          <p14:tracePt t="30398" x="0" y="0"/>
        </p14:tracePtLst>
        <p14:tracePtLst>
          <p14:tracePt t="33709" x="6683375" y="2141538"/>
          <p14:tracePt t="33711" x="6683375" y="2149475"/>
          <p14:tracePt t="33718" x="6659563" y="2201863"/>
          <p14:tracePt t="33735" x="6591300" y="2384425"/>
          <p14:tracePt t="33739" x="6591300" y="2408238"/>
          <p14:tracePt t="33740" x="6583363" y="2430463"/>
          <p14:tracePt t="33741" x="6575425" y="2454275"/>
          <p14:tracePt t="33744" x="6569075" y="2468563"/>
          <p14:tracePt t="33752" x="6553200" y="2536825"/>
          <p14:tracePt t="33768" x="6545263" y="2644775"/>
          <p14:tracePt t="33769" x="6545263" y="2651125"/>
          <p14:tracePt t="33772" x="6545263" y="2659063"/>
          <p14:tracePt t="33773" x="6545263" y="2667000"/>
          <p14:tracePt t="33775" x="6545263" y="2682875"/>
          <p14:tracePt t="33785" x="6569075" y="2735263"/>
          <p14:tracePt t="33802" x="6607175" y="2803525"/>
          <p14:tracePt t="33804" x="6613525" y="2803525"/>
          <p14:tracePt t="33806" x="6621463" y="2811463"/>
          <p14:tracePt t="33808" x="6629400" y="2811463"/>
          <p14:tracePt t="33818" x="6645275" y="2827338"/>
          <p14:tracePt t="33835" x="6651625" y="2835275"/>
          <p14:tracePt t="33882" x="6651625" y="2841625"/>
          <p14:tracePt t="33890" x="6651625" y="2849563"/>
          <p14:tracePt t="33902" x="6651625" y="2865438"/>
          <p14:tracePt t="33919" x="6651625" y="2887663"/>
          <p14:tracePt t="33920" x="6651625" y="2895600"/>
          <p14:tracePt t="33935" x="6651625" y="2925763"/>
          <p14:tracePt t="34075" x="6645275" y="2933700"/>
          <p14:tracePt t="34080" x="6629400" y="2933700"/>
          <p14:tracePt t="34085" x="6607175" y="2949575"/>
          <p14:tracePt t="34102" x="6553200" y="2963863"/>
          <p14:tracePt t="34118" x="6523038" y="2971800"/>
          <p14:tracePt t="34119" x="6515100" y="2971800"/>
          <p14:tracePt t="34135" x="6469063" y="2987675"/>
          <p14:tracePt t="34152" x="6416675" y="2994025"/>
          <p14:tracePt t="34168" x="6332538" y="3009900"/>
          <p14:tracePt t="34170" x="6324600" y="3009900"/>
          <p14:tracePt t="34185" x="6264275" y="3009900"/>
          <p14:tracePt t="34202" x="6240463" y="3017838"/>
          <p14:tracePt t="34203" x="6232525" y="3017838"/>
          <p14:tracePt t="34218" x="6202363" y="3017838"/>
          <p14:tracePt t="34235" x="6126163" y="3009900"/>
          <p14:tracePt t="34251" x="6035675" y="2987675"/>
          <p14:tracePt t="34253" x="6019800" y="2979738"/>
          <p14:tracePt t="34268" x="5927725" y="2955925"/>
          <p14:tracePt t="34269" x="5913438" y="2949575"/>
          <p14:tracePt t="34285" x="5813425" y="2925763"/>
          <p14:tracePt t="34302" x="5684838" y="2895600"/>
          <p14:tracePt t="34303" x="5668963" y="2887663"/>
          <p14:tracePt t="34319" x="5554663" y="2865438"/>
          <p14:tracePt t="34335" x="5448300" y="2841625"/>
          <p14:tracePt t="34352" x="5432425" y="2835275"/>
          <p14:tracePt t="34444" x="5432425" y="2827338"/>
          <p14:tracePt t="34624" x="5440363" y="2827338"/>
          <p14:tracePt t="34631" x="5456238" y="2827338"/>
          <p14:tracePt t="34635" x="5470525" y="2827338"/>
          <p14:tracePt t="34652" x="5524500" y="2819400"/>
          <p14:tracePt t="34654" x="5532438" y="2819400"/>
          <p14:tracePt t="34669" x="5554663" y="2811463"/>
          <p14:tracePt t="34685" x="5570538" y="2811463"/>
          <p14:tracePt t="34702" x="5584825" y="2811463"/>
          <p14:tracePt t="34719" x="5600700" y="2811463"/>
          <p14:tracePt t="34735" x="5622925" y="2811463"/>
          <p14:tracePt t="34752" x="5630863" y="2811463"/>
          <p14:tracePt t="34818" x="5638800" y="2811463"/>
          <p14:tracePt t="34824" x="5654675" y="2811463"/>
          <p14:tracePt t="34825" x="5661025" y="2811463"/>
          <p14:tracePt t="34835" x="5715000" y="2827338"/>
          <p14:tracePt t="34852" x="5791200" y="2849563"/>
          <p14:tracePt t="34853" x="5807075" y="2857500"/>
          <p14:tracePt t="34855" x="5813425" y="2865438"/>
          <p14:tracePt t="34857" x="5821363" y="2865438"/>
          <p14:tracePt t="34869" x="5859463" y="2879725"/>
          <p14:tracePt t="34886" x="5875338" y="2887663"/>
          <p14:tracePt t="34966" x="5883275" y="2887663"/>
          <p14:tracePt t="35022" x="5889625" y="2887663"/>
          <p14:tracePt t="35046" x="5889625" y="2895600"/>
          <p14:tracePt t="35062" x="5897563" y="2895600"/>
          <p14:tracePt t="35070" x="5905500" y="2895600"/>
          <p14:tracePt t="35182" x="5913438" y="2895600"/>
          <p14:tracePt t="35188" x="5921375" y="2895600"/>
          <p14:tracePt t="35202" x="5935663" y="2895600"/>
          <p14:tracePt t="35204" x="5935663" y="2903538"/>
          <p14:tracePt t="35219" x="5951538" y="2903538"/>
          <p14:tracePt t="35236" x="5973763" y="2911475"/>
          <p14:tracePt t="35252" x="5997575" y="2911475"/>
          <p14:tracePt t="35269" x="6035675" y="2911475"/>
          <p14:tracePt t="35286" x="6073775" y="2911475"/>
          <p14:tracePt t="35302" x="6118225" y="2917825"/>
          <p14:tracePt t="35319" x="6149975" y="2917825"/>
          <p14:tracePt t="35460" x="6156325" y="2917825"/>
          <p14:tracePt t="35470" x="6164263" y="2917825"/>
          <p14:tracePt t="35565" x="6172200" y="2917825"/>
          <p14:tracePt t="35575" x="6180138" y="2917825"/>
          <p14:tracePt t="35586" x="6188075" y="2917825"/>
          <p14:tracePt t="35804" x="6194425" y="2917825"/>
          <p14:tracePt t="35809" x="6202363" y="2917825"/>
          <p14:tracePt t="35819" x="6210300" y="2917825"/>
          <p14:tracePt t="35912" x="6218238" y="2917825"/>
          <p14:tracePt t="35919" x="6232525" y="2917825"/>
          <p14:tracePt t="35936" x="6256338" y="2917825"/>
          <p14:tracePt t="35953" x="6278563" y="2917825"/>
          <p14:tracePt t="35969" x="6302375" y="2911475"/>
          <p14:tracePt t="35986" x="6308725" y="2911475"/>
          <p14:tracePt t="36038" x="6316663" y="2911475"/>
          <p14:tracePt t="36042" x="6324600" y="2911475"/>
          <p14:tracePt t="36053" x="6346825" y="2911475"/>
          <p14:tracePt t="36069" x="6378575" y="2917825"/>
          <p14:tracePt t="36086" x="6438900" y="2925763"/>
          <p14:tracePt t="36102" x="6492875" y="2925763"/>
          <p14:tracePt t="36119" x="6515100" y="2925763"/>
          <p14:tracePt t="36202" x="6523038" y="2925763"/>
          <p14:tracePt t="36207" x="6530975" y="2925763"/>
          <p14:tracePt t="36219" x="6553200" y="2925763"/>
          <p14:tracePt t="36236" x="6575425" y="2925763"/>
          <p14:tracePt t="36253" x="6599238" y="2917825"/>
          <p14:tracePt t="36269" x="6613525" y="2911475"/>
          <p14:tracePt t="36286" x="6629400" y="2903538"/>
          <p14:tracePt t="36444" x="6637338" y="2903538"/>
          <p14:tracePt t="36451" x="6645275" y="2903538"/>
          <p14:tracePt t="36460" x="6651625" y="2903538"/>
          <p14:tracePt t="36470" x="6651625" y="2895600"/>
          <p14:tracePt t="36574" x="6659563" y="2895600"/>
          <p14:tracePt t="36678" x="6667500" y="2895600"/>
          <p14:tracePt t="36684" x="6675438" y="2887663"/>
          <p14:tracePt t="36688" x="6689725" y="2887663"/>
          <p14:tracePt t="36703" x="6727825" y="2873375"/>
          <p14:tracePt t="36705" x="6735763" y="2865438"/>
          <p14:tracePt t="36707" x="6743700" y="2865438"/>
          <p14:tracePt t="36719" x="6759575" y="2857500"/>
          <p14:tracePt t="36736" x="6765925" y="2857500"/>
          <p14:tracePt t="36802" x="6765925" y="2849563"/>
          <p14:tracePt t="36807" x="6773863" y="2849563"/>
          <p14:tracePt t="36820" x="6804025" y="2849563"/>
          <p14:tracePt t="36836" x="6842125" y="2849563"/>
          <p14:tracePt t="36838" x="6850063" y="2849563"/>
          <p14:tracePt t="36853" x="6888163" y="2857500"/>
          <p14:tracePt t="36869" x="6942138" y="2887663"/>
          <p14:tracePt t="36872" x="6950075" y="2895600"/>
          <p14:tracePt t="36873" x="6956425" y="2895600"/>
          <p14:tracePt t="36886" x="7064375" y="2933700"/>
          <p14:tracePt t="36888" x="7078663" y="2941638"/>
          <p14:tracePt t="36890" x="7102475" y="2949575"/>
          <p14:tracePt t="36892" x="7124700" y="2955925"/>
          <p14:tracePt t="36893" x="7146925" y="2955925"/>
          <p14:tracePt t="36903" x="7269163" y="2994025"/>
          <p14:tracePt t="36920" x="7483475" y="3048000"/>
          <p14:tracePt t="36922" x="7505700" y="3048000"/>
          <p14:tracePt t="36923" x="7535863" y="3055938"/>
          <p14:tracePt t="36936" x="7680325" y="3086100"/>
          <p14:tracePt t="36938" x="7696200" y="3086100"/>
          <p14:tracePt t="36953" x="7810500" y="3116263"/>
          <p14:tracePt t="36955" x="7818438" y="3116263"/>
          <p14:tracePt t="36970" x="7826375" y="3124200"/>
          <p14:tracePt t="37030" x="7832725" y="3132138"/>
          <p14:tracePt t="37058" x="7840663" y="3132138"/>
          <p14:tracePt t="37180" x="7848600" y="3132138"/>
          <p14:tracePt t="37186" x="7856538" y="3124200"/>
          <p14:tracePt t="37190" x="7856538" y="3116263"/>
          <p14:tracePt t="37203" x="7870825" y="3108325"/>
          <p14:tracePt t="37219" x="7908925" y="3086100"/>
          <p14:tracePt t="37237" x="7970838" y="3070225"/>
          <p14:tracePt t="37238" x="7978775" y="3070225"/>
          <p14:tracePt t="37239" x="8001000" y="3063875"/>
          <p14:tracePt t="37241" x="8008938" y="3063875"/>
          <p14:tracePt t="37253" x="8093075" y="3055938"/>
          <p14:tracePt t="37255" x="8107363" y="3055938"/>
          <p14:tracePt t="37270" x="8229600" y="3048000"/>
          <p14:tracePt t="37272" x="8245475" y="3048000"/>
          <p14:tracePt t="37274" x="8259763" y="3048000"/>
          <p14:tracePt t="37286" x="8343900" y="3048000"/>
          <p14:tracePt t="37303" x="8412163" y="3040063"/>
          <p14:tracePt t="37319" x="8442325" y="3040063"/>
          <p14:tracePt t="37336" x="8450263" y="3040063"/>
          <p14:tracePt t="37373" x="8458200" y="3040063"/>
          <p14:tracePt t="37381" x="8466138" y="3040063"/>
          <p14:tracePt t="37386" x="8466138" y="3032125"/>
          <p14:tracePt t="37403" x="8488363" y="3025775"/>
          <p14:tracePt t="37420" x="8504238" y="3017838"/>
          <p14:tracePt t="37437" x="8512175" y="3017838"/>
          <p14:tracePt t="37453" x="8518525" y="3009900"/>
          <p14:tracePt t="37470" x="8550275" y="2994025"/>
          <p14:tracePt t="37486" x="8594725" y="2971800"/>
          <p14:tracePt t="37488" x="8602663" y="2963863"/>
          <p14:tracePt t="37503" x="8686800" y="2933700"/>
          <p14:tracePt t="37519" x="8770938" y="2911475"/>
          <p14:tracePt t="37521" x="8778875" y="2903538"/>
          <p14:tracePt t="37536" x="8831263" y="2887663"/>
          <p14:tracePt t="37553" x="8847138" y="2879725"/>
          <p14:tracePt t="37570" x="8855075" y="2879725"/>
          <p14:tracePt t="37586" x="8869363" y="2873375"/>
          <p14:tracePt t="37603" x="8885238" y="2873375"/>
          <p14:tracePt t="37619" x="8915400" y="2857500"/>
          <p14:tracePt t="37636" x="8991600" y="2827338"/>
          <p14:tracePt t="37653" x="9075738" y="2789238"/>
          <p14:tracePt t="37670" x="9121775" y="2773363"/>
          <p14:tracePt t="37686" x="9144000" y="2759075"/>
          <p14:tracePt t="37703" x="9151938" y="2759075"/>
          <p14:tracePt t="38855" x="9151938" y="2751138"/>
          <p14:tracePt t="40241" x="9144000" y="2751138"/>
          <p14:tracePt t="40246" x="9136063" y="2751138"/>
          <p14:tracePt t="40254" x="9128125" y="2751138"/>
          <p14:tracePt t="40271" x="9121775" y="2751138"/>
          <p14:tracePt t="40301" x="9113838" y="2751138"/>
          <p14:tracePt t="40315" x="9105900" y="2751138"/>
          <p14:tracePt t="40326" x="9097963" y="2751138"/>
          <p14:tracePt t="40337" x="9083675" y="2751138"/>
          <p14:tracePt t="40354" x="9059863" y="2751138"/>
          <p14:tracePt t="40371" x="9037638" y="2759075"/>
          <p14:tracePt t="40387" x="9021763" y="2759075"/>
          <p14:tracePt t="40404" x="9007475" y="2759075"/>
          <p14:tracePt t="40427" x="8999538" y="2759075"/>
          <p14:tracePt t="40441" x="8991600" y="2759075"/>
          <p14:tracePt t="40454" x="8969375" y="2759075"/>
          <p14:tracePt t="40470" x="8885238" y="2759075"/>
          <p14:tracePt t="40471" x="8869363" y="2759075"/>
          <p14:tracePt t="40487" x="8724900" y="2751138"/>
          <p14:tracePt t="40504" x="8572500" y="2727325"/>
          <p14:tracePt t="40520" x="8466138" y="2720975"/>
          <p14:tracePt t="40521" x="8450263" y="2720975"/>
          <p14:tracePt t="40537" x="8404225" y="2720975"/>
          <p14:tracePt t="40554" x="8374063" y="2713038"/>
          <p14:tracePt t="40571" x="8366125" y="2713038"/>
          <p14:tracePt t="40587" x="8343900" y="2705100"/>
          <p14:tracePt t="40604" x="8305800" y="2705100"/>
          <p14:tracePt t="40621" x="8207375" y="2689225"/>
          <p14:tracePt t="40637" x="8107363" y="2689225"/>
          <p14:tracePt t="40654" x="8031163" y="2689225"/>
          <p14:tracePt t="40655" x="8023225" y="2689225"/>
          <p14:tracePt t="40671" x="7970838" y="2689225"/>
          <p14:tracePt t="40687" x="7947025" y="2689225"/>
          <p14:tracePt t="40704" x="7940675" y="2689225"/>
          <p14:tracePt t="40721" x="7916863" y="2689225"/>
          <p14:tracePt t="40737" x="7886700" y="2689225"/>
          <p14:tracePt t="40776" x="7726363" y="2682875"/>
          <p14:tracePt t="40777" x="7712075" y="2682875"/>
          <p14:tracePt t="40780" x="7704138" y="2682875"/>
          <p14:tracePt t="40787" x="7680325" y="2682875"/>
          <p14:tracePt t="40804" x="7666038" y="2682875"/>
          <p14:tracePt t="40851" x="7658100" y="2682875"/>
          <p14:tracePt t="40879" x="7650163" y="2682875"/>
          <p14:tracePt t="40883" x="7642225" y="2682875"/>
          <p14:tracePt t="40887" x="7627938" y="2682875"/>
          <p14:tracePt t="40904" x="7581900" y="2682875"/>
          <p14:tracePt t="40905" x="7566025" y="2689225"/>
          <p14:tracePt t="40921" x="7505700" y="2697163"/>
          <p14:tracePt t="40937" x="7445375" y="2697163"/>
          <p14:tracePt t="41156" x="7437438" y="2697163"/>
          <p14:tracePt t="41248" x="7437438" y="2689225"/>
          <p14:tracePt t="41260" x="7437438" y="2682875"/>
          <p14:tracePt t="41276" x="7437438" y="2674938"/>
          <p14:tracePt t="41282" x="7429500" y="2674938"/>
          <p14:tracePt t="41312" x="7429500" y="2682875"/>
          <p14:tracePt t="41318" x="7429500" y="2689225"/>
          <p14:tracePt t="41330" x="0" y="0"/>
        </p14:tracePtLst>
        <p14:tracePtLst>
          <p14:tracePt t="44342" x="7116763" y="3032125"/>
          <p14:tracePt t="44347" x="7102475" y="3040063"/>
          <p14:tracePt t="44355" x="7086600" y="3040063"/>
          <p14:tracePt t="44372" x="7018338" y="3063875"/>
          <p14:tracePt t="44373" x="7002463" y="3070225"/>
          <p14:tracePt t="44375" x="6994525" y="3078163"/>
          <p14:tracePt t="44389" x="6888163" y="3178175"/>
          <p14:tracePt t="44391" x="6873875" y="3192463"/>
          <p14:tracePt t="44405" x="6727825" y="3330575"/>
          <p14:tracePt t="44407" x="6713538" y="3344863"/>
          <p14:tracePt t="44409" x="6697663" y="3368675"/>
          <p14:tracePt t="44411" x="6675438" y="3382963"/>
          <p14:tracePt t="44422" x="6599238" y="3467100"/>
          <p14:tracePt t="44439" x="6484938" y="3551238"/>
          <p14:tracePt t="44441" x="6477000" y="3559175"/>
          <p14:tracePt t="44456" x="6438900" y="3597275"/>
          <p14:tracePt t="44458" x="6430963" y="3597275"/>
          <p14:tracePt t="44472" x="6430963" y="3603625"/>
          <p14:tracePt t="44494" x="6423025" y="3603625"/>
          <p14:tracePt t="44574" x="6416675" y="3597275"/>
          <p14:tracePt t="44579" x="6408738" y="3597275"/>
          <p14:tracePt t="44589" x="6384925" y="3597275"/>
          <p14:tracePt t="44605" x="6346825" y="3597275"/>
          <p14:tracePt t="44622" x="6302375" y="3589338"/>
          <p14:tracePt t="44624" x="6294438" y="3589338"/>
          <p14:tracePt t="44625" x="6286500" y="3589338"/>
          <p14:tracePt t="44639" x="6232525" y="3581400"/>
          <p14:tracePt t="44656" x="6134100" y="3573463"/>
          <p14:tracePt t="44658" x="6118225" y="3573463"/>
          <p14:tracePt t="44659" x="6096000" y="3573463"/>
          <p14:tracePt t="44672" x="5997575" y="3573463"/>
          <p14:tracePt t="44689" x="5837238" y="3573463"/>
          <p14:tracePt t="44691" x="5813425" y="3573463"/>
          <p14:tracePt t="44705" x="5707063" y="3573463"/>
          <p14:tracePt t="44708" x="5692775" y="3573463"/>
          <p14:tracePt t="44710" x="5676900" y="3573463"/>
          <p14:tracePt t="44711" x="5661025" y="3573463"/>
          <p14:tracePt t="44722" x="5622925" y="3573463"/>
          <p14:tracePt t="44724" x="5616575" y="3573463"/>
          <p14:tracePt t="44739" x="5562600" y="3573463"/>
          <p14:tracePt t="44741" x="5554663" y="3573463"/>
          <p14:tracePt t="44743" x="5546725" y="3573463"/>
          <p14:tracePt t="44756" x="5524500" y="3573463"/>
          <p14:tracePt t="44772" x="5508625" y="3573463"/>
          <p14:tracePt t="44774" x="5502275" y="3573463"/>
          <p14:tracePt t="44802" x="5494338" y="3565525"/>
          <p14:tracePt t="44808" x="5478463" y="3559175"/>
          <p14:tracePt t="44810" x="5470525" y="3551238"/>
          <p14:tracePt t="44811" x="5464175" y="3551238"/>
          <p14:tracePt t="44822" x="5402263" y="3527425"/>
          <p14:tracePt t="44839" x="5273675" y="3505200"/>
          <p14:tracePt t="44841" x="5257800" y="3505200"/>
          <p14:tracePt t="44844" x="5249863" y="3505200"/>
          <p14:tracePt t="44856" x="5181600" y="3489325"/>
          <p14:tracePt t="44872" x="5089525" y="3475038"/>
          <p14:tracePt t="44873" x="5083175" y="3475038"/>
          <p14:tracePt t="44875" x="5067300" y="3475038"/>
          <p14:tracePt t="44878" x="5059363" y="3467100"/>
          <p14:tracePt t="44880" x="5051425" y="3459163"/>
          <p14:tracePt t="44889" x="5037138" y="3451225"/>
          <p14:tracePt t="44906" x="5013325" y="3444875"/>
          <p14:tracePt t="44927" x="5013325" y="3436938"/>
          <p14:tracePt t="44939" x="5013325" y="3429000"/>
          <p14:tracePt t="44956" x="5013325" y="3421063"/>
          <p14:tracePt t="44973" x="5013325" y="3413125"/>
          <p14:tracePt t="45092" x="5021263" y="3413125"/>
          <p14:tracePt t="45098" x="5029200" y="3413125"/>
          <p14:tracePt t="45106" x="5037138" y="3398838"/>
          <p14:tracePt t="45122" x="5037138" y="3390900"/>
          <p14:tracePt t="45139" x="5045075" y="3390900"/>
          <p14:tracePt t="45156" x="5045075" y="3382963"/>
          <p14:tracePt t="45173" x="5051425" y="3382963"/>
          <p14:tracePt t="45189" x="5059363" y="3382963"/>
          <p14:tracePt t="45206" x="5075238" y="3368675"/>
          <p14:tracePt t="45209" x="5083175" y="3368675"/>
          <p14:tracePt t="45210" x="5089525" y="3368675"/>
          <p14:tracePt t="45222" x="5105400" y="3352800"/>
          <p14:tracePt t="45239" x="5127625" y="3336925"/>
          <p14:tracePt t="45256" x="5135563" y="3330575"/>
          <p14:tracePt t="45292" x="5143500" y="3330575"/>
          <p14:tracePt t="45306" x="5151438" y="3330575"/>
          <p14:tracePt t="45322" x="5165725" y="3330575"/>
          <p14:tracePt t="45339" x="5197475" y="3336925"/>
          <p14:tracePt t="45356" x="5211763" y="3336925"/>
          <p14:tracePt t="45389" x="5219700" y="3336925"/>
          <p14:tracePt t="45434" x="5219700" y="3344863"/>
          <p14:tracePt t="45738" x="5227638" y="3344863"/>
          <p14:tracePt t="45762" x="5227638" y="3336925"/>
          <p14:tracePt t="45766" x="5235575" y="3336925"/>
          <p14:tracePt t="45790" x="5235575" y="3330575"/>
          <p14:tracePt t="45865" x="5241925" y="3330575"/>
          <p14:tracePt t="45870" x="5249863" y="3330575"/>
          <p14:tracePt t="45874" x="5257800" y="3322638"/>
          <p14:tracePt t="45889" x="5280025" y="3306763"/>
          <p14:tracePt t="45906" x="5287963" y="3298825"/>
          <p14:tracePt t="46296" x="5287963" y="3292475"/>
          <p14:tracePt t="46304" x="5303838" y="3284538"/>
          <p14:tracePt t="46309" x="5303838" y="3276600"/>
          <p14:tracePt t="46323" x="5311775" y="3276600"/>
          <p14:tracePt t="46339" x="5318125" y="3268663"/>
          <p14:tracePt t="47272" x="5326063" y="3260725"/>
          <p14:tracePt t="47276" x="5334000" y="3260725"/>
          <p14:tracePt t="47290" x="5356225" y="3254375"/>
          <p14:tracePt t="47306" x="5364163" y="3246438"/>
          <p14:tracePt t="49682" x="5372100" y="3246438"/>
          <p14:tracePt t="50390" x="5372100" y="3238500"/>
          <p14:tracePt t="50436" x="5380038" y="3238500"/>
          <p14:tracePt t="50440" x="5380038" y="3230563"/>
          <p14:tracePt t="50450" x="5387975" y="3222625"/>
          <p14:tracePt t="50458" x="5394325" y="3222625"/>
          <p14:tracePt t="50474" x="5402263" y="3216275"/>
          <p14:tracePt t="50491" x="5402263" y="3208338"/>
          <p14:tracePt t="50523" x="5402263" y="3200400"/>
          <p14:tracePt t="50528" x="5410200" y="3200400"/>
          <p14:tracePt t="50542" x="5410200" y="3192463"/>
          <p14:tracePt t="50562" x="5410200" y="3184525"/>
          <p14:tracePt t="50574" x="5418138" y="3184525"/>
          <p14:tracePt t="51666" x="5418138" y="3178175"/>
          <p14:tracePt t="52868" x="5426075" y="3178175"/>
          <p14:tracePt t="52874" x="5432425" y="3178175"/>
          <p14:tracePt t="52884" x="5440363" y="3178175"/>
          <p14:tracePt t="52892" x="5448300" y="3184525"/>
          <p14:tracePt t="52908" x="5478463" y="3192463"/>
          <p14:tracePt t="52925" x="5516563" y="3208338"/>
          <p14:tracePt t="52925" x="5516563" y="3216275"/>
          <p14:tracePt t="52926" x="0" y="0"/>
        </p14:tracePtLst>
        <p14:tracePtLst>
          <p14:tracePt t="56168" x="5813425" y="3741738"/>
          <p14:tracePt t="56183" x="5821363" y="3741738"/>
          <p14:tracePt t="56186" x="5821363" y="3749675"/>
          <p14:tracePt t="56193" x="5845175" y="3749675"/>
          <p14:tracePt t="56210" x="5905500" y="3749675"/>
          <p14:tracePt t="56226" x="5943600" y="3749675"/>
          <p14:tracePt t="56243" x="5965825" y="3741738"/>
          <p14:tracePt t="56260" x="5973763" y="3741738"/>
          <p14:tracePt t="56464" x="5973763" y="3749675"/>
          <p14:tracePt t="56480" x="5973763" y="3756025"/>
          <p14:tracePt t="56488" x="5981700" y="3756025"/>
          <p14:tracePt t="56502" x="5989638" y="3756025"/>
          <p14:tracePt t="56526" x="5989638" y="3763963"/>
          <p14:tracePt t="56534" x="5989638" y="3771900"/>
          <p14:tracePt t="56548" x="5989638" y="3779838"/>
          <p14:tracePt t="56560" x="5989638" y="3787775"/>
          <p14:tracePt t="56576" x="5989638" y="3794125"/>
          <p14:tracePt t="56593" x="5989638" y="3802063"/>
          <p14:tracePt t="56610" x="5997575" y="3802063"/>
          <p14:tracePt t="56627" x="6057900" y="3802063"/>
          <p14:tracePt t="56643" x="6134100" y="3787775"/>
          <p14:tracePt t="56660" x="6180138" y="3779838"/>
          <p14:tracePt t="56782" x="6188075" y="3779838"/>
          <p14:tracePt t="56788" x="6194425" y="3779838"/>
          <p14:tracePt t="56793" x="6202363" y="3763963"/>
          <p14:tracePt t="56810" x="6226175" y="3756025"/>
          <p14:tracePt t="56827" x="6226175" y="3749675"/>
          <p14:tracePt t="56868" x="6218238" y="3749675"/>
          <p14:tracePt t="56992" x="6210300" y="3749675"/>
          <p14:tracePt t="57002" x="6202363" y="3749675"/>
          <p14:tracePt t="57018" x="6202363" y="3756025"/>
          <p14:tracePt t="57746" x="6194425" y="3756025"/>
          <p14:tracePt t="57822" x="6188075" y="3756025"/>
          <p14:tracePt t="57848" x="6180138" y="3756025"/>
          <p14:tracePt t="57894" x="6172200" y="3756025"/>
          <p14:tracePt t="57910" x="6164263" y="3756025"/>
          <p14:tracePt t="57934" x="6156325" y="3756025"/>
          <p14:tracePt t="58348" x="6164263" y="3756025"/>
          <p14:tracePt t="58355" x="6164263" y="3749675"/>
          <p14:tracePt t="58446" x="6172200" y="3749675"/>
          <p14:tracePt t="58462" x="6180138" y="3749675"/>
          <p14:tracePt t="58494" x="6180138" y="3756025"/>
          <p14:tracePt t="58580" x="6188075" y="3756025"/>
          <p14:tracePt t="58684" x="6194425" y="3756025"/>
          <p14:tracePt t="58690" x="6202363" y="3756025"/>
          <p14:tracePt t="58696" x="6210300" y="3756025"/>
          <p14:tracePt t="58764" x="6218238" y="3756025"/>
          <p14:tracePt t="58774" x="6226175" y="3756025"/>
          <p14:tracePt t="58846" x="6232525" y="3756025"/>
          <p14:tracePt t="59116" x="6240463" y="3756025"/>
          <p14:tracePt t="59168" x="6248400" y="3756025"/>
          <p14:tracePt t="59220" x="6256338" y="3756025"/>
          <p14:tracePt t="59562" x="6264275" y="3756025"/>
          <p14:tracePt t="59570" x="6270625" y="3756025"/>
          <p14:tracePt t="59577" x="6278563" y="3756025"/>
          <p14:tracePt t="59594" x="6286500" y="3756025"/>
          <p14:tracePt t="59611" x="6294438" y="3756025"/>
          <p14:tracePt t="60706" x="6294438" y="3749675"/>
          <p14:tracePt t="60714" x="6302375" y="3741738"/>
          <p14:tracePt t="60716" x="6308725" y="3741738"/>
          <p14:tracePt t="60728" x="6324600" y="3733800"/>
          <p14:tracePt t="60745" x="6332538" y="3717925"/>
          <p14:tracePt t="60746" x="6340475" y="3717925"/>
          <p14:tracePt t="60761" x="6354763" y="3703638"/>
          <p14:tracePt t="60778" x="6362700" y="3673475"/>
          <p14:tracePt t="60794" x="6384925" y="3635375"/>
          <p14:tracePt t="60811" x="6430963" y="3543300"/>
          <p14:tracePt t="60814" x="6438900" y="3535363"/>
          <p14:tracePt t="60816" x="6446838" y="3521075"/>
          <p14:tracePt t="60828" x="6492875" y="3413125"/>
          <p14:tracePt t="60845" x="6569075" y="3238500"/>
          <p14:tracePt t="60847" x="6575425" y="3208338"/>
          <p14:tracePt t="60850" x="6583363" y="3192463"/>
          <p14:tracePt t="60851" x="6591300" y="3178175"/>
          <p14:tracePt t="60861" x="6629400" y="3086100"/>
          <p14:tracePt t="60863" x="6637338" y="3070225"/>
          <p14:tracePt t="60878" x="6667500" y="2971800"/>
          <p14:tracePt t="60880" x="6667500" y="2955925"/>
          <p14:tracePt t="60882" x="6667500" y="2949575"/>
          <p14:tracePt t="60895" x="6689725" y="2865438"/>
          <p14:tracePt t="60911" x="6705600" y="2803525"/>
          <p14:tracePt t="60914" x="6705600" y="2789238"/>
          <p14:tracePt t="60915" x="6705600" y="2781300"/>
          <p14:tracePt t="60928" x="6713538" y="2743200"/>
          <p14:tracePt t="60929" x="6713538" y="2735263"/>
          <p14:tracePt t="60945" x="6721475" y="2689225"/>
          <p14:tracePt t="60961" x="6727825" y="2636838"/>
          <p14:tracePt t="60963" x="6735763" y="2636838"/>
          <p14:tracePt t="60978" x="6743700" y="2590800"/>
          <p14:tracePt t="60995" x="6759575" y="2536825"/>
          <p14:tracePt t="61011" x="6765925" y="2492375"/>
          <p14:tracePt t="61028" x="6765925" y="2430463"/>
          <p14:tracePt t="61029" x="6765925" y="2416175"/>
          <p14:tracePt t="61031" x="6765925" y="2408238"/>
          <p14:tracePt t="61045" x="6765925" y="2339975"/>
          <p14:tracePt t="61062" x="6759575" y="2239963"/>
          <p14:tracePt t="61065" x="6759575" y="2217738"/>
          <p14:tracePt t="61068" x="6751638" y="2201863"/>
          <p14:tracePt t="61069" x="6751638" y="2187575"/>
          <p14:tracePt t="61078" x="6751638" y="2133600"/>
          <p14:tracePt t="61095" x="6743700" y="2027238"/>
          <p14:tracePt t="61097" x="6743700" y="2019300"/>
          <p14:tracePt t="61100" x="6743700" y="2003425"/>
          <p14:tracePt t="61101" x="6743700" y="1989138"/>
          <p14:tracePt t="61111" x="6743700" y="1943100"/>
          <p14:tracePt t="61128" x="6743700" y="1851025"/>
          <p14:tracePt t="61129" x="6743700" y="1844675"/>
          <p14:tracePt t="61131" x="6743700" y="1836738"/>
          <p14:tracePt t="61145" x="6743700" y="1760538"/>
          <p14:tracePt t="61146" x="6743700" y="1752600"/>
          <p14:tracePt t="61147" x="6743700" y="1736725"/>
          <p14:tracePt t="61161" x="6743700" y="1646238"/>
          <p14:tracePt t="61163" x="6743700" y="1638300"/>
          <p14:tracePt t="61179" x="6727825" y="1539875"/>
          <p14:tracePt t="61181" x="6721475" y="1524000"/>
          <p14:tracePt t="61195" x="6713538" y="1439863"/>
          <p14:tracePt t="61211" x="6689725" y="1355725"/>
          <p14:tracePt t="61213" x="6689725" y="1349375"/>
          <p14:tracePt t="61228" x="6675438" y="1273175"/>
          <p14:tracePt t="61230" x="6675438" y="1265238"/>
          <p14:tracePt t="61245" x="6667500" y="1203325"/>
          <p14:tracePt t="61261" x="6667500" y="1158875"/>
          <p14:tracePt t="61278" x="6659563" y="1112838"/>
          <p14:tracePt t="61281" x="6651625" y="1104900"/>
          <p14:tracePt t="61295" x="6651625" y="1074738"/>
          <p14:tracePt t="61311" x="6645275" y="1058863"/>
          <p14:tracePt t="61328" x="6645275" y="1036638"/>
          <p14:tracePt t="61345" x="6629400" y="982663"/>
          <p14:tracePt t="61348" x="6621463" y="982663"/>
          <p14:tracePt t="61349" x="6621463" y="974725"/>
          <p14:tracePt t="61352" x="6621463" y="960438"/>
          <p14:tracePt t="61361" x="6607175" y="914400"/>
          <p14:tracePt t="61378" x="6583363" y="846138"/>
          <p14:tracePt t="61381" x="6583363" y="830263"/>
          <p14:tracePt t="61382" x="6575425" y="830263"/>
          <p14:tracePt t="61383" x="6569075" y="822325"/>
          <p14:tracePt t="61395" x="6561138" y="769938"/>
          <p14:tracePt t="61411" x="6545263" y="739775"/>
          <p14:tracePt t="61428" x="6545263" y="723900"/>
          <p14:tracePt t="61445" x="6545263" y="715963"/>
          <p14:tracePt t="61712" x="6553200" y="715963"/>
          <p14:tracePt t="61718" x="6561138" y="715963"/>
          <p14:tracePt t="61728" x="6569075" y="715963"/>
          <p14:tracePt t="61745" x="6613525" y="715963"/>
          <p14:tracePt t="61747" x="6629400" y="715963"/>
          <p14:tracePt t="61762" x="6713538" y="715963"/>
          <p14:tracePt t="61764" x="6727825" y="715963"/>
          <p14:tracePt t="61765" x="6743700" y="715963"/>
          <p14:tracePt t="61778" x="6850063" y="723900"/>
          <p14:tracePt t="61780" x="6865938" y="723900"/>
          <p14:tracePt t="61795" x="6980238" y="739775"/>
          <p14:tracePt t="61811" x="7040563" y="746125"/>
          <p14:tracePt t="61828" x="7064375" y="746125"/>
          <p14:tracePt t="62661" x="7064375" y="754063"/>
          <p14:tracePt t="62671" x="7056438" y="754063"/>
          <p14:tracePt t="62678" x="7048500" y="754063"/>
          <p14:tracePt t="62695" x="7040563" y="762000"/>
          <p14:tracePt t="62751" x="7032625" y="762000"/>
          <p14:tracePt t="62761" x="7026275" y="769938"/>
          <p14:tracePt t="62771" x="7018338" y="769938"/>
          <p14:tracePt t="62778" x="7010400" y="769938"/>
          <p14:tracePt t="62795" x="6994525" y="777875"/>
          <p14:tracePt t="62812" x="6956425" y="784225"/>
          <p14:tracePt t="62813" x="6950075" y="784225"/>
          <p14:tracePt t="62829" x="6911975" y="800100"/>
          <p14:tracePt t="62845" x="6888163" y="808038"/>
          <p14:tracePt t="62862" x="6865938" y="815975"/>
          <p14:tracePt t="62878" x="6842125" y="822325"/>
          <p14:tracePt t="62879" x="6835775" y="822325"/>
          <p14:tracePt t="62895" x="6789738" y="822325"/>
          <p14:tracePt t="62912" x="6713538" y="822325"/>
          <p14:tracePt t="62913" x="6705600" y="822325"/>
          <p14:tracePt t="62929" x="6561138" y="830263"/>
          <p14:tracePt t="62945" x="6400800" y="838200"/>
          <p14:tracePt t="62962" x="6278563" y="846138"/>
          <p14:tracePt t="62963" x="6264275" y="846138"/>
          <p14:tracePt t="62978" x="6188075" y="854075"/>
          <p14:tracePt t="62980" x="6172200" y="854075"/>
          <p14:tracePt t="62995" x="6111875" y="860425"/>
          <p14:tracePt t="63012" x="6073775" y="860425"/>
          <p14:tracePt t="63029" x="6027738" y="860425"/>
          <p14:tracePt t="63045" x="5981700" y="860425"/>
          <p14:tracePt t="63062" x="5921375" y="860425"/>
          <p14:tracePt t="63063" x="5913438" y="860425"/>
          <p14:tracePt t="63079" x="5859463" y="860425"/>
          <p14:tracePt t="63095" x="5799138" y="860425"/>
          <p14:tracePt t="63112" x="5722938" y="860425"/>
          <p14:tracePt t="63129" x="5646738" y="854075"/>
          <p14:tracePt t="63129" x="5638800" y="854075"/>
          <p14:tracePt t="63145" x="5578475" y="838200"/>
          <p14:tracePt t="63162" x="5554663" y="830263"/>
          <p14:tracePt t="63179" x="5540375" y="830263"/>
          <p14:tracePt t="63211" x="5532438" y="830263"/>
          <p14:tracePt t="63215" x="5524500" y="830263"/>
          <p14:tracePt t="63229" x="5478463" y="822325"/>
          <p14:tracePt t="63245" x="5402263" y="815975"/>
          <p14:tracePt t="63262" x="5349875" y="800100"/>
          <p14:tracePt t="63279" x="5326063" y="792163"/>
          <p14:tracePt t="63295" x="5326063" y="784225"/>
          <p14:tracePt t="63313" x="5326063" y="777875"/>
          <p14:tracePt t="63329" x="5318125" y="769938"/>
          <p14:tracePt t="63563" x="5318125" y="762000"/>
          <p14:tracePt t="63683" x="5326063" y="762000"/>
          <p14:tracePt t="63688" x="5326063" y="754063"/>
          <p14:tracePt t="63695" x="5349875" y="754063"/>
          <p14:tracePt t="63712" x="5380038" y="746125"/>
          <p14:tracePt t="63713" x="5387975" y="746125"/>
          <p14:tracePt t="63729" x="5410200" y="746125"/>
          <p14:tracePt t="63762" x="5418138" y="746125"/>
          <p14:tracePt t="63779" x="5426075" y="746125"/>
          <p14:tracePt t="63843" x="5432425" y="746125"/>
          <p14:tracePt t="63847" x="5440363" y="754063"/>
          <p14:tracePt t="63862" x="5494338" y="769938"/>
          <p14:tracePt t="63879" x="5608638" y="808038"/>
          <p14:tracePt t="63895" x="5722938" y="860425"/>
          <p14:tracePt t="63912" x="5807075" y="892175"/>
          <p14:tracePt t="63929" x="5829300" y="898525"/>
          <p14:tracePt t="63952" x="5837238" y="898525"/>
          <p14:tracePt t="64556" x="5845175" y="898525"/>
          <p14:tracePt t="64618" x="5905500" y="898525"/>
          <p14:tracePt t="64700" x="5913438" y="898525"/>
          <p14:tracePt t="64705" x="5927725" y="898525"/>
          <p14:tracePt t="64713" x="5943600" y="898525"/>
          <p14:tracePt t="64715" x="5951538" y="898525"/>
          <p14:tracePt t="64729" x="5989638" y="898525"/>
          <p14:tracePt t="64746" x="6035675" y="898525"/>
          <p14:tracePt t="64763" x="6049963" y="898525"/>
          <p14:tracePt t="64852" x="6057900" y="898525"/>
          <p14:tracePt t="64860" x="6065838" y="892175"/>
          <p14:tracePt t="64869" x="6073775" y="892175"/>
          <p14:tracePt t="64879" x="6080125" y="892175"/>
          <p14:tracePt t="64991" x="6088063" y="892175"/>
          <p14:tracePt t="64999" x="6096000" y="892175"/>
          <p14:tracePt t="65013" x="6118225" y="884238"/>
          <p14:tracePt t="65029" x="6134100" y="876300"/>
          <p14:tracePt t="65031" x="6142038" y="876300"/>
          <p14:tracePt t="65126" x="6149975" y="876300"/>
          <p14:tracePt t="65132" x="6156325" y="876300"/>
          <p14:tracePt t="65146" x="6172200" y="868363"/>
          <p14:tracePt t="65163" x="6194425" y="860425"/>
          <p14:tracePt t="65179" x="6218238" y="854075"/>
          <p14:tracePt t="65196" x="6226175" y="846138"/>
          <p14:tracePt t="65294" x="6232525" y="846138"/>
          <p14:tracePt t="65300" x="6240463" y="846138"/>
          <p14:tracePt t="65313" x="6264275" y="838200"/>
          <p14:tracePt t="65330" x="6286500" y="838200"/>
          <p14:tracePt t="65346" x="6316663" y="830263"/>
          <p14:tracePt t="65363" x="6324600" y="830263"/>
          <p14:tracePt t="65426" x="6332538" y="830263"/>
          <p14:tracePt t="65431" x="6340475" y="830263"/>
          <p14:tracePt t="65436" x="6346825" y="830263"/>
          <p14:tracePt t="65446" x="6362700" y="830263"/>
          <p14:tracePt t="65463" x="6384925" y="822325"/>
          <p14:tracePt t="65480" x="6408738" y="815975"/>
          <p14:tracePt t="65496" x="6423025" y="815975"/>
          <p14:tracePt t="65513" x="6438900" y="815975"/>
          <p14:tracePt t="65530" x="6454775" y="815975"/>
          <p14:tracePt t="65546" x="6469063" y="815975"/>
          <p14:tracePt t="65563" x="6477000" y="815975"/>
          <p14:tracePt t="65580" x="6492875" y="815975"/>
          <p14:tracePt t="65596" x="6507163" y="822325"/>
          <p14:tracePt t="65706" x="6515100" y="822325"/>
          <p14:tracePt t="65713" x="6530975" y="822325"/>
          <p14:tracePt t="65718" x="6537325" y="822325"/>
          <p14:tracePt t="65730" x="6545263" y="830263"/>
          <p14:tracePt t="65746" x="6561138" y="830263"/>
          <p14:tracePt t="65892" x="6569075" y="830263"/>
          <p14:tracePt t="66576" x="6561138" y="830263"/>
          <p14:tracePt t="66583" x="6530975" y="830263"/>
          <p14:tracePt t="66597" x="6469063" y="830263"/>
          <p14:tracePt t="66613" x="6400800" y="822325"/>
          <p14:tracePt t="66630" x="6370638" y="815975"/>
          <p14:tracePt t="66647" x="6362700" y="815975"/>
          <p14:tracePt t="66663" x="6354763" y="815975"/>
          <p14:tracePt t="66680" x="6340475" y="815975"/>
          <p14:tracePt t="66697" x="6302375" y="815975"/>
          <p14:tracePt t="66713" x="6264275" y="822325"/>
          <p14:tracePt t="66715" x="6256338" y="822325"/>
          <p14:tracePt t="66730" x="6226175" y="830263"/>
          <p14:tracePt t="66747" x="6194425" y="830263"/>
          <p14:tracePt t="66763" x="6156325" y="830263"/>
          <p14:tracePt t="66780" x="6118225" y="822325"/>
          <p14:tracePt t="66782" x="6111875" y="822325"/>
          <p14:tracePt t="66797" x="6080125" y="822325"/>
          <p14:tracePt t="66813" x="6042025" y="815975"/>
          <p14:tracePt t="66815" x="6035675" y="815975"/>
          <p14:tracePt t="66817" x="6027738" y="815975"/>
          <p14:tracePt t="66830" x="5997575" y="815975"/>
          <p14:tracePt t="66847" x="5897563" y="808038"/>
          <p14:tracePt t="66849" x="5883275" y="808038"/>
          <p14:tracePt t="66851" x="5867400" y="808038"/>
          <p14:tracePt t="66864" x="5768975" y="800100"/>
          <p14:tracePt t="66866" x="5753100" y="792163"/>
          <p14:tracePt t="66880" x="5622925" y="777875"/>
          <p14:tracePt t="66882" x="5608638" y="769938"/>
          <p14:tracePt t="66897" x="5516563" y="754063"/>
          <p14:tracePt t="66913" x="5478463" y="746125"/>
          <p14:tracePt t="66930" x="5470525" y="746125"/>
          <p14:tracePt t="66966" x="5470525" y="739775"/>
          <p14:tracePt t="66980" x="5464175" y="739775"/>
          <p14:tracePt t="66988" x="5456238" y="739775"/>
          <p14:tracePt t="66997" x="5432425" y="739775"/>
          <p14:tracePt t="67014" x="5387975" y="731838"/>
          <p14:tracePt t="67030" x="5349875" y="731838"/>
          <p14:tracePt t="67047" x="5341938" y="731838"/>
          <p14:tracePt t="67064" x="5334000" y="731838"/>
          <p14:tracePt t="67142" x="5326063" y="731838"/>
          <p14:tracePt t="67147" x="5318125" y="731838"/>
          <p14:tracePt t="67151" x="5303838" y="731838"/>
          <p14:tracePt t="67164" x="5273675" y="731838"/>
          <p14:tracePt t="67181" x="5249863" y="731838"/>
          <p14:tracePt t="67197" x="5235575" y="731838"/>
          <p14:tracePt t="67214" x="5211763" y="731838"/>
          <p14:tracePt t="67230" x="5203825" y="731838"/>
          <p14:tracePt t="67247" x="5197475" y="731838"/>
          <p14:tracePt t="67369" x="5189538" y="731838"/>
          <p14:tracePt t="67382" x="5181600" y="731838"/>
          <p14:tracePt t="68354" x="5173663" y="731838"/>
          <p14:tracePt t="68364" x="5173663" y="723900"/>
          <p14:tracePt t="68368" x="5165725" y="723900"/>
          <p14:tracePt t="68381" x="5159375" y="723900"/>
          <p14:tracePt t="68504" x="5159375" y="715963"/>
          <p14:tracePt t="68526" x="5151438" y="715963"/>
          <p14:tracePt t="68530" x="5135563" y="715963"/>
          <p14:tracePt t="68547" x="5083175" y="715963"/>
          <p14:tracePt t="68564" x="5029200" y="708025"/>
          <p14:tracePt t="68581" x="4991100" y="708025"/>
          <p14:tracePt t="68597" x="4975225" y="708025"/>
          <p14:tracePt t="70028" x="4983163" y="708025"/>
          <p14:tracePt t="70036" x="4991100" y="708025"/>
          <p14:tracePt t="70050" x="4999038" y="708025"/>
          <p14:tracePt t="70064" x="5006975" y="708025"/>
          <p14:tracePt t="70081" x="5013325" y="708025"/>
          <p14:tracePt t="70098" x="5029200" y="708025"/>
          <p14:tracePt t="70099" x="5037138" y="708025"/>
          <p14:tracePt t="70114" x="5059363" y="708025"/>
          <p14:tracePt t="70131" x="5097463" y="715963"/>
          <p14:tracePt t="70148" x="5135563" y="723900"/>
          <p14:tracePt t="70164" x="5165725" y="731838"/>
          <p14:tracePt t="70182" x="5181600" y="739775"/>
          <p14:tracePt t="70198" x="5189538" y="739775"/>
          <p14:tracePt t="70226" x="5189538" y="746125"/>
          <p14:tracePt t="70231" x="5197475" y="746125"/>
          <p14:tracePt t="70248" x="5211763" y="746125"/>
          <p14:tracePt t="70250" x="5219700" y="746125"/>
          <p14:tracePt t="70265" x="5265738" y="754063"/>
          <p14:tracePt t="70282" x="5334000" y="777875"/>
          <p14:tracePt t="70283" x="5349875" y="777875"/>
          <p14:tracePt t="70298" x="5387975" y="800100"/>
          <p14:tracePt t="70315" x="5418138" y="808038"/>
          <p14:tracePt t="70331" x="5426075" y="815975"/>
          <p14:tracePt t="70348" x="5432425" y="815975"/>
          <p14:tracePt t="70398" x="5440363" y="815975"/>
          <p14:tracePt t="70404" x="5448300" y="815975"/>
          <p14:tracePt t="70415" x="5486400" y="822325"/>
          <p14:tracePt t="70431" x="5532438" y="830263"/>
          <p14:tracePt t="70448" x="5570538" y="846138"/>
          <p14:tracePt t="70450" x="5578475" y="846138"/>
          <p14:tracePt t="70465" x="5584825" y="846138"/>
          <p14:tracePt t="70525" x="5592763" y="846138"/>
          <p14:tracePt t="70534" x="5600700" y="846138"/>
          <p14:tracePt t="70541" x="5616575" y="846138"/>
          <p14:tracePt t="70565" x="5646738" y="846138"/>
          <p14:tracePt t="70581" x="5661025" y="846138"/>
          <p14:tracePt t="70598" x="5676900" y="846138"/>
          <p14:tracePt t="70599" x="5684838" y="846138"/>
          <p14:tracePt t="70619" x="5692775" y="846138"/>
          <p14:tracePt t="70634" x="5699125" y="846138"/>
          <p14:tracePt t="70648" x="5715000" y="846138"/>
          <p14:tracePt t="70665" x="5745163" y="846138"/>
          <p14:tracePt t="70681" x="5768975" y="846138"/>
          <p14:tracePt t="70684" x="5775325" y="846138"/>
          <p14:tracePt t="70698" x="5807075" y="846138"/>
          <p14:tracePt t="70715" x="5845175" y="846138"/>
          <p14:tracePt t="70731" x="5897563" y="846138"/>
          <p14:tracePt t="70748" x="5965825" y="854075"/>
          <p14:tracePt t="70765" x="6019800" y="854075"/>
          <p14:tracePt t="70781" x="6057900" y="860425"/>
          <p14:tracePt t="70798" x="6080125" y="860425"/>
          <p14:tracePt t="70815" x="6103938" y="860425"/>
          <p14:tracePt t="70818" x="6111875" y="860425"/>
          <p14:tracePt t="70832" x="6134100" y="860425"/>
          <p14:tracePt t="70848" x="6149975" y="860425"/>
          <p14:tracePt t="70865" x="6156325" y="860425"/>
          <p14:tracePt t="70881" x="6172200" y="860425"/>
          <p14:tracePt t="70898" x="6180138" y="860425"/>
          <p14:tracePt t="70915" x="6194425" y="860425"/>
          <p14:tracePt t="70932" x="6218238" y="860425"/>
          <p14:tracePt t="70934" x="6226175" y="860425"/>
          <p14:tracePt t="70948" x="6256338" y="860425"/>
          <p14:tracePt t="70965" x="6308725" y="868363"/>
          <p14:tracePt t="70982" x="6340475" y="876300"/>
          <p14:tracePt t="70998" x="6362700" y="876300"/>
          <p14:tracePt t="71015" x="6370638" y="876300"/>
          <p14:tracePt t="71031" x="6378575" y="876300"/>
          <p14:tracePt t="71048" x="6400800" y="876300"/>
          <p14:tracePt t="71065" x="6430963" y="876300"/>
          <p14:tracePt t="71082" x="6461125" y="876300"/>
          <p14:tracePt t="71098" x="6492875" y="876300"/>
          <p14:tracePt t="71115" x="6507163" y="876300"/>
          <p14:tracePt t="71133" x="6515100" y="876300"/>
          <p14:tracePt t="71149" x="6523038" y="876300"/>
          <p14:tracePt t="71165" x="6561138" y="876300"/>
          <p14:tracePt t="71182" x="6621463" y="876300"/>
          <p14:tracePt t="71184" x="6637338" y="876300"/>
          <p14:tracePt t="71198" x="6689725" y="876300"/>
          <p14:tracePt t="71215" x="6765925" y="876300"/>
          <p14:tracePt t="71218" x="6773863" y="876300"/>
          <p14:tracePt t="71219" x="6781800" y="876300"/>
          <p14:tracePt t="71232" x="6811963" y="876300"/>
          <p14:tracePt t="71248" x="6819900" y="876300"/>
          <p14:tracePt t="71328" x="6827838" y="876300"/>
          <p14:tracePt t="71334" x="6835775" y="876300"/>
          <p14:tracePt t="71348" x="6873875" y="876300"/>
          <p14:tracePt t="71350" x="6880225" y="876300"/>
          <p14:tracePt t="71365" x="6918325" y="876300"/>
          <p14:tracePt t="71382" x="6950075" y="876300"/>
          <p14:tracePt t="71383" x="6956425" y="876300"/>
          <p14:tracePt t="71398" x="6980238" y="884238"/>
          <p14:tracePt t="71415" x="6994525" y="884238"/>
          <p14:tracePt t="71434" x="7002463" y="884238"/>
          <p14:tracePt t="71674" x="7010400" y="884238"/>
          <p14:tracePt t="71700" x="7018338" y="884238"/>
          <p14:tracePt t="73052" x="7010400" y="884238"/>
          <p14:tracePt t="73060" x="7010400" y="892175"/>
          <p14:tracePt t="73065" x="7002463" y="898525"/>
          <p14:tracePt t="73082" x="6988175" y="906463"/>
          <p14:tracePt t="73101" x="0" y="0"/>
        </p14:tracePtLst>
        <p14:tracePtLst>
          <p14:tracePt t="75389" x="5326063" y="663575"/>
          <p14:tracePt t="75704" x="5334000" y="663575"/>
          <p14:tracePt t="75709" x="5341938" y="663575"/>
          <p14:tracePt t="75717" x="5349875" y="663575"/>
          <p14:tracePt t="75733" x="5356225" y="663575"/>
          <p14:tracePt t="75788" x="5356225" y="669925"/>
          <p14:tracePt t="75802" x="5364163" y="669925"/>
          <p14:tracePt t="75812" x="5372100" y="677863"/>
          <p14:tracePt t="75816" x="5380038" y="677863"/>
          <p14:tracePt t="75833" x="5387975" y="685800"/>
          <p14:tracePt t="75850" x="5410200" y="693738"/>
          <p14:tracePt t="75867" x="5448300" y="708025"/>
          <p14:tracePt t="75868" x="5464175" y="715963"/>
          <p14:tracePt t="75883" x="5532438" y="731838"/>
          <p14:tracePt t="75900" x="5570538" y="746125"/>
          <p14:tracePt t="75902" x="5578475" y="754063"/>
          <p14:tracePt t="75904" x="5584825" y="754063"/>
          <p14:tracePt t="75917" x="5616575" y="762000"/>
          <p14:tracePt t="75933" x="5638800" y="769938"/>
          <p14:tracePt t="75950" x="5661025" y="777875"/>
          <p14:tracePt t="75967" x="5684838" y="784225"/>
          <p14:tracePt t="75970" x="5684838" y="792163"/>
          <p14:tracePt t="75973" x="5692775" y="792163"/>
          <p14:tracePt t="75983" x="5707063" y="800100"/>
          <p14:tracePt t="76000" x="5768975" y="815975"/>
          <p14:tracePt t="76001" x="5775325" y="822325"/>
          <p14:tracePt t="76003" x="5791200" y="830263"/>
          <p14:tracePt t="76006" x="5807075" y="838200"/>
          <p14:tracePt t="76017" x="5913438" y="860425"/>
          <p14:tracePt t="76033" x="6096000" y="914400"/>
          <p14:tracePt t="76036" x="6111875" y="922338"/>
          <p14:tracePt t="76038" x="6134100" y="930275"/>
          <p14:tracePt t="76050" x="6248400" y="960438"/>
          <p14:tracePt t="76051" x="6270625" y="968375"/>
          <p14:tracePt t="76067" x="6362700" y="990600"/>
          <p14:tracePt t="76083" x="6384925" y="1006475"/>
          <p14:tracePt t="76162" x="6392863" y="1006475"/>
          <p14:tracePt t="76168" x="6400800" y="1006475"/>
          <p14:tracePt t="76172" x="6408738" y="1006475"/>
          <p14:tracePt t="76184" x="6423025" y="1006475"/>
          <p14:tracePt t="76186" x="6430963" y="1006475"/>
          <p14:tracePt t="76200" x="6454775" y="1006475"/>
          <p14:tracePt t="76217" x="6484938" y="1006475"/>
          <p14:tracePt t="76236" x="6492875" y="1006475"/>
          <p14:tracePt t="76280" x="6499225" y="1006475"/>
          <p14:tracePt t="76286" x="6507163" y="1006475"/>
          <p14:tracePt t="76300" x="6530975" y="1006475"/>
          <p14:tracePt t="76317" x="6569075" y="1006475"/>
          <p14:tracePt t="76334" x="6621463" y="1006475"/>
          <p14:tracePt t="76350" x="6683375" y="1006475"/>
          <p14:tracePt t="76367" x="6705600" y="1006475"/>
          <p14:tracePt t="76430" x="6713538" y="1006475"/>
          <p14:tracePt t="76440" x="6721475" y="1006475"/>
          <p14:tracePt t="76450" x="6735763" y="1012825"/>
          <p14:tracePt t="76467" x="6751638" y="1012825"/>
          <p14:tracePt t="76484" x="6773863" y="1012825"/>
          <p14:tracePt t="76690" x="6781800" y="1012825"/>
          <p14:tracePt t="76697" x="6797675" y="1012825"/>
          <p14:tracePt t="76701" x="6804025" y="1012825"/>
          <p14:tracePt t="76717" x="6827838" y="1020763"/>
          <p14:tracePt t="76734" x="6858000" y="1020763"/>
          <p14:tracePt t="76750" x="6865938" y="1020763"/>
          <p14:tracePt t="76790" x="6873875" y="1020763"/>
          <p14:tracePt t="76798" x="6880225" y="1020763"/>
          <p14:tracePt t="76802" x="6888163" y="1020763"/>
          <p14:tracePt t="76817" x="6911975" y="1028700"/>
          <p14:tracePt t="76833" x="6926263" y="1036638"/>
          <p14:tracePt t="76850" x="6950075" y="1036638"/>
          <p14:tracePt t="76852" x="6950075" y="1044575"/>
          <p14:tracePt t="76867" x="6956425" y="1044575"/>
          <p14:tracePt t="77316" x="6964363" y="1044575"/>
          <p14:tracePt t="77322" x="6972300" y="1044575"/>
          <p14:tracePt t="77334" x="6988175" y="1050925"/>
          <p14:tracePt t="77351" x="6994525" y="1058863"/>
          <p14:tracePt t="77368" x="6994525" y="1066800"/>
          <p14:tracePt t="77472" x="7002463" y="1066800"/>
          <p14:tracePt t="77509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Fórmula Universal serve para: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1- Qualquer material de canalização</a:t>
            </a:r>
          </a:p>
          <a:p>
            <a:r>
              <a:rPr lang="pt-BR" dirty="0"/>
              <a:t>2- Qualquer líquido</a:t>
            </a:r>
          </a:p>
          <a:p>
            <a:r>
              <a:rPr lang="pt-BR" dirty="0"/>
              <a:t>3- Qualquer temperatura de líquido</a:t>
            </a:r>
          </a:p>
          <a:p>
            <a:r>
              <a:rPr lang="pt-BR" dirty="0"/>
              <a:t>4- Qualquer diâmetro</a:t>
            </a:r>
          </a:p>
          <a:p>
            <a:r>
              <a:rPr lang="pt-BR" dirty="0"/>
              <a:t>5- Dutos não circulares</a:t>
            </a:r>
          </a:p>
          <a:p>
            <a:r>
              <a:rPr lang="pt-BR" dirty="0"/>
              <a:t>6- Movimentos laminar e turbulento</a:t>
            </a: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771931BE-E33D-4964-95B4-E17B8675D2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4189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291"/>
    </mc:Choice>
    <mc:Fallback>
      <p:transition spd="slow" advTm="57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92" x="6461125" y="1181100"/>
          <p14:tracePt t="4179" x="6461125" y="1173163"/>
          <p14:tracePt t="4287" x="6454775" y="1173163"/>
          <p14:tracePt t="4294" x="6454775" y="1165225"/>
          <p14:tracePt t="4307" x="6454775" y="1158875"/>
          <p14:tracePt t="4415" x="6454775" y="1150938"/>
          <p14:tracePt t="4497" x="6454775" y="1143000"/>
          <p14:tracePt t="4505" x="6461125" y="1143000"/>
          <p14:tracePt t="4511" x="6461125" y="1135063"/>
          <p14:tracePt t="4522" x="6469063" y="1135063"/>
          <p14:tracePt t="4725" x="6461125" y="1135063"/>
          <p14:tracePt t="4731" x="6446838" y="1135063"/>
          <p14:tracePt t="4739" x="6416675" y="1135063"/>
          <p14:tracePt t="4741" x="6408738" y="1143000"/>
          <p14:tracePt t="4742" x="6392863" y="1143000"/>
          <p14:tracePt t="4744" x="6378575" y="1150938"/>
          <p14:tracePt t="4756" x="6270625" y="1150938"/>
          <p14:tracePt t="4772" x="6073775" y="1150938"/>
          <p14:tracePt t="4774" x="6049963" y="1150938"/>
          <p14:tracePt t="4789" x="5883275" y="1143000"/>
          <p14:tracePt t="4791" x="5859463" y="1143000"/>
          <p14:tracePt t="4806" x="5707063" y="1112838"/>
          <p14:tracePt t="4808" x="5692775" y="1112838"/>
          <p14:tracePt t="4822" x="5600700" y="1104900"/>
          <p14:tracePt t="4824" x="5592763" y="1104900"/>
          <p14:tracePt t="4839" x="5540375" y="1096963"/>
          <p14:tracePt t="4841" x="5524500" y="1096963"/>
          <p14:tracePt t="4856" x="5478463" y="1096963"/>
          <p14:tracePt t="4873" x="5402263" y="1096963"/>
          <p14:tracePt t="4874" x="5394325" y="1096963"/>
          <p14:tracePt t="4877" x="5387975" y="1096963"/>
          <p14:tracePt t="4889" x="5318125" y="1096963"/>
          <p14:tracePt t="4891" x="5311775" y="1096963"/>
          <p14:tracePt t="4906" x="5257800" y="1096963"/>
          <p14:tracePt t="4922" x="5219700" y="1112838"/>
          <p14:tracePt t="4939" x="5189538" y="1127125"/>
          <p14:tracePt t="4941" x="5173663" y="1127125"/>
          <p14:tracePt t="4956" x="5143500" y="1143000"/>
          <p14:tracePt t="4972" x="5113338" y="1150938"/>
          <p14:tracePt t="4974" x="5105400" y="1150938"/>
          <p14:tracePt t="4990" x="5075238" y="1158875"/>
          <p14:tracePt t="5006" x="5029200" y="1165225"/>
          <p14:tracePt t="5023" x="4983163" y="1173163"/>
          <p14:tracePt t="5039" x="4975225" y="1173163"/>
          <p14:tracePt t="5217" x="4983163" y="1165225"/>
          <p14:tracePt t="5753" x="4983163" y="1158875"/>
          <p14:tracePt t="5981" x="4991100" y="1158875"/>
          <p14:tracePt t="5987" x="5013325" y="1165225"/>
          <p14:tracePt t="5992" x="5051425" y="1165225"/>
          <p14:tracePt t="5995" x="5067300" y="1173163"/>
          <p14:tracePt t="5997" x="5089525" y="1173163"/>
          <p14:tracePt t="5999" x="5097463" y="1181100"/>
          <p14:tracePt t="6006" x="5165725" y="1181100"/>
          <p14:tracePt t="6023" x="5326063" y="1181100"/>
          <p14:tracePt t="6024" x="5341938" y="1181100"/>
          <p14:tracePt t="6027" x="5364163" y="1181100"/>
          <p14:tracePt t="6040" x="5456238" y="1181100"/>
          <p14:tracePt t="6056" x="5524500" y="1181100"/>
          <p14:tracePt t="6073" x="5532438" y="1181100"/>
          <p14:tracePt t="6091" x="5540375" y="1181100"/>
          <p14:tracePt t="6106" x="5546725" y="1189038"/>
          <p14:tracePt t="6123" x="5578475" y="1203325"/>
          <p14:tracePt t="6125" x="5578475" y="1211263"/>
          <p14:tracePt t="6140" x="5600700" y="1227138"/>
          <p14:tracePt t="6173" x="5608638" y="1227138"/>
          <p14:tracePt t="6190" x="5608638" y="1235075"/>
          <p14:tracePt t="6247" x="5616575" y="1235075"/>
          <p14:tracePt t="6251" x="5622925" y="1241425"/>
          <p14:tracePt t="6257" x="5638800" y="1241425"/>
          <p14:tracePt t="6273" x="5699125" y="1257300"/>
          <p14:tracePt t="6274" x="5707063" y="1265238"/>
          <p14:tracePt t="6290" x="5775325" y="1279525"/>
          <p14:tracePt t="6306" x="5837238" y="1295400"/>
          <p14:tracePt t="6323" x="5875338" y="1311275"/>
          <p14:tracePt t="6340" x="5883275" y="1311275"/>
          <p14:tracePt t="6381" x="5889625" y="1311275"/>
          <p14:tracePt t="6384" x="5905500" y="1311275"/>
          <p14:tracePt t="6389" x="5913438" y="1311275"/>
          <p14:tracePt t="6406" x="5951538" y="1311275"/>
          <p14:tracePt t="6423" x="5981700" y="1311275"/>
          <p14:tracePt t="6440" x="6003925" y="1303338"/>
          <p14:tracePt t="6456" x="6019800" y="1287463"/>
          <p14:tracePt t="6473" x="6027738" y="1287463"/>
          <p14:tracePt t="6490" x="6035675" y="1279525"/>
          <p14:tracePt t="6491" x="6042025" y="1279525"/>
          <p14:tracePt t="6506" x="6057900" y="1279525"/>
          <p14:tracePt t="6634" x="6065838" y="1279525"/>
          <p14:tracePt t="6642" x="6073775" y="1279525"/>
          <p14:tracePt t="6644" x="6080125" y="1279525"/>
          <p14:tracePt t="6656" x="6088063" y="1279525"/>
          <p14:tracePt t="6673" x="6126163" y="1279525"/>
          <p14:tracePt t="6690" x="6180138" y="1279525"/>
          <p14:tracePt t="6706" x="6202363" y="1279525"/>
          <p14:tracePt t="6778" x="6210300" y="1279525"/>
          <p14:tracePt t="6781" x="6218238" y="1279525"/>
          <p14:tracePt t="6790" x="6226175" y="1279525"/>
          <p14:tracePt t="6806" x="6256338" y="1273175"/>
          <p14:tracePt t="6823" x="6286500" y="1273175"/>
          <p14:tracePt t="6840" x="6294438" y="1265238"/>
          <p14:tracePt t="6882" x="6294438" y="1257300"/>
          <p14:tracePt t="6925" x="6302375" y="1257300"/>
          <p14:tracePt t="6929" x="6308725" y="1257300"/>
          <p14:tracePt t="6940" x="6340475" y="1265238"/>
          <p14:tracePt t="6956" x="6392863" y="1279525"/>
          <p14:tracePt t="6973" x="6438900" y="1295400"/>
          <p14:tracePt t="6990" x="6461125" y="1303338"/>
          <p14:tracePt t="7006" x="6469063" y="1303338"/>
          <p14:tracePt t="7024" x="6499225" y="1311275"/>
          <p14:tracePt t="7040" x="6583363" y="1317625"/>
          <p14:tracePt t="7057" x="6683375" y="1317625"/>
          <p14:tracePt t="7058" x="6697663" y="1317625"/>
          <p14:tracePt t="7060" x="6713538" y="1317625"/>
          <p14:tracePt t="7073" x="6773863" y="1317625"/>
          <p14:tracePt t="7074" x="6789738" y="1317625"/>
          <p14:tracePt t="7090" x="6835775" y="1317625"/>
          <p14:tracePt t="7107" x="6842125" y="1317625"/>
          <p14:tracePt t="7169" x="6850063" y="1317625"/>
          <p14:tracePt t="7181" x="6858000" y="1317625"/>
          <p14:tracePt t="7187" x="6865938" y="1317625"/>
          <p14:tracePt t="7191" x="6873875" y="1317625"/>
          <p14:tracePt t="7207" x="6904038" y="1317625"/>
          <p14:tracePt t="7267" x="6911975" y="1317625"/>
          <p14:tracePt t="7274" x="6918325" y="1317625"/>
          <p14:tracePt t="7278" x="6926263" y="1317625"/>
          <p14:tracePt t="7290" x="6988175" y="1317625"/>
          <p14:tracePt t="7307" x="7108825" y="1333500"/>
          <p14:tracePt t="7308" x="7116763" y="1333500"/>
          <p14:tracePt t="7310" x="7140575" y="1333500"/>
          <p14:tracePt t="7313" x="7154863" y="1333500"/>
          <p14:tracePt t="7324" x="7246938" y="1349375"/>
          <p14:tracePt t="7325" x="7261225" y="1349375"/>
          <p14:tracePt t="7340" x="7353300" y="1363663"/>
          <p14:tracePt t="7342" x="7361238" y="1363663"/>
          <p14:tracePt t="7357" x="7369175" y="1363663"/>
          <p14:tracePt t="7408" x="7375525" y="1363663"/>
          <p14:tracePt t="7415" x="7383463" y="1363663"/>
          <p14:tracePt t="7423" x="7399338" y="1371600"/>
          <p14:tracePt t="7440" x="7483475" y="1379538"/>
          <p14:tracePt t="7457" x="7573963" y="1387475"/>
          <p14:tracePt t="7459" x="7581900" y="1387475"/>
          <p14:tracePt t="7460" x="7589838" y="1393825"/>
          <p14:tracePt t="7473" x="7642225" y="1401763"/>
          <p14:tracePt t="7475" x="7650163" y="1401763"/>
          <p14:tracePt t="7491" x="7696200" y="1401763"/>
          <p14:tracePt t="7493" x="7704138" y="1401763"/>
          <p14:tracePt t="7494" x="7712075" y="1401763"/>
          <p14:tracePt t="7507" x="7742238" y="1409700"/>
          <p14:tracePt t="7524" x="7780338" y="1409700"/>
          <p14:tracePt t="7526" x="7788275" y="1409700"/>
          <p14:tracePt t="7540" x="7826375" y="1425575"/>
          <p14:tracePt t="7557" x="7856538" y="1431925"/>
          <p14:tracePt t="7574" x="7886700" y="1431925"/>
          <p14:tracePt t="7590" x="7908925" y="1431925"/>
          <p14:tracePt t="7607" x="7947025" y="1431925"/>
          <p14:tracePt t="7624" x="7993063" y="1431925"/>
          <p14:tracePt t="7640" x="8016875" y="1431925"/>
          <p14:tracePt t="7657" x="8031163" y="1439863"/>
          <p14:tracePt t="7659" x="8039100" y="1439863"/>
          <p14:tracePt t="7674" x="8077200" y="1439863"/>
          <p14:tracePt t="7690" x="8131175" y="1455738"/>
          <p14:tracePt t="7692" x="8137525" y="1455738"/>
          <p14:tracePt t="7707" x="8183563" y="1463675"/>
          <p14:tracePt t="7708" x="8183563" y="1470025"/>
          <p14:tracePt t="7711" x="8191500" y="1470025"/>
          <p14:tracePt t="7713" x="8199438" y="1470025"/>
          <p14:tracePt t="7714" x="8207375" y="1470025"/>
          <p14:tracePt t="7724" x="8229600" y="1477963"/>
          <p14:tracePt t="7725" x="8237538" y="1477963"/>
          <p14:tracePt t="7740" x="8275638" y="1477963"/>
          <p14:tracePt t="7757" x="8313738" y="1470025"/>
          <p14:tracePt t="7774" x="8366125" y="1447800"/>
          <p14:tracePt t="7790" x="8412163" y="1431925"/>
          <p14:tracePt t="7807" x="8458200" y="1409700"/>
          <p14:tracePt t="7808" x="8466138" y="1409700"/>
          <p14:tracePt t="7824" x="8504238" y="1393825"/>
          <p14:tracePt t="7840" x="8534400" y="1387475"/>
          <p14:tracePt t="7857" x="8542338" y="1387475"/>
          <p14:tracePt t="7987" x="8550275" y="1387475"/>
          <p14:tracePt t="7999" x="8556625" y="1387475"/>
          <p14:tracePt t="8007" x="8564563" y="1387475"/>
          <p14:tracePt t="8024" x="8572500" y="1387475"/>
          <p14:tracePt t="9941" x="8564563" y="1387475"/>
          <p14:tracePt t="9948" x="8556625" y="1387475"/>
          <p14:tracePt t="9958" x="8542338" y="1387475"/>
          <p14:tracePt t="9974" x="8518525" y="1393825"/>
          <p14:tracePt t="9991" x="8496300" y="1401763"/>
          <p14:tracePt t="10008" x="8480425" y="1401763"/>
          <p14:tracePt t="10029" x="8474075" y="1401763"/>
          <p14:tracePt t="10041" x="8466138" y="1401763"/>
          <p14:tracePt t="10058" x="8428038" y="1409700"/>
          <p14:tracePt t="10060" x="8420100" y="1409700"/>
          <p14:tracePt t="10074" x="8351838" y="1425575"/>
          <p14:tracePt t="10076" x="8335963" y="1431925"/>
          <p14:tracePt t="10091" x="8229600" y="1455738"/>
          <p14:tracePt t="10093" x="8213725" y="1463675"/>
          <p14:tracePt t="10094" x="8199438" y="1463675"/>
          <p14:tracePt t="10097" x="8183563" y="1463675"/>
          <p14:tracePt t="10108" x="8085138" y="1493838"/>
          <p14:tracePt t="10124" x="7947025" y="1531938"/>
          <p14:tracePt t="10127" x="7932738" y="1539875"/>
          <p14:tracePt t="10128" x="7916863" y="1546225"/>
          <p14:tracePt t="10141" x="7818438" y="1584325"/>
          <p14:tracePt t="10158" x="7666038" y="1638300"/>
          <p14:tracePt t="10160" x="7658100" y="1646238"/>
          <p14:tracePt t="10163" x="7642225" y="1654175"/>
          <p14:tracePt t="10164" x="7627938" y="1654175"/>
          <p14:tracePt t="10174" x="7527925" y="1692275"/>
          <p14:tracePt t="10191" x="7361238" y="1752600"/>
          <p14:tracePt t="10192" x="7337425" y="1760538"/>
          <p14:tracePt t="10194" x="7315200" y="1768475"/>
          <p14:tracePt t="10197" x="7299325" y="1774825"/>
          <p14:tracePt t="10208" x="7185025" y="1820863"/>
          <p14:tracePt t="10224" x="7026275" y="1897063"/>
          <p14:tracePt t="10227" x="7002463" y="1905000"/>
          <p14:tracePt t="10228" x="6988175" y="1912938"/>
          <p14:tracePt t="10230" x="6964363" y="1920875"/>
          <p14:tracePt t="10241" x="6873875" y="1965325"/>
          <p14:tracePt t="10258" x="6727825" y="2049463"/>
          <p14:tracePt t="10261" x="6713538" y="2065338"/>
          <p14:tracePt t="10274" x="6607175" y="2133600"/>
          <p14:tracePt t="10277" x="6583363" y="2149475"/>
          <p14:tracePt t="10279" x="6569075" y="2155825"/>
          <p14:tracePt t="10291" x="6477000" y="2217738"/>
          <p14:tracePt t="10308" x="6308725" y="2301875"/>
          <p14:tracePt t="10310" x="6278563" y="2316163"/>
          <p14:tracePt t="10312" x="6264275" y="2316163"/>
          <p14:tracePt t="10315" x="6248400" y="2332038"/>
          <p14:tracePt t="10324" x="6156325" y="2384425"/>
          <p14:tracePt t="10341" x="6027738" y="2454275"/>
          <p14:tracePt t="10343" x="6019800" y="2468563"/>
          <p14:tracePt t="10344" x="6003925" y="2468563"/>
          <p14:tracePt t="10346" x="5989638" y="2484438"/>
          <p14:tracePt t="10349" x="5981700" y="2492375"/>
          <p14:tracePt t="10358" x="5927725" y="2536825"/>
          <p14:tracePt t="10374" x="5859463" y="2598738"/>
          <p14:tracePt t="10377" x="5859463" y="2613025"/>
          <p14:tracePt t="10379" x="5851525" y="2613025"/>
          <p14:tracePt t="10380" x="5851525" y="2620963"/>
          <p14:tracePt t="10391" x="5829300" y="2651125"/>
          <p14:tracePt t="10393" x="5821363" y="2651125"/>
          <p14:tracePt t="10408" x="5799138" y="2682875"/>
          <p14:tracePt t="10424" x="5791200" y="2697163"/>
          <p14:tracePt t="10585" x="5799138" y="2697163"/>
          <p14:tracePt t="10592" x="5807075" y="2697163"/>
          <p14:tracePt t="10595" x="5813425" y="2697163"/>
          <p14:tracePt t="10608" x="5829300" y="2682875"/>
          <p14:tracePt t="10625" x="5867400" y="2659063"/>
          <p14:tracePt t="10641" x="5905500" y="2644775"/>
          <p14:tracePt t="10658" x="5959475" y="2606675"/>
          <p14:tracePt t="10675" x="6003925" y="2574925"/>
          <p14:tracePt t="10691" x="6057900" y="2536825"/>
          <p14:tracePt t="10693" x="6065838" y="2536825"/>
          <p14:tracePt t="10708" x="6088063" y="2506663"/>
          <p14:tracePt t="10725" x="6103938" y="2484438"/>
          <p14:tracePt t="10726" x="6103938" y="2476500"/>
          <p14:tracePt t="10742" x="6118225" y="2468563"/>
          <p14:tracePt t="10758" x="6126163" y="2460625"/>
          <p14:tracePt t="10775" x="6134100" y="2446338"/>
          <p14:tracePt t="10791" x="6156325" y="2422525"/>
          <p14:tracePt t="10808" x="6188075" y="2392363"/>
          <p14:tracePt t="10825" x="6226175" y="2370138"/>
          <p14:tracePt t="10826" x="6226175" y="2362200"/>
          <p14:tracePt t="10841" x="6264275" y="2339975"/>
          <p14:tracePt t="10858" x="6286500" y="2316163"/>
          <p14:tracePt t="10875" x="6286500" y="2308225"/>
          <p14:tracePt t="11120" x="6294438" y="2308225"/>
          <p14:tracePt t="11127" x="6302375" y="2301875"/>
          <p14:tracePt t="11141" x="6302375" y="2293938"/>
          <p14:tracePt t="11175" x="6308725" y="2293938"/>
          <p14:tracePt t="11191" x="6316663" y="2286000"/>
          <p14:tracePt t="11208" x="6332538" y="2278063"/>
          <p14:tracePt t="11225" x="6362700" y="2255838"/>
          <p14:tracePt t="11242" x="6370638" y="2239963"/>
          <p14:tracePt t="11258" x="6378575" y="2239963"/>
          <p14:tracePt t="11535" x="6378575" y="2232025"/>
          <p14:tracePt t="12494" x="6378575" y="2239963"/>
          <p14:tracePt t="12497" x="6378575" y="2247900"/>
          <p14:tracePt t="12508" x="6378575" y="2286000"/>
          <p14:tracePt t="12525" x="6378575" y="2339975"/>
          <p14:tracePt t="12527" x="6378575" y="2346325"/>
          <p14:tracePt t="12542" x="6354763" y="2392363"/>
          <p14:tracePt t="12558" x="6346825" y="2408238"/>
          <p14:tracePt t="12559" x="0" y="0"/>
        </p14:tracePtLst>
        <p14:tracePtLst>
          <p14:tracePt t="15157" x="5989638" y="2552700"/>
          <p14:tracePt t="15162" x="5973763" y="2552700"/>
          <p14:tracePt t="15176" x="5951538" y="2568575"/>
          <p14:tracePt t="15193" x="5867400" y="2582863"/>
          <p14:tracePt t="15209" x="5707063" y="2628900"/>
          <p14:tracePt t="15210" x="5654675" y="2636838"/>
          <p14:tracePt t="15212" x="5622925" y="2644775"/>
          <p14:tracePt t="15226" x="5249863" y="2674938"/>
          <p14:tracePt t="15243" x="4899025" y="2674938"/>
          <p14:tracePt t="15244" x="4876800" y="2674938"/>
          <p14:tracePt t="15246" x="4854575" y="2667000"/>
          <p14:tracePt t="15259" x="4792663" y="2667000"/>
          <p14:tracePt t="15276" x="4770438" y="2667000"/>
          <p14:tracePt t="15293" x="4754563" y="2667000"/>
          <p14:tracePt t="15357" x="4754563" y="2674938"/>
          <p14:tracePt t="15360" x="4746625" y="2674938"/>
          <p14:tracePt t="15377" x="4724400" y="2682875"/>
          <p14:tracePt t="15393" x="4686300" y="2705100"/>
          <p14:tracePt t="15409" x="4564063" y="2720975"/>
          <p14:tracePt t="15410" x="4549775" y="2727325"/>
          <p14:tracePt t="15412" x="4525963" y="2727325"/>
          <p14:tracePt t="15426" x="4403725" y="2751138"/>
          <p14:tracePt t="15429" x="4389438" y="2751138"/>
          <p14:tracePt t="15431" x="4365625" y="2751138"/>
          <p14:tracePt t="15433" x="4351338" y="2759075"/>
          <p14:tracePt t="15443" x="4275138" y="2773363"/>
          <p14:tracePt t="15444" x="4259263" y="2773363"/>
          <p14:tracePt t="15460" x="4198938" y="2781300"/>
          <p14:tracePt t="15477" x="4191000" y="2781300"/>
          <p14:tracePt t="15539" x="4183063" y="2781300"/>
          <p14:tracePt t="15544" x="4168775" y="2781300"/>
          <p14:tracePt t="15560" x="4106863" y="2765425"/>
          <p14:tracePt t="15562" x="4092575" y="2765425"/>
          <p14:tracePt t="15577" x="4022725" y="2765425"/>
          <p14:tracePt t="15578" x="4008438" y="2765425"/>
          <p14:tracePt t="15581" x="4000500" y="2759075"/>
          <p14:tracePt t="15593" x="3954463" y="2751138"/>
          <p14:tracePt t="15596" x="3946525" y="2751138"/>
          <p14:tracePt t="15610" x="3932238" y="2751138"/>
          <p14:tracePt t="15653" x="3932238" y="2743200"/>
          <p14:tracePt t="15843" x="3940175" y="2743200"/>
          <p14:tracePt t="15851" x="3946525" y="2743200"/>
          <p14:tracePt t="15861" x="3946525" y="2735263"/>
          <p14:tracePt t="15876" x="3954463" y="2735263"/>
          <p14:tracePt t="16011" x="3962400" y="2727325"/>
          <p14:tracePt t="16019" x="3970338" y="2720975"/>
          <p14:tracePt t="16026" x="3978275" y="2720975"/>
          <p14:tracePt t="16043" x="3978275" y="2713038"/>
          <p14:tracePt t="17111" x="0" y="0"/>
        </p14:tracePtLst>
        <p14:tracePtLst>
          <p14:tracePt t="20217" x="5097463" y="3108325"/>
          <p14:tracePt t="20749" x="5105400" y="3108325"/>
          <p14:tracePt t="20755" x="5121275" y="3108325"/>
          <p14:tracePt t="20762" x="5135563" y="3101975"/>
          <p14:tracePt t="20778" x="5165725" y="3094038"/>
          <p14:tracePt t="20780" x="5173663" y="3094038"/>
          <p14:tracePt t="20795" x="5189538" y="3078163"/>
          <p14:tracePt t="20796" x="5197475" y="3078163"/>
          <p14:tracePt t="20812" x="5203825" y="3078163"/>
          <p14:tracePt t="20813" x="5203825" y="3070225"/>
          <p14:tracePt t="20881" x="5211763" y="3070225"/>
          <p14:tracePt t="20891" x="5219700" y="3070225"/>
          <p14:tracePt t="20904" x="5227638" y="3070225"/>
          <p14:tracePt t="21479" x="5227638" y="3078163"/>
          <p14:tracePt t="21525" x="5235575" y="3078163"/>
          <p14:tracePt t="21529" x="5235575" y="3086100"/>
          <p14:tracePt t="21545" x="5257800" y="3086100"/>
          <p14:tracePt t="21564" x="5273675" y="3094038"/>
          <p14:tracePt t="21565" x="5280025" y="3094038"/>
          <p14:tracePt t="21567" x="5280025" y="3101975"/>
          <p14:tracePt t="21569" x="5287963" y="3101975"/>
          <p14:tracePt t="21578" x="5295900" y="3101975"/>
          <p14:tracePt t="21595" x="5318125" y="3101975"/>
          <p14:tracePt t="21612" x="5334000" y="3108325"/>
          <p14:tracePt t="21628" x="5349875" y="3140075"/>
          <p14:tracePt t="21645" x="5364163" y="3170238"/>
          <p14:tracePt t="21647" x="5364163" y="3178175"/>
          <p14:tracePt t="21662" x="5380038" y="3200400"/>
          <p14:tracePt t="21678" x="5387975" y="3208338"/>
          <p14:tracePt t="21695" x="5394325" y="3216275"/>
          <p14:tracePt t="21697" x="5402263" y="3216275"/>
          <p14:tracePt t="21712" x="5418138" y="3216275"/>
          <p14:tracePt t="21728" x="5432425" y="3216275"/>
          <p14:tracePt t="21745" x="5440363" y="3216275"/>
          <p14:tracePt t="21831" x="5448300" y="3216275"/>
          <p14:tracePt t="21836" x="5456238" y="3222625"/>
          <p14:tracePt t="21845" x="5464175" y="3230563"/>
          <p14:tracePt t="21862" x="5486400" y="3230563"/>
          <p14:tracePt t="21878" x="5524500" y="3238500"/>
          <p14:tracePt t="21880" x="5532438" y="3238500"/>
          <p14:tracePt t="21895" x="5570538" y="3238500"/>
          <p14:tracePt t="21912" x="5592763" y="3238500"/>
          <p14:tracePt t="21916" x="5600700" y="3238500"/>
          <p14:tracePt t="22079" x="5600700" y="3246438"/>
          <p14:tracePt t="22092" x="5600700" y="3254375"/>
          <p14:tracePt t="22357" x="5608638" y="3254375"/>
          <p14:tracePt t="22363" x="5616575" y="3254375"/>
          <p14:tracePt t="22379" x="5646738" y="3246438"/>
          <p14:tracePt t="22395" x="5676900" y="3246438"/>
          <p14:tracePt t="22412" x="5707063" y="3238500"/>
          <p14:tracePt t="22429" x="5737225" y="3238500"/>
          <p14:tracePt t="22445" x="5753100" y="3230563"/>
          <p14:tracePt t="22447" x="5761038" y="3230563"/>
          <p14:tracePt t="22462" x="5775325" y="3230563"/>
          <p14:tracePt t="22479" x="5791200" y="3230563"/>
          <p14:tracePt t="22495" x="5807075" y="3230563"/>
          <p14:tracePt t="22512" x="5813425" y="3238500"/>
          <p14:tracePt t="22575" x="5813425" y="3246438"/>
          <p14:tracePt t="23069" x="5821363" y="3246438"/>
          <p14:tracePt t="23076" x="5837238" y="3246438"/>
          <p14:tracePt t="23096" x="5845175" y="3246438"/>
          <p14:tracePt t="23179" x="5851525" y="3246438"/>
          <p14:tracePt t="23184" x="5859463" y="3246438"/>
          <p14:tracePt t="23196" x="5867400" y="3246438"/>
          <p14:tracePt t="23327" x="5875338" y="3246438"/>
          <p14:tracePt t="23334" x="5883275" y="3246438"/>
          <p14:tracePt t="23346" x="5889625" y="3246438"/>
          <p14:tracePt t="23607" x="5897563" y="3246438"/>
          <p14:tracePt t="24553" x="5905500" y="3246438"/>
          <p14:tracePt t="24563" x="5921375" y="3246438"/>
          <p14:tracePt t="24571" x="5927725" y="3246438"/>
          <p14:tracePt t="24658" x="0" y="0"/>
        </p14:tracePtLst>
        <p14:tracePtLst>
          <p14:tracePt t="31094" x="4411663" y="4130675"/>
          <p14:tracePt t="31317" x="4411663" y="4137025"/>
          <p14:tracePt t="31419" x="4411663" y="4144963"/>
          <p14:tracePt t="31491" x="4411663" y="4152900"/>
          <p14:tracePt t="32355" x="4419600" y="4152900"/>
          <p14:tracePt t="32361" x="4427538" y="4152900"/>
          <p14:tracePt t="32625" x="4435475" y="4152900"/>
          <p14:tracePt t="32749" x="4441825" y="4152900"/>
          <p14:tracePt t="32755" x="4457700" y="4152900"/>
          <p14:tracePt t="32766" x="4465638" y="4160838"/>
          <p14:tracePt t="32782" x="4479925" y="4168775"/>
          <p14:tracePt t="32897" x="4487863" y="4175125"/>
          <p14:tracePt t="32905" x="4495800" y="4175125"/>
          <p14:tracePt t="32917" x="4495800" y="4183063"/>
          <p14:tracePt t="32933" x="4511675" y="4183063"/>
          <p14:tracePt t="32949" x="4518025" y="4183063"/>
          <p14:tracePt t="32985" x="4518025" y="4191000"/>
          <p14:tracePt t="44672" x="4518025" y="4198938"/>
          <p14:tracePt t="48055" x="4518025" y="4206875"/>
          <p14:tracePt t="48069" x="0" y="0"/>
        </p14:tracePtLst>
        <p14:tracePtLst>
          <p14:tracePt t="51183" x="4457700" y="4648200"/>
          <p14:tracePt t="51221" x="4457700" y="4656138"/>
          <p14:tracePt t="52064" x="4457700" y="4664075"/>
          <p14:tracePt t="52448" x="4457700" y="4670425"/>
          <p14:tracePt t="52454" x="4457700" y="4678363"/>
          <p14:tracePt t="52467" x="4457700" y="4686300"/>
          <p14:tracePt t="52473" x="4457700" y="4694238"/>
          <p14:tracePt t="52489" x="4479925" y="4716463"/>
          <p14:tracePt t="52490" x="4479925" y="4724400"/>
          <p14:tracePt t="52506" x="4511675" y="4746625"/>
          <p14:tracePt t="52522" x="4556125" y="4784725"/>
          <p14:tracePt t="52524" x="4564063" y="4792663"/>
          <p14:tracePt t="52539" x="4625975" y="4822825"/>
          <p14:tracePt t="52556" x="4724400" y="4868863"/>
          <p14:tracePt t="52558" x="4740275" y="4876800"/>
          <p14:tracePt t="52573" x="4808538" y="4914900"/>
          <p14:tracePt t="52575" x="4822825" y="4914900"/>
          <p14:tracePt t="52576" x="4830763" y="4922838"/>
          <p14:tracePt t="52589" x="4899025" y="4953000"/>
          <p14:tracePt t="52606" x="5006975" y="4991100"/>
          <p14:tracePt t="52623" x="5097463" y="5013325"/>
          <p14:tracePt t="52639" x="5189538" y="5045075"/>
          <p14:tracePt t="52640" x="5203825" y="5051425"/>
          <p14:tracePt t="52656" x="5287963" y="5067300"/>
          <p14:tracePt t="52673" x="5349875" y="5089525"/>
          <p14:tracePt t="52674" x="5356225" y="5089525"/>
          <p14:tracePt t="52689" x="5380038" y="5097463"/>
          <p14:tracePt t="52706" x="5402263" y="5097463"/>
          <p14:tracePt t="52723" x="5426075" y="5097463"/>
          <p14:tracePt t="52740" x="5456238" y="5097463"/>
          <p14:tracePt t="52740" x="5464175" y="5097463"/>
          <p14:tracePt t="52756" x="5502275" y="5097463"/>
          <p14:tracePt t="52773" x="5524500" y="5097463"/>
          <p14:tracePt t="52790" x="5532438" y="5097463"/>
          <p14:tracePt t="52806" x="5540375" y="5097463"/>
          <p14:tracePt t="52841" x="5546725" y="5089525"/>
          <p14:tracePt t="52857" x="5546725" y="5083175"/>
          <p14:tracePt t="52860" x="5554663" y="5083175"/>
          <p14:tracePt t="52873" x="5570538" y="5075238"/>
          <p14:tracePt t="52890" x="5622925" y="5059363"/>
          <p14:tracePt t="52893" x="5622925" y="5051425"/>
          <p14:tracePt t="52894" x="5630863" y="5051425"/>
          <p14:tracePt t="52897" x="5638800" y="5051425"/>
          <p14:tracePt t="52906" x="5661025" y="5045075"/>
          <p14:tracePt t="52923" x="5707063" y="5029200"/>
          <p14:tracePt t="52940" x="5737225" y="5013325"/>
          <p14:tracePt t="52956" x="5761038" y="4999038"/>
          <p14:tracePt t="52958" x="5768975" y="4999038"/>
          <p14:tracePt t="52973" x="5775325" y="4983163"/>
          <p14:tracePt t="52990" x="5791200" y="4983163"/>
          <p14:tracePt t="53014" x="5799138" y="4975225"/>
          <p14:tracePt t="53025" x="5807075" y="4975225"/>
          <p14:tracePt t="53040" x="5829300" y="4968875"/>
          <p14:tracePt t="53056" x="5859463" y="4953000"/>
          <p14:tracePt t="53073" x="5883275" y="4937125"/>
          <p14:tracePt t="53090" x="5897563" y="4922838"/>
          <p14:tracePt t="53106" x="5905500" y="4922838"/>
          <p14:tracePt t="53125" x="5913438" y="4914900"/>
          <p14:tracePt t="53140" x="5927725" y="4899025"/>
          <p14:tracePt t="53142" x="5927725" y="4892675"/>
          <p14:tracePt t="53156" x="5951538" y="4868863"/>
          <p14:tracePt t="53173" x="5981700" y="4838700"/>
          <p14:tracePt t="53190" x="6003925" y="4816475"/>
          <p14:tracePt t="53206" x="6011863" y="4808538"/>
          <p14:tracePt t="53311" x="6019800" y="4808538"/>
          <p14:tracePt t="53315" x="6019800" y="4800600"/>
          <p14:tracePt t="53323" x="6027738" y="4800600"/>
          <p14:tracePt t="54833" x="6035675" y="4800600"/>
          <p14:tracePt t="54847" x="6042025" y="4800600"/>
          <p14:tracePt t="54871" x="6042025" y="4808538"/>
          <p14:tracePt t="54875" x="6049963" y="4808538"/>
          <p14:tracePt t="54890" x="6065838" y="4808538"/>
          <p14:tracePt t="54907" x="6088063" y="4816475"/>
          <p14:tracePt t="54924" x="6126163" y="4830763"/>
          <p14:tracePt t="54941" x="6180138" y="4838700"/>
          <p14:tracePt t="54957" x="6194425" y="4846638"/>
          <p14:tracePt t="55289" x="6194425" y="4854575"/>
          <p14:tracePt t="55915" x="6194425" y="4860925"/>
          <p14:tracePt t="55927" x="6194425" y="4868863"/>
          <p14:tracePt t="55931" x="6202363" y="4868863"/>
          <p14:tracePt t="55941" x="6218238" y="4876800"/>
          <p14:tracePt t="55957" x="6218238" y="4884738"/>
          <p14:tracePt t="55959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44379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que não usar só a Universal ?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839" y="906462"/>
            <a:ext cx="8424472" cy="5951538"/>
          </a:xfr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301E4921-01AE-4884-9CCF-87EC00EDF1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99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564"/>
    </mc:Choice>
    <mc:Fallback>
      <p:transition spd="slow" advTm="123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31" x="6103938" y="3978275"/>
          <p14:tracePt t="1732" x="6096000" y="3970338"/>
          <p14:tracePt t="1734" x="6088063" y="3962400"/>
          <p14:tracePt t="1741" x="6065838" y="3946525"/>
          <p14:tracePt t="1743" x="6065838" y="3940175"/>
          <p14:tracePt t="1750" x="6027738" y="3902075"/>
          <p14:tracePt t="1767" x="5965825" y="3825875"/>
          <p14:tracePt t="1769" x="5951538" y="3817938"/>
          <p14:tracePt t="1783" x="5935663" y="3787775"/>
          <p14:tracePt t="1800" x="5927725" y="3756025"/>
          <p14:tracePt t="1817" x="5927725" y="3717925"/>
          <p14:tracePt t="1833" x="5927725" y="3695700"/>
          <p14:tracePt t="1835" x="5927725" y="3687763"/>
          <p14:tracePt t="1851" x="5921375" y="3679825"/>
          <p14:tracePt t="1883" x="5897563" y="3627438"/>
          <p14:tracePt t="1917" x="5837238" y="3543300"/>
          <p14:tracePt t="1933" x="5829300" y="3513138"/>
          <p14:tracePt t="1950" x="5813425" y="3489325"/>
          <p14:tracePt t="1953" x="5813425" y="3482975"/>
          <p14:tracePt t="1966" x="5807075" y="3467100"/>
          <p14:tracePt t="1983" x="5807075" y="3429000"/>
          <p14:tracePt t="1984" x="5807075" y="3421063"/>
          <p14:tracePt t="2000" x="5791200" y="3382963"/>
          <p14:tracePt t="2017" x="5775325" y="3352800"/>
          <p14:tracePt t="2018" x="5775325" y="3344863"/>
          <p14:tracePt t="2034" x="5753100" y="3314700"/>
          <p14:tracePt t="2038" x="5745163" y="3314700"/>
          <p14:tracePt t="2040" x="5745163" y="3306763"/>
          <p14:tracePt t="2040" x="5737225" y="3306763"/>
          <p14:tracePt t="2050" x="5715000" y="3268663"/>
          <p14:tracePt t="2067" x="5630863" y="3216275"/>
          <p14:tracePt t="2070" x="5616575" y="3208338"/>
          <p14:tracePt t="2071" x="5608638" y="3200400"/>
          <p14:tracePt t="2083" x="5516563" y="3162300"/>
          <p14:tracePt t="2100" x="5410200" y="3108325"/>
          <p14:tracePt t="2117" x="5372100" y="3086100"/>
          <p14:tracePt t="2170" x="5273675" y="2933700"/>
          <p14:tracePt t="2173" x="5265738" y="2925763"/>
          <p14:tracePt t="2179" x="5257800" y="2903538"/>
          <p14:tracePt t="2184" x="5241925" y="2879725"/>
          <p14:tracePt t="2200" x="5189538" y="2803525"/>
          <p14:tracePt t="2216" x="5143500" y="2743200"/>
          <p14:tracePt t="2233" x="5121275" y="2682875"/>
          <p14:tracePt t="2235" x="5113338" y="2682875"/>
          <p14:tracePt t="2250" x="5105400" y="2659063"/>
          <p14:tracePt t="2289" x="5105400" y="2651125"/>
          <p14:tracePt t="2300" x="5089525" y="2636838"/>
          <p14:tracePt t="2317" x="5045075" y="2582863"/>
          <p14:tracePt t="2318" x="5045075" y="2574925"/>
          <p14:tracePt t="2333" x="4999038" y="2514600"/>
          <p14:tracePt t="2335" x="4991100" y="2506663"/>
          <p14:tracePt t="2350" x="4953000" y="2438400"/>
          <p14:tracePt t="2367" x="4930775" y="2378075"/>
          <p14:tracePt t="2383" x="4930775" y="2362200"/>
          <p14:tracePt t="2400" x="4930775" y="2339975"/>
          <p14:tracePt t="2417" x="4930775" y="2308225"/>
          <p14:tracePt t="2434" x="4930775" y="2270125"/>
          <p14:tracePt t="2450" x="4930775" y="2247900"/>
          <p14:tracePt t="2467" x="4930775" y="2217738"/>
          <p14:tracePt t="2484" x="4914900" y="2155825"/>
          <p14:tracePt t="2488" x="4914900" y="2149475"/>
          <p14:tracePt t="2489" x="4914900" y="2141538"/>
          <p14:tracePt t="2500" x="4906963" y="2103438"/>
          <p14:tracePt t="2517" x="4899025" y="2057400"/>
          <p14:tracePt t="2519" x="4899025" y="2049463"/>
          <p14:tracePt t="2522" x="4899025" y="2041525"/>
          <p14:tracePt t="2523" x="4899025" y="2035175"/>
          <p14:tracePt t="2534" x="4899025" y="2011363"/>
          <p14:tracePt t="2550" x="4914900" y="1981200"/>
          <p14:tracePt t="2567" x="4953000" y="1927225"/>
          <p14:tracePt t="2569" x="4960938" y="1920875"/>
          <p14:tracePt t="2571" x="4968875" y="1905000"/>
          <p14:tracePt t="2584" x="5013325" y="1844675"/>
          <p14:tracePt t="2600" x="5097463" y="1714500"/>
          <p14:tracePt t="2602" x="5097463" y="1698625"/>
          <p14:tracePt t="2605" x="5105400" y="1684338"/>
          <p14:tracePt t="2617" x="5127625" y="1600200"/>
          <p14:tracePt t="2618" x="5135563" y="1577975"/>
          <p14:tracePt t="2633" x="5135563" y="1508125"/>
          <p14:tracePt t="2636" x="5135563" y="1485900"/>
          <p14:tracePt t="2639" x="5135563" y="1477963"/>
          <p14:tracePt t="2641" x="5135563" y="1463675"/>
          <p14:tracePt t="2650" x="5135563" y="1431925"/>
          <p14:tracePt t="2667" x="5135563" y="1393825"/>
          <p14:tracePt t="2683" x="5135563" y="1379538"/>
          <p14:tracePt t="2700" x="5151438" y="1371600"/>
          <p14:tracePt t="2717" x="5165725" y="1363663"/>
          <p14:tracePt t="2734" x="5181600" y="1341438"/>
          <p14:tracePt t="2735" x="5181600" y="1333500"/>
          <p14:tracePt t="2750" x="5203825" y="1303338"/>
          <p14:tracePt t="2767" x="5235575" y="1241425"/>
          <p14:tracePt t="2769" x="5241925" y="1241425"/>
          <p14:tracePt t="2770" x="5241925" y="1227138"/>
          <p14:tracePt t="2784" x="5265738" y="1189038"/>
          <p14:tracePt t="2800" x="5303838" y="1089025"/>
          <p14:tracePt t="2803" x="5303838" y="1082675"/>
          <p14:tracePt t="2805" x="5303838" y="1066800"/>
          <p14:tracePt t="2817" x="5318125" y="1006475"/>
          <p14:tracePt t="2818" x="5326063" y="990600"/>
          <p14:tracePt t="2820" x="5334000" y="982663"/>
          <p14:tracePt t="2834" x="5334000" y="922338"/>
          <p14:tracePt t="2835" x="5334000" y="906463"/>
          <p14:tracePt t="2850" x="5349875" y="822325"/>
          <p14:tracePt t="2852" x="5349875" y="815975"/>
          <p14:tracePt t="2867" x="5364163" y="762000"/>
          <p14:tracePt t="2868" x="5364163" y="754063"/>
          <p14:tracePt t="2871" x="5364163" y="746125"/>
          <p14:tracePt t="2884" x="5372100" y="731838"/>
          <p14:tracePt t="2900" x="5372100" y="723900"/>
          <p14:tracePt t="2971" x="5372100" y="715963"/>
          <p14:tracePt t="2995" x="5372100" y="708025"/>
          <p14:tracePt t="3176" x="5364163" y="708025"/>
          <p14:tracePt t="3183" x="5356225" y="708025"/>
          <p14:tracePt t="3187" x="5349875" y="708025"/>
          <p14:tracePt t="3201" x="5334000" y="708025"/>
          <p14:tracePt t="3217" x="5318125" y="708025"/>
          <p14:tracePt t="3377" x="5318125" y="715963"/>
          <p14:tracePt t="3433" x="5311775" y="723900"/>
          <p14:tracePt t="3442" x="5303838" y="731838"/>
          <p14:tracePt t="3450" x="5295900" y="739775"/>
          <p14:tracePt t="3467" x="5249863" y="784225"/>
          <p14:tracePt t="3484" x="5197475" y="822325"/>
          <p14:tracePt t="3488" x="5189538" y="822325"/>
          <p14:tracePt t="3489" x="5189538" y="830263"/>
          <p14:tracePt t="3491" x="5181600" y="830263"/>
          <p14:tracePt t="3500" x="5173663" y="838200"/>
          <p14:tracePt t="3517" x="5173663" y="846138"/>
          <p14:tracePt t="3715" x="5165725" y="846138"/>
          <p14:tracePt t="3725" x="5159375" y="846138"/>
          <p14:tracePt t="3735" x="5151438" y="846138"/>
          <p14:tracePt t="3761" x="5143500" y="846138"/>
          <p14:tracePt t="3803" x="5143500" y="838200"/>
          <p14:tracePt t="4023" x="5151438" y="838200"/>
          <p14:tracePt t="4030" x="5159375" y="838200"/>
          <p14:tracePt t="4035" x="5165725" y="838200"/>
          <p14:tracePt t="4051" x="5181600" y="830263"/>
          <p14:tracePt t="4068" x="5189538" y="830263"/>
          <p14:tracePt t="4117" x="5197475" y="822325"/>
          <p14:tracePt t="4123" x="5203825" y="822325"/>
          <p14:tracePt t="4134" x="5219700" y="808038"/>
          <p14:tracePt t="4151" x="5257800" y="792163"/>
          <p14:tracePt t="4167" x="5318125" y="762000"/>
          <p14:tracePt t="4184" x="5372100" y="754063"/>
          <p14:tracePt t="4187" x="5380038" y="746125"/>
          <p14:tracePt t="4234" x="5402263" y="746125"/>
          <p14:tracePt t="4243" x="5410200" y="746125"/>
          <p14:tracePt t="4251" x="5426075" y="746125"/>
          <p14:tracePt t="4268" x="5470525" y="746125"/>
          <p14:tracePt t="4269" x="5478463" y="746125"/>
          <p14:tracePt t="4284" x="5540375" y="746125"/>
          <p14:tracePt t="4301" x="5578475" y="739775"/>
          <p14:tracePt t="4317" x="5600700" y="739775"/>
          <p14:tracePt t="4334" x="5600700" y="731838"/>
          <p14:tracePt t="4705" x="5608638" y="731838"/>
          <p14:tracePt t="5135" x="5616575" y="731838"/>
          <p14:tracePt t="5407" x="5622925" y="731838"/>
          <p14:tracePt t="5413" x="5622925" y="739775"/>
          <p14:tracePt t="5419" x="5630863" y="739775"/>
          <p14:tracePt t="5435" x="5630863" y="746125"/>
          <p14:tracePt t="5451" x="5638800" y="769938"/>
          <p14:tracePt t="5468" x="5646738" y="808038"/>
          <p14:tracePt t="5485" x="5646738" y="892175"/>
          <p14:tracePt t="5486" x="5646738" y="914400"/>
          <p14:tracePt t="5501" x="5638800" y="1028700"/>
          <p14:tracePt t="5503" x="5638800" y="1050925"/>
          <p14:tracePt t="5507" x="5638800" y="1074738"/>
          <p14:tracePt t="5509" x="5630863" y="1089025"/>
          <p14:tracePt t="5519" x="5616575" y="1158875"/>
          <p14:tracePt t="5536" x="5584825" y="1241425"/>
          <p14:tracePt t="5537" x="5584825" y="1257300"/>
          <p14:tracePt t="5538" x="5584825" y="1265238"/>
          <p14:tracePt t="5541" x="5578475" y="1273175"/>
          <p14:tracePt t="5542" x="5570538" y="1287463"/>
          <p14:tracePt t="5551" x="5562600" y="1333500"/>
          <p14:tracePt t="5568" x="5540375" y="1409700"/>
          <p14:tracePt t="5571" x="5540375" y="1417638"/>
          <p14:tracePt t="5572" x="5540375" y="1431925"/>
          <p14:tracePt t="5585" x="5524500" y="1477963"/>
          <p14:tracePt t="5586" x="5524500" y="1485900"/>
          <p14:tracePt t="5601" x="5502275" y="1554163"/>
          <p14:tracePt t="5603" x="5494338" y="1562100"/>
          <p14:tracePt t="5605" x="5494338" y="1570038"/>
          <p14:tracePt t="5607" x="5494338" y="1577975"/>
          <p14:tracePt t="5618" x="5470525" y="1630363"/>
          <p14:tracePt t="5635" x="5440363" y="1698625"/>
          <p14:tracePt t="5636" x="5432425" y="1706563"/>
          <p14:tracePt t="5639" x="5426075" y="1722438"/>
          <p14:tracePt t="5651" x="5402263" y="1768475"/>
          <p14:tracePt t="5668" x="5372100" y="1820863"/>
          <p14:tracePt t="5670" x="5372100" y="1828800"/>
          <p14:tracePt t="5672" x="5364163" y="1836738"/>
          <p14:tracePt t="5685" x="5334000" y="1874838"/>
          <p14:tracePt t="5686" x="5326063" y="1889125"/>
          <p14:tracePt t="5690" x="5326063" y="1897063"/>
          <p14:tracePt t="5691" x="5318125" y="1905000"/>
          <p14:tracePt t="5701" x="5287963" y="1951038"/>
          <p14:tracePt t="5718" x="5219700" y="2057400"/>
          <p14:tracePt t="5735" x="5143500" y="2171700"/>
          <p14:tracePt t="5738" x="5135563" y="2187575"/>
          <p14:tracePt t="5738" x="5121275" y="2209800"/>
          <p14:tracePt t="5740" x="5113338" y="2225675"/>
          <p14:tracePt t="5751" x="5059363" y="2308225"/>
          <p14:tracePt t="5768" x="4937125" y="2476500"/>
          <p14:tracePt t="5771" x="4922838" y="2492375"/>
          <p14:tracePt t="5772" x="4906963" y="2506663"/>
          <p14:tracePt t="5785" x="4838700" y="2598738"/>
          <p14:tracePt t="5801" x="4746625" y="2705100"/>
          <p14:tracePt t="5805" x="4732338" y="2727325"/>
          <p14:tracePt t="5806" x="4724400" y="2735263"/>
          <p14:tracePt t="5808" x="4716463" y="2751138"/>
          <p14:tracePt t="5818" x="4670425" y="2797175"/>
          <p14:tracePt t="5821" x="4664075" y="2803525"/>
          <p14:tracePt t="5835" x="4594225" y="2879725"/>
          <p14:tracePt t="5851" x="4525963" y="2987675"/>
          <p14:tracePt t="5852" x="4518025" y="2994025"/>
          <p14:tracePt t="5855" x="4511675" y="3009900"/>
          <p14:tracePt t="5857" x="4503738" y="3017838"/>
          <p14:tracePt t="5858" x="4495800" y="3032125"/>
          <p14:tracePt t="5868" x="4457700" y="3101975"/>
          <p14:tracePt t="5885" x="4419600" y="3208338"/>
          <p14:tracePt t="5887" x="4411663" y="3216275"/>
          <p14:tracePt t="5889" x="4411663" y="3230563"/>
          <p14:tracePt t="5901" x="4397375" y="3306763"/>
          <p14:tracePt t="5903" x="4389438" y="3322638"/>
          <p14:tracePt t="5904" x="4389438" y="3330575"/>
          <p14:tracePt t="5906" x="4389438" y="3336925"/>
          <p14:tracePt t="5919" x="4381500" y="3406775"/>
          <p14:tracePt t="5920" x="4373563" y="3413125"/>
          <p14:tracePt t="5923" x="4373563" y="3421063"/>
          <p14:tracePt t="5935" x="4365625" y="3475038"/>
          <p14:tracePt t="5951" x="4343400" y="3521075"/>
          <p14:tracePt t="5968" x="4313238" y="3573463"/>
          <p14:tracePt t="5985" x="4283075" y="3619500"/>
          <p14:tracePt t="5988" x="4275138" y="3635375"/>
          <p14:tracePt t="5989" x="4275138" y="3641725"/>
          <p14:tracePt t="6001" x="4244975" y="3703638"/>
          <p14:tracePt t="6018" x="4191000" y="3802063"/>
          <p14:tracePt t="6021" x="4183063" y="3825875"/>
          <p14:tracePt t="6035" x="4144963" y="3924300"/>
          <p14:tracePt t="6036" x="4137025" y="3940175"/>
          <p14:tracePt t="6038" x="4130675" y="3954463"/>
          <p14:tracePt t="6041" x="4122738" y="3970338"/>
          <p14:tracePt t="6051" x="4098925" y="4046538"/>
          <p14:tracePt t="6068" x="4046538" y="4183063"/>
          <p14:tracePt t="6070" x="4038600" y="4198938"/>
          <p14:tracePt t="6072" x="4030663" y="4213225"/>
          <p14:tracePt t="6074" x="4022725" y="4229100"/>
          <p14:tracePt t="6085" x="4000500" y="4297363"/>
          <p14:tracePt t="6101" x="3940175" y="4403725"/>
          <p14:tracePt t="6103" x="3932238" y="4419600"/>
          <p14:tracePt t="6104" x="3932238" y="4435475"/>
          <p14:tracePt t="6118" x="3886200" y="4518025"/>
          <p14:tracePt t="6135" x="3863975" y="4579938"/>
          <p14:tracePt t="6138" x="3863975" y="4587875"/>
          <p14:tracePt t="6138" x="3856038" y="4594225"/>
          <p14:tracePt t="6151" x="3856038" y="4625975"/>
          <p14:tracePt t="6168" x="3856038" y="4648200"/>
          <p14:tracePt t="6185" x="3856038" y="4656138"/>
          <p14:tracePt t="6205" x="3856038" y="4664075"/>
          <p14:tracePt t="6218" x="3856038" y="4678363"/>
          <p14:tracePt t="6235" x="3856038" y="4708525"/>
          <p14:tracePt t="6252" x="3856038" y="4746625"/>
          <p14:tracePt t="6268" x="3840163" y="4816475"/>
          <p14:tracePt t="6270" x="3840163" y="4822825"/>
          <p14:tracePt t="6285" x="3825875" y="4884738"/>
          <p14:tracePt t="6287" x="3825875" y="4892675"/>
          <p14:tracePt t="6302" x="3825875" y="4922838"/>
          <p14:tracePt t="6318" x="3825875" y="4937125"/>
          <p14:tracePt t="6615" x="3825875" y="4930775"/>
          <p14:tracePt t="6622" x="3825875" y="4922838"/>
          <p14:tracePt t="6635" x="3848100" y="4899025"/>
          <p14:tracePt t="6652" x="3870325" y="4876800"/>
          <p14:tracePt t="6669" x="3894138" y="4838700"/>
          <p14:tracePt t="6672" x="3902075" y="4830763"/>
          <p14:tracePt t="6685" x="3908425" y="4800600"/>
          <p14:tracePt t="6702" x="3924300" y="4762500"/>
          <p14:tracePt t="6718" x="3940175" y="4708525"/>
          <p14:tracePt t="6735" x="3978275" y="4625975"/>
          <p14:tracePt t="6737" x="3984625" y="4610100"/>
          <p14:tracePt t="6739" x="3992563" y="4594225"/>
          <p14:tracePt t="6752" x="4030663" y="4518025"/>
          <p14:tracePt t="6768" x="4114800" y="4373563"/>
          <p14:tracePt t="6770" x="4122738" y="4359275"/>
          <p14:tracePt t="6773" x="4130675" y="4351338"/>
          <p14:tracePt t="6786" x="4213225" y="4213225"/>
          <p14:tracePt t="6788" x="4221163" y="4191000"/>
          <p14:tracePt t="6790" x="4237038" y="4160838"/>
          <p14:tracePt t="6802" x="4297363" y="4054475"/>
          <p14:tracePt t="6818" x="4441825" y="3794125"/>
          <p14:tracePt t="6821" x="4449763" y="3771900"/>
          <p14:tracePt t="6822" x="4465638" y="3733800"/>
          <p14:tracePt t="6836" x="4541838" y="3559175"/>
          <p14:tracePt t="6852" x="4632325" y="3292475"/>
          <p14:tracePt t="6854" x="4640263" y="3260725"/>
          <p14:tracePt t="6856" x="4640263" y="3222625"/>
          <p14:tracePt t="6868" x="4686300" y="3086100"/>
          <p14:tracePt t="6885" x="4724400" y="2903538"/>
          <p14:tracePt t="6886" x="4732338" y="2879725"/>
          <p14:tracePt t="6888" x="4740275" y="2849563"/>
          <p14:tracePt t="6902" x="4770438" y="2743200"/>
          <p14:tracePt t="6918" x="4816475" y="2598738"/>
          <p14:tracePt t="6920" x="4816475" y="2582863"/>
          <p14:tracePt t="6922" x="4822825" y="2560638"/>
          <p14:tracePt t="6935" x="4860925" y="2468563"/>
          <p14:tracePt t="6952" x="4914900" y="2332038"/>
          <p14:tracePt t="6955" x="4922838" y="2316163"/>
          <p14:tracePt t="6956" x="4930775" y="2293938"/>
          <p14:tracePt t="6958" x="4930775" y="2278063"/>
          <p14:tracePt t="6968" x="4968875" y="2201863"/>
          <p14:tracePt t="6985" x="5021263" y="2087563"/>
          <p14:tracePt t="6987" x="5029200" y="2073275"/>
          <p14:tracePt t="6990" x="5037138" y="2041525"/>
          <p14:tracePt t="7002" x="5067300" y="1981200"/>
          <p14:tracePt t="7018" x="5097463" y="1897063"/>
          <p14:tracePt t="7020" x="5097463" y="1889125"/>
          <p14:tracePt t="7022" x="5105400" y="1882775"/>
          <p14:tracePt t="7036" x="5121275" y="1844675"/>
          <p14:tracePt t="7038" x="5121275" y="1836738"/>
          <p14:tracePt t="7052" x="5135563" y="1790700"/>
          <p14:tracePt t="7068" x="5165725" y="1730375"/>
          <p14:tracePt t="7070" x="5165725" y="1722438"/>
          <p14:tracePt t="7073" x="5181600" y="1714500"/>
          <p14:tracePt t="7085" x="5211763" y="1654175"/>
          <p14:tracePt t="7102" x="5280025" y="1531938"/>
          <p14:tracePt t="7104" x="5295900" y="1516063"/>
          <p14:tracePt t="7106" x="5303838" y="1501775"/>
          <p14:tracePt t="7119" x="5380038" y="1387475"/>
          <p14:tracePt t="7135" x="5508625" y="1203325"/>
          <p14:tracePt t="7136" x="5532438" y="1189038"/>
          <p14:tracePt t="7138" x="5546725" y="1165225"/>
          <p14:tracePt t="7152" x="5646738" y="1028700"/>
          <p14:tracePt t="7169" x="5753100" y="898525"/>
          <p14:tracePt t="7171" x="5761038" y="884238"/>
          <p14:tracePt t="7172" x="5775325" y="860425"/>
          <p14:tracePt t="7174" x="5783263" y="846138"/>
          <p14:tracePt t="7185" x="5837238" y="769938"/>
          <p14:tracePt t="7186" x="5845175" y="746125"/>
          <p14:tracePt t="7202" x="5921375" y="639763"/>
          <p14:tracePt t="7219" x="6003925" y="533400"/>
          <p14:tracePt t="7235" x="6080125" y="457200"/>
          <p14:tracePt t="7236" x="6088063" y="441325"/>
          <p14:tracePt t="7238" x="6096000" y="434975"/>
          <p14:tracePt t="7252" x="6164263" y="373063"/>
          <p14:tracePt t="7269" x="6210300" y="342900"/>
          <p14:tracePt t="7271" x="6218238" y="334963"/>
          <p14:tracePt t="7395" x="6226175" y="334963"/>
          <p14:tracePt t="7405" x="6232525" y="334963"/>
          <p14:tracePt t="7412" x="6232525" y="327025"/>
          <p14:tracePt t="7487" x="6240463" y="327025"/>
          <p14:tracePt t="7495" x="6240463" y="334963"/>
          <p14:tracePt t="7502" x="6248400" y="334963"/>
          <p14:tracePt t="7519" x="6256338" y="350838"/>
          <p14:tracePt t="7535" x="6256338" y="365125"/>
          <p14:tracePt t="7552" x="6264275" y="373063"/>
          <p14:tracePt t="7569" x="6278563" y="396875"/>
          <p14:tracePt t="7585" x="6294438" y="434975"/>
          <p14:tracePt t="7602" x="6308725" y="473075"/>
          <p14:tracePt t="7619" x="6316663" y="495300"/>
          <p14:tracePt t="7635" x="6324600" y="503238"/>
          <p14:tracePt t="7665" x="6324600" y="511175"/>
          <p14:tracePt t="7674" x="6332538" y="511175"/>
          <p14:tracePt t="7685" x="6346825" y="517525"/>
          <p14:tracePt t="7702" x="6400800" y="555625"/>
          <p14:tracePt t="7704" x="6408738" y="555625"/>
          <p14:tracePt t="7706" x="6423025" y="563563"/>
          <p14:tracePt t="7719" x="6461125" y="587375"/>
          <p14:tracePt t="7735" x="6499225" y="617538"/>
          <p14:tracePt t="7737" x="6507163" y="617538"/>
          <p14:tracePt t="7752" x="6523038" y="631825"/>
          <p14:tracePt t="7769" x="6530975" y="639763"/>
          <p14:tracePt t="7815" x="6537325" y="639763"/>
          <p14:tracePt t="7821" x="6545263" y="639763"/>
          <p14:tracePt t="7836" x="6569075" y="639763"/>
          <p14:tracePt t="7852" x="6613525" y="647700"/>
          <p14:tracePt t="7869" x="6651625" y="663575"/>
          <p14:tracePt t="7885" x="6689725" y="677863"/>
          <p14:tracePt t="7887" x="6697663" y="685800"/>
          <p14:tracePt t="7902" x="6721475" y="693738"/>
          <p14:tracePt t="7919" x="6727825" y="693738"/>
          <p14:tracePt t="7936" x="6735763" y="701675"/>
          <p14:tracePt t="7953" x="6743700" y="701675"/>
          <p14:tracePt t="7969" x="6751638" y="701675"/>
          <p14:tracePt t="7986" x="6759575" y="701675"/>
          <p14:tracePt t="8002" x="6773863" y="701675"/>
          <p14:tracePt t="8019" x="6797675" y="701675"/>
          <p14:tracePt t="8021" x="6804025" y="701675"/>
          <p14:tracePt t="8022" x="6811963" y="701675"/>
          <p14:tracePt t="8036" x="6835775" y="701675"/>
          <p14:tracePt t="8052" x="6865938" y="701675"/>
          <p14:tracePt t="8069" x="6888163" y="715963"/>
          <p14:tracePt t="8071" x="6896100" y="715963"/>
          <p14:tracePt t="8085" x="6918325" y="723900"/>
          <p14:tracePt t="8102" x="6926263" y="723900"/>
          <p14:tracePt t="8159" x="6934200" y="723900"/>
          <p14:tracePt t="8165" x="6942138" y="731838"/>
          <p14:tracePt t="8171" x="6950075" y="731838"/>
          <p14:tracePt t="8185" x="6980238" y="731838"/>
          <p14:tracePt t="8202" x="7032625" y="739775"/>
          <p14:tracePt t="8219" x="7078663" y="746125"/>
          <p14:tracePt t="8235" x="7108825" y="746125"/>
          <p14:tracePt t="8237" x="7116763" y="746125"/>
          <p14:tracePt t="8319" x="7124700" y="746125"/>
          <p14:tracePt t="8323" x="7132638" y="746125"/>
          <p14:tracePt t="8336" x="7162800" y="746125"/>
          <p14:tracePt t="8352" x="7239000" y="746125"/>
          <p14:tracePt t="8369" x="7307263" y="746125"/>
          <p14:tracePt t="8386" x="7353300" y="754063"/>
          <p14:tracePt t="8403" x="7361238" y="754063"/>
          <p14:tracePt t="8476" x="7369175" y="754063"/>
          <p14:tracePt t="8481" x="7375525" y="754063"/>
          <p14:tracePt t="8486" x="7391400" y="754063"/>
          <p14:tracePt t="8503" x="7445375" y="754063"/>
          <p14:tracePt t="8519" x="7513638" y="746125"/>
          <p14:tracePt t="8520" x="7521575" y="746125"/>
          <p14:tracePt t="8536" x="7559675" y="746125"/>
          <p14:tracePt t="8538" x="7566025" y="746125"/>
          <p14:tracePt t="8603" x="7573963" y="746125"/>
          <p14:tracePt t="8621" x="7581900" y="746125"/>
          <p14:tracePt t="8627" x="7589838" y="746125"/>
          <p14:tracePt t="8636" x="7604125" y="739775"/>
          <p14:tracePt t="8653" x="7642225" y="731838"/>
          <p14:tracePt t="8669" x="7688263" y="715963"/>
          <p14:tracePt t="8672" x="7696200" y="715963"/>
          <p14:tracePt t="8673" x="7704138" y="715963"/>
          <p14:tracePt t="8674" x="7712075" y="715963"/>
          <p14:tracePt t="8686" x="7734300" y="708025"/>
          <p14:tracePt t="8703" x="7756525" y="708025"/>
          <p14:tracePt t="8706" x="7756525" y="701675"/>
          <p14:tracePt t="8707" x="7764463" y="701675"/>
          <p14:tracePt t="8777" x="7772400" y="701675"/>
          <p14:tracePt t="8783" x="7780338" y="701675"/>
          <p14:tracePt t="8788" x="7788275" y="701675"/>
          <p14:tracePt t="8803" x="7818438" y="701675"/>
          <p14:tracePt t="8819" x="7832725" y="701675"/>
          <p14:tracePt t="8836" x="7840663" y="701675"/>
          <p14:tracePt t="8893" x="7848600" y="701675"/>
          <p14:tracePt t="8907" x="7856538" y="701675"/>
          <p14:tracePt t="8919" x="7864475" y="701675"/>
          <p14:tracePt t="8931" x="7870825" y="701675"/>
          <p14:tracePt t="8939" x="7878763" y="701675"/>
          <p14:tracePt t="8953" x="7902575" y="701675"/>
          <p14:tracePt t="8969" x="7924800" y="701675"/>
          <p14:tracePt t="9079" x="7932738" y="701675"/>
          <p14:tracePt t="9084" x="7932738" y="708025"/>
          <p14:tracePt t="9383" x="7940675" y="708025"/>
          <p14:tracePt t="9435" x="7947025" y="708025"/>
          <p14:tracePt t="9438" x="7954963" y="708025"/>
          <p14:tracePt t="9453" x="7993063" y="708025"/>
          <p14:tracePt t="9454" x="8001000" y="708025"/>
          <p14:tracePt t="9457" x="8008938" y="708025"/>
          <p14:tracePt t="9469" x="8039100" y="715963"/>
          <p14:tracePt t="9486" x="8077200" y="723900"/>
          <p14:tracePt t="9503" x="8085138" y="723900"/>
          <p14:tracePt t="9571" x="8093075" y="723900"/>
          <p14:tracePt t="9579" x="8099425" y="723900"/>
          <p14:tracePt t="9586" x="8115300" y="723900"/>
          <p14:tracePt t="9603" x="8145463" y="731838"/>
          <p14:tracePt t="9619" x="8169275" y="739775"/>
          <p14:tracePt t="9636" x="8191500" y="754063"/>
          <p14:tracePt t="9653" x="8199438" y="762000"/>
          <p14:tracePt t="9724" x="8207375" y="762000"/>
          <p14:tracePt t="9742" x="8213725" y="762000"/>
          <p14:tracePt t="9760" x="8221663" y="762000"/>
          <p14:tracePt t="9769" x="8229600" y="762000"/>
          <p14:tracePt t="9777" x="8237538" y="762000"/>
          <p14:tracePt t="9786" x="8245475" y="762000"/>
          <p14:tracePt t="9803" x="8259763" y="762000"/>
          <p14:tracePt t="9855" x="8267700" y="762000"/>
          <p14:tracePt t="9858" x="8275638" y="762000"/>
          <p14:tracePt t="9869" x="8283575" y="762000"/>
          <p14:tracePt t="9886" x="8313738" y="762000"/>
          <p14:tracePt t="9903" x="8335963" y="762000"/>
          <p14:tracePt t="10019" x="8343900" y="762000"/>
          <p14:tracePt t="10029" x="8351838" y="762000"/>
          <p14:tracePt t="10263" x="8359775" y="754063"/>
          <p14:tracePt t="10277" x="8366125" y="754063"/>
          <p14:tracePt t="10555" x="8374063" y="754063"/>
          <p14:tracePt t="10869" x="8382000" y="754063"/>
          <p14:tracePt t="11081" x="8389938" y="754063"/>
          <p14:tracePt t="11097" x="8397875" y="754063"/>
          <p14:tracePt t="11125" x="8404225" y="754063"/>
          <p14:tracePt t="11397" x="8412163" y="754063"/>
          <p14:tracePt t="13981" x="8420100" y="754063"/>
          <p14:tracePt t="14067" x="0" y="0"/>
        </p14:tracePtLst>
        <p14:tracePtLst>
          <p14:tracePt t="18210" x="3749675" y="3665538"/>
          <p14:tracePt t="18216" x="3756025" y="3665538"/>
          <p14:tracePt t="18223" x="3756025" y="3657600"/>
          <p14:tracePt t="18239" x="3763963" y="3657600"/>
          <p14:tracePt t="18265" x="3771900" y="3649663"/>
          <p14:tracePt t="18309" x="3779838" y="3649663"/>
          <p14:tracePt t="18317" x="3779838" y="3641725"/>
          <p14:tracePt t="18322" x="3787775" y="3641725"/>
          <p14:tracePt t="18339" x="3787775" y="3635375"/>
          <p14:tracePt t="18356" x="3794125" y="3635375"/>
          <p14:tracePt t="18373" x="3802063" y="3627438"/>
          <p14:tracePt t="18375" x="3810000" y="3619500"/>
          <p14:tracePt t="18389" x="3825875" y="3611563"/>
          <p14:tracePt t="18406" x="3848100" y="3597275"/>
          <p14:tracePt t="18423" x="3863975" y="3581400"/>
          <p14:tracePt t="18439" x="3886200" y="3559175"/>
          <p14:tracePt t="18440" x="3894138" y="3559175"/>
          <p14:tracePt t="18442" x="3894138" y="3551238"/>
          <p14:tracePt t="18457" x="3916363" y="3527425"/>
          <p14:tracePt t="18473" x="3924300" y="3505200"/>
          <p14:tracePt t="18490" x="3946525" y="3467100"/>
          <p14:tracePt t="18506" x="3978275" y="3429000"/>
          <p14:tracePt t="18523" x="4008438" y="3390900"/>
          <p14:tracePt t="18524" x="4016375" y="3382963"/>
          <p14:tracePt t="18527" x="4022725" y="3375025"/>
          <p14:tracePt t="18539" x="4054475" y="3352800"/>
          <p14:tracePt t="18556" x="4106863" y="3306763"/>
          <p14:tracePt t="18559" x="4106863" y="3298825"/>
          <p14:tracePt t="18560" x="4114800" y="3298825"/>
          <p14:tracePt t="18562" x="4114800" y="3292475"/>
          <p14:tracePt t="18573" x="4130675" y="3268663"/>
          <p14:tracePt t="18589" x="4137025" y="3254375"/>
          <p14:tracePt t="18592" x="4144963" y="3254375"/>
          <p14:tracePt t="18607" x="4144963" y="3246438"/>
          <p14:tracePt t="18622" x="4144963" y="3238500"/>
          <p14:tracePt t="18639" x="4160838" y="3216275"/>
          <p14:tracePt t="18656" x="4213225" y="3162300"/>
          <p14:tracePt t="18659" x="4213225" y="3146425"/>
          <p14:tracePt t="18660" x="4221163" y="3140075"/>
          <p14:tracePt t="18672" x="4251325" y="3094038"/>
          <p14:tracePt t="18689" x="4297363" y="3025775"/>
          <p14:tracePt t="18691" x="4305300" y="3017838"/>
          <p14:tracePt t="18692" x="4305300" y="3009900"/>
          <p14:tracePt t="18706" x="4321175" y="2987675"/>
          <p14:tracePt t="18723" x="4321175" y="2979738"/>
          <p14:tracePt t="18793" x="4321175" y="2971800"/>
          <p14:tracePt t="18798" x="4327525" y="2971800"/>
          <p14:tracePt t="18806" x="4335463" y="2955925"/>
          <p14:tracePt t="18823" x="4359275" y="2925763"/>
          <p14:tracePt t="18839" x="4365625" y="2903538"/>
          <p14:tracePt t="18842" x="4365625" y="2895600"/>
          <p14:tracePt t="19043" x="4359275" y="2895600"/>
          <p14:tracePt t="19054" x="4351338" y="2895600"/>
          <p14:tracePt t="19205" x="4343400" y="2895600"/>
          <p14:tracePt t="19215" x="4343400" y="2903538"/>
          <p14:tracePt t="19223" x="4335463" y="2903538"/>
          <p14:tracePt t="19240" x="4327525" y="2911475"/>
          <p14:tracePt t="19335" x="4321175" y="2917825"/>
          <p14:tracePt t="19343" x="4313238" y="2925763"/>
          <p14:tracePt t="19348" x="4313238" y="2933700"/>
          <p14:tracePt t="19357" x="4305300" y="2941638"/>
          <p14:tracePt t="19373" x="4297363" y="2949575"/>
          <p14:tracePt t="19471" x="4297363" y="2955925"/>
          <p14:tracePt t="19476" x="4297363" y="2963863"/>
          <p14:tracePt t="19499" x="4297363" y="2971800"/>
          <p14:tracePt t="20191" x="4289425" y="2971800"/>
          <p14:tracePt t="20198" x="4289425" y="2979738"/>
          <p14:tracePt t="20206" x="4283075" y="2987675"/>
          <p14:tracePt t="20223" x="4283075" y="3001963"/>
          <p14:tracePt t="20240" x="4275138" y="3009900"/>
          <p14:tracePt t="20794" x="4275138" y="3017838"/>
          <p14:tracePt t="20798" x="4289425" y="3025775"/>
          <p14:tracePt t="20806" x="4305300" y="3032125"/>
          <p14:tracePt t="20823" x="4343400" y="3063875"/>
          <p14:tracePt t="20840" x="4381500" y="3094038"/>
          <p14:tracePt t="20857" x="4403725" y="3116263"/>
          <p14:tracePt t="20873" x="4427538" y="3132138"/>
          <p14:tracePt t="20874" x="4427538" y="3140075"/>
          <p14:tracePt t="20890" x="4449763" y="3146425"/>
          <p14:tracePt t="20906" x="4479925" y="3162300"/>
          <p14:tracePt t="20923" x="4525963" y="3184525"/>
          <p14:tracePt t="20940" x="4579938" y="3208338"/>
          <p14:tracePt t="20957" x="4625975" y="3238500"/>
          <p14:tracePt t="20973" x="4648200" y="3254375"/>
          <p14:tracePt t="20975" x="4656138" y="3260725"/>
          <p14:tracePt t="20990" x="4670425" y="3276600"/>
          <p14:tracePt t="21007" x="4694238" y="3298825"/>
          <p14:tracePt t="21023" x="4716463" y="3322638"/>
          <p14:tracePt t="21024" x="4724400" y="3330575"/>
          <p14:tracePt t="21040" x="4746625" y="3344863"/>
          <p14:tracePt t="21057" x="4762500" y="3352800"/>
          <p14:tracePt t="21058" x="4770438" y="3360738"/>
          <p14:tracePt t="21090" x="4778375" y="3368675"/>
          <p14:tracePt t="21107" x="4800600" y="3390900"/>
          <p14:tracePt t="21123" x="4816475" y="3413125"/>
          <p14:tracePt t="21125" x="4822825" y="3413125"/>
          <p14:tracePt t="21140" x="4854575" y="3451225"/>
          <p14:tracePt t="21157" x="4892675" y="3489325"/>
          <p14:tracePt t="21159" x="4899025" y="3497263"/>
          <p14:tracePt t="21161" x="4899025" y="3505200"/>
          <p14:tracePt t="21173" x="4945063" y="3543300"/>
          <p14:tracePt t="21190" x="5029200" y="3635375"/>
          <p14:tracePt t="21192" x="5037138" y="3641725"/>
          <p14:tracePt t="21195" x="5051425" y="3649663"/>
          <p14:tracePt t="21207" x="5089525" y="3695700"/>
          <p14:tracePt t="21210" x="5105400" y="3711575"/>
          <p14:tracePt t="21224" x="5127625" y="3741738"/>
          <p14:tracePt t="21226" x="5135563" y="3749675"/>
          <p14:tracePt t="21240" x="5159375" y="3779838"/>
          <p14:tracePt t="21257" x="5165725" y="3802063"/>
          <p14:tracePt t="21273" x="5173663" y="3817938"/>
          <p14:tracePt t="21290" x="5197475" y="3840163"/>
          <p14:tracePt t="21307" x="5219700" y="3856038"/>
          <p14:tracePt t="21308" x="5227638" y="3863975"/>
          <p14:tracePt t="21323" x="5249863" y="3878263"/>
          <p14:tracePt t="21340" x="5295900" y="3902075"/>
          <p14:tracePt t="21357" x="5326063" y="3916363"/>
          <p14:tracePt t="21373" x="5341938" y="3924300"/>
          <p14:tracePt t="21459" x="5349875" y="3924300"/>
          <p14:tracePt t="21524" x="5356225" y="3924300"/>
          <p14:tracePt t="21676" x="5356225" y="3916363"/>
          <p14:tracePt t="21774" x="5349875" y="3916363"/>
          <p14:tracePt t="21777" x="5349875" y="3924300"/>
          <p14:tracePt t="21790" x="5326063" y="3940175"/>
          <p14:tracePt t="21807" x="5287963" y="3970338"/>
          <p14:tracePt t="21808" x="5273675" y="3978275"/>
          <p14:tracePt t="21824" x="5241925" y="4000500"/>
          <p14:tracePt t="21840" x="5203825" y="4022725"/>
          <p14:tracePt t="21857" x="5165725" y="4046538"/>
          <p14:tracePt t="21874" x="5121275" y="4068763"/>
          <p14:tracePt t="21874" x="5113338" y="4084638"/>
          <p14:tracePt t="21890" x="5051425" y="4114800"/>
          <p14:tracePt t="21907" x="4991100" y="4160838"/>
          <p14:tracePt t="21908" x="4983163" y="4175125"/>
          <p14:tracePt t="21923" x="4922838" y="4237038"/>
          <p14:tracePt t="21940" x="4838700" y="4321175"/>
          <p14:tracePt t="21957" x="4770438" y="4403725"/>
          <p14:tracePt t="21973" x="4702175" y="4495800"/>
          <p14:tracePt t="21974" x="4694238" y="4503738"/>
          <p14:tracePt t="21990" x="4632325" y="4572000"/>
          <p14:tracePt t="22007" x="4572000" y="4640263"/>
          <p14:tracePt t="22023" x="4533900" y="4686300"/>
          <p14:tracePt t="22024" x="4533900" y="4694238"/>
          <p14:tracePt t="22040" x="4518025" y="4716463"/>
          <p14:tracePt t="22057" x="4518025" y="4732338"/>
          <p14:tracePt t="22058" x="4518025" y="4740275"/>
          <p14:tracePt t="22090" x="4511675" y="4746625"/>
          <p14:tracePt t="22107" x="4511675" y="4754563"/>
          <p14:tracePt t="22127" x="4511675" y="4762500"/>
          <p14:tracePt t="22140" x="4511675" y="4770438"/>
          <p14:tracePt t="22157" x="4511675" y="4784725"/>
          <p14:tracePt t="22173" x="4503738" y="4784725"/>
          <p14:tracePt t="22297" x="4511675" y="4784725"/>
          <p14:tracePt t="22302" x="4518025" y="4784725"/>
          <p14:tracePt t="22307" x="4525963" y="4784725"/>
          <p14:tracePt t="22324" x="4549775" y="4784725"/>
          <p14:tracePt t="22340" x="4564063" y="4778375"/>
          <p14:tracePt t="22357" x="4579938" y="4770438"/>
          <p14:tracePt t="22374" x="4587875" y="4770438"/>
          <p14:tracePt t="22390" x="4610100" y="4762500"/>
          <p14:tracePt t="22407" x="4625975" y="4754563"/>
          <p14:tracePt t="22424" x="4640263" y="4746625"/>
          <p14:tracePt t="22440" x="4648200" y="4746625"/>
          <p14:tracePt t="22558" x="4656138" y="4746625"/>
          <p14:tracePt t="22622" x="4664075" y="4746625"/>
          <p14:tracePt t="22810" x="4664075" y="4754563"/>
          <p14:tracePt t="22818" x="4664075" y="4762500"/>
          <p14:tracePt t="22824" x="4664075" y="4770438"/>
          <p14:tracePt t="22840" x="4648200" y="4792663"/>
          <p14:tracePt t="22857" x="4632325" y="4838700"/>
          <p14:tracePt t="22874" x="4610100" y="4892675"/>
          <p14:tracePt t="22890" x="4594225" y="4960938"/>
          <p14:tracePt t="22907" x="4572000" y="5045075"/>
          <p14:tracePt t="22908" x="4564063" y="5051425"/>
          <p14:tracePt t="22924" x="4533900" y="5143500"/>
          <p14:tracePt t="22940" x="4495800" y="5241925"/>
          <p14:tracePt t="22957" x="4473575" y="5334000"/>
          <p14:tracePt t="22974" x="4449763" y="5418138"/>
          <p14:tracePt t="22991" x="4435475" y="5486400"/>
          <p14:tracePt t="22992" x="4435475" y="5502275"/>
          <p14:tracePt t="23007" x="4427538" y="5562600"/>
          <p14:tracePt t="23024" x="4403725" y="5654675"/>
          <p14:tracePt t="23040" x="4389438" y="5737225"/>
          <p14:tracePt t="23057" x="4373563" y="5829300"/>
          <p14:tracePt t="23058" x="4373563" y="5845175"/>
          <p14:tracePt t="23074" x="4351338" y="5951538"/>
          <p14:tracePt t="23090" x="4335463" y="6057900"/>
          <p14:tracePt t="23107" x="4313238" y="6142038"/>
          <p14:tracePt t="23124" x="4305300" y="6194425"/>
          <p14:tracePt t="23322" x="4305300" y="6188075"/>
          <p14:tracePt t="23332" x="4305300" y="6180138"/>
          <p14:tracePt t="23342" x="4305300" y="6172200"/>
          <p14:tracePt t="23357" x="4313238" y="6164263"/>
          <p14:tracePt t="23374" x="4321175" y="6156325"/>
          <p14:tracePt t="23391" x="4321175" y="6149975"/>
          <p14:tracePt t="23418" x="4321175" y="6142038"/>
          <p14:tracePt t="23442" x="4321175" y="6134100"/>
          <p14:tracePt t="23812" x="4321175" y="6126163"/>
          <p14:tracePt t="23826" x="4321175" y="6118225"/>
          <p14:tracePt t="23868" x="4321175" y="6111875"/>
          <p14:tracePt t="23882" x="4327525" y="6111875"/>
          <p14:tracePt t="23886" x="4327525" y="6103938"/>
          <p14:tracePt t="23891" x="4327525" y="6096000"/>
          <p14:tracePt t="23908" x="4335463" y="6080125"/>
          <p14:tracePt t="23924" x="4343400" y="6049963"/>
          <p14:tracePt t="23941" x="4359275" y="6003925"/>
          <p14:tracePt t="23942" x="4359275" y="5997575"/>
          <p14:tracePt t="23958" x="4381500" y="5943600"/>
          <p14:tracePt t="23974" x="4403725" y="5867400"/>
          <p14:tracePt t="23991" x="4419600" y="5807075"/>
          <p14:tracePt t="23992" x="4419600" y="5799138"/>
          <p14:tracePt t="24008" x="4435475" y="5745163"/>
          <p14:tracePt t="24024" x="4441825" y="5699125"/>
          <p14:tracePt t="24041" x="4441825" y="5668963"/>
          <p14:tracePt t="24058" x="4449763" y="5638800"/>
          <p14:tracePt t="24058" x="4449763" y="5630863"/>
          <p14:tracePt t="24074" x="4457700" y="5600700"/>
          <p14:tracePt t="24091" x="4465638" y="5570538"/>
          <p14:tracePt t="24092" x="4465638" y="5562600"/>
          <p14:tracePt t="24108" x="4473575" y="5532438"/>
          <p14:tracePt t="24124" x="4473575" y="5486400"/>
          <p14:tracePt t="24141" x="4479925" y="5448300"/>
          <p14:tracePt t="24158" x="4487863" y="5402263"/>
          <p14:tracePt t="24158" x="4487863" y="5394325"/>
          <p14:tracePt t="24174" x="4495800" y="5341938"/>
          <p14:tracePt t="24191" x="4495800" y="5287963"/>
          <p14:tracePt t="24192" x="4495800" y="5280025"/>
          <p14:tracePt t="24208" x="4511675" y="5235575"/>
          <p14:tracePt t="24224" x="4511675" y="5173663"/>
          <p14:tracePt t="24241" x="4518025" y="5127625"/>
          <p14:tracePt t="24258" x="4518025" y="5075238"/>
          <p14:tracePt t="24274" x="4518025" y="5006975"/>
          <p14:tracePt t="24291" x="4518025" y="4960938"/>
          <p14:tracePt t="24308" x="4518025" y="4914900"/>
          <p14:tracePt t="24324" x="4518025" y="4868863"/>
          <p14:tracePt t="24341" x="4518025" y="4822825"/>
          <p14:tracePt t="24358" x="4525963" y="4762500"/>
          <p14:tracePt t="24374" x="4533900" y="4694238"/>
          <p14:tracePt t="24391" x="4549775" y="4625975"/>
          <p14:tracePt t="24408" x="4549775" y="4541838"/>
          <p14:tracePt t="24424" x="4549775" y="4487863"/>
          <p14:tracePt t="24441" x="4549775" y="4449763"/>
          <p14:tracePt t="24442" x="4549775" y="4441825"/>
          <p14:tracePt t="24458" x="4541838" y="4411663"/>
          <p14:tracePt t="24474" x="4533900" y="4389438"/>
          <p14:tracePt t="24491" x="4533900" y="4365625"/>
          <p14:tracePt t="24508" x="4525963" y="4343400"/>
          <p14:tracePt t="24524" x="4525963" y="4305300"/>
          <p14:tracePt t="24541" x="4518025" y="4259263"/>
          <p14:tracePt t="24558" x="4518025" y="4191000"/>
          <p14:tracePt t="24574" x="4518025" y="4122738"/>
          <p14:tracePt t="24591" x="4511675" y="4060825"/>
          <p14:tracePt t="24608" x="4503738" y="4000500"/>
          <p14:tracePt t="24624" x="4487863" y="3954463"/>
          <p14:tracePt t="24641" x="4487863" y="3916363"/>
          <p14:tracePt t="24658" x="4487863" y="3894138"/>
          <p14:tracePt t="24674" x="4479925" y="3894138"/>
          <p14:tracePt t="24702" x="4479925" y="3886200"/>
          <p14:tracePt t="24708" x="4479925" y="3878263"/>
          <p14:tracePt t="24725" x="4479925" y="3832225"/>
          <p14:tracePt t="24741" x="4479925" y="3733800"/>
          <p14:tracePt t="24742" x="4479925" y="3725863"/>
          <p14:tracePt t="24758" x="4479925" y="3581400"/>
          <p14:tracePt t="24775" x="4473575" y="3436938"/>
          <p14:tracePt t="24791" x="4473575" y="3344863"/>
          <p14:tracePt t="24808" x="4473575" y="3298825"/>
          <p14:tracePt t="24870" x="4473575" y="3292475"/>
          <p14:tracePt t="24873" x="4473575" y="3284538"/>
          <p14:tracePt t="24878" x="4479925" y="3284538"/>
          <p14:tracePt t="24891" x="4479925" y="3268663"/>
          <p14:tracePt t="24908" x="4487863" y="3238500"/>
          <p14:tracePt t="24924" x="4487863" y="3230563"/>
          <p14:tracePt t="24942" x="4487863" y="3222625"/>
          <p14:tracePt t="24958" x="4487863" y="3208338"/>
          <p14:tracePt t="24975" x="4479925" y="3178175"/>
          <p14:tracePt t="24991" x="4473575" y="3132138"/>
          <p14:tracePt t="24992" x="4473575" y="3124200"/>
          <p14:tracePt t="25008" x="4465638" y="3063875"/>
          <p14:tracePt t="25025" x="4465638" y="2994025"/>
          <p14:tracePt t="25026" x="4465638" y="2987675"/>
          <p14:tracePt t="25041" x="4465638" y="2941638"/>
          <p14:tracePt t="25058" x="4457700" y="2895600"/>
          <p14:tracePt t="25075" x="4449763" y="2873375"/>
          <p14:tracePt t="25091" x="4441825" y="2873375"/>
          <p14:tracePt t="25124" x="4435475" y="2873375"/>
          <p14:tracePt t="25144" x="4435475" y="2865438"/>
          <p14:tracePt t="25172" x="4427538" y="2865438"/>
          <p14:tracePt t="25197" x="4427538" y="2857500"/>
          <p14:tracePt t="25200" x="4419600" y="2857500"/>
          <p14:tracePt t="25208" x="4411663" y="2849563"/>
          <p14:tracePt t="25225" x="4381500" y="2849563"/>
          <p14:tracePt t="25242" x="4327525" y="2849563"/>
          <p14:tracePt t="25242" x="4321175" y="2849563"/>
          <p14:tracePt t="25258" x="4283075" y="2849563"/>
          <p14:tracePt t="25275" x="4275138" y="2849563"/>
          <p14:tracePt t="25299" x="4275138" y="2857500"/>
          <p14:tracePt t="25357" x="4267200" y="2857500"/>
          <p14:tracePt t="25369" x="4251325" y="2857500"/>
          <p14:tracePt t="25375" x="4244975" y="2857500"/>
          <p14:tracePt t="25392" x="4206875" y="2873375"/>
          <p14:tracePt t="25408" x="4175125" y="2895600"/>
          <p14:tracePt t="25410" x="4168775" y="2895600"/>
          <p14:tracePt t="25425" x="4152900" y="2903538"/>
          <p14:tracePt t="25442" x="4144963" y="2911475"/>
          <p14:tracePt t="25623" x="4144963" y="2917825"/>
          <p14:tracePt t="25667" x="4144963" y="2925763"/>
          <p14:tracePt t="25769" x="4152900" y="2925763"/>
          <p14:tracePt t="25815" x="4152900" y="2933700"/>
          <p14:tracePt t="26549" x="4160838" y="2933700"/>
          <p14:tracePt t="29846" x="0" y="0"/>
        </p14:tracePtLst>
        <p14:tracePtLst>
          <p14:tracePt t="31912" x="4419600" y="1349375"/>
          <p14:tracePt t="31995" x="4427538" y="1349375"/>
          <p14:tracePt t="32145" x="4427538" y="1355725"/>
          <p14:tracePt t="32173" x="4427538" y="1363663"/>
          <p14:tracePt t="32184" x="4427538" y="1371600"/>
          <p14:tracePt t="32233" x="4427538" y="1379538"/>
          <p14:tracePt t="32265" x="4435475" y="1379538"/>
          <p14:tracePt t="32269" x="4435475" y="1387475"/>
          <p14:tracePt t="32283" x="4435475" y="1393825"/>
          <p14:tracePt t="32294" x="4435475" y="1409700"/>
          <p14:tracePt t="32311" x="4441825" y="1431925"/>
          <p14:tracePt t="32327" x="4441825" y="1447800"/>
          <p14:tracePt t="32344" x="4441825" y="1470025"/>
          <p14:tracePt t="32409" x="4441825" y="1477963"/>
          <p14:tracePt t="32525" x="4441825" y="1485900"/>
          <p14:tracePt t="32639" x="4449763" y="1485900"/>
          <p14:tracePt t="32663" x="4449763" y="1493838"/>
          <p14:tracePt t="32673" x="4449763" y="1501775"/>
          <p14:tracePt t="32685" x="4449763" y="1508125"/>
          <p14:tracePt t="32757" x="4449763" y="1516063"/>
          <p14:tracePt t="32817" x="4449763" y="1524000"/>
          <p14:tracePt t="32839" x="4449763" y="1531938"/>
          <p14:tracePt t="32854" x="4449763" y="1539875"/>
          <p14:tracePt t="32865" x="4449763" y="1546225"/>
          <p14:tracePt t="32869" x="4449763" y="1554163"/>
          <p14:tracePt t="32878" x="4449763" y="1562100"/>
          <p14:tracePt t="32894" x="4449763" y="1577975"/>
          <p14:tracePt t="32911" x="4449763" y="1592263"/>
          <p14:tracePt t="32928" x="4449763" y="1608138"/>
          <p14:tracePt t="32944" x="4449763" y="1622425"/>
          <p14:tracePt t="32961" x="4449763" y="1638300"/>
          <p14:tracePt t="32979" x="4449763" y="1660525"/>
          <p14:tracePt t="32994" x="4449763" y="1684338"/>
          <p14:tracePt t="33011" x="4449763" y="1698625"/>
          <p14:tracePt t="33013" x="4449763" y="1706563"/>
          <p14:tracePt t="33015" x="4449763" y="1714500"/>
          <p14:tracePt t="33028" x="4449763" y="1722438"/>
          <p14:tracePt t="33044" x="4449763" y="1736725"/>
          <p14:tracePt t="33061" x="4449763" y="1744663"/>
          <p14:tracePt t="33091" x="4449763" y="1752600"/>
          <p14:tracePt t="33107" x="4449763" y="1760538"/>
          <p14:tracePt t="33411" x="4457700" y="1760538"/>
          <p14:tracePt t="33419" x="4457700" y="1752600"/>
          <p14:tracePt t="33428" x="4465638" y="1744663"/>
          <p14:tracePt t="33445" x="4479925" y="1722438"/>
          <p14:tracePt t="33461" x="4487863" y="1706563"/>
          <p14:tracePt t="33478" x="4495800" y="1698625"/>
          <p14:tracePt t="33494" x="4495800" y="1692275"/>
          <p14:tracePt t="33542" x="4503738" y="1692275"/>
          <p14:tracePt t="33547" x="4503738" y="1684338"/>
          <p14:tracePt t="33561" x="4511675" y="1676400"/>
          <p14:tracePt t="33578" x="4525963" y="1654175"/>
          <p14:tracePt t="33581" x="4525963" y="1646238"/>
          <p14:tracePt t="33594" x="4533900" y="1638300"/>
          <p14:tracePt t="33611" x="4541838" y="1630363"/>
          <p14:tracePt t="33628" x="4541838" y="1616075"/>
          <p14:tracePt t="33645" x="4549775" y="1608138"/>
          <p14:tracePt t="33661" x="4549775" y="1600200"/>
          <p14:tracePt t="33678" x="4556125" y="1600200"/>
          <p14:tracePt t="33694" x="4556125" y="1592263"/>
          <p14:tracePt t="33711" x="4564063" y="1592263"/>
          <p14:tracePt t="33728" x="4564063" y="1577975"/>
          <p14:tracePt t="33745" x="4572000" y="1570038"/>
          <p14:tracePt t="33778" x="4572000" y="1562100"/>
          <p14:tracePt t="33795" x="4579938" y="1546225"/>
          <p14:tracePt t="33811" x="4579938" y="1531938"/>
          <p14:tracePt t="33828" x="4587875" y="1508125"/>
          <p14:tracePt t="33844" x="4594225" y="1501775"/>
          <p14:tracePt t="33927" x="4594225" y="1493838"/>
          <p14:tracePt t="33931" x="4594225" y="1485900"/>
          <p14:tracePt t="33945" x="4594225" y="1470025"/>
          <p14:tracePt t="33961" x="4594225" y="1447800"/>
          <p14:tracePt t="33978" x="4602163" y="1425575"/>
          <p14:tracePt t="33995" x="4602163" y="1409700"/>
          <p14:tracePt t="34235" x="4602163" y="1401763"/>
          <p14:tracePt t="34245" x="4602163" y="1393825"/>
          <p14:tracePt t="34255" x="4602163" y="1387475"/>
          <p14:tracePt t="34381" x="4594225" y="1387475"/>
          <p14:tracePt t="34387" x="4579938" y="1387475"/>
          <p14:tracePt t="34395" x="4564063" y="1401763"/>
          <p14:tracePt t="34411" x="4541838" y="1417638"/>
          <p14:tracePt t="34428" x="4525963" y="1431925"/>
          <p14:tracePt t="34445" x="4511675" y="1439863"/>
          <p14:tracePt t="34462" x="4503738" y="1447800"/>
          <p14:tracePt t="34478" x="4503738" y="1455738"/>
          <p14:tracePt t="34495" x="4503738" y="1463675"/>
          <p14:tracePt t="34757" x="4503738" y="1470025"/>
          <p14:tracePt t="35411" x="4503738" y="1477963"/>
          <p14:tracePt t="35519" x="4503738" y="1485900"/>
          <p14:tracePt t="35527" x="4503738" y="1493838"/>
          <p14:tracePt t="35557" x="4495800" y="1493838"/>
          <p14:tracePt t="35577" x="4495800" y="1501775"/>
          <p14:tracePt t="35800" x="4487863" y="1501775"/>
          <p14:tracePt t="35821" x="4479925" y="1501775"/>
          <p14:tracePt t="35833" x="4479925" y="1508125"/>
          <p14:tracePt t="35839" x="4473575" y="1508125"/>
          <p14:tracePt t="35849" x="4465638" y="1508125"/>
          <p14:tracePt t="35879" x="4457700" y="1508125"/>
          <p14:tracePt t="35893" x="4457700" y="1516063"/>
          <p14:tracePt t="35903" x="4449763" y="1516063"/>
          <p14:tracePt t="35912" x="4449763" y="1524000"/>
          <p14:tracePt t="35929" x="4435475" y="1531938"/>
          <p14:tracePt t="35945" x="4427538" y="1531938"/>
          <p14:tracePt t="37039" x="4427538" y="1524000"/>
          <p14:tracePt t="37069" x="4427538" y="1516063"/>
          <p14:tracePt t="37086" x="4427538" y="1508125"/>
          <p14:tracePt t="37089" x="0" y="0"/>
        </p14:tracePtLst>
        <p14:tracePtLst>
          <p14:tracePt t="38852" x="4479925" y="1485900"/>
          <p14:tracePt t="39278" x="4487863" y="1485900"/>
          <p14:tracePt t="39295" x="4487863" y="1493838"/>
          <p14:tracePt t="39392" x="4495800" y="1493838"/>
          <p14:tracePt t="40273" x="4495800" y="1501775"/>
          <p14:tracePt t="42351" x="4503738" y="1501775"/>
          <p14:tracePt t="42360" x="0" y="0"/>
        </p14:tracePtLst>
        <p14:tracePtLst>
          <p14:tracePt t="43695" x="4473575" y="1470025"/>
          <p14:tracePt t="44429" x="4473575" y="1477963"/>
          <p14:tracePt t="44438" x="4473575" y="1493838"/>
          <p14:tracePt t="44449" x="4479925" y="1501775"/>
          <p14:tracePt t="44465" x="4479925" y="1516063"/>
          <p14:tracePt t="44521" x="4479925" y="1524000"/>
          <p14:tracePt t="44527" x="4487863" y="1524000"/>
          <p14:tracePt t="44541" x="4495800" y="1524000"/>
          <p14:tracePt t="44549" x="4495800" y="1531938"/>
          <p14:tracePt t="44565" x="4495800" y="1554163"/>
          <p14:tracePt t="44582" x="4495800" y="1577975"/>
          <p14:tracePt t="44598" x="4495800" y="1600200"/>
          <p14:tracePt t="44601" x="4495800" y="1608138"/>
          <p14:tracePt t="44615" x="4503738" y="1616075"/>
          <p14:tracePt t="44632" x="4503738" y="1630363"/>
          <p14:tracePt t="44649" x="4503738" y="1638300"/>
          <p14:tracePt t="44677" x="4503738" y="1646238"/>
          <p14:tracePt t="44683" x="4511675" y="1646238"/>
          <p14:tracePt t="44699" x="4511675" y="1660525"/>
          <p14:tracePt t="44715" x="4518025" y="1676400"/>
          <p14:tracePt t="44732" x="4525963" y="1692275"/>
          <p14:tracePt t="44748" x="4525963" y="1698625"/>
          <p14:tracePt t="44799" x="4525963" y="1706563"/>
          <p14:tracePt t="44809" x="4533900" y="1706563"/>
          <p14:tracePt t="44815" x="4533900" y="1714500"/>
          <p14:tracePt t="44832" x="4533900" y="1736725"/>
          <p14:tracePt t="44848" x="4533900" y="1752600"/>
          <p14:tracePt t="44865" x="4541838" y="1768475"/>
          <p14:tracePt t="44973" x="4541838" y="1774825"/>
          <p14:tracePt t="44981" x="4549775" y="1782763"/>
          <p14:tracePt t="44989" x="4549775" y="1790700"/>
          <p14:tracePt t="44998" x="4549775" y="1798638"/>
          <p14:tracePt t="45026" x="4549775" y="1806575"/>
          <p14:tracePt t="45209" x="4556125" y="1806575"/>
          <p14:tracePt t="46455" x="4564063" y="1806575"/>
          <p14:tracePt t="46464" x="4564063" y="1812925"/>
          <p14:tracePt t="46478" x="4572000" y="1812925"/>
          <p14:tracePt t="48305" x="4579938" y="1812925"/>
          <p14:tracePt t="48310" x="4579938" y="1806575"/>
          <p14:tracePt t="48319" x="4587875" y="1798638"/>
          <p14:tracePt t="48333" x="4594225" y="1782763"/>
          <p14:tracePt t="48350" x="4610100" y="1752600"/>
          <p14:tracePt t="48352" x="4610100" y="1744663"/>
          <p14:tracePt t="48366" x="4610100" y="1730375"/>
          <p14:tracePt t="48383" x="4618038" y="1714500"/>
          <p14:tracePt t="48400" x="4625975" y="1714500"/>
          <p14:tracePt t="48473" x="4625975" y="1706563"/>
          <p14:tracePt t="48490" x="4625975" y="1698625"/>
          <p14:tracePt t="48501" x="4625975" y="1692275"/>
          <p14:tracePt t="48507" x="4618038" y="1692275"/>
          <p14:tracePt t="48517" x="4618038" y="1668463"/>
          <p14:tracePt t="48533" x="4602163" y="1646238"/>
          <p14:tracePt t="48536" x="4602163" y="1630363"/>
          <p14:tracePt t="48550" x="4587875" y="1608138"/>
          <p14:tracePt t="48567" x="4572000" y="1584325"/>
          <p14:tracePt t="48569" x="4564063" y="1584325"/>
          <p14:tracePt t="48572" x="4556125" y="1570038"/>
          <p14:tracePt t="48583" x="4549775" y="1562100"/>
          <p14:tracePt t="48600" x="4533900" y="1539875"/>
          <p14:tracePt t="48602" x="4525963" y="1539875"/>
          <p14:tracePt t="48617" x="4511675" y="1524000"/>
          <p14:tracePt t="48633" x="4487863" y="1508125"/>
          <p14:tracePt t="48636" x="4479925" y="1501775"/>
          <p14:tracePt t="48650" x="4449763" y="1470025"/>
          <p14:tracePt t="48667" x="4419600" y="1439863"/>
          <p14:tracePt t="48669" x="4411663" y="1439863"/>
          <p14:tracePt t="48683" x="4373563" y="1409700"/>
          <p14:tracePt t="48700" x="4327525" y="1371600"/>
          <p14:tracePt t="48717" x="4267200" y="1325563"/>
          <p14:tracePt t="48718" x="4267200" y="1317625"/>
          <p14:tracePt t="48721" x="4251325" y="1311275"/>
          <p14:tracePt t="48733" x="4206875" y="1273175"/>
          <p14:tracePt t="48750" x="4144963" y="1219200"/>
          <p14:tracePt t="48766" x="4122738" y="1196975"/>
          <p14:tracePt t="48783" x="4092575" y="1173163"/>
          <p14:tracePt t="48785" x="4092575" y="1165225"/>
          <p14:tracePt t="48800" x="4076700" y="1158875"/>
          <p14:tracePt t="48817" x="4068763" y="1143000"/>
          <p14:tracePt t="48840" x="4060825" y="1143000"/>
          <p14:tracePt t="48850" x="4046538" y="1143000"/>
          <p14:tracePt t="48867" x="4022725" y="1143000"/>
          <p14:tracePt t="48883" x="3984625" y="1143000"/>
          <p14:tracePt t="48885" x="3970338" y="1143000"/>
          <p14:tracePt t="48900" x="3940175" y="1143000"/>
          <p14:tracePt t="48902" x="3932238" y="1143000"/>
          <p14:tracePt t="48917" x="3916363" y="1143000"/>
          <p14:tracePt t="48933" x="3902075" y="1143000"/>
          <p14:tracePt t="48950" x="3878263" y="1150938"/>
          <p14:tracePt t="48966" x="3856038" y="1165225"/>
          <p14:tracePt t="48983" x="3840163" y="1173163"/>
          <p14:tracePt t="49000" x="3832225" y="1181100"/>
          <p14:tracePt t="49016" x="3825875" y="1189038"/>
          <p14:tracePt t="49103" x="3817938" y="1189038"/>
          <p14:tracePt t="49117" x="3817938" y="1196975"/>
          <p14:tracePt t="49120" x="3810000" y="1196975"/>
          <p14:tracePt t="49133" x="3802063" y="1203325"/>
          <p14:tracePt t="49150" x="3779838" y="1219200"/>
          <p14:tracePt t="49167" x="3771900" y="1227138"/>
          <p14:tracePt t="49184" x="3763963" y="1235075"/>
          <p14:tracePt t="49200" x="3756025" y="1235075"/>
          <p14:tracePt t="49246" x="3756025" y="1241425"/>
          <p14:tracePt t="49255" x="3749675" y="1241425"/>
          <p14:tracePt t="49260" x="3749675" y="1249363"/>
          <p14:tracePt t="49267" x="3749675" y="1257300"/>
          <p14:tracePt t="49284" x="3725863" y="1273175"/>
          <p14:tracePt t="49285" x="3725863" y="1279525"/>
          <p14:tracePt t="49300" x="3711575" y="1303338"/>
          <p14:tracePt t="49317" x="3695700" y="1325563"/>
          <p14:tracePt t="49334" x="3687763" y="1349375"/>
          <p14:tracePt t="49350" x="3679825" y="1355725"/>
          <p14:tracePt t="49367" x="3679825" y="1363663"/>
          <p14:tracePt t="49387" x="3679825" y="1371600"/>
          <p14:tracePt t="49401" x="3679825" y="1379538"/>
          <p14:tracePt t="49417" x="3673475" y="1401763"/>
          <p14:tracePt t="49434" x="3657600" y="1431925"/>
          <p14:tracePt t="49450" x="3657600" y="1470025"/>
          <p14:tracePt t="49467" x="3649663" y="1516063"/>
          <p14:tracePt t="49469" x="3649663" y="1524000"/>
          <p14:tracePt t="49483" x="3649663" y="1562100"/>
          <p14:tracePt t="49500" x="3649663" y="1600200"/>
          <p14:tracePt t="49517" x="3649663" y="1616075"/>
          <p14:tracePt t="49533" x="3649663" y="1622425"/>
          <p14:tracePt t="49550" x="3657600" y="1638300"/>
          <p14:tracePt t="49567" x="3665538" y="1654175"/>
          <p14:tracePt t="49569" x="3673475" y="1660525"/>
          <p14:tracePt t="49571" x="3673475" y="1668463"/>
          <p14:tracePt t="49583" x="3679825" y="1684338"/>
          <p14:tracePt t="49600" x="3717925" y="1722438"/>
          <p14:tracePt t="49603" x="3717925" y="1730375"/>
          <p14:tracePt t="49605" x="3725863" y="1730375"/>
          <p14:tracePt t="49617" x="3756025" y="1752600"/>
          <p14:tracePt t="49634" x="3787775" y="1774825"/>
          <p14:tracePt t="49635" x="3794125" y="1782763"/>
          <p14:tracePt t="49650" x="3840163" y="1806575"/>
          <p14:tracePt t="49667" x="3894138" y="1836738"/>
          <p14:tracePt t="49670" x="3916363" y="1844675"/>
          <p14:tracePt t="49672" x="3924300" y="1851025"/>
          <p14:tracePt t="49683" x="3984625" y="1874838"/>
          <p14:tracePt t="49685" x="4000500" y="1882775"/>
          <p14:tracePt t="49700" x="4130675" y="1927225"/>
          <p14:tracePt t="49717" x="4251325" y="1981200"/>
          <p14:tracePt t="49720" x="4275138" y="1997075"/>
          <p14:tracePt t="49722" x="4289425" y="2003425"/>
          <p14:tracePt t="49724" x="4305300" y="2011363"/>
          <p14:tracePt t="49733" x="4343400" y="2027238"/>
          <p14:tracePt t="49750" x="4403725" y="2049463"/>
          <p14:tracePt t="49767" x="4435475" y="2057400"/>
          <p14:tracePt t="49784" x="4465638" y="2065338"/>
          <p14:tracePt t="49786" x="4473575" y="2073275"/>
          <p14:tracePt t="49788" x="4479925" y="2073275"/>
          <p14:tracePt t="49800" x="4518025" y="2079625"/>
          <p14:tracePt t="49817" x="4587875" y="2095500"/>
          <p14:tracePt t="49818" x="4602163" y="2095500"/>
          <p14:tracePt t="49820" x="4610100" y="2095500"/>
          <p14:tracePt t="49823" x="4625975" y="2095500"/>
          <p14:tracePt t="49834" x="4670425" y="2103438"/>
          <p14:tracePt t="49850" x="4746625" y="2111375"/>
          <p14:tracePt t="49853" x="4754563" y="2117725"/>
          <p14:tracePt t="49855" x="4762500" y="2117725"/>
          <p14:tracePt t="49867" x="4822825" y="2125663"/>
          <p14:tracePt t="49884" x="4899025" y="2141538"/>
          <p14:tracePt t="49900" x="4930775" y="2141538"/>
          <p14:tracePt t="49934" x="4953000" y="2149475"/>
          <p14:tracePt t="49950" x="4983163" y="2149475"/>
          <p14:tracePt t="49967" x="5051425" y="2155825"/>
          <p14:tracePt t="49970" x="5059363" y="2155825"/>
          <p14:tracePt t="49971" x="5075238" y="2163763"/>
          <p14:tracePt t="49972" x="5089525" y="2163763"/>
          <p14:tracePt t="49983" x="5159375" y="2171700"/>
          <p14:tracePt t="50000" x="5280025" y="2179638"/>
          <p14:tracePt t="50003" x="5287963" y="2179638"/>
          <p14:tracePt t="50005" x="5303838" y="2179638"/>
          <p14:tracePt t="50006" x="5318125" y="2179638"/>
          <p14:tracePt t="50017" x="5372100" y="2187575"/>
          <p14:tracePt t="50019" x="5380038" y="2187575"/>
          <p14:tracePt t="50034" x="5418138" y="2187575"/>
          <p14:tracePt t="50050" x="5432425" y="2187575"/>
          <p14:tracePt t="50093" x="5440363" y="2187575"/>
          <p14:tracePt t="50101" x="5448300" y="2187575"/>
          <p14:tracePt t="50117" x="5470525" y="2187575"/>
          <p14:tracePt t="50134" x="5508625" y="2187575"/>
          <p14:tracePt t="50151" x="5546725" y="2187575"/>
          <p14:tracePt t="50167" x="5554663" y="2187575"/>
          <p14:tracePt t="50184" x="5562600" y="2179638"/>
          <p14:tracePt t="50201" x="5578475" y="2179638"/>
          <p14:tracePt t="50217" x="5584825" y="2171700"/>
          <p14:tracePt t="50234" x="5600700" y="2171700"/>
          <p14:tracePt t="50251" x="5616575" y="2163763"/>
          <p14:tracePt t="50267" x="5622925" y="2155825"/>
          <p14:tracePt t="50284" x="5638800" y="2155825"/>
          <p14:tracePt t="50300" x="5646738" y="2149475"/>
          <p14:tracePt t="50317" x="5668963" y="2141538"/>
          <p14:tracePt t="50318" x="5668963" y="2133600"/>
          <p14:tracePt t="50337" x="5676900" y="2133600"/>
          <p14:tracePt t="50351" x="5676900" y="2125663"/>
          <p14:tracePt t="50373" x="5684838" y="2125663"/>
          <p14:tracePt t="50384" x="5692775" y="2117725"/>
          <p14:tracePt t="50401" x="5707063" y="2103438"/>
          <p14:tracePt t="50417" x="5722938" y="2087563"/>
          <p14:tracePt t="50434" x="5730875" y="2079625"/>
          <p14:tracePt t="50450" x="5737225" y="2065338"/>
          <p14:tracePt t="50467" x="5737225" y="2057400"/>
          <p14:tracePt t="50535" x="5745163" y="2057400"/>
          <p14:tracePt t="50540" x="5745163" y="2049463"/>
          <p14:tracePt t="50550" x="5745163" y="2035175"/>
          <p14:tracePt t="50567" x="5753100" y="2011363"/>
          <p14:tracePt t="50569" x="5753100" y="2003425"/>
          <p14:tracePt t="50584" x="5753100" y="1981200"/>
          <p14:tracePt t="50600" x="5761038" y="1951038"/>
          <p14:tracePt t="50617" x="5761038" y="1935163"/>
          <p14:tracePt t="50667" x="5761038" y="1927225"/>
          <p14:tracePt t="50677" x="5761038" y="1920875"/>
          <p14:tracePt t="50684" x="5753100" y="1912938"/>
          <p14:tracePt t="50701" x="5730875" y="1882775"/>
          <p14:tracePt t="50717" x="5692775" y="1844675"/>
          <p14:tracePt t="50719" x="5692775" y="1836738"/>
          <p14:tracePt t="50720" x="5684838" y="1828800"/>
          <p14:tracePt t="50723" x="5676900" y="1820863"/>
          <p14:tracePt t="50734" x="5622925" y="1768475"/>
          <p14:tracePt t="50750" x="5508625" y="1692275"/>
          <p14:tracePt t="50753" x="5494338" y="1676400"/>
          <p14:tracePt t="50754" x="5478463" y="1676400"/>
          <p14:tracePt t="50757" x="5464175" y="1660525"/>
          <p14:tracePt t="50767" x="5394325" y="1622425"/>
          <p14:tracePt t="50784" x="5303838" y="1584325"/>
          <p14:tracePt t="50786" x="5287963" y="1584325"/>
          <p14:tracePt t="50788" x="5287963" y="1577975"/>
          <p14:tracePt t="50791" x="5280025" y="1577975"/>
          <p14:tracePt t="50801" x="5249863" y="1570038"/>
          <p14:tracePt t="50817" x="5219700" y="1562100"/>
          <p14:tracePt t="50834" x="5219700" y="1554163"/>
          <p14:tracePt t="50851" x="5211763" y="1554163"/>
          <p14:tracePt t="50867" x="5203825" y="1554163"/>
          <p14:tracePt t="50884" x="5159375" y="1531938"/>
          <p14:tracePt t="50901" x="5067300" y="1501775"/>
          <p14:tracePt t="50902" x="5059363" y="1493838"/>
          <p14:tracePt t="50904" x="5045075" y="1493838"/>
          <p14:tracePt t="50917" x="4953000" y="1463675"/>
          <p14:tracePt t="50919" x="4937125" y="1455738"/>
          <p14:tracePt t="50934" x="4846638" y="1439863"/>
          <p14:tracePt t="50936" x="4838700" y="1431925"/>
          <p14:tracePt t="50939" x="4830763" y="1431925"/>
          <p14:tracePt t="50941" x="4822825" y="1431925"/>
          <p14:tracePt t="50950" x="4784725" y="1431925"/>
          <p14:tracePt t="50967" x="4746625" y="1425575"/>
          <p14:tracePt t="50969" x="4740275" y="1425575"/>
          <p14:tracePt t="50970" x="4740275" y="1417638"/>
          <p14:tracePt t="50984" x="4732338" y="1417638"/>
          <p14:tracePt t="51001" x="4724400" y="1417638"/>
          <p14:tracePt t="51017" x="4702175" y="1417638"/>
          <p14:tracePt t="51034" x="4656138" y="1417638"/>
          <p14:tracePt t="51051" x="4632325" y="1417638"/>
          <p14:tracePt t="51067" x="4610100" y="1417638"/>
          <p14:tracePt t="51068" x="4602163" y="1417638"/>
          <p14:tracePt t="51070" x="4602163" y="1425575"/>
          <p14:tracePt t="51084" x="4579938" y="1431925"/>
          <p14:tracePt t="51101" x="4556125" y="1439863"/>
          <p14:tracePt t="51117" x="4541838" y="1447800"/>
          <p14:tracePt t="51134" x="4518025" y="1447800"/>
          <p14:tracePt t="51151" x="4503738" y="1463675"/>
          <p14:tracePt t="51167" x="4495800" y="1463675"/>
          <p14:tracePt t="51184" x="4495800" y="1470025"/>
          <p14:tracePt t="51216" x="4487863" y="1470025"/>
          <p14:tracePt t="54587" x="4495800" y="1470025"/>
          <p14:tracePt t="54624" x="4495800" y="1463675"/>
          <p14:tracePt t="54989" x="4503738" y="1463675"/>
          <p14:tracePt t="55448" x="4511675" y="1463675"/>
          <p14:tracePt t="58401" x="4518025" y="1463675"/>
          <p14:tracePt t="58505" x="4518025" y="1455738"/>
          <p14:tracePt t="58514" x="4525963" y="1447800"/>
          <p14:tracePt t="58525" x="4525963" y="1439863"/>
          <p14:tracePt t="58536" x="4541838" y="1431925"/>
          <p14:tracePt t="58537" x="0" y="0"/>
        </p14:tracePtLst>
        <p14:tracePtLst>
          <p14:tracePt t="60363" x="4283075" y="6042025"/>
          <p14:tracePt t="60377" x="4283075" y="6035675"/>
          <p14:tracePt t="60389" x="4283075" y="6027738"/>
          <p14:tracePt t="60394" x="4283075" y="6019800"/>
          <p14:tracePt t="60404" x="4289425" y="6011863"/>
          <p14:tracePt t="60421" x="4289425" y="5989638"/>
          <p14:tracePt t="60437" x="4297363" y="5973763"/>
          <p14:tracePt t="60454" x="4297363" y="5959475"/>
          <p14:tracePt t="60521" x="4297363" y="5951538"/>
          <p14:tracePt t="60527" x="4305300" y="5943600"/>
          <p14:tracePt t="60537" x="4305300" y="5927725"/>
          <p14:tracePt t="60539" x="4313238" y="5921375"/>
          <p14:tracePt t="60554" x="4313238" y="5883275"/>
          <p14:tracePt t="60571" x="4321175" y="5851525"/>
          <p14:tracePt t="60588" x="4321175" y="5829300"/>
          <p14:tracePt t="60590" x="4321175" y="5821363"/>
          <p14:tracePt t="60683" x="4321175" y="5813425"/>
          <p14:tracePt t="60689" x="4321175" y="5807075"/>
          <p14:tracePt t="60697" x="4321175" y="5799138"/>
          <p14:tracePt t="60705" x="4327525" y="5799138"/>
          <p14:tracePt t="60721" x="4327525" y="5775325"/>
          <p14:tracePt t="60737" x="4327525" y="5761038"/>
          <p14:tracePt t="60754" x="4335463" y="5745163"/>
          <p14:tracePt t="60771" x="4343400" y="5730875"/>
          <p14:tracePt t="60787" x="4343400" y="5707063"/>
          <p14:tracePt t="60804" x="4351338" y="5676900"/>
          <p14:tracePt t="60821" x="4351338" y="5646738"/>
          <p14:tracePt t="60838" x="4359275" y="5600700"/>
          <p14:tracePt t="60840" x="4359275" y="5592763"/>
          <p14:tracePt t="60854" x="4373563" y="5562600"/>
          <p14:tracePt t="60871" x="4389438" y="5524500"/>
          <p14:tracePt t="60887" x="4389438" y="5508625"/>
          <p14:tracePt t="60904" x="4397375" y="5494338"/>
          <p14:tracePt t="60921" x="4397375" y="5486400"/>
          <p14:tracePt t="60953" x="4403725" y="5486400"/>
          <p14:tracePt t="60956" x="4403725" y="5478463"/>
          <p14:tracePt t="60971" x="4411663" y="5464175"/>
          <p14:tracePt t="60987" x="4427538" y="5440363"/>
          <p14:tracePt t="60989" x="4427538" y="5432425"/>
          <p14:tracePt t="60990" x="4435475" y="5432425"/>
          <p14:tracePt t="61004" x="4449763" y="5402263"/>
          <p14:tracePt t="61021" x="4473575" y="5372100"/>
          <p14:tracePt t="61022" x="4473575" y="5364163"/>
          <p14:tracePt t="61038" x="4487863" y="5334000"/>
          <p14:tracePt t="61040" x="4495800" y="5326063"/>
          <p14:tracePt t="61054" x="4511675" y="5295900"/>
          <p14:tracePt t="61071" x="4533900" y="5249863"/>
          <p14:tracePt t="61087" x="4556125" y="5203825"/>
          <p14:tracePt t="61089" x="4556125" y="5197475"/>
          <p14:tracePt t="61105" x="4579938" y="5127625"/>
          <p14:tracePt t="61121" x="4618038" y="5059363"/>
          <p14:tracePt t="61122" x="4625975" y="5051425"/>
          <p14:tracePt t="61124" x="4625975" y="5045075"/>
          <p14:tracePt t="61138" x="4648200" y="4991100"/>
          <p14:tracePt t="61139" x="4656138" y="4983163"/>
          <p14:tracePt t="61154" x="4694238" y="4914900"/>
          <p14:tracePt t="61157" x="4694238" y="4906963"/>
          <p14:tracePt t="61159" x="4702175" y="4892675"/>
          <p14:tracePt t="61171" x="4724400" y="4838700"/>
          <p14:tracePt t="61188" x="4754563" y="4770438"/>
          <p14:tracePt t="61189" x="4762500" y="4762500"/>
          <p14:tracePt t="61191" x="4762500" y="4746625"/>
          <p14:tracePt t="61204" x="4784725" y="4694238"/>
          <p14:tracePt t="61221" x="4808538" y="4625975"/>
          <p14:tracePt t="61223" x="4816475" y="4610100"/>
          <p14:tracePt t="61225" x="4816475" y="4602163"/>
          <p14:tracePt t="61226" x="4816475" y="4594225"/>
          <p14:tracePt t="61238" x="4838700" y="4549775"/>
          <p14:tracePt t="61240" x="4846638" y="4541838"/>
          <p14:tracePt t="61254" x="4860925" y="4487863"/>
          <p14:tracePt t="61256" x="4868863" y="4479925"/>
          <p14:tracePt t="61271" x="4892675" y="4419600"/>
          <p14:tracePt t="61288" x="4922838" y="4351338"/>
          <p14:tracePt t="61304" x="4945063" y="4283075"/>
          <p14:tracePt t="61321" x="4960938" y="4237038"/>
          <p14:tracePt t="61338" x="4975225" y="4183063"/>
          <p14:tracePt t="61354" x="4983163" y="4152900"/>
          <p14:tracePt t="61371" x="4999038" y="4122738"/>
          <p14:tracePt t="61374" x="4999038" y="4114800"/>
          <p14:tracePt t="61375" x="5006975" y="4114800"/>
          <p14:tracePt t="61388" x="5013325" y="4092575"/>
          <p14:tracePt t="61404" x="5029200" y="4054475"/>
          <p14:tracePt t="61421" x="5045075" y="4022725"/>
          <p14:tracePt t="61438" x="5059363" y="3970338"/>
          <p14:tracePt t="61441" x="5059363" y="3962400"/>
          <p14:tracePt t="61443" x="5059363" y="3954463"/>
          <p14:tracePt t="61454" x="5067300" y="3924300"/>
          <p14:tracePt t="61471" x="5067300" y="3878263"/>
          <p14:tracePt t="61488" x="5075238" y="3840163"/>
          <p14:tracePt t="61505" x="5083175" y="3794125"/>
          <p14:tracePt t="61521" x="5089525" y="3749675"/>
          <p14:tracePt t="61522" x="5089525" y="3741738"/>
          <p14:tracePt t="61538" x="5097463" y="3695700"/>
          <p14:tracePt t="61554" x="5113338" y="3627438"/>
          <p14:tracePt t="61557" x="5113338" y="3619500"/>
          <p14:tracePt t="61559" x="5121275" y="3603625"/>
          <p14:tracePt t="61571" x="5121275" y="3551238"/>
          <p14:tracePt t="61572" x="5121275" y="3543300"/>
          <p14:tracePt t="61588" x="5127625" y="3467100"/>
          <p14:tracePt t="61590" x="5127625" y="3451225"/>
          <p14:tracePt t="61604" x="5127625" y="3406775"/>
          <p14:tracePt t="61606" x="5127625" y="3398838"/>
          <p14:tracePt t="61621" x="5127625" y="3375025"/>
          <p14:tracePt t="61638" x="5127625" y="3360738"/>
          <p14:tracePt t="61681" x="5127625" y="3352800"/>
          <p14:tracePt t="61688" x="5127625" y="3344863"/>
          <p14:tracePt t="61705" x="5127625" y="3314700"/>
          <p14:tracePt t="61722" x="5127625" y="3276600"/>
          <p14:tracePt t="61723" x="5127625" y="3268663"/>
          <p14:tracePt t="61738" x="5121275" y="3222625"/>
          <p14:tracePt t="61754" x="5113338" y="3170238"/>
          <p14:tracePt t="61771" x="5097463" y="3140075"/>
          <p14:tracePt t="61772" x="5097463" y="3132138"/>
          <p14:tracePt t="61774" x="5097463" y="3124200"/>
          <p14:tracePt t="61788" x="5089525" y="3108325"/>
          <p14:tracePt t="61804" x="5083175" y="3086100"/>
          <p14:tracePt t="61821" x="5083175" y="3070225"/>
          <p14:tracePt t="61838" x="5075238" y="3063875"/>
          <p14:tracePt t="61854" x="5067300" y="3055938"/>
          <p14:tracePt t="61871" x="5059363" y="3040063"/>
          <p14:tracePt t="61888" x="5029200" y="3017838"/>
          <p14:tracePt t="61904" x="5006975" y="3001963"/>
          <p14:tracePt t="61907" x="4999038" y="3001963"/>
          <p14:tracePt t="61908" x="4999038" y="2994025"/>
          <p14:tracePt t="61921" x="4983163" y="2987675"/>
          <p14:tracePt t="61938" x="4968875" y="2971800"/>
          <p14:tracePt t="61954" x="4960938" y="2963863"/>
          <p14:tracePt t="61971" x="4953000" y="2955925"/>
          <p14:tracePt t="61988" x="4937125" y="2949575"/>
          <p14:tracePt t="62004" x="4906963" y="2933700"/>
          <p14:tracePt t="62021" x="4860925" y="2917825"/>
          <p14:tracePt t="62023" x="4854575" y="2917825"/>
          <p14:tracePt t="62038" x="4822825" y="2903538"/>
          <p14:tracePt t="62054" x="4800600" y="2903538"/>
          <p14:tracePt t="62071" x="4792663" y="2895600"/>
          <p14:tracePt t="62105" x="4784725" y="2895600"/>
          <p14:tracePt t="62121" x="4762500" y="2895600"/>
          <p14:tracePt t="62138" x="4724400" y="2895600"/>
          <p14:tracePt t="62155" x="4694238" y="2895600"/>
          <p14:tracePt t="62157" x="4686300" y="2895600"/>
          <p14:tracePt t="62171" x="4664075" y="2895600"/>
          <p14:tracePt t="62188" x="4648200" y="2887663"/>
          <p14:tracePt t="62229" x="4640263" y="2879725"/>
          <p14:tracePt t="62238" x="4632325" y="2879725"/>
          <p14:tracePt t="62247" x="4625975" y="2879725"/>
          <p14:tracePt t="62257" x="4618038" y="2879725"/>
          <p14:tracePt t="62271" x="4602163" y="2873375"/>
          <p14:tracePt t="62288" x="4572000" y="2873375"/>
          <p14:tracePt t="62305" x="4533900" y="2865438"/>
          <p14:tracePt t="62307" x="4533900" y="2857500"/>
          <p14:tracePt t="62322" x="4503738" y="2849563"/>
          <p14:tracePt t="62338" x="4479925" y="2835275"/>
          <p14:tracePt t="62359" x="4473575" y="2835275"/>
          <p14:tracePt t="62394" x="4465638" y="2835275"/>
          <p14:tracePt t="62401" x="4457700" y="2835275"/>
          <p14:tracePt t="62431" x="4449763" y="2835275"/>
          <p14:tracePt t="62445" x="4449763" y="2827338"/>
          <p14:tracePt t="62745" x="4449763" y="2819400"/>
          <p14:tracePt t="63169" x="4441825" y="2819400"/>
          <p14:tracePt t="63191" x="4441825" y="2811463"/>
          <p14:tracePt t="63455" x="0" y="0"/>
        </p14:tracePtLst>
        <p14:tracePtLst>
          <p14:tracePt t="79448" x="5189538" y="1477963"/>
          <p14:tracePt t="79455" x="5197475" y="1470025"/>
          <p14:tracePt t="79461" x="5197475" y="1463675"/>
          <p14:tracePt t="79477" x="5203825" y="1447800"/>
          <p14:tracePt t="79494" x="5211763" y="1431925"/>
          <p14:tracePt t="79511" x="5211763" y="1425575"/>
          <p14:tracePt t="79567" x="5211763" y="1417638"/>
          <p14:tracePt t="79575" x="5211763" y="1409700"/>
          <p14:tracePt t="79579" x="5211763" y="1401763"/>
          <p14:tracePt t="79594" x="5227638" y="1387475"/>
          <p14:tracePt t="79611" x="5235575" y="1355725"/>
          <p14:tracePt t="79627" x="5249863" y="1333500"/>
          <p14:tracePt t="79628" x="5249863" y="1325563"/>
          <p14:tracePt t="79644" x="5265738" y="1303338"/>
          <p14:tracePt t="79661" x="5273675" y="1287463"/>
          <p14:tracePt t="79678" x="5280025" y="1279525"/>
          <p14:tracePt t="79694" x="5303838" y="1273175"/>
          <p14:tracePt t="79769" x="5311775" y="1273175"/>
          <p14:tracePt t="79781" x="5311775" y="1279525"/>
          <p14:tracePt t="79784" x="5318125" y="1287463"/>
          <p14:tracePt t="79794" x="5326063" y="1295400"/>
          <p14:tracePt t="79811" x="5326063" y="1303338"/>
          <p14:tracePt t="79827" x="5334000" y="1325563"/>
          <p14:tracePt t="79830" x="5341938" y="1325563"/>
          <p14:tracePt t="79844" x="5364163" y="1355725"/>
          <p14:tracePt t="79861" x="5410200" y="1401763"/>
          <p14:tracePt t="79878" x="5432425" y="1447800"/>
          <p14:tracePt t="79879" x="5432425" y="1463675"/>
          <p14:tracePt t="79880" x="5440363" y="1463675"/>
          <p14:tracePt t="79882" x="5448300" y="1470025"/>
          <p14:tracePt t="79894" x="5464175" y="1501775"/>
          <p14:tracePt t="79911" x="5478463" y="1531938"/>
          <p14:tracePt t="79913" x="5486400" y="1539875"/>
          <p14:tracePt t="79928" x="5508625" y="1562100"/>
          <p14:tracePt t="79944" x="5516563" y="1570038"/>
          <p14:tracePt t="79946" x="5516563" y="1577975"/>
          <p14:tracePt t="79949" x="5524500" y="1577975"/>
          <p14:tracePt t="79961" x="5532438" y="1584325"/>
          <p14:tracePt t="79978" x="5546725" y="1592263"/>
          <p14:tracePt t="79994" x="5578475" y="1616075"/>
          <p14:tracePt t="80011" x="5608638" y="1630363"/>
          <p14:tracePt t="80014" x="5616575" y="1630363"/>
          <p14:tracePt t="80028" x="5661025" y="1654175"/>
          <p14:tracePt t="80030" x="5668963" y="1654175"/>
          <p14:tracePt t="80044" x="5737225" y="1668463"/>
          <p14:tracePt t="80046" x="5745163" y="1668463"/>
          <p14:tracePt t="80061" x="5837238" y="1684338"/>
          <p14:tracePt t="80063" x="5845175" y="1684338"/>
          <p14:tracePt t="80064" x="5859463" y="1684338"/>
          <p14:tracePt t="80067" x="5867400" y="1684338"/>
          <p14:tracePt t="80078" x="5935663" y="1698625"/>
          <p14:tracePt t="80094" x="6011863" y="1722438"/>
          <p14:tracePt t="80098" x="6019800" y="1730375"/>
          <p14:tracePt t="80111" x="6065838" y="1752600"/>
          <p14:tracePt t="80128" x="6111875" y="1782763"/>
          <p14:tracePt t="80130" x="6111875" y="1790700"/>
          <p14:tracePt t="80133" x="6118225" y="1790700"/>
          <p14:tracePt t="80135" x="6118225" y="1798638"/>
          <p14:tracePt t="80144" x="6142038" y="1812925"/>
          <p14:tracePt t="80161" x="6164263" y="1836738"/>
          <p14:tracePt t="80178" x="6202363" y="1851025"/>
          <p14:tracePt t="80194" x="6302375" y="1882775"/>
          <p14:tracePt t="80196" x="6324600" y="1882775"/>
          <p14:tracePt t="80199" x="6340475" y="1889125"/>
          <p14:tracePt t="80211" x="6469063" y="1920875"/>
          <p14:tracePt t="80228" x="6689725" y="1965325"/>
          <p14:tracePt t="80230" x="6705600" y="1973263"/>
          <p14:tracePt t="80244" x="6865938" y="2019300"/>
          <p14:tracePt t="80261" x="6988175" y="2065338"/>
          <p14:tracePt t="80263" x="7002463" y="2073275"/>
          <p14:tracePt t="80279" x="7078663" y="2103438"/>
          <p14:tracePt t="80294" x="7108825" y="2117725"/>
          <p14:tracePt t="80311" x="7132638" y="2125663"/>
          <p14:tracePt t="80312" x="7132638" y="2133600"/>
          <p14:tracePt t="80327" x="7146925" y="2133600"/>
          <p14:tracePt t="80344" x="7154863" y="2133600"/>
          <p14:tracePt t="80361" x="7162800" y="2133600"/>
          <p14:tracePt t="80378" x="7178675" y="2133600"/>
          <p14:tracePt t="80394" x="7185025" y="2133600"/>
          <p14:tracePt t="80411" x="7192963" y="2133600"/>
          <p14:tracePt t="80428" x="7200900" y="2133600"/>
          <p14:tracePt t="80444" x="7239000" y="2117725"/>
          <p14:tracePt t="80447" x="7246938" y="2111375"/>
          <p14:tracePt t="80461" x="7315200" y="2095500"/>
          <p14:tracePt t="80478" x="7421563" y="2065338"/>
          <p14:tracePt t="80482" x="7445375" y="2057400"/>
          <p14:tracePt t="80485" x="7459663" y="2057400"/>
          <p14:tracePt t="80487" x="7467600" y="2057400"/>
          <p14:tracePt t="80494" x="7505700" y="2041525"/>
          <p14:tracePt t="80511" x="7589838" y="2019300"/>
          <p14:tracePt t="80512" x="7597775" y="2019300"/>
          <p14:tracePt t="80515" x="7604125" y="2011363"/>
          <p14:tracePt t="80528" x="7642225" y="2011363"/>
          <p14:tracePt t="80544" x="7658100" y="2003425"/>
          <p14:tracePt t="80561" x="7666038" y="2003425"/>
          <p14:tracePt t="80583" x="7673975" y="2003425"/>
          <p14:tracePt t="80595" x="7680325" y="1997075"/>
          <p14:tracePt t="80611" x="7718425" y="1981200"/>
          <p14:tracePt t="80612" x="7726363" y="1981200"/>
          <p14:tracePt t="80628" x="7780338" y="1973263"/>
          <p14:tracePt t="80630" x="7788275" y="1973263"/>
          <p14:tracePt t="80645" x="7832725" y="1958975"/>
          <p14:tracePt t="80646" x="7848600" y="1951038"/>
          <p14:tracePt t="80648" x="7856538" y="1951038"/>
          <p14:tracePt t="80661" x="7894638" y="1935163"/>
          <p14:tracePt t="80662" x="7902575" y="1935163"/>
          <p14:tracePt t="80678" x="7932738" y="1927225"/>
          <p14:tracePt t="80761" x="7940675" y="1920875"/>
          <p14:tracePt t="80765" x="7947025" y="1920875"/>
          <p14:tracePt t="80778" x="7978775" y="1897063"/>
          <p14:tracePt t="80795" x="8023225" y="1874838"/>
          <p14:tracePt t="80811" x="8054975" y="1866900"/>
          <p14:tracePt t="80828" x="8077200" y="1851025"/>
          <p14:tracePt t="80847" x="8085138" y="1851025"/>
          <p14:tracePt t="80911" x="8093075" y="1851025"/>
          <p14:tracePt t="80921" x="8099425" y="1844675"/>
          <p14:tracePt t="80928" x="8107363" y="1844675"/>
          <p14:tracePt t="80945" x="8123238" y="1836738"/>
          <p14:tracePt t="80961" x="8137525" y="1836738"/>
          <p14:tracePt t="80980" x="8153400" y="1828800"/>
          <p14:tracePt t="81033" x="8161338" y="1828800"/>
          <p14:tracePt t="81043" x="8169275" y="1828800"/>
          <p14:tracePt t="81046" x="8169275" y="1820863"/>
          <p14:tracePt t="81061" x="8175625" y="1820863"/>
          <p14:tracePt t="81078" x="8183563" y="1820863"/>
          <p14:tracePt t="81095" x="8207375" y="1820863"/>
          <p14:tracePt t="81111" x="8237538" y="1820863"/>
          <p14:tracePt t="81128" x="8251825" y="1820863"/>
          <p14:tracePt t="81145" x="8259763" y="1820863"/>
          <p14:tracePt t="81216" x="8267700" y="1820863"/>
          <p14:tracePt t="81231" x="8275638" y="1820863"/>
          <p14:tracePt t="81235" x="8275638" y="1812925"/>
          <p14:tracePt t="81245" x="8297863" y="1812925"/>
          <p14:tracePt t="81262" x="8328025" y="1812925"/>
          <p14:tracePt t="81263" x="8335963" y="1812925"/>
          <p14:tracePt t="81278" x="8366125" y="1806575"/>
          <p14:tracePt t="81295" x="8389938" y="1806575"/>
          <p14:tracePt t="83285" x="8389938" y="1798638"/>
          <p14:tracePt t="83376" x="8389938" y="1790700"/>
          <p14:tracePt t="83413" x="8382000" y="1790700"/>
          <p14:tracePt t="83422" x="0" y="0"/>
        </p14:tracePtLst>
        <p14:tracePtLst>
          <p14:tracePt t="88061" x="4473575" y="2963863"/>
          <p14:tracePt t="88191" x="4479925" y="2963863"/>
          <p14:tracePt t="88198" x="4487863" y="2963863"/>
          <p14:tracePt t="88209" x="4495800" y="2963863"/>
          <p14:tracePt t="88227" x="4503738" y="2963863"/>
          <p14:tracePt t="88243" x="4511675" y="2963863"/>
          <p14:tracePt t="88249" x="4518025" y="2963863"/>
          <p14:tracePt t="88264" x="4525963" y="2971800"/>
          <p14:tracePt t="88280" x="4533900" y="2979738"/>
          <p14:tracePt t="88297" x="4533900" y="2987675"/>
          <p14:tracePt t="88314" x="4541838" y="2994025"/>
          <p14:tracePt t="88331" x="4549775" y="2994025"/>
          <p14:tracePt t="88347" x="4564063" y="3001963"/>
          <p14:tracePt t="88364" x="4602163" y="3017838"/>
          <p14:tracePt t="88366" x="4610100" y="3025775"/>
          <p14:tracePt t="88381" x="4640263" y="3040063"/>
          <p14:tracePt t="88383" x="4640263" y="3048000"/>
          <p14:tracePt t="88385" x="4648200" y="3048000"/>
          <p14:tracePt t="88397" x="4670425" y="3063875"/>
          <p14:tracePt t="88414" x="4694238" y="3078163"/>
          <p14:tracePt t="88430" x="4708525" y="3086100"/>
          <p14:tracePt t="88447" x="4740275" y="3094038"/>
          <p14:tracePt t="88449" x="4754563" y="3101975"/>
          <p14:tracePt t="88464" x="4822825" y="3124200"/>
          <p14:tracePt t="88480" x="4945063" y="3178175"/>
          <p14:tracePt t="88483" x="4968875" y="3184525"/>
          <p14:tracePt t="88485" x="4983163" y="3192463"/>
          <p14:tracePt t="88486" x="4991100" y="3200400"/>
          <p14:tracePt t="88488" x="5006975" y="3208338"/>
          <p14:tracePt t="88497" x="5067300" y="3230563"/>
          <p14:tracePt t="88514" x="5165725" y="3260725"/>
          <p14:tracePt t="88516" x="5181600" y="3260725"/>
          <p14:tracePt t="88519" x="5197475" y="3268663"/>
          <p14:tracePt t="88521" x="5203825" y="3268663"/>
          <p14:tracePt t="88531" x="5257800" y="3284538"/>
          <p14:tracePt t="88547" x="5326063" y="3306763"/>
          <p14:tracePt t="88549" x="5341938" y="3306763"/>
          <p14:tracePt t="88564" x="5410200" y="3322638"/>
          <p14:tracePt t="88580" x="5470525" y="3344863"/>
          <p14:tracePt t="88597" x="5540375" y="3360738"/>
          <p14:tracePt t="88614" x="5622925" y="3382963"/>
          <p14:tracePt t="88631" x="5707063" y="3406775"/>
          <p14:tracePt t="88634" x="5737225" y="3413125"/>
          <p14:tracePt t="88636" x="5745163" y="3413125"/>
          <p14:tracePt t="88647" x="5807075" y="3421063"/>
          <p14:tracePt t="88664" x="5927725" y="3436938"/>
          <p14:tracePt t="88666" x="5943600" y="3436938"/>
          <p14:tracePt t="88668" x="5959475" y="3436938"/>
          <p14:tracePt t="88681" x="6065838" y="3444875"/>
          <p14:tracePt t="88682" x="6088063" y="3444875"/>
          <p14:tracePt t="88684" x="6103938" y="3444875"/>
          <p14:tracePt t="88697" x="6226175" y="3436938"/>
          <p14:tracePt t="88699" x="6248400" y="3436938"/>
          <p14:tracePt t="88714" x="6384925" y="3413125"/>
          <p14:tracePt t="88731" x="6507163" y="3390900"/>
          <p14:tracePt t="88733" x="6530975" y="3390900"/>
          <p14:tracePt t="88734" x="6545263" y="3390900"/>
          <p14:tracePt t="88736" x="6561138" y="3390900"/>
          <p14:tracePt t="88747" x="6637338" y="3375025"/>
          <p14:tracePt t="88764" x="6735763" y="3368675"/>
          <p14:tracePt t="88766" x="6751638" y="3368675"/>
          <p14:tracePt t="88769" x="6759575" y="3368675"/>
          <p14:tracePt t="88780" x="6811963" y="3368675"/>
          <p14:tracePt t="88798" x="6880225" y="3368675"/>
          <p14:tracePt t="88798" x="6888163" y="3368675"/>
          <p14:tracePt t="88800" x="6904038" y="3368675"/>
          <p14:tracePt t="88814" x="6964363" y="3368675"/>
          <p14:tracePt t="88816" x="6972300" y="3368675"/>
          <p14:tracePt t="88831" x="7040563" y="3360738"/>
          <p14:tracePt t="88833" x="7048500" y="3360738"/>
          <p14:tracePt t="88834" x="7070725" y="3360738"/>
          <p14:tracePt t="88847" x="7146925" y="3352800"/>
          <p14:tracePt t="88864" x="7292975" y="3336925"/>
          <p14:tracePt t="88866" x="7315200" y="3336925"/>
          <p14:tracePt t="88881" x="7429500" y="3330575"/>
          <p14:tracePt t="88883" x="7437438" y="3330575"/>
          <p14:tracePt t="88885" x="7451725" y="3330575"/>
          <p14:tracePt t="88886" x="7475538" y="3330575"/>
          <p14:tracePt t="88897" x="7543800" y="3330575"/>
          <p14:tracePt t="88914" x="7635875" y="3330575"/>
          <p14:tracePt t="88916" x="7650163" y="3330575"/>
          <p14:tracePt t="88931" x="7718425" y="3330575"/>
          <p14:tracePt t="88948" x="7802563" y="3322638"/>
          <p14:tracePt t="88964" x="7848600" y="3314700"/>
          <p14:tracePt t="88967" x="7856538" y="3314700"/>
          <p14:tracePt t="88981" x="7886700" y="3314700"/>
          <p14:tracePt t="88998" x="7902575" y="3306763"/>
          <p14:tracePt t="89014" x="7908925" y="3306763"/>
          <p14:tracePt t="89031" x="7916863" y="3306763"/>
          <p14:tracePt t="89047" x="7924800" y="3306763"/>
          <p14:tracePt t="89064" x="7978775" y="3306763"/>
          <p14:tracePt t="89081" x="8061325" y="3292475"/>
          <p14:tracePt t="89084" x="8077200" y="3292475"/>
          <p14:tracePt t="89086" x="8093075" y="3292475"/>
          <p14:tracePt t="89088" x="8107363" y="3292475"/>
          <p14:tracePt t="89098" x="8169275" y="3292475"/>
          <p14:tracePt t="89114" x="8275638" y="3284538"/>
          <p14:tracePt t="89116" x="8289925" y="3284538"/>
          <p14:tracePt t="89132" x="8389938" y="3284538"/>
          <p14:tracePt t="89135" x="8404225" y="3284538"/>
          <p14:tracePt t="89137" x="8412163" y="3284538"/>
          <p14:tracePt t="89138" x="8420100" y="3284538"/>
          <p14:tracePt t="89148" x="8458200" y="3284538"/>
          <p14:tracePt t="89164" x="8504238" y="3284538"/>
          <p14:tracePt t="89166" x="8512175" y="3284538"/>
          <p14:tracePt t="89168" x="8518525" y="3284538"/>
          <p14:tracePt t="89181" x="8550275" y="3284538"/>
          <p14:tracePt t="89197" x="8580438" y="3284538"/>
          <p14:tracePt t="89198" x="8588375" y="3284538"/>
          <p14:tracePt t="89214" x="8610600" y="3284538"/>
          <p14:tracePt t="89231" x="8640763" y="3284538"/>
          <p14:tracePt t="89247" x="8670925" y="3276600"/>
          <p14:tracePt t="89264" x="8702675" y="3276600"/>
          <p14:tracePt t="89281" x="8724900" y="3276600"/>
          <p14:tracePt t="89298" x="8755063" y="3276600"/>
          <p14:tracePt t="89300" x="8763000" y="3276600"/>
          <p14:tracePt t="89314" x="8778875" y="3276600"/>
          <p14:tracePt t="89331" x="8809038" y="3276600"/>
          <p14:tracePt t="89333" x="8816975" y="3276600"/>
          <p14:tracePt t="89335" x="8823325" y="3276600"/>
          <p14:tracePt t="89337" x="8831263" y="3276600"/>
          <p14:tracePt t="89348" x="8869363" y="3276600"/>
          <p14:tracePt t="89364" x="8923338" y="3276600"/>
          <p14:tracePt t="89381" x="8983663" y="3276600"/>
          <p14:tracePt t="89384" x="8999538" y="3268663"/>
          <p14:tracePt t="89386" x="9013825" y="3268663"/>
          <p14:tracePt t="89388" x="9021763" y="3268663"/>
          <p14:tracePt t="89398" x="9067800" y="3260725"/>
          <p14:tracePt t="89414" x="9166225" y="3254375"/>
          <p14:tracePt t="89416" x="9182100" y="3254375"/>
          <p14:tracePt t="89418" x="9190038" y="3254375"/>
          <p14:tracePt t="89431" x="9242425" y="3254375"/>
          <p14:tracePt t="89448" x="9280525" y="3254375"/>
          <p14:tracePt t="89464" x="9296400" y="3254375"/>
          <p14:tracePt t="89481" x="9304338" y="3254375"/>
          <p14:tracePt t="89541" x="9312275" y="3254375"/>
          <p14:tracePt t="89551" x="9318625" y="3254375"/>
          <p14:tracePt t="89555" x="9326563" y="3260725"/>
          <p14:tracePt t="89564" x="9334500" y="3260725"/>
          <p14:tracePt t="89581" x="9364663" y="3260725"/>
          <p14:tracePt t="89598" x="9394825" y="3268663"/>
          <p14:tracePt t="89614" x="9426575" y="3268663"/>
          <p14:tracePt t="89631" x="9464675" y="3268663"/>
          <p14:tracePt t="89634" x="9478963" y="3268663"/>
          <p14:tracePt t="89648" x="9509125" y="3268663"/>
          <p14:tracePt t="89664" x="9540875" y="3268663"/>
          <p14:tracePt t="89666" x="9547225" y="3268663"/>
          <p14:tracePt t="89669" x="9547225" y="3260725"/>
          <p14:tracePt t="89670" x="9555163" y="3260725"/>
          <p14:tracePt t="89681" x="9578975" y="3260725"/>
          <p14:tracePt t="89698" x="9631363" y="3254375"/>
          <p14:tracePt t="89701" x="9647238" y="3254375"/>
          <p14:tracePt t="89714" x="9677400" y="3246438"/>
          <p14:tracePt t="89731" x="9707563" y="3246438"/>
          <p14:tracePt t="89733" x="9715500" y="3246438"/>
          <p14:tracePt t="89735" x="9723438" y="3246438"/>
          <p14:tracePt t="89737" x="9731375" y="3246438"/>
          <p14:tracePt t="89748" x="9745663" y="3246438"/>
          <p14:tracePt t="89764" x="9769475" y="3246438"/>
          <p14:tracePt t="89781" x="9775825" y="3246438"/>
          <p14:tracePt t="89798" x="9807575" y="3246438"/>
          <p14:tracePt t="89814" x="9821863" y="3246438"/>
          <p14:tracePt t="89831" x="9837738" y="3246438"/>
          <p14:tracePt t="89848" x="9852025" y="3246438"/>
          <p14:tracePt t="89929" x="9859963" y="3246438"/>
          <p14:tracePt t="89943" x="9867900" y="3246438"/>
          <p14:tracePt t="89955" x="9875838" y="3246438"/>
          <p14:tracePt t="89964" x="9875838" y="3238500"/>
          <p14:tracePt t="89981" x="9890125" y="3238500"/>
          <p14:tracePt t="90011" x="9898063" y="3238500"/>
          <p14:tracePt t="90025" x="9898063" y="3230563"/>
          <p14:tracePt t="90033" x="9906000" y="3230563"/>
          <p14:tracePt t="90048" x="9921875" y="3222625"/>
          <p14:tracePt t="90064" x="9936163" y="3216275"/>
          <p14:tracePt t="90103" x="9944100" y="3216275"/>
          <p14:tracePt t="90909" x="9936163" y="3216275"/>
          <p14:tracePt t="92503" x="9928225" y="3216275"/>
          <p14:tracePt t="92511" x="9921875" y="3216275"/>
          <p14:tracePt t="92516" x="9913938" y="3216275"/>
          <p14:tracePt t="92532" x="9906000" y="3222625"/>
          <p14:tracePt t="92669" x="9898063" y="3222625"/>
          <p14:tracePt t="92682" x="9890125" y="3222625"/>
          <p14:tracePt t="92689" x="9883775" y="3222625"/>
          <p14:tracePt t="92711" x="9883775" y="3230563"/>
          <p14:tracePt t="92786" x="0" y="0"/>
        </p14:tracePtLst>
        <p14:tracePtLst>
          <p14:tracePt t="98481" x="7712075" y="4975225"/>
          <p14:tracePt t="98532" x="7712075" y="4968875"/>
          <p14:tracePt t="98831" x="7718425" y="4968875"/>
          <p14:tracePt t="98845" x="7726363" y="4968875"/>
          <p14:tracePt t="98853" x="7734300" y="4968875"/>
          <p14:tracePt t="98867" x="7742238" y="4968875"/>
          <p14:tracePt t="98884" x="7750175" y="4975225"/>
          <p14:tracePt t="98956" x="7756525" y="4975225"/>
          <p14:tracePt t="98961" x="7764463" y="4975225"/>
          <p14:tracePt t="98973" x="7772400" y="4975225"/>
          <p14:tracePt t="98985" x="7788275" y="4975225"/>
          <p14:tracePt t="98987" x="7794625" y="4975225"/>
          <p14:tracePt t="98989" x="7794625" y="4983163"/>
          <p14:tracePt t="99001" x="7832725" y="4983163"/>
          <p14:tracePt t="99018" x="7878763" y="4983163"/>
          <p14:tracePt t="99020" x="7886700" y="4983163"/>
          <p14:tracePt t="99035" x="7916863" y="4999038"/>
          <p14:tracePt t="99051" x="7932738" y="4999038"/>
          <p14:tracePt t="99068" x="7940675" y="5006975"/>
          <p14:tracePt t="99085" x="7947025" y="5006975"/>
          <p14:tracePt t="99101" x="7947025" y="5013325"/>
          <p14:tracePt t="99118" x="7954963" y="5013325"/>
          <p14:tracePt t="99134" x="7970838" y="5013325"/>
          <p14:tracePt t="99151" x="8023225" y="5013325"/>
          <p14:tracePt t="99153" x="8031163" y="5013325"/>
          <p14:tracePt t="99154" x="8039100" y="5013325"/>
          <p14:tracePt t="99168" x="8093075" y="5013325"/>
          <p14:tracePt t="99185" x="8137525" y="5013325"/>
          <p14:tracePt t="99201" x="8175625" y="5021263"/>
          <p14:tracePt t="99218" x="8199438" y="5037138"/>
          <p14:tracePt t="99235" x="8221663" y="5051425"/>
          <p14:tracePt t="99237" x="8221663" y="5059363"/>
          <p14:tracePt t="99251" x="8229600" y="5059363"/>
          <p14:tracePt t="99268" x="8229600" y="5067300"/>
          <p14:tracePt t="99284" x="8245475" y="5067300"/>
          <p14:tracePt t="99301" x="8267700" y="5067300"/>
          <p14:tracePt t="99303" x="8275638" y="5067300"/>
          <p14:tracePt t="99318" x="8297863" y="5075238"/>
          <p14:tracePt t="99335" x="8313738" y="5083175"/>
          <p14:tracePt t="99337" x="8321675" y="5083175"/>
          <p14:tracePt t="99353" x="8328025" y="5083175"/>
          <p14:tracePt t="99368" x="8328025" y="5089525"/>
          <p14:tracePt t="99384" x="8335963" y="5089525"/>
          <p14:tracePt t="99401" x="8351838" y="5097463"/>
          <p14:tracePt t="99418" x="8374063" y="5097463"/>
          <p14:tracePt t="99434" x="8420100" y="5097463"/>
          <p14:tracePt t="99437" x="8428038" y="5097463"/>
          <p14:tracePt t="99438" x="8435975" y="5097463"/>
          <p14:tracePt t="99441" x="8450263" y="5097463"/>
          <p14:tracePt t="99451" x="8480425" y="5097463"/>
          <p14:tracePt t="99468" x="8526463" y="5097463"/>
          <p14:tracePt t="99470" x="8534400" y="5097463"/>
          <p14:tracePt t="99485" x="8556625" y="5097463"/>
          <p14:tracePt t="99487" x="8564563" y="5097463"/>
          <p14:tracePt t="99501" x="8572500" y="5097463"/>
          <p14:tracePt t="99518" x="8588375" y="5097463"/>
          <p14:tracePt t="99548" x="8594725" y="5097463"/>
          <p14:tracePt t="99557" x="8602663" y="5097463"/>
          <p14:tracePt t="99568" x="8626475" y="5097463"/>
          <p14:tracePt t="99584" x="8678863" y="5097463"/>
          <p14:tracePt t="99601" x="8740775" y="5097463"/>
          <p14:tracePt t="99618" x="8801100" y="5083175"/>
          <p14:tracePt t="99620" x="8816975" y="5083175"/>
          <p14:tracePt t="99635" x="8847138" y="5075238"/>
          <p14:tracePt t="99651" x="8861425" y="5075238"/>
          <p14:tracePt t="99685" x="8869363" y="5075238"/>
          <p14:tracePt t="99727" x="8877300" y="5075238"/>
          <p14:tracePt t="99739" x="8877300" y="5067300"/>
          <p14:tracePt t="99745" x="8885238" y="5067300"/>
          <p14:tracePt t="99751" x="8893175" y="5059363"/>
          <p14:tracePt t="99768" x="8907463" y="5059363"/>
          <p14:tracePt t="99784" x="8923338" y="5051425"/>
          <p14:tracePt t="99801" x="8937625" y="5045075"/>
          <p14:tracePt t="99818" x="8945563" y="5045075"/>
          <p14:tracePt t="99892" x="8953500" y="5045075"/>
          <p14:tracePt t="99901" x="8953500" y="5037138"/>
          <p14:tracePt t="99905" x="8961438" y="5037138"/>
          <p14:tracePt t="99925" x="8961438" y="5029200"/>
          <p14:tracePt t="100031" x="8969375" y="5029200"/>
          <p14:tracePt t="100037" x="8975725" y="5029200"/>
          <p14:tracePt t="100052" x="8983663" y="5021263"/>
          <p14:tracePt t="100575" x="8991600" y="5021263"/>
          <p14:tracePt t="100587" x="8999538" y="5021263"/>
          <p14:tracePt t="100611" x="9007475" y="5021263"/>
          <p14:tracePt t="100904" x="0" y="0"/>
        </p14:tracePtLst>
        <p14:tracePtLst>
          <p14:tracePt t="104180" x="7970838" y="2811463"/>
          <p14:tracePt t="104223" x="7978775" y="2811463"/>
          <p14:tracePt t="104226" x="7978775" y="2803525"/>
          <p14:tracePt t="104236" x="7978775" y="2797175"/>
          <p14:tracePt t="104291" x="7985125" y="2797175"/>
          <p14:tracePt t="104355" x="7993063" y="2797175"/>
          <p14:tracePt t="104421" x="8001000" y="2797175"/>
          <p14:tracePt t="104431" x="8008938" y="2797175"/>
          <p14:tracePt t="104436" x="8016875" y="2789238"/>
          <p14:tracePt t="104453" x="8039100" y="2789238"/>
          <p14:tracePt t="104470" x="8077200" y="2781300"/>
          <p14:tracePt t="104486" x="8107363" y="2781300"/>
          <p14:tracePt t="104503" x="8123238" y="2781300"/>
          <p14:tracePt t="104520" x="8131175" y="2773363"/>
          <p14:tracePt t="104536" x="8137525" y="2773363"/>
          <p14:tracePt t="104554" x="8153400" y="2781300"/>
          <p14:tracePt t="104570" x="8183563" y="2789238"/>
          <p14:tracePt t="104586" x="8229600" y="2797175"/>
          <p14:tracePt t="104603" x="8283575" y="2797175"/>
          <p14:tracePt t="104605" x="8289925" y="2797175"/>
          <p14:tracePt t="104620" x="8335963" y="2803525"/>
          <p14:tracePt t="104636" x="8374063" y="2811463"/>
          <p14:tracePt t="104638" x="8382000" y="2811463"/>
          <p14:tracePt t="104653" x="8397875" y="2811463"/>
          <p14:tracePt t="104670" x="8412163" y="2827338"/>
          <p14:tracePt t="104687" x="8420100" y="2827338"/>
          <p14:tracePt t="104703" x="8435975" y="2835275"/>
          <p14:tracePt t="104720" x="8458200" y="2835275"/>
          <p14:tracePt t="104737" x="8480425" y="2841625"/>
          <p14:tracePt t="104753" x="8496300" y="2841625"/>
          <p14:tracePt t="104754" x="8504238" y="2841625"/>
          <p14:tracePt t="104781" x="8512175" y="2841625"/>
          <p14:tracePt t="104823" x="8512175" y="2849563"/>
          <p14:tracePt t="104839" x="8518525" y="2849563"/>
          <p14:tracePt t="104843" x="8518525" y="2857500"/>
          <p14:tracePt t="104853" x="8534400" y="2857500"/>
          <p14:tracePt t="104870" x="8564563" y="2865438"/>
          <p14:tracePt t="104887" x="8588375" y="2865438"/>
          <p14:tracePt t="104903" x="8602663" y="2873375"/>
          <p14:tracePt t="104920" x="8610600" y="2873375"/>
          <p14:tracePt t="104936" x="8618538" y="2873375"/>
          <p14:tracePt t="104953" x="8632825" y="2879725"/>
          <p14:tracePt t="104970" x="8648700" y="2879725"/>
          <p14:tracePt t="104987" x="8678863" y="2887663"/>
          <p14:tracePt t="105003" x="8716963" y="2895600"/>
          <p14:tracePt t="105005" x="8724900" y="2895600"/>
          <p14:tracePt t="105020" x="8755063" y="2903538"/>
          <p14:tracePt t="105036" x="8778875" y="2903538"/>
          <p14:tracePt t="105038" x="8778875" y="2911475"/>
          <p14:tracePt t="105040" x="8785225" y="2911475"/>
          <p14:tracePt t="105053" x="8801100" y="2911475"/>
          <p14:tracePt t="105070" x="8823325" y="2911475"/>
          <p14:tracePt t="105087" x="8855075" y="2911475"/>
          <p14:tracePt t="105103" x="8877300" y="2911475"/>
          <p14:tracePt t="105120" x="8907463" y="2911475"/>
          <p14:tracePt t="105137" x="8937625" y="2917825"/>
          <p14:tracePt t="105139" x="8945563" y="2917825"/>
          <p14:tracePt t="105153" x="8983663" y="2925763"/>
          <p14:tracePt t="105157" x="8991600" y="2925763"/>
          <p14:tracePt t="105158" x="8999538" y="2925763"/>
          <p14:tracePt t="105170" x="9021763" y="2925763"/>
          <p14:tracePt t="105186" x="9051925" y="2933700"/>
          <p14:tracePt t="105203" x="9067800" y="2933700"/>
          <p14:tracePt t="105220" x="9083675" y="2933700"/>
          <p14:tracePt t="105236" x="9090025" y="2941638"/>
          <p14:tracePt t="105253" x="9097963" y="2941638"/>
          <p14:tracePt t="105270" x="9121775" y="2949575"/>
          <p14:tracePt t="105286" x="9151938" y="2949575"/>
          <p14:tracePt t="105289" x="9159875" y="2949575"/>
          <p14:tracePt t="105303" x="9182100" y="2955925"/>
          <p14:tracePt t="105320" x="9220200" y="2963863"/>
          <p14:tracePt t="105322" x="9228138" y="2963863"/>
          <p14:tracePt t="105324" x="9236075" y="2963863"/>
          <p14:tracePt t="105336" x="9266238" y="2971800"/>
          <p14:tracePt t="105353" x="9280525" y="2979738"/>
          <p14:tracePt t="105371" x="9288463" y="2979738"/>
          <p14:tracePt t="105386" x="9304338" y="2987675"/>
          <p14:tracePt t="105404" x="9350375" y="2987675"/>
          <p14:tracePt t="105405" x="9356725" y="2987675"/>
          <p14:tracePt t="105407" x="9356725" y="2994025"/>
          <p14:tracePt t="105409" x="9372600" y="2994025"/>
          <p14:tracePt t="105420" x="9410700" y="3001963"/>
          <p14:tracePt t="105437" x="9448800" y="3009900"/>
          <p14:tracePt t="105453" x="9464675" y="3017838"/>
          <p14:tracePt t="105470" x="9478963" y="3017838"/>
          <p14:tracePt t="105515" x="9486900" y="3017838"/>
          <p14:tracePt t="105523" x="9486900" y="3025775"/>
          <p14:tracePt t="105527" x="9494838" y="3025775"/>
          <p14:tracePt t="105537" x="9509125" y="3025775"/>
          <p14:tracePt t="105554" x="9547225" y="3025775"/>
          <p14:tracePt t="105570" x="9578975" y="3040063"/>
          <p14:tracePt t="105572" x="9585325" y="3040063"/>
          <p14:tracePt t="105587" x="9609138" y="3040063"/>
          <p14:tracePt t="105603" x="9617075" y="3048000"/>
          <p14:tracePt t="105620" x="9623425" y="3048000"/>
          <p14:tracePt t="105667" x="9631363" y="3048000"/>
          <p14:tracePt t="105681" x="9639300" y="3048000"/>
          <p14:tracePt t="105688" x="9647238" y="3048000"/>
          <p14:tracePt t="105704" x="9669463" y="3048000"/>
          <p14:tracePt t="105720" x="9693275" y="3048000"/>
          <p14:tracePt t="105722" x="9699625" y="3048000"/>
          <p14:tracePt t="105737" x="9723438" y="3048000"/>
          <p14:tracePt t="105754" x="9745663" y="3048000"/>
          <p14:tracePt t="105770" x="9753600" y="3048000"/>
          <p14:tracePt t="105859" x="9761538" y="3048000"/>
          <p14:tracePt t="105901" x="9769475" y="3048000"/>
          <p14:tracePt t="105965" x="9775825" y="3048000"/>
          <p14:tracePt t="105975" x="9783763" y="3048000"/>
          <p14:tracePt t="105987" x="9791700" y="3048000"/>
          <p14:tracePt t="105995" x="9799638" y="3048000"/>
          <p14:tracePt t="106004" x="9807575" y="3048000"/>
          <p14:tracePt t="106020" x="9852025" y="3040063"/>
          <p14:tracePt t="106037" x="9883775" y="3032125"/>
          <p14:tracePt t="106039" x="9890125" y="3032125"/>
          <p14:tracePt t="106054" x="9913938" y="3032125"/>
          <p14:tracePt t="106565" x="9921875" y="3032125"/>
          <p14:tracePt t="107019" x="9921875" y="3025775"/>
          <p14:tracePt t="107186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3-Fórmula de </a:t>
            </a:r>
            <a:r>
              <a:rPr lang="pt-BR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Flamant</a:t>
            </a:r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Prof. e Eng. Francês desaparecido na I Guerra</a:t>
            </a:r>
          </a:p>
          <a:p>
            <a:r>
              <a:rPr lang="pt-BR" dirty="0"/>
              <a:t>Fórmula apenas para água fria</a:t>
            </a:r>
          </a:p>
          <a:p>
            <a:r>
              <a:rPr lang="pt-BR" dirty="0"/>
              <a:t>Diâmetro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≤ 50 mm</a:t>
            </a:r>
          </a:p>
          <a:p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Coef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Rugosidade = “b”              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57690"/>
            <a:ext cx="5401456" cy="3872893"/>
          </a:xfrm>
          <a:prstGeom prst="rect">
            <a:avLst/>
          </a:prstGeom>
        </p:spPr>
      </p:pic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A0E63225-EF24-40FA-8DA6-DB3E579E72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3054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80"/>
    </mc:Choice>
    <mc:Fallback>
      <p:transition spd="slow" advTm="22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929" x="8123238" y="4092575"/>
          <p14:tracePt t="4930" x="8137525" y="4092575"/>
          <p14:tracePt t="4936" x="8183563" y="4092575"/>
          <p14:tracePt t="4941" x="8199438" y="4098925"/>
          <p14:tracePt t="4943" x="8207375" y="4098925"/>
          <p14:tracePt t="4955" x="8229600" y="4106863"/>
          <p14:tracePt t="4988" x="8221663" y="4122738"/>
          <p14:tracePt t="5005" x="8207375" y="4152900"/>
          <p14:tracePt t="5006" x="8207375" y="4160838"/>
          <p14:tracePt t="5021" x="8207375" y="4168775"/>
          <p14:tracePt t="5022" x="0" y="0"/>
        </p14:tracePtLst>
        <p14:tracePtLst>
          <p14:tracePt t="5142" x="8931275" y="5402263"/>
          <p14:tracePt t="5146" x="8931275" y="5410200"/>
          <p14:tracePt t="5155" x="8931275" y="5426075"/>
          <p14:tracePt t="5172" x="8969375" y="5440363"/>
          <p14:tracePt t="5188" x="9007475" y="5448300"/>
          <p14:tracePt t="5205" x="9051925" y="5448300"/>
          <p14:tracePt t="5222" x="9097963" y="5456238"/>
          <p14:tracePt t="5238" x="9105900" y="5456238"/>
          <p14:tracePt t="5255" x="9083675" y="5464175"/>
          <p14:tracePt t="5272" x="9045575" y="5464175"/>
          <p14:tracePt t="5288" x="9021763" y="5464175"/>
          <p14:tracePt t="5337" x="9021763" y="5456238"/>
          <p14:tracePt t="5341" x="9021763" y="5440363"/>
          <p14:tracePt t="5355" x="9013825" y="5349875"/>
          <p14:tracePt t="5372" x="8961438" y="5219700"/>
          <p14:tracePt t="5375" x="8961438" y="5203825"/>
          <p14:tracePt t="5376" x="8945563" y="5189538"/>
          <p14:tracePt t="5388" x="8877300" y="5097463"/>
          <p14:tracePt t="5391" x="8861425" y="5083175"/>
          <p14:tracePt t="5405" x="8740775" y="4960938"/>
          <p14:tracePt t="5406" x="8724900" y="4937125"/>
          <p14:tracePt t="5408" x="8709025" y="4922838"/>
          <p14:tracePt t="5410" x="8694738" y="4914900"/>
          <p14:tracePt t="5422" x="8610600" y="4822825"/>
          <p14:tracePt t="5425" x="8602663" y="4816475"/>
          <p14:tracePt t="5428" x="8588375" y="4792663"/>
          <p14:tracePt t="5430" x="8580438" y="4792663"/>
          <p14:tracePt t="5438" x="8564563" y="4762500"/>
          <p14:tracePt t="5455" x="8550275" y="4746625"/>
          <p14:tracePt t="5532" x="8550275" y="4740275"/>
          <p14:tracePt t="5545" x="8550275" y="4732338"/>
          <p14:tracePt t="5735" x="8542338" y="4732338"/>
          <p14:tracePt t="5742" x="8542338" y="4746625"/>
          <p14:tracePt t="5755" x="8534400" y="4762500"/>
          <p14:tracePt t="5772" x="8526463" y="4800600"/>
          <p14:tracePt t="5774" x="8526463" y="4816475"/>
          <p14:tracePt t="5788" x="8526463" y="4846638"/>
          <p14:tracePt t="5805" x="8518525" y="4868863"/>
          <p14:tracePt t="5822" x="8518525" y="4876800"/>
          <p14:tracePt t="5838" x="8512175" y="4884738"/>
          <p14:tracePt t="5855" x="8504238" y="4892675"/>
          <p14:tracePt t="5872" x="8480425" y="4906963"/>
          <p14:tracePt t="5874" x="8480425" y="4914900"/>
          <p14:tracePt t="5888" x="8466138" y="4922838"/>
          <p14:tracePt t="5905" x="8458200" y="4937125"/>
          <p14:tracePt t="5959" x="8458200" y="4945063"/>
          <p14:tracePt t="5993" x="8450263" y="4945063"/>
          <p14:tracePt t="6005" x="8442325" y="4945063"/>
          <p14:tracePt t="6015" x="8435975" y="4945063"/>
          <p14:tracePt t="6031" x="8428038" y="4945063"/>
          <p14:tracePt t="6039" x="8420100" y="4945063"/>
          <p14:tracePt t="6063" x="8412163" y="4945063"/>
          <p14:tracePt t="6081" x="8404225" y="4945063"/>
          <p14:tracePt t="6089" x="8397875" y="4945063"/>
          <p14:tracePt t="6105" x="8374063" y="4945063"/>
          <p14:tracePt t="6122" x="8328025" y="4945063"/>
          <p14:tracePt t="6139" x="8305800" y="4945063"/>
          <p14:tracePt t="6155" x="8297863" y="4945063"/>
          <p14:tracePt t="6172" x="8289925" y="4945063"/>
          <p14:tracePt t="6326" x="8283575" y="4945063"/>
          <p14:tracePt t="6579" x="8289925" y="4945063"/>
          <p14:tracePt t="6587" x="8305800" y="4945063"/>
          <p14:tracePt t="6590" x="8321675" y="4937125"/>
          <p14:tracePt t="6605" x="8382000" y="4914900"/>
          <p14:tracePt t="6622" x="8488363" y="4899025"/>
          <p14:tracePt t="6624" x="8504238" y="4899025"/>
          <p14:tracePt t="6626" x="8512175" y="4899025"/>
          <p14:tracePt t="6639" x="8564563" y="4899025"/>
          <p14:tracePt t="6655" x="8594725" y="4899025"/>
          <p14:tracePt t="6689" x="8602663" y="4899025"/>
          <p14:tracePt t="6719" x="8610600" y="4899025"/>
          <p14:tracePt t="6727" x="8618538" y="4899025"/>
          <p14:tracePt t="6739" x="8632825" y="4906963"/>
          <p14:tracePt t="6755" x="8656638" y="4906963"/>
          <p14:tracePt t="6823" x="8664575" y="4906963"/>
          <p14:tracePt t="6829" x="8670925" y="4906963"/>
          <p14:tracePt t="6839" x="8686800" y="4906963"/>
          <p14:tracePt t="6856" x="8709025" y="4906963"/>
          <p14:tracePt t="6872" x="8724900" y="4906963"/>
          <p14:tracePt t="7053" x="8732838" y="4906963"/>
          <p14:tracePt t="7059" x="8740775" y="4906963"/>
          <p14:tracePt t="7072" x="8763000" y="4906963"/>
          <p14:tracePt t="7089" x="8770938" y="4899025"/>
          <p14:tracePt t="7131" x="8778875" y="4899025"/>
          <p14:tracePt t="7135" x="8785225" y="4899025"/>
          <p14:tracePt t="7143" x="8793163" y="4899025"/>
          <p14:tracePt t="7156" x="8801100" y="4899025"/>
          <p14:tracePt t="7261" x="8809038" y="4899025"/>
          <p14:tracePt t="7265" x="8816975" y="4899025"/>
          <p14:tracePt t="7272" x="8823325" y="4892675"/>
          <p14:tracePt t="7289" x="8855075" y="4884738"/>
          <p14:tracePt t="7305" x="8877300" y="4884738"/>
          <p14:tracePt t="7322" x="8907463" y="4876800"/>
          <p14:tracePt t="7339" x="8923338" y="4876800"/>
          <p14:tracePt t="7340" x="8931275" y="4876800"/>
          <p14:tracePt t="7355" x="8937625" y="4876800"/>
          <p14:tracePt t="7633" x="8945563" y="4876800"/>
          <p14:tracePt t="7640" x="8961438" y="4868863"/>
          <p14:tracePt t="7644" x="8969375" y="4868863"/>
          <p14:tracePt t="7656" x="8983663" y="4868863"/>
          <p14:tracePt t="7673" x="8999538" y="4868863"/>
          <p14:tracePt t="7762" x="9007475" y="4868863"/>
          <p14:tracePt t="7770" x="9013825" y="4868863"/>
          <p14:tracePt t="7777" x="9021763" y="4860925"/>
          <p14:tracePt t="7789" x="9037638" y="4854575"/>
          <p14:tracePt t="7857" x="9045575" y="4854575"/>
          <p14:tracePt t="7871" x="9051925" y="4854575"/>
          <p14:tracePt t="7875" x="9059863" y="4854575"/>
          <p14:tracePt t="7889" x="9067800" y="4854575"/>
          <p14:tracePt t="7906" x="9075738" y="4854575"/>
          <p14:tracePt t="7979" x="9083675" y="4854575"/>
          <p14:tracePt t="7984" x="9090025" y="4854575"/>
          <p14:tracePt t="7989" x="9097963" y="4854575"/>
          <p14:tracePt t="8006" x="9144000" y="4854575"/>
          <p14:tracePt t="8023" x="9166225" y="4854575"/>
          <p14:tracePt t="8024" x="9174163" y="4854575"/>
          <p14:tracePt t="8039" x="9182100" y="4854575"/>
          <p14:tracePt t="8069" x="9182100" y="4860925"/>
          <p14:tracePt t="8074" x="9190038" y="4860925"/>
          <p14:tracePt t="8089" x="9228138" y="4868863"/>
          <p14:tracePt t="8091" x="9236075" y="4868863"/>
          <p14:tracePt t="8106" x="9356725" y="4868863"/>
          <p14:tracePt t="8123" x="9517063" y="4876800"/>
          <p14:tracePt t="8124" x="9540875" y="4876800"/>
          <p14:tracePt t="8126" x="9555163" y="4876800"/>
          <p14:tracePt t="8129" x="9578975" y="4876800"/>
          <p14:tracePt t="8130" x="9593263" y="4876800"/>
          <p14:tracePt t="8139" x="9677400" y="4876800"/>
          <p14:tracePt t="8156" x="9775825" y="4876800"/>
          <p14:tracePt t="8158" x="9783763" y="4876800"/>
          <p14:tracePt t="8173" x="9791700" y="4876800"/>
          <p14:tracePt t="8273" x="9799638" y="4876800"/>
          <p14:tracePt t="8283" x="9807575" y="4876800"/>
          <p14:tracePt t="8289" x="9813925" y="4876800"/>
          <p14:tracePt t="8306" x="9837738" y="4876800"/>
          <p14:tracePt t="8308" x="9845675" y="4876800"/>
          <p14:tracePt t="8323" x="9867900" y="4884738"/>
          <p14:tracePt t="8339" x="9913938" y="4892675"/>
          <p14:tracePt t="8340" x="9913938" y="4899025"/>
          <p14:tracePt t="8356" x="9974263" y="4906963"/>
          <p14:tracePt t="8373" x="10042525" y="4914900"/>
          <p14:tracePt t="8375" x="10050463" y="4914900"/>
          <p14:tracePt t="8376" x="10066338" y="4922838"/>
          <p14:tracePt t="8378" x="10074275" y="4922838"/>
          <p14:tracePt t="8390" x="10134600" y="4922838"/>
          <p14:tracePt t="8406" x="10210800" y="4937125"/>
          <p14:tracePt t="8423" x="10240963" y="4937125"/>
          <p14:tracePt t="8493" x="10248900" y="4937125"/>
          <p14:tracePt t="8499" x="10256838" y="4937125"/>
          <p14:tracePt t="8506" x="10264775" y="4937125"/>
          <p14:tracePt t="8523" x="10294938" y="4937125"/>
          <p14:tracePt t="8539" x="10302875" y="4937125"/>
          <p14:tracePt t="8599" x="10309225" y="4937125"/>
          <p14:tracePt t="8605" x="10317163" y="4937125"/>
          <p14:tracePt t="8608" x="10325100" y="4937125"/>
          <p14:tracePt t="8623" x="10385425" y="4930775"/>
          <p14:tracePt t="8640" x="10461625" y="4906963"/>
          <p14:tracePt t="8656" x="10523538" y="4892675"/>
          <p14:tracePt t="8658" x="10531475" y="4892675"/>
          <p14:tracePt t="8673" x="10537825" y="4884738"/>
          <p14:tracePt t="9415" x="10537825" y="4876800"/>
          <p14:tracePt t="9433" x="10537825" y="4868863"/>
          <p14:tracePt t="9435" x="0" y="0"/>
        </p14:tracePtLst>
        <p14:tracePtLst>
          <p14:tracePt t="10841" x="7856538" y="4275138"/>
          <p14:tracePt t="11036" x="7864475" y="4275138"/>
          <p14:tracePt t="11055" x="7870825" y="4275138"/>
          <p14:tracePt t="11068" x="7878763" y="4275138"/>
          <p14:tracePt t="11074" x="7886700" y="4275138"/>
          <p14:tracePt t="11090" x="7908925" y="4275138"/>
          <p14:tracePt t="11159" x="7916863" y="4275138"/>
          <p14:tracePt t="11167" x="7916863" y="4283075"/>
          <p14:tracePt t="11174" x="7932738" y="4283075"/>
          <p14:tracePt t="11190" x="7954963" y="4289425"/>
          <p14:tracePt t="11207" x="7970838" y="4289425"/>
          <p14:tracePt t="11224" x="7978775" y="4297363"/>
          <p14:tracePt t="11257" x="7985125" y="4297363"/>
          <p14:tracePt t="11265" x="7993063" y="4297363"/>
          <p14:tracePt t="11274" x="8008938" y="4297363"/>
          <p14:tracePt t="11290" x="8039100" y="4305300"/>
          <p14:tracePt t="11307" x="8061325" y="4321175"/>
          <p14:tracePt t="11324" x="8077200" y="4321175"/>
          <p14:tracePt t="11340" x="8093075" y="4321175"/>
          <p14:tracePt t="11357" x="8099425" y="4321175"/>
          <p14:tracePt t="11374" x="8123238" y="4321175"/>
          <p14:tracePt t="11390" x="8153400" y="4327525"/>
          <p14:tracePt t="11392" x="8161338" y="4327525"/>
          <p14:tracePt t="11407" x="8191500" y="4327525"/>
          <p14:tracePt t="11424" x="8229600" y="4335463"/>
          <p14:tracePt t="11440" x="8275638" y="4343400"/>
          <p14:tracePt t="11457" x="8335963" y="4351338"/>
          <p14:tracePt t="11474" x="8389938" y="4359275"/>
          <p14:tracePt t="11490" x="8412163" y="4365625"/>
          <p14:tracePt t="11507" x="8420100" y="4373563"/>
          <p14:tracePt t="11583" x="8428038" y="4373563"/>
          <p14:tracePt t="11588" x="8435975" y="4373563"/>
          <p14:tracePt t="11593" x="8442325" y="4373563"/>
          <p14:tracePt t="11607" x="8466138" y="4373563"/>
          <p14:tracePt t="11609" x="8480425" y="4373563"/>
          <p14:tracePt t="11624" x="8512175" y="4381500"/>
          <p14:tracePt t="11641" x="8534400" y="4381500"/>
          <p14:tracePt t="11657" x="8542338" y="4381500"/>
          <p14:tracePt t="11674" x="8550275" y="4381500"/>
          <p14:tracePt t="11690" x="8564563" y="4381500"/>
          <p14:tracePt t="11708" x="8588375" y="4381500"/>
          <p14:tracePt t="11724" x="8626475" y="4381500"/>
          <p14:tracePt t="11741" x="8664575" y="4381500"/>
          <p14:tracePt t="11757" x="8716963" y="4381500"/>
          <p14:tracePt t="11758" x="8724900" y="4381500"/>
          <p14:tracePt t="11774" x="8755063" y="4381500"/>
          <p14:tracePt t="11791" x="8778875" y="4381500"/>
          <p14:tracePt t="11835" x="8785225" y="4381500"/>
          <p14:tracePt t="11843" x="8793163" y="4381500"/>
          <p14:tracePt t="11849" x="8801100" y="4381500"/>
          <p14:tracePt t="11857" x="8816975" y="4381500"/>
          <p14:tracePt t="11874" x="8847138" y="4381500"/>
          <p14:tracePt t="11890" x="8885238" y="4381500"/>
          <p14:tracePt t="11907" x="8907463" y="4381500"/>
          <p14:tracePt t="11924" x="8923338" y="4389438"/>
          <p14:tracePt t="11940" x="8945563" y="4389438"/>
          <p14:tracePt t="11957" x="8999538" y="4389438"/>
          <p14:tracePt t="11974" x="9045575" y="4397375"/>
          <p14:tracePt t="11976" x="9045575" y="4403725"/>
          <p14:tracePt t="11978" x="9051925" y="4403725"/>
          <p14:tracePt t="11990" x="9075738" y="4403725"/>
          <p14:tracePt t="12007" x="9121775" y="4403725"/>
          <p14:tracePt t="12024" x="9151938" y="4403725"/>
          <p14:tracePt t="12041" x="9197975" y="4403725"/>
          <p14:tracePt t="12042" x="9204325" y="4403725"/>
          <p14:tracePt t="12058" x="9236075" y="4403725"/>
          <p14:tracePt t="12074" x="9266238" y="4403725"/>
          <p14:tracePt t="12076" x="9274175" y="4403725"/>
          <p14:tracePt t="12091" x="9312275" y="4403725"/>
          <p14:tracePt t="12107" x="9364663" y="4411663"/>
          <p14:tracePt t="12110" x="9372600" y="4411663"/>
          <p14:tracePt t="12124" x="9410700" y="4411663"/>
          <p14:tracePt t="12140" x="9448800" y="4411663"/>
          <p14:tracePt t="12157" x="9464675" y="4411663"/>
          <p14:tracePt t="12174" x="9486900" y="4411663"/>
          <p14:tracePt t="12191" x="9502775" y="4411663"/>
          <p14:tracePt t="12208" x="9525000" y="4411663"/>
          <p14:tracePt t="12224" x="9563100" y="4411663"/>
          <p14:tracePt t="12241" x="9601200" y="4403725"/>
          <p14:tracePt t="12258" x="9647238" y="4397375"/>
          <p14:tracePt t="12274" x="9677400" y="4397375"/>
          <p14:tracePt t="12291" x="9699625" y="4397375"/>
          <p14:tracePt t="12308" x="9731375" y="4389438"/>
          <p14:tracePt t="12311" x="9737725" y="4389438"/>
          <p14:tracePt t="12324" x="9775825" y="4389438"/>
          <p14:tracePt t="12327" x="9783763" y="4389438"/>
          <p14:tracePt t="12328" x="9783763" y="4381500"/>
          <p14:tracePt t="12330" x="9791700" y="4381500"/>
          <p14:tracePt t="12341" x="9829800" y="4381500"/>
          <p14:tracePt t="12358" x="9883775" y="4381500"/>
          <p14:tracePt t="12374" x="9921875" y="4381500"/>
          <p14:tracePt t="12391" x="9952038" y="4381500"/>
          <p14:tracePt t="12408" x="9966325" y="4381500"/>
          <p14:tracePt t="12424" x="9990138" y="4381500"/>
          <p14:tracePt t="12442" x="10012363" y="4381500"/>
          <p14:tracePt t="12458" x="10042525" y="4373563"/>
          <p14:tracePt t="12474" x="10074275" y="4365625"/>
          <p14:tracePt t="12491" x="10104438" y="4365625"/>
          <p14:tracePt t="12508" x="10156825" y="4365625"/>
          <p14:tracePt t="12510" x="10164763" y="4365625"/>
          <p14:tracePt t="12513" x="10172700" y="4365625"/>
          <p14:tracePt t="12524" x="10202863" y="4365625"/>
          <p14:tracePt t="12541" x="10256838" y="4365625"/>
          <p14:tracePt t="12543" x="10264775" y="4365625"/>
          <p14:tracePt t="12545" x="10271125" y="4365625"/>
          <p14:tracePt t="12546" x="10279063" y="4365625"/>
          <p14:tracePt t="12557" x="10302875" y="4365625"/>
          <p14:tracePt t="12574" x="10355263" y="4359275"/>
          <p14:tracePt t="12591" x="10385425" y="4359275"/>
          <p14:tracePt t="12608" x="10423525" y="4359275"/>
          <p14:tracePt t="12624" x="10431463" y="4351338"/>
          <p14:tracePt t="12641" x="10439400" y="4351338"/>
          <p14:tracePt t="12658" x="10447338" y="4351338"/>
          <p14:tracePt t="12683" x="10455275" y="4351338"/>
          <p14:tracePt t="12694" x="10461625" y="4351338"/>
          <p14:tracePt t="12707" x="10485438" y="4351338"/>
          <p14:tracePt t="12724" x="10523538" y="4351338"/>
          <p14:tracePt t="12741" x="10569575" y="4351338"/>
          <p14:tracePt t="12758" x="10607675" y="4351338"/>
          <p14:tracePt t="12774" x="10621963" y="4351338"/>
          <p14:tracePt t="12791" x="10629900" y="4351338"/>
          <p14:tracePt t="13177" x="10637838" y="4351338"/>
          <p14:tracePt t="13493" x="10645775" y="4351338"/>
          <p14:tracePt t="13499" x="10652125" y="4351338"/>
          <p14:tracePt t="13508" x="10675938" y="4351338"/>
          <p14:tracePt t="13510" x="10683875" y="4351338"/>
          <p14:tracePt t="13524" x="10698163" y="4351338"/>
          <p14:tracePt t="13542" x="10736263" y="4351338"/>
          <p14:tracePt t="13558" x="10766425" y="4351338"/>
          <p14:tracePt t="13575" x="10790238" y="4359275"/>
          <p14:tracePt t="13619" x="10798175" y="4359275"/>
          <p14:tracePt t="13662" x="10804525" y="4359275"/>
          <p14:tracePt t="13667" x="10812463" y="4359275"/>
          <p14:tracePt t="13675" x="10828338" y="4359275"/>
          <p14:tracePt t="13692" x="10858500" y="4359275"/>
          <p14:tracePt t="13708" x="10888663" y="4359275"/>
          <p14:tracePt t="13724" x="10904538" y="4359275"/>
          <p14:tracePt t="13795" x="10912475" y="4359275"/>
          <p14:tracePt t="13811" x="10918825" y="4365625"/>
          <p14:tracePt t="13819" x="10926763" y="4365625"/>
          <p14:tracePt t="13825" x="10934700" y="4365625"/>
          <p14:tracePt t="13841" x="10942638" y="4365625"/>
          <p14:tracePt t="13858" x="10950575" y="4365625"/>
          <p14:tracePt t="13880" x="10956925" y="4365625"/>
          <p14:tracePt t="13979" x="10964863" y="4365625"/>
          <p14:tracePt t="14019" x="10972800" y="4365625"/>
          <p14:tracePt t="14085" x="10980738" y="4365625"/>
          <p14:tracePt t="14665" x="10988675" y="4365625"/>
          <p14:tracePt t="15399" x="10995025" y="4365625"/>
          <p14:tracePt t="15417" x="11002963" y="4365625"/>
          <p14:tracePt t="15869" x="11002963" y="4359275"/>
          <p14:tracePt t="15875" x="10988675" y="4351338"/>
          <p14:tracePt t="15880" x="10980738" y="4343400"/>
          <p14:tracePt t="15892" x="10956925" y="4327525"/>
          <p14:tracePt t="15908" x="10926763" y="4305300"/>
          <p14:tracePt t="15911" x="10918825" y="4297363"/>
          <p14:tracePt t="15925" x="10912475" y="4289425"/>
          <p14:tracePt t="15958" x="10904538" y="4283075"/>
          <p14:tracePt t="15976" x="10888663" y="4267200"/>
          <p14:tracePt t="15978" x="10888663" y="4259263"/>
          <p14:tracePt t="15992" x="10880725" y="4244975"/>
          <p14:tracePt t="16009" x="10858500" y="4229100"/>
          <p14:tracePt t="16010" x="10850563" y="4229100"/>
          <p14:tracePt t="16026" x="10828338" y="4206875"/>
          <p14:tracePt t="16042" x="10804525" y="4183063"/>
          <p14:tracePt t="16045" x="10804525" y="4175125"/>
          <p14:tracePt t="16046" x="10798175" y="4175125"/>
          <p14:tracePt t="16059" x="10774363" y="4152900"/>
          <p14:tracePt t="16076" x="10752138" y="4114800"/>
          <p14:tracePt t="16092" x="10721975" y="4068763"/>
          <p14:tracePt t="16109" x="10698163" y="4030663"/>
          <p14:tracePt t="16110" x="10698163" y="4022725"/>
          <p14:tracePt t="16113" x="10690225" y="4016375"/>
          <p14:tracePt t="16126" x="10675938" y="4000500"/>
          <p14:tracePt t="16142" x="10652125" y="3978275"/>
          <p14:tracePt t="16159" x="10645775" y="3970338"/>
          <p14:tracePt t="16176" x="10621963" y="3954463"/>
          <p14:tracePt t="16193" x="10607675" y="3946525"/>
          <p14:tracePt t="16209" x="10591800" y="3924300"/>
          <p14:tracePt t="16225" x="10569575" y="3902075"/>
          <p14:tracePt t="16242" x="10537825" y="3870325"/>
          <p14:tracePt t="16259" x="10523538" y="3848100"/>
          <p14:tracePt t="16275" x="10515600" y="3832225"/>
          <p14:tracePt t="16363" x="10507663" y="3832225"/>
          <p14:tracePt t="16367" x="10499725" y="3825875"/>
          <p14:tracePt t="16376" x="10493375" y="3817938"/>
          <p14:tracePt t="16392" x="10461625" y="3802063"/>
          <p14:tracePt t="16394" x="10455275" y="3794125"/>
          <p14:tracePt t="16409" x="10431463" y="3779838"/>
          <p14:tracePt t="16426" x="10409238" y="3763963"/>
          <p14:tracePt t="16442" x="10393363" y="3756025"/>
          <p14:tracePt t="16506" x="10385425" y="3749675"/>
          <p14:tracePt t="16511" x="10379075" y="3749675"/>
          <p14:tracePt t="16526" x="10363200" y="3733800"/>
          <p14:tracePt t="16542" x="10355263" y="3725863"/>
          <p14:tracePt t="16559" x="10347325" y="3717925"/>
          <p14:tracePt t="16841" x="10340975" y="3717925"/>
          <p14:tracePt t="16847" x="10333038" y="3711575"/>
          <p14:tracePt t="16859" x="10325100" y="3695700"/>
          <p14:tracePt t="16876" x="10309225" y="3687763"/>
          <p14:tracePt t="16948" x="10302875" y="3679825"/>
          <p14:tracePt t="16955" x="10302875" y="3673475"/>
          <p14:tracePt t="16965" x="10294938" y="3665538"/>
          <p14:tracePt t="16982" x="10294938" y="3657600"/>
          <p14:tracePt t="16992" x="10287000" y="3657600"/>
          <p14:tracePt t="17009" x="10279063" y="3649663"/>
          <p14:tracePt t="17538" x="10287000" y="3649663"/>
          <p14:tracePt t="20916" x="10294938" y="3641725"/>
          <p14:tracePt t="20923" x="10302875" y="3641725"/>
          <p14:tracePt t="20928" x="10309225" y="3641725"/>
          <p14:tracePt t="20944" x="10317163" y="3641725"/>
          <p14:tracePt t="20960" x="10325100" y="3641725"/>
          <p14:tracePt t="21065" x="10333038" y="3641725"/>
          <p14:tracePt t="21075" x="10340975" y="3641725"/>
          <p14:tracePt t="21091" x="10347325" y="3641725"/>
          <p14:tracePt t="21167" x="10355263" y="3641725"/>
          <p14:tracePt t="21172" x="10371138" y="3641725"/>
          <p14:tracePt t="21177" x="10379075" y="3641725"/>
          <p14:tracePt t="21178" x="10385425" y="3641725"/>
          <p14:tracePt t="21178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12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67.6|42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4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25.5|22|18.8|29|35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3.1|25.4|10.9|1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0.5|4.5|7.4|3.2|2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0.3|0.2|0.2|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7.2|1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20|5.2|18.4|5|8.9|49.4|11.8"/>
</p:tagLst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6690</TotalTime>
  <Words>492</Words>
  <Application>Microsoft Office PowerPoint</Application>
  <PresentationFormat>Widescreen</PresentationFormat>
  <Paragraphs>87</Paragraphs>
  <Slides>21</Slides>
  <Notes>0</Notes>
  <HiddenSlides>0</HiddenSlides>
  <MMClips>21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Calisto MT</vt:lpstr>
      <vt:lpstr>Times New Roman</vt:lpstr>
      <vt:lpstr>Wingdings 2</vt:lpstr>
      <vt:lpstr>Office Theme</vt:lpstr>
      <vt:lpstr> CURSO DE AGRONOMIA   Prof. Sergio Duarte</vt:lpstr>
      <vt:lpstr>PERDA DE CARGA PRINCIPAL (Aula 8.1)</vt:lpstr>
      <vt:lpstr>Representação Gráfica das Perdas</vt:lpstr>
      <vt:lpstr>2-Fatores que influenciam hf</vt:lpstr>
      <vt:lpstr>No dia a dia, usamos:</vt:lpstr>
      <vt:lpstr>As fórmulas empíricas servem para:</vt:lpstr>
      <vt:lpstr>A Fórmula Universal serve para:</vt:lpstr>
      <vt:lpstr>Por que não usar só a Universal ?</vt:lpstr>
      <vt:lpstr>3-Fórmula de Flamant </vt:lpstr>
      <vt:lpstr>Apresentação da fórmula de FLAMANT</vt:lpstr>
      <vt:lpstr>EXERCÍCIO 1</vt:lpstr>
      <vt:lpstr>Solução (perda na sucção)</vt:lpstr>
      <vt:lpstr>Perda no recalque</vt:lpstr>
      <vt:lpstr>Cálculo da potência da bomba</vt:lpstr>
      <vt:lpstr>EXERCÍCIO 2</vt:lpstr>
      <vt:lpstr>4-Fórmula de Hazen &amp; Williams</vt:lpstr>
      <vt:lpstr>Alguns valores usuais de “C”</vt:lpstr>
      <vt:lpstr>EXERCÍCIO 3</vt:lpstr>
      <vt:lpstr>Solução</vt:lpstr>
      <vt:lpstr>EXERCÍCIO 4</vt:lpstr>
      <vt:lpstr>Solução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Fernando</dc:creator>
  <cp:lastModifiedBy>User</cp:lastModifiedBy>
  <cp:revision>790</cp:revision>
  <dcterms:created xsi:type="dcterms:W3CDTF">2018-09-13T21:05:33Z</dcterms:created>
  <dcterms:modified xsi:type="dcterms:W3CDTF">2020-09-24T13:00:07Z</dcterms:modified>
</cp:coreProperties>
</file>