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F184-EA36-4AA2-A432-C0D039733CFF}" type="datetimeFigureOut">
              <a:rPr lang="pt-BR" smtClean="0"/>
              <a:t>18/08/2023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5245-0A72-4552-85EC-36F6D3394A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156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F184-EA36-4AA2-A432-C0D039733CFF}" type="datetimeFigureOut">
              <a:rPr lang="pt-BR" smtClean="0"/>
              <a:t>18/08/2023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5245-0A72-4552-85EC-36F6D3394A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2700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F184-EA36-4AA2-A432-C0D039733CFF}" type="datetimeFigureOut">
              <a:rPr lang="pt-BR" smtClean="0"/>
              <a:t>18/08/2023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5245-0A72-4552-85EC-36F6D3394A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9995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F184-EA36-4AA2-A432-C0D039733CFF}" type="datetimeFigureOut">
              <a:rPr lang="pt-BR" smtClean="0"/>
              <a:t>18/08/2023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5245-0A72-4552-85EC-36F6D3394A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63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F184-EA36-4AA2-A432-C0D039733CFF}" type="datetimeFigureOut">
              <a:rPr lang="pt-BR" smtClean="0"/>
              <a:t>18/08/2023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5245-0A72-4552-85EC-36F6D3394A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342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F184-EA36-4AA2-A432-C0D039733CFF}" type="datetimeFigureOut">
              <a:rPr lang="pt-BR" smtClean="0"/>
              <a:t>18/08/2023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5245-0A72-4552-85EC-36F6D3394A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544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F184-EA36-4AA2-A432-C0D039733CFF}" type="datetimeFigureOut">
              <a:rPr lang="pt-BR" smtClean="0"/>
              <a:t>18/08/2023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5245-0A72-4552-85EC-36F6D3394A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160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F184-EA36-4AA2-A432-C0D039733CFF}" type="datetimeFigureOut">
              <a:rPr lang="pt-BR" smtClean="0"/>
              <a:t>18/08/2023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5245-0A72-4552-85EC-36F6D3394A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0939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F184-EA36-4AA2-A432-C0D039733CFF}" type="datetimeFigureOut">
              <a:rPr lang="pt-BR" smtClean="0"/>
              <a:t>18/08/2023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5245-0A72-4552-85EC-36F6D3394A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8605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F184-EA36-4AA2-A432-C0D039733CFF}" type="datetimeFigureOut">
              <a:rPr lang="pt-BR" smtClean="0"/>
              <a:t>18/08/2023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5245-0A72-4552-85EC-36F6D3394A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F184-EA36-4AA2-A432-C0D039733CFF}" type="datetimeFigureOut">
              <a:rPr lang="pt-BR" smtClean="0"/>
              <a:t>18/08/2023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65245-0A72-4552-85EC-36F6D3394A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50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9F184-EA36-4AA2-A432-C0D039733CFF}" type="datetimeFigureOut">
              <a:rPr lang="pt-BR" smtClean="0"/>
              <a:t>18/08/2023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5245-0A72-4552-85EC-36F6D3394A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83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vvaHMe2S2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Aula 1 Subjetividades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4582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Indivíduo x sociedade?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que é do subjetivo – sujeito PENSANTE e seu íntimo</a:t>
            </a:r>
          </a:p>
          <a:p>
            <a:r>
              <a:rPr lang="pt-BR" dirty="0" smtClean="0"/>
              <a:t>Subjetividade – pessoal (opinião); realidade psíquica, emocional e cognitiva; manifesta-se no individual e coletivo – apropriação INTELECTUAL dos objetos externos</a:t>
            </a:r>
          </a:p>
          <a:p>
            <a:r>
              <a:rPr lang="pt-BR" dirty="0" smtClean="0"/>
              <a:t>Indivíduo – indiviso; uno;  todo reconhecível; ser humano isolado; único;</a:t>
            </a:r>
          </a:p>
          <a:p>
            <a:r>
              <a:rPr lang="pt-BR" dirty="0" smtClean="0"/>
              <a:t>Sujeito – subordinado; titular de um direito; </a:t>
            </a:r>
          </a:p>
          <a:p>
            <a:r>
              <a:rPr lang="pt-BR" dirty="0" err="1" smtClean="0"/>
              <a:t>Contra-ciências</a:t>
            </a:r>
            <a:r>
              <a:rPr lang="pt-BR" dirty="0" smtClean="0"/>
              <a:t> – o inconsciente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690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Não somos donos/as/es de nós mesmos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Da vontade</a:t>
            </a:r>
          </a:p>
          <a:p>
            <a:pPr marL="0" indent="0">
              <a:buNone/>
            </a:pPr>
            <a:r>
              <a:rPr lang="pt-BR" dirty="0" smtClean="0"/>
              <a:t>Dos desejos</a:t>
            </a:r>
          </a:p>
          <a:p>
            <a:pPr marL="0" indent="0">
              <a:buNone/>
            </a:pPr>
            <a:r>
              <a:rPr lang="pt-BR" dirty="0" smtClean="0"/>
              <a:t>Das motivações</a:t>
            </a:r>
          </a:p>
          <a:p>
            <a:pPr marL="0" indent="0">
              <a:buNone/>
            </a:pPr>
            <a:r>
              <a:rPr lang="pt-BR" dirty="0" smtClean="0"/>
              <a:t>Das expectativas</a:t>
            </a:r>
          </a:p>
          <a:p>
            <a:pPr marL="0" indent="0">
              <a:buNone/>
            </a:pPr>
            <a:r>
              <a:rPr lang="pt-BR" dirty="0" smtClean="0"/>
              <a:t>Do conhecimento sobre nós</a:t>
            </a:r>
          </a:p>
          <a:p>
            <a:pPr marL="0" indent="0">
              <a:buNone/>
            </a:pPr>
            <a:r>
              <a:rPr lang="pt-BR" dirty="0" smtClean="0"/>
              <a:t>Falando do saber consciente, não sabe de si</a:t>
            </a:r>
          </a:p>
          <a:p>
            <a:pPr marL="0" indent="0">
              <a:buNone/>
            </a:pPr>
            <a:r>
              <a:rPr lang="pt-BR" dirty="0" smtClean="0"/>
              <a:t>Dividido (não uno) – </a:t>
            </a:r>
            <a:r>
              <a:rPr lang="pt-BR" dirty="0" err="1" smtClean="0"/>
              <a:t>Cs</a:t>
            </a:r>
            <a:r>
              <a:rPr lang="pt-BR" dirty="0" smtClean="0"/>
              <a:t> </a:t>
            </a:r>
            <a:r>
              <a:rPr lang="pt-BR" dirty="0" err="1" smtClean="0"/>
              <a:t>Pcs</a:t>
            </a:r>
            <a:r>
              <a:rPr lang="pt-BR" dirty="0" smtClean="0"/>
              <a:t> </a:t>
            </a:r>
            <a:r>
              <a:rPr lang="pt-BR" dirty="0" err="1" smtClean="0"/>
              <a:t>Ics</a:t>
            </a:r>
            <a:r>
              <a:rPr lang="pt-BR" dirty="0" smtClean="0"/>
              <a:t> – Id, Ego, Superego</a:t>
            </a:r>
          </a:p>
          <a:p>
            <a:pPr marL="0" indent="0">
              <a:buNone/>
            </a:pPr>
            <a:r>
              <a:rPr lang="pt-BR" dirty="0" smtClean="0"/>
              <a:t>Não mais racional; não mais livre-arbítrio</a:t>
            </a:r>
          </a:p>
        </p:txBody>
      </p:sp>
    </p:spTree>
    <p:extLst>
      <p:ext uri="{BB962C8B-B14F-4D97-AF65-F5344CB8AC3E}">
        <p14:creationId xmlns:p14="http://schemas.microsoft.com/office/powerpoint/2010/main" val="2138732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Sujeito constituído pelo Outro na linguagem, anterior.</a:t>
            </a:r>
          </a:p>
          <a:p>
            <a:r>
              <a:rPr lang="pt-BR" dirty="0" smtClean="0"/>
              <a:t>Sujeito </a:t>
            </a:r>
            <a:r>
              <a:rPr lang="pt-BR" dirty="0" err="1" smtClean="0"/>
              <a:t>pulsional</a:t>
            </a:r>
            <a:r>
              <a:rPr lang="pt-BR" dirty="0" smtClean="0"/>
              <a:t>, </a:t>
            </a:r>
            <a:r>
              <a:rPr lang="pt-BR" dirty="0" err="1" smtClean="0"/>
              <a:t>desejante</a:t>
            </a:r>
            <a:r>
              <a:rPr lang="pt-BR" dirty="0" smtClean="0"/>
              <a:t>, construído e interditado pela linguagem</a:t>
            </a:r>
          </a:p>
          <a:p>
            <a:r>
              <a:rPr lang="pt-BR" dirty="0" smtClean="0"/>
              <a:t>Leis do inconsciente: condensação; deslocamento (presença do contraditório) </a:t>
            </a:r>
          </a:p>
          <a:p>
            <a:r>
              <a:rPr lang="pt-BR" dirty="0" smtClean="0"/>
              <a:t>A linguagem antecede (cultura) e constitui o sujeito, que a internaliza, produz </a:t>
            </a:r>
            <a:r>
              <a:rPr lang="pt-BR" i="1" dirty="0" smtClean="0"/>
              <a:t>identificações</a:t>
            </a:r>
          </a:p>
          <a:p>
            <a:r>
              <a:rPr lang="pt-BR" i="1" dirty="0" smtClean="0"/>
              <a:t>Identificação – </a:t>
            </a:r>
            <a:r>
              <a:rPr lang="pt-BR" dirty="0" smtClean="0"/>
              <a:t>processo produzido internamente, no campo do inconsciente</a:t>
            </a:r>
          </a:p>
          <a:p>
            <a:r>
              <a:rPr lang="pt-BR" i="1" dirty="0" smtClean="0"/>
              <a:t>Identificação </a:t>
            </a:r>
            <a:r>
              <a:rPr lang="pt-BR" dirty="0" smtClean="0"/>
              <a:t>produz um sujeito (Lacan) – o ego se constrói a partir de uma identidade imaginária </a:t>
            </a:r>
          </a:p>
          <a:p>
            <a:r>
              <a:rPr lang="pt-BR" dirty="0" smtClean="0"/>
              <a:t>O processo resulta em uma parte de nós que é imaginada enquanto única, pois dela temos consciência</a:t>
            </a:r>
          </a:p>
          <a:p>
            <a:r>
              <a:rPr lang="pt-BR" dirty="0" smtClean="0">
                <a:hlinkClick r:id="rId2"/>
              </a:rPr>
              <a:t>https://www.youtube.com/watch?v=RvvaHMe2S2s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3851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Neuroses contemporâneas</a:t>
            </a:r>
          </a:p>
          <a:p>
            <a:r>
              <a:rPr lang="pt-BR" dirty="0" smtClean="0"/>
              <a:t>Medicalização da vida - escola</a:t>
            </a:r>
          </a:p>
          <a:p>
            <a:r>
              <a:rPr lang="pt-BR" dirty="0" smtClean="0"/>
              <a:t>Produtividade</a:t>
            </a:r>
          </a:p>
          <a:p>
            <a:r>
              <a:rPr lang="pt-BR" dirty="0" smtClean="0"/>
              <a:t>Felicidade a todo custo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9229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228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Aula 1 Subjetividades</vt:lpstr>
      <vt:lpstr>Indivíduo x sociedade? </vt:lpstr>
      <vt:lpstr>Não somos donos/as/es de nós mesmos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 Subjetividades</dc:title>
  <dc:creator>revisora</dc:creator>
  <cp:lastModifiedBy>revisora</cp:lastModifiedBy>
  <cp:revision>5</cp:revision>
  <dcterms:created xsi:type="dcterms:W3CDTF">2023-08-18T21:29:05Z</dcterms:created>
  <dcterms:modified xsi:type="dcterms:W3CDTF">2023-08-18T22:10:30Z</dcterms:modified>
</cp:coreProperties>
</file>