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fd3893ec7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fd3893ec7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fd3893ec7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fd3893ec7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fd3893ec7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fd3893ec7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fd3893ec7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fd3893ec7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fd3893ec7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fd3893ec7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fd3893ec7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fd3893ec7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fd3893ec7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fd3893ec7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APRESENTAÇÃO DO CURSO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DIDÁTICA  - 2019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Profa. Adriana Bauer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Roteiro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Apresentação da docente e do monitor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Tema da aula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Apresentação dos estágios - Educadores FE (às 20h)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Continuação dos combinados acerca do curso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Discussão sobre a Natureza da Didática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Apresentação dos estágios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Educadores FE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Combinados</a:t>
            </a:r>
            <a:endParaRPr/>
          </a:p>
        </p:txBody>
      </p:sp>
      <p:sp>
        <p:nvSpPr>
          <p:cNvPr id="146" name="Google Shape;146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Estágio - 30 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Escolas públicas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Diário de campo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Horário da aula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Contrato didático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/>
          <p:nvPr>
            <p:ph type="title"/>
          </p:nvPr>
        </p:nvSpPr>
        <p:spPr>
          <a:xfrm>
            <a:off x="741050" y="3212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Em geral, expectativas acerca da disciplina referem-se a:</a:t>
            </a:r>
            <a:endParaRPr/>
          </a:p>
        </p:txBody>
      </p:sp>
      <p:sp>
        <p:nvSpPr>
          <p:cNvPr id="152" name="Google Shape;152;p17"/>
          <p:cNvSpPr txBox="1"/>
          <p:nvPr>
            <p:ph idx="1" type="body"/>
          </p:nvPr>
        </p:nvSpPr>
        <p:spPr>
          <a:xfrm>
            <a:off x="819150" y="1222600"/>
            <a:ext cx="3686100" cy="33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Complexidade dos contextos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Compreensão das barreiras ao ensino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Ferramenta de democratização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Estudo sobre as interações entre professor/aluno (ou turma) e conhecimento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Estudos sobre a prática de ensinar</a:t>
            </a:r>
            <a:endParaRPr/>
          </a:p>
        </p:txBody>
      </p:sp>
      <p:sp>
        <p:nvSpPr>
          <p:cNvPr id="153" name="Google Shape;153;p17"/>
          <p:cNvSpPr txBox="1"/>
          <p:nvPr>
            <p:ph idx="2" type="body"/>
          </p:nvPr>
        </p:nvSpPr>
        <p:spPr>
          <a:xfrm>
            <a:off x="4649850" y="1142250"/>
            <a:ext cx="3686100" cy="34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Relação ensino-aprendizagem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/>
              <a:t>Transmissão do conhecimento DA MELHOR FORMA/ Facilitação da transmissão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/>
              <a:t>DIFERENTES FORMAS de transmissão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/>
              <a:t>Metodologia de ensino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/>
              <a:t>Método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200"/>
              <a:t>Estratégias/técnicas/dinâmicas ⇒ potencializar aprendizados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200"/>
              <a:t>Ferramenta de transformação</a:t>
            </a:r>
            <a:endParaRPr/>
          </a:p>
        </p:txBody>
      </p:sp>
      <p:sp>
        <p:nvSpPr>
          <p:cNvPr id="154" name="Google Shape;154;p17"/>
          <p:cNvSpPr txBox="1"/>
          <p:nvPr/>
        </p:nvSpPr>
        <p:spPr>
          <a:xfrm>
            <a:off x="7352650" y="1066400"/>
            <a:ext cx="8940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COMO ?</a:t>
            </a:r>
            <a:endParaRPr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7"/>
          <p:cNvSpPr/>
          <p:nvPr/>
        </p:nvSpPr>
        <p:spPr>
          <a:xfrm>
            <a:off x="3313700" y="1275800"/>
            <a:ext cx="1104600" cy="479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Por que?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Para pensar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Qual, então, a diferença entre Didática e Metodologia de ensino?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 que é método?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pt-BR"/>
              <a:t>e a questão da eficiência da transmissão?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pt-BR"/>
              <a:t>caráter relativo do método (Azanha)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5575" y="556925"/>
            <a:ext cx="5534000" cy="372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>
            <p:ph type="title"/>
          </p:nvPr>
        </p:nvSpPr>
        <p:spPr>
          <a:xfrm>
            <a:off x="819150" y="5889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Conceitos essenciais do texto do Azanha</a:t>
            </a:r>
            <a:endParaRPr/>
          </a:p>
        </p:txBody>
      </p:sp>
      <p:sp>
        <p:nvSpPr>
          <p:cNvPr id="172" name="Google Shape;172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/>
              <a:t>Tipos de saberes/ diferenciação de saberes ⇒ saber que, saber como, saber fazer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Conceito de regra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Relatividade do método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