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950075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A00-91FD-4359-9E71-A53E27A69ECB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FDC8-C60D-45A0-94D1-7E7546D13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9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AA00-91FD-4359-9E71-A53E27A69ECB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FDC8-C60D-45A0-94D1-7E7546D13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88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smtClean="0">
                <a:solidFill>
                  <a:schemeClr val="tx2"/>
                </a:solidFill>
              </a:rPr>
              <a:t>Direito Tributário Internacional</a:t>
            </a:r>
            <a:r>
              <a:rPr lang="pt-BR" sz="6000" smtClean="0"/>
              <a:t/>
            </a:r>
            <a:br>
              <a:rPr lang="pt-BR" sz="6000" smtClean="0"/>
            </a:b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>
                <a:solidFill>
                  <a:schemeClr val="tx1"/>
                </a:solidFill>
              </a:rPr>
              <a:t/>
            </a:r>
            <a:br>
              <a:rPr lang="pt-BR" sz="2400" smtClean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2091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4225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58297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18034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3602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3348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5997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FIM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53936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7438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80018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395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2444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7805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1628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6534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NOÇÕES GERAIS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01111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Apresentação na tela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Direito Tributário Internacional   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NOÇÕES GERAIS</vt:lpstr>
      <vt:lpstr>FIM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Tributário Internacional   </dc:title>
  <dc:creator>Paulo Camargo Tedesco</dc:creator>
  <cp:lastModifiedBy>Paulo Camargo Tedesco</cp:lastModifiedBy>
  <cp:revision>1</cp:revision>
  <dcterms:created xsi:type="dcterms:W3CDTF">2012-10-03T12:34:12Z</dcterms:created>
  <dcterms:modified xsi:type="dcterms:W3CDTF">2012-10-03T12:34:12Z</dcterms:modified>
</cp:coreProperties>
</file>