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8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219C5F-B7FC-448B-B7E3-58B25994DD89}" type="doc">
      <dgm:prSet loTypeId="urn:microsoft.com/office/officeart/2005/8/layout/cycle1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51E9D499-F040-4484-A6BC-CF2094DF27DB}">
      <dgm:prSet phldrT="[Texto]" custT="1"/>
      <dgm:spPr/>
      <dgm:t>
        <a:bodyPr/>
        <a:lstStyle/>
        <a:p>
          <a:r>
            <a:rPr lang="pt-BR" sz="2000" b="1" dirty="0" smtClean="0"/>
            <a:t>Teoria</a:t>
          </a:r>
          <a:endParaRPr lang="pt-BR" sz="2000" b="1" dirty="0"/>
        </a:p>
      </dgm:t>
    </dgm:pt>
    <dgm:pt modelId="{1021D3A1-5CF2-41A8-942C-F6ADB131F22E}" type="parTrans" cxnId="{C9E55435-5725-436E-893B-68B124DFD4E9}">
      <dgm:prSet/>
      <dgm:spPr/>
      <dgm:t>
        <a:bodyPr/>
        <a:lstStyle/>
        <a:p>
          <a:endParaRPr lang="pt-BR" sz="2000"/>
        </a:p>
      </dgm:t>
    </dgm:pt>
    <dgm:pt modelId="{51DEF8E0-2BB1-4334-81B1-CFDD3CA56AEF}" type="sibTrans" cxnId="{C9E55435-5725-436E-893B-68B124DFD4E9}">
      <dgm:prSet/>
      <dgm:spPr>
        <a:solidFill>
          <a:srgbClr val="00B050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sz="2000"/>
        </a:p>
      </dgm:t>
    </dgm:pt>
    <dgm:pt modelId="{B2E7F303-CF70-4DE9-954B-46A33A837901}">
      <dgm:prSet phldrT="[Texto]" custT="1"/>
      <dgm:spPr/>
      <dgm:t>
        <a:bodyPr/>
        <a:lstStyle/>
        <a:p>
          <a:r>
            <a:rPr lang="pt-BR" sz="2000" b="1" dirty="0" smtClean="0"/>
            <a:t>Dedução</a:t>
          </a:r>
          <a:endParaRPr lang="pt-BR" sz="2000" b="1" dirty="0"/>
        </a:p>
      </dgm:t>
    </dgm:pt>
    <dgm:pt modelId="{39A6BC63-7AFD-4A9A-A424-F55231D29D0A}" type="parTrans" cxnId="{63FF1307-E55B-4EA0-BC98-7206B2553B7F}">
      <dgm:prSet/>
      <dgm:spPr/>
      <dgm:t>
        <a:bodyPr/>
        <a:lstStyle/>
        <a:p>
          <a:endParaRPr lang="pt-BR" sz="2000"/>
        </a:p>
      </dgm:t>
    </dgm:pt>
    <dgm:pt modelId="{179C23F7-93B8-4592-A529-F2DFBCE87A67}" type="sibTrans" cxnId="{63FF1307-E55B-4EA0-BC98-7206B2553B7F}">
      <dgm:prSet/>
      <dgm:spPr>
        <a:solidFill>
          <a:srgbClr val="00B050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sz="2000"/>
        </a:p>
      </dgm:t>
    </dgm:pt>
    <dgm:pt modelId="{A4D734AF-53EA-4F3E-8664-E608E1B779DE}">
      <dgm:prSet phldrT="[Texto]" custT="1"/>
      <dgm:spPr/>
      <dgm:t>
        <a:bodyPr/>
        <a:lstStyle/>
        <a:p>
          <a:r>
            <a:rPr lang="pt-BR" sz="2000" b="1" dirty="0" smtClean="0"/>
            <a:t>Hipóteses</a:t>
          </a:r>
          <a:endParaRPr lang="pt-BR" sz="2000" b="1" dirty="0"/>
        </a:p>
      </dgm:t>
    </dgm:pt>
    <dgm:pt modelId="{B02A6492-85E7-424D-ADD3-7C1803DD6C77}" type="parTrans" cxnId="{4EB03355-21FB-4B55-B46A-53781A000F9A}">
      <dgm:prSet/>
      <dgm:spPr/>
      <dgm:t>
        <a:bodyPr/>
        <a:lstStyle/>
        <a:p>
          <a:endParaRPr lang="pt-BR" sz="2000"/>
        </a:p>
      </dgm:t>
    </dgm:pt>
    <dgm:pt modelId="{507E969D-1CBC-4477-8F02-E288469607F9}" type="sibTrans" cxnId="{4EB03355-21FB-4B55-B46A-53781A000F9A}">
      <dgm:prSet/>
      <dgm:spPr>
        <a:solidFill>
          <a:srgbClr val="00B050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sz="2000"/>
        </a:p>
      </dgm:t>
    </dgm:pt>
    <dgm:pt modelId="{F59A8038-30FD-4A08-8CAD-2ED0B38E1757}">
      <dgm:prSet phldrT="[Texto]" custT="1"/>
      <dgm:spPr/>
      <dgm:t>
        <a:bodyPr/>
        <a:lstStyle/>
        <a:p>
          <a:r>
            <a:rPr lang="pt-BR" sz="2000" b="1" dirty="0" smtClean="0"/>
            <a:t>Teste</a:t>
          </a:r>
          <a:endParaRPr lang="pt-BR" sz="2000" b="1" dirty="0"/>
        </a:p>
      </dgm:t>
    </dgm:pt>
    <dgm:pt modelId="{6181CA7A-CBED-4288-BC94-EA966518089F}" type="parTrans" cxnId="{14BED0CB-B275-490F-857B-A8066A7A907B}">
      <dgm:prSet/>
      <dgm:spPr/>
      <dgm:t>
        <a:bodyPr/>
        <a:lstStyle/>
        <a:p>
          <a:endParaRPr lang="pt-BR" sz="2000"/>
        </a:p>
      </dgm:t>
    </dgm:pt>
    <dgm:pt modelId="{F06BA2B8-C7F9-463D-B98F-F9A0934090AA}" type="sibTrans" cxnId="{14BED0CB-B275-490F-857B-A8066A7A907B}">
      <dgm:prSet/>
      <dgm:spPr>
        <a:solidFill>
          <a:srgbClr val="00B050"/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pt-BR" sz="2000"/>
        </a:p>
      </dgm:t>
    </dgm:pt>
    <dgm:pt modelId="{D740F807-8E10-4FAA-B688-4D3F9A33ABDA}">
      <dgm:prSet phldrT="[Texto]" custT="1"/>
      <dgm:spPr/>
      <dgm:t>
        <a:bodyPr/>
        <a:lstStyle/>
        <a:p>
          <a:r>
            <a:rPr lang="pt-BR" sz="2000" b="1" dirty="0" smtClean="0"/>
            <a:t>Observação</a:t>
          </a:r>
          <a:endParaRPr lang="pt-BR" sz="2000" b="1" dirty="0"/>
        </a:p>
      </dgm:t>
    </dgm:pt>
    <dgm:pt modelId="{DE756A6A-4097-418A-A7A3-8F010BFF7FAC}" type="parTrans" cxnId="{0CD44935-7C55-4498-B1E8-1C63E939E2A7}">
      <dgm:prSet/>
      <dgm:spPr/>
      <dgm:t>
        <a:bodyPr/>
        <a:lstStyle/>
        <a:p>
          <a:endParaRPr lang="pt-BR" sz="2000"/>
        </a:p>
      </dgm:t>
    </dgm:pt>
    <dgm:pt modelId="{D20AD819-FA5E-4A28-9CD4-8C49B9EBA62A}" type="sibTrans" cxnId="{0CD44935-7C55-4498-B1E8-1C63E939E2A7}">
      <dgm:prSet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pt-BR" sz="2000"/>
        </a:p>
      </dgm:t>
    </dgm:pt>
    <dgm:pt modelId="{0DC9A740-A1F0-45FD-B208-9F938393FD75}">
      <dgm:prSet phldrT="[Texto]" custT="1"/>
      <dgm:spPr/>
      <dgm:t>
        <a:bodyPr/>
        <a:lstStyle/>
        <a:p>
          <a:r>
            <a:rPr lang="pt-BR" sz="2000" b="1" dirty="0" smtClean="0"/>
            <a:t>Generalização Empírica</a:t>
          </a:r>
          <a:endParaRPr lang="pt-BR" sz="2000" b="1" dirty="0"/>
        </a:p>
      </dgm:t>
    </dgm:pt>
    <dgm:pt modelId="{65A5B828-EAF8-4DC8-98E8-456E7B7ED799}" type="parTrans" cxnId="{6BEA758D-F369-4116-BCE9-CAD03497B15E}">
      <dgm:prSet/>
      <dgm:spPr/>
      <dgm:t>
        <a:bodyPr/>
        <a:lstStyle/>
        <a:p>
          <a:endParaRPr lang="pt-BR" sz="2000"/>
        </a:p>
      </dgm:t>
    </dgm:pt>
    <dgm:pt modelId="{E0355006-F590-400E-863D-A0333870E354}" type="sibTrans" cxnId="{6BEA758D-F369-4116-BCE9-CAD03497B15E}">
      <dgm:prSet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pt-BR" sz="2000"/>
        </a:p>
      </dgm:t>
    </dgm:pt>
    <dgm:pt modelId="{BF8EB07E-13F9-4E64-99E7-A8FF616D6163}">
      <dgm:prSet phldrT="[Texto]" custT="1"/>
      <dgm:spPr/>
      <dgm:t>
        <a:bodyPr/>
        <a:lstStyle/>
        <a:p>
          <a:r>
            <a:rPr lang="pt-BR" sz="2000" b="1" dirty="0" smtClean="0"/>
            <a:t>Generalização Teórica</a:t>
          </a:r>
          <a:endParaRPr lang="pt-BR" sz="2000" b="1" dirty="0"/>
        </a:p>
      </dgm:t>
    </dgm:pt>
    <dgm:pt modelId="{7989F515-70E7-4F0B-A1B9-01006240D2FD}" type="parTrans" cxnId="{B8C01BD5-699C-4422-AB86-F4D4B42CFD9B}">
      <dgm:prSet/>
      <dgm:spPr/>
      <dgm:t>
        <a:bodyPr/>
        <a:lstStyle/>
        <a:p>
          <a:endParaRPr lang="pt-BR" sz="2000"/>
        </a:p>
      </dgm:t>
    </dgm:pt>
    <dgm:pt modelId="{648E53BA-3FE8-4A17-8A71-C5E70C8C092D}" type="sibTrans" cxnId="{B8C01BD5-699C-4422-AB86-F4D4B42CFD9B}">
      <dgm:prSet/>
      <dgm:spPr>
        <a:solidFill>
          <a:srgbClr val="FFC000"/>
        </a:solidFill>
        <a:ln>
          <a:solidFill>
            <a:srgbClr val="FF0000"/>
          </a:solidFill>
        </a:ln>
      </dgm:spPr>
      <dgm:t>
        <a:bodyPr/>
        <a:lstStyle/>
        <a:p>
          <a:endParaRPr lang="pt-BR" sz="2000"/>
        </a:p>
      </dgm:t>
    </dgm:pt>
    <dgm:pt modelId="{E50E3CDD-07BB-47D4-AB2F-0C0B2897F28B}" type="pres">
      <dgm:prSet presAssocID="{D9219C5F-B7FC-448B-B7E3-58B25994DD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29BC2C5-6FA9-4E8A-BF93-05F6F0E7BBD9}" type="pres">
      <dgm:prSet presAssocID="{51E9D499-F040-4484-A6BC-CF2094DF27DB}" presName="dummy" presStyleCnt="0"/>
      <dgm:spPr/>
    </dgm:pt>
    <dgm:pt modelId="{23FC3505-2785-4948-A2A5-FF3B64194A74}" type="pres">
      <dgm:prSet presAssocID="{51E9D499-F040-4484-A6BC-CF2094DF27DB}" presName="node" presStyleLbl="revTx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B8263F-4302-4999-BE3F-D15CDF9E1609}" type="pres">
      <dgm:prSet presAssocID="{51DEF8E0-2BB1-4334-81B1-CFDD3CA56AEF}" presName="sibTrans" presStyleLbl="node1" presStyleIdx="0" presStyleCnt="7"/>
      <dgm:spPr/>
      <dgm:t>
        <a:bodyPr/>
        <a:lstStyle/>
        <a:p>
          <a:endParaRPr lang="pt-BR"/>
        </a:p>
      </dgm:t>
    </dgm:pt>
    <dgm:pt modelId="{ADCEA33B-6A09-4350-B27F-B9EA9C1BE5AC}" type="pres">
      <dgm:prSet presAssocID="{B2E7F303-CF70-4DE9-954B-46A33A837901}" presName="dummy" presStyleCnt="0"/>
      <dgm:spPr/>
    </dgm:pt>
    <dgm:pt modelId="{0130662F-1220-4823-A361-6E90461AE800}" type="pres">
      <dgm:prSet presAssocID="{B2E7F303-CF70-4DE9-954B-46A33A837901}" presName="node" presStyleLbl="revTx" presStyleIdx="1" presStyleCnt="7" custScaleX="17334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E892F9D-548D-4B39-9F74-61A6AE70A9C0}" type="pres">
      <dgm:prSet presAssocID="{179C23F7-93B8-4592-A529-F2DFBCE87A67}" presName="sibTrans" presStyleLbl="node1" presStyleIdx="1" presStyleCnt="7"/>
      <dgm:spPr/>
      <dgm:t>
        <a:bodyPr/>
        <a:lstStyle/>
        <a:p>
          <a:endParaRPr lang="pt-BR"/>
        </a:p>
      </dgm:t>
    </dgm:pt>
    <dgm:pt modelId="{6B016127-6FE8-4386-8A91-F0D013CB6DEE}" type="pres">
      <dgm:prSet presAssocID="{A4D734AF-53EA-4F3E-8664-E608E1B779DE}" presName="dummy" presStyleCnt="0"/>
      <dgm:spPr/>
    </dgm:pt>
    <dgm:pt modelId="{A9568A77-66E8-4EEC-9095-9344FDA0C707}" type="pres">
      <dgm:prSet presAssocID="{A4D734AF-53EA-4F3E-8664-E608E1B779DE}" presName="node" presStyleLbl="revTx" presStyleIdx="2" presStyleCnt="7" custScaleX="15659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9D2D20-E934-400A-AD08-62836A7FE62D}" type="pres">
      <dgm:prSet presAssocID="{507E969D-1CBC-4477-8F02-E288469607F9}" presName="sibTrans" presStyleLbl="node1" presStyleIdx="2" presStyleCnt="7"/>
      <dgm:spPr/>
      <dgm:t>
        <a:bodyPr/>
        <a:lstStyle/>
        <a:p>
          <a:endParaRPr lang="pt-BR"/>
        </a:p>
      </dgm:t>
    </dgm:pt>
    <dgm:pt modelId="{A163B62D-D8DE-4CF0-BA42-39A056B98CFA}" type="pres">
      <dgm:prSet presAssocID="{F59A8038-30FD-4A08-8CAD-2ED0B38E1757}" presName="dummy" presStyleCnt="0"/>
      <dgm:spPr/>
    </dgm:pt>
    <dgm:pt modelId="{5F243FF4-5D34-46B8-AE58-0FE54B0579E5}" type="pres">
      <dgm:prSet presAssocID="{F59A8038-30FD-4A08-8CAD-2ED0B38E1757}" presName="node" presStyleLbl="revTx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D0EFB1-92D0-49D2-8288-026E51B1F73B}" type="pres">
      <dgm:prSet presAssocID="{F06BA2B8-C7F9-463D-B98F-F9A0934090AA}" presName="sibTrans" presStyleLbl="node1" presStyleIdx="3" presStyleCnt="7"/>
      <dgm:spPr/>
      <dgm:t>
        <a:bodyPr/>
        <a:lstStyle/>
        <a:p>
          <a:endParaRPr lang="pt-BR"/>
        </a:p>
      </dgm:t>
    </dgm:pt>
    <dgm:pt modelId="{7B415275-AE09-4E62-B5A0-E7171B0C53AE}" type="pres">
      <dgm:prSet presAssocID="{D740F807-8E10-4FAA-B688-4D3F9A33ABDA}" presName="dummy" presStyleCnt="0"/>
      <dgm:spPr/>
    </dgm:pt>
    <dgm:pt modelId="{5C501798-8DD1-457E-87E9-D2B5348C3493}" type="pres">
      <dgm:prSet presAssocID="{D740F807-8E10-4FAA-B688-4D3F9A33ABDA}" presName="node" presStyleLbl="revTx" presStyleIdx="4" presStyleCnt="7" custScaleX="1405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13C466-CDA3-4AF7-98B9-9EC859A34DF1}" type="pres">
      <dgm:prSet presAssocID="{D20AD819-FA5E-4A28-9CD4-8C49B9EBA62A}" presName="sibTrans" presStyleLbl="node1" presStyleIdx="4" presStyleCnt="7"/>
      <dgm:spPr/>
      <dgm:t>
        <a:bodyPr/>
        <a:lstStyle/>
        <a:p>
          <a:endParaRPr lang="pt-BR"/>
        </a:p>
      </dgm:t>
    </dgm:pt>
    <dgm:pt modelId="{215D0FC8-8C56-40EB-805E-002440D8961D}" type="pres">
      <dgm:prSet presAssocID="{0DC9A740-A1F0-45FD-B208-9F938393FD75}" presName="dummy" presStyleCnt="0"/>
      <dgm:spPr/>
    </dgm:pt>
    <dgm:pt modelId="{4DC8DF0D-7A1E-4F96-9976-BEADC91B0529}" type="pres">
      <dgm:prSet presAssocID="{0DC9A740-A1F0-45FD-B208-9F938393FD75}" presName="node" presStyleLbl="revTx" presStyleIdx="5" presStyleCnt="7" custScaleX="19380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F452DF-FC6C-489B-9555-C7FBF05A39D7}" type="pres">
      <dgm:prSet presAssocID="{E0355006-F590-400E-863D-A0333870E354}" presName="sibTrans" presStyleLbl="node1" presStyleIdx="5" presStyleCnt="7"/>
      <dgm:spPr/>
      <dgm:t>
        <a:bodyPr/>
        <a:lstStyle/>
        <a:p>
          <a:endParaRPr lang="pt-BR"/>
        </a:p>
      </dgm:t>
    </dgm:pt>
    <dgm:pt modelId="{D0CB3CDC-2E60-4DF7-B036-96CFCB787FA5}" type="pres">
      <dgm:prSet presAssocID="{BF8EB07E-13F9-4E64-99E7-A8FF616D6163}" presName="dummy" presStyleCnt="0"/>
      <dgm:spPr/>
    </dgm:pt>
    <dgm:pt modelId="{7CF6BC02-F11C-4F2F-B426-E7BB8585A380}" type="pres">
      <dgm:prSet presAssocID="{BF8EB07E-13F9-4E64-99E7-A8FF616D6163}" presName="node" presStyleLbl="revTx" presStyleIdx="6" presStyleCnt="7" custScaleX="211038" custScaleY="68308" custRadScaleRad="99999" custRadScaleInc="-1811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405646-78EB-449A-AFB2-2111D1D32C59}" type="pres">
      <dgm:prSet presAssocID="{648E53BA-3FE8-4A17-8A71-C5E70C8C092D}" presName="sibTrans" presStyleLbl="node1" presStyleIdx="6" presStyleCnt="7" custLinFactNeighborX="851" custLinFactNeighborY="121"/>
      <dgm:spPr/>
      <dgm:t>
        <a:bodyPr/>
        <a:lstStyle/>
        <a:p>
          <a:endParaRPr lang="pt-BR"/>
        </a:p>
      </dgm:t>
    </dgm:pt>
  </dgm:ptLst>
  <dgm:cxnLst>
    <dgm:cxn modelId="{14BED0CB-B275-490F-857B-A8066A7A907B}" srcId="{D9219C5F-B7FC-448B-B7E3-58B25994DD89}" destId="{F59A8038-30FD-4A08-8CAD-2ED0B38E1757}" srcOrd="3" destOrd="0" parTransId="{6181CA7A-CBED-4288-BC94-EA966518089F}" sibTransId="{F06BA2B8-C7F9-463D-B98F-F9A0934090AA}"/>
    <dgm:cxn modelId="{823B187F-0AFB-46CD-88C4-F46428193B49}" type="presOf" srcId="{E0355006-F590-400E-863D-A0333870E354}" destId="{2BF452DF-FC6C-489B-9555-C7FBF05A39D7}" srcOrd="0" destOrd="0" presId="urn:microsoft.com/office/officeart/2005/8/layout/cycle1"/>
    <dgm:cxn modelId="{6909B6BA-9359-4968-96B3-39F7CA1C884B}" type="presOf" srcId="{BF8EB07E-13F9-4E64-99E7-A8FF616D6163}" destId="{7CF6BC02-F11C-4F2F-B426-E7BB8585A380}" srcOrd="0" destOrd="0" presId="urn:microsoft.com/office/officeart/2005/8/layout/cycle1"/>
    <dgm:cxn modelId="{F779C17C-6AC2-4F94-A2FC-8304CAEA8FC9}" type="presOf" srcId="{D20AD819-FA5E-4A28-9CD4-8C49B9EBA62A}" destId="{9A13C466-CDA3-4AF7-98B9-9EC859A34DF1}" srcOrd="0" destOrd="0" presId="urn:microsoft.com/office/officeart/2005/8/layout/cycle1"/>
    <dgm:cxn modelId="{C9E55435-5725-436E-893B-68B124DFD4E9}" srcId="{D9219C5F-B7FC-448B-B7E3-58B25994DD89}" destId="{51E9D499-F040-4484-A6BC-CF2094DF27DB}" srcOrd="0" destOrd="0" parTransId="{1021D3A1-5CF2-41A8-942C-F6ADB131F22E}" sibTransId="{51DEF8E0-2BB1-4334-81B1-CFDD3CA56AEF}"/>
    <dgm:cxn modelId="{94E9C106-EE66-4C5A-A6B8-4130811838E1}" type="presOf" srcId="{179C23F7-93B8-4592-A529-F2DFBCE87A67}" destId="{7E892F9D-548D-4B39-9F74-61A6AE70A9C0}" srcOrd="0" destOrd="0" presId="urn:microsoft.com/office/officeart/2005/8/layout/cycle1"/>
    <dgm:cxn modelId="{B8C01BD5-699C-4422-AB86-F4D4B42CFD9B}" srcId="{D9219C5F-B7FC-448B-B7E3-58B25994DD89}" destId="{BF8EB07E-13F9-4E64-99E7-A8FF616D6163}" srcOrd="6" destOrd="0" parTransId="{7989F515-70E7-4F0B-A1B9-01006240D2FD}" sibTransId="{648E53BA-3FE8-4A17-8A71-C5E70C8C092D}"/>
    <dgm:cxn modelId="{0CD44935-7C55-4498-B1E8-1C63E939E2A7}" srcId="{D9219C5F-B7FC-448B-B7E3-58B25994DD89}" destId="{D740F807-8E10-4FAA-B688-4D3F9A33ABDA}" srcOrd="4" destOrd="0" parTransId="{DE756A6A-4097-418A-A7A3-8F010BFF7FAC}" sibTransId="{D20AD819-FA5E-4A28-9CD4-8C49B9EBA62A}"/>
    <dgm:cxn modelId="{BB0BF212-833A-4FAE-8D1C-1907B7B6C6C7}" type="presOf" srcId="{D9219C5F-B7FC-448B-B7E3-58B25994DD89}" destId="{E50E3CDD-07BB-47D4-AB2F-0C0B2897F28B}" srcOrd="0" destOrd="0" presId="urn:microsoft.com/office/officeart/2005/8/layout/cycle1"/>
    <dgm:cxn modelId="{815719C1-9718-47E2-828E-0BB2302850C2}" type="presOf" srcId="{F06BA2B8-C7F9-463D-B98F-F9A0934090AA}" destId="{E0D0EFB1-92D0-49D2-8288-026E51B1F73B}" srcOrd="0" destOrd="0" presId="urn:microsoft.com/office/officeart/2005/8/layout/cycle1"/>
    <dgm:cxn modelId="{4EB03355-21FB-4B55-B46A-53781A000F9A}" srcId="{D9219C5F-B7FC-448B-B7E3-58B25994DD89}" destId="{A4D734AF-53EA-4F3E-8664-E608E1B779DE}" srcOrd="2" destOrd="0" parTransId="{B02A6492-85E7-424D-ADD3-7C1803DD6C77}" sibTransId="{507E969D-1CBC-4477-8F02-E288469607F9}"/>
    <dgm:cxn modelId="{25348C2C-140A-4545-AF06-1369B09793A0}" type="presOf" srcId="{F59A8038-30FD-4A08-8CAD-2ED0B38E1757}" destId="{5F243FF4-5D34-46B8-AE58-0FE54B0579E5}" srcOrd="0" destOrd="0" presId="urn:microsoft.com/office/officeart/2005/8/layout/cycle1"/>
    <dgm:cxn modelId="{D4F4C2B8-95C4-4574-BF4A-81F6A809DAED}" type="presOf" srcId="{51E9D499-F040-4484-A6BC-CF2094DF27DB}" destId="{23FC3505-2785-4948-A2A5-FF3B64194A74}" srcOrd="0" destOrd="0" presId="urn:microsoft.com/office/officeart/2005/8/layout/cycle1"/>
    <dgm:cxn modelId="{17B1FB82-B68D-43A0-9621-435602C63205}" type="presOf" srcId="{B2E7F303-CF70-4DE9-954B-46A33A837901}" destId="{0130662F-1220-4823-A361-6E90461AE800}" srcOrd="0" destOrd="0" presId="urn:microsoft.com/office/officeart/2005/8/layout/cycle1"/>
    <dgm:cxn modelId="{63FF1307-E55B-4EA0-BC98-7206B2553B7F}" srcId="{D9219C5F-B7FC-448B-B7E3-58B25994DD89}" destId="{B2E7F303-CF70-4DE9-954B-46A33A837901}" srcOrd="1" destOrd="0" parTransId="{39A6BC63-7AFD-4A9A-A424-F55231D29D0A}" sibTransId="{179C23F7-93B8-4592-A529-F2DFBCE87A67}"/>
    <dgm:cxn modelId="{9911C97A-FE9D-4FE5-AE4B-4F05401F2F5D}" type="presOf" srcId="{507E969D-1CBC-4477-8F02-E288469607F9}" destId="{F09D2D20-E934-400A-AD08-62836A7FE62D}" srcOrd="0" destOrd="0" presId="urn:microsoft.com/office/officeart/2005/8/layout/cycle1"/>
    <dgm:cxn modelId="{8B506FE1-A324-4BFC-9FF9-D0A59988C565}" type="presOf" srcId="{A4D734AF-53EA-4F3E-8664-E608E1B779DE}" destId="{A9568A77-66E8-4EEC-9095-9344FDA0C707}" srcOrd="0" destOrd="0" presId="urn:microsoft.com/office/officeart/2005/8/layout/cycle1"/>
    <dgm:cxn modelId="{41BCF2EF-5B64-4989-A76A-ED529289420E}" type="presOf" srcId="{0DC9A740-A1F0-45FD-B208-9F938393FD75}" destId="{4DC8DF0D-7A1E-4F96-9976-BEADC91B0529}" srcOrd="0" destOrd="0" presId="urn:microsoft.com/office/officeart/2005/8/layout/cycle1"/>
    <dgm:cxn modelId="{6BEA758D-F369-4116-BCE9-CAD03497B15E}" srcId="{D9219C5F-B7FC-448B-B7E3-58B25994DD89}" destId="{0DC9A740-A1F0-45FD-B208-9F938393FD75}" srcOrd="5" destOrd="0" parTransId="{65A5B828-EAF8-4DC8-98E8-456E7B7ED799}" sibTransId="{E0355006-F590-400E-863D-A0333870E354}"/>
    <dgm:cxn modelId="{01A7EE14-493A-44CA-9DFD-8CA5427A74AF}" type="presOf" srcId="{D740F807-8E10-4FAA-B688-4D3F9A33ABDA}" destId="{5C501798-8DD1-457E-87E9-D2B5348C3493}" srcOrd="0" destOrd="0" presId="urn:microsoft.com/office/officeart/2005/8/layout/cycle1"/>
    <dgm:cxn modelId="{DCA1750A-1B67-484F-9995-53A716094627}" type="presOf" srcId="{51DEF8E0-2BB1-4334-81B1-CFDD3CA56AEF}" destId="{09B8263F-4302-4999-BE3F-D15CDF9E1609}" srcOrd="0" destOrd="0" presId="urn:microsoft.com/office/officeart/2005/8/layout/cycle1"/>
    <dgm:cxn modelId="{15C34D36-70B5-4AE9-BE7D-2338B0FE45FE}" type="presOf" srcId="{648E53BA-3FE8-4A17-8A71-C5E70C8C092D}" destId="{AC405646-78EB-449A-AFB2-2111D1D32C59}" srcOrd="0" destOrd="0" presId="urn:microsoft.com/office/officeart/2005/8/layout/cycle1"/>
    <dgm:cxn modelId="{33FBAA3D-71CF-4CD7-9901-6D949EFEEC17}" type="presParOf" srcId="{E50E3CDD-07BB-47D4-AB2F-0C0B2897F28B}" destId="{D29BC2C5-6FA9-4E8A-BF93-05F6F0E7BBD9}" srcOrd="0" destOrd="0" presId="urn:microsoft.com/office/officeart/2005/8/layout/cycle1"/>
    <dgm:cxn modelId="{D06E736C-E3F8-4296-B7D6-415E8C30CDD2}" type="presParOf" srcId="{E50E3CDD-07BB-47D4-AB2F-0C0B2897F28B}" destId="{23FC3505-2785-4948-A2A5-FF3B64194A74}" srcOrd="1" destOrd="0" presId="urn:microsoft.com/office/officeart/2005/8/layout/cycle1"/>
    <dgm:cxn modelId="{8863E0E0-D128-42FB-BBEB-EC4B07C088CA}" type="presParOf" srcId="{E50E3CDD-07BB-47D4-AB2F-0C0B2897F28B}" destId="{09B8263F-4302-4999-BE3F-D15CDF9E1609}" srcOrd="2" destOrd="0" presId="urn:microsoft.com/office/officeart/2005/8/layout/cycle1"/>
    <dgm:cxn modelId="{69B05030-C059-469E-A87B-387E1AED3177}" type="presParOf" srcId="{E50E3CDD-07BB-47D4-AB2F-0C0B2897F28B}" destId="{ADCEA33B-6A09-4350-B27F-B9EA9C1BE5AC}" srcOrd="3" destOrd="0" presId="urn:microsoft.com/office/officeart/2005/8/layout/cycle1"/>
    <dgm:cxn modelId="{CC7F3267-7D7F-43FE-A1CA-BEA79BA8EA6A}" type="presParOf" srcId="{E50E3CDD-07BB-47D4-AB2F-0C0B2897F28B}" destId="{0130662F-1220-4823-A361-6E90461AE800}" srcOrd="4" destOrd="0" presId="urn:microsoft.com/office/officeart/2005/8/layout/cycle1"/>
    <dgm:cxn modelId="{A55B6CB5-F687-402F-A6A4-8029C3896F89}" type="presParOf" srcId="{E50E3CDD-07BB-47D4-AB2F-0C0B2897F28B}" destId="{7E892F9D-548D-4B39-9F74-61A6AE70A9C0}" srcOrd="5" destOrd="0" presId="urn:microsoft.com/office/officeart/2005/8/layout/cycle1"/>
    <dgm:cxn modelId="{FA62F794-4E37-4F65-A548-FD6116BC3A49}" type="presParOf" srcId="{E50E3CDD-07BB-47D4-AB2F-0C0B2897F28B}" destId="{6B016127-6FE8-4386-8A91-F0D013CB6DEE}" srcOrd="6" destOrd="0" presId="urn:microsoft.com/office/officeart/2005/8/layout/cycle1"/>
    <dgm:cxn modelId="{60D5C5D9-52B5-446E-921C-5989CF0EAF43}" type="presParOf" srcId="{E50E3CDD-07BB-47D4-AB2F-0C0B2897F28B}" destId="{A9568A77-66E8-4EEC-9095-9344FDA0C707}" srcOrd="7" destOrd="0" presId="urn:microsoft.com/office/officeart/2005/8/layout/cycle1"/>
    <dgm:cxn modelId="{EF5696B5-4AD7-4C31-86D5-7CFC9F2CC87F}" type="presParOf" srcId="{E50E3CDD-07BB-47D4-AB2F-0C0B2897F28B}" destId="{F09D2D20-E934-400A-AD08-62836A7FE62D}" srcOrd="8" destOrd="0" presId="urn:microsoft.com/office/officeart/2005/8/layout/cycle1"/>
    <dgm:cxn modelId="{967B4F22-325F-4783-B8C2-559A4B34B9E9}" type="presParOf" srcId="{E50E3CDD-07BB-47D4-AB2F-0C0B2897F28B}" destId="{A163B62D-D8DE-4CF0-BA42-39A056B98CFA}" srcOrd="9" destOrd="0" presId="urn:microsoft.com/office/officeart/2005/8/layout/cycle1"/>
    <dgm:cxn modelId="{1CA21959-04C0-418C-83E7-A4771383473E}" type="presParOf" srcId="{E50E3CDD-07BB-47D4-AB2F-0C0B2897F28B}" destId="{5F243FF4-5D34-46B8-AE58-0FE54B0579E5}" srcOrd="10" destOrd="0" presId="urn:microsoft.com/office/officeart/2005/8/layout/cycle1"/>
    <dgm:cxn modelId="{30E98877-2A25-44AB-AE5A-63DC5106FF58}" type="presParOf" srcId="{E50E3CDD-07BB-47D4-AB2F-0C0B2897F28B}" destId="{E0D0EFB1-92D0-49D2-8288-026E51B1F73B}" srcOrd="11" destOrd="0" presId="urn:microsoft.com/office/officeart/2005/8/layout/cycle1"/>
    <dgm:cxn modelId="{A4FF9EC4-30DE-47B8-A85E-6EA2D5ED5296}" type="presParOf" srcId="{E50E3CDD-07BB-47D4-AB2F-0C0B2897F28B}" destId="{7B415275-AE09-4E62-B5A0-E7171B0C53AE}" srcOrd="12" destOrd="0" presId="urn:microsoft.com/office/officeart/2005/8/layout/cycle1"/>
    <dgm:cxn modelId="{9640A92B-0A8E-4D05-80A1-C5110C3CC3CD}" type="presParOf" srcId="{E50E3CDD-07BB-47D4-AB2F-0C0B2897F28B}" destId="{5C501798-8DD1-457E-87E9-D2B5348C3493}" srcOrd="13" destOrd="0" presId="urn:microsoft.com/office/officeart/2005/8/layout/cycle1"/>
    <dgm:cxn modelId="{2E3394F4-315F-40ED-91C7-3C9AC474D06B}" type="presParOf" srcId="{E50E3CDD-07BB-47D4-AB2F-0C0B2897F28B}" destId="{9A13C466-CDA3-4AF7-98B9-9EC859A34DF1}" srcOrd="14" destOrd="0" presId="urn:microsoft.com/office/officeart/2005/8/layout/cycle1"/>
    <dgm:cxn modelId="{2485F508-510C-4A80-9747-F298AF2D4FB4}" type="presParOf" srcId="{E50E3CDD-07BB-47D4-AB2F-0C0B2897F28B}" destId="{215D0FC8-8C56-40EB-805E-002440D8961D}" srcOrd="15" destOrd="0" presId="urn:microsoft.com/office/officeart/2005/8/layout/cycle1"/>
    <dgm:cxn modelId="{419B50D4-2933-42C8-8813-5A4F9A00CB7A}" type="presParOf" srcId="{E50E3CDD-07BB-47D4-AB2F-0C0B2897F28B}" destId="{4DC8DF0D-7A1E-4F96-9976-BEADC91B0529}" srcOrd="16" destOrd="0" presId="urn:microsoft.com/office/officeart/2005/8/layout/cycle1"/>
    <dgm:cxn modelId="{0B9DD946-476B-40D0-ACA5-6B0C8B18F144}" type="presParOf" srcId="{E50E3CDD-07BB-47D4-AB2F-0C0B2897F28B}" destId="{2BF452DF-FC6C-489B-9555-C7FBF05A39D7}" srcOrd="17" destOrd="0" presId="urn:microsoft.com/office/officeart/2005/8/layout/cycle1"/>
    <dgm:cxn modelId="{6EA78EAA-6D52-4634-85EC-936D88829849}" type="presParOf" srcId="{E50E3CDD-07BB-47D4-AB2F-0C0B2897F28B}" destId="{D0CB3CDC-2E60-4DF7-B036-96CFCB787FA5}" srcOrd="18" destOrd="0" presId="urn:microsoft.com/office/officeart/2005/8/layout/cycle1"/>
    <dgm:cxn modelId="{3FBB5A78-19B5-4645-A146-26C0137E535B}" type="presParOf" srcId="{E50E3CDD-07BB-47D4-AB2F-0C0B2897F28B}" destId="{7CF6BC02-F11C-4F2F-B426-E7BB8585A380}" srcOrd="19" destOrd="0" presId="urn:microsoft.com/office/officeart/2005/8/layout/cycle1"/>
    <dgm:cxn modelId="{D8F99C13-6541-4F8A-B950-C1C5CB1371E6}" type="presParOf" srcId="{E50E3CDD-07BB-47D4-AB2F-0C0B2897F28B}" destId="{AC405646-78EB-449A-AFB2-2111D1D32C59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C3505-2785-4948-A2A5-FF3B64194A74}">
      <dsp:nvSpPr>
        <dsp:cNvPr id="0" name=""/>
        <dsp:cNvSpPr/>
      </dsp:nvSpPr>
      <dsp:spPr>
        <a:xfrm>
          <a:off x="5088288" y="1144"/>
          <a:ext cx="1188459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Teoria</a:t>
          </a:r>
          <a:endParaRPr lang="pt-BR" sz="2000" b="1" kern="1200" dirty="0"/>
        </a:p>
      </dsp:txBody>
      <dsp:txXfrm>
        <a:off x="5088288" y="1144"/>
        <a:ext cx="1188459" cy="1188459"/>
      </dsp:txXfrm>
    </dsp:sp>
    <dsp:sp modelId="{09B8263F-4302-4999-BE3F-D15CDF9E1609}">
      <dsp:nvSpPr>
        <dsp:cNvPr id="0" name=""/>
        <dsp:cNvSpPr/>
      </dsp:nvSpPr>
      <dsp:spPr>
        <a:xfrm>
          <a:off x="1372202" y="63959"/>
          <a:ext cx="6164024" cy="6164024"/>
        </a:xfrm>
        <a:prstGeom prst="circularArrow">
          <a:avLst>
            <a:gd name="adj1" fmla="val 3760"/>
            <a:gd name="adj2" fmla="val 234565"/>
            <a:gd name="adj3" fmla="val 19828140"/>
            <a:gd name="adj4" fmla="val 18604493"/>
            <a:gd name="adj5" fmla="val 4386"/>
          </a:avLst>
        </a:prstGeom>
        <a:solidFill>
          <a:srgbClr val="00B050"/>
        </a:solidFill>
        <a:ln w="349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130662F-1220-4823-A361-6E90461AE800}">
      <dsp:nvSpPr>
        <dsp:cNvPr id="0" name=""/>
        <dsp:cNvSpPr/>
      </dsp:nvSpPr>
      <dsp:spPr>
        <a:xfrm>
          <a:off x="6184120" y="1921796"/>
          <a:ext cx="2060134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Dedução</a:t>
          </a:r>
          <a:endParaRPr lang="pt-BR" sz="2000" b="1" kern="1200" dirty="0"/>
        </a:p>
      </dsp:txBody>
      <dsp:txXfrm>
        <a:off x="6184120" y="1921796"/>
        <a:ext cx="2060134" cy="1188459"/>
      </dsp:txXfrm>
    </dsp:sp>
    <dsp:sp modelId="{7E892F9D-548D-4B39-9F74-61A6AE70A9C0}">
      <dsp:nvSpPr>
        <dsp:cNvPr id="0" name=""/>
        <dsp:cNvSpPr/>
      </dsp:nvSpPr>
      <dsp:spPr>
        <a:xfrm>
          <a:off x="1372202" y="63959"/>
          <a:ext cx="6164024" cy="6164024"/>
        </a:xfrm>
        <a:prstGeom prst="circularArrow">
          <a:avLst>
            <a:gd name="adj1" fmla="val 3760"/>
            <a:gd name="adj2" fmla="val 234565"/>
            <a:gd name="adj3" fmla="val 1231250"/>
            <a:gd name="adj4" fmla="val 21556627"/>
            <a:gd name="adj5" fmla="val 4386"/>
          </a:avLst>
        </a:prstGeom>
        <a:solidFill>
          <a:srgbClr val="00B050"/>
        </a:solidFill>
        <a:ln w="349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9568A77-66E8-4EEC-9095-9344FDA0C707}">
      <dsp:nvSpPr>
        <dsp:cNvPr id="0" name=""/>
        <dsp:cNvSpPr/>
      </dsp:nvSpPr>
      <dsp:spPr>
        <a:xfrm>
          <a:off x="5737001" y="4316811"/>
          <a:ext cx="1861079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Hipóteses</a:t>
          </a:r>
          <a:endParaRPr lang="pt-BR" sz="2000" b="1" kern="1200" dirty="0"/>
        </a:p>
      </dsp:txBody>
      <dsp:txXfrm>
        <a:off x="5737001" y="4316811"/>
        <a:ext cx="1861079" cy="1188459"/>
      </dsp:txXfrm>
    </dsp:sp>
    <dsp:sp modelId="{F09D2D20-E934-400A-AD08-62836A7FE62D}">
      <dsp:nvSpPr>
        <dsp:cNvPr id="0" name=""/>
        <dsp:cNvSpPr/>
      </dsp:nvSpPr>
      <dsp:spPr>
        <a:xfrm>
          <a:off x="1372202" y="63959"/>
          <a:ext cx="6164024" cy="6164024"/>
        </a:xfrm>
        <a:prstGeom prst="circularArrow">
          <a:avLst>
            <a:gd name="adj1" fmla="val 3760"/>
            <a:gd name="adj2" fmla="val 234565"/>
            <a:gd name="adj3" fmla="val 4438429"/>
            <a:gd name="adj4" fmla="val 3386941"/>
            <a:gd name="adj5" fmla="val 4386"/>
          </a:avLst>
        </a:prstGeom>
        <a:solidFill>
          <a:srgbClr val="00B050"/>
        </a:solidFill>
        <a:ln w="349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243FF4-5D34-46B8-AE58-0FE54B0579E5}">
      <dsp:nvSpPr>
        <dsp:cNvPr id="0" name=""/>
        <dsp:cNvSpPr/>
      </dsp:nvSpPr>
      <dsp:spPr>
        <a:xfrm>
          <a:off x="3859985" y="5382692"/>
          <a:ext cx="1188459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Teste</a:t>
          </a:r>
          <a:endParaRPr lang="pt-BR" sz="2000" b="1" kern="1200" dirty="0"/>
        </a:p>
      </dsp:txBody>
      <dsp:txXfrm>
        <a:off x="3859985" y="5382692"/>
        <a:ext cx="1188459" cy="1188459"/>
      </dsp:txXfrm>
    </dsp:sp>
    <dsp:sp modelId="{E0D0EFB1-92D0-49D2-8288-026E51B1F73B}">
      <dsp:nvSpPr>
        <dsp:cNvPr id="0" name=""/>
        <dsp:cNvSpPr/>
      </dsp:nvSpPr>
      <dsp:spPr>
        <a:xfrm>
          <a:off x="1372202" y="63959"/>
          <a:ext cx="6164024" cy="6164024"/>
        </a:xfrm>
        <a:prstGeom prst="circularArrow">
          <a:avLst>
            <a:gd name="adj1" fmla="val 3760"/>
            <a:gd name="adj2" fmla="val 234565"/>
            <a:gd name="adj3" fmla="val 7178494"/>
            <a:gd name="adj4" fmla="val 6127006"/>
            <a:gd name="adj5" fmla="val 4386"/>
          </a:avLst>
        </a:prstGeom>
        <a:solidFill>
          <a:srgbClr val="00B050"/>
        </a:solidFill>
        <a:ln w="349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501798-8DD1-457E-87E9-D2B5348C3493}">
      <dsp:nvSpPr>
        <dsp:cNvPr id="0" name=""/>
        <dsp:cNvSpPr/>
      </dsp:nvSpPr>
      <dsp:spPr>
        <a:xfrm>
          <a:off x="1405704" y="4316811"/>
          <a:ext cx="1670367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Observação</a:t>
          </a:r>
          <a:endParaRPr lang="pt-BR" sz="2000" b="1" kern="1200" dirty="0"/>
        </a:p>
      </dsp:txBody>
      <dsp:txXfrm>
        <a:off x="1405704" y="4316811"/>
        <a:ext cx="1670367" cy="1188459"/>
      </dsp:txXfrm>
    </dsp:sp>
    <dsp:sp modelId="{9A13C466-CDA3-4AF7-98B9-9EC859A34DF1}">
      <dsp:nvSpPr>
        <dsp:cNvPr id="0" name=""/>
        <dsp:cNvSpPr/>
      </dsp:nvSpPr>
      <dsp:spPr>
        <a:xfrm>
          <a:off x="1372202" y="63959"/>
          <a:ext cx="6164024" cy="6164024"/>
        </a:xfrm>
        <a:prstGeom prst="circularArrow">
          <a:avLst>
            <a:gd name="adj1" fmla="val 3760"/>
            <a:gd name="adj2" fmla="val 234565"/>
            <a:gd name="adj3" fmla="val 10608808"/>
            <a:gd name="adj4" fmla="val 9334185"/>
            <a:gd name="adj5" fmla="val 4386"/>
          </a:avLst>
        </a:prstGeom>
        <a:solidFill>
          <a:srgbClr val="FFC000"/>
        </a:solidFill>
        <a:ln w="34925" cap="flat" cmpd="sng" algn="ctr">
          <a:solidFill>
            <a:srgbClr val="FF0000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C8DF0D-7A1E-4F96-9976-BEADC91B0529}">
      <dsp:nvSpPr>
        <dsp:cNvPr id="0" name=""/>
        <dsp:cNvSpPr/>
      </dsp:nvSpPr>
      <dsp:spPr>
        <a:xfrm>
          <a:off x="542619" y="1921796"/>
          <a:ext cx="2303245" cy="1188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Generalização Empírica</a:t>
          </a:r>
          <a:endParaRPr lang="pt-BR" sz="2000" b="1" kern="1200" dirty="0"/>
        </a:p>
      </dsp:txBody>
      <dsp:txXfrm>
        <a:off x="542619" y="1921796"/>
        <a:ext cx="2303245" cy="1188459"/>
      </dsp:txXfrm>
    </dsp:sp>
    <dsp:sp modelId="{2BF452DF-FC6C-489B-9555-C7FBF05A39D7}">
      <dsp:nvSpPr>
        <dsp:cNvPr id="0" name=""/>
        <dsp:cNvSpPr/>
      </dsp:nvSpPr>
      <dsp:spPr>
        <a:xfrm>
          <a:off x="1372168" y="64029"/>
          <a:ext cx="6164024" cy="6164024"/>
        </a:xfrm>
        <a:prstGeom prst="circularArrow">
          <a:avLst>
            <a:gd name="adj1" fmla="val 3760"/>
            <a:gd name="adj2" fmla="val 234565"/>
            <a:gd name="adj3" fmla="val 13392644"/>
            <a:gd name="adj4" fmla="val 12337389"/>
            <a:gd name="adj5" fmla="val 4386"/>
          </a:avLst>
        </a:prstGeom>
        <a:solidFill>
          <a:srgbClr val="FFC000"/>
        </a:solidFill>
        <a:ln w="34925" cap="flat" cmpd="sng" algn="ctr">
          <a:solidFill>
            <a:srgbClr val="FF0000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CF6BC02-F11C-4F2F-B426-E7BB8585A380}">
      <dsp:nvSpPr>
        <dsp:cNvPr id="0" name=""/>
        <dsp:cNvSpPr/>
      </dsp:nvSpPr>
      <dsp:spPr>
        <a:xfrm>
          <a:off x="1835541" y="259758"/>
          <a:ext cx="2508100" cy="811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Generalização Teórica</a:t>
          </a:r>
          <a:endParaRPr lang="pt-BR" sz="2000" b="1" kern="1200" dirty="0"/>
        </a:p>
      </dsp:txBody>
      <dsp:txXfrm>
        <a:off x="1835541" y="259758"/>
        <a:ext cx="2508100" cy="811812"/>
      </dsp:txXfrm>
    </dsp:sp>
    <dsp:sp modelId="{AC405646-78EB-449A-AFB2-2111D1D32C59}">
      <dsp:nvSpPr>
        <dsp:cNvPr id="0" name=""/>
        <dsp:cNvSpPr/>
      </dsp:nvSpPr>
      <dsp:spPr>
        <a:xfrm>
          <a:off x="1424763" y="71442"/>
          <a:ext cx="6164024" cy="6164024"/>
        </a:xfrm>
        <a:prstGeom prst="circularArrow">
          <a:avLst>
            <a:gd name="adj1" fmla="val 3760"/>
            <a:gd name="adj2" fmla="val 234565"/>
            <a:gd name="adj3" fmla="val 16741875"/>
            <a:gd name="adj4" fmla="val 16065564"/>
            <a:gd name="adj5" fmla="val 4386"/>
          </a:avLst>
        </a:prstGeom>
        <a:solidFill>
          <a:srgbClr val="FFC000"/>
        </a:solidFill>
        <a:ln w="34925" cap="flat" cmpd="sng" algn="ctr">
          <a:solidFill>
            <a:srgbClr val="FF0000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DFCB2-577F-4D4F-B246-FC82CD61E1E8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E34CA-064E-485E-9368-4C187B2256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278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0E34CA-064E-485E-9368-4C187B22568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14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DEC79A-4821-4BFC-BC96-78B461C384D7}" type="datetimeFigureOut">
              <a:rPr lang="pt-BR" smtClean="0"/>
              <a:t>27/10/2017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DC5726-A322-4835-9852-AE7367BEF69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Conhecimento e Pesquisa</a:t>
            </a: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000" dirty="0" err="1" smtClean="0"/>
              <a:t>Antonio</a:t>
            </a:r>
            <a:r>
              <a:rPr lang="pt-BR" sz="2000" dirty="0" smtClean="0"/>
              <a:t> Almeida</a:t>
            </a:r>
          </a:p>
          <a:p>
            <a:r>
              <a:rPr lang="pt-BR" sz="2000" dirty="0" smtClean="0"/>
              <a:t>almeidaj@usp.br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07852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842498"/>
            <a:ext cx="8136904" cy="5178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dirty="0" smtClean="0"/>
              <a:t>REDAÇÃO</a:t>
            </a:r>
          </a:p>
          <a:p>
            <a:pPr>
              <a:lnSpc>
                <a:spcPct val="150000"/>
              </a:lnSpc>
            </a:pPr>
            <a:endParaRPr lang="pt-BR" sz="2800" dirty="0"/>
          </a:p>
          <a:p>
            <a:pPr>
              <a:lnSpc>
                <a:spcPct val="150000"/>
              </a:lnSpc>
            </a:pPr>
            <a:r>
              <a:rPr lang="pt-BR" sz="2800" dirty="0" smtClean="0"/>
              <a:t>Objeto da pesquisa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Pergunta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Materiais e Método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Resultados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Discussão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Introdução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49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77823600"/>
              </p:ext>
            </p:extLst>
          </p:nvPr>
        </p:nvGraphicFramePr>
        <p:xfrm>
          <a:off x="250825" y="17473"/>
          <a:ext cx="8786874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3" name="CaixaDeTexto 2"/>
          <p:cNvSpPr txBox="1">
            <a:spLocks noChangeArrowheads="1"/>
          </p:cNvSpPr>
          <p:nvPr/>
        </p:nvSpPr>
        <p:spPr bwMode="auto">
          <a:xfrm>
            <a:off x="250825" y="334963"/>
            <a:ext cx="1820863" cy="460375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2400" b="1" dirty="0"/>
              <a:t>Indução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983413" y="5430838"/>
            <a:ext cx="1944687" cy="461962"/>
          </a:xfrm>
          <a:prstGeom prst="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Dedução</a:t>
            </a:r>
          </a:p>
        </p:txBody>
      </p:sp>
      <p:sp>
        <p:nvSpPr>
          <p:cNvPr id="25605" name="CaixaDeTexto 4"/>
          <p:cNvSpPr txBox="1">
            <a:spLocks noChangeArrowheads="1"/>
          </p:cNvSpPr>
          <p:nvPr/>
        </p:nvSpPr>
        <p:spPr bwMode="auto">
          <a:xfrm>
            <a:off x="250825" y="1196975"/>
            <a:ext cx="1820863" cy="461963"/>
          </a:xfrm>
          <a:prstGeom prst="rect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2400" b="1" dirty="0"/>
              <a:t>Qualitativo</a:t>
            </a:r>
          </a:p>
        </p:txBody>
      </p:sp>
      <p:sp>
        <p:nvSpPr>
          <p:cNvPr id="25606" name="CaixaDeTexto 5"/>
          <p:cNvSpPr txBox="1">
            <a:spLocks noChangeArrowheads="1"/>
          </p:cNvSpPr>
          <p:nvPr/>
        </p:nvSpPr>
        <p:spPr bwMode="auto">
          <a:xfrm>
            <a:off x="6659563" y="6092825"/>
            <a:ext cx="2268537" cy="461963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2400" b="1" dirty="0"/>
              <a:t>Quantitativo</a:t>
            </a:r>
          </a:p>
        </p:txBody>
      </p:sp>
    </p:spTree>
    <p:extLst>
      <p:ext uri="{BB962C8B-B14F-4D97-AF65-F5344CB8AC3E}">
        <p14:creationId xmlns:p14="http://schemas.microsoft.com/office/powerpoint/2010/main" val="136850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548680"/>
            <a:ext cx="792088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Estrutura de uma dissertação</a:t>
            </a:r>
          </a:p>
          <a:p>
            <a:pPr>
              <a:lnSpc>
                <a:spcPct val="150000"/>
              </a:lnSpc>
            </a:pPr>
            <a:endParaRPr lang="pt-BR" sz="2800" dirty="0"/>
          </a:p>
          <a:p>
            <a:pPr>
              <a:lnSpc>
                <a:spcPct val="150000"/>
              </a:lnSpc>
            </a:pPr>
            <a:r>
              <a:rPr lang="pt-BR" sz="2800" dirty="0" smtClean="0"/>
              <a:t>Introdução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Revisão da literatura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Proposição – Objetivos / Hipóteses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Materiais e métodos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Resultados 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Discussão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Conclusões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0222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0355" y="692696"/>
            <a:ext cx="756084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INTRODUÇÃO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Assunto da dissertação 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Objetivos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Síntese do conhecimento atual sobre o tema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História do tema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Importância – teórica e prática (sua contribuição)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Como abordou o assunto (lugar, época, condições, limitações)</a:t>
            </a: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44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764704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Revisão da Literatura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Foco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Qualidade da literatura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Amplitude da revisão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Principais autores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Linhas teóricas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Notas – Resumos (pontos fundamentais; controvérsias; argumentos relevantes)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185225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05273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PROPOSIÇÃO</a:t>
            </a:r>
            <a:endParaRPr lang="pt-BR" sz="2800" dirty="0" smtClean="0"/>
          </a:p>
          <a:p>
            <a:pPr>
              <a:lnSpc>
                <a:spcPct val="150000"/>
              </a:lnSpc>
            </a:pPr>
            <a:r>
              <a:rPr lang="pt-BR" sz="2800" dirty="0" smtClean="0"/>
              <a:t>Hipóteses (projeto)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O que você defende? (dissertação)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2367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2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MATERIAIS E MÉTODOS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O que utilizou na pesquisa?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Instrumentos, softwares, testes de laboratórios, questionários, entrevistas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Como realizou a pesquisa?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Abordagem teórica</a:t>
            </a:r>
          </a:p>
          <a:p>
            <a:pPr>
              <a:lnSpc>
                <a:spcPct val="150000"/>
              </a:lnSpc>
            </a:pPr>
            <a:r>
              <a:rPr lang="pt-BR" sz="2800" dirty="0"/>
              <a:t>T</a:t>
            </a:r>
            <a:r>
              <a:rPr lang="pt-BR" sz="2800" dirty="0" smtClean="0"/>
              <a:t>estes estatísticos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 partir destas orientações, outro pesquisador deve ser capaz de realizar a pesquisa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24548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1600" y="836712"/>
            <a:ext cx="748883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RESULTADOS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Dados numéricos – tabelas, gráficos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Observações realizadas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Análises qualitativas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Análises estatísticas</a:t>
            </a:r>
            <a:endParaRPr lang="pt-BR" sz="2800" dirty="0"/>
          </a:p>
          <a:p>
            <a:pPr>
              <a:lnSpc>
                <a:spcPct val="150000"/>
              </a:lnSpc>
            </a:pPr>
            <a:endParaRPr lang="pt-BR" sz="2800" b="1" dirty="0" smtClean="0"/>
          </a:p>
          <a:p>
            <a:pPr>
              <a:lnSpc>
                <a:spcPct val="150000"/>
              </a:lnSpc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46294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908720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/>
              <a:t>DISCUSSÃO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Associações, correlações, tendências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Relação dos resultados com outras pesquisas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Confirma ou refuta outras pesquisas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Causas prováveis dos achados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Novas hipóteses a partir do seu estudo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Novas pesquisas necessárias</a:t>
            </a:r>
          </a:p>
          <a:p>
            <a:pPr>
              <a:lnSpc>
                <a:spcPct val="150000"/>
              </a:lnSpc>
            </a:pPr>
            <a:r>
              <a:rPr lang="pt-BR" sz="2800" dirty="0" smtClean="0"/>
              <a:t>Limitações existentes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650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404664"/>
            <a:ext cx="7704856" cy="5006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 smtClean="0"/>
              <a:t>CONCLUSÕES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Quais são as afirmações mais importantes que se pode fazer a partir da sua pesquisa?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Que problemas foram resolvidos?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Quais transformações sua pesquisa traz para o campo de estudos?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Os métodos utilizados são adequados?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Qual sua postura diante das controvérsias da área?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Qual a sua resposta para seu problema inicial?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44849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166</TotalTime>
  <Words>272</Words>
  <Application>Microsoft Office PowerPoint</Application>
  <PresentationFormat>Apresentação na tela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Schoolbook</vt:lpstr>
      <vt:lpstr>Wingdings</vt:lpstr>
      <vt:lpstr>Wingdings 2</vt:lpstr>
      <vt:lpstr>Balcão Envidraçado</vt:lpstr>
      <vt:lpstr>Conhecimento e Pesquisa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Conhecimento e Pesquisa</dc:title>
  <dc:creator>Antonio</dc:creator>
  <cp:lastModifiedBy>Diversitas 2</cp:lastModifiedBy>
  <cp:revision>13</cp:revision>
  <dcterms:created xsi:type="dcterms:W3CDTF">2017-08-04T14:28:10Z</dcterms:created>
  <dcterms:modified xsi:type="dcterms:W3CDTF">2017-10-27T12:54:49Z</dcterms:modified>
</cp:coreProperties>
</file>