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704" r:id="rId2"/>
  </p:sldMasterIdLst>
  <p:notesMasterIdLst>
    <p:notesMasterId r:id="rId22"/>
  </p:notesMasterIdLst>
  <p:handoutMasterIdLst>
    <p:handoutMasterId r:id="rId23"/>
  </p:handoutMasterIdLst>
  <p:sldIdLst>
    <p:sldId id="265" r:id="rId3"/>
    <p:sldId id="282" r:id="rId4"/>
    <p:sldId id="289" r:id="rId5"/>
    <p:sldId id="268" r:id="rId6"/>
    <p:sldId id="273" r:id="rId7"/>
    <p:sldId id="274" r:id="rId8"/>
    <p:sldId id="291" r:id="rId9"/>
    <p:sldId id="290" r:id="rId10"/>
    <p:sldId id="292" r:id="rId11"/>
    <p:sldId id="294" r:id="rId12"/>
    <p:sldId id="295" r:id="rId13"/>
    <p:sldId id="296" r:id="rId14"/>
    <p:sldId id="298" r:id="rId15"/>
    <p:sldId id="299" r:id="rId16"/>
    <p:sldId id="297" r:id="rId17"/>
    <p:sldId id="300" r:id="rId18"/>
    <p:sldId id="276" r:id="rId19"/>
    <p:sldId id="277" r:id="rId20"/>
    <p:sldId id="270" r:id="rId2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a Gomes do Carmo" initials="MGdC" lastIdx="1" clrIdx="0">
    <p:extLst>
      <p:ext uri="{19B8F6BF-5375-455C-9EA6-DF929625EA0E}">
        <p15:presenceInfo xmlns:p15="http://schemas.microsoft.com/office/powerpoint/2012/main" userId="S-1-5-21-770396152-795363933-3268064747-4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400"/>
    <a:srgbClr val="336600"/>
    <a:srgbClr val="D1FFA3"/>
    <a:srgbClr val="7BB800"/>
    <a:srgbClr val="FFAB97"/>
    <a:srgbClr val="CC0000"/>
    <a:srgbClr val="003300"/>
    <a:srgbClr val="7D8046"/>
    <a:srgbClr val="CCFF65"/>
    <a:srgbClr val="B4A8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01" autoAdjust="0"/>
  </p:normalViewPr>
  <p:slideViewPr>
    <p:cSldViewPr>
      <p:cViewPr varScale="1">
        <p:scale>
          <a:sx n="92" d="100"/>
          <a:sy n="92" d="100"/>
        </p:scale>
        <p:origin x="134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755DC3-EA31-4C71-85DB-E931EBCE47C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F4BD926-33BF-45EA-B839-1667E1AB71DB}">
      <dgm:prSet phldrT="[Texto]" custT="1"/>
      <dgm:spPr>
        <a:solidFill>
          <a:srgbClr val="003300"/>
        </a:solidFill>
        <a:ln>
          <a:solidFill>
            <a:srgbClr val="003300"/>
          </a:solidFill>
        </a:ln>
      </dgm:spPr>
      <dgm:t>
        <a:bodyPr/>
        <a:lstStyle/>
        <a:p>
          <a:r>
            <a:rPr lang="pt-BR" sz="3200" dirty="0" smtClean="0"/>
            <a:t>CT</a:t>
          </a:r>
          <a:endParaRPr lang="pt-BR" sz="3200" dirty="0"/>
        </a:p>
      </dgm:t>
    </dgm:pt>
    <dgm:pt modelId="{DC27CAD6-5A66-43E9-BCC4-727D810F2BB5}" type="parTrans" cxnId="{0C99A104-D00D-425A-8FE6-B8DF325089BC}">
      <dgm:prSet/>
      <dgm:spPr/>
      <dgm:t>
        <a:bodyPr/>
        <a:lstStyle/>
        <a:p>
          <a:endParaRPr lang="pt-BR"/>
        </a:p>
      </dgm:t>
    </dgm:pt>
    <dgm:pt modelId="{E49C99D2-D7E3-49E3-A45C-4F3DD69C5045}" type="sibTrans" cxnId="{0C99A104-D00D-425A-8FE6-B8DF325089BC}">
      <dgm:prSet/>
      <dgm:spPr/>
      <dgm:t>
        <a:bodyPr/>
        <a:lstStyle/>
        <a:p>
          <a:endParaRPr lang="pt-BR"/>
        </a:p>
      </dgm:t>
    </dgm:pt>
    <dgm:pt modelId="{E6F59468-70D6-4745-896A-7DE0A6A76F0A}">
      <dgm:prSet phldrT="[Texto]" custT="1"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r>
            <a:rPr lang="pt-BR" sz="3200" dirty="0" smtClean="0"/>
            <a:t>COT</a:t>
          </a:r>
          <a:endParaRPr lang="pt-BR" sz="3200" dirty="0"/>
        </a:p>
      </dgm:t>
    </dgm:pt>
    <dgm:pt modelId="{91D27409-7796-4348-A2D2-1C7583C0119B}" type="parTrans" cxnId="{85398C48-CA7E-48C1-9063-19CDAB8B8A7C}">
      <dgm:prSet/>
      <dgm:spPr/>
      <dgm:t>
        <a:bodyPr/>
        <a:lstStyle/>
        <a:p>
          <a:endParaRPr lang="pt-BR"/>
        </a:p>
      </dgm:t>
    </dgm:pt>
    <dgm:pt modelId="{5C5CE048-19CC-4C3C-985B-23504B0DEC68}" type="sibTrans" cxnId="{85398C48-CA7E-48C1-9063-19CDAB8B8A7C}">
      <dgm:prSet/>
      <dgm:spPr/>
      <dgm:t>
        <a:bodyPr/>
        <a:lstStyle/>
        <a:p>
          <a:endParaRPr lang="pt-BR"/>
        </a:p>
      </dgm:t>
    </dgm:pt>
    <dgm:pt modelId="{F783666A-D489-456F-9FF4-2F3251CFFE61}">
      <dgm:prSet phldrT="[Texto]" custT="1"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3200" dirty="0" smtClean="0"/>
            <a:t>COE</a:t>
          </a:r>
          <a:endParaRPr lang="pt-BR" sz="3200" dirty="0"/>
        </a:p>
      </dgm:t>
    </dgm:pt>
    <dgm:pt modelId="{BEEBDED2-4F71-4BCA-B5F6-9AEB236A0699}" type="parTrans" cxnId="{3FBAA383-021B-40E4-BF36-816EF40619F2}">
      <dgm:prSet/>
      <dgm:spPr/>
      <dgm:t>
        <a:bodyPr/>
        <a:lstStyle/>
        <a:p>
          <a:endParaRPr lang="pt-BR"/>
        </a:p>
      </dgm:t>
    </dgm:pt>
    <dgm:pt modelId="{09E2DF21-AA78-45E4-8063-438A69BCF82E}" type="sibTrans" cxnId="{3FBAA383-021B-40E4-BF36-816EF40619F2}">
      <dgm:prSet/>
      <dgm:spPr/>
      <dgm:t>
        <a:bodyPr/>
        <a:lstStyle/>
        <a:p>
          <a:endParaRPr lang="pt-BR"/>
        </a:p>
      </dgm:t>
    </dgm:pt>
    <dgm:pt modelId="{7DDDBE7A-CA91-4900-9100-92B9A0623761}" type="pres">
      <dgm:prSet presAssocID="{92755DC3-EA31-4C71-85DB-E931EBCE47C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C305B6-4C3A-4D44-B158-9EA9A459BB72}" type="pres">
      <dgm:prSet presAssocID="{92755DC3-EA31-4C71-85DB-E931EBCE47C1}" presName="comp1" presStyleCnt="0"/>
      <dgm:spPr/>
    </dgm:pt>
    <dgm:pt modelId="{04C7B89E-B322-4927-B58B-4B9B616ADCCD}" type="pres">
      <dgm:prSet presAssocID="{92755DC3-EA31-4C71-85DB-E931EBCE47C1}" presName="circle1" presStyleLbl="node1" presStyleIdx="0" presStyleCnt="3"/>
      <dgm:spPr/>
      <dgm:t>
        <a:bodyPr/>
        <a:lstStyle/>
        <a:p>
          <a:endParaRPr lang="pt-BR"/>
        </a:p>
      </dgm:t>
    </dgm:pt>
    <dgm:pt modelId="{F7920434-9FFF-4859-896A-761C2EEA2D69}" type="pres">
      <dgm:prSet presAssocID="{92755DC3-EA31-4C71-85DB-E931EBCE47C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BD2A4B-4981-400B-A3D5-7EB358C49CC8}" type="pres">
      <dgm:prSet presAssocID="{92755DC3-EA31-4C71-85DB-E931EBCE47C1}" presName="comp2" presStyleCnt="0"/>
      <dgm:spPr/>
    </dgm:pt>
    <dgm:pt modelId="{3B5432FC-161D-4CF1-BDCA-0512FB0BCA18}" type="pres">
      <dgm:prSet presAssocID="{92755DC3-EA31-4C71-85DB-E931EBCE47C1}" presName="circle2" presStyleLbl="node1" presStyleIdx="1" presStyleCnt="3"/>
      <dgm:spPr/>
      <dgm:t>
        <a:bodyPr/>
        <a:lstStyle/>
        <a:p>
          <a:endParaRPr lang="pt-BR"/>
        </a:p>
      </dgm:t>
    </dgm:pt>
    <dgm:pt modelId="{79729496-9E50-458F-8B77-B16180402F46}" type="pres">
      <dgm:prSet presAssocID="{92755DC3-EA31-4C71-85DB-E931EBCE47C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909EA4-A204-4D82-B44A-31A3BB231EA9}" type="pres">
      <dgm:prSet presAssocID="{92755DC3-EA31-4C71-85DB-E931EBCE47C1}" presName="comp3" presStyleCnt="0"/>
      <dgm:spPr/>
    </dgm:pt>
    <dgm:pt modelId="{248363D2-A8CE-4729-A010-A817E876CAD5}" type="pres">
      <dgm:prSet presAssocID="{92755DC3-EA31-4C71-85DB-E931EBCE47C1}" presName="circle3" presStyleLbl="node1" presStyleIdx="2" presStyleCnt="3"/>
      <dgm:spPr/>
      <dgm:t>
        <a:bodyPr/>
        <a:lstStyle/>
        <a:p>
          <a:endParaRPr lang="pt-BR"/>
        </a:p>
      </dgm:t>
    </dgm:pt>
    <dgm:pt modelId="{1DDC1668-DF17-45AF-AADA-95DB61413501}" type="pres">
      <dgm:prSet presAssocID="{92755DC3-EA31-4C71-85DB-E931EBCE47C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3FBAA383-021B-40E4-BF36-816EF40619F2}" srcId="{92755DC3-EA31-4C71-85DB-E931EBCE47C1}" destId="{F783666A-D489-456F-9FF4-2F3251CFFE61}" srcOrd="2" destOrd="0" parTransId="{BEEBDED2-4F71-4BCA-B5F6-9AEB236A0699}" sibTransId="{09E2DF21-AA78-45E4-8063-438A69BCF82E}"/>
    <dgm:cxn modelId="{6B0813E0-628B-496C-9E04-2F7FEB50BA47}" type="presOf" srcId="{E6F59468-70D6-4745-896A-7DE0A6A76F0A}" destId="{3B5432FC-161D-4CF1-BDCA-0512FB0BCA18}" srcOrd="0" destOrd="0" presId="urn:microsoft.com/office/officeart/2005/8/layout/venn2"/>
    <dgm:cxn modelId="{5E5434BC-750C-4B7C-8323-7F250FDE974B}" type="presOf" srcId="{0F4BD926-33BF-45EA-B839-1667E1AB71DB}" destId="{F7920434-9FFF-4859-896A-761C2EEA2D69}" srcOrd="1" destOrd="0" presId="urn:microsoft.com/office/officeart/2005/8/layout/venn2"/>
    <dgm:cxn modelId="{4D5AF5A3-C829-47E5-86C1-35435269EFE6}" type="presOf" srcId="{92755DC3-EA31-4C71-85DB-E931EBCE47C1}" destId="{7DDDBE7A-CA91-4900-9100-92B9A0623761}" srcOrd="0" destOrd="0" presId="urn:microsoft.com/office/officeart/2005/8/layout/venn2"/>
    <dgm:cxn modelId="{0C99A104-D00D-425A-8FE6-B8DF325089BC}" srcId="{92755DC3-EA31-4C71-85DB-E931EBCE47C1}" destId="{0F4BD926-33BF-45EA-B839-1667E1AB71DB}" srcOrd="0" destOrd="0" parTransId="{DC27CAD6-5A66-43E9-BCC4-727D810F2BB5}" sibTransId="{E49C99D2-D7E3-49E3-A45C-4F3DD69C5045}"/>
    <dgm:cxn modelId="{B4570F75-7A41-4545-856F-E67E2DE173BF}" type="presOf" srcId="{F783666A-D489-456F-9FF4-2F3251CFFE61}" destId="{248363D2-A8CE-4729-A010-A817E876CAD5}" srcOrd="0" destOrd="0" presId="urn:microsoft.com/office/officeart/2005/8/layout/venn2"/>
    <dgm:cxn modelId="{85398C48-CA7E-48C1-9063-19CDAB8B8A7C}" srcId="{92755DC3-EA31-4C71-85DB-E931EBCE47C1}" destId="{E6F59468-70D6-4745-896A-7DE0A6A76F0A}" srcOrd="1" destOrd="0" parTransId="{91D27409-7796-4348-A2D2-1C7583C0119B}" sibTransId="{5C5CE048-19CC-4C3C-985B-23504B0DEC68}"/>
    <dgm:cxn modelId="{CC3EB3BC-21D5-445B-8B64-27B3687A4AE8}" type="presOf" srcId="{F783666A-D489-456F-9FF4-2F3251CFFE61}" destId="{1DDC1668-DF17-45AF-AADA-95DB61413501}" srcOrd="1" destOrd="0" presId="urn:microsoft.com/office/officeart/2005/8/layout/venn2"/>
    <dgm:cxn modelId="{0BA26F2D-85F2-4F99-8F72-EA9DE896FABD}" type="presOf" srcId="{0F4BD926-33BF-45EA-B839-1667E1AB71DB}" destId="{04C7B89E-B322-4927-B58B-4B9B616ADCCD}" srcOrd="0" destOrd="0" presId="urn:microsoft.com/office/officeart/2005/8/layout/venn2"/>
    <dgm:cxn modelId="{3D73D66E-4385-47C4-AC84-1EAC3DEA6852}" type="presOf" srcId="{E6F59468-70D6-4745-896A-7DE0A6A76F0A}" destId="{79729496-9E50-458F-8B77-B16180402F46}" srcOrd="1" destOrd="0" presId="urn:microsoft.com/office/officeart/2005/8/layout/venn2"/>
    <dgm:cxn modelId="{897D44E6-8CC2-4F77-AAA2-94D4A60B3DD7}" type="presParOf" srcId="{7DDDBE7A-CA91-4900-9100-92B9A0623761}" destId="{7DC305B6-4C3A-4D44-B158-9EA9A459BB72}" srcOrd="0" destOrd="0" presId="urn:microsoft.com/office/officeart/2005/8/layout/venn2"/>
    <dgm:cxn modelId="{4395DBCD-1D49-4356-B5B9-1644C1BA0EDC}" type="presParOf" srcId="{7DC305B6-4C3A-4D44-B158-9EA9A459BB72}" destId="{04C7B89E-B322-4927-B58B-4B9B616ADCCD}" srcOrd="0" destOrd="0" presId="urn:microsoft.com/office/officeart/2005/8/layout/venn2"/>
    <dgm:cxn modelId="{727E5F06-3403-479A-9B30-61C7E25A6DDC}" type="presParOf" srcId="{7DC305B6-4C3A-4D44-B158-9EA9A459BB72}" destId="{F7920434-9FFF-4859-896A-761C2EEA2D69}" srcOrd="1" destOrd="0" presId="urn:microsoft.com/office/officeart/2005/8/layout/venn2"/>
    <dgm:cxn modelId="{DC69EC51-9BB8-4EB4-8BAA-80094F7BD82F}" type="presParOf" srcId="{7DDDBE7A-CA91-4900-9100-92B9A0623761}" destId="{67BD2A4B-4981-400B-A3D5-7EB358C49CC8}" srcOrd="1" destOrd="0" presId="urn:microsoft.com/office/officeart/2005/8/layout/venn2"/>
    <dgm:cxn modelId="{915EBF8C-C896-41D3-BAE9-A2232A84EDD9}" type="presParOf" srcId="{67BD2A4B-4981-400B-A3D5-7EB358C49CC8}" destId="{3B5432FC-161D-4CF1-BDCA-0512FB0BCA18}" srcOrd="0" destOrd="0" presId="urn:microsoft.com/office/officeart/2005/8/layout/venn2"/>
    <dgm:cxn modelId="{D41682A5-C86D-46D2-8E25-6E4946A8499D}" type="presParOf" srcId="{67BD2A4B-4981-400B-A3D5-7EB358C49CC8}" destId="{79729496-9E50-458F-8B77-B16180402F46}" srcOrd="1" destOrd="0" presId="urn:microsoft.com/office/officeart/2005/8/layout/venn2"/>
    <dgm:cxn modelId="{DEBD074D-F56E-4177-80AD-68F96DAB5F68}" type="presParOf" srcId="{7DDDBE7A-CA91-4900-9100-92B9A0623761}" destId="{DB909EA4-A204-4D82-B44A-31A3BB231EA9}" srcOrd="2" destOrd="0" presId="urn:microsoft.com/office/officeart/2005/8/layout/venn2"/>
    <dgm:cxn modelId="{86CC3510-7B07-4E7B-ABB0-28BC6BB21E65}" type="presParOf" srcId="{DB909EA4-A204-4D82-B44A-31A3BB231EA9}" destId="{248363D2-A8CE-4729-A010-A817E876CAD5}" srcOrd="0" destOrd="0" presId="urn:microsoft.com/office/officeart/2005/8/layout/venn2"/>
    <dgm:cxn modelId="{18DA1D9B-F2B1-47AB-B71E-C74FB8B056D1}" type="presParOf" srcId="{DB909EA4-A204-4D82-B44A-31A3BB231EA9}" destId="{1DDC1668-DF17-45AF-AADA-95DB6141350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F6B0B4A-9E99-46D4-8402-7C722670943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4C046B-953A-4465-9A80-9133E7281796}">
      <dgm:prSet phldrT="[Texto]"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r>
            <a:rPr lang="pt-BR" dirty="0" smtClean="0"/>
            <a:t>COT</a:t>
          </a:r>
          <a:endParaRPr lang="pt-BR" dirty="0"/>
        </a:p>
      </dgm:t>
    </dgm:pt>
    <dgm:pt modelId="{C5E5EDDF-B680-45B9-A8DB-350DD519EA8E}" type="parTrans" cxnId="{66AF724D-4D01-4E8D-B545-67DA7AE5FDA9}">
      <dgm:prSet/>
      <dgm:spPr/>
      <dgm:t>
        <a:bodyPr/>
        <a:lstStyle/>
        <a:p>
          <a:endParaRPr lang="pt-BR"/>
        </a:p>
      </dgm:t>
    </dgm:pt>
    <dgm:pt modelId="{20115F8B-CEF9-4F30-8A51-E4710FAF75D1}" type="sibTrans" cxnId="{66AF724D-4D01-4E8D-B545-67DA7AE5FDA9}">
      <dgm:prSet/>
      <dgm:spPr/>
      <dgm:t>
        <a:bodyPr/>
        <a:lstStyle/>
        <a:p>
          <a:endParaRPr lang="pt-BR"/>
        </a:p>
      </dgm:t>
    </dgm:pt>
    <dgm:pt modelId="{8CD183BD-8313-471C-8EDF-4EA7B3CAC631}">
      <dgm:prSet phldrT="[Texto]" custT="1"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2400" b="0" dirty="0" smtClean="0">
              <a:ln w="9525">
                <a:solidFill>
                  <a:schemeClr val="bg1"/>
                </a:solidFill>
              </a:ln>
              <a:solidFill>
                <a:schemeClr val="accent3"/>
              </a:solidFill>
            </a:rPr>
            <a:t>COE</a:t>
          </a:r>
          <a:endParaRPr lang="pt-BR" sz="3200" b="0" dirty="0">
            <a:ln w="9525">
              <a:solidFill>
                <a:schemeClr val="bg1"/>
              </a:solidFill>
            </a:ln>
            <a:solidFill>
              <a:schemeClr val="accent3"/>
            </a:solidFill>
          </a:endParaRPr>
        </a:p>
      </dgm:t>
    </dgm:pt>
    <dgm:pt modelId="{02CAFE5C-EF94-4096-A8FF-27ADC6DF6295}" type="parTrans" cxnId="{E02F99EC-73A3-43C8-BB5E-359ACA6E8B0E}">
      <dgm:prSet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endParaRPr lang="pt-BR" dirty="0"/>
        </a:p>
      </dgm:t>
    </dgm:pt>
    <dgm:pt modelId="{2F1B7985-0D88-46B3-A24B-245EC2B025BA}" type="sibTrans" cxnId="{E02F99EC-73A3-43C8-BB5E-359ACA6E8B0E}">
      <dgm:prSet/>
      <dgm:spPr/>
      <dgm:t>
        <a:bodyPr/>
        <a:lstStyle/>
        <a:p>
          <a:endParaRPr lang="pt-BR"/>
        </a:p>
      </dgm:t>
    </dgm:pt>
    <dgm:pt modelId="{EF02C45A-EA84-4879-BBFE-2A2C58DD8053}">
      <dgm:prSet phldrT="[Texto]" custT="1"/>
      <dgm:spPr>
        <a:solidFill>
          <a:srgbClr val="B4A875"/>
        </a:solidFill>
        <a:ln>
          <a:solidFill>
            <a:srgbClr val="B4A875"/>
          </a:solidFill>
        </a:ln>
      </dgm:spPr>
      <dgm:t>
        <a:bodyPr/>
        <a:lstStyle/>
        <a:p>
          <a:r>
            <a:rPr lang="pt-BR" sz="2000" b="1" dirty="0" smtClean="0">
              <a:solidFill>
                <a:schemeClr val="tx2"/>
              </a:solidFill>
            </a:rPr>
            <a:t>Pró-labore</a:t>
          </a:r>
          <a:endParaRPr lang="pt-BR" sz="2000" b="1" dirty="0">
            <a:solidFill>
              <a:schemeClr val="tx2"/>
            </a:solidFill>
          </a:endParaRPr>
        </a:p>
      </dgm:t>
    </dgm:pt>
    <dgm:pt modelId="{8B49D1A4-6344-465D-83EC-2E98D85195C8}" type="parTrans" cxnId="{0EC000E8-365F-4196-B728-43BDA7D76188}">
      <dgm:prSet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endParaRPr lang="pt-BR"/>
        </a:p>
      </dgm:t>
    </dgm:pt>
    <dgm:pt modelId="{A9A1EB4F-1AA2-40B2-BF5F-095787E60D25}" type="sibTrans" cxnId="{0EC000E8-365F-4196-B728-43BDA7D76188}">
      <dgm:prSet/>
      <dgm:spPr/>
      <dgm:t>
        <a:bodyPr/>
        <a:lstStyle/>
        <a:p>
          <a:endParaRPr lang="pt-BR"/>
        </a:p>
      </dgm:t>
    </dgm:pt>
    <dgm:pt modelId="{784491C0-68CB-4564-BEF8-6CBF3F7B9205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2400" b="1" dirty="0" smtClean="0">
              <a:solidFill>
                <a:schemeClr val="tx2"/>
              </a:solidFill>
            </a:rPr>
            <a:t>Deprecia-ções</a:t>
          </a:r>
          <a:endParaRPr lang="pt-BR" sz="1800" b="1" dirty="0">
            <a:solidFill>
              <a:schemeClr val="tx2"/>
            </a:solidFill>
          </a:endParaRPr>
        </a:p>
      </dgm:t>
    </dgm:pt>
    <dgm:pt modelId="{80446668-613E-4998-B686-75A15BA07153}" type="parTrans" cxnId="{9EED2A75-3843-4380-BA56-9F877CF2DE46}">
      <dgm:prSet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endParaRPr lang="pt-BR"/>
        </a:p>
      </dgm:t>
    </dgm:pt>
    <dgm:pt modelId="{4B7B9921-EF82-45AE-8D6A-D121774EBB35}" type="sibTrans" cxnId="{9EED2A75-3843-4380-BA56-9F877CF2DE46}">
      <dgm:prSet/>
      <dgm:spPr/>
      <dgm:t>
        <a:bodyPr/>
        <a:lstStyle/>
        <a:p>
          <a:endParaRPr lang="pt-BR"/>
        </a:p>
      </dgm:t>
    </dgm:pt>
    <dgm:pt modelId="{3F4BE79E-F2FE-41CB-9879-116D61116F52}" type="pres">
      <dgm:prSet presAssocID="{0F6B0B4A-9E99-46D4-8402-7C72267094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2E341A-575D-4B07-A976-A8630777A535}" type="pres">
      <dgm:prSet presAssocID="{184C046B-953A-4465-9A80-9133E7281796}" presName="centerShape" presStyleLbl="node0" presStyleIdx="0" presStyleCnt="1" custScaleX="106207" custScaleY="102935" custLinFactNeighborX="811" custLinFactNeighborY="2411"/>
      <dgm:spPr/>
      <dgm:t>
        <a:bodyPr/>
        <a:lstStyle/>
        <a:p>
          <a:endParaRPr lang="pt-BR"/>
        </a:p>
      </dgm:t>
    </dgm:pt>
    <dgm:pt modelId="{A503890A-7A5D-49CD-A6A4-8689BFF11E7B}" type="pres">
      <dgm:prSet presAssocID="{02CAFE5C-EF94-4096-A8FF-27ADC6DF6295}" presName="parTrans" presStyleLbl="sibTrans2D1" presStyleIdx="0" presStyleCnt="3" custScaleX="123848" custLinFactNeighborY="944" custRadScaleRad="200025" custRadScaleInc="-2147483648"/>
      <dgm:spPr/>
      <dgm:t>
        <a:bodyPr/>
        <a:lstStyle/>
        <a:p>
          <a:endParaRPr lang="pt-BR"/>
        </a:p>
      </dgm:t>
    </dgm:pt>
    <dgm:pt modelId="{19300770-6258-4AC5-BB43-CC88E2696ABA}" type="pres">
      <dgm:prSet presAssocID="{02CAFE5C-EF94-4096-A8FF-27ADC6DF6295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B7CB0552-17E2-4E9D-965A-6B19CF137571}" type="pres">
      <dgm:prSet presAssocID="{8CD183BD-8313-471C-8EDF-4EA7B3CAC631}" presName="node" presStyleLbl="node1" presStyleIdx="0" presStyleCnt="3" custScaleX="131626" custScaleY="113505" custRadScaleRad="94052" custRadScaleInc="2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D5684-3559-4D28-B013-5631A65FDF2E}" type="pres">
      <dgm:prSet presAssocID="{8B49D1A4-6344-465D-83EC-2E98D85195C8}" presName="parTrans" presStyleLbl="sibTrans2D1" presStyleIdx="1" presStyleCnt="3" custLinFactNeighborX="-6945" custLinFactNeighborY="-7132" custRadScaleRad="200025" custRadScaleInc="-2147483648"/>
      <dgm:spPr/>
      <dgm:t>
        <a:bodyPr/>
        <a:lstStyle/>
        <a:p>
          <a:endParaRPr lang="pt-BR"/>
        </a:p>
      </dgm:t>
    </dgm:pt>
    <dgm:pt modelId="{A52B5A25-D5BD-4989-A345-5F33B1EAAAA8}" type="pres">
      <dgm:prSet presAssocID="{8B49D1A4-6344-465D-83EC-2E98D85195C8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E1DECC5A-BAFC-4C5F-AFF5-71BF41FE4C33}" type="pres">
      <dgm:prSet presAssocID="{EF02C45A-EA84-4879-BBFE-2A2C58DD8053}" presName="node" presStyleLbl="node1" presStyleIdx="1" presStyleCnt="3" custScaleX="131626" custScaleY="113505" custRadScaleRad="107646" custRadScaleInc="-4907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088816-D33B-4D13-867A-87D9E25D1B53}" type="pres">
      <dgm:prSet presAssocID="{80446668-613E-4998-B686-75A15BA07153}" presName="parTrans" presStyleLbl="sibTrans2D1" presStyleIdx="2" presStyleCnt="3" custLinFactNeighborX="-9720" custLinFactNeighborY="-10364"/>
      <dgm:spPr/>
      <dgm:t>
        <a:bodyPr/>
        <a:lstStyle/>
        <a:p>
          <a:endParaRPr lang="pt-BR"/>
        </a:p>
      </dgm:t>
    </dgm:pt>
    <dgm:pt modelId="{F80C5935-394E-4A2A-BF1C-A06CB817CFD1}" type="pres">
      <dgm:prSet presAssocID="{80446668-613E-4998-B686-75A15BA07153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4D20FB43-C252-441A-8F1C-22EF529518E2}" type="pres">
      <dgm:prSet presAssocID="{784491C0-68CB-4564-BEF8-6CBF3F7B9205}" presName="node" presStyleLbl="node1" presStyleIdx="2" presStyleCnt="3" custScaleX="131626" custScaleY="113505" custRadScaleRad="104578" custRadScaleInc="490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19CC43F-AFA9-4A9C-A216-35B1ECE5C7E3}" type="presOf" srcId="{8CD183BD-8313-471C-8EDF-4EA7B3CAC631}" destId="{B7CB0552-17E2-4E9D-965A-6B19CF137571}" srcOrd="0" destOrd="0" presId="urn:microsoft.com/office/officeart/2005/8/layout/radial5"/>
    <dgm:cxn modelId="{E02F99EC-73A3-43C8-BB5E-359ACA6E8B0E}" srcId="{184C046B-953A-4465-9A80-9133E7281796}" destId="{8CD183BD-8313-471C-8EDF-4EA7B3CAC631}" srcOrd="0" destOrd="0" parTransId="{02CAFE5C-EF94-4096-A8FF-27ADC6DF6295}" sibTransId="{2F1B7985-0D88-46B3-A24B-245EC2B025BA}"/>
    <dgm:cxn modelId="{B02BA7CA-7B49-4D4F-8334-231CB7F6753D}" type="presOf" srcId="{8B49D1A4-6344-465D-83EC-2E98D85195C8}" destId="{A52B5A25-D5BD-4989-A345-5F33B1EAAAA8}" srcOrd="1" destOrd="0" presId="urn:microsoft.com/office/officeart/2005/8/layout/radial5"/>
    <dgm:cxn modelId="{D9ABC3FB-D004-4211-B6D3-6F1ACA38AE26}" type="presOf" srcId="{784491C0-68CB-4564-BEF8-6CBF3F7B9205}" destId="{4D20FB43-C252-441A-8F1C-22EF529518E2}" srcOrd="0" destOrd="0" presId="urn:microsoft.com/office/officeart/2005/8/layout/radial5"/>
    <dgm:cxn modelId="{9EED2A75-3843-4380-BA56-9F877CF2DE46}" srcId="{184C046B-953A-4465-9A80-9133E7281796}" destId="{784491C0-68CB-4564-BEF8-6CBF3F7B9205}" srcOrd="2" destOrd="0" parTransId="{80446668-613E-4998-B686-75A15BA07153}" sibTransId="{4B7B9921-EF82-45AE-8D6A-D121774EBB35}"/>
    <dgm:cxn modelId="{FAE6BE91-8366-4556-8EA0-9E7FADAE6E31}" type="presOf" srcId="{184C046B-953A-4465-9A80-9133E7281796}" destId="{802E341A-575D-4B07-A976-A8630777A535}" srcOrd="0" destOrd="0" presId="urn:microsoft.com/office/officeart/2005/8/layout/radial5"/>
    <dgm:cxn modelId="{4822082F-1F08-4E62-A098-1C34D28F705D}" type="presOf" srcId="{0F6B0B4A-9E99-46D4-8402-7C722670943E}" destId="{3F4BE79E-F2FE-41CB-9879-116D61116F52}" srcOrd="0" destOrd="0" presId="urn:microsoft.com/office/officeart/2005/8/layout/radial5"/>
    <dgm:cxn modelId="{D4961DE5-D801-4007-914E-B89EDC1534B1}" type="presOf" srcId="{80446668-613E-4998-B686-75A15BA07153}" destId="{33088816-D33B-4D13-867A-87D9E25D1B53}" srcOrd="0" destOrd="0" presId="urn:microsoft.com/office/officeart/2005/8/layout/radial5"/>
    <dgm:cxn modelId="{0EC000E8-365F-4196-B728-43BDA7D76188}" srcId="{184C046B-953A-4465-9A80-9133E7281796}" destId="{EF02C45A-EA84-4879-BBFE-2A2C58DD8053}" srcOrd="1" destOrd="0" parTransId="{8B49D1A4-6344-465D-83EC-2E98D85195C8}" sibTransId="{A9A1EB4F-1AA2-40B2-BF5F-095787E60D25}"/>
    <dgm:cxn modelId="{483F2BB5-15E2-4537-ACA3-9AB392D87784}" type="presOf" srcId="{02CAFE5C-EF94-4096-A8FF-27ADC6DF6295}" destId="{A503890A-7A5D-49CD-A6A4-8689BFF11E7B}" srcOrd="0" destOrd="0" presId="urn:microsoft.com/office/officeart/2005/8/layout/radial5"/>
    <dgm:cxn modelId="{AC1F0253-A6CE-406C-A3B0-80881068F88A}" type="presOf" srcId="{80446668-613E-4998-B686-75A15BA07153}" destId="{F80C5935-394E-4A2A-BF1C-A06CB817CFD1}" srcOrd="1" destOrd="0" presId="urn:microsoft.com/office/officeart/2005/8/layout/radial5"/>
    <dgm:cxn modelId="{90782963-9C5C-45E1-8652-B470FA9088ED}" type="presOf" srcId="{8B49D1A4-6344-465D-83EC-2E98D85195C8}" destId="{E24D5684-3559-4D28-B013-5631A65FDF2E}" srcOrd="0" destOrd="0" presId="urn:microsoft.com/office/officeart/2005/8/layout/radial5"/>
    <dgm:cxn modelId="{66AF724D-4D01-4E8D-B545-67DA7AE5FDA9}" srcId="{0F6B0B4A-9E99-46D4-8402-7C722670943E}" destId="{184C046B-953A-4465-9A80-9133E7281796}" srcOrd="0" destOrd="0" parTransId="{C5E5EDDF-B680-45B9-A8DB-350DD519EA8E}" sibTransId="{20115F8B-CEF9-4F30-8A51-E4710FAF75D1}"/>
    <dgm:cxn modelId="{B93A8F16-9009-4F56-BC4D-A4EF047B2735}" type="presOf" srcId="{02CAFE5C-EF94-4096-A8FF-27ADC6DF6295}" destId="{19300770-6258-4AC5-BB43-CC88E2696ABA}" srcOrd="1" destOrd="0" presId="urn:microsoft.com/office/officeart/2005/8/layout/radial5"/>
    <dgm:cxn modelId="{D18430A3-FF5B-4254-8D30-B1463E3F452D}" type="presOf" srcId="{EF02C45A-EA84-4879-BBFE-2A2C58DD8053}" destId="{E1DECC5A-BAFC-4C5F-AFF5-71BF41FE4C33}" srcOrd="0" destOrd="0" presId="urn:microsoft.com/office/officeart/2005/8/layout/radial5"/>
    <dgm:cxn modelId="{03BE62D0-6705-4387-A164-1C1AAEF2E332}" type="presParOf" srcId="{3F4BE79E-F2FE-41CB-9879-116D61116F52}" destId="{802E341A-575D-4B07-A976-A8630777A535}" srcOrd="0" destOrd="0" presId="urn:microsoft.com/office/officeart/2005/8/layout/radial5"/>
    <dgm:cxn modelId="{C267845E-62AF-4480-842B-2391178B16BE}" type="presParOf" srcId="{3F4BE79E-F2FE-41CB-9879-116D61116F52}" destId="{A503890A-7A5D-49CD-A6A4-8689BFF11E7B}" srcOrd="1" destOrd="0" presId="urn:microsoft.com/office/officeart/2005/8/layout/radial5"/>
    <dgm:cxn modelId="{2BEC188B-F301-44C6-8C2A-4906B57A2B9C}" type="presParOf" srcId="{A503890A-7A5D-49CD-A6A4-8689BFF11E7B}" destId="{19300770-6258-4AC5-BB43-CC88E2696ABA}" srcOrd="0" destOrd="0" presId="urn:microsoft.com/office/officeart/2005/8/layout/radial5"/>
    <dgm:cxn modelId="{6FC17D11-C222-4DB0-87FF-4162016246D9}" type="presParOf" srcId="{3F4BE79E-F2FE-41CB-9879-116D61116F52}" destId="{B7CB0552-17E2-4E9D-965A-6B19CF137571}" srcOrd="2" destOrd="0" presId="urn:microsoft.com/office/officeart/2005/8/layout/radial5"/>
    <dgm:cxn modelId="{D5A0B9CE-E2C9-4756-9739-5BB44DE96849}" type="presParOf" srcId="{3F4BE79E-F2FE-41CB-9879-116D61116F52}" destId="{E24D5684-3559-4D28-B013-5631A65FDF2E}" srcOrd="3" destOrd="0" presId="urn:microsoft.com/office/officeart/2005/8/layout/radial5"/>
    <dgm:cxn modelId="{9C4756F4-5229-464A-8291-66D9A9079D3D}" type="presParOf" srcId="{E24D5684-3559-4D28-B013-5631A65FDF2E}" destId="{A52B5A25-D5BD-4989-A345-5F33B1EAAAA8}" srcOrd="0" destOrd="0" presId="urn:microsoft.com/office/officeart/2005/8/layout/radial5"/>
    <dgm:cxn modelId="{94645B77-C383-4010-8EAC-2F22A6BADAA8}" type="presParOf" srcId="{3F4BE79E-F2FE-41CB-9879-116D61116F52}" destId="{E1DECC5A-BAFC-4C5F-AFF5-71BF41FE4C33}" srcOrd="4" destOrd="0" presId="urn:microsoft.com/office/officeart/2005/8/layout/radial5"/>
    <dgm:cxn modelId="{16B6B4F6-526D-4061-B9A8-A88E54563B6B}" type="presParOf" srcId="{3F4BE79E-F2FE-41CB-9879-116D61116F52}" destId="{33088816-D33B-4D13-867A-87D9E25D1B53}" srcOrd="5" destOrd="0" presId="urn:microsoft.com/office/officeart/2005/8/layout/radial5"/>
    <dgm:cxn modelId="{06CE421B-168E-47BF-A10C-822F7E0A2061}" type="presParOf" srcId="{33088816-D33B-4D13-867A-87D9E25D1B53}" destId="{F80C5935-394E-4A2A-BF1C-A06CB817CFD1}" srcOrd="0" destOrd="0" presId="urn:microsoft.com/office/officeart/2005/8/layout/radial5"/>
    <dgm:cxn modelId="{0BBF343A-A6A8-440D-9B24-A18BCC3EA572}" type="presParOf" srcId="{3F4BE79E-F2FE-41CB-9879-116D61116F52}" destId="{4D20FB43-C252-441A-8F1C-22EF529518E2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F6B0B4A-9E99-46D4-8402-7C722670943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4C046B-953A-4465-9A80-9133E7281796}">
      <dgm:prSet phldrT="[Texto]"/>
      <dgm:spPr>
        <a:solidFill>
          <a:srgbClr val="003300"/>
        </a:solidFill>
        <a:ln>
          <a:solidFill>
            <a:srgbClr val="003300"/>
          </a:solidFill>
        </a:ln>
      </dgm:spPr>
      <dgm:t>
        <a:bodyPr/>
        <a:lstStyle/>
        <a:p>
          <a:r>
            <a:rPr lang="pt-BR" dirty="0" smtClean="0"/>
            <a:t>CT</a:t>
          </a:r>
          <a:endParaRPr lang="pt-BR" dirty="0"/>
        </a:p>
      </dgm:t>
    </dgm:pt>
    <dgm:pt modelId="{C5E5EDDF-B680-45B9-A8DB-350DD519EA8E}" type="parTrans" cxnId="{66AF724D-4D01-4E8D-B545-67DA7AE5FDA9}">
      <dgm:prSet/>
      <dgm:spPr/>
      <dgm:t>
        <a:bodyPr/>
        <a:lstStyle/>
        <a:p>
          <a:endParaRPr lang="pt-BR"/>
        </a:p>
      </dgm:t>
    </dgm:pt>
    <dgm:pt modelId="{20115F8B-CEF9-4F30-8A51-E4710FAF75D1}" type="sibTrans" cxnId="{66AF724D-4D01-4E8D-B545-67DA7AE5FDA9}">
      <dgm:prSet/>
      <dgm:spPr/>
      <dgm:t>
        <a:bodyPr/>
        <a:lstStyle/>
        <a:p>
          <a:endParaRPr lang="pt-BR"/>
        </a:p>
      </dgm:t>
    </dgm:pt>
    <dgm:pt modelId="{EF02C45A-EA84-4879-BBFE-2A2C58DD8053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Custo de Oportunidade da Terra</a:t>
          </a:r>
          <a:endParaRPr lang="pt-BR" sz="1500" b="1" dirty="0">
            <a:solidFill>
              <a:schemeClr val="tx2"/>
            </a:solidFill>
          </a:endParaRPr>
        </a:p>
      </dgm:t>
    </dgm:pt>
    <dgm:pt modelId="{8B49D1A4-6344-465D-83EC-2E98D85195C8}" type="parTrans" cxnId="{0EC000E8-365F-4196-B728-43BDA7D76188}">
      <dgm:prSet/>
      <dgm:spPr>
        <a:solidFill>
          <a:srgbClr val="003300"/>
        </a:solidFill>
        <a:ln>
          <a:solidFill>
            <a:srgbClr val="003300"/>
          </a:solidFill>
        </a:ln>
      </dgm:spPr>
      <dgm:t>
        <a:bodyPr/>
        <a:lstStyle/>
        <a:p>
          <a:endParaRPr lang="pt-BR"/>
        </a:p>
      </dgm:t>
    </dgm:pt>
    <dgm:pt modelId="{A9A1EB4F-1AA2-40B2-BF5F-095787E60D25}" type="sibTrans" cxnId="{0EC000E8-365F-4196-B728-43BDA7D76188}">
      <dgm:prSet/>
      <dgm:spPr/>
      <dgm:t>
        <a:bodyPr/>
        <a:lstStyle/>
        <a:p>
          <a:endParaRPr lang="pt-BR"/>
        </a:p>
      </dgm:t>
    </dgm:pt>
    <dgm:pt modelId="{BBF186D7-8A24-455E-8A6C-5AB205DCF47B}">
      <dgm:prSet phldrT="[Texto]" custT="1"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endParaRPr lang="pt-BR" sz="3200" b="0" dirty="0">
            <a:ln w="9525">
              <a:solidFill>
                <a:schemeClr val="bg1"/>
              </a:solidFill>
            </a:ln>
            <a:solidFill>
              <a:schemeClr val="accent3"/>
            </a:solidFill>
          </a:endParaRPr>
        </a:p>
      </dgm:t>
    </dgm:pt>
    <dgm:pt modelId="{792824DA-157D-4809-864F-502C52524A6C}" type="parTrans" cxnId="{CE634578-B74D-4AEC-92BB-8E4B743CCAA5}">
      <dgm:prSet/>
      <dgm:spPr>
        <a:solidFill>
          <a:srgbClr val="003300"/>
        </a:solidFill>
        <a:ln>
          <a:solidFill>
            <a:srgbClr val="003300"/>
          </a:solidFill>
        </a:ln>
      </dgm:spPr>
      <dgm:t>
        <a:bodyPr/>
        <a:lstStyle/>
        <a:p>
          <a:endParaRPr lang="pt-BR"/>
        </a:p>
      </dgm:t>
    </dgm:pt>
    <dgm:pt modelId="{658D1363-43F3-4F03-8F49-1DE15357C250}" type="sibTrans" cxnId="{CE634578-B74D-4AEC-92BB-8E4B743CCAA5}">
      <dgm:prSet/>
      <dgm:spPr/>
      <dgm:t>
        <a:bodyPr/>
        <a:lstStyle/>
        <a:p>
          <a:endParaRPr lang="pt-BR"/>
        </a:p>
      </dgm:t>
    </dgm:pt>
    <dgm:pt modelId="{EBA29E0B-9697-4A14-9FA6-382EB765BE8C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Remuneração do Capital Imobilizado</a:t>
          </a:r>
          <a:endParaRPr lang="pt-BR" sz="1500" b="1" dirty="0">
            <a:solidFill>
              <a:schemeClr val="tx2"/>
            </a:solidFill>
          </a:endParaRPr>
        </a:p>
      </dgm:t>
    </dgm:pt>
    <dgm:pt modelId="{720861A6-819F-4414-B7A6-1838A72A0D40}" type="parTrans" cxnId="{E9684DD7-41A8-4F80-8036-245620DB2315}">
      <dgm:prSet/>
      <dgm:spPr>
        <a:solidFill>
          <a:srgbClr val="003300"/>
        </a:solidFill>
        <a:ln>
          <a:solidFill>
            <a:srgbClr val="003300"/>
          </a:solidFill>
        </a:ln>
      </dgm:spPr>
      <dgm:t>
        <a:bodyPr/>
        <a:lstStyle/>
        <a:p>
          <a:endParaRPr lang="pt-BR"/>
        </a:p>
      </dgm:t>
    </dgm:pt>
    <dgm:pt modelId="{5E165C2B-D214-470D-AD58-B670D02BE0F6}" type="sibTrans" cxnId="{E9684DD7-41A8-4F80-8036-245620DB2315}">
      <dgm:prSet/>
      <dgm:spPr/>
      <dgm:t>
        <a:bodyPr/>
        <a:lstStyle/>
        <a:p>
          <a:endParaRPr lang="pt-BR"/>
        </a:p>
      </dgm:t>
    </dgm:pt>
    <dgm:pt modelId="{3F4BE79E-F2FE-41CB-9879-116D61116F52}" type="pres">
      <dgm:prSet presAssocID="{0F6B0B4A-9E99-46D4-8402-7C72267094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2E341A-575D-4B07-A976-A8630777A535}" type="pres">
      <dgm:prSet presAssocID="{184C046B-953A-4465-9A80-9133E7281796}" presName="centerShape" presStyleLbl="node0" presStyleIdx="0" presStyleCnt="1" custScaleX="118651" custScaleY="114995"/>
      <dgm:spPr/>
      <dgm:t>
        <a:bodyPr/>
        <a:lstStyle/>
        <a:p>
          <a:endParaRPr lang="pt-BR"/>
        </a:p>
      </dgm:t>
    </dgm:pt>
    <dgm:pt modelId="{5E340813-F215-4A2D-86B7-C81A63B01E45}" type="pres">
      <dgm:prSet presAssocID="{792824DA-157D-4809-864F-502C52524A6C}" presName="parTrans" presStyleLbl="sibTrans2D1" presStyleIdx="0" presStyleCnt="3"/>
      <dgm:spPr/>
      <dgm:t>
        <a:bodyPr/>
        <a:lstStyle/>
        <a:p>
          <a:endParaRPr lang="pt-BR"/>
        </a:p>
      </dgm:t>
    </dgm:pt>
    <dgm:pt modelId="{3D807C8D-7282-4889-92B0-D3CA9F6730F4}" type="pres">
      <dgm:prSet presAssocID="{792824DA-157D-4809-864F-502C52524A6C}" presName="connectorText" presStyleLbl="sibTrans2D1" presStyleIdx="0" presStyleCnt="3"/>
      <dgm:spPr/>
      <dgm:t>
        <a:bodyPr/>
        <a:lstStyle/>
        <a:p>
          <a:endParaRPr lang="pt-BR"/>
        </a:p>
      </dgm:t>
    </dgm:pt>
    <dgm:pt modelId="{F058D9C2-BC2C-45DC-BB6A-C15854F3DC0B}" type="pres">
      <dgm:prSet presAssocID="{BBF186D7-8A24-455E-8A6C-5AB205DCF47B}" presName="node" presStyleLbl="node1" presStyleIdx="0" presStyleCnt="3" custScaleX="131433" custScaleY="11353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D5684-3559-4D28-B013-5631A65FDF2E}" type="pres">
      <dgm:prSet presAssocID="{8B49D1A4-6344-465D-83EC-2E98D85195C8}" presName="parTrans" presStyleLbl="sibTrans2D1" presStyleIdx="1" presStyleCnt="3"/>
      <dgm:spPr/>
      <dgm:t>
        <a:bodyPr/>
        <a:lstStyle/>
        <a:p>
          <a:endParaRPr lang="pt-BR"/>
        </a:p>
      </dgm:t>
    </dgm:pt>
    <dgm:pt modelId="{A52B5A25-D5BD-4989-A345-5F33B1EAAAA8}" type="pres">
      <dgm:prSet presAssocID="{8B49D1A4-6344-465D-83EC-2E98D85195C8}" presName="connectorText" presStyleLbl="sibTrans2D1" presStyleIdx="1" presStyleCnt="3"/>
      <dgm:spPr/>
      <dgm:t>
        <a:bodyPr/>
        <a:lstStyle/>
        <a:p>
          <a:endParaRPr lang="pt-BR"/>
        </a:p>
      </dgm:t>
    </dgm:pt>
    <dgm:pt modelId="{E1DECC5A-BAFC-4C5F-AFF5-71BF41FE4C33}" type="pres">
      <dgm:prSet presAssocID="{EF02C45A-EA84-4879-BBFE-2A2C58DD8053}" presName="node" presStyleLbl="node1" presStyleIdx="1" presStyleCnt="3" custScaleX="131564" custScaleY="113607" custRadScaleRad="109048" custRadScaleInc="-5149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222C8C4-4E0C-41D2-8A37-183B2E45DD09}" type="pres">
      <dgm:prSet presAssocID="{720861A6-819F-4414-B7A6-1838A72A0D40}" presName="parTrans" presStyleLbl="sibTrans2D1" presStyleIdx="2" presStyleCnt="3"/>
      <dgm:spPr/>
      <dgm:t>
        <a:bodyPr/>
        <a:lstStyle/>
        <a:p>
          <a:endParaRPr lang="pt-BR"/>
        </a:p>
      </dgm:t>
    </dgm:pt>
    <dgm:pt modelId="{8561388F-DE33-43E9-97E1-7AE8C8E49861}" type="pres">
      <dgm:prSet presAssocID="{720861A6-819F-4414-B7A6-1838A72A0D40}" presName="connectorText" presStyleLbl="sibTrans2D1" presStyleIdx="2" presStyleCnt="3"/>
      <dgm:spPr/>
      <dgm:t>
        <a:bodyPr/>
        <a:lstStyle/>
        <a:p>
          <a:endParaRPr lang="pt-BR"/>
        </a:p>
      </dgm:t>
    </dgm:pt>
    <dgm:pt modelId="{64C1E142-A990-4159-9884-08D34C9596E3}" type="pres">
      <dgm:prSet presAssocID="{EBA29E0B-9697-4A14-9FA6-382EB765BE8C}" presName="node" presStyleLbl="node1" presStyleIdx="2" presStyleCnt="3" custScaleX="131633" custScaleY="113498" custRadScaleRad="110348" custRadScaleInc="5009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07959F7-E356-44B8-9C6C-98EA26C7C224}" type="presOf" srcId="{8B49D1A4-6344-465D-83EC-2E98D85195C8}" destId="{A52B5A25-D5BD-4989-A345-5F33B1EAAAA8}" srcOrd="1" destOrd="0" presId="urn:microsoft.com/office/officeart/2005/8/layout/radial5"/>
    <dgm:cxn modelId="{D96A52EE-C874-49C6-B46B-1816CC6B2D66}" type="presOf" srcId="{792824DA-157D-4809-864F-502C52524A6C}" destId="{5E340813-F215-4A2D-86B7-C81A63B01E45}" srcOrd="0" destOrd="0" presId="urn:microsoft.com/office/officeart/2005/8/layout/radial5"/>
    <dgm:cxn modelId="{01D0005C-6A43-43AC-BA20-11D8CC7A281C}" type="presOf" srcId="{EF02C45A-EA84-4879-BBFE-2A2C58DD8053}" destId="{E1DECC5A-BAFC-4C5F-AFF5-71BF41FE4C33}" srcOrd="0" destOrd="0" presId="urn:microsoft.com/office/officeart/2005/8/layout/radial5"/>
    <dgm:cxn modelId="{B62FE13A-34B7-48B9-810F-95A290D87B2E}" type="presOf" srcId="{720861A6-819F-4414-B7A6-1838A72A0D40}" destId="{F222C8C4-4E0C-41D2-8A37-183B2E45DD09}" srcOrd="0" destOrd="0" presId="urn:microsoft.com/office/officeart/2005/8/layout/radial5"/>
    <dgm:cxn modelId="{CE634578-B74D-4AEC-92BB-8E4B743CCAA5}" srcId="{184C046B-953A-4465-9A80-9133E7281796}" destId="{BBF186D7-8A24-455E-8A6C-5AB205DCF47B}" srcOrd="0" destOrd="0" parTransId="{792824DA-157D-4809-864F-502C52524A6C}" sibTransId="{658D1363-43F3-4F03-8F49-1DE15357C250}"/>
    <dgm:cxn modelId="{BAFECE2F-2E81-416B-8A60-FBAF75C531E6}" type="presOf" srcId="{792824DA-157D-4809-864F-502C52524A6C}" destId="{3D807C8D-7282-4889-92B0-D3CA9F6730F4}" srcOrd="1" destOrd="0" presId="urn:microsoft.com/office/officeart/2005/8/layout/radial5"/>
    <dgm:cxn modelId="{F0609E1B-08C1-4DB0-B9FB-E97529577611}" type="presOf" srcId="{720861A6-819F-4414-B7A6-1838A72A0D40}" destId="{8561388F-DE33-43E9-97E1-7AE8C8E49861}" srcOrd="1" destOrd="0" presId="urn:microsoft.com/office/officeart/2005/8/layout/radial5"/>
    <dgm:cxn modelId="{0EC000E8-365F-4196-B728-43BDA7D76188}" srcId="{184C046B-953A-4465-9A80-9133E7281796}" destId="{EF02C45A-EA84-4879-BBFE-2A2C58DD8053}" srcOrd="1" destOrd="0" parTransId="{8B49D1A4-6344-465D-83EC-2E98D85195C8}" sibTransId="{A9A1EB4F-1AA2-40B2-BF5F-095787E60D25}"/>
    <dgm:cxn modelId="{E9684DD7-41A8-4F80-8036-245620DB2315}" srcId="{184C046B-953A-4465-9A80-9133E7281796}" destId="{EBA29E0B-9697-4A14-9FA6-382EB765BE8C}" srcOrd="2" destOrd="0" parTransId="{720861A6-819F-4414-B7A6-1838A72A0D40}" sibTransId="{5E165C2B-D214-470D-AD58-B670D02BE0F6}"/>
    <dgm:cxn modelId="{36BAA486-CE26-4D4D-89F0-DEF25BF175BD}" type="presOf" srcId="{BBF186D7-8A24-455E-8A6C-5AB205DCF47B}" destId="{F058D9C2-BC2C-45DC-BB6A-C15854F3DC0B}" srcOrd="0" destOrd="0" presId="urn:microsoft.com/office/officeart/2005/8/layout/radial5"/>
    <dgm:cxn modelId="{A3C21557-EB42-4CE7-BD38-0EAA8A121CE6}" type="presOf" srcId="{8B49D1A4-6344-465D-83EC-2E98D85195C8}" destId="{E24D5684-3559-4D28-B013-5631A65FDF2E}" srcOrd="0" destOrd="0" presId="urn:microsoft.com/office/officeart/2005/8/layout/radial5"/>
    <dgm:cxn modelId="{66AF724D-4D01-4E8D-B545-67DA7AE5FDA9}" srcId="{0F6B0B4A-9E99-46D4-8402-7C722670943E}" destId="{184C046B-953A-4465-9A80-9133E7281796}" srcOrd="0" destOrd="0" parTransId="{C5E5EDDF-B680-45B9-A8DB-350DD519EA8E}" sibTransId="{20115F8B-CEF9-4F30-8A51-E4710FAF75D1}"/>
    <dgm:cxn modelId="{F1D4EE2B-F70D-4D67-A1B1-1BE2E7755AF0}" type="presOf" srcId="{EBA29E0B-9697-4A14-9FA6-382EB765BE8C}" destId="{64C1E142-A990-4159-9884-08D34C9596E3}" srcOrd="0" destOrd="0" presId="urn:microsoft.com/office/officeart/2005/8/layout/radial5"/>
    <dgm:cxn modelId="{15676C34-E935-4DEF-B81B-0101632781C8}" type="presOf" srcId="{184C046B-953A-4465-9A80-9133E7281796}" destId="{802E341A-575D-4B07-A976-A8630777A535}" srcOrd="0" destOrd="0" presId="urn:microsoft.com/office/officeart/2005/8/layout/radial5"/>
    <dgm:cxn modelId="{B3FA02DB-AC50-4334-A417-55BB79142E28}" type="presOf" srcId="{0F6B0B4A-9E99-46D4-8402-7C722670943E}" destId="{3F4BE79E-F2FE-41CB-9879-116D61116F52}" srcOrd="0" destOrd="0" presId="urn:microsoft.com/office/officeart/2005/8/layout/radial5"/>
    <dgm:cxn modelId="{CAC73D06-CA80-43EB-BE11-316286DD0D4B}" type="presParOf" srcId="{3F4BE79E-F2FE-41CB-9879-116D61116F52}" destId="{802E341A-575D-4B07-A976-A8630777A535}" srcOrd="0" destOrd="0" presId="urn:microsoft.com/office/officeart/2005/8/layout/radial5"/>
    <dgm:cxn modelId="{4C81FE57-8980-4DD8-A47F-A908D611474B}" type="presParOf" srcId="{3F4BE79E-F2FE-41CB-9879-116D61116F52}" destId="{5E340813-F215-4A2D-86B7-C81A63B01E45}" srcOrd="1" destOrd="0" presId="urn:microsoft.com/office/officeart/2005/8/layout/radial5"/>
    <dgm:cxn modelId="{99BF661A-0745-4F27-93E7-D3249F7AC7F9}" type="presParOf" srcId="{5E340813-F215-4A2D-86B7-C81A63B01E45}" destId="{3D807C8D-7282-4889-92B0-D3CA9F6730F4}" srcOrd="0" destOrd="0" presId="urn:microsoft.com/office/officeart/2005/8/layout/radial5"/>
    <dgm:cxn modelId="{1EEC8144-6562-4FF7-95C1-45343AD4939F}" type="presParOf" srcId="{3F4BE79E-F2FE-41CB-9879-116D61116F52}" destId="{F058D9C2-BC2C-45DC-BB6A-C15854F3DC0B}" srcOrd="2" destOrd="0" presId="urn:microsoft.com/office/officeart/2005/8/layout/radial5"/>
    <dgm:cxn modelId="{26CEB42E-C829-4130-BAFA-5B73DB74A194}" type="presParOf" srcId="{3F4BE79E-F2FE-41CB-9879-116D61116F52}" destId="{E24D5684-3559-4D28-B013-5631A65FDF2E}" srcOrd="3" destOrd="0" presId="urn:microsoft.com/office/officeart/2005/8/layout/radial5"/>
    <dgm:cxn modelId="{ED16468A-F717-44C7-8DA2-61D2FF813F3D}" type="presParOf" srcId="{E24D5684-3559-4D28-B013-5631A65FDF2E}" destId="{A52B5A25-D5BD-4989-A345-5F33B1EAAAA8}" srcOrd="0" destOrd="0" presId="urn:microsoft.com/office/officeart/2005/8/layout/radial5"/>
    <dgm:cxn modelId="{29DF34D1-CC61-47E5-BB0A-30584B43104C}" type="presParOf" srcId="{3F4BE79E-F2FE-41CB-9879-116D61116F52}" destId="{E1DECC5A-BAFC-4C5F-AFF5-71BF41FE4C33}" srcOrd="4" destOrd="0" presId="urn:microsoft.com/office/officeart/2005/8/layout/radial5"/>
    <dgm:cxn modelId="{7418B993-90B0-4FED-BEFF-78B7C078E326}" type="presParOf" srcId="{3F4BE79E-F2FE-41CB-9879-116D61116F52}" destId="{F222C8C4-4E0C-41D2-8A37-183B2E45DD09}" srcOrd="5" destOrd="0" presId="urn:microsoft.com/office/officeart/2005/8/layout/radial5"/>
    <dgm:cxn modelId="{203F7580-7416-4104-AEDA-CCAF9D74317C}" type="presParOf" srcId="{F222C8C4-4E0C-41D2-8A37-183B2E45DD09}" destId="{8561388F-DE33-43E9-97E1-7AE8C8E49861}" srcOrd="0" destOrd="0" presId="urn:microsoft.com/office/officeart/2005/8/layout/radial5"/>
    <dgm:cxn modelId="{D280BCC7-CDF5-4CC5-BB0B-AAAA7A03CA34}" type="presParOf" srcId="{3F4BE79E-F2FE-41CB-9879-116D61116F52}" destId="{64C1E142-A990-4159-9884-08D34C9596E3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6B0B4A-9E99-46D4-8402-7C722670943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4C046B-953A-4465-9A80-9133E7281796}">
      <dgm:prSet phldrT="[Texto]"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dirty="0" smtClean="0"/>
            <a:t>COE</a:t>
          </a:r>
          <a:endParaRPr lang="pt-BR" dirty="0"/>
        </a:p>
      </dgm:t>
    </dgm:pt>
    <dgm:pt modelId="{C5E5EDDF-B680-45B9-A8DB-350DD519EA8E}" type="parTrans" cxnId="{66AF724D-4D01-4E8D-B545-67DA7AE5FDA9}">
      <dgm:prSet/>
      <dgm:spPr/>
      <dgm:t>
        <a:bodyPr/>
        <a:lstStyle/>
        <a:p>
          <a:endParaRPr lang="pt-BR"/>
        </a:p>
      </dgm:t>
    </dgm:pt>
    <dgm:pt modelId="{20115F8B-CEF9-4F30-8A51-E4710FAF75D1}" type="sibTrans" cxnId="{66AF724D-4D01-4E8D-B545-67DA7AE5FDA9}">
      <dgm:prSet/>
      <dgm:spPr/>
      <dgm:t>
        <a:bodyPr/>
        <a:lstStyle/>
        <a:p>
          <a:endParaRPr lang="pt-BR"/>
        </a:p>
      </dgm:t>
    </dgm:pt>
    <dgm:pt modelId="{8CD183BD-8313-471C-8EDF-4EA7B3CAC631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Insumos</a:t>
          </a:r>
          <a:endParaRPr lang="pt-BR" sz="1500" b="1" dirty="0">
            <a:solidFill>
              <a:schemeClr val="tx2"/>
            </a:solidFill>
          </a:endParaRPr>
        </a:p>
      </dgm:t>
    </dgm:pt>
    <dgm:pt modelId="{02CAFE5C-EF94-4096-A8FF-27ADC6DF6295}" type="parTrans" cxnId="{E02F99EC-73A3-43C8-BB5E-359ACA6E8B0E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 dirty="0"/>
        </a:p>
      </dgm:t>
    </dgm:pt>
    <dgm:pt modelId="{2F1B7985-0D88-46B3-A24B-245EC2B025BA}" type="sibTrans" cxnId="{E02F99EC-73A3-43C8-BB5E-359ACA6E8B0E}">
      <dgm:prSet/>
      <dgm:spPr/>
      <dgm:t>
        <a:bodyPr/>
        <a:lstStyle/>
        <a:p>
          <a:endParaRPr lang="pt-BR"/>
        </a:p>
      </dgm:t>
    </dgm:pt>
    <dgm:pt modelId="{20976EDB-2998-45E9-999F-485850B91464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Operações Mecânicas</a:t>
          </a:r>
          <a:endParaRPr lang="pt-BR" sz="1500" b="1" dirty="0">
            <a:solidFill>
              <a:schemeClr val="tx2"/>
            </a:solidFill>
          </a:endParaRPr>
        </a:p>
      </dgm:t>
    </dgm:pt>
    <dgm:pt modelId="{A21ACCE8-8AFB-43F8-937E-6E9F7AC09364}" type="parTrans" cxnId="{0C76DAE7-2ACA-49FC-9146-79A928A6A7FB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12089A1C-C4EC-4756-868D-62B26C1A455F}" type="sibTrans" cxnId="{0C76DAE7-2ACA-49FC-9146-79A928A6A7FB}">
      <dgm:prSet/>
      <dgm:spPr/>
      <dgm:t>
        <a:bodyPr/>
        <a:lstStyle/>
        <a:p>
          <a:endParaRPr lang="pt-BR"/>
        </a:p>
      </dgm:t>
    </dgm:pt>
    <dgm:pt modelId="{6E90C3F8-149C-4332-B00A-1445BE66EE2E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Mão de Obra</a:t>
          </a:r>
          <a:endParaRPr lang="pt-BR" sz="1500" b="1" dirty="0">
            <a:solidFill>
              <a:schemeClr val="tx2"/>
            </a:solidFill>
          </a:endParaRPr>
        </a:p>
      </dgm:t>
    </dgm:pt>
    <dgm:pt modelId="{5C74C9C1-67FD-40C9-AE13-F391A33CF784}" type="parTrans" cxnId="{8630892C-DFCC-41D7-A466-605FBE6BA176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9016D335-0DE8-4CF1-89AF-984E38E3E464}" type="sibTrans" cxnId="{8630892C-DFCC-41D7-A466-605FBE6BA176}">
      <dgm:prSet/>
      <dgm:spPr/>
      <dgm:t>
        <a:bodyPr/>
        <a:lstStyle/>
        <a:p>
          <a:endParaRPr lang="pt-BR"/>
        </a:p>
      </dgm:t>
    </dgm:pt>
    <dgm:pt modelId="{EF02C45A-EA84-4879-BBFE-2A2C58DD8053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Medica-mentos</a:t>
          </a:r>
          <a:endParaRPr lang="pt-BR" sz="1500" b="1" dirty="0">
            <a:solidFill>
              <a:schemeClr val="tx2"/>
            </a:solidFill>
          </a:endParaRPr>
        </a:p>
      </dgm:t>
    </dgm:pt>
    <dgm:pt modelId="{8B49D1A4-6344-465D-83EC-2E98D85195C8}" type="parTrans" cxnId="{0EC000E8-365F-4196-B728-43BDA7D76188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A9A1EB4F-1AA2-40B2-BF5F-095787E60D25}" type="sibTrans" cxnId="{0EC000E8-365F-4196-B728-43BDA7D76188}">
      <dgm:prSet/>
      <dgm:spPr/>
      <dgm:t>
        <a:bodyPr/>
        <a:lstStyle/>
        <a:p>
          <a:endParaRPr lang="pt-BR"/>
        </a:p>
      </dgm:t>
    </dgm:pt>
    <dgm:pt modelId="{7A54BA37-4F0A-46EC-920E-2DFD9C13BD43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Suple-mentação Mineral</a:t>
          </a:r>
          <a:endParaRPr lang="pt-BR" sz="1500" b="1" dirty="0">
            <a:solidFill>
              <a:schemeClr val="tx2"/>
            </a:solidFill>
          </a:endParaRPr>
        </a:p>
      </dgm:t>
    </dgm:pt>
    <dgm:pt modelId="{FE684BF7-5F6F-4CFD-B3D2-35EDB053F901}" type="parTrans" cxnId="{EEE86ADA-CFF6-470A-9181-D0C45FA2981B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0B2065AF-28A1-4D14-8369-67D275F35BA2}" type="sibTrans" cxnId="{EEE86ADA-CFF6-470A-9181-D0C45FA2981B}">
      <dgm:prSet/>
      <dgm:spPr/>
      <dgm:t>
        <a:bodyPr/>
        <a:lstStyle/>
        <a:p>
          <a:endParaRPr lang="pt-BR"/>
        </a:p>
      </dgm:t>
    </dgm:pt>
    <dgm:pt modelId="{D977FA7E-07F0-412D-8B8A-0144ED1FE9BA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Dieta</a:t>
          </a:r>
          <a:endParaRPr lang="pt-BR" sz="1500" b="1" dirty="0">
            <a:solidFill>
              <a:schemeClr val="tx2"/>
            </a:solidFill>
          </a:endParaRPr>
        </a:p>
      </dgm:t>
    </dgm:pt>
    <dgm:pt modelId="{16E4260A-81ED-4E09-82E6-3835B0C3D486}" type="parTrans" cxnId="{1DCAA658-08D2-4590-95E1-21915C8D92D5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D57BB24D-B8A5-4A1E-9CCB-3CEA58004F12}" type="sibTrans" cxnId="{1DCAA658-08D2-4590-95E1-21915C8D92D5}">
      <dgm:prSet/>
      <dgm:spPr/>
      <dgm:t>
        <a:bodyPr/>
        <a:lstStyle/>
        <a:p>
          <a:endParaRPr lang="pt-BR"/>
        </a:p>
      </dgm:t>
    </dgm:pt>
    <dgm:pt modelId="{784491C0-68CB-4564-BEF8-6CBF3F7B9205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Transpor-te</a:t>
          </a:r>
          <a:endParaRPr lang="pt-BR" sz="1500" b="1" dirty="0">
            <a:solidFill>
              <a:schemeClr val="tx2"/>
            </a:solidFill>
          </a:endParaRPr>
        </a:p>
      </dgm:t>
    </dgm:pt>
    <dgm:pt modelId="{80446668-613E-4998-B686-75A15BA07153}" type="parTrans" cxnId="{9EED2A75-3843-4380-BA56-9F877CF2DE46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4B7B9921-EF82-45AE-8D6A-D121774EBB35}" type="sibTrans" cxnId="{9EED2A75-3843-4380-BA56-9F877CF2DE46}">
      <dgm:prSet/>
      <dgm:spPr/>
      <dgm:t>
        <a:bodyPr/>
        <a:lstStyle/>
        <a:p>
          <a:endParaRPr lang="pt-BR"/>
        </a:p>
      </dgm:t>
    </dgm:pt>
    <dgm:pt modelId="{F37241F7-1D8E-4E63-8DA9-957539068BD3}">
      <dgm:prSet phldrT="[Texto]" custT="1"/>
      <dgm:spPr>
        <a:solidFill>
          <a:srgbClr val="D1FFA3"/>
        </a:solidFill>
        <a:ln>
          <a:solidFill>
            <a:srgbClr val="D1FFA3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Tributos e Gastos Adm.</a:t>
          </a:r>
        </a:p>
      </dgm:t>
    </dgm:pt>
    <dgm:pt modelId="{1407C4D3-1775-4A11-8E3E-0B4E254A375C}" type="parTrans" cxnId="{B35E9618-EB9B-45D8-8746-14112F5ED17B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8CAEE88F-5981-4B76-AE53-3F268F334373}" type="sibTrans" cxnId="{B35E9618-EB9B-45D8-8746-14112F5ED17B}">
      <dgm:prSet/>
      <dgm:spPr/>
      <dgm:t>
        <a:bodyPr/>
        <a:lstStyle/>
        <a:p>
          <a:endParaRPr lang="pt-BR"/>
        </a:p>
      </dgm:t>
    </dgm:pt>
    <dgm:pt modelId="{3F4BE79E-F2FE-41CB-9879-116D61116F52}" type="pres">
      <dgm:prSet presAssocID="{0F6B0B4A-9E99-46D4-8402-7C72267094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02E341A-575D-4B07-A976-A8630777A535}" type="pres">
      <dgm:prSet presAssocID="{184C046B-953A-4465-9A80-9133E7281796}" presName="centerShape" presStyleLbl="node0" presStyleIdx="0" presStyleCnt="1" custScaleX="118651" custScaleY="114995"/>
      <dgm:spPr/>
      <dgm:t>
        <a:bodyPr/>
        <a:lstStyle/>
        <a:p>
          <a:endParaRPr lang="pt-BR"/>
        </a:p>
      </dgm:t>
    </dgm:pt>
    <dgm:pt modelId="{A503890A-7A5D-49CD-A6A4-8689BFF11E7B}" type="pres">
      <dgm:prSet presAssocID="{02CAFE5C-EF94-4096-A8FF-27ADC6DF6295}" presName="parTrans" presStyleLbl="sibTrans2D1" presStyleIdx="0" presStyleCnt="8" custScaleX="98653" custLinFactNeighborY="-4694"/>
      <dgm:spPr/>
      <dgm:t>
        <a:bodyPr/>
        <a:lstStyle/>
        <a:p>
          <a:endParaRPr lang="pt-BR"/>
        </a:p>
      </dgm:t>
    </dgm:pt>
    <dgm:pt modelId="{19300770-6258-4AC5-BB43-CC88E2696ABA}" type="pres">
      <dgm:prSet presAssocID="{02CAFE5C-EF94-4096-A8FF-27ADC6DF6295}" presName="connectorText" presStyleLbl="sibTrans2D1" presStyleIdx="0" presStyleCnt="8"/>
      <dgm:spPr/>
      <dgm:t>
        <a:bodyPr/>
        <a:lstStyle/>
        <a:p>
          <a:endParaRPr lang="pt-BR"/>
        </a:p>
      </dgm:t>
    </dgm:pt>
    <dgm:pt modelId="{B7CB0552-17E2-4E9D-965A-6B19CF137571}" type="pres">
      <dgm:prSet presAssocID="{8CD183BD-8313-471C-8EDF-4EA7B3CAC631}" presName="node" presStyleLbl="node1" presStyleIdx="0" presStyleCnt="8" custScaleX="131564" custScaleY="11360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24D5684-3559-4D28-B013-5631A65FDF2E}" type="pres">
      <dgm:prSet presAssocID="{8B49D1A4-6344-465D-83EC-2E98D85195C8}" presName="parTrans" presStyleLbl="sibTrans2D1" presStyleIdx="1" presStyleCnt="8"/>
      <dgm:spPr/>
      <dgm:t>
        <a:bodyPr/>
        <a:lstStyle/>
        <a:p>
          <a:endParaRPr lang="pt-BR"/>
        </a:p>
      </dgm:t>
    </dgm:pt>
    <dgm:pt modelId="{A52B5A25-D5BD-4989-A345-5F33B1EAAAA8}" type="pres">
      <dgm:prSet presAssocID="{8B49D1A4-6344-465D-83EC-2E98D85195C8}" presName="connectorText" presStyleLbl="sibTrans2D1" presStyleIdx="1" presStyleCnt="8"/>
      <dgm:spPr/>
      <dgm:t>
        <a:bodyPr/>
        <a:lstStyle/>
        <a:p>
          <a:endParaRPr lang="pt-BR"/>
        </a:p>
      </dgm:t>
    </dgm:pt>
    <dgm:pt modelId="{E1DECC5A-BAFC-4C5F-AFF5-71BF41FE4C33}" type="pres">
      <dgm:prSet presAssocID="{EF02C45A-EA84-4879-BBFE-2A2C58DD8053}" presName="node" presStyleLbl="node1" presStyleIdx="1" presStyleCnt="8" custScaleX="131564" custScaleY="113607" custRadScaleRad="102758" custRadScaleInc="1456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E4FB8FA-2CDE-4C6D-8DB7-74195989CF54}" type="pres">
      <dgm:prSet presAssocID="{FE684BF7-5F6F-4CFD-B3D2-35EDB053F901}" presName="parTrans" presStyleLbl="sibTrans2D1" presStyleIdx="2" presStyleCnt="8"/>
      <dgm:spPr/>
      <dgm:t>
        <a:bodyPr/>
        <a:lstStyle/>
        <a:p>
          <a:endParaRPr lang="pt-BR"/>
        </a:p>
      </dgm:t>
    </dgm:pt>
    <dgm:pt modelId="{6EDD5257-BD66-448F-9260-C4239BD6F589}" type="pres">
      <dgm:prSet presAssocID="{FE684BF7-5F6F-4CFD-B3D2-35EDB053F901}" presName="connectorText" presStyleLbl="sibTrans2D1" presStyleIdx="2" presStyleCnt="8"/>
      <dgm:spPr/>
      <dgm:t>
        <a:bodyPr/>
        <a:lstStyle/>
        <a:p>
          <a:endParaRPr lang="pt-BR"/>
        </a:p>
      </dgm:t>
    </dgm:pt>
    <dgm:pt modelId="{83E2DA89-4DEE-416F-A296-836038EC65E8}" type="pres">
      <dgm:prSet presAssocID="{7A54BA37-4F0A-46EC-920E-2DFD9C13BD43}" presName="node" presStyleLbl="node1" presStyleIdx="2" presStyleCnt="8" custScaleX="131564" custScaleY="113708" custRadScaleRad="99551" custRadScaleInc="795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BEB7B4-A6C2-4BB9-9BBA-02B638F73D1B}" type="pres">
      <dgm:prSet presAssocID="{16E4260A-81ED-4E09-82E6-3835B0C3D486}" presName="parTrans" presStyleLbl="sibTrans2D1" presStyleIdx="3" presStyleCnt="8"/>
      <dgm:spPr/>
      <dgm:t>
        <a:bodyPr/>
        <a:lstStyle/>
        <a:p>
          <a:endParaRPr lang="pt-BR"/>
        </a:p>
      </dgm:t>
    </dgm:pt>
    <dgm:pt modelId="{8754C8E9-6344-4BBA-8EEA-225CD5B43A00}" type="pres">
      <dgm:prSet presAssocID="{16E4260A-81ED-4E09-82E6-3835B0C3D486}" presName="connectorText" presStyleLbl="sibTrans2D1" presStyleIdx="3" presStyleCnt="8"/>
      <dgm:spPr/>
      <dgm:t>
        <a:bodyPr/>
        <a:lstStyle/>
        <a:p>
          <a:endParaRPr lang="pt-BR"/>
        </a:p>
      </dgm:t>
    </dgm:pt>
    <dgm:pt modelId="{8D33EB84-C438-4D09-A88E-2A9777217FA1}" type="pres">
      <dgm:prSet presAssocID="{D977FA7E-07F0-412D-8B8A-0144ED1FE9BA}" presName="node" presStyleLbl="node1" presStyleIdx="3" presStyleCnt="8" custScaleX="131564" custScaleY="113607" custRadScaleRad="99443" custRadScaleInc="-79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3088816-D33B-4D13-867A-87D9E25D1B53}" type="pres">
      <dgm:prSet presAssocID="{80446668-613E-4998-B686-75A15BA07153}" presName="parTrans" presStyleLbl="sibTrans2D1" presStyleIdx="4" presStyleCnt="8"/>
      <dgm:spPr/>
      <dgm:t>
        <a:bodyPr/>
        <a:lstStyle/>
        <a:p>
          <a:endParaRPr lang="pt-BR"/>
        </a:p>
      </dgm:t>
    </dgm:pt>
    <dgm:pt modelId="{F80C5935-394E-4A2A-BF1C-A06CB817CFD1}" type="pres">
      <dgm:prSet presAssocID="{80446668-613E-4998-B686-75A15BA07153}" presName="connectorText" presStyleLbl="sibTrans2D1" presStyleIdx="4" presStyleCnt="8"/>
      <dgm:spPr/>
      <dgm:t>
        <a:bodyPr/>
        <a:lstStyle/>
        <a:p>
          <a:endParaRPr lang="pt-BR"/>
        </a:p>
      </dgm:t>
    </dgm:pt>
    <dgm:pt modelId="{4D20FB43-C252-441A-8F1C-22EF529518E2}" type="pres">
      <dgm:prSet presAssocID="{784491C0-68CB-4564-BEF8-6CBF3F7B9205}" presName="node" presStyleLbl="node1" presStyleIdx="4" presStyleCnt="8" custScaleX="131564" custScaleY="113607" custRadScaleRad="100001" custRadScaleInc="-127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339597-1802-45BB-985A-00F6FB75929E}" type="pres">
      <dgm:prSet presAssocID="{1407C4D3-1775-4A11-8E3E-0B4E254A375C}" presName="parTrans" presStyleLbl="sibTrans2D1" presStyleIdx="5" presStyleCnt="8"/>
      <dgm:spPr/>
      <dgm:t>
        <a:bodyPr/>
        <a:lstStyle/>
        <a:p>
          <a:endParaRPr lang="pt-BR"/>
        </a:p>
      </dgm:t>
    </dgm:pt>
    <dgm:pt modelId="{DCFB4BA4-DC4B-48A3-BF3B-0A2A73661CAB}" type="pres">
      <dgm:prSet presAssocID="{1407C4D3-1775-4A11-8E3E-0B4E254A375C}" presName="connectorText" presStyleLbl="sibTrans2D1" presStyleIdx="5" presStyleCnt="8"/>
      <dgm:spPr/>
      <dgm:t>
        <a:bodyPr/>
        <a:lstStyle/>
        <a:p>
          <a:endParaRPr lang="pt-BR"/>
        </a:p>
      </dgm:t>
    </dgm:pt>
    <dgm:pt modelId="{3A89872E-AD93-446F-AC35-B24D41C15601}" type="pres">
      <dgm:prSet presAssocID="{F37241F7-1D8E-4E63-8DA9-957539068BD3}" presName="node" presStyleLbl="node1" presStyleIdx="5" presStyleCnt="8" custScaleX="131564" custScaleY="113607" custRadScaleRad="102339" custRadScaleInc="1666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0EFB55-C958-4163-8697-D73DE0E06AE8}" type="pres">
      <dgm:prSet presAssocID="{A21ACCE8-8AFB-43F8-937E-6E9F7AC09364}" presName="parTrans" presStyleLbl="sibTrans2D1" presStyleIdx="6" presStyleCnt="8" custScaleX="96510" custScaleY="99597" custLinFactNeighborX="-14595"/>
      <dgm:spPr/>
      <dgm:t>
        <a:bodyPr/>
        <a:lstStyle/>
        <a:p>
          <a:endParaRPr lang="pt-BR"/>
        </a:p>
      </dgm:t>
    </dgm:pt>
    <dgm:pt modelId="{54BC3CB6-40ED-469B-BA7A-85FD385B645A}" type="pres">
      <dgm:prSet presAssocID="{A21ACCE8-8AFB-43F8-937E-6E9F7AC09364}" presName="connectorText" presStyleLbl="sibTrans2D1" presStyleIdx="6" presStyleCnt="8"/>
      <dgm:spPr/>
      <dgm:t>
        <a:bodyPr/>
        <a:lstStyle/>
        <a:p>
          <a:endParaRPr lang="pt-BR"/>
        </a:p>
      </dgm:t>
    </dgm:pt>
    <dgm:pt modelId="{0F05E994-FEBE-4460-AF8F-4B8C58EF7674}" type="pres">
      <dgm:prSet presAssocID="{20976EDB-2998-45E9-999F-485850B91464}" presName="node" presStyleLbl="node1" presStyleIdx="6" presStyleCnt="8" custScaleX="131469" custScaleY="113607" custRadScaleRad="10637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7A48DAF-0586-4148-932F-BEB35AF09352}" type="pres">
      <dgm:prSet presAssocID="{5C74C9C1-67FD-40C9-AE13-F391A33CF784}" presName="parTrans" presStyleLbl="sibTrans2D1" presStyleIdx="7" presStyleCnt="8" custScaleX="96807"/>
      <dgm:spPr/>
      <dgm:t>
        <a:bodyPr/>
        <a:lstStyle/>
        <a:p>
          <a:endParaRPr lang="pt-BR"/>
        </a:p>
      </dgm:t>
    </dgm:pt>
    <dgm:pt modelId="{5C086DCE-419E-4B1F-B371-EAD264938F36}" type="pres">
      <dgm:prSet presAssocID="{5C74C9C1-67FD-40C9-AE13-F391A33CF784}" presName="connectorText" presStyleLbl="sibTrans2D1" presStyleIdx="7" presStyleCnt="8"/>
      <dgm:spPr/>
      <dgm:t>
        <a:bodyPr/>
        <a:lstStyle/>
        <a:p>
          <a:endParaRPr lang="pt-BR"/>
        </a:p>
      </dgm:t>
    </dgm:pt>
    <dgm:pt modelId="{C33A6A3F-F060-4C3A-AF98-88E4CFE9F577}" type="pres">
      <dgm:prSet presAssocID="{6E90C3F8-149C-4332-B00A-1445BE66EE2E}" presName="node" presStyleLbl="node1" presStyleIdx="7" presStyleCnt="8" custScaleX="131564" custScaleY="113607" custRadScaleRad="103037" custRadScaleInc="-986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F90B1AB-52B6-4B3E-9AAC-FFEBDE7A19D5}" type="presOf" srcId="{02CAFE5C-EF94-4096-A8FF-27ADC6DF6295}" destId="{A503890A-7A5D-49CD-A6A4-8689BFF11E7B}" srcOrd="0" destOrd="0" presId="urn:microsoft.com/office/officeart/2005/8/layout/radial5"/>
    <dgm:cxn modelId="{1DCAA658-08D2-4590-95E1-21915C8D92D5}" srcId="{184C046B-953A-4465-9A80-9133E7281796}" destId="{D977FA7E-07F0-412D-8B8A-0144ED1FE9BA}" srcOrd="3" destOrd="0" parTransId="{16E4260A-81ED-4E09-82E6-3835B0C3D486}" sibTransId="{D57BB24D-B8A5-4A1E-9CCB-3CEA58004F12}"/>
    <dgm:cxn modelId="{FE7C2CBB-EFA3-4B7B-833B-BD3CDC7305AB}" type="presOf" srcId="{6E90C3F8-149C-4332-B00A-1445BE66EE2E}" destId="{C33A6A3F-F060-4C3A-AF98-88E4CFE9F577}" srcOrd="0" destOrd="0" presId="urn:microsoft.com/office/officeart/2005/8/layout/radial5"/>
    <dgm:cxn modelId="{B0BF253A-029B-4DF0-A8F8-EFF32FE02620}" type="presOf" srcId="{EF02C45A-EA84-4879-BBFE-2A2C58DD8053}" destId="{E1DECC5A-BAFC-4C5F-AFF5-71BF41FE4C33}" srcOrd="0" destOrd="0" presId="urn:microsoft.com/office/officeart/2005/8/layout/radial5"/>
    <dgm:cxn modelId="{0C76DAE7-2ACA-49FC-9146-79A928A6A7FB}" srcId="{184C046B-953A-4465-9A80-9133E7281796}" destId="{20976EDB-2998-45E9-999F-485850B91464}" srcOrd="6" destOrd="0" parTransId="{A21ACCE8-8AFB-43F8-937E-6E9F7AC09364}" sibTransId="{12089A1C-C4EC-4756-868D-62B26C1A455F}"/>
    <dgm:cxn modelId="{8630892C-DFCC-41D7-A466-605FBE6BA176}" srcId="{184C046B-953A-4465-9A80-9133E7281796}" destId="{6E90C3F8-149C-4332-B00A-1445BE66EE2E}" srcOrd="7" destOrd="0" parTransId="{5C74C9C1-67FD-40C9-AE13-F391A33CF784}" sibTransId="{9016D335-0DE8-4CF1-89AF-984E38E3E464}"/>
    <dgm:cxn modelId="{9EED2A75-3843-4380-BA56-9F877CF2DE46}" srcId="{184C046B-953A-4465-9A80-9133E7281796}" destId="{784491C0-68CB-4564-BEF8-6CBF3F7B9205}" srcOrd="4" destOrd="0" parTransId="{80446668-613E-4998-B686-75A15BA07153}" sibTransId="{4B7B9921-EF82-45AE-8D6A-D121774EBB35}"/>
    <dgm:cxn modelId="{4226CFA4-6550-407F-BFAA-BAC38305876A}" type="presOf" srcId="{8B49D1A4-6344-465D-83EC-2E98D85195C8}" destId="{E24D5684-3559-4D28-B013-5631A65FDF2E}" srcOrd="0" destOrd="0" presId="urn:microsoft.com/office/officeart/2005/8/layout/radial5"/>
    <dgm:cxn modelId="{370C23B6-641B-4215-814B-98785D8A4630}" type="presOf" srcId="{02CAFE5C-EF94-4096-A8FF-27ADC6DF6295}" destId="{19300770-6258-4AC5-BB43-CC88E2696ABA}" srcOrd="1" destOrd="0" presId="urn:microsoft.com/office/officeart/2005/8/layout/radial5"/>
    <dgm:cxn modelId="{8173D239-D1E5-43F4-BF03-69679A9443FA}" type="presOf" srcId="{1407C4D3-1775-4A11-8E3E-0B4E254A375C}" destId="{DCFB4BA4-DC4B-48A3-BF3B-0A2A73661CAB}" srcOrd="1" destOrd="0" presId="urn:microsoft.com/office/officeart/2005/8/layout/radial5"/>
    <dgm:cxn modelId="{ADB69B1B-6B64-4B07-8E73-06113505CCDC}" type="presOf" srcId="{16E4260A-81ED-4E09-82E6-3835B0C3D486}" destId="{8754C8E9-6344-4BBA-8EEA-225CD5B43A00}" srcOrd="1" destOrd="0" presId="urn:microsoft.com/office/officeart/2005/8/layout/radial5"/>
    <dgm:cxn modelId="{2FBE376D-613F-408D-A759-AE904ECA5B9F}" type="presOf" srcId="{FE684BF7-5F6F-4CFD-B3D2-35EDB053F901}" destId="{DE4FB8FA-2CDE-4C6D-8DB7-74195989CF54}" srcOrd="0" destOrd="0" presId="urn:microsoft.com/office/officeart/2005/8/layout/radial5"/>
    <dgm:cxn modelId="{CC2CDB0B-88C5-4BBD-AC18-F6E0F236C5A5}" type="presOf" srcId="{184C046B-953A-4465-9A80-9133E7281796}" destId="{802E341A-575D-4B07-A976-A8630777A535}" srcOrd="0" destOrd="0" presId="urn:microsoft.com/office/officeart/2005/8/layout/radial5"/>
    <dgm:cxn modelId="{23B7F457-BDDB-4C7F-8E0A-F0ECDE45B56D}" type="presOf" srcId="{F37241F7-1D8E-4E63-8DA9-957539068BD3}" destId="{3A89872E-AD93-446F-AC35-B24D41C15601}" srcOrd="0" destOrd="0" presId="urn:microsoft.com/office/officeart/2005/8/layout/radial5"/>
    <dgm:cxn modelId="{35E52239-B90E-4FFD-9350-06633580CF04}" type="presOf" srcId="{784491C0-68CB-4564-BEF8-6CBF3F7B9205}" destId="{4D20FB43-C252-441A-8F1C-22EF529518E2}" srcOrd="0" destOrd="0" presId="urn:microsoft.com/office/officeart/2005/8/layout/radial5"/>
    <dgm:cxn modelId="{B35E9618-EB9B-45D8-8746-14112F5ED17B}" srcId="{184C046B-953A-4465-9A80-9133E7281796}" destId="{F37241F7-1D8E-4E63-8DA9-957539068BD3}" srcOrd="5" destOrd="0" parTransId="{1407C4D3-1775-4A11-8E3E-0B4E254A375C}" sibTransId="{8CAEE88F-5981-4B76-AE53-3F268F334373}"/>
    <dgm:cxn modelId="{5A5221F9-BD97-4C03-8D58-48837BB84699}" type="presOf" srcId="{80446668-613E-4998-B686-75A15BA07153}" destId="{33088816-D33B-4D13-867A-87D9E25D1B53}" srcOrd="0" destOrd="0" presId="urn:microsoft.com/office/officeart/2005/8/layout/radial5"/>
    <dgm:cxn modelId="{EEE86ADA-CFF6-470A-9181-D0C45FA2981B}" srcId="{184C046B-953A-4465-9A80-9133E7281796}" destId="{7A54BA37-4F0A-46EC-920E-2DFD9C13BD43}" srcOrd="2" destOrd="0" parTransId="{FE684BF7-5F6F-4CFD-B3D2-35EDB053F901}" sibTransId="{0B2065AF-28A1-4D14-8369-67D275F35BA2}"/>
    <dgm:cxn modelId="{E5EDF61E-7DCC-4660-82EA-B1CB48C4243F}" type="presOf" srcId="{D977FA7E-07F0-412D-8B8A-0144ED1FE9BA}" destId="{8D33EB84-C438-4D09-A88E-2A9777217FA1}" srcOrd="0" destOrd="0" presId="urn:microsoft.com/office/officeart/2005/8/layout/radial5"/>
    <dgm:cxn modelId="{971455C8-B038-4C61-8FB2-889A60F52870}" type="presOf" srcId="{80446668-613E-4998-B686-75A15BA07153}" destId="{F80C5935-394E-4A2A-BF1C-A06CB817CFD1}" srcOrd="1" destOrd="0" presId="urn:microsoft.com/office/officeart/2005/8/layout/radial5"/>
    <dgm:cxn modelId="{A8C6008F-F6D7-48FA-A278-569906A01949}" type="presOf" srcId="{5C74C9C1-67FD-40C9-AE13-F391A33CF784}" destId="{5C086DCE-419E-4B1F-B371-EAD264938F36}" srcOrd="1" destOrd="0" presId="urn:microsoft.com/office/officeart/2005/8/layout/radial5"/>
    <dgm:cxn modelId="{EDFDF047-1DEA-475E-8416-EBB8DC33D354}" type="presOf" srcId="{1407C4D3-1775-4A11-8E3E-0B4E254A375C}" destId="{4E339597-1802-45BB-985A-00F6FB75929E}" srcOrd="0" destOrd="0" presId="urn:microsoft.com/office/officeart/2005/8/layout/radial5"/>
    <dgm:cxn modelId="{58879392-3E4E-44C8-B80F-38A549A24919}" type="presOf" srcId="{A21ACCE8-8AFB-43F8-937E-6E9F7AC09364}" destId="{860EFB55-C958-4163-8697-D73DE0E06AE8}" srcOrd="0" destOrd="0" presId="urn:microsoft.com/office/officeart/2005/8/layout/radial5"/>
    <dgm:cxn modelId="{FFC34183-A04A-43B2-89C5-C4466BAE61C5}" type="presOf" srcId="{8B49D1A4-6344-465D-83EC-2E98D85195C8}" destId="{A52B5A25-D5BD-4989-A345-5F33B1EAAAA8}" srcOrd="1" destOrd="0" presId="urn:microsoft.com/office/officeart/2005/8/layout/radial5"/>
    <dgm:cxn modelId="{E559F0FF-E684-4868-B668-A9192750886E}" type="presOf" srcId="{7A54BA37-4F0A-46EC-920E-2DFD9C13BD43}" destId="{83E2DA89-4DEE-416F-A296-836038EC65E8}" srcOrd="0" destOrd="0" presId="urn:microsoft.com/office/officeart/2005/8/layout/radial5"/>
    <dgm:cxn modelId="{D418ED4A-FC69-49E1-A53A-476204E40723}" type="presOf" srcId="{5C74C9C1-67FD-40C9-AE13-F391A33CF784}" destId="{F7A48DAF-0586-4148-932F-BEB35AF09352}" srcOrd="0" destOrd="0" presId="urn:microsoft.com/office/officeart/2005/8/layout/radial5"/>
    <dgm:cxn modelId="{1270FA44-1A56-4A8C-BCA2-D1A9CBDDEDA4}" type="presOf" srcId="{0F6B0B4A-9E99-46D4-8402-7C722670943E}" destId="{3F4BE79E-F2FE-41CB-9879-116D61116F52}" srcOrd="0" destOrd="0" presId="urn:microsoft.com/office/officeart/2005/8/layout/radial5"/>
    <dgm:cxn modelId="{1C09776A-9C38-479C-9547-10DE726B2B18}" type="presOf" srcId="{16E4260A-81ED-4E09-82E6-3835B0C3D486}" destId="{D0BEB7B4-A6C2-4BB9-9BBA-02B638F73D1B}" srcOrd="0" destOrd="0" presId="urn:microsoft.com/office/officeart/2005/8/layout/radial5"/>
    <dgm:cxn modelId="{0EC000E8-365F-4196-B728-43BDA7D76188}" srcId="{184C046B-953A-4465-9A80-9133E7281796}" destId="{EF02C45A-EA84-4879-BBFE-2A2C58DD8053}" srcOrd="1" destOrd="0" parTransId="{8B49D1A4-6344-465D-83EC-2E98D85195C8}" sibTransId="{A9A1EB4F-1AA2-40B2-BF5F-095787E60D25}"/>
    <dgm:cxn modelId="{4E7CCFB2-C0A0-4351-84D4-2C93A9DDF212}" type="presOf" srcId="{20976EDB-2998-45E9-999F-485850B91464}" destId="{0F05E994-FEBE-4460-AF8F-4B8C58EF7674}" srcOrd="0" destOrd="0" presId="urn:microsoft.com/office/officeart/2005/8/layout/radial5"/>
    <dgm:cxn modelId="{283EB96B-C3EB-4A37-9625-2B5AB7D72DA3}" type="presOf" srcId="{FE684BF7-5F6F-4CFD-B3D2-35EDB053F901}" destId="{6EDD5257-BD66-448F-9260-C4239BD6F589}" srcOrd="1" destOrd="0" presId="urn:microsoft.com/office/officeart/2005/8/layout/radial5"/>
    <dgm:cxn modelId="{66AF724D-4D01-4E8D-B545-67DA7AE5FDA9}" srcId="{0F6B0B4A-9E99-46D4-8402-7C722670943E}" destId="{184C046B-953A-4465-9A80-9133E7281796}" srcOrd="0" destOrd="0" parTransId="{C5E5EDDF-B680-45B9-A8DB-350DD519EA8E}" sibTransId="{20115F8B-CEF9-4F30-8A51-E4710FAF75D1}"/>
    <dgm:cxn modelId="{1A60F09D-26E8-4E65-8587-96A55EE238F4}" type="presOf" srcId="{8CD183BD-8313-471C-8EDF-4EA7B3CAC631}" destId="{B7CB0552-17E2-4E9D-965A-6B19CF137571}" srcOrd="0" destOrd="0" presId="urn:microsoft.com/office/officeart/2005/8/layout/radial5"/>
    <dgm:cxn modelId="{1988640F-FCC0-437E-B231-0F16F61C0B56}" type="presOf" srcId="{A21ACCE8-8AFB-43F8-937E-6E9F7AC09364}" destId="{54BC3CB6-40ED-469B-BA7A-85FD385B645A}" srcOrd="1" destOrd="0" presId="urn:microsoft.com/office/officeart/2005/8/layout/radial5"/>
    <dgm:cxn modelId="{E02F99EC-73A3-43C8-BB5E-359ACA6E8B0E}" srcId="{184C046B-953A-4465-9A80-9133E7281796}" destId="{8CD183BD-8313-471C-8EDF-4EA7B3CAC631}" srcOrd="0" destOrd="0" parTransId="{02CAFE5C-EF94-4096-A8FF-27ADC6DF6295}" sibTransId="{2F1B7985-0D88-46B3-A24B-245EC2B025BA}"/>
    <dgm:cxn modelId="{F28BB534-F385-427D-8389-825A7AB2441A}" type="presParOf" srcId="{3F4BE79E-F2FE-41CB-9879-116D61116F52}" destId="{802E341A-575D-4B07-A976-A8630777A535}" srcOrd="0" destOrd="0" presId="urn:microsoft.com/office/officeart/2005/8/layout/radial5"/>
    <dgm:cxn modelId="{CADC9C1B-8A7A-4B7C-BD53-C7CAF9C0BF37}" type="presParOf" srcId="{3F4BE79E-F2FE-41CB-9879-116D61116F52}" destId="{A503890A-7A5D-49CD-A6A4-8689BFF11E7B}" srcOrd="1" destOrd="0" presId="urn:microsoft.com/office/officeart/2005/8/layout/radial5"/>
    <dgm:cxn modelId="{069117A8-1F19-471A-BB86-BA78C0F16A4B}" type="presParOf" srcId="{A503890A-7A5D-49CD-A6A4-8689BFF11E7B}" destId="{19300770-6258-4AC5-BB43-CC88E2696ABA}" srcOrd="0" destOrd="0" presId="urn:microsoft.com/office/officeart/2005/8/layout/radial5"/>
    <dgm:cxn modelId="{CE764257-7872-4B2C-9025-2755CAF56FE1}" type="presParOf" srcId="{3F4BE79E-F2FE-41CB-9879-116D61116F52}" destId="{B7CB0552-17E2-4E9D-965A-6B19CF137571}" srcOrd="2" destOrd="0" presId="urn:microsoft.com/office/officeart/2005/8/layout/radial5"/>
    <dgm:cxn modelId="{D7C9FECB-B288-43D9-885C-12884E3D5800}" type="presParOf" srcId="{3F4BE79E-F2FE-41CB-9879-116D61116F52}" destId="{E24D5684-3559-4D28-B013-5631A65FDF2E}" srcOrd="3" destOrd="0" presId="urn:microsoft.com/office/officeart/2005/8/layout/radial5"/>
    <dgm:cxn modelId="{FBB67B4F-097B-4D1F-8B2F-EBA5166DC95A}" type="presParOf" srcId="{E24D5684-3559-4D28-B013-5631A65FDF2E}" destId="{A52B5A25-D5BD-4989-A345-5F33B1EAAAA8}" srcOrd="0" destOrd="0" presId="urn:microsoft.com/office/officeart/2005/8/layout/radial5"/>
    <dgm:cxn modelId="{DB9FF071-EAB6-4DFF-84CB-E723953FCE01}" type="presParOf" srcId="{3F4BE79E-F2FE-41CB-9879-116D61116F52}" destId="{E1DECC5A-BAFC-4C5F-AFF5-71BF41FE4C33}" srcOrd="4" destOrd="0" presId="urn:microsoft.com/office/officeart/2005/8/layout/radial5"/>
    <dgm:cxn modelId="{91329DCD-6D9E-4D9D-BFA5-50555EAA720E}" type="presParOf" srcId="{3F4BE79E-F2FE-41CB-9879-116D61116F52}" destId="{DE4FB8FA-2CDE-4C6D-8DB7-74195989CF54}" srcOrd="5" destOrd="0" presId="urn:microsoft.com/office/officeart/2005/8/layout/radial5"/>
    <dgm:cxn modelId="{FB91B1AD-1E33-4686-9EFB-516D311725BD}" type="presParOf" srcId="{DE4FB8FA-2CDE-4C6D-8DB7-74195989CF54}" destId="{6EDD5257-BD66-448F-9260-C4239BD6F589}" srcOrd="0" destOrd="0" presId="urn:microsoft.com/office/officeart/2005/8/layout/radial5"/>
    <dgm:cxn modelId="{046836AD-849F-4651-AE51-37410203907A}" type="presParOf" srcId="{3F4BE79E-F2FE-41CB-9879-116D61116F52}" destId="{83E2DA89-4DEE-416F-A296-836038EC65E8}" srcOrd="6" destOrd="0" presId="urn:microsoft.com/office/officeart/2005/8/layout/radial5"/>
    <dgm:cxn modelId="{4D119BE1-A5A8-457C-8A06-9E433C193490}" type="presParOf" srcId="{3F4BE79E-F2FE-41CB-9879-116D61116F52}" destId="{D0BEB7B4-A6C2-4BB9-9BBA-02B638F73D1B}" srcOrd="7" destOrd="0" presId="urn:microsoft.com/office/officeart/2005/8/layout/radial5"/>
    <dgm:cxn modelId="{57863D8F-EB60-4AED-91BD-2B74D3DAD8DA}" type="presParOf" srcId="{D0BEB7B4-A6C2-4BB9-9BBA-02B638F73D1B}" destId="{8754C8E9-6344-4BBA-8EEA-225CD5B43A00}" srcOrd="0" destOrd="0" presId="urn:microsoft.com/office/officeart/2005/8/layout/radial5"/>
    <dgm:cxn modelId="{6B393943-6F24-4C18-8EEF-3582B168C7E1}" type="presParOf" srcId="{3F4BE79E-F2FE-41CB-9879-116D61116F52}" destId="{8D33EB84-C438-4D09-A88E-2A9777217FA1}" srcOrd="8" destOrd="0" presId="urn:microsoft.com/office/officeart/2005/8/layout/radial5"/>
    <dgm:cxn modelId="{CB31F9AB-2954-4B4A-A398-9FD2BF5F85CA}" type="presParOf" srcId="{3F4BE79E-F2FE-41CB-9879-116D61116F52}" destId="{33088816-D33B-4D13-867A-87D9E25D1B53}" srcOrd="9" destOrd="0" presId="urn:microsoft.com/office/officeart/2005/8/layout/radial5"/>
    <dgm:cxn modelId="{2D5B6DCE-BC36-47D3-9B78-5A5C959FA367}" type="presParOf" srcId="{33088816-D33B-4D13-867A-87D9E25D1B53}" destId="{F80C5935-394E-4A2A-BF1C-A06CB817CFD1}" srcOrd="0" destOrd="0" presId="urn:microsoft.com/office/officeart/2005/8/layout/radial5"/>
    <dgm:cxn modelId="{2DD85E79-F0F1-4F3E-8386-16A11EB86197}" type="presParOf" srcId="{3F4BE79E-F2FE-41CB-9879-116D61116F52}" destId="{4D20FB43-C252-441A-8F1C-22EF529518E2}" srcOrd="10" destOrd="0" presId="urn:microsoft.com/office/officeart/2005/8/layout/radial5"/>
    <dgm:cxn modelId="{734A7B92-FF5C-4C98-AEC1-A2D9579F8D8D}" type="presParOf" srcId="{3F4BE79E-F2FE-41CB-9879-116D61116F52}" destId="{4E339597-1802-45BB-985A-00F6FB75929E}" srcOrd="11" destOrd="0" presId="urn:microsoft.com/office/officeart/2005/8/layout/radial5"/>
    <dgm:cxn modelId="{46DA52AD-D19B-4A42-9878-660BE23E1CE3}" type="presParOf" srcId="{4E339597-1802-45BB-985A-00F6FB75929E}" destId="{DCFB4BA4-DC4B-48A3-BF3B-0A2A73661CAB}" srcOrd="0" destOrd="0" presId="urn:microsoft.com/office/officeart/2005/8/layout/radial5"/>
    <dgm:cxn modelId="{88F00280-8B11-4319-AB83-3F23865FD6BE}" type="presParOf" srcId="{3F4BE79E-F2FE-41CB-9879-116D61116F52}" destId="{3A89872E-AD93-446F-AC35-B24D41C15601}" srcOrd="12" destOrd="0" presId="urn:microsoft.com/office/officeart/2005/8/layout/radial5"/>
    <dgm:cxn modelId="{6A84F4D7-3457-4365-B9F9-B942450712B5}" type="presParOf" srcId="{3F4BE79E-F2FE-41CB-9879-116D61116F52}" destId="{860EFB55-C958-4163-8697-D73DE0E06AE8}" srcOrd="13" destOrd="0" presId="urn:microsoft.com/office/officeart/2005/8/layout/radial5"/>
    <dgm:cxn modelId="{7329C00E-A98F-46FE-8892-4636D5032B91}" type="presParOf" srcId="{860EFB55-C958-4163-8697-D73DE0E06AE8}" destId="{54BC3CB6-40ED-469B-BA7A-85FD385B645A}" srcOrd="0" destOrd="0" presId="urn:microsoft.com/office/officeart/2005/8/layout/radial5"/>
    <dgm:cxn modelId="{773244A5-A21B-417B-B774-79A186262F7A}" type="presParOf" srcId="{3F4BE79E-F2FE-41CB-9879-116D61116F52}" destId="{0F05E994-FEBE-4460-AF8F-4B8C58EF7674}" srcOrd="14" destOrd="0" presId="urn:microsoft.com/office/officeart/2005/8/layout/radial5"/>
    <dgm:cxn modelId="{F7FEDDEB-4B6E-4B6E-967F-4098673244CE}" type="presParOf" srcId="{3F4BE79E-F2FE-41CB-9879-116D61116F52}" destId="{F7A48DAF-0586-4148-932F-BEB35AF09352}" srcOrd="15" destOrd="0" presId="urn:microsoft.com/office/officeart/2005/8/layout/radial5"/>
    <dgm:cxn modelId="{546A6AC2-7EB8-43E6-B7BF-667CF03FBAE0}" type="presParOf" srcId="{F7A48DAF-0586-4148-932F-BEB35AF09352}" destId="{5C086DCE-419E-4B1F-B371-EAD264938F36}" srcOrd="0" destOrd="0" presId="urn:microsoft.com/office/officeart/2005/8/layout/radial5"/>
    <dgm:cxn modelId="{CEEC9539-E9CD-48A2-8EF4-D159AD61BDA1}" type="presParOf" srcId="{3F4BE79E-F2FE-41CB-9879-116D61116F52}" destId="{C33A6A3F-F060-4C3A-AF98-88E4CFE9F577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C6604E-89EB-4F96-BD4A-5CAB776AF381}" type="doc">
      <dgm:prSet loTypeId="urn:microsoft.com/office/officeart/2005/8/layout/cycle1" loCatId="cycle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7EFAACCA-87FA-4F5D-AE60-BEA9CD90C8BA}">
      <dgm:prSet phldrT="[Texto]" custT="1"/>
      <dgm:spPr/>
      <dgm:t>
        <a:bodyPr/>
        <a:lstStyle/>
        <a:p>
          <a:r>
            <a:rPr lang="pt-BR" sz="1050" b="1" dirty="0" smtClean="0"/>
            <a:t>Parição</a:t>
          </a:r>
          <a:endParaRPr lang="pt-BR" sz="1050" b="1" dirty="0"/>
        </a:p>
      </dgm:t>
    </dgm:pt>
    <dgm:pt modelId="{5F8057B9-EC49-4DDF-84AD-DB84C1F98E02}" type="parTrans" cxnId="{B16A824B-9893-4BDB-9288-2EF4F38E0D4F}">
      <dgm:prSet/>
      <dgm:spPr/>
      <dgm:t>
        <a:bodyPr/>
        <a:lstStyle/>
        <a:p>
          <a:endParaRPr lang="pt-BR"/>
        </a:p>
      </dgm:t>
    </dgm:pt>
    <dgm:pt modelId="{C4602C53-4B99-4B84-AA0C-A14B8DCA685C}" type="sibTrans" cxnId="{B16A824B-9893-4BDB-9288-2EF4F38E0D4F}">
      <dgm:prSet/>
      <dgm:spPr/>
      <dgm:t>
        <a:bodyPr/>
        <a:lstStyle/>
        <a:p>
          <a:endParaRPr lang="pt-BR"/>
        </a:p>
      </dgm:t>
    </dgm:pt>
    <dgm:pt modelId="{E358A0A7-D320-4313-8E9A-039ED926168D}">
      <dgm:prSet phldrT="[Texto]" custT="1"/>
      <dgm:spPr/>
      <dgm:t>
        <a:bodyPr/>
        <a:lstStyle/>
        <a:p>
          <a:r>
            <a:rPr lang="pt-BR" sz="1050" b="1" dirty="0" smtClean="0"/>
            <a:t>Estação de monta</a:t>
          </a:r>
          <a:endParaRPr lang="pt-BR" sz="1050" b="1" dirty="0"/>
        </a:p>
      </dgm:t>
    </dgm:pt>
    <dgm:pt modelId="{ED9D22AF-D04C-46EC-A878-6CFCD5A0BB68}" type="parTrans" cxnId="{4FBF0700-2C79-47BC-BB3D-8DAEEDAC0744}">
      <dgm:prSet/>
      <dgm:spPr/>
      <dgm:t>
        <a:bodyPr/>
        <a:lstStyle/>
        <a:p>
          <a:endParaRPr lang="pt-BR"/>
        </a:p>
      </dgm:t>
    </dgm:pt>
    <dgm:pt modelId="{084193D6-6E81-497E-9431-1A49705AF0C8}" type="sibTrans" cxnId="{4FBF0700-2C79-47BC-BB3D-8DAEEDAC0744}">
      <dgm:prSet/>
      <dgm:spPr/>
      <dgm:t>
        <a:bodyPr/>
        <a:lstStyle/>
        <a:p>
          <a:endParaRPr lang="pt-BR"/>
        </a:p>
      </dgm:t>
    </dgm:pt>
    <dgm:pt modelId="{F140FD84-4778-4BD1-85EF-C2DD5EFE7E47}">
      <dgm:prSet phldrT="[Texto]" custT="1"/>
      <dgm:spPr/>
      <dgm:t>
        <a:bodyPr/>
        <a:lstStyle/>
        <a:p>
          <a:r>
            <a:rPr lang="pt-BR" sz="1050" b="1" dirty="0" smtClean="0"/>
            <a:t>Venda (Descarte)</a:t>
          </a:r>
          <a:endParaRPr lang="pt-BR" sz="1050" b="1" dirty="0"/>
        </a:p>
      </dgm:t>
    </dgm:pt>
    <dgm:pt modelId="{6ABE1CED-6DF3-4A6B-8245-2342F410E5BE}" type="parTrans" cxnId="{AD0F0CE5-A540-4449-A568-0A129EE578B5}">
      <dgm:prSet/>
      <dgm:spPr/>
      <dgm:t>
        <a:bodyPr/>
        <a:lstStyle/>
        <a:p>
          <a:endParaRPr lang="pt-BR"/>
        </a:p>
      </dgm:t>
    </dgm:pt>
    <dgm:pt modelId="{5067BC00-8A18-4D70-843A-1037881DF3C8}" type="sibTrans" cxnId="{AD0F0CE5-A540-4449-A568-0A129EE578B5}">
      <dgm:prSet/>
      <dgm:spPr/>
      <dgm:t>
        <a:bodyPr/>
        <a:lstStyle/>
        <a:p>
          <a:endParaRPr lang="pt-BR"/>
        </a:p>
      </dgm:t>
    </dgm:pt>
    <dgm:pt modelId="{45053256-1219-4A9A-AC99-01AF688EF53A}">
      <dgm:prSet phldrT="[Texto]" custT="1"/>
      <dgm:spPr/>
      <dgm:t>
        <a:bodyPr/>
        <a:lstStyle/>
        <a:p>
          <a:r>
            <a:rPr lang="pt-BR" sz="1050" b="1" dirty="0" smtClean="0"/>
            <a:t>Acasalamento</a:t>
          </a:r>
          <a:endParaRPr lang="pt-BR" sz="1050" b="1" dirty="0"/>
        </a:p>
      </dgm:t>
    </dgm:pt>
    <dgm:pt modelId="{4C63425B-E37E-4D7C-8C32-1398C7527468}" type="parTrans" cxnId="{18F653D6-054A-4185-A925-C610BB80EA7A}">
      <dgm:prSet/>
      <dgm:spPr/>
      <dgm:t>
        <a:bodyPr/>
        <a:lstStyle/>
        <a:p>
          <a:endParaRPr lang="pt-BR"/>
        </a:p>
      </dgm:t>
    </dgm:pt>
    <dgm:pt modelId="{D1DBA3F3-D2E4-49DD-882E-8162E5CAAE1A}" type="sibTrans" cxnId="{18F653D6-054A-4185-A925-C610BB80EA7A}">
      <dgm:prSet/>
      <dgm:spPr/>
      <dgm:t>
        <a:bodyPr/>
        <a:lstStyle/>
        <a:p>
          <a:endParaRPr lang="pt-BR"/>
        </a:p>
      </dgm:t>
    </dgm:pt>
    <dgm:pt modelId="{49A20F84-9BEB-401D-AAB6-0099E3989DDA}" type="pres">
      <dgm:prSet presAssocID="{BEC6604E-89EB-4F96-BD4A-5CAB776AF3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9746A10-21CC-4DC3-A5F8-0A78A0000C03}" type="pres">
      <dgm:prSet presAssocID="{45053256-1219-4A9A-AC99-01AF688EF53A}" presName="dummy" presStyleCnt="0"/>
      <dgm:spPr/>
    </dgm:pt>
    <dgm:pt modelId="{0F6DEA0E-44DB-46B5-A32E-20FB1D1722EE}" type="pres">
      <dgm:prSet presAssocID="{45053256-1219-4A9A-AC99-01AF688EF53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44E18E6-F2F5-464F-8AD8-4295E7F4638F}" type="pres">
      <dgm:prSet presAssocID="{D1DBA3F3-D2E4-49DD-882E-8162E5CAAE1A}" presName="sibTrans" presStyleLbl="node1" presStyleIdx="0" presStyleCnt="4"/>
      <dgm:spPr/>
      <dgm:t>
        <a:bodyPr/>
        <a:lstStyle/>
        <a:p>
          <a:endParaRPr lang="pt-BR"/>
        </a:p>
      </dgm:t>
    </dgm:pt>
    <dgm:pt modelId="{D3854295-B90C-4A09-84FC-BCF5CEC58B29}" type="pres">
      <dgm:prSet presAssocID="{7EFAACCA-87FA-4F5D-AE60-BEA9CD90C8BA}" presName="dummy" presStyleCnt="0"/>
      <dgm:spPr/>
    </dgm:pt>
    <dgm:pt modelId="{67A40ADE-16E9-42A5-9908-FA30F822595E}" type="pres">
      <dgm:prSet presAssocID="{7EFAACCA-87FA-4F5D-AE60-BEA9CD90C8BA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D0959F-0C10-40B0-B6D4-B19F05F61F93}" type="pres">
      <dgm:prSet presAssocID="{C4602C53-4B99-4B84-AA0C-A14B8DCA685C}" presName="sibTrans" presStyleLbl="node1" presStyleIdx="1" presStyleCnt="4"/>
      <dgm:spPr/>
      <dgm:t>
        <a:bodyPr/>
        <a:lstStyle/>
        <a:p>
          <a:endParaRPr lang="pt-BR"/>
        </a:p>
      </dgm:t>
    </dgm:pt>
    <dgm:pt modelId="{E71B9D11-9B69-4D77-90CB-834BB6E6159D}" type="pres">
      <dgm:prSet presAssocID="{F140FD84-4778-4BD1-85EF-C2DD5EFE7E47}" presName="dummy" presStyleCnt="0"/>
      <dgm:spPr/>
    </dgm:pt>
    <dgm:pt modelId="{EBAEDEB2-4115-492D-A5D3-1C9FC45752C4}" type="pres">
      <dgm:prSet presAssocID="{F140FD84-4778-4BD1-85EF-C2DD5EFE7E47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2690B45-9C1F-4826-B681-1D2A55B35C74}" type="pres">
      <dgm:prSet presAssocID="{5067BC00-8A18-4D70-843A-1037881DF3C8}" presName="sibTrans" presStyleLbl="node1" presStyleIdx="2" presStyleCnt="4"/>
      <dgm:spPr/>
      <dgm:t>
        <a:bodyPr/>
        <a:lstStyle/>
        <a:p>
          <a:endParaRPr lang="pt-BR"/>
        </a:p>
      </dgm:t>
    </dgm:pt>
    <dgm:pt modelId="{6BA9F2A4-4CCD-462E-859C-0041DA9DF906}" type="pres">
      <dgm:prSet presAssocID="{E358A0A7-D320-4313-8E9A-039ED926168D}" presName="dummy" presStyleCnt="0"/>
      <dgm:spPr/>
    </dgm:pt>
    <dgm:pt modelId="{6F89E442-395D-4967-AF40-2C709E4B2F2F}" type="pres">
      <dgm:prSet presAssocID="{E358A0A7-D320-4313-8E9A-039ED926168D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D0DCE48-3BCA-4203-8567-953384A2A763}" type="pres">
      <dgm:prSet presAssocID="{084193D6-6E81-497E-9431-1A49705AF0C8}" presName="sibTrans" presStyleLbl="node1" presStyleIdx="3" presStyleCnt="4"/>
      <dgm:spPr/>
      <dgm:t>
        <a:bodyPr/>
        <a:lstStyle/>
        <a:p>
          <a:endParaRPr lang="pt-BR"/>
        </a:p>
      </dgm:t>
    </dgm:pt>
  </dgm:ptLst>
  <dgm:cxnLst>
    <dgm:cxn modelId="{31C64F10-8600-421C-B559-C065E0C28978}" type="presOf" srcId="{BEC6604E-89EB-4F96-BD4A-5CAB776AF381}" destId="{49A20F84-9BEB-401D-AAB6-0099E3989DDA}" srcOrd="0" destOrd="0" presId="urn:microsoft.com/office/officeart/2005/8/layout/cycle1"/>
    <dgm:cxn modelId="{EB07AA83-9895-4687-900A-F2C14807C6E0}" type="presOf" srcId="{F140FD84-4778-4BD1-85EF-C2DD5EFE7E47}" destId="{EBAEDEB2-4115-492D-A5D3-1C9FC45752C4}" srcOrd="0" destOrd="0" presId="urn:microsoft.com/office/officeart/2005/8/layout/cycle1"/>
    <dgm:cxn modelId="{B9B98AF6-6230-4280-96AA-35DF1AFF5C33}" type="presOf" srcId="{5067BC00-8A18-4D70-843A-1037881DF3C8}" destId="{92690B45-9C1F-4826-B681-1D2A55B35C74}" srcOrd="0" destOrd="0" presId="urn:microsoft.com/office/officeart/2005/8/layout/cycle1"/>
    <dgm:cxn modelId="{CFE97E5B-C9B3-452C-AD41-4978F776A3FB}" type="presOf" srcId="{7EFAACCA-87FA-4F5D-AE60-BEA9CD90C8BA}" destId="{67A40ADE-16E9-42A5-9908-FA30F822595E}" srcOrd="0" destOrd="0" presId="urn:microsoft.com/office/officeart/2005/8/layout/cycle1"/>
    <dgm:cxn modelId="{12B0E2D4-E403-4E0F-A8D2-CEBA1AD953FA}" type="presOf" srcId="{C4602C53-4B99-4B84-AA0C-A14B8DCA685C}" destId="{92D0959F-0C10-40B0-B6D4-B19F05F61F93}" srcOrd="0" destOrd="0" presId="urn:microsoft.com/office/officeart/2005/8/layout/cycle1"/>
    <dgm:cxn modelId="{18F653D6-054A-4185-A925-C610BB80EA7A}" srcId="{BEC6604E-89EB-4F96-BD4A-5CAB776AF381}" destId="{45053256-1219-4A9A-AC99-01AF688EF53A}" srcOrd="0" destOrd="0" parTransId="{4C63425B-E37E-4D7C-8C32-1398C7527468}" sibTransId="{D1DBA3F3-D2E4-49DD-882E-8162E5CAAE1A}"/>
    <dgm:cxn modelId="{56571742-6312-4993-9947-7FF04CD9F972}" type="presOf" srcId="{D1DBA3F3-D2E4-49DD-882E-8162E5CAAE1A}" destId="{844E18E6-F2F5-464F-8AD8-4295E7F4638F}" srcOrd="0" destOrd="0" presId="urn:microsoft.com/office/officeart/2005/8/layout/cycle1"/>
    <dgm:cxn modelId="{B16A824B-9893-4BDB-9288-2EF4F38E0D4F}" srcId="{BEC6604E-89EB-4F96-BD4A-5CAB776AF381}" destId="{7EFAACCA-87FA-4F5D-AE60-BEA9CD90C8BA}" srcOrd="1" destOrd="0" parTransId="{5F8057B9-EC49-4DDF-84AD-DB84C1F98E02}" sibTransId="{C4602C53-4B99-4B84-AA0C-A14B8DCA685C}"/>
    <dgm:cxn modelId="{4FBF0700-2C79-47BC-BB3D-8DAEEDAC0744}" srcId="{BEC6604E-89EB-4F96-BD4A-5CAB776AF381}" destId="{E358A0A7-D320-4313-8E9A-039ED926168D}" srcOrd="3" destOrd="0" parTransId="{ED9D22AF-D04C-46EC-A878-6CFCD5A0BB68}" sibTransId="{084193D6-6E81-497E-9431-1A49705AF0C8}"/>
    <dgm:cxn modelId="{690384DE-5934-42DB-AE77-FAEB03F74C61}" type="presOf" srcId="{084193D6-6E81-497E-9431-1A49705AF0C8}" destId="{BD0DCE48-3BCA-4203-8567-953384A2A763}" srcOrd="0" destOrd="0" presId="urn:microsoft.com/office/officeart/2005/8/layout/cycle1"/>
    <dgm:cxn modelId="{3BB73082-7AA7-4B9A-8861-92B0B8E51597}" type="presOf" srcId="{45053256-1219-4A9A-AC99-01AF688EF53A}" destId="{0F6DEA0E-44DB-46B5-A32E-20FB1D1722EE}" srcOrd="0" destOrd="0" presId="urn:microsoft.com/office/officeart/2005/8/layout/cycle1"/>
    <dgm:cxn modelId="{1BDE1892-2D84-4806-AFE2-23FE674C750D}" type="presOf" srcId="{E358A0A7-D320-4313-8E9A-039ED926168D}" destId="{6F89E442-395D-4967-AF40-2C709E4B2F2F}" srcOrd="0" destOrd="0" presId="urn:microsoft.com/office/officeart/2005/8/layout/cycle1"/>
    <dgm:cxn modelId="{AD0F0CE5-A540-4449-A568-0A129EE578B5}" srcId="{BEC6604E-89EB-4F96-BD4A-5CAB776AF381}" destId="{F140FD84-4778-4BD1-85EF-C2DD5EFE7E47}" srcOrd="2" destOrd="0" parTransId="{6ABE1CED-6DF3-4A6B-8245-2342F410E5BE}" sibTransId="{5067BC00-8A18-4D70-843A-1037881DF3C8}"/>
    <dgm:cxn modelId="{487838CE-AEDF-4F78-AA44-D71FC7E8C311}" type="presParOf" srcId="{49A20F84-9BEB-401D-AAB6-0099E3989DDA}" destId="{F9746A10-21CC-4DC3-A5F8-0A78A0000C03}" srcOrd="0" destOrd="0" presId="urn:microsoft.com/office/officeart/2005/8/layout/cycle1"/>
    <dgm:cxn modelId="{FF205A33-7DD7-45BE-A3FF-6B82FBC90D7B}" type="presParOf" srcId="{49A20F84-9BEB-401D-AAB6-0099E3989DDA}" destId="{0F6DEA0E-44DB-46B5-A32E-20FB1D1722EE}" srcOrd="1" destOrd="0" presId="urn:microsoft.com/office/officeart/2005/8/layout/cycle1"/>
    <dgm:cxn modelId="{3DC5E268-476E-41DD-9489-2D044CADF043}" type="presParOf" srcId="{49A20F84-9BEB-401D-AAB6-0099E3989DDA}" destId="{844E18E6-F2F5-464F-8AD8-4295E7F4638F}" srcOrd="2" destOrd="0" presId="urn:microsoft.com/office/officeart/2005/8/layout/cycle1"/>
    <dgm:cxn modelId="{5EE255AF-FBA2-4B26-A5D1-7B1DE61600E2}" type="presParOf" srcId="{49A20F84-9BEB-401D-AAB6-0099E3989DDA}" destId="{D3854295-B90C-4A09-84FC-BCF5CEC58B29}" srcOrd="3" destOrd="0" presId="urn:microsoft.com/office/officeart/2005/8/layout/cycle1"/>
    <dgm:cxn modelId="{F05D6A0B-17AF-4F53-9895-834B7C1E9B0F}" type="presParOf" srcId="{49A20F84-9BEB-401D-AAB6-0099E3989DDA}" destId="{67A40ADE-16E9-42A5-9908-FA30F822595E}" srcOrd="4" destOrd="0" presId="urn:microsoft.com/office/officeart/2005/8/layout/cycle1"/>
    <dgm:cxn modelId="{B01E079E-09B8-4BC2-8404-77C4FA0584CA}" type="presParOf" srcId="{49A20F84-9BEB-401D-AAB6-0099E3989DDA}" destId="{92D0959F-0C10-40B0-B6D4-B19F05F61F93}" srcOrd="5" destOrd="0" presId="urn:microsoft.com/office/officeart/2005/8/layout/cycle1"/>
    <dgm:cxn modelId="{2FED224E-9973-46F1-B6CA-CB1F2B47698C}" type="presParOf" srcId="{49A20F84-9BEB-401D-AAB6-0099E3989DDA}" destId="{E71B9D11-9B69-4D77-90CB-834BB6E6159D}" srcOrd="6" destOrd="0" presId="urn:microsoft.com/office/officeart/2005/8/layout/cycle1"/>
    <dgm:cxn modelId="{B795FE90-6E2C-446D-8923-FA74AF2BCA1B}" type="presParOf" srcId="{49A20F84-9BEB-401D-AAB6-0099E3989DDA}" destId="{EBAEDEB2-4115-492D-A5D3-1C9FC45752C4}" srcOrd="7" destOrd="0" presId="urn:microsoft.com/office/officeart/2005/8/layout/cycle1"/>
    <dgm:cxn modelId="{30BB62E2-DFF4-4350-8573-FF1AE2056BC8}" type="presParOf" srcId="{49A20F84-9BEB-401D-AAB6-0099E3989DDA}" destId="{92690B45-9C1F-4826-B681-1D2A55B35C74}" srcOrd="8" destOrd="0" presId="urn:microsoft.com/office/officeart/2005/8/layout/cycle1"/>
    <dgm:cxn modelId="{2AAFAD70-CA0D-404F-A904-3FAF7556D0F9}" type="presParOf" srcId="{49A20F84-9BEB-401D-AAB6-0099E3989DDA}" destId="{6BA9F2A4-4CCD-462E-859C-0041DA9DF906}" srcOrd="9" destOrd="0" presId="urn:microsoft.com/office/officeart/2005/8/layout/cycle1"/>
    <dgm:cxn modelId="{96C61B44-C781-454C-8BBF-54A360FD2B0E}" type="presParOf" srcId="{49A20F84-9BEB-401D-AAB6-0099E3989DDA}" destId="{6F89E442-395D-4967-AF40-2C709E4B2F2F}" srcOrd="10" destOrd="0" presId="urn:microsoft.com/office/officeart/2005/8/layout/cycle1"/>
    <dgm:cxn modelId="{A16DD714-6216-4835-AE3E-36E58B433F92}" type="presParOf" srcId="{49A20F84-9BEB-401D-AAB6-0099E3989DDA}" destId="{BD0DCE48-3BCA-4203-8567-953384A2A763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CB6144-2E7D-47E6-9B37-16DD9BE8C85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</dgm:pt>
    <dgm:pt modelId="{02A3DDFA-61E8-425C-AA9F-EA1E4FE0BEAD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Desmame</a:t>
          </a:r>
          <a:endParaRPr lang="pt-BR" dirty="0"/>
        </a:p>
      </dgm:t>
    </dgm:pt>
    <dgm:pt modelId="{C27F07E7-6D37-40DC-A228-B7048CD1CBDD}" type="parTrans" cxnId="{686788B9-254A-4505-8A84-0C1C5BB372F1}">
      <dgm:prSet/>
      <dgm:spPr/>
      <dgm:t>
        <a:bodyPr/>
        <a:lstStyle/>
        <a:p>
          <a:endParaRPr lang="pt-BR"/>
        </a:p>
      </dgm:t>
    </dgm:pt>
    <dgm:pt modelId="{C77AE599-DF48-4EB5-81D5-B5ACBDE88D55}" type="sibTrans" cxnId="{686788B9-254A-4505-8A84-0C1C5BB372F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/>
        </a:p>
      </dgm:t>
    </dgm:pt>
    <dgm:pt modelId="{EF153FB7-07F1-4FB3-98D9-02CF16A26EC2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Crescimento</a:t>
          </a:r>
          <a:endParaRPr lang="pt-BR" dirty="0"/>
        </a:p>
      </dgm:t>
    </dgm:pt>
    <dgm:pt modelId="{1E81D3BB-3924-4538-89C1-681EB3E4D25C}" type="parTrans" cxnId="{E84AC148-AE30-4CC2-9A0A-34CF22BDF84D}">
      <dgm:prSet/>
      <dgm:spPr/>
      <dgm:t>
        <a:bodyPr/>
        <a:lstStyle/>
        <a:p>
          <a:endParaRPr lang="pt-BR"/>
        </a:p>
      </dgm:t>
    </dgm:pt>
    <dgm:pt modelId="{6B06E2B6-4AD3-40D9-ACB3-F612885AC80F}" type="sibTrans" cxnId="{E84AC148-AE30-4CC2-9A0A-34CF22BDF84D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pt-BR"/>
        </a:p>
      </dgm:t>
    </dgm:pt>
    <dgm:pt modelId="{0A3BC5C3-322B-4236-AF7B-232EE9A46886}">
      <dgm:prSet phldrT="[Texto]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 smtClean="0"/>
            <a:t>Mercado</a:t>
          </a:r>
          <a:endParaRPr lang="pt-BR" dirty="0"/>
        </a:p>
      </dgm:t>
    </dgm:pt>
    <dgm:pt modelId="{767F9DDE-6639-4A40-BDFE-9589E86C8426}" type="parTrans" cxnId="{AA6F42B8-2509-4275-95D1-683DE09FBC63}">
      <dgm:prSet/>
      <dgm:spPr/>
      <dgm:t>
        <a:bodyPr/>
        <a:lstStyle/>
        <a:p>
          <a:endParaRPr lang="pt-BR"/>
        </a:p>
      </dgm:t>
    </dgm:pt>
    <dgm:pt modelId="{932D2CFC-B1B5-4889-A995-30171ACE7AAF}" type="sibTrans" cxnId="{AA6F42B8-2509-4275-95D1-683DE09FBC63}">
      <dgm:prSet/>
      <dgm:spPr>
        <a:noFill/>
      </dgm:spPr>
      <dgm:t>
        <a:bodyPr/>
        <a:lstStyle/>
        <a:p>
          <a:endParaRPr lang="pt-BR"/>
        </a:p>
      </dgm:t>
    </dgm:pt>
    <dgm:pt modelId="{9C5E6218-BAFD-43B0-ACBF-30092ABBB75F}" type="pres">
      <dgm:prSet presAssocID="{DACB6144-2E7D-47E6-9B37-16DD9BE8C851}" presName="cycle" presStyleCnt="0">
        <dgm:presLayoutVars>
          <dgm:dir/>
          <dgm:resizeHandles val="exact"/>
        </dgm:presLayoutVars>
      </dgm:prSet>
      <dgm:spPr/>
    </dgm:pt>
    <dgm:pt modelId="{C2B7B5BA-4CC4-4F8B-8B18-C9038A021C22}" type="pres">
      <dgm:prSet presAssocID="{0A3BC5C3-322B-4236-AF7B-232EE9A46886}" presName="dummy" presStyleCnt="0"/>
      <dgm:spPr/>
    </dgm:pt>
    <dgm:pt modelId="{C6709713-858B-40B1-A7D4-5A5B9421E95E}" type="pres">
      <dgm:prSet presAssocID="{0A3BC5C3-322B-4236-AF7B-232EE9A46886}" presName="node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6E5195-F6F0-48DE-8721-169AE70D5C88}" type="pres">
      <dgm:prSet presAssocID="{932D2CFC-B1B5-4889-A995-30171ACE7AAF}" presName="sibTrans" presStyleLbl="node1" presStyleIdx="0" presStyleCnt="3"/>
      <dgm:spPr/>
      <dgm:t>
        <a:bodyPr/>
        <a:lstStyle/>
        <a:p>
          <a:endParaRPr lang="pt-BR"/>
        </a:p>
      </dgm:t>
    </dgm:pt>
    <dgm:pt modelId="{096327B7-76B6-4510-B914-8BE50C7D04E7}" type="pres">
      <dgm:prSet presAssocID="{02A3DDFA-61E8-425C-AA9F-EA1E4FE0BEAD}" presName="dummy" presStyleCnt="0"/>
      <dgm:spPr/>
    </dgm:pt>
    <dgm:pt modelId="{285ACEB7-9B3D-47FC-9175-167735027A0F}" type="pres">
      <dgm:prSet presAssocID="{02A3DDFA-61E8-425C-AA9F-EA1E4FE0BEAD}" presName="node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6C8CB7-0CF8-4145-A82A-36DDC88D4DE7}" type="pres">
      <dgm:prSet presAssocID="{C77AE599-DF48-4EB5-81D5-B5ACBDE88D55}" presName="sibTrans" presStyleLbl="node1" presStyleIdx="1" presStyleCnt="3"/>
      <dgm:spPr/>
      <dgm:t>
        <a:bodyPr/>
        <a:lstStyle/>
        <a:p>
          <a:endParaRPr lang="pt-BR"/>
        </a:p>
      </dgm:t>
    </dgm:pt>
    <dgm:pt modelId="{611981B3-D734-4F39-B915-61926F2B7AAB}" type="pres">
      <dgm:prSet presAssocID="{EF153FB7-07F1-4FB3-98D9-02CF16A26EC2}" presName="dummy" presStyleCnt="0"/>
      <dgm:spPr/>
    </dgm:pt>
    <dgm:pt modelId="{63B7325C-5711-44FB-A15F-E71C87E199C0}" type="pres">
      <dgm:prSet presAssocID="{EF153FB7-07F1-4FB3-98D9-02CF16A26EC2}" presName="node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A987E75-DF02-4029-B27B-A4C998CAC206}" type="pres">
      <dgm:prSet presAssocID="{6B06E2B6-4AD3-40D9-ACB3-F612885AC80F}" presName="sibTrans" presStyleLbl="node1" presStyleIdx="2" presStyleCnt="3"/>
      <dgm:spPr/>
      <dgm:t>
        <a:bodyPr/>
        <a:lstStyle/>
        <a:p>
          <a:endParaRPr lang="pt-BR"/>
        </a:p>
      </dgm:t>
    </dgm:pt>
  </dgm:ptLst>
  <dgm:cxnLst>
    <dgm:cxn modelId="{11226FE5-C8E7-4CCA-BC38-CB865F9B9F89}" type="presOf" srcId="{DACB6144-2E7D-47E6-9B37-16DD9BE8C851}" destId="{9C5E6218-BAFD-43B0-ACBF-30092ABBB75F}" srcOrd="0" destOrd="0" presId="urn:microsoft.com/office/officeart/2005/8/layout/cycle1"/>
    <dgm:cxn modelId="{686788B9-254A-4505-8A84-0C1C5BB372F1}" srcId="{DACB6144-2E7D-47E6-9B37-16DD9BE8C851}" destId="{02A3DDFA-61E8-425C-AA9F-EA1E4FE0BEAD}" srcOrd="1" destOrd="0" parTransId="{C27F07E7-6D37-40DC-A228-B7048CD1CBDD}" sibTransId="{C77AE599-DF48-4EB5-81D5-B5ACBDE88D55}"/>
    <dgm:cxn modelId="{41DBB63F-8E90-48AB-B2FE-807C3D5F9F23}" type="presOf" srcId="{6B06E2B6-4AD3-40D9-ACB3-F612885AC80F}" destId="{6A987E75-DF02-4029-B27B-A4C998CAC206}" srcOrd="0" destOrd="0" presId="urn:microsoft.com/office/officeart/2005/8/layout/cycle1"/>
    <dgm:cxn modelId="{5CA98426-D4AD-4EBF-8B11-77093478F3DF}" type="presOf" srcId="{C77AE599-DF48-4EB5-81D5-B5ACBDE88D55}" destId="{956C8CB7-0CF8-4145-A82A-36DDC88D4DE7}" srcOrd="0" destOrd="0" presId="urn:microsoft.com/office/officeart/2005/8/layout/cycle1"/>
    <dgm:cxn modelId="{E84AC148-AE30-4CC2-9A0A-34CF22BDF84D}" srcId="{DACB6144-2E7D-47E6-9B37-16DD9BE8C851}" destId="{EF153FB7-07F1-4FB3-98D9-02CF16A26EC2}" srcOrd="2" destOrd="0" parTransId="{1E81D3BB-3924-4538-89C1-681EB3E4D25C}" sibTransId="{6B06E2B6-4AD3-40D9-ACB3-F612885AC80F}"/>
    <dgm:cxn modelId="{3805D50E-BB98-4381-A2F4-7AF45FA8A33C}" type="presOf" srcId="{EF153FB7-07F1-4FB3-98D9-02CF16A26EC2}" destId="{63B7325C-5711-44FB-A15F-E71C87E199C0}" srcOrd="0" destOrd="0" presId="urn:microsoft.com/office/officeart/2005/8/layout/cycle1"/>
    <dgm:cxn modelId="{2CDFEA4F-59E0-4C80-99D0-B387F8E577E3}" type="presOf" srcId="{02A3DDFA-61E8-425C-AA9F-EA1E4FE0BEAD}" destId="{285ACEB7-9B3D-47FC-9175-167735027A0F}" srcOrd="0" destOrd="0" presId="urn:microsoft.com/office/officeart/2005/8/layout/cycle1"/>
    <dgm:cxn modelId="{F015A222-E68E-4AA2-88AB-7E9C5EA1F915}" type="presOf" srcId="{0A3BC5C3-322B-4236-AF7B-232EE9A46886}" destId="{C6709713-858B-40B1-A7D4-5A5B9421E95E}" srcOrd="0" destOrd="0" presId="urn:microsoft.com/office/officeart/2005/8/layout/cycle1"/>
    <dgm:cxn modelId="{36156618-192C-446F-80CB-FA84E9D138D5}" type="presOf" srcId="{932D2CFC-B1B5-4889-A995-30171ACE7AAF}" destId="{2A6E5195-F6F0-48DE-8721-169AE70D5C88}" srcOrd="0" destOrd="0" presId="urn:microsoft.com/office/officeart/2005/8/layout/cycle1"/>
    <dgm:cxn modelId="{AA6F42B8-2509-4275-95D1-683DE09FBC63}" srcId="{DACB6144-2E7D-47E6-9B37-16DD9BE8C851}" destId="{0A3BC5C3-322B-4236-AF7B-232EE9A46886}" srcOrd="0" destOrd="0" parTransId="{767F9DDE-6639-4A40-BDFE-9589E86C8426}" sibTransId="{932D2CFC-B1B5-4889-A995-30171ACE7AAF}"/>
    <dgm:cxn modelId="{CCEE20E3-412A-4EFF-B7E5-8137E2A11C29}" type="presParOf" srcId="{9C5E6218-BAFD-43B0-ACBF-30092ABBB75F}" destId="{C2B7B5BA-4CC4-4F8B-8B18-C9038A021C22}" srcOrd="0" destOrd="0" presId="urn:microsoft.com/office/officeart/2005/8/layout/cycle1"/>
    <dgm:cxn modelId="{D4F4FF45-FD02-4EF9-9609-642B9C58AED7}" type="presParOf" srcId="{9C5E6218-BAFD-43B0-ACBF-30092ABBB75F}" destId="{C6709713-858B-40B1-A7D4-5A5B9421E95E}" srcOrd="1" destOrd="0" presId="urn:microsoft.com/office/officeart/2005/8/layout/cycle1"/>
    <dgm:cxn modelId="{56554A7E-0C10-471E-B4E5-C40C2C8BAECC}" type="presParOf" srcId="{9C5E6218-BAFD-43B0-ACBF-30092ABBB75F}" destId="{2A6E5195-F6F0-48DE-8721-169AE70D5C88}" srcOrd="2" destOrd="0" presId="urn:microsoft.com/office/officeart/2005/8/layout/cycle1"/>
    <dgm:cxn modelId="{FB502301-F977-44A6-86BA-831933BF9F5D}" type="presParOf" srcId="{9C5E6218-BAFD-43B0-ACBF-30092ABBB75F}" destId="{096327B7-76B6-4510-B914-8BE50C7D04E7}" srcOrd="3" destOrd="0" presId="urn:microsoft.com/office/officeart/2005/8/layout/cycle1"/>
    <dgm:cxn modelId="{7E15E26E-0E41-463B-A57E-641A216D2B8E}" type="presParOf" srcId="{9C5E6218-BAFD-43B0-ACBF-30092ABBB75F}" destId="{285ACEB7-9B3D-47FC-9175-167735027A0F}" srcOrd="4" destOrd="0" presId="urn:microsoft.com/office/officeart/2005/8/layout/cycle1"/>
    <dgm:cxn modelId="{9539D287-7509-4C8A-9C92-14BB01A60133}" type="presParOf" srcId="{9C5E6218-BAFD-43B0-ACBF-30092ABBB75F}" destId="{956C8CB7-0CF8-4145-A82A-36DDC88D4DE7}" srcOrd="5" destOrd="0" presId="urn:microsoft.com/office/officeart/2005/8/layout/cycle1"/>
    <dgm:cxn modelId="{C4EA5B77-7466-4885-AF4E-D44030252F76}" type="presParOf" srcId="{9C5E6218-BAFD-43B0-ACBF-30092ABBB75F}" destId="{611981B3-D734-4F39-B915-61926F2B7AAB}" srcOrd="6" destOrd="0" presId="urn:microsoft.com/office/officeart/2005/8/layout/cycle1"/>
    <dgm:cxn modelId="{F854618C-4879-4716-8891-44DE47E2D3C4}" type="presParOf" srcId="{9C5E6218-BAFD-43B0-ACBF-30092ABBB75F}" destId="{63B7325C-5711-44FB-A15F-E71C87E199C0}" srcOrd="7" destOrd="0" presId="urn:microsoft.com/office/officeart/2005/8/layout/cycle1"/>
    <dgm:cxn modelId="{53760AA9-166A-466A-A5CA-096D0D80023F}" type="presParOf" srcId="{9C5E6218-BAFD-43B0-ACBF-30092ABBB75F}" destId="{6A987E75-DF02-4029-B27B-A4C998CAC206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A490087-C1CA-41BD-953D-B9C410A63F2C}" type="doc">
      <dgm:prSet loTypeId="urn:microsoft.com/office/officeart/2005/8/layout/cycle1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pt-BR"/>
        </a:p>
      </dgm:t>
    </dgm:pt>
    <dgm:pt modelId="{5A161274-6735-4A9C-97A8-7B7DA3EC3ABF}">
      <dgm:prSet phldrT="[Texto]"/>
      <dgm:spPr/>
      <dgm:t>
        <a:bodyPr/>
        <a:lstStyle/>
        <a:p>
          <a:r>
            <a:rPr lang="pt-BR" dirty="0" smtClean="0"/>
            <a:t>Mercado</a:t>
          </a:r>
          <a:endParaRPr lang="pt-BR" dirty="0"/>
        </a:p>
      </dgm:t>
    </dgm:pt>
    <dgm:pt modelId="{96727D2B-C335-4D9D-97EF-1F71B328DFEA}" type="parTrans" cxnId="{7891C0BF-91A0-4EB0-8F74-4B99B05149D4}">
      <dgm:prSet/>
      <dgm:spPr/>
      <dgm:t>
        <a:bodyPr/>
        <a:lstStyle/>
        <a:p>
          <a:endParaRPr lang="pt-BR"/>
        </a:p>
      </dgm:t>
    </dgm:pt>
    <dgm:pt modelId="{4FEFB69A-CA0B-475C-B4BE-CC063B8F0B52}" type="sibTrans" cxnId="{7891C0BF-91A0-4EB0-8F74-4B99B05149D4}">
      <dgm:prSet/>
      <dgm:spPr>
        <a:noFill/>
        <a:ln>
          <a:noFill/>
        </a:ln>
      </dgm:spPr>
      <dgm:t>
        <a:bodyPr/>
        <a:lstStyle/>
        <a:p>
          <a:endParaRPr lang="pt-BR"/>
        </a:p>
      </dgm:t>
    </dgm:pt>
    <dgm:pt modelId="{B37405C6-FDD4-4D55-9B82-5DA29DF213F9}">
      <dgm:prSet phldrT="[Texto]"/>
      <dgm:spPr/>
      <dgm:t>
        <a:bodyPr/>
        <a:lstStyle/>
        <a:p>
          <a:r>
            <a:rPr lang="pt-BR" dirty="0" smtClean="0"/>
            <a:t>Ganho de Peso</a:t>
          </a:r>
          <a:endParaRPr lang="pt-BR" dirty="0"/>
        </a:p>
      </dgm:t>
    </dgm:pt>
    <dgm:pt modelId="{4DAACC80-4313-4701-B664-FA08DD4FADC8}" type="parTrans" cxnId="{47A10A83-C9C6-4A1A-99EE-E0AF5F51706B}">
      <dgm:prSet/>
      <dgm:spPr/>
      <dgm:t>
        <a:bodyPr/>
        <a:lstStyle/>
        <a:p>
          <a:endParaRPr lang="pt-BR"/>
        </a:p>
      </dgm:t>
    </dgm:pt>
    <dgm:pt modelId="{0D10B38A-C60F-4E08-BFA3-0439BA15ACE8}" type="sibTrans" cxnId="{47A10A83-C9C6-4A1A-99EE-E0AF5F51706B}">
      <dgm:prSet/>
      <dgm:spPr/>
      <dgm:t>
        <a:bodyPr/>
        <a:lstStyle/>
        <a:p>
          <a:endParaRPr lang="pt-BR"/>
        </a:p>
      </dgm:t>
    </dgm:pt>
    <dgm:pt modelId="{328E632E-976B-4C10-BFC1-4A55561641DF}" type="pres">
      <dgm:prSet presAssocID="{AA490087-C1CA-41BD-953D-B9C410A63F2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CAA4D3-D203-45BB-805B-4711A4679A06}" type="pres">
      <dgm:prSet presAssocID="{5A161274-6735-4A9C-97A8-7B7DA3EC3ABF}" presName="dummy" presStyleCnt="0"/>
      <dgm:spPr/>
    </dgm:pt>
    <dgm:pt modelId="{25F8DB84-BB5C-492E-9898-5683A22833D4}" type="pres">
      <dgm:prSet presAssocID="{5A161274-6735-4A9C-97A8-7B7DA3EC3ABF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AAD452C-3E24-418C-8CDC-45A1291392F3}" type="pres">
      <dgm:prSet presAssocID="{4FEFB69A-CA0B-475C-B4BE-CC063B8F0B52}" presName="sibTrans" presStyleLbl="node1" presStyleIdx="0" presStyleCnt="2"/>
      <dgm:spPr/>
      <dgm:t>
        <a:bodyPr/>
        <a:lstStyle/>
        <a:p>
          <a:endParaRPr lang="pt-BR"/>
        </a:p>
      </dgm:t>
    </dgm:pt>
    <dgm:pt modelId="{C559155A-5B87-46B3-B893-F691D58657AC}" type="pres">
      <dgm:prSet presAssocID="{B37405C6-FDD4-4D55-9B82-5DA29DF213F9}" presName="dummy" presStyleCnt="0"/>
      <dgm:spPr/>
    </dgm:pt>
    <dgm:pt modelId="{680CBB66-A324-4A2D-B845-D1C5E34FCF83}" type="pres">
      <dgm:prSet presAssocID="{B37405C6-FDD4-4D55-9B82-5DA29DF213F9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A505C57-91E8-4639-82FC-8760C9C56159}" type="pres">
      <dgm:prSet presAssocID="{0D10B38A-C60F-4E08-BFA3-0439BA15ACE8}" presName="sibTrans" presStyleLbl="node1" presStyleIdx="1" presStyleCnt="2"/>
      <dgm:spPr/>
      <dgm:t>
        <a:bodyPr/>
        <a:lstStyle/>
        <a:p>
          <a:endParaRPr lang="pt-BR"/>
        </a:p>
      </dgm:t>
    </dgm:pt>
  </dgm:ptLst>
  <dgm:cxnLst>
    <dgm:cxn modelId="{7891C0BF-91A0-4EB0-8F74-4B99B05149D4}" srcId="{AA490087-C1CA-41BD-953D-B9C410A63F2C}" destId="{5A161274-6735-4A9C-97A8-7B7DA3EC3ABF}" srcOrd="0" destOrd="0" parTransId="{96727D2B-C335-4D9D-97EF-1F71B328DFEA}" sibTransId="{4FEFB69A-CA0B-475C-B4BE-CC063B8F0B52}"/>
    <dgm:cxn modelId="{5ECF5FBD-F32C-4CDB-9A53-25B59055FD88}" type="presOf" srcId="{AA490087-C1CA-41BD-953D-B9C410A63F2C}" destId="{328E632E-976B-4C10-BFC1-4A55561641DF}" srcOrd="0" destOrd="0" presId="urn:microsoft.com/office/officeart/2005/8/layout/cycle1"/>
    <dgm:cxn modelId="{1C468980-49B9-452A-A9B2-E7101232A87E}" type="presOf" srcId="{5A161274-6735-4A9C-97A8-7B7DA3EC3ABF}" destId="{25F8DB84-BB5C-492E-9898-5683A22833D4}" srcOrd="0" destOrd="0" presId="urn:microsoft.com/office/officeart/2005/8/layout/cycle1"/>
    <dgm:cxn modelId="{47A10A83-C9C6-4A1A-99EE-E0AF5F51706B}" srcId="{AA490087-C1CA-41BD-953D-B9C410A63F2C}" destId="{B37405C6-FDD4-4D55-9B82-5DA29DF213F9}" srcOrd="1" destOrd="0" parTransId="{4DAACC80-4313-4701-B664-FA08DD4FADC8}" sibTransId="{0D10B38A-C60F-4E08-BFA3-0439BA15ACE8}"/>
    <dgm:cxn modelId="{3118D262-8E73-40B8-ADCA-57C2FD2D0E07}" type="presOf" srcId="{B37405C6-FDD4-4D55-9B82-5DA29DF213F9}" destId="{680CBB66-A324-4A2D-B845-D1C5E34FCF83}" srcOrd="0" destOrd="0" presId="urn:microsoft.com/office/officeart/2005/8/layout/cycle1"/>
    <dgm:cxn modelId="{040AE120-9C98-4861-9129-E507C28E9673}" type="presOf" srcId="{0D10B38A-C60F-4E08-BFA3-0439BA15ACE8}" destId="{DA505C57-91E8-4639-82FC-8760C9C56159}" srcOrd="0" destOrd="0" presId="urn:microsoft.com/office/officeart/2005/8/layout/cycle1"/>
    <dgm:cxn modelId="{289EEFB4-7099-4F24-BEC4-09383EE7439E}" type="presOf" srcId="{4FEFB69A-CA0B-475C-B4BE-CC063B8F0B52}" destId="{2AAD452C-3E24-418C-8CDC-45A1291392F3}" srcOrd="0" destOrd="0" presId="urn:microsoft.com/office/officeart/2005/8/layout/cycle1"/>
    <dgm:cxn modelId="{31359DCF-9D22-4239-A400-474A7879BF9D}" type="presParOf" srcId="{328E632E-976B-4C10-BFC1-4A55561641DF}" destId="{6FCAA4D3-D203-45BB-805B-4711A4679A06}" srcOrd="0" destOrd="0" presId="urn:microsoft.com/office/officeart/2005/8/layout/cycle1"/>
    <dgm:cxn modelId="{E77E592F-1CC7-40C4-A000-0ACF6C513EE3}" type="presParOf" srcId="{328E632E-976B-4C10-BFC1-4A55561641DF}" destId="{25F8DB84-BB5C-492E-9898-5683A22833D4}" srcOrd="1" destOrd="0" presId="urn:microsoft.com/office/officeart/2005/8/layout/cycle1"/>
    <dgm:cxn modelId="{DCAED17F-DDB8-4E9D-9EE3-023DF613DBD4}" type="presParOf" srcId="{328E632E-976B-4C10-BFC1-4A55561641DF}" destId="{2AAD452C-3E24-418C-8CDC-45A1291392F3}" srcOrd="2" destOrd="0" presId="urn:microsoft.com/office/officeart/2005/8/layout/cycle1"/>
    <dgm:cxn modelId="{F452B758-0335-4AD0-BD82-4EA4E03E81CA}" type="presParOf" srcId="{328E632E-976B-4C10-BFC1-4A55561641DF}" destId="{C559155A-5B87-46B3-B893-F691D58657AC}" srcOrd="3" destOrd="0" presId="urn:microsoft.com/office/officeart/2005/8/layout/cycle1"/>
    <dgm:cxn modelId="{69629176-B1A3-41C5-89FE-6CCC36EFB36D}" type="presParOf" srcId="{328E632E-976B-4C10-BFC1-4A55561641DF}" destId="{680CBB66-A324-4A2D-B845-D1C5E34FCF83}" srcOrd="4" destOrd="0" presId="urn:microsoft.com/office/officeart/2005/8/layout/cycle1"/>
    <dgm:cxn modelId="{3F473047-F5E2-41FD-BC70-62F5AA672B2B}" type="presParOf" srcId="{328E632E-976B-4C10-BFC1-4A55561641DF}" destId="{DA505C57-91E8-4639-82FC-8760C9C56159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F6B0B4A-9E99-46D4-8402-7C722670943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4C046B-953A-4465-9A80-9133E7281796}">
      <dgm:prSet phldrT="[Texto]" custT="1"/>
      <dgm:spPr>
        <a:solidFill>
          <a:srgbClr val="D1FFA3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Medicamentos</a:t>
          </a:r>
          <a:endParaRPr lang="pt-BR" dirty="0"/>
        </a:p>
      </dgm:t>
    </dgm:pt>
    <dgm:pt modelId="{C5E5EDDF-B680-45B9-A8DB-350DD519EA8E}" type="parTrans" cxnId="{66AF724D-4D01-4E8D-B545-67DA7AE5FDA9}">
      <dgm:prSet/>
      <dgm:spPr/>
      <dgm:t>
        <a:bodyPr/>
        <a:lstStyle/>
        <a:p>
          <a:endParaRPr lang="pt-BR"/>
        </a:p>
      </dgm:t>
    </dgm:pt>
    <dgm:pt modelId="{20115F8B-CEF9-4F30-8A51-E4710FAF75D1}" type="sibTrans" cxnId="{66AF724D-4D01-4E8D-B545-67DA7AE5FDA9}">
      <dgm:prSet/>
      <dgm:spPr/>
      <dgm:t>
        <a:bodyPr/>
        <a:lstStyle/>
        <a:p>
          <a:endParaRPr lang="pt-BR"/>
        </a:p>
      </dgm:t>
    </dgm:pt>
    <dgm:pt modelId="{7A54BA37-4F0A-46EC-920E-2DFD9C13BD43}">
      <dgm:prSet phldrT="[Texto]" custT="1"/>
      <dgm:spPr>
        <a:solidFill>
          <a:srgbClr val="D1FFA3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Suplementação Mineral</a:t>
          </a:r>
          <a:endParaRPr lang="pt-BR" sz="1500" b="1" dirty="0">
            <a:solidFill>
              <a:schemeClr val="tx2"/>
            </a:solidFill>
          </a:endParaRPr>
        </a:p>
      </dgm:t>
    </dgm:pt>
    <dgm:pt modelId="{FE684BF7-5F6F-4CFD-B3D2-35EDB053F901}" type="parTrans" cxnId="{EEE86ADA-CFF6-470A-9181-D0C45FA2981B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0B2065AF-28A1-4D14-8369-67D275F35BA2}" type="sibTrans" cxnId="{EEE86ADA-CFF6-470A-9181-D0C45FA2981B}">
      <dgm:prSet/>
      <dgm:spPr/>
      <dgm:t>
        <a:bodyPr/>
        <a:lstStyle/>
        <a:p>
          <a:endParaRPr lang="pt-BR"/>
        </a:p>
      </dgm:t>
    </dgm:pt>
    <dgm:pt modelId="{D977FA7E-07F0-412D-8B8A-0144ED1FE9BA}">
      <dgm:prSet phldrT="[Texto]" custT="1"/>
      <dgm:spPr>
        <a:solidFill>
          <a:srgbClr val="D1FFA3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1500" b="1" dirty="0" smtClean="0">
              <a:solidFill>
                <a:schemeClr val="tx2"/>
              </a:solidFill>
            </a:rPr>
            <a:t>Dieta</a:t>
          </a:r>
          <a:endParaRPr lang="pt-BR" sz="1500" b="1" dirty="0">
            <a:solidFill>
              <a:schemeClr val="tx2"/>
            </a:solidFill>
          </a:endParaRPr>
        </a:p>
      </dgm:t>
    </dgm:pt>
    <dgm:pt modelId="{16E4260A-81ED-4E09-82E6-3835B0C3D486}" type="parTrans" cxnId="{1DCAA658-08D2-4590-95E1-21915C8D92D5}">
      <dgm:prSet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endParaRPr lang="pt-BR"/>
        </a:p>
      </dgm:t>
    </dgm:pt>
    <dgm:pt modelId="{D57BB24D-B8A5-4A1E-9CCB-3CEA58004F12}" type="sibTrans" cxnId="{1DCAA658-08D2-4590-95E1-21915C8D92D5}">
      <dgm:prSet/>
      <dgm:spPr/>
      <dgm:t>
        <a:bodyPr/>
        <a:lstStyle/>
        <a:p>
          <a:endParaRPr lang="pt-BR"/>
        </a:p>
      </dgm:t>
    </dgm:pt>
    <dgm:pt modelId="{268AA936-E16C-4FC1-A748-D83D0FDE30FB}" type="pres">
      <dgm:prSet presAssocID="{0F6B0B4A-9E99-46D4-8402-7C722670943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F5CF1CE-A290-4CDD-BEB8-850A539FB314}" type="pres">
      <dgm:prSet presAssocID="{184C046B-953A-4465-9A80-9133E7281796}" presName="circ1" presStyleLbl="vennNode1" presStyleIdx="0" presStyleCnt="3"/>
      <dgm:spPr/>
      <dgm:t>
        <a:bodyPr/>
        <a:lstStyle/>
        <a:p>
          <a:endParaRPr lang="pt-BR"/>
        </a:p>
      </dgm:t>
    </dgm:pt>
    <dgm:pt modelId="{8344B623-CD29-4B8E-9F91-165130898C80}" type="pres">
      <dgm:prSet presAssocID="{184C046B-953A-4465-9A80-9133E72817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3BB46FD-C897-4E7E-B756-CF9CC7D3B27B}" type="pres">
      <dgm:prSet presAssocID="{7A54BA37-4F0A-46EC-920E-2DFD9C13BD43}" presName="circ2" presStyleLbl="vennNode1" presStyleIdx="1" presStyleCnt="3"/>
      <dgm:spPr/>
      <dgm:t>
        <a:bodyPr/>
        <a:lstStyle/>
        <a:p>
          <a:endParaRPr lang="pt-BR"/>
        </a:p>
      </dgm:t>
    </dgm:pt>
    <dgm:pt modelId="{ADCF7F3C-1E56-48D4-8722-2C05355C6EBF}" type="pres">
      <dgm:prSet presAssocID="{7A54BA37-4F0A-46EC-920E-2DFD9C13BD43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B43ABA-E56A-42C1-B5FB-2984CBA7D0F8}" type="pres">
      <dgm:prSet presAssocID="{D977FA7E-07F0-412D-8B8A-0144ED1FE9BA}" presName="circ3" presStyleLbl="vennNode1" presStyleIdx="2" presStyleCnt="3"/>
      <dgm:spPr/>
      <dgm:t>
        <a:bodyPr/>
        <a:lstStyle/>
        <a:p>
          <a:endParaRPr lang="pt-BR"/>
        </a:p>
      </dgm:t>
    </dgm:pt>
    <dgm:pt modelId="{BE6A16EE-C053-4AA5-A890-E7C4CE0DBB90}" type="pres">
      <dgm:prSet presAssocID="{D977FA7E-07F0-412D-8B8A-0144ED1FE9B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30E1CBC-F1FA-4B0B-BFD7-5E1A6E64B801}" type="presOf" srcId="{7A54BA37-4F0A-46EC-920E-2DFD9C13BD43}" destId="{ADCF7F3C-1E56-48D4-8722-2C05355C6EBF}" srcOrd="1" destOrd="0" presId="urn:microsoft.com/office/officeart/2005/8/layout/venn1"/>
    <dgm:cxn modelId="{33331D75-6EAA-4230-AFAB-46212AE50DBD}" type="presOf" srcId="{184C046B-953A-4465-9A80-9133E7281796}" destId="{6F5CF1CE-A290-4CDD-BEB8-850A539FB314}" srcOrd="0" destOrd="0" presId="urn:microsoft.com/office/officeart/2005/8/layout/venn1"/>
    <dgm:cxn modelId="{57560AC4-8EFB-4023-8793-B2B81AC9C5F6}" type="presOf" srcId="{D977FA7E-07F0-412D-8B8A-0144ED1FE9BA}" destId="{BE6A16EE-C053-4AA5-A890-E7C4CE0DBB90}" srcOrd="1" destOrd="0" presId="urn:microsoft.com/office/officeart/2005/8/layout/venn1"/>
    <dgm:cxn modelId="{66AF724D-4D01-4E8D-B545-67DA7AE5FDA9}" srcId="{0F6B0B4A-9E99-46D4-8402-7C722670943E}" destId="{184C046B-953A-4465-9A80-9133E7281796}" srcOrd="0" destOrd="0" parTransId="{C5E5EDDF-B680-45B9-A8DB-350DD519EA8E}" sibTransId="{20115F8B-CEF9-4F30-8A51-E4710FAF75D1}"/>
    <dgm:cxn modelId="{EEE86ADA-CFF6-470A-9181-D0C45FA2981B}" srcId="{0F6B0B4A-9E99-46D4-8402-7C722670943E}" destId="{7A54BA37-4F0A-46EC-920E-2DFD9C13BD43}" srcOrd="1" destOrd="0" parTransId="{FE684BF7-5F6F-4CFD-B3D2-35EDB053F901}" sibTransId="{0B2065AF-28A1-4D14-8369-67D275F35BA2}"/>
    <dgm:cxn modelId="{E684F09B-26B2-4EE3-ACEC-866EDD721CA6}" type="presOf" srcId="{184C046B-953A-4465-9A80-9133E7281796}" destId="{8344B623-CD29-4B8E-9F91-165130898C80}" srcOrd="1" destOrd="0" presId="urn:microsoft.com/office/officeart/2005/8/layout/venn1"/>
    <dgm:cxn modelId="{1DCAA658-08D2-4590-95E1-21915C8D92D5}" srcId="{0F6B0B4A-9E99-46D4-8402-7C722670943E}" destId="{D977FA7E-07F0-412D-8B8A-0144ED1FE9BA}" srcOrd="2" destOrd="0" parTransId="{16E4260A-81ED-4E09-82E6-3835B0C3D486}" sibTransId="{D57BB24D-B8A5-4A1E-9CCB-3CEA58004F12}"/>
    <dgm:cxn modelId="{FF89FDF3-3B38-46D1-8AF7-DB62CCF4724E}" type="presOf" srcId="{0F6B0B4A-9E99-46D4-8402-7C722670943E}" destId="{268AA936-E16C-4FC1-A748-D83D0FDE30FB}" srcOrd="0" destOrd="0" presId="urn:microsoft.com/office/officeart/2005/8/layout/venn1"/>
    <dgm:cxn modelId="{3FFEE384-7E78-453A-B7FE-89D95C6D1DAA}" type="presOf" srcId="{7A54BA37-4F0A-46EC-920E-2DFD9C13BD43}" destId="{C3BB46FD-C897-4E7E-B756-CF9CC7D3B27B}" srcOrd="0" destOrd="0" presId="urn:microsoft.com/office/officeart/2005/8/layout/venn1"/>
    <dgm:cxn modelId="{A0BB5D45-2154-476F-AF9A-F82F25879BA5}" type="presOf" srcId="{D977FA7E-07F0-412D-8B8A-0144ED1FE9BA}" destId="{8EB43ABA-E56A-42C1-B5FB-2984CBA7D0F8}" srcOrd="0" destOrd="0" presId="urn:microsoft.com/office/officeart/2005/8/layout/venn1"/>
    <dgm:cxn modelId="{DA054676-D001-4509-A06B-BD18FA3430FB}" type="presParOf" srcId="{268AA936-E16C-4FC1-A748-D83D0FDE30FB}" destId="{6F5CF1CE-A290-4CDD-BEB8-850A539FB314}" srcOrd="0" destOrd="0" presId="urn:microsoft.com/office/officeart/2005/8/layout/venn1"/>
    <dgm:cxn modelId="{3A4CA7CD-0C7B-4CFA-AC68-AD91D92941DD}" type="presParOf" srcId="{268AA936-E16C-4FC1-A748-D83D0FDE30FB}" destId="{8344B623-CD29-4B8E-9F91-165130898C80}" srcOrd="1" destOrd="0" presId="urn:microsoft.com/office/officeart/2005/8/layout/venn1"/>
    <dgm:cxn modelId="{F8966FF3-29E0-46F6-AF59-CDF39A013112}" type="presParOf" srcId="{268AA936-E16C-4FC1-A748-D83D0FDE30FB}" destId="{C3BB46FD-C897-4E7E-B756-CF9CC7D3B27B}" srcOrd="2" destOrd="0" presId="urn:microsoft.com/office/officeart/2005/8/layout/venn1"/>
    <dgm:cxn modelId="{377A1657-C568-49FF-A513-2ED6235043E9}" type="presParOf" srcId="{268AA936-E16C-4FC1-A748-D83D0FDE30FB}" destId="{ADCF7F3C-1E56-48D4-8722-2C05355C6EBF}" srcOrd="3" destOrd="0" presId="urn:microsoft.com/office/officeart/2005/8/layout/venn1"/>
    <dgm:cxn modelId="{FA96189C-CF9F-4389-997B-FFB1C51DB89A}" type="presParOf" srcId="{268AA936-E16C-4FC1-A748-D83D0FDE30FB}" destId="{8EB43ABA-E56A-42C1-B5FB-2984CBA7D0F8}" srcOrd="4" destOrd="0" presId="urn:microsoft.com/office/officeart/2005/8/layout/venn1"/>
    <dgm:cxn modelId="{B15C0B33-E93C-444F-90F9-806B64E47B7F}" type="presParOf" srcId="{268AA936-E16C-4FC1-A748-D83D0FDE30FB}" destId="{BE6A16EE-C053-4AA5-A890-E7C4CE0DBB90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434AE29-E3E3-4203-955E-2471D1B5C77D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E2AC4EF-F963-4E07-8DB1-06ADBDE05391}">
      <dgm:prSet phldrT="[Texto]"/>
      <dgm:spPr>
        <a:solidFill>
          <a:srgbClr val="00A400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Implantação Tratos Culturais Manutenção </a:t>
          </a:r>
          <a:endParaRPr lang="pt-BR" dirty="0">
            <a:solidFill>
              <a:schemeClr val="bg1"/>
            </a:solidFill>
          </a:endParaRPr>
        </a:p>
      </dgm:t>
    </dgm:pt>
    <dgm:pt modelId="{D39B87B7-33C4-4F5B-A09E-9AF879B9CF78}" type="sibTrans" cxnId="{96AB1A38-1A62-46E1-867D-2B01154E5B98}">
      <dgm:prSet/>
      <dgm:spPr/>
      <dgm:t>
        <a:bodyPr/>
        <a:lstStyle/>
        <a:p>
          <a:endParaRPr lang="pt-BR"/>
        </a:p>
      </dgm:t>
    </dgm:pt>
    <dgm:pt modelId="{C4EC13EF-C5A7-44D4-A177-A95246FD3CDD}" type="parTrans" cxnId="{96AB1A38-1A62-46E1-867D-2B01154E5B98}">
      <dgm:prSet/>
      <dgm:spPr/>
      <dgm:t>
        <a:bodyPr/>
        <a:lstStyle/>
        <a:p>
          <a:endParaRPr lang="pt-BR"/>
        </a:p>
      </dgm:t>
    </dgm:pt>
    <dgm:pt modelId="{5409B550-047E-4C84-92F5-78D6FCA49707}">
      <dgm:prSet phldrT="[Texto]"/>
      <dgm:spPr>
        <a:noFill/>
        <a:ln w="28575"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Anuais</a:t>
          </a:r>
          <a:endParaRPr lang="pt-BR" dirty="0"/>
        </a:p>
      </dgm:t>
    </dgm:pt>
    <dgm:pt modelId="{D7EFB71B-2821-4023-B89C-4FA1A48FF64A}" type="sibTrans" cxnId="{CC966440-88FB-49D1-AE1D-7552BB0CEECC}">
      <dgm:prSet/>
      <dgm:spPr/>
      <dgm:t>
        <a:bodyPr/>
        <a:lstStyle/>
        <a:p>
          <a:endParaRPr lang="pt-BR"/>
        </a:p>
      </dgm:t>
    </dgm:pt>
    <dgm:pt modelId="{7EC5E4F0-9AF7-4F9B-B76F-7E6D355AA774}" type="parTrans" cxnId="{CC966440-88FB-49D1-AE1D-7552BB0CEECC}">
      <dgm:prSet/>
      <dgm:spPr/>
      <dgm:t>
        <a:bodyPr/>
        <a:lstStyle/>
        <a:p>
          <a:endParaRPr lang="pt-BR"/>
        </a:p>
      </dgm:t>
    </dgm:pt>
    <dgm:pt modelId="{F6AB246F-3EB8-48DE-86CE-F5E7470E27EA}">
      <dgm:prSet phldrT="[Texto]"/>
      <dgm:spPr>
        <a:solidFill>
          <a:srgbClr val="00A400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Manutenção </a:t>
          </a:r>
          <a:endParaRPr lang="pt-BR" dirty="0">
            <a:solidFill>
              <a:schemeClr val="bg1"/>
            </a:solidFill>
          </a:endParaRPr>
        </a:p>
      </dgm:t>
    </dgm:pt>
    <dgm:pt modelId="{98A046EC-D5FD-4CF3-BC9D-A9B95BA297FE}" type="sibTrans" cxnId="{58ADB817-C224-442C-A899-A0424F44DB2C}">
      <dgm:prSet/>
      <dgm:spPr/>
      <dgm:t>
        <a:bodyPr/>
        <a:lstStyle/>
        <a:p>
          <a:endParaRPr lang="pt-BR"/>
        </a:p>
      </dgm:t>
    </dgm:pt>
    <dgm:pt modelId="{398E5876-53AC-478D-BE8A-DF02165B8BB5}" type="parTrans" cxnId="{58ADB817-C224-442C-A899-A0424F44DB2C}">
      <dgm:prSet/>
      <dgm:spPr/>
      <dgm:t>
        <a:bodyPr/>
        <a:lstStyle/>
        <a:p>
          <a:endParaRPr lang="pt-BR"/>
        </a:p>
      </dgm:t>
    </dgm:pt>
    <dgm:pt modelId="{5A8E1724-86A4-4F93-A4F0-9336E51A2E99}">
      <dgm:prSet phldrT="[Texto]"/>
      <dgm:spPr>
        <a:solidFill>
          <a:srgbClr val="336600"/>
        </a:solidFill>
      </dgm:spPr>
      <dgm:t>
        <a:bodyPr/>
        <a:lstStyle/>
        <a:p>
          <a:r>
            <a:rPr lang="pt-BR" dirty="0" smtClean="0">
              <a:solidFill>
                <a:schemeClr val="bg1"/>
              </a:solidFill>
            </a:rPr>
            <a:t>Implantação (Reforma)</a:t>
          </a:r>
          <a:endParaRPr lang="pt-BR" dirty="0">
            <a:solidFill>
              <a:schemeClr val="bg1"/>
            </a:solidFill>
          </a:endParaRPr>
        </a:p>
      </dgm:t>
    </dgm:pt>
    <dgm:pt modelId="{5365D509-DA26-4D6B-9FA7-7293618A0086}" type="sibTrans" cxnId="{B34CF542-C0EF-452F-9F4E-F2E89024698D}">
      <dgm:prSet/>
      <dgm:spPr/>
      <dgm:t>
        <a:bodyPr/>
        <a:lstStyle/>
        <a:p>
          <a:endParaRPr lang="pt-BR"/>
        </a:p>
      </dgm:t>
    </dgm:pt>
    <dgm:pt modelId="{8518AB9C-0154-46F9-A6D1-54A8F6944250}" type="parTrans" cxnId="{B34CF542-C0EF-452F-9F4E-F2E89024698D}">
      <dgm:prSet/>
      <dgm:spPr/>
      <dgm:t>
        <a:bodyPr/>
        <a:lstStyle/>
        <a:p>
          <a:endParaRPr lang="pt-BR"/>
        </a:p>
      </dgm:t>
    </dgm:pt>
    <dgm:pt modelId="{4FCD3FF9-BABC-4C98-A6AB-AE421F685049}">
      <dgm:prSet phldrT="[Texto]"/>
      <dgm:spPr>
        <a:solidFill>
          <a:schemeClr val="bg1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pt-BR" dirty="0" smtClean="0"/>
            <a:t>Perenes</a:t>
          </a:r>
          <a:endParaRPr lang="pt-BR" dirty="0"/>
        </a:p>
      </dgm:t>
    </dgm:pt>
    <dgm:pt modelId="{069EF24E-56DC-431F-8A66-2771248F9420}" type="sibTrans" cxnId="{B986237B-F991-4CB8-978F-C5C94B614BC0}">
      <dgm:prSet/>
      <dgm:spPr/>
      <dgm:t>
        <a:bodyPr/>
        <a:lstStyle/>
        <a:p>
          <a:endParaRPr lang="pt-BR"/>
        </a:p>
      </dgm:t>
    </dgm:pt>
    <dgm:pt modelId="{03760EA7-815B-4E80-A01F-56A5CA4374B2}" type="parTrans" cxnId="{B986237B-F991-4CB8-978F-C5C94B614BC0}">
      <dgm:prSet/>
      <dgm:spPr/>
      <dgm:t>
        <a:bodyPr/>
        <a:lstStyle/>
        <a:p>
          <a:endParaRPr lang="pt-BR"/>
        </a:p>
      </dgm:t>
    </dgm:pt>
    <dgm:pt modelId="{422F8059-9CAD-4297-8AA8-5D95BB695826}" type="pres">
      <dgm:prSet presAssocID="{F434AE29-E3E3-4203-955E-2471D1B5C7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B1CA3AE-FBDD-4517-9DE3-3B728C8B16DE}" type="pres">
      <dgm:prSet presAssocID="{4FCD3FF9-BABC-4C98-A6AB-AE421F685049}" presName="compNode" presStyleCnt="0"/>
      <dgm:spPr/>
    </dgm:pt>
    <dgm:pt modelId="{3C1F988B-D5E8-4B23-8C5E-FDF0EA9B18BC}" type="pres">
      <dgm:prSet presAssocID="{4FCD3FF9-BABC-4C98-A6AB-AE421F685049}" presName="aNode" presStyleLbl="bgShp" presStyleIdx="0" presStyleCnt="2"/>
      <dgm:spPr/>
      <dgm:t>
        <a:bodyPr/>
        <a:lstStyle/>
        <a:p>
          <a:endParaRPr lang="pt-BR"/>
        </a:p>
      </dgm:t>
    </dgm:pt>
    <dgm:pt modelId="{F1E337BB-88CB-4C69-8175-9D29456D5D67}" type="pres">
      <dgm:prSet presAssocID="{4FCD3FF9-BABC-4C98-A6AB-AE421F685049}" presName="textNode" presStyleLbl="bgShp" presStyleIdx="0" presStyleCnt="2"/>
      <dgm:spPr/>
      <dgm:t>
        <a:bodyPr/>
        <a:lstStyle/>
        <a:p>
          <a:endParaRPr lang="pt-BR"/>
        </a:p>
      </dgm:t>
    </dgm:pt>
    <dgm:pt modelId="{8389A03C-ECDF-43FD-8CB2-9D457DFD6CFD}" type="pres">
      <dgm:prSet presAssocID="{4FCD3FF9-BABC-4C98-A6AB-AE421F685049}" presName="compChildNode" presStyleCnt="0"/>
      <dgm:spPr/>
    </dgm:pt>
    <dgm:pt modelId="{EFA64979-88A0-43A2-B6CA-C05ECD85365F}" type="pres">
      <dgm:prSet presAssocID="{4FCD3FF9-BABC-4C98-A6AB-AE421F685049}" presName="theInnerList" presStyleCnt="0"/>
      <dgm:spPr/>
    </dgm:pt>
    <dgm:pt modelId="{87EDCC8C-E240-4E19-883F-7080F9B12BA5}" type="pres">
      <dgm:prSet presAssocID="{5A8E1724-86A4-4F93-A4F0-9336E51A2E99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4A046BA-4CCF-470D-9840-1DEF73F800DE}" type="pres">
      <dgm:prSet presAssocID="{5A8E1724-86A4-4F93-A4F0-9336E51A2E99}" presName="aSpace2" presStyleCnt="0"/>
      <dgm:spPr/>
    </dgm:pt>
    <dgm:pt modelId="{10425B23-5DC0-4F30-8E9E-5513D5345BD4}" type="pres">
      <dgm:prSet presAssocID="{F6AB246F-3EB8-48DE-86CE-F5E7470E27E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A6E9300-38DA-41C8-94A5-681D88ABA146}" type="pres">
      <dgm:prSet presAssocID="{4FCD3FF9-BABC-4C98-A6AB-AE421F685049}" presName="aSpace" presStyleCnt="0"/>
      <dgm:spPr/>
    </dgm:pt>
    <dgm:pt modelId="{7A641A02-4435-488F-A52E-E9D9863E9A48}" type="pres">
      <dgm:prSet presAssocID="{5409B550-047E-4C84-92F5-78D6FCA49707}" presName="compNode" presStyleCnt="0"/>
      <dgm:spPr/>
    </dgm:pt>
    <dgm:pt modelId="{B7887312-7D36-4AF8-8CAE-C78A2E0320E9}" type="pres">
      <dgm:prSet presAssocID="{5409B550-047E-4C84-92F5-78D6FCA49707}" presName="aNode" presStyleLbl="bgShp" presStyleIdx="1" presStyleCnt="2"/>
      <dgm:spPr/>
      <dgm:t>
        <a:bodyPr/>
        <a:lstStyle/>
        <a:p>
          <a:endParaRPr lang="pt-BR"/>
        </a:p>
      </dgm:t>
    </dgm:pt>
    <dgm:pt modelId="{312E24DE-F5B3-4F4B-AB9B-687C987106E8}" type="pres">
      <dgm:prSet presAssocID="{5409B550-047E-4C84-92F5-78D6FCA49707}" presName="textNode" presStyleLbl="bgShp" presStyleIdx="1" presStyleCnt="2"/>
      <dgm:spPr/>
      <dgm:t>
        <a:bodyPr/>
        <a:lstStyle/>
        <a:p>
          <a:endParaRPr lang="pt-BR"/>
        </a:p>
      </dgm:t>
    </dgm:pt>
    <dgm:pt modelId="{F345D1D9-1711-4D6C-9C78-CFEEBF690C67}" type="pres">
      <dgm:prSet presAssocID="{5409B550-047E-4C84-92F5-78D6FCA49707}" presName="compChildNode" presStyleCnt="0"/>
      <dgm:spPr/>
    </dgm:pt>
    <dgm:pt modelId="{27D206C9-A81B-4A3F-BC76-417214A0C96C}" type="pres">
      <dgm:prSet presAssocID="{5409B550-047E-4C84-92F5-78D6FCA49707}" presName="theInnerList" presStyleCnt="0"/>
      <dgm:spPr/>
    </dgm:pt>
    <dgm:pt modelId="{2438FB86-A013-4B6C-A75B-EA5FDFF61A37}" type="pres">
      <dgm:prSet presAssocID="{8E2AC4EF-F963-4E07-8DB1-06ADBDE05391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6AB1A38-1A62-46E1-867D-2B01154E5B98}" srcId="{5409B550-047E-4C84-92F5-78D6FCA49707}" destId="{8E2AC4EF-F963-4E07-8DB1-06ADBDE05391}" srcOrd="0" destOrd="0" parTransId="{C4EC13EF-C5A7-44D4-A177-A95246FD3CDD}" sibTransId="{D39B87B7-33C4-4F5B-A09E-9AF879B9CF78}"/>
    <dgm:cxn modelId="{340F186E-77AD-4562-86D9-B4FEBB76DDCF}" type="presOf" srcId="{5A8E1724-86A4-4F93-A4F0-9336E51A2E99}" destId="{87EDCC8C-E240-4E19-883F-7080F9B12BA5}" srcOrd="0" destOrd="0" presId="urn:microsoft.com/office/officeart/2005/8/layout/lProcess2"/>
    <dgm:cxn modelId="{C10AC4BB-3B49-4B36-B500-82636405BCD9}" type="presOf" srcId="{4FCD3FF9-BABC-4C98-A6AB-AE421F685049}" destId="{F1E337BB-88CB-4C69-8175-9D29456D5D67}" srcOrd="1" destOrd="0" presId="urn:microsoft.com/office/officeart/2005/8/layout/lProcess2"/>
    <dgm:cxn modelId="{B986237B-F991-4CB8-978F-C5C94B614BC0}" srcId="{F434AE29-E3E3-4203-955E-2471D1B5C77D}" destId="{4FCD3FF9-BABC-4C98-A6AB-AE421F685049}" srcOrd="0" destOrd="0" parTransId="{03760EA7-815B-4E80-A01F-56A5CA4374B2}" sibTransId="{069EF24E-56DC-431F-8A66-2771248F9420}"/>
    <dgm:cxn modelId="{52A2C3F2-F498-4D70-AB20-03E47548791C}" type="presOf" srcId="{F434AE29-E3E3-4203-955E-2471D1B5C77D}" destId="{422F8059-9CAD-4297-8AA8-5D95BB695826}" srcOrd="0" destOrd="0" presId="urn:microsoft.com/office/officeart/2005/8/layout/lProcess2"/>
    <dgm:cxn modelId="{E87B4BF8-51CA-435A-AC04-8F9811AE734D}" type="presOf" srcId="{F6AB246F-3EB8-48DE-86CE-F5E7470E27EA}" destId="{10425B23-5DC0-4F30-8E9E-5513D5345BD4}" srcOrd="0" destOrd="0" presId="urn:microsoft.com/office/officeart/2005/8/layout/lProcess2"/>
    <dgm:cxn modelId="{3F2176A2-DFE3-48B8-B855-46DC0A3993DF}" type="presOf" srcId="{5409B550-047E-4C84-92F5-78D6FCA49707}" destId="{B7887312-7D36-4AF8-8CAE-C78A2E0320E9}" srcOrd="0" destOrd="0" presId="urn:microsoft.com/office/officeart/2005/8/layout/lProcess2"/>
    <dgm:cxn modelId="{CAF519F3-CB2E-47AD-9D54-28778F6E6457}" type="presOf" srcId="{4FCD3FF9-BABC-4C98-A6AB-AE421F685049}" destId="{3C1F988B-D5E8-4B23-8C5E-FDF0EA9B18BC}" srcOrd="0" destOrd="0" presId="urn:microsoft.com/office/officeart/2005/8/layout/lProcess2"/>
    <dgm:cxn modelId="{58ADB817-C224-442C-A899-A0424F44DB2C}" srcId="{4FCD3FF9-BABC-4C98-A6AB-AE421F685049}" destId="{F6AB246F-3EB8-48DE-86CE-F5E7470E27EA}" srcOrd="1" destOrd="0" parTransId="{398E5876-53AC-478D-BE8A-DF02165B8BB5}" sibTransId="{98A046EC-D5FD-4CF3-BC9D-A9B95BA297FE}"/>
    <dgm:cxn modelId="{FAF04D98-F4DE-4A7C-9674-E37D70ABC478}" type="presOf" srcId="{8E2AC4EF-F963-4E07-8DB1-06ADBDE05391}" destId="{2438FB86-A013-4B6C-A75B-EA5FDFF61A37}" srcOrd="0" destOrd="0" presId="urn:microsoft.com/office/officeart/2005/8/layout/lProcess2"/>
    <dgm:cxn modelId="{CC966440-88FB-49D1-AE1D-7552BB0CEECC}" srcId="{F434AE29-E3E3-4203-955E-2471D1B5C77D}" destId="{5409B550-047E-4C84-92F5-78D6FCA49707}" srcOrd="1" destOrd="0" parTransId="{7EC5E4F0-9AF7-4F9B-B76F-7E6D355AA774}" sibTransId="{D7EFB71B-2821-4023-B89C-4FA1A48FF64A}"/>
    <dgm:cxn modelId="{32D591DC-7816-4837-92C2-ED5913566840}" type="presOf" srcId="{5409B550-047E-4C84-92F5-78D6FCA49707}" destId="{312E24DE-F5B3-4F4B-AB9B-687C987106E8}" srcOrd="1" destOrd="0" presId="urn:microsoft.com/office/officeart/2005/8/layout/lProcess2"/>
    <dgm:cxn modelId="{B34CF542-C0EF-452F-9F4E-F2E89024698D}" srcId="{4FCD3FF9-BABC-4C98-A6AB-AE421F685049}" destId="{5A8E1724-86A4-4F93-A4F0-9336E51A2E99}" srcOrd="0" destOrd="0" parTransId="{8518AB9C-0154-46F9-A6D1-54A8F6944250}" sibTransId="{5365D509-DA26-4D6B-9FA7-7293618A0086}"/>
    <dgm:cxn modelId="{81692C7F-E89B-4600-8375-CA811C7C4934}" type="presParOf" srcId="{422F8059-9CAD-4297-8AA8-5D95BB695826}" destId="{1B1CA3AE-FBDD-4517-9DE3-3B728C8B16DE}" srcOrd="0" destOrd="0" presId="urn:microsoft.com/office/officeart/2005/8/layout/lProcess2"/>
    <dgm:cxn modelId="{A1532E34-DEC5-490F-B050-C58BEF314B2B}" type="presParOf" srcId="{1B1CA3AE-FBDD-4517-9DE3-3B728C8B16DE}" destId="{3C1F988B-D5E8-4B23-8C5E-FDF0EA9B18BC}" srcOrd="0" destOrd="0" presId="urn:microsoft.com/office/officeart/2005/8/layout/lProcess2"/>
    <dgm:cxn modelId="{95F59D21-7E85-4E84-85B7-6B43ADA981DD}" type="presParOf" srcId="{1B1CA3AE-FBDD-4517-9DE3-3B728C8B16DE}" destId="{F1E337BB-88CB-4C69-8175-9D29456D5D67}" srcOrd="1" destOrd="0" presId="urn:microsoft.com/office/officeart/2005/8/layout/lProcess2"/>
    <dgm:cxn modelId="{867BF71A-DFE5-4289-B076-28E88D2E8AAB}" type="presParOf" srcId="{1B1CA3AE-FBDD-4517-9DE3-3B728C8B16DE}" destId="{8389A03C-ECDF-43FD-8CB2-9D457DFD6CFD}" srcOrd="2" destOrd="0" presId="urn:microsoft.com/office/officeart/2005/8/layout/lProcess2"/>
    <dgm:cxn modelId="{8DD61514-FA6C-4A13-B97C-A294A01C8D9E}" type="presParOf" srcId="{8389A03C-ECDF-43FD-8CB2-9D457DFD6CFD}" destId="{EFA64979-88A0-43A2-B6CA-C05ECD85365F}" srcOrd="0" destOrd="0" presId="urn:microsoft.com/office/officeart/2005/8/layout/lProcess2"/>
    <dgm:cxn modelId="{3BFE3F3D-4514-4F58-8C88-978361E8055B}" type="presParOf" srcId="{EFA64979-88A0-43A2-B6CA-C05ECD85365F}" destId="{87EDCC8C-E240-4E19-883F-7080F9B12BA5}" srcOrd="0" destOrd="0" presId="urn:microsoft.com/office/officeart/2005/8/layout/lProcess2"/>
    <dgm:cxn modelId="{A5F1EC19-58EC-46A4-B342-C9A8F2CDF181}" type="presParOf" srcId="{EFA64979-88A0-43A2-B6CA-C05ECD85365F}" destId="{E4A046BA-4CCF-470D-9840-1DEF73F800DE}" srcOrd="1" destOrd="0" presId="urn:microsoft.com/office/officeart/2005/8/layout/lProcess2"/>
    <dgm:cxn modelId="{CDF04167-1E6F-49B7-B3A5-853FA39FD966}" type="presParOf" srcId="{EFA64979-88A0-43A2-B6CA-C05ECD85365F}" destId="{10425B23-5DC0-4F30-8E9E-5513D5345BD4}" srcOrd="2" destOrd="0" presId="urn:microsoft.com/office/officeart/2005/8/layout/lProcess2"/>
    <dgm:cxn modelId="{5F043697-9073-4744-AFD5-1815873A9E64}" type="presParOf" srcId="{422F8059-9CAD-4297-8AA8-5D95BB695826}" destId="{AA6E9300-38DA-41C8-94A5-681D88ABA146}" srcOrd="1" destOrd="0" presId="urn:microsoft.com/office/officeart/2005/8/layout/lProcess2"/>
    <dgm:cxn modelId="{5696BC0B-715A-449C-BDB9-943D3C79E73F}" type="presParOf" srcId="{422F8059-9CAD-4297-8AA8-5D95BB695826}" destId="{7A641A02-4435-488F-A52E-E9D9863E9A48}" srcOrd="2" destOrd="0" presId="urn:microsoft.com/office/officeart/2005/8/layout/lProcess2"/>
    <dgm:cxn modelId="{5FC4B823-87EA-497D-AC8B-A1EA3CE72324}" type="presParOf" srcId="{7A641A02-4435-488F-A52E-E9D9863E9A48}" destId="{B7887312-7D36-4AF8-8CAE-C78A2E0320E9}" srcOrd="0" destOrd="0" presId="urn:microsoft.com/office/officeart/2005/8/layout/lProcess2"/>
    <dgm:cxn modelId="{0E650A4F-87B6-4C5D-8CF1-E0B985754E1C}" type="presParOf" srcId="{7A641A02-4435-488F-A52E-E9D9863E9A48}" destId="{312E24DE-F5B3-4F4B-AB9B-687C987106E8}" srcOrd="1" destOrd="0" presId="urn:microsoft.com/office/officeart/2005/8/layout/lProcess2"/>
    <dgm:cxn modelId="{DADDEE2B-1F13-4DC8-AF83-60CB9D6F4988}" type="presParOf" srcId="{7A641A02-4435-488F-A52E-E9D9863E9A48}" destId="{F345D1D9-1711-4D6C-9C78-CFEEBF690C67}" srcOrd="2" destOrd="0" presId="urn:microsoft.com/office/officeart/2005/8/layout/lProcess2"/>
    <dgm:cxn modelId="{98470DF4-C2E4-4B28-90A1-3AADE9FCCC89}" type="presParOf" srcId="{F345D1D9-1711-4D6C-9C78-CFEEBF690C67}" destId="{27D206C9-A81B-4A3F-BC76-417214A0C96C}" srcOrd="0" destOrd="0" presId="urn:microsoft.com/office/officeart/2005/8/layout/lProcess2"/>
    <dgm:cxn modelId="{5F3F07E9-A269-4A5E-9F34-C32F46B197A5}" type="presParOf" srcId="{27D206C9-A81B-4A3F-BC76-417214A0C96C}" destId="{2438FB86-A013-4B6C-A75B-EA5FDFF61A37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F6B0B4A-9E99-46D4-8402-7C722670943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84C046B-953A-4465-9A80-9133E7281796}">
      <dgm:prSet phldrT="[Texto]" custT="1"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r>
            <a:rPr lang="pt-BR" sz="3200" dirty="0" smtClean="0"/>
            <a:t>COT</a:t>
          </a:r>
          <a:endParaRPr lang="pt-BR" sz="3200" dirty="0"/>
        </a:p>
      </dgm:t>
    </dgm:pt>
    <dgm:pt modelId="{C5E5EDDF-B680-45B9-A8DB-350DD519EA8E}" type="parTrans" cxnId="{66AF724D-4D01-4E8D-B545-67DA7AE5FDA9}">
      <dgm:prSet/>
      <dgm:spPr/>
      <dgm:t>
        <a:bodyPr/>
        <a:lstStyle/>
        <a:p>
          <a:endParaRPr lang="pt-BR"/>
        </a:p>
      </dgm:t>
    </dgm:pt>
    <dgm:pt modelId="{20115F8B-CEF9-4F30-8A51-E4710FAF75D1}" type="sibTrans" cxnId="{66AF724D-4D01-4E8D-B545-67DA7AE5FDA9}">
      <dgm:prSet/>
      <dgm:spPr/>
      <dgm:t>
        <a:bodyPr/>
        <a:lstStyle/>
        <a:p>
          <a:endParaRPr lang="pt-BR"/>
        </a:p>
      </dgm:t>
    </dgm:pt>
    <dgm:pt modelId="{8CD183BD-8313-471C-8EDF-4EA7B3CAC631}">
      <dgm:prSet phldrT="[Texto]" custT="1"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3600" b="0" dirty="0" smtClean="0">
              <a:ln w="9525">
                <a:solidFill>
                  <a:schemeClr val="bg1"/>
                </a:solidFill>
              </a:ln>
              <a:solidFill>
                <a:schemeClr val="accent3"/>
              </a:solidFill>
            </a:rPr>
            <a:t>COE</a:t>
          </a:r>
          <a:endParaRPr lang="pt-BR" sz="3600" b="0" dirty="0">
            <a:ln w="9525">
              <a:solidFill>
                <a:schemeClr val="bg1"/>
              </a:solidFill>
            </a:ln>
            <a:solidFill>
              <a:schemeClr val="accent3"/>
            </a:solidFill>
          </a:endParaRPr>
        </a:p>
      </dgm:t>
    </dgm:pt>
    <dgm:pt modelId="{02CAFE5C-EF94-4096-A8FF-27ADC6DF6295}" type="parTrans" cxnId="{E02F99EC-73A3-43C8-BB5E-359ACA6E8B0E}">
      <dgm:prSet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endParaRPr lang="pt-BR" dirty="0"/>
        </a:p>
      </dgm:t>
    </dgm:pt>
    <dgm:pt modelId="{2F1B7985-0D88-46B3-A24B-245EC2B025BA}" type="sibTrans" cxnId="{E02F99EC-73A3-43C8-BB5E-359ACA6E8B0E}">
      <dgm:prSet/>
      <dgm:spPr/>
      <dgm:t>
        <a:bodyPr/>
        <a:lstStyle/>
        <a:p>
          <a:endParaRPr lang="pt-BR"/>
        </a:p>
      </dgm:t>
    </dgm:pt>
    <dgm:pt modelId="{EFE134DA-7C41-490C-8E87-228F912A2F87}" type="pres">
      <dgm:prSet presAssocID="{0F6B0B4A-9E99-46D4-8402-7C722670943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FDAC1C2A-093E-472D-AB04-11A1A6391FE1}" type="pres">
      <dgm:prSet presAssocID="{184C046B-953A-4465-9A80-9133E7281796}" presName="centerShape" presStyleLbl="node0" presStyleIdx="0" presStyleCnt="1"/>
      <dgm:spPr/>
      <dgm:t>
        <a:bodyPr/>
        <a:lstStyle/>
        <a:p>
          <a:endParaRPr lang="pt-BR"/>
        </a:p>
      </dgm:t>
    </dgm:pt>
    <dgm:pt modelId="{D47E7DE9-81F9-4D2D-B934-78AE3BF18990}" type="pres">
      <dgm:prSet presAssocID="{02CAFE5C-EF94-4096-A8FF-27ADC6DF6295}" presName="Name9" presStyleLbl="parChTrans1D2" presStyleIdx="0" presStyleCnt="1"/>
      <dgm:spPr/>
      <dgm:t>
        <a:bodyPr/>
        <a:lstStyle/>
        <a:p>
          <a:endParaRPr lang="pt-BR"/>
        </a:p>
      </dgm:t>
    </dgm:pt>
    <dgm:pt modelId="{66517F0E-83E1-4151-A465-4C80F173A861}" type="pres">
      <dgm:prSet presAssocID="{02CAFE5C-EF94-4096-A8FF-27ADC6DF6295}" presName="connTx" presStyleLbl="parChTrans1D2" presStyleIdx="0" presStyleCnt="1"/>
      <dgm:spPr/>
      <dgm:t>
        <a:bodyPr/>
        <a:lstStyle/>
        <a:p>
          <a:endParaRPr lang="pt-BR"/>
        </a:p>
      </dgm:t>
    </dgm:pt>
    <dgm:pt modelId="{5F98CCC4-16B1-4E02-8653-B825A537ABEA}" type="pres">
      <dgm:prSet presAssocID="{8CD183BD-8313-471C-8EDF-4EA7B3CAC63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4F3A98C-14EC-4AE6-BD7C-52940DB92459}" type="presOf" srcId="{0F6B0B4A-9E99-46D4-8402-7C722670943E}" destId="{EFE134DA-7C41-490C-8E87-228F912A2F87}" srcOrd="0" destOrd="0" presId="urn:microsoft.com/office/officeart/2005/8/layout/radial1"/>
    <dgm:cxn modelId="{59DC7112-BFFB-4E11-9834-A00EA409C6AF}" type="presOf" srcId="{02CAFE5C-EF94-4096-A8FF-27ADC6DF6295}" destId="{66517F0E-83E1-4151-A465-4C80F173A861}" srcOrd="1" destOrd="0" presId="urn:microsoft.com/office/officeart/2005/8/layout/radial1"/>
    <dgm:cxn modelId="{66AF724D-4D01-4E8D-B545-67DA7AE5FDA9}" srcId="{0F6B0B4A-9E99-46D4-8402-7C722670943E}" destId="{184C046B-953A-4465-9A80-9133E7281796}" srcOrd="0" destOrd="0" parTransId="{C5E5EDDF-B680-45B9-A8DB-350DD519EA8E}" sibTransId="{20115F8B-CEF9-4F30-8A51-E4710FAF75D1}"/>
    <dgm:cxn modelId="{7C4B571F-FFA2-47C5-8AE3-90A3054ABEC0}" type="presOf" srcId="{184C046B-953A-4465-9A80-9133E7281796}" destId="{FDAC1C2A-093E-472D-AB04-11A1A6391FE1}" srcOrd="0" destOrd="0" presId="urn:microsoft.com/office/officeart/2005/8/layout/radial1"/>
    <dgm:cxn modelId="{8B0CF04E-2DE7-4F83-BECC-557276B9E6CF}" type="presOf" srcId="{02CAFE5C-EF94-4096-A8FF-27ADC6DF6295}" destId="{D47E7DE9-81F9-4D2D-B934-78AE3BF18990}" srcOrd="0" destOrd="0" presId="urn:microsoft.com/office/officeart/2005/8/layout/radial1"/>
    <dgm:cxn modelId="{E02F99EC-73A3-43C8-BB5E-359ACA6E8B0E}" srcId="{184C046B-953A-4465-9A80-9133E7281796}" destId="{8CD183BD-8313-471C-8EDF-4EA7B3CAC631}" srcOrd="0" destOrd="0" parTransId="{02CAFE5C-EF94-4096-A8FF-27ADC6DF6295}" sibTransId="{2F1B7985-0D88-46B3-A24B-245EC2B025BA}"/>
    <dgm:cxn modelId="{98C10CE3-4A1E-4495-9B67-ED6D69FEF78E}" type="presOf" srcId="{8CD183BD-8313-471C-8EDF-4EA7B3CAC631}" destId="{5F98CCC4-16B1-4E02-8653-B825A537ABEA}" srcOrd="0" destOrd="0" presId="urn:microsoft.com/office/officeart/2005/8/layout/radial1"/>
    <dgm:cxn modelId="{7839EE92-BF08-461A-8B1B-7B39DF810653}" type="presParOf" srcId="{EFE134DA-7C41-490C-8E87-228F912A2F87}" destId="{FDAC1C2A-093E-472D-AB04-11A1A6391FE1}" srcOrd="0" destOrd="0" presId="urn:microsoft.com/office/officeart/2005/8/layout/radial1"/>
    <dgm:cxn modelId="{D3557F4E-1DB2-4B2C-B146-38B2BD40F61B}" type="presParOf" srcId="{EFE134DA-7C41-490C-8E87-228F912A2F87}" destId="{D47E7DE9-81F9-4D2D-B934-78AE3BF18990}" srcOrd="1" destOrd="0" presId="urn:microsoft.com/office/officeart/2005/8/layout/radial1"/>
    <dgm:cxn modelId="{FDF7239A-8531-470F-A88E-2A594B20903E}" type="presParOf" srcId="{D47E7DE9-81F9-4D2D-B934-78AE3BF18990}" destId="{66517F0E-83E1-4151-A465-4C80F173A861}" srcOrd="0" destOrd="0" presId="urn:microsoft.com/office/officeart/2005/8/layout/radial1"/>
    <dgm:cxn modelId="{F0A3F059-0616-40FF-8FED-B81423C64079}" type="presParOf" srcId="{EFE134DA-7C41-490C-8E87-228F912A2F87}" destId="{5F98CCC4-16B1-4E02-8653-B825A537ABEA}" srcOrd="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2755DC3-EA31-4C71-85DB-E931EBCE47C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F4BD926-33BF-45EA-B839-1667E1AB71DB}">
      <dgm:prSet phldrT="[Texto]" custT="1"/>
      <dgm:spPr>
        <a:solidFill>
          <a:srgbClr val="003300"/>
        </a:solidFill>
        <a:ln>
          <a:solidFill>
            <a:srgbClr val="003300"/>
          </a:solidFill>
        </a:ln>
      </dgm:spPr>
      <dgm:t>
        <a:bodyPr/>
        <a:lstStyle/>
        <a:p>
          <a:r>
            <a:rPr lang="pt-BR" sz="3200" dirty="0" smtClean="0"/>
            <a:t>CT</a:t>
          </a:r>
          <a:endParaRPr lang="pt-BR" sz="3200" dirty="0"/>
        </a:p>
      </dgm:t>
    </dgm:pt>
    <dgm:pt modelId="{DC27CAD6-5A66-43E9-BCC4-727D810F2BB5}" type="parTrans" cxnId="{0C99A104-D00D-425A-8FE6-B8DF325089BC}">
      <dgm:prSet/>
      <dgm:spPr/>
      <dgm:t>
        <a:bodyPr/>
        <a:lstStyle/>
        <a:p>
          <a:endParaRPr lang="pt-BR"/>
        </a:p>
      </dgm:t>
    </dgm:pt>
    <dgm:pt modelId="{E49C99D2-D7E3-49E3-A45C-4F3DD69C5045}" type="sibTrans" cxnId="{0C99A104-D00D-425A-8FE6-B8DF325089BC}">
      <dgm:prSet/>
      <dgm:spPr/>
      <dgm:t>
        <a:bodyPr/>
        <a:lstStyle/>
        <a:p>
          <a:endParaRPr lang="pt-BR"/>
        </a:p>
      </dgm:t>
    </dgm:pt>
    <dgm:pt modelId="{E6F59468-70D6-4745-896A-7DE0A6A76F0A}">
      <dgm:prSet phldrT="[Texto]" custT="1"/>
      <dgm:spPr>
        <a:solidFill>
          <a:srgbClr val="336600"/>
        </a:solidFill>
        <a:ln>
          <a:solidFill>
            <a:srgbClr val="336600"/>
          </a:solidFill>
        </a:ln>
      </dgm:spPr>
      <dgm:t>
        <a:bodyPr/>
        <a:lstStyle/>
        <a:p>
          <a:r>
            <a:rPr lang="pt-BR" sz="3200" dirty="0" smtClean="0"/>
            <a:t>COT</a:t>
          </a:r>
          <a:endParaRPr lang="pt-BR" sz="3200" dirty="0"/>
        </a:p>
      </dgm:t>
    </dgm:pt>
    <dgm:pt modelId="{91D27409-7796-4348-A2D2-1C7583C0119B}" type="parTrans" cxnId="{85398C48-CA7E-48C1-9063-19CDAB8B8A7C}">
      <dgm:prSet/>
      <dgm:spPr/>
      <dgm:t>
        <a:bodyPr/>
        <a:lstStyle/>
        <a:p>
          <a:endParaRPr lang="pt-BR"/>
        </a:p>
      </dgm:t>
    </dgm:pt>
    <dgm:pt modelId="{5C5CE048-19CC-4C3C-985B-23504B0DEC68}" type="sibTrans" cxnId="{85398C48-CA7E-48C1-9063-19CDAB8B8A7C}">
      <dgm:prSet/>
      <dgm:spPr/>
      <dgm:t>
        <a:bodyPr/>
        <a:lstStyle/>
        <a:p>
          <a:endParaRPr lang="pt-BR"/>
        </a:p>
      </dgm:t>
    </dgm:pt>
    <dgm:pt modelId="{F783666A-D489-456F-9FF4-2F3251CFFE61}">
      <dgm:prSet phldrT="[Texto]" custT="1"/>
      <dgm:spPr>
        <a:solidFill>
          <a:srgbClr val="00A400"/>
        </a:solidFill>
        <a:ln>
          <a:solidFill>
            <a:srgbClr val="00A400"/>
          </a:solidFill>
        </a:ln>
      </dgm:spPr>
      <dgm:t>
        <a:bodyPr/>
        <a:lstStyle/>
        <a:p>
          <a:r>
            <a:rPr lang="pt-BR" sz="3200" dirty="0" smtClean="0"/>
            <a:t>COE</a:t>
          </a:r>
          <a:endParaRPr lang="pt-BR" sz="3200" dirty="0"/>
        </a:p>
      </dgm:t>
    </dgm:pt>
    <dgm:pt modelId="{BEEBDED2-4F71-4BCA-B5F6-9AEB236A0699}" type="parTrans" cxnId="{3FBAA383-021B-40E4-BF36-816EF40619F2}">
      <dgm:prSet/>
      <dgm:spPr/>
      <dgm:t>
        <a:bodyPr/>
        <a:lstStyle/>
        <a:p>
          <a:endParaRPr lang="pt-BR"/>
        </a:p>
      </dgm:t>
    </dgm:pt>
    <dgm:pt modelId="{09E2DF21-AA78-45E4-8063-438A69BCF82E}" type="sibTrans" cxnId="{3FBAA383-021B-40E4-BF36-816EF40619F2}">
      <dgm:prSet/>
      <dgm:spPr/>
      <dgm:t>
        <a:bodyPr/>
        <a:lstStyle/>
        <a:p>
          <a:endParaRPr lang="pt-BR"/>
        </a:p>
      </dgm:t>
    </dgm:pt>
    <dgm:pt modelId="{7DDDBE7A-CA91-4900-9100-92B9A0623761}" type="pres">
      <dgm:prSet presAssocID="{92755DC3-EA31-4C71-85DB-E931EBCE47C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C305B6-4C3A-4D44-B158-9EA9A459BB72}" type="pres">
      <dgm:prSet presAssocID="{92755DC3-EA31-4C71-85DB-E931EBCE47C1}" presName="comp1" presStyleCnt="0"/>
      <dgm:spPr/>
    </dgm:pt>
    <dgm:pt modelId="{04C7B89E-B322-4927-B58B-4B9B616ADCCD}" type="pres">
      <dgm:prSet presAssocID="{92755DC3-EA31-4C71-85DB-E931EBCE47C1}" presName="circle1" presStyleLbl="node1" presStyleIdx="0" presStyleCnt="3"/>
      <dgm:spPr/>
      <dgm:t>
        <a:bodyPr/>
        <a:lstStyle/>
        <a:p>
          <a:endParaRPr lang="pt-BR"/>
        </a:p>
      </dgm:t>
    </dgm:pt>
    <dgm:pt modelId="{F7920434-9FFF-4859-896A-761C2EEA2D69}" type="pres">
      <dgm:prSet presAssocID="{92755DC3-EA31-4C71-85DB-E931EBCE47C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7BD2A4B-4981-400B-A3D5-7EB358C49CC8}" type="pres">
      <dgm:prSet presAssocID="{92755DC3-EA31-4C71-85DB-E931EBCE47C1}" presName="comp2" presStyleCnt="0"/>
      <dgm:spPr/>
    </dgm:pt>
    <dgm:pt modelId="{3B5432FC-161D-4CF1-BDCA-0512FB0BCA18}" type="pres">
      <dgm:prSet presAssocID="{92755DC3-EA31-4C71-85DB-E931EBCE47C1}" presName="circle2" presStyleLbl="node1" presStyleIdx="1" presStyleCnt="3"/>
      <dgm:spPr/>
      <dgm:t>
        <a:bodyPr/>
        <a:lstStyle/>
        <a:p>
          <a:endParaRPr lang="pt-BR"/>
        </a:p>
      </dgm:t>
    </dgm:pt>
    <dgm:pt modelId="{79729496-9E50-458F-8B77-B16180402F46}" type="pres">
      <dgm:prSet presAssocID="{92755DC3-EA31-4C71-85DB-E931EBCE47C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909EA4-A204-4D82-B44A-31A3BB231EA9}" type="pres">
      <dgm:prSet presAssocID="{92755DC3-EA31-4C71-85DB-E931EBCE47C1}" presName="comp3" presStyleCnt="0"/>
      <dgm:spPr/>
    </dgm:pt>
    <dgm:pt modelId="{248363D2-A8CE-4729-A010-A817E876CAD5}" type="pres">
      <dgm:prSet presAssocID="{92755DC3-EA31-4C71-85DB-E931EBCE47C1}" presName="circle3" presStyleLbl="node1" presStyleIdx="2" presStyleCnt="3"/>
      <dgm:spPr/>
      <dgm:t>
        <a:bodyPr/>
        <a:lstStyle/>
        <a:p>
          <a:endParaRPr lang="pt-BR"/>
        </a:p>
      </dgm:t>
    </dgm:pt>
    <dgm:pt modelId="{1DDC1668-DF17-45AF-AADA-95DB61413501}" type="pres">
      <dgm:prSet presAssocID="{92755DC3-EA31-4C71-85DB-E931EBCE47C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97D3CEA-FD02-4A34-9E85-AA5D58E0E3F4}" type="presOf" srcId="{F783666A-D489-456F-9FF4-2F3251CFFE61}" destId="{248363D2-A8CE-4729-A010-A817E876CAD5}" srcOrd="0" destOrd="0" presId="urn:microsoft.com/office/officeart/2005/8/layout/venn2"/>
    <dgm:cxn modelId="{03986958-7738-41F1-833F-1C9EABF9F7FF}" type="presOf" srcId="{0F4BD926-33BF-45EA-B839-1667E1AB71DB}" destId="{F7920434-9FFF-4859-896A-761C2EEA2D69}" srcOrd="1" destOrd="0" presId="urn:microsoft.com/office/officeart/2005/8/layout/venn2"/>
    <dgm:cxn modelId="{3FBAA383-021B-40E4-BF36-816EF40619F2}" srcId="{92755DC3-EA31-4C71-85DB-E931EBCE47C1}" destId="{F783666A-D489-456F-9FF4-2F3251CFFE61}" srcOrd="2" destOrd="0" parTransId="{BEEBDED2-4F71-4BCA-B5F6-9AEB236A0699}" sibTransId="{09E2DF21-AA78-45E4-8063-438A69BCF82E}"/>
    <dgm:cxn modelId="{85398C48-CA7E-48C1-9063-19CDAB8B8A7C}" srcId="{92755DC3-EA31-4C71-85DB-E931EBCE47C1}" destId="{E6F59468-70D6-4745-896A-7DE0A6A76F0A}" srcOrd="1" destOrd="0" parTransId="{91D27409-7796-4348-A2D2-1C7583C0119B}" sibTransId="{5C5CE048-19CC-4C3C-985B-23504B0DEC68}"/>
    <dgm:cxn modelId="{34D73317-1639-45A5-A890-0AEC46D2E627}" type="presOf" srcId="{92755DC3-EA31-4C71-85DB-E931EBCE47C1}" destId="{7DDDBE7A-CA91-4900-9100-92B9A0623761}" srcOrd="0" destOrd="0" presId="urn:microsoft.com/office/officeart/2005/8/layout/venn2"/>
    <dgm:cxn modelId="{2C3D3581-0C1A-46FE-94C6-5CCE9416AFA5}" type="presOf" srcId="{E6F59468-70D6-4745-896A-7DE0A6A76F0A}" destId="{3B5432FC-161D-4CF1-BDCA-0512FB0BCA18}" srcOrd="0" destOrd="0" presId="urn:microsoft.com/office/officeart/2005/8/layout/venn2"/>
    <dgm:cxn modelId="{0C99A104-D00D-425A-8FE6-B8DF325089BC}" srcId="{92755DC3-EA31-4C71-85DB-E931EBCE47C1}" destId="{0F4BD926-33BF-45EA-B839-1667E1AB71DB}" srcOrd="0" destOrd="0" parTransId="{DC27CAD6-5A66-43E9-BCC4-727D810F2BB5}" sibTransId="{E49C99D2-D7E3-49E3-A45C-4F3DD69C5045}"/>
    <dgm:cxn modelId="{4CAA3E25-73C3-4BBC-96D9-619CD8AD15DD}" type="presOf" srcId="{F783666A-D489-456F-9FF4-2F3251CFFE61}" destId="{1DDC1668-DF17-45AF-AADA-95DB61413501}" srcOrd="1" destOrd="0" presId="urn:microsoft.com/office/officeart/2005/8/layout/venn2"/>
    <dgm:cxn modelId="{BB601795-1C27-413E-AA67-D7B48E6091EF}" type="presOf" srcId="{0F4BD926-33BF-45EA-B839-1667E1AB71DB}" destId="{04C7B89E-B322-4927-B58B-4B9B616ADCCD}" srcOrd="0" destOrd="0" presId="urn:microsoft.com/office/officeart/2005/8/layout/venn2"/>
    <dgm:cxn modelId="{F11A328E-D936-45BE-9507-D78B1C579CD5}" type="presOf" srcId="{E6F59468-70D6-4745-896A-7DE0A6A76F0A}" destId="{79729496-9E50-458F-8B77-B16180402F46}" srcOrd="1" destOrd="0" presId="urn:microsoft.com/office/officeart/2005/8/layout/venn2"/>
    <dgm:cxn modelId="{A2150B8B-FAA4-49E9-A31F-B7C5FCA3AAE0}" type="presParOf" srcId="{7DDDBE7A-CA91-4900-9100-92B9A0623761}" destId="{7DC305B6-4C3A-4D44-B158-9EA9A459BB72}" srcOrd="0" destOrd="0" presId="urn:microsoft.com/office/officeart/2005/8/layout/venn2"/>
    <dgm:cxn modelId="{222183BB-2735-4E86-8368-E27548D3CFE2}" type="presParOf" srcId="{7DC305B6-4C3A-4D44-B158-9EA9A459BB72}" destId="{04C7B89E-B322-4927-B58B-4B9B616ADCCD}" srcOrd="0" destOrd="0" presId="urn:microsoft.com/office/officeart/2005/8/layout/venn2"/>
    <dgm:cxn modelId="{8E236CFC-56F5-4502-8FAE-7885603031EE}" type="presParOf" srcId="{7DC305B6-4C3A-4D44-B158-9EA9A459BB72}" destId="{F7920434-9FFF-4859-896A-761C2EEA2D69}" srcOrd="1" destOrd="0" presId="urn:microsoft.com/office/officeart/2005/8/layout/venn2"/>
    <dgm:cxn modelId="{5E444121-9792-4A2B-AF04-A639BAC9896B}" type="presParOf" srcId="{7DDDBE7A-CA91-4900-9100-92B9A0623761}" destId="{67BD2A4B-4981-400B-A3D5-7EB358C49CC8}" srcOrd="1" destOrd="0" presId="urn:microsoft.com/office/officeart/2005/8/layout/venn2"/>
    <dgm:cxn modelId="{6122B4A9-E51D-4D78-806A-64309B6059F1}" type="presParOf" srcId="{67BD2A4B-4981-400B-A3D5-7EB358C49CC8}" destId="{3B5432FC-161D-4CF1-BDCA-0512FB0BCA18}" srcOrd="0" destOrd="0" presId="urn:microsoft.com/office/officeart/2005/8/layout/venn2"/>
    <dgm:cxn modelId="{091A5599-E9BF-4A79-A0A1-3CEE01079979}" type="presParOf" srcId="{67BD2A4B-4981-400B-A3D5-7EB358C49CC8}" destId="{79729496-9E50-458F-8B77-B16180402F46}" srcOrd="1" destOrd="0" presId="urn:microsoft.com/office/officeart/2005/8/layout/venn2"/>
    <dgm:cxn modelId="{CABCA223-CCFC-4405-9C24-8AEBA317401E}" type="presParOf" srcId="{7DDDBE7A-CA91-4900-9100-92B9A0623761}" destId="{DB909EA4-A204-4D82-B44A-31A3BB231EA9}" srcOrd="2" destOrd="0" presId="urn:microsoft.com/office/officeart/2005/8/layout/venn2"/>
    <dgm:cxn modelId="{0C21751E-93FD-4EAC-A0BD-E1FE4C2D4E35}" type="presParOf" srcId="{DB909EA4-A204-4D82-B44A-31A3BB231EA9}" destId="{248363D2-A8CE-4729-A010-A817E876CAD5}" srcOrd="0" destOrd="0" presId="urn:microsoft.com/office/officeart/2005/8/layout/venn2"/>
    <dgm:cxn modelId="{B8753C87-868F-4CFE-8831-BAB56194C4B5}" type="presParOf" srcId="{DB909EA4-A204-4D82-B44A-31A3BB231EA9}" destId="{1DDC1668-DF17-45AF-AADA-95DB6141350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7B89E-B322-4927-B58B-4B9B616ADCCD}">
      <dsp:nvSpPr>
        <dsp:cNvPr id="0" name=""/>
        <dsp:cNvSpPr/>
      </dsp:nvSpPr>
      <dsp:spPr>
        <a:xfrm>
          <a:off x="1313064" y="0"/>
          <a:ext cx="4280024" cy="4280024"/>
        </a:xfrm>
        <a:prstGeom prst="ellipse">
          <a:avLst/>
        </a:prstGeom>
        <a:solidFill>
          <a:srgbClr val="003300"/>
        </a:solidFill>
        <a:ln w="25400" cap="flat" cmpd="sng" algn="ctr">
          <a:solidFill>
            <a:srgbClr val="00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CT</a:t>
          </a:r>
          <a:endParaRPr lang="pt-BR" sz="3200" kern="1200" dirty="0"/>
        </a:p>
      </dsp:txBody>
      <dsp:txXfrm>
        <a:off x="2705142" y="214001"/>
        <a:ext cx="1495868" cy="642003"/>
      </dsp:txXfrm>
    </dsp:sp>
    <dsp:sp modelId="{3B5432FC-161D-4CF1-BDCA-0512FB0BCA18}">
      <dsp:nvSpPr>
        <dsp:cNvPr id="0" name=""/>
        <dsp:cNvSpPr/>
      </dsp:nvSpPr>
      <dsp:spPr>
        <a:xfrm>
          <a:off x="1848067" y="1070005"/>
          <a:ext cx="3210018" cy="3210018"/>
        </a:xfrm>
        <a:prstGeom prst="ellipse">
          <a:avLst/>
        </a:prstGeom>
        <a:solidFill>
          <a:srgbClr val="336600"/>
        </a:solidFill>
        <a:ln w="25400" cap="flat" cmpd="sng" algn="ctr">
          <a:solidFill>
            <a:srgbClr val="33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COT</a:t>
          </a:r>
          <a:endParaRPr lang="pt-BR" sz="3200" kern="1200" dirty="0"/>
        </a:p>
      </dsp:txBody>
      <dsp:txXfrm>
        <a:off x="2705142" y="1270632"/>
        <a:ext cx="1495868" cy="601878"/>
      </dsp:txXfrm>
    </dsp:sp>
    <dsp:sp modelId="{248363D2-A8CE-4729-A010-A817E876CAD5}">
      <dsp:nvSpPr>
        <dsp:cNvPr id="0" name=""/>
        <dsp:cNvSpPr/>
      </dsp:nvSpPr>
      <dsp:spPr>
        <a:xfrm>
          <a:off x="2383071" y="2140012"/>
          <a:ext cx="2140012" cy="2140012"/>
        </a:xfrm>
        <a:prstGeom prst="ellipse">
          <a:avLst/>
        </a:prstGeom>
        <a:solidFill>
          <a:srgbClr val="00A400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COE</a:t>
          </a:r>
          <a:endParaRPr lang="pt-BR" sz="3200" kern="1200" dirty="0"/>
        </a:p>
      </dsp:txBody>
      <dsp:txXfrm>
        <a:off x="2696468" y="2675015"/>
        <a:ext cx="1513216" cy="107000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E341A-575D-4B07-A976-A8630777A535}">
      <dsp:nvSpPr>
        <dsp:cNvPr id="0" name=""/>
        <dsp:cNvSpPr/>
      </dsp:nvSpPr>
      <dsp:spPr>
        <a:xfrm>
          <a:off x="2711250" y="2079383"/>
          <a:ext cx="1519206" cy="1472403"/>
        </a:xfrm>
        <a:prstGeom prst="ellipse">
          <a:avLst/>
        </a:prstGeom>
        <a:solidFill>
          <a:srgbClr val="336600"/>
        </a:solidFill>
        <a:ln w="25400" cap="flat" cmpd="sng" algn="ctr">
          <a:solidFill>
            <a:srgbClr val="33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400" kern="1200" dirty="0" smtClean="0"/>
            <a:t>COT</a:t>
          </a:r>
          <a:endParaRPr lang="pt-BR" sz="4400" kern="1200" dirty="0"/>
        </a:p>
      </dsp:txBody>
      <dsp:txXfrm>
        <a:off x="2933733" y="2295011"/>
        <a:ext cx="1074240" cy="1041147"/>
      </dsp:txXfrm>
    </dsp:sp>
    <dsp:sp modelId="{A503890A-7A5D-49CD-A6A4-8689BFF11E7B}">
      <dsp:nvSpPr>
        <dsp:cNvPr id="0" name=""/>
        <dsp:cNvSpPr/>
      </dsp:nvSpPr>
      <dsp:spPr>
        <a:xfrm rot="16152819">
          <a:off x="3316231" y="1631567"/>
          <a:ext cx="283291" cy="486343"/>
        </a:xfrm>
        <a:prstGeom prst="rightArrow">
          <a:avLst>
            <a:gd name="adj1" fmla="val 60000"/>
            <a:gd name="adj2" fmla="val 50000"/>
          </a:avLst>
        </a:prstGeom>
        <a:solidFill>
          <a:srgbClr val="336600"/>
        </a:solidFill>
        <a:ln>
          <a:solidFill>
            <a:srgbClr val="3366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 dirty="0"/>
        </a:p>
      </dsp:txBody>
      <dsp:txXfrm rot="10800000">
        <a:off x="3359308" y="1771325"/>
        <a:ext cx="198304" cy="291805"/>
      </dsp:txXfrm>
    </dsp:sp>
    <dsp:sp modelId="{B7CB0552-17E2-4E9D-965A-6B19CF137571}">
      <dsp:nvSpPr>
        <dsp:cNvPr id="0" name=""/>
        <dsp:cNvSpPr/>
      </dsp:nvSpPr>
      <dsp:spPr>
        <a:xfrm>
          <a:off x="2502283" y="24359"/>
          <a:ext cx="1882805" cy="1623598"/>
        </a:xfrm>
        <a:prstGeom prst="ellipse">
          <a:avLst/>
        </a:prstGeom>
        <a:solidFill>
          <a:srgbClr val="00A400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ln w="9525">
                <a:solidFill>
                  <a:schemeClr val="bg1"/>
                </a:solidFill>
              </a:ln>
              <a:solidFill>
                <a:schemeClr val="accent3"/>
              </a:solidFill>
            </a:rPr>
            <a:t>COE</a:t>
          </a:r>
          <a:endParaRPr lang="pt-BR" sz="3200" b="0" kern="1200" dirty="0">
            <a:ln w="9525">
              <a:solidFill>
                <a:schemeClr val="bg1"/>
              </a:solidFill>
            </a:ln>
            <a:solidFill>
              <a:schemeClr val="accent3"/>
            </a:solidFill>
          </a:endParaRPr>
        </a:p>
      </dsp:txBody>
      <dsp:txXfrm>
        <a:off x="2778013" y="262129"/>
        <a:ext cx="1331345" cy="1148058"/>
      </dsp:txXfrm>
    </dsp:sp>
    <dsp:sp modelId="{E24D5684-3559-4D28-B013-5631A65FDF2E}">
      <dsp:nvSpPr>
        <dsp:cNvPr id="0" name=""/>
        <dsp:cNvSpPr/>
      </dsp:nvSpPr>
      <dsp:spPr>
        <a:xfrm rot="21477615">
          <a:off x="4307314" y="2503389"/>
          <a:ext cx="224216" cy="486343"/>
        </a:xfrm>
        <a:prstGeom prst="rightArrow">
          <a:avLst>
            <a:gd name="adj1" fmla="val 60000"/>
            <a:gd name="adj2" fmla="val 50000"/>
          </a:avLst>
        </a:prstGeom>
        <a:solidFill>
          <a:srgbClr val="336600"/>
        </a:solidFill>
        <a:ln>
          <a:solidFill>
            <a:srgbClr val="3366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4307335" y="2601855"/>
        <a:ext cx="156951" cy="291805"/>
      </dsp:txXfrm>
    </dsp:sp>
    <dsp:sp modelId="{E1DECC5A-BAFC-4C5F-AFF5-71BF41FE4C33}">
      <dsp:nvSpPr>
        <dsp:cNvPr id="0" name=""/>
        <dsp:cNvSpPr/>
      </dsp:nvSpPr>
      <dsp:spPr>
        <a:xfrm>
          <a:off x="4651924" y="1928193"/>
          <a:ext cx="1882805" cy="1623598"/>
        </a:xfrm>
        <a:prstGeom prst="ellipse">
          <a:avLst/>
        </a:prstGeom>
        <a:solidFill>
          <a:srgbClr val="B4A875"/>
        </a:solidFill>
        <a:ln w="25400" cap="flat" cmpd="sng" algn="ctr">
          <a:solidFill>
            <a:srgbClr val="B4A87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tx2"/>
              </a:solidFill>
            </a:rPr>
            <a:t>Pró-labore</a:t>
          </a:r>
          <a:endParaRPr lang="pt-BR" sz="2000" b="1" kern="1200" dirty="0">
            <a:solidFill>
              <a:schemeClr val="tx2"/>
            </a:solidFill>
          </a:endParaRPr>
        </a:p>
      </dsp:txBody>
      <dsp:txXfrm>
        <a:off x="4927654" y="2165963"/>
        <a:ext cx="1331345" cy="1148058"/>
      </dsp:txXfrm>
    </dsp:sp>
    <dsp:sp modelId="{33088816-D33B-4D13-867A-87D9E25D1B53}">
      <dsp:nvSpPr>
        <dsp:cNvPr id="0" name=""/>
        <dsp:cNvSpPr/>
      </dsp:nvSpPr>
      <dsp:spPr>
        <a:xfrm rot="10922191">
          <a:off x="2369991" y="2487664"/>
          <a:ext cx="226080" cy="486343"/>
        </a:xfrm>
        <a:prstGeom prst="rightArrow">
          <a:avLst>
            <a:gd name="adj1" fmla="val 60000"/>
            <a:gd name="adj2" fmla="val 50000"/>
          </a:avLst>
        </a:prstGeom>
        <a:solidFill>
          <a:srgbClr val="336600"/>
        </a:solidFill>
        <a:ln>
          <a:solidFill>
            <a:srgbClr val="3366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10800000">
        <a:off x="2437794" y="2586138"/>
        <a:ext cx="158256" cy="291805"/>
      </dsp:txXfrm>
    </dsp:sp>
    <dsp:sp modelId="{4D20FB43-C252-441A-8F1C-22EF529518E2}">
      <dsp:nvSpPr>
        <dsp:cNvPr id="0" name=""/>
        <dsp:cNvSpPr/>
      </dsp:nvSpPr>
      <dsp:spPr>
        <a:xfrm>
          <a:off x="403457" y="1928188"/>
          <a:ext cx="1882805" cy="1623598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tx2"/>
              </a:solidFill>
            </a:rPr>
            <a:t>Deprecia-ções</a:t>
          </a:r>
          <a:endParaRPr lang="pt-BR" sz="1800" b="1" kern="1200" dirty="0">
            <a:solidFill>
              <a:schemeClr val="tx2"/>
            </a:solidFill>
          </a:endParaRPr>
        </a:p>
      </dsp:txBody>
      <dsp:txXfrm>
        <a:off x="679187" y="2165958"/>
        <a:ext cx="1331345" cy="114805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E341A-575D-4B07-A976-A8630777A535}">
      <dsp:nvSpPr>
        <dsp:cNvPr id="0" name=""/>
        <dsp:cNvSpPr/>
      </dsp:nvSpPr>
      <dsp:spPr>
        <a:xfrm>
          <a:off x="2679389" y="1982958"/>
          <a:ext cx="1518478" cy="1471689"/>
        </a:xfrm>
        <a:prstGeom prst="ellipse">
          <a:avLst/>
        </a:prstGeom>
        <a:solidFill>
          <a:srgbClr val="003300"/>
        </a:solidFill>
        <a:ln w="25400" cap="flat" cmpd="sng" algn="ctr">
          <a:solidFill>
            <a:srgbClr val="00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6300" kern="1200" dirty="0" smtClean="0"/>
            <a:t>CT</a:t>
          </a:r>
          <a:endParaRPr lang="pt-BR" sz="6300" kern="1200" dirty="0"/>
        </a:p>
      </dsp:txBody>
      <dsp:txXfrm>
        <a:off x="2901765" y="2198482"/>
        <a:ext cx="1073726" cy="1040641"/>
      </dsp:txXfrm>
    </dsp:sp>
    <dsp:sp modelId="{5E340813-F215-4A2D-86B7-C81A63B01E45}">
      <dsp:nvSpPr>
        <dsp:cNvPr id="0" name=""/>
        <dsp:cNvSpPr/>
      </dsp:nvSpPr>
      <dsp:spPr>
        <a:xfrm rot="16200000">
          <a:off x="3318293" y="1519550"/>
          <a:ext cx="240670" cy="486343"/>
        </a:xfrm>
        <a:prstGeom prst="rightArrow">
          <a:avLst>
            <a:gd name="adj1" fmla="val 60000"/>
            <a:gd name="adj2" fmla="val 50000"/>
          </a:avLst>
        </a:prstGeom>
        <a:solidFill>
          <a:srgbClr val="003300"/>
        </a:solidFill>
        <a:ln>
          <a:solidFill>
            <a:srgbClr val="0033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3354394" y="1652920"/>
        <a:ext cx="168469" cy="291805"/>
      </dsp:txXfrm>
    </dsp:sp>
    <dsp:sp modelId="{F058D9C2-BC2C-45DC-BB6A-C15854F3DC0B}">
      <dsp:nvSpPr>
        <dsp:cNvPr id="0" name=""/>
        <dsp:cNvSpPr/>
      </dsp:nvSpPr>
      <dsp:spPr>
        <a:xfrm>
          <a:off x="2498606" y="-95208"/>
          <a:ext cx="1880044" cy="1624070"/>
        </a:xfrm>
        <a:prstGeom prst="ellipse">
          <a:avLst/>
        </a:prstGeom>
        <a:solidFill>
          <a:srgbClr val="336600"/>
        </a:solidFill>
        <a:ln w="25400" cap="flat" cmpd="sng" algn="ctr">
          <a:solidFill>
            <a:srgbClr val="33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200" b="0" kern="1200" dirty="0">
            <a:ln w="9525">
              <a:solidFill>
                <a:schemeClr val="bg1"/>
              </a:solidFill>
            </a:ln>
            <a:solidFill>
              <a:schemeClr val="accent3"/>
            </a:solidFill>
          </a:endParaRPr>
        </a:p>
      </dsp:txBody>
      <dsp:txXfrm>
        <a:off x="2773932" y="142632"/>
        <a:ext cx="1329392" cy="1148390"/>
      </dsp:txXfrm>
    </dsp:sp>
    <dsp:sp modelId="{E24D5684-3559-4D28-B013-5631A65FDF2E}">
      <dsp:nvSpPr>
        <dsp:cNvPr id="0" name=""/>
        <dsp:cNvSpPr/>
      </dsp:nvSpPr>
      <dsp:spPr>
        <a:xfrm rot="21546360">
          <a:off x="4303992" y="2460131"/>
          <a:ext cx="255969" cy="486343"/>
        </a:xfrm>
        <a:prstGeom prst="rightArrow">
          <a:avLst>
            <a:gd name="adj1" fmla="val 60000"/>
            <a:gd name="adj2" fmla="val 50000"/>
          </a:avLst>
        </a:prstGeom>
        <a:solidFill>
          <a:srgbClr val="003300"/>
        </a:solidFill>
        <a:ln>
          <a:solidFill>
            <a:srgbClr val="0033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>
        <a:off x="4303997" y="2557999"/>
        <a:ext cx="179178" cy="291805"/>
      </dsp:txXfrm>
    </dsp:sp>
    <dsp:sp modelId="{E1DECC5A-BAFC-4C5F-AFF5-71BF41FE4C33}">
      <dsp:nvSpPr>
        <dsp:cNvPr id="0" name=""/>
        <dsp:cNvSpPr/>
      </dsp:nvSpPr>
      <dsp:spPr>
        <a:xfrm>
          <a:off x="4680518" y="1872212"/>
          <a:ext cx="1881918" cy="1625057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Custo de Oportunidade da Terra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4956119" y="2110196"/>
        <a:ext cx="1330716" cy="1149089"/>
      </dsp:txXfrm>
    </dsp:sp>
    <dsp:sp modelId="{F222C8C4-4E0C-41D2-8A37-183B2E45DD09}">
      <dsp:nvSpPr>
        <dsp:cNvPr id="0" name=""/>
        <dsp:cNvSpPr/>
      </dsp:nvSpPr>
      <dsp:spPr>
        <a:xfrm rot="10803348">
          <a:off x="2298053" y="2474652"/>
          <a:ext cx="269477" cy="486343"/>
        </a:xfrm>
        <a:prstGeom prst="rightArrow">
          <a:avLst>
            <a:gd name="adj1" fmla="val 60000"/>
            <a:gd name="adj2" fmla="val 50000"/>
          </a:avLst>
        </a:prstGeom>
        <a:solidFill>
          <a:srgbClr val="003300"/>
        </a:solidFill>
        <a:ln>
          <a:solidFill>
            <a:srgbClr val="0033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000" kern="1200"/>
        </a:p>
      </dsp:txBody>
      <dsp:txXfrm rot="10800000">
        <a:off x="2378896" y="2571960"/>
        <a:ext cx="188634" cy="291805"/>
      </dsp:txXfrm>
    </dsp:sp>
    <dsp:sp modelId="{64C1E142-A990-4159-9884-08D34C9596E3}">
      <dsp:nvSpPr>
        <dsp:cNvPr id="0" name=""/>
        <dsp:cNvSpPr/>
      </dsp:nvSpPr>
      <dsp:spPr>
        <a:xfrm>
          <a:off x="288036" y="1904902"/>
          <a:ext cx="1882905" cy="1623498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Remuneração do Capital Imobilizado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563781" y="2142658"/>
        <a:ext cx="1331415" cy="1147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E341A-575D-4B07-A976-A8630777A535}">
      <dsp:nvSpPr>
        <dsp:cNvPr id="0" name=""/>
        <dsp:cNvSpPr/>
      </dsp:nvSpPr>
      <dsp:spPr>
        <a:xfrm>
          <a:off x="2851206" y="1649702"/>
          <a:ext cx="1173876" cy="1137706"/>
        </a:xfrm>
        <a:prstGeom prst="ellipse">
          <a:avLst/>
        </a:prstGeom>
        <a:solidFill>
          <a:srgbClr val="00A400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400" kern="1200" dirty="0" smtClean="0"/>
            <a:t>COE</a:t>
          </a:r>
          <a:endParaRPr lang="pt-BR" sz="3400" kern="1200" dirty="0"/>
        </a:p>
      </dsp:txBody>
      <dsp:txXfrm>
        <a:off x="3023116" y="1816315"/>
        <a:ext cx="830056" cy="804480"/>
      </dsp:txXfrm>
    </dsp:sp>
    <dsp:sp modelId="{A503890A-7A5D-49CD-A6A4-8689BFF11E7B}">
      <dsp:nvSpPr>
        <dsp:cNvPr id="0" name=""/>
        <dsp:cNvSpPr/>
      </dsp:nvSpPr>
      <dsp:spPr>
        <a:xfrm rot="16200000">
          <a:off x="3290769" y="1169680"/>
          <a:ext cx="294750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 dirty="0"/>
        </a:p>
      </dsp:txBody>
      <dsp:txXfrm>
        <a:off x="3334982" y="1289446"/>
        <a:ext cx="206325" cy="226659"/>
      </dsp:txXfrm>
    </dsp:sp>
    <dsp:sp modelId="{B7CB0552-17E2-4E9D-965A-6B19CF137571}">
      <dsp:nvSpPr>
        <dsp:cNvPr id="0" name=""/>
        <dsp:cNvSpPr/>
      </dsp:nvSpPr>
      <dsp:spPr>
        <a:xfrm>
          <a:off x="2780345" y="-50057"/>
          <a:ext cx="131559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Insumos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2973010" y="116311"/>
        <a:ext cx="930268" cy="803298"/>
      </dsp:txXfrm>
    </dsp:sp>
    <dsp:sp modelId="{E24D5684-3559-4D28-B013-5631A65FDF2E}">
      <dsp:nvSpPr>
        <dsp:cNvPr id="0" name=""/>
        <dsp:cNvSpPr/>
      </dsp:nvSpPr>
      <dsp:spPr>
        <a:xfrm rot="19096560">
          <a:off x="3923967" y="1465147"/>
          <a:ext cx="294505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935172" y="1570101"/>
        <a:ext cx="206154" cy="226659"/>
      </dsp:txXfrm>
    </dsp:sp>
    <dsp:sp modelId="{E1DECC5A-BAFC-4C5F-AFF5-71BF41FE4C33}">
      <dsp:nvSpPr>
        <dsp:cNvPr id="0" name=""/>
        <dsp:cNvSpPr/>
      </dsp:nvSpPr>
      <dsp:spPr>
        <a:xfrm>
          <a:off x="4084607" y="487503"/>
          <a:ext cx="131559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Medica-mentos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4277272" y="653871"/>
        <a:ext cx="930268" cy="803298"/>
      </dsp:txXfrm>
    </dsp:sp>
    <dsp:sp modelId="{DE4FB8FA-2CDE-4C6D-8DB7-74195989CF54}">
      <dsp:nvSpPr>
        <dsp:cNvPr id="0" name=""/>
        <dsp:cNvSpPr/>
      </dsp:nvSpPr>
      <dsp:spPr>
        <a:xfrm rot="107338">
          <a:off x="4123309" y="2054784"/>
          <a:ext cx="237625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4123326" y="2129224"/>
        <a:ext cx="166338" cy="226659"/>
      </dsp:txXfrm>
    </dsp:sp>
    <dsp:sp modelId="{83E2DA89-4DEE-416F-A296-836038EC65E8}">
      <dsp:nvSpPr>
        <dsp:cNvPr id="0" name=""/>
        <dsp:cNvSpPr/>
      </dsp:nvSpPr>
      <dsp:spPr>
        <a:xfrm>
          <a:off x="4472480" y="1702885"/>
          <a:ext cx="1315598" cy="113704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Suple-mentação Mineral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4665145" y="1869401"/>
        <a:ext cx="930268" cy="804012"/>
      </dsp:txXfrm>
    </dsp:sp>
    <dsp:sp modelId="{D0BEB7B4-A6C2-4BB9-9BBA-02B638F73D1B}">
      <dsp:nvSpPr>
        <dsp:cNvPr id="0" name=""/>
        <dsp:cNvSpPr/>
      </dsp:nvSpPr>
      <dsp:spPr>
        <a:xfrm rot="2592364">
          <a:off x="3904071" y="2592272"/>
          <a:ext cx="266108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914892" y="2640498"/>
        <a:ext cx="186276" cy="226659"/>
      </dsp:txXfrm>
    </dsp:sp>
    <dsp:sp modelId="{8D33EB84-C438-4D09-A88E-2A9777217FA1}">
      <dsp:nvSpPr>
        <dsp:cNvPr id="0" name=""/>
        <dsp:cNvSpPr/>
      </dsp:nvSpPr>
      <dsp:spPr>
        <a:xfrm>
          <a:off x="4012998" y="2808323"/>
          <a:ext cx="131559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Dieta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4205663" y="2974691"/>
        <a:ext cx="930268" cy="803298"/>
      </dsp:txXfrm>
    </dsp:sp>
    <dsp:sp modelId="{33088816-D33B-4D13-867A-87D9E25D1B53}">
      <dsp:nvSpPr>
        <dsp:cNvPr id="0" name=""/>
        <dsp:cNvSpPr/>
      </dsp:nvSpPr>
      <dsp:spPr>
        <a:xfrm rot="5382787">
          <a:off x="3292970" y="2871930"/>
          <a:ext cx="298782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>
        <a:off x="3337563" y="2902666"/>
        <a:ext cx="209147" cy="226659"/>
      </dsp:txXfrm>
    </dsp:sp>
    <dsp:sp modelId="{4D20FB43-C252-441A-8F1C-22EF529518E2}">
      <dsp:nvSpPr>
        <dsp:cNvPr id="0" name=""/>
        <dsp:cNvSpPr/>
      </dsp:nvSpPr>
      <dsp:spPr>
        <a:xfrm>
          <a:off x="2788860" y="3351130"/>
          <a:ext cx="131559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Transpor-te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2981525" y="3517498"/>
        <a:ext cx="930268" cy="803298"/>
      </dsp:txXfrm>
    </dsp:sp>
    <dsp:sp modelId="{4E339597-1802-45BB-985A-00F6FB75929E}">
      <dsp:nvSpPr>
        <dsp:cNvPr id="0" name=""/>
        <dsp:cNvSpPr/>
      </dsp:nvSpPr>
      <dsp:spPr>
        <a:xfrm rot="8325004">
          <a:off x="2658105" y="2586474"/>
          <a:ext cx="290254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10800000">
        <a:off x="2734377" y="2633320"/>
        <a:ext cx="203178" cy="226659"/>
      </dsp:txXfrm>
    </dsp:sp>
    <dsp:sp modelId="{3A89872E-AD93-446F-AC35-B24D41C15601}">
      <dsp:nvSpPr>
        <dsp:cNvPr id="0" name=""/>
        <dsp:cNvSpPr/>
      </dsp:nvSpPr>
      <dsp:spPr>
        <a:xfrm>
          <a:off x="1471861" y="2798045"/>
          <a:ext cx="131559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Tributos e Gastos Adm.</a:t>
          </a:r>
        </a:p>
      </dsp:txBody>
      <dsp:txXfrm>
        <a:off x="1664526" y="2964413"/>
        <a:ext cx="930268" cy="803298"/>
      </dsp:txXfrm>
    </dsp:sp>
    <dsp:sp modelId="{860EFB55-C958-4163-8697-D73DE0E06AE8}">
      <dsp:nvSpPr>
        <dsp:cNvPr id="0" name=""/>
        <dsp:cNvSpPr/>
      </dsp:nvSpPr>
      <dsp:spPr>
        <a:xfrm rot="10800000">
          <a:off x="2389211" y="2030434"/>
          <a:ext cx="288852" cy="376243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10800000">
        <a:off x="2475867" y="2105683"/>
        <a:ext cx="202196" cy="225745"/>
      </dsp:txXfrm>
    </dsp:sp>
    <dsp:sp modelId="{0F05E994-FEBE-4460-AF8F-4B8C58EF7674}">
      <dsp:nvSpPr>
        <dsp:cNvPr id="0" name=""/>
        <dsp:cNvSpPr/>
      </dsp:nvSpPr>
      <dsp:spPr>
        <a:xfrm>
          <a:off x="971844" y="1650538"/>
          <a:ext cx="131464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Operações Mecânicas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1164370" y="1816906"/>
        <a:ext cx="929596" cy="803298"/>
      </dsp:txXfrm>
    </dsp:sp>
    <dsp:sp modelId="{F7A48DAF-0586-4148-932F-BEB35AF09352}">
      <dsp:nvSpPr>
        <dsp:cNvPr id="0" name=""/>
        <dsp:cNvSpPr/>
      </dsp:nvSpPr>
      <dsp:spPr>
        <a:xfrm rot="13366823">
          <a:off x="2669150" y="1451578"/>
          <a:ext cx="288559" cy="377765"/>
        </a:xfrm>
        <a:prstGeom prst="rightArrow">
          <a:avLst>
            <a:gd name="adj1" fmla="val 60000"/>
            <a:gd name="adj2" fmla="val 50000"/>
          </a:avLst>
        </a:prstGeom>
        <a:solidFill>
          <a:srgbClr val="00A400"/>
        </a:solidFill>
        <a:ln>
          <a:solidFill>
            <a:srgbClr val="00A40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600" kern="1200"/>
        </a:p>
      </dsp:txBody>
      <dsp:txXfrm rot="10800000">
        <a:off x="2744203" y="1556529"/>
        <a:ext cx="201991" cy="226659"/>
      </dsp:txXfrm>
    </dsp:sp>
    <dsp:sp modelId="{C33A6A3F-F060-4C3A-AF98-88E4CFE9F577}">
      <dsp:nvSpPr>
        <dsp:cNvPr id="0" name=""/>
        <dsp:cNvSpPr/>
      </dsp:nvSpPr>
      <dsp:spPr>
        <a:xfrm>
          <a:off x="1494264" y="460432"/>
          <a:ext cx="1315598" cy="113603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D1FFA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Mão de Obra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1686929" y="626800"/>
        <a:ext cx="930268" cy="803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6DEA0E-44DB-46B5-A32E-20FB1D1722EE}">
      <dsp:nvSpPr>
        <dsp:cNvPr id="0" name=""/>
        <dsp:cNvSpPr/>
      </dsp:nvSpPr>
      <dsp:spPr>
        <a:xfrm>
          <a:off x="2609622" y="65573"/>
          <a:ext cx="1045591" cy="1045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b="1" kern="1200" dirty="0" smtClean="0"/>
            <a:t>Acasalamento</a:t>
          </a:r>
          <a:endParaRPr lang="pt-BR" sz="1050" b="1" kern="1200" dirty="0"/>
        </a:p>
      </dsp:txBody>
      <dsp:txXfrm>
        <a:off x="2609622" y="65573"/>
        <a:ext cx="1045591" cy="1045591"/>
      </dsp:txXfrm>
    </dsp:sp>
    <dsp:sp modelId="{844E18E6-F2F5-464F-8AD8-4295E7F4638F}">
      <dsp:nvSpPr>
        <dsp:cNvPr id="0" name=""/>
        <dsp:cNvSpPr/>
      </dsp:nvSpPr>
      <dsp:spPr>
        <a:xfrm>
          <a:off x="768212" y="-247"/>
          <a:ext cx="2952823" cy="2952823"/>
        </a:xfrm>
        <a:prstGeom prst="circularArrow">
          <a:avLst>
            <a:gd name="adj1" fmla="val 6905"/>
            <a:gd name="adj2" fmla="val 465580"/>
            <a:gd name="adj3" fmla="val 548458"/>
            <a:gd name="adj4" fmla="val 20585963"/>
            <a:gd name="adj5" fmla="val 805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A40ADE-16E9-42A5-9908-FA30F822595E}">
      <dsp:nvSpPr>
        <dsp:cNvPr id="0" name=""/>
        <dsp:cNvSpPr/>
      </dsp:nvSpPr>
      <dsp:spPr>
        <a:xfrm>
          <a:off x="2609622" y="1841162"/>
          <a:ext cx="1045591" cy="1045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b="1" kern="1200" dirty="0" smtClean="0"/>
            <a:t>Parição</a:t>
          </a:r>
          <a:endParaRPr lang="pt-BR" sz="1050" b="1" kern="1200" dirty="0"/>
        </a:p>
      </dsp:txBody>
      <dsp:txXfrm>
        <a:off x="2609622" y="1841162"/>
        <a:ext cx="1045591" cy="1045591"/>
      </dsp:txXfrm>
    </dsp:sp>
    <dsp:sp modelId="{92D0959F-0C10-40B0-B6D4-B19F05F61F93}">
      <dsp:nvSpPr>
        <dsp:cNvPr id="0" name=""/>
        <dsp:cNvSpPr/>
      </dsp:nvSpPr>
      <dsp:spPr>
        <a:xfrm>
          <a:off x="768212" y="-247"/>
          <a:ext cx="2952823" cy="2952823"/>
        </a:xfrm>
        <a:prstGeom prst="circularArrow">
          <a:avLst>
            <a:gd name="adj1" fmla="val 6905"/>
            <a:gd name="adj2" fmla="val 465580"/>
            <a:gd name="adj3" fmla="val 5948458"/>
            <a:gd name="adj4" fmla="val 4385963"/>
            <a:gd name="adj5" fmla="val 805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AEDEB2-4115-492D-A5D3-1C9FC45752C4}">
      <dsp:nvSpPr>
        <dsp:cNvPr id="0" name=""/>
        <dsp:cNvSpPr/>
      </dsp:nvSpPr>
      <dsp:spPr>
        <a:xfrm>
          <a:off x="834033" y="1841162"/>
          <a:ext cx="1045591" cy="1045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b="1" kern="1200" dirty="0" smtClean="0"/>
            <a:t>Venda (Descarte)</a:t>
          </a:r>
          <a:endParaRPr lang="pt-BR" sz="1050" b="1" kern="1200" dirty="0"/>
        </a:p>
      </dsp:txBody>
      <dsp:txXfrm>
        <a:off x="834033" y="1841162"/>
        <a:ext cx="1045591" cy="1045591"/>
      </dsp:txXfrm>
    </dsp:sp>
    <dsp:sp modelId="{92690B45-9C1F-4826-B681-1D2A55B35C74}">
      <dsp:nvSpPr>
        <dsp:cNvPr id="0" name=""/>
        <dsp:cNvSpPr/>
      </dsp:nvSpPr>
      <dsp:spPr>
        <a:xfrm>
          <a:off x="768212" y="-247"/>
          <a:ext cx="2952823" cy="2952823"/>
        </a:xfrm>
        <a:prstGeom prst="circularArrow">
          <a:avLst>
            <a:gd name="adj1" fmla="val 6905"/>
            <a:gd name="adj2" fmla="val 465580"/>
            <a:gd name="adj3" fmla="val 11348458"/>
            <a:gd name="adj4" fmla="val 9785963"/>
            <a:gd name="adj5" fmla="val 805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89E442-395D-4967-AF40-2C709E4B2F2F}">
      <dsp:nvSpPr>
        <dsp:cNvPr id="0" name=""/>
        <dsp:cNvSpPr/>
      </dsp:nvSpPr>
      <dsp:spPr>
        <a:xfrm>
          <a:off x="834033" y="65573"/>
          <a:ext cx="1045591" cy="1045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050" b="1" kern="1200" dirty="0" smtClean="0"/>
            <a:t>Estação de monta</a:t>
          </a:r>
          <a:endParaRPr lang="pt-BR" sz="1050" b="1" kern="1200" dirty="0"/>
        </a:p>
      </dsp:txBody>
      <dsp:txXfrm>
        <a:off x="834033" y="65573"/>
        <a:ext cx="1045591" cy="1045591"/>
      </dsp:txXfrm>
    </dsp:sp>
    <dsp:sp modelId="{BD0DCE48-3BCA-4203-8567-953384A2A763}">
      <dsp:nvSpPr>
        <dsp:cNvPr id="0" name=""/>
        <dsp:cNvSpPr/>
      </dsp:nvSpPr>
      <dsp:spPr>
        <a:xfrm>
          <a:off x="768212" y="-247"/>
          <a:ext cx="2952823" cy="2952823"/>
        </a:xfrm>
        <a:prstGeom prst="circularArrow">
          <a:avLst>
            <a:gd name="adj1" fmla="val 6905"/>
            <a:gd name="adj2" fmla="val 465580"/>
            <a:gd name="adj3" fmla="val 16748458"/>
            <a:gd name="adj4" fmla="val 15185963"/>
            <a:gd name="adj5" fmla="val 805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709713-858B-40B1-A7D4-5A5B9421E95E}">
      <dsp:nvSpPr>
        <dsp:cNvPr id="0" name=""/>
        <dsp:cNvSpPr/>
      </dsp:nvSpPr>
      <dsp:spPr>
        <a:xfrm>
          <a:off x="1943934" y="196968"/>
          <a:ext cx="1004330" cy="1004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Mercado</a:t>
          </a:r>
          <a:endParaRPr lang="pt-BR" sz="1400" kern="1200" dirty="0"/>
        </a:p>
      </dsp:txBody>
      <dsp:txXfrm>
        <a:off x="1943934" y="196968"/>
        <a:ext cx="1004330" cy="1004330"/>
      </dsp:txXfrm>
    </dsp:sp>
    <dsp:sp modelId="{2A6E5195-F6F0-48DE-8721-169AE70D5C88}">
      <dsp:nvSpPr>
        <dsp:cNvPr id="0" name=""/>
        <dsp:cNvSpPr/>
      </dsp:nvSpPr>
      <dsp:spPr>
        <a:xfrm>
          <a:off x="414987" y="-416"/>
          <a:ext cx="2373872" cy="2373872"/>
        </a:xfrm>
        <a:prstGeom prst="circularArrow">
          <a:avLst>
            <a:gd name="adj1" fmla="val 8250"/>
            <a:gd name="adj2" fmla="val 576249"/>
            <a:gd name="adj3" fmla="val 2963253"/>
            <a:gd name="adj4" fmla="val 52126"/>
            <a:gd name="adj5" fmla="val 9625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ACEB7-9B3D-47FC-9175-167735027A0F}">
      <dsp:nvSpPr>
        <dsp:cNvPr id="0" name=""/>
        <dsp:cNvSpPr/>
      </dsp:nvSpPr>
      <dsp:spPr>
        <a:xfrm>
          <a:off x="1099758" y="1659125"/>
          <a:ext cx="1004330" cy="1004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Desmame</a:t>
          </a:r>
          <a:endParaRPr lang="pt-BR" sz="1400" kern="1200" dirty="0"/>
        </a:p>
      </dsp:txBody>
      <dsp:txXfrm>
        <a:off x="1099758" y="1659125"/>
        <a:ext cx="1004330" cy="1004330"/>
      </dsp:txXfrm>
    </dsp:sp>
    <dsp:sp modelId="{956C8CB7-0CF8-4145-A82A-36DDC88D4DE7}">
      <dsp:nvSpPr>
        <dsp:cNvPr id="0" name=""/>
        <dsp:cNvSpPr/>
      </dsp:nvSpPr>
      <dsp:spPr>
        <a:xfrm>
          <a:off x="414987" y="-416"/>
          <a:ext cx="2373872" cy="2373872"/>
        </a:xfrm>
        <a:prstGeom prst="circularArrow">
          <a:avLst>
            <a:gd name="adj1" fmla="val 8250"/>
            <a:gd name="adj2" fmla="val 576249"/>
            <a:gd name="adj3" fmla="val 10171625"/>
            <a:gd name="adj4" fmla="val 7260498"/>
            <a:gd name="adj5" fmla="val 9625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63B7325C-5711-44FB-A15F-E71C87E199C0}">
      <dsp:nvSpPr>
        <dsp:cNvPr id="0" name=""/>
        <dsp:cNvSpPr/>
      </dsp:nvSpPr>
      <dsp:spPr>
        <a:xfrm>
          <a:off x="255581" y="196968"/>
          <a:ext cx="1004330" cy="100433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Crescimento</a:t>
          </a:r>
          <a:endParaRPr lang="pt-BR" sz="1400" kern="1200" dirty="0"/>
        </a:p>
      </dsp:txBody>
      <dsp:txXfrm>
        <a:off x="255581" y="196968"/>
        <a:ext cx="1004330" cy="1004330"/>
      </dsp:txXfrm>
    </dsp:sp>
    <dsp:sp modelId="{6A987E75-DF02-4029-B27B-A4C998CAC206}">
      <dsp:nvSpPr>
        <dsp:cNvPr id="0" name=""/>
        <dsp:cNvSpPr/>
      </dsp:nvSpPr>
      <dsp:spPr>
        <a:xfrm>
          <a:off x="414987" y="-416"/>
          <a:ext cx="2373872" cy="2373872"/>
        </a:xfrm>
        <a:prstGeom prst="circularArrow">
          <a:avLst>
            <a:gd name="adj1" fmla="val 8250"/>
            <a:gd name="adj2" fmla="val 576249"/>
            <a:gd name="adj3" fmla="val 16856158"/>
            <a:gd name="adj4" fmla="val 14967593"/>
            <a:gd name="adj5" fmla="val 9625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F8DB84-BB5C-492E-9898-5683A22833D4}">
      <dsp:nvSpPr>
        <dsp:cNvPr id="0" name=""/>
        <dsp:cNvSpPr/>
      </dsp:nvSpPr>
      <dsp:spPr>
        <a:xfrm>
          <a:off x="1938297" y="471037"/>
          <a:ext cx="894129" cy="894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Mercado</a:t>
          </a:r>
          <a:endParaRPr lang="pt-BR" sz="1800" kern="1200" dirty="0"/>
        </a:p>
      </dsp:txBody>
      <dsp:txXfrm>
        <a:off x="1938297" y="471037"/>
        <a:ext cx="894129" cy="894129"/>
      </dsp:txXfrm>
    </dsp:sp>
    <dsp:sp modelId="{2AAD452C-3E24-418C-8CDC-45A1291392F3}">
      <dsp:nvSpPr>
        <dsp:cNvPr id="0" name=""/>
        <dsp:cNvSpPr/>
      </dsp:nvSpPr>
      <dsp:spPr>
        <a:xfrm>
          <a:off x="737104" y="-469"/>
          <a:ext cx="1837142" cy="1837142"/>
        </a:xfrm>
        <a:prstGeom prst="circularArrow">
          <a:avLst>
            <a:gd name="adj1" fmla="val 9491"/>
            <a:gd name="adj2" fmla="val 685665"/>
            <a:gd name="adj3" fmla="val 7847319"/>
            <a:gd name="adj4" fmla="val 2267016"/>
            <a:gd name="adj5" fmla="val 11072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CBB66-A324-4A2D-B845-D1C5E34FCF83}">
      <dsp:nvSpPr>
        <dsp:cNvPr id="0" name=""/>
        <dsp:cNvSpPr/>
      </dsp:nvSpPr>
      <dsp:spPr>
        <a:xfrm>
          <a:off x="478924" y="471037"/>
          <a:ext cx="894129" cy="894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Ganho de Peso</a:t>
          </a:r>
          <a:endParaRPr lang="pt-BR" sz="1800" kern="1200" dirty="0"/>
        </a:p>
      </dsp:txBody>
      <dsp:txXfrm>
        <a:off x="478924" y="471037"/>
        <a:ext cx="894129" cy="894129"/>
      </dsp:txXfrm>
    </dsp:sp>
    <dsp:sp modelId="{DA505C57-91E8-4639-82FC-8760C9C56159}">
      <dsp:nvSpPr>
        <dsp:cNvPr id="0" name=""/>
        <dsp:cNvSpPr/>
      </dsp:nvSpPr>
      <dsp:spPr>
        <a:xfrm>
          <a:off x="737104" y="-469"/>
          <a:ext cx="1837142" cy="1837142"/>
        </a:xfrm>
        <a:prstGeom prst="circularArrow">
          <a:avLst>
            <a:gd name="adj1" fmla="val 9491"/>
            <a:gd name="adj2" fmla="val 685665"/>
            <a:gd name="adj3" fmla="val 18647319"/>
            <a:gd name="adj4" fmla="val 13067016"/>
            <a:gd name="adj5" fmla="val 1107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CF1CE-A290-4CDD-BEB8-850A539FB314}">
      <dsp:nvSpPr>
        <dsp:cNvPr id="0" name=""/>
        <dsp:cNvSpPr/>
      </dsp:nvSpPr>
      <dsp:spPr>
        <a:xfrm>
          <a:off x="812552" y="78070"/>
          <a:ext cx="1615254" cy="161525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Medicamentos</a:t>
          </a:r>
          <a:endParaRPr lang="pt-BR" kern="1200" dirty="0"/>
        </a:p>
      </dsp:txBody>
      <dsp:txXfrm>
        <a:off x="1027920" y="360740"/>
        <a:ext cx="1184519" cy="726864"/>
      </dsp:txXfrm>
    </dsp:sp>
    <dsp:sp modelId="{C3BB46FD-C897-4E7E-B756-CF9CC7D3B27B}">
      <dsp:nvSpPr>
        <dsp:cNvPr id="0" name=""/>
        <dsp:cNvSpPr/>
      </dsp:nvSpPr>
      <dsp:spPr>
        <a:xfrm>
          <a:off x="1395390" y="1087604"/>
          <a:ext cx="1615254" cy="161525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Suplementação Mineral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1889389" y="1504878"/>
        <a:ext cx="969152" cy="888389"/>
      </dsp:txXfrm>
    </dsp:sp>
    <dsp:sp modelId="{8EB43ABA-E56A-42C1-B5FB-2984CBA7D0F8}">
      <dsp:nvSpPr>
        <dsp:cNvPr id="0" name=""/>
        <dsp:cNvSpPr/>
      </dsp:nvSpPr>
      <dsp:spPr>
        <a:xfrm>
          <a:off x="229715" y="1087604"/>
          <a:ext cx="1615254" cy="1615254"/>
        </a:xfrm>
        <a:prstGeom prst="ellipse">
          <a:avLst/>
        </a:prstGeom>
        <a:solidFill>
          <a:srgbClr val="D1FFA3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b="1" kern="1200" dirty="0" smtClean="0">
              <a:solidFill>
                <a:schemeClr val="tx2"/>
              </a:solidFill>
            </a:rPr>
            <a:t>Dieta</a:t>
          </a:r>
          <a:endParaRPr lang="pt-BR" sz="1500" b="1" kern="1200" dirty="0">
            <a:solidFill>
              <a:schemeClr val="tx2"/>
            </a:solidFill>
          </a:endParaRPr>
        </a:p>
      </dsp:txBody>
      <dsp:txXfrm>
        <a:off x="381818" y="1504878"/>
        <a:ext cx="969152" cy="8883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1F988B-D5E8-4B23-8C5E-FDF0EA9B18BC}">
      <dsp:nvSpPr>
        <dsp:cNvPr id="0" name=""/>
        <dsp:cNvSpPr/>
      </dsp:nvSpPr>
      <dsp:spPr>
        <a:xfrm>
          <a:off x="2570" y="0"/>
          <a:ext cx="2472814" cy="3415928"/>
        </a:xfrm>
        <a:prstGeom prst="roundRect">
          <a:avLst>
            <a:gd name="adj" fmla="val 10000"/>
          </a:avLst>
        </a:prstGeom>
        <a:solidFill>
          <a:schemeClr val="bg1"/>
        </a:solidFill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Perenes</a:t>
          </a:r>
          <a:endParaRPr lang="pt-BR" sz="4700" kern="1200" dirty="0"/>
        </a:p>
      </dsp:txBody>
      <dsp:txXfrm>
        <a:off x="2570" y="0"/>
        <a:ext cx="2472814" cy="1024778"/>
      </dsp:txXfrm>
    </dsp:sp>
    <dsp:sp modelId="{87EDCC8C-E240-4E19-883F-7080F9B12BA5}">
      <dsp:nvSpPr>
        <dsp:cNvPr id="0" name=""/>
        <dsp:cNvSpPr/>
      </dsp:nvSpPr>
      <dsp:spPr>
        <a:xfrm>
          <a:off x="249852" y="1025779"/>
          <a:ext cx="1978251" cy="1029948"/>
        </a:xfrm>
        <a:prstGeom prst="roundRect">
          <a:avLst>
            <a:gd name="adj" fmla="val 10000"/>
          </a:avLst>
        </a:prstGeom>
        <a:solidFill>
          <a:srgbClr val="33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bg1"/>
              </a:solidFill>
            </a:rPr>
            <a:t>Implantação (Reforma)</a:t>
          </a:r>
          <a:endParaRPr lang="pt-BR" sz="2600" kern="1200" dirty="0">
            <a:solidFill>
              <a:schemeClr val="bg1"/>
            </a:solidFill>
          </a:endParaRPr>
        </a:p>
      </dsp:txBody>
      <dsp:txXfrm>
        <a:off x="280018" y="1055945"/>
        <a:ext cx="1917919" cy="969616"/>
      </dsp:txXfrm>
    </dsp:sp>
    <dsp:sp modelId="{10425B23-5DC0-4F30-8E9E-5513D5345BD4}">
      <dsp:nvSpPr>
        <dsp:cNvPr id="0" name=""/>
        <dsp:cNvSpPr/>
      </dsp:nvSpPr>
      <dsp:spPr>
        <a:xfrm>
          <a:off x="249852" y="2214181"/>
          <a:ext cx="1978251" cy="1029948"/>
        </a:xfrm>
        <a:prstGeom prst="roundRect">
          <a:avLst>
            <a:gd name="adj" fmla="val 10000"/>
          </a:avLst>
        </a:prstGeom>
        <a:solidFill>
          <a:srgbClr val="00A4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bg1"/>
              </a:solidFill>
            </a:rPr>
            <a:t>Manutenção </a:t>
          </a:r>
          <a:endParaRPr lang="pt-BR" sz="2600" kern="1200" dirty="0">
            <a:solidFill>
              <a:schemeClr val="bg1"/>
            </a:solidFill>
          </a:endParaRPr>
        </a:p>
      </dsp:txBody>
      <dsp:txXfrm>
        <a:off x="280018" y="2244347"/>
        <a:ext cx="1917919" cy="969616"/>
      </dsp:txXfrm>
    </dsp:sp>
    <dsp:sp modelId="{B7887312-7D36-4AF8-8CAE-C78A2E0320E9}">
      <dsp:nvSpPr>
        <dsp:cNvPr id="0" name=""/>
        <dsp:cNvSpPr/>
      </dsp:nvSpPr>
      <dsp:spPr>
        <a:xfrm>
          <a:off x="2660846" y="0"/>
          <a:ext cx="2472814" cy="3415928"/>
        </a:xfrm>
        <a:prstGeom prst="roundRect">
          <a:avLst>
            <a:gd name="adj" fmla="val 10000"/>
          </a:avLst>
        </a:prstGeom>
        <a:noFill/>
        <a:ln w="28575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700" kern="1200" dirty="0" smtClean="0"/>
            <a:t>Anuais</a:t>
          </a:r>
          <a:endParaRPr lang="pt-BR" sz="4700" kern="1200" dirty="0"/>
        </a:p>
      </dsp:txBody>
      <dsp:txXfrm>
        <a:off x="2660846" y="0"/>
        <a:ext cx="2472814" cy="1024778"/>
      </dsp:txXfrm>
    </dsp:sp>
    <dsp:sp modelId="{2438FB86-A013-4B6C-A75B-EA5FDFF61A37}">
      <dsp:nvSpPr>
        <dsp:cNvPr id="0" name=""/>
        <dsp:cNvSpPr/>
      </dsp:nvSpPr>
      <dsp:spPr>
        <a:xfrm>
          <a:off x="2908128" y="1024778"/>
          <a:ext cx="1978251" cy="2220353"/>
        </a:xfrm>
        <a:prstGeom prst="roundRect">
          <a:avLst>
            <a:gd name="adj" fmla="val 10000"/>
          </a:avLst>
        </a:prstGeom>
        <a:solidFill>
          <a:srgbClr val="00A4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49530" rIns="6604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>
              <a:solidFill>
                <a:schemeClr val="bg1"/>
              </a:solidFill>
            </a:rPr>
            <a:t>Implantação Tratos Culturais Manutenção </a:t>
          </a:r>
          <a:endParaRPr lang="pt-BR" sz="2600" kern="1200" dirty="0">
            <a:solidFill>
              <a:schemeClr val="bg1"/>
            </a:solidFill>
          </a:endParaRPr>
        </a:p>
      </dsp:txBody>
      <dsp:txXfrm>
        <a:off x="2966069" y="1082719"/>
        <a:ext cx="1862369" cy="210447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C1C2A-093E-472D-AB04-11A1A6391FE1}">
      <dsp:nvSpPr>
        <dsp:cNvPr id="0" name=""/>
        <dsp:cNvSpPr/>
      </dsp:nvSpPr>
      <dsp:spPr>
        <a:xfrm>
          <a:off x="998" y="696"/>
          <a:ext cx="1175421" cy="1175421"/>
        </a:xfrm>
        <a:prstGeom prst="ellipse">
          <a:avLst/>
        </a:prstGeom>
        <a:solidFill>
          <a:srgbClr val="336600"/>
        </a:solidFill>
        <a:ln w="25400" cap="flat" cmpd="sng" algn="ctr">
          <a:solidFill>
            <a:srgbClr val="33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COT</a:t>
          </a:r>
          <a:endParaRPr lang="pt-BR" sz="3200" kern="1200" dirty="0"/>
        </a:p>
      </dsp:txBody>
      <dsp:txXfrm>
        <a:off x="173134" y="172832"/>
        <a:ext cx="831149" cy="831149"/>
      </dsp:txXfrm>
    </dsp:sp>
    <dsp:sp modelId="{D47E7DE9-81F9-4D2D-B934-78AE3BF18990}">
      <dsp:nvSpPr>
        <dsp:cNvPr id="0" name=""/>
        <dsp:cNvSpPr/>
      </dsp:nvSpPr>
      <dsp:spPr>
        <a:xfrm>
          <a:off x="1176419" y="554042"/>
          <a:ext cx="725502" cy="68730"/>
        </a:xfrm>
        <a:custGeom>
          <a:avLst/>
          <a:gdLst/>
          <a:ahLst/>
          <a:cxnLst/>
          <a:rect l="0" t="0" r="0" b="0"/>
          <a:pathLst>
            <a:path>
              <a:moveTo>
                <a:pt x="0" y="34365"/>
              </a:moveTo>
              <a:lnTo>
                <a:pt x="725502" y="34365"/>
              </a:lnTo>
            </a:path>
          </a:pathLst>
        </a:custGeom>
        <a:noFill/>
        <a:ln w="25400" cap="flat" cmpd="sng" algn="ctr">
          <a:solidFill>
            <a:srgbClr val="33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1521033" y="570269"/>
        <a:ext cx="36275" cy="36275"/>
      </dsp:txXfrm>
    </dsp:sp>
    <dsp:sp modelId="{5F98CCC4-16B1-4E02-8653-B825A537ABEA}">
      <dsp:nvSpPr>
        <dsp:cNvPr id="0" name=""/>
        <dsp:cNvSpPr/>
      </dsp:nvSpPr>
      <dsp:spPr>
        <a:xfrm>
          <a:off x="1901922" y="696"/>
          <a:ext cx="1175421" cy="1175421"/>
        </a:xfrm>
        <a:prstGeom prst="ellipse">
          <a:avLst/>
        </a:prstGeom>
        <a:solidFill>
          <a:srgbClr val="00A400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600" b="0" kern="1200" dirty="0" smtClean="0">
              <a:ln w="9525">
                <a:solidFill>
                  <a:schemeClr val="bg1"/>
                </a:solidFill>
              </a:ln>
              <a:solidFill>
                <a:schemeClr val="accent3"/>
              </a:solidFill>
            </a:rPr>
            <a:t>COE</a:t>
          </a:r>
          <a:endParaRPr lang="pt-BR" sz="3600" b="0" kern="1200" dirty="0">
            <a:ln w="9525">
              <a:solidFill>
                <a:schemeClr val="bg1"/>
              </a:solidFill>
            </a:ln>
            <a:solidFill>
              <a:schemeClr val="accent3"/>
            </a:solidFill>
          </a:endParaRPr>
        </a:p>
      </dsp:txBody>
      <dsp:txXfrm>
        <a:off x="2074058" y="172832"/>
        <a:ext cx="831149" cy="8311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7B89E-B322-4927-B58B-4B9B616ADCCD}">
      <dsp:nvSpPr>
        <dsp:cNvPr id="0" name=""/>
        <dsp:cNvSpPr/>
      </dsp:nvSpPr>
      <dsp:spPr>
        <a:xfrm>
          <a:off x="1313064" y="0"/>
          <a:ext cx="4280024" cy="4280024"/>
        </a:xfrm>
        <a:prstGeom prst="ellipse">
          <a:avLst/>
        </a:prstGeom>
        <a:solidFill>
          <a:srgbClr val="003300"/>
        </a:solidFill>
        <a:ln w="25400" cap="flat" cmpd="sng" algn="ctr">
          <a:solidFill>
            <a:srgbClr val="0033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CT</a:t>
          </a:r>
          <a:endParaRPr lang="pt-BR" sz="3200" kern="1200" dirty="0"/>
        </a:p>
      </dsp:txBody>
      <dsp:txXfrm>
        <a:off x="2705142" y="214001"/>
        <a:ext cx="1495868" cy="642003"/>
      </dsp:txXfrm>
    </dsp:sp>
    <dsp:sp modelId="{3B5432FC-161D-4CF1-BDCA-0512FB0BCA18}">
      <dsp:nvSpPr>
        <dsp:cNvPr id="0" name=""/>
        <dsp:cNvSpPr/>
      </dsp:nvSpPr>
      <dsp:spPr>
        <a:xfrm>
          <a:off x="1848067" y="1070005"/>
          <a:ext cx="3210018" cy="3210018"/>
        </a:xfrm>
        <a:prstGeom prst="ellipse">
          <a:avLst/>
        </a:prstGeom>
        <a:solidFill>
          <a:srgbClr val="336600"/>
        </a:solidFill>
        <a:ln w="25400" cap="flat" cmpd="sng" algn="ctr">
          <a:solidFill>
            <a:srgbClr val="3366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COT</a:t>
          </a:r>
          <a:endParaRPr lang="pt-BR" sz="3200" kern="1200" dirty="0"/>
        </a:p>
      </dsp:txBody>
      <dsp:txXfrm>
        <a:off x="2705142" y="1270632"/>
        <a:ext cx="1495868" cy="601878"/>
      </dsp:txXfrm>
    </dsp:sp>
    <dsp:sp modelId="{248363D2-A8CE-4729-A010-A817E876CAD5}">
      <dsp:nvSpPr>
        <dsp:cNvPr id="0" name=""/>
        <dsp:cNvSpPr/>
      </dsp:nvSpPr>
      <dsp:spPr>
        <a:xfrm>
          <a:off x="2383071" y="2140012"/>
          <a:ext cx="2140012" cy="2140012"/>
        </a:xfrm>
        <a:prstGeom prst="ellipse">
          <a:avLst/>
        </a:prstGeom>
        <a:solidFill>
          <a:srgbClr val="00A400"/>
        </a:solidFill>
        <a:ln w="25400" cap="flat" cmpd="sng" algn="ctr">
          <a:solidFill>
            <a:srgbClr val="00A4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COE</a:t>
          </a:r>
          <a:endParaRPr lang="pt-BR" sz="3200" kern="1200" dirty="0"/>
        </a:p>
      </dsp:txBody>
      <dsp:txXfrm>
        <a:off x="2696468" y="2675015"/>
        <a:ext cx="1513216" cy="1070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Droid Sans Fallback" charset="0"/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cs typeface="Droid Sans Fallback" charset="0"/>
              </a:defRPr>
            </a:lvl1pPr>
          </a:lstStyle>
          <a:p>
            <a:pPr>
              <a:defRPr/>
            </a:pPr>
            <a:fld id="{FB1DB32B-90E1-D54B-ACF0-B947FDB82F0C}" type="datetimeFigureOut">
              <a:rPr lang="pt-BR"/>
              <a:pPr>
                <a:defRPr/>
              </a:pPr>
              <a:t>20/06/2017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 sz="1200">
                <a:latin typeface="Arial" charset="0"/>
                <a:ea typeface="Droid Sans Fallback" charset="0"/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1200">
                <a:cs typeface="Droid Sans Fallback" charset="0"/>
              </a:defRPr>
            </a:lvl1pPr>
          </a:lstStyle>
          <a:p>
            <a:pPr>
              <a:defRPr/>
            </a:pPr>
            <a:fld id="{E419206C-9E7B-9A49-A455-2BFBF4A0E77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874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5148018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pt-B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41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72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r>
              <a:rPr lang="pt-BR" dirty="0" smtClean="0">
                <a:latin typeface="Times New Roman" charset="0"/>
              </a:rPr>
              <a:t>(*)</a:t>
            </a:r>
            <a:r>
              <a:rPr lang="pt-BR" baseline="0" dirty="0" smtClean="0">
                <a:latin typeface="Times New Roman" charset="0"/>
              </a:rPr>
              <a:t> é para lembrar que são inseridos os dados no programa, , no ano seguinte ao levantamento, do Último ano fiscal. Exemplo: Se os painéis foram realizados em 2016, serão inseridos em 2017, mas são dados referentes ao ano anterior.</a:t>
            </a:r>
            <a:endParaRPr lang="pt-BR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29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279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2832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579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4806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1221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3520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5633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04C86E40-F39D-6F49-81EC-42117E047A2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47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8013" cy="87042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572332A5-8A23-7A49-A215-06727CDC390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554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1017587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10175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9E780916-0E26-9748-B4D7-FA8EF04CD61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452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D6F4-2F2F-284B-999E-0F03CCF6361F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D3D41-8148-5B41-A3E8-1E84EE0F60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55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9F30E-6A55-5649-B611-05D91881BE27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FF074-DE77-F045-9538-14BA6CDAABE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80DF2-9E68-0B4E-9180-D17651EB708A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0B606-5822-1A46-9D49-CF164B2607C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B7E2-4393-A949-ACB9-A84B45C4FFD1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907B4-C0E0-FA4A-8EA2-F3B1D261DD1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2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87B1B-CFF8-FB4C-98FD-24DE241264BA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12E77-05C1-BF4A-ACF2-A1CF00471D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72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1A554-3F78-844C-AEAD-E32B4461016A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C8876-36F1-1442-A46A-7E2F208A8E6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2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EF57-03C5-8D4E-A025-CE4E65328FEA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830DC-314C-4C41-B7C5-3A5DF13112E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8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EBA1-03AC-1F4D-B39E-B723837AC608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727D5-369D-1046-9914-4123669505D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52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87042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5C5BC0DA-39DA-9449-882D-7DC9E033B56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271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58642-0363-4445-949F-74A4BE682C9B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C086-7196-C843-A445-96DFFB5828E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39863-A277-EC40-880D-651960537395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4C505-A31A-D242-958D-EBB656624D6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263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8940B-713C-6043-99B5-B071D04A49B8}" type="datetimeFigureOut">
              <a:rPr lang="en-US"/>
              <a:pPr>
                <a:defRPr/>
              </a:pPr>
              <a:t>6/20/2017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E1D16-837B-B04C-B0DE-0A85124CF9F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68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24DB8947-6736-C946-8FC7-8C20B140FAE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3229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87042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87042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2013B24C-53F1-AA42-BF51-E677FBAF078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0596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5E07184F-90A5-A547-AEA5-C0447B6A26F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5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3CDE337E-2CAD-9F4A-9B36-7537BEE8170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05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EE129BF5-7304-4D45-B80B-19A3C9173229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67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0563BF72-3487-4742-95F5-12B2FC52C4D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543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457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354763"/>
            <a:ext cx="2132013" cy="366712"/>
          </a:xfrm>
          <a:prstGeom prst="rect">
            <a:avLst/>
          </a:prstGeom>
        </p:spPr>
        <p:txBody>
          <a:bodyPr/>
          <a:lstStyle>
            <a:lvl1pPr>
              <a:defRPr>
                <a:cs typeface="Droid Sans Fallback" charset="0"/>
              </a:defRPr>
            </a:lvl1pPr>
          </a:lstStyle>
          <a:p>
            <a:pPr>
              <a:defRPr/>
            </a:pPr>
            <a:fld id="{ED20BEDC-3BDC-A947-B4B6-81C5A5ECCE45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fundo logo CEPEA.png"/>
          <p:cNvPicPr>
            <a:picLocks noChangeAspect="1"/>
          </p:cNvPicPr>
          <p:nvPr userDrawn="1"/>
        </p:nvPicPr>
        <p:blipFill>
          <a:blip r:embed="rId13" cstate="email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3700463"/>
            <a:ext cx="4386263" cy="315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>
                    <a:alpha val="10196"/>
                  </a:srgbClr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 userDrawn="1"/>
        </p:nvSpPr>
        <p:spPr bwMode="auto">
          <a:xfrm>
            <a:off x="4427538" y="476250"/>
            <a:ext cx="4716462" cy="215900"/>
          </a:xfrm>
          <a:prstGeom prst="rect">
            <a:avLst/>
          </a:prstGeom>
          <a:solidFill>
            <a:srgbClr val="B4A87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rgbClr val="8E86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/>
          </a:p>
        </p:txBody>
      </p:sp>
      <p:pic>
        <p:nvPicPr>
          <p:cNvPr id="1029" name="Picture 5" descr="blank-paper.pn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115888"/>
            <a:ext cx="1441450" cy="153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logo cepea.pn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5" y="280988"/>
            <a:ext cx="1225550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 Fallback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 Fallback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 Fallback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Calibri" pitchFamily="32" charset="0"/>
          <a:ea typeface="ＭＳ Ｐゴシック" charset="0"/>
          <a:cs typeface="Droid Sans Fallback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Droid Sans Fallback" charset="0"/>
          <a:cs typeface="Droid Sans Fallback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3200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8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12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11" Type="http://schemas.openxmlformats.org/officeDocument/2006/relationships/diagramColors" Target="../diagrams/colors8.xml"/><Relationship Id="rId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8.xml"/><Relationship Id="rId4" Type="http://schemas.openxmlformats.org/officeDocument/2006/relationships/diagramLayout" Target="../diagrams/layout7.xml"/><Relationship Id="rId9" Type="http://schemas.openxmlformats.org/officeDocument/2006/relationships/diagramLayout" Target="../diagrams/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Planilha%20em%20Branco%20(CEPEA).xlsx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916113"/>
            <a:ext cx="9144000" cy="4941887"/>
          </a:xfrm>
          <a:prstGeom prst="rect">
            <a:avLst/>
          </a:prstGeom>
          <a:solidFill>
            <a:srgbClr val="B4A87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-28575"/>
            <a:ext cx="9144000" cy="1944688"/>
          </a:xfrm>
          <a:prstGeom prst="rect">
            <a:avLst/>
          </a:prstGeom>
          <a:solidFill>
            <a:srgbClr val="8E86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/>
          </a:p>
        </p:txBody>
      </p:sp>
      <p:cxnSp>
        <p:nvCxnSpPr>
          <p:cNvPr id="15364" name="Straight Connector 6"/>
          <p:cNvCxnSpPr>
            <a:cxnSpLocks noChangeShapeType="1"/>
          </p:cNvCxnSpPr>
          <p:nvPr/>
        </p:nvCxnSpPr>
        <p:spPr bwMode="auto">
          <a:xfrm>
            <a:off x="1691680" y="3140968"/>
            <a:ext cx="0" cy="19446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5365" name="Picture 2" descr="globo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2898775" cy="288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 descr="blank-paper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620713"/>
            <a:ext cx="2160587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4" descr="logo cepea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938213"/>
            <a:ext cx="1728787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1662438" y="3282861"/>
            <a:ext cx="6121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ln w="19050">
                  <a:noFill/>
                </a:ln>
                <a:latin typeface="+mj-lt"/>
              </a:rPr>
              <a:t>Projeto Custos de Produção de Pecuária de Corte </a:t>
            </a:r>
          </a:p>
          <a:p>
            <a:pPr algn="ctr"/>
            <a:endParaRPr lang="pt-BR" sz="3600" b="1" dirty="0">
              <a:ln w="19050">
                <a:solidFill>
                  <a:schemeClr val="bg1"/>
                </a:solidFill>
              </a:ln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60750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>
                <a:solidFill>
                  <a:srgbClr val="7D8046"/>
                </a:solidFill>
              </a:rPr>
              <a:t>Cepea</a:t>
            </a:r>
            <a:endParaRPr lang="pt-BR" sz="28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7D8046"/>
                </a:solidFill>
              </a:rPr>
              <a:t>Evolução do Rebanho (Recria Engorda</a:t>
            </a:r>
            <a:r>
              <a:rPr lang="pt-BR" sz="3600" b="1" dirty="0" smtClean="0">
                <a:solidFill>
                  <a:srgbClr val="7D8046"/>
                </a:solidFill>
              </a:rPr>
              <a:t>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2777326"/>
            <a:ext cx="3744416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Nº de Animais Comprados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Taxa de Mortalidade de Adulto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Tempo de Permanência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Peso dos Animais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Ganho de Peso</a:t>
            </a:r>
          </a:p>
        </p:txBody>
      </p:sp>
      <p:sp>
        <p:nvSpPr>
          <p:cNvPr id="7" name="Chave direita 6"/>
          <p:cNvSpPr/>
          <p:nvPr/>
        </p:nvSpPr>
        <p:spPr bwMode="auto">
          <a:xfrm>
            <a:off x="4427984" y="2777326"/>
            <a:ext cx="504056" cy="2585323"/>
          </a:xfrm>
          <a:prstGeom prst="rightBrace">
            <a:avLst>
              <a:gd name="adj1" fmla="val 137588"/>
              <a:gd name="adj2" fmla="val 49371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148064" y="2778272"/>
            <a:ext cx="3744416" cy="2585323"/>
          </a:xfrm>
          <a:prstGeom prst="rect">
            <a:avLst/>
          </a:prstGeom>
          <a:ln>
            <a:solidFill>
              <a:srgbClr val="00A4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Nº de Animais Vendidos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@s Vendidas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@s Produzidas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Taxa de Desfrute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Idade de Abate</a:t>
            </a:r>
          </a:p>
        </p:txBody>
      </p:sp>
    </p:spTree>
    <p:extLst>
      <p:ext uri="{BB962C8B-B14F-4D97-AF65-F5344CB8AC3E}">
        <p14:creationId xmlns:p14="http://schemas.microsoft.com/office/powerpoint/2010/main" val="4079560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60750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err="1" smtClean="0">
                <a:solidFill>
                  <a:srgbClr val="7D8046"/>
                </a:solidFill>
              </a:rPr>
              <a:t>Cepea</a:t>
            </a:r>
            <a:endParaRPr lang="pt-BR" sz="28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7D8046"/>
                </a:solidFill>
              </a:rPr>
              <a:t>Evolução do Rebanho (Recria Engorda</a:t>
            </a:r>
            <a:r>
              <a:rPr lang="pt-BR" sz="3600" b="1" dirty="0" smtClean="0">
                <a:solidFill>
                  <a:srgbClr val="7D8046"/>
                </a:solidFill>
              </a:rPr>
              <a:t>)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868470"/>
              </p:ext>
            </p:extLst>
          </p:nvPr>
        </p:nvGraphicFramePr>
        <p:xfrm>
          <a:off x="1331640" y="2919413"/>
          <a:ext cx="6408712" cy="1280160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4961584"/>
                <a:gridCol w="1447128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Arrobas produzidas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1.166,25 @</a:t>
                      </a:r>
                      <a:endParaRPr lang="pt-BR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Arrobas compradas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600,00 @</a:t>
                      </a:r>
                      <a:endParaRPr lang="pt-BR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Arrobas vendidas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1.803,88 @</a:t>
                      </a:r>
                      <a:endParaRPr lang="pt-BR" sz="1400" b="0" i="1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Tx de desfrute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54,17%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Idade de abate do boi gordo ou venda do animal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</a:rPr>
                        <a:t>30,0 meses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Tempo de permanência do animal na propriedade</a:t>
                      </a:r>
                      <a:endParaRPr lang="pt-BR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</a:rPr>
                        <a:t>22,0 meses</a:t>
                      </a:r>
                      <a:endParaRPr lang="pt-BR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 bwMode="auto">
          <a:xfrm>
            <a:off x="1313780" y="2897709"/>
            <a:ext cx="6426571" cy="1301864"/>
          </a:xfrm>
          <a:prstGeom prst="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68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Evolução do Rebanho (Anual)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575556" y="1807831"/>
                <a:ext cx="3744416" cy="202209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Ponderação do Rebanho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Tempo de Permanência (TP)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pt-BR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𝑇𝑃</m:t>
                          </m:r>
                        </m:num>
                        <m:den>
                          <m:r>
                            <a:rPr lang="pt-BR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pt-BR" sz="1200" dirty="0" smtClean="0">
                  <a:solidFill>
                    <a:schemeClr val="tx1"/>
                  </a:solidFill>
                </a:endParaRPr>
              </a:p>
              <a:p>
                <a:endParaRPr lang="pt-BR" sz="1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56" y="1807831"/>
                <a:ext cx="3744416" cy="2022092"/>
              </a:xfrm>
              <a:prstGeom prst="rect">
                <a:avLst/>
              </a:prstGeom>
              <a:blipFill rotWithShape="0">
                <a:blip r:embed="rId3"/>
                <a:stretch>
                  <a:fillRect l="-646" t="-11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have direita 6"/>
          <p:cNvSpPr/>
          <p:nvPr/>
        </p:nvSpPr>
        <p:spPr bwMode="auto">
          <a:xfrm>
            <a:off x="4355976" y="4077071"/>
            <a:ext cx="504056" cy="2520281"/>
          </a:xfrm>
          <a:prstGeom prst="rightBrace">
            <a:avLst>
              <a:gd name="adj1" fmla="val 137588"/>
              <a:gd name="adj2" fmla="val 49453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076056" y="1807831"/>
            <a:ext cx="3744416" cy="2031325"/>
          </a:xfrm>
          <a:prstGeom prst="rect">
            <a:avLst/>
          </a:prstGeom>
          <a:ln>
            <a:solidFill>
              <a:srgbClr val="00A4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Quantidade de animais distribuída igualmente no tempo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Índices de produtividade 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Minimiza concentração de uso de insumos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566910489"/>
              </p:ext>
            </p:extLst>
          </p:nvPr>
        </p:nvGraphicFramePr>
        <p:xfrm>
          <a:off x="827584" y="3933056"/>
          <a:ext cx="3240360" cy="2780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076056" y="4584856"/>
            <a:ext cx="3744416" cy="1477328"/>
          </a:xfrm>
          <a:prstGeom prst="rect">
            <a:avLst/>
          </a:prstGeom>
          <a:ln w="38100">
            <a:solidFill>
              <a:srgbClr val="33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Categoria de animais tratadas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Tempo de tratamento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Quantidade de uso</a:t>
            </a:r>
          </a:p>
        </p:txBody>
      </p:sp>
      <p:sp>
        <p:nvSpPr>
          <p:cNvPr id="9" name="Chave direita 8"/>
          <p:cNvSpPr/>
          <p:nvPr/>
        </p:nvSpPr>
        <p:spPr bwMode="auto">
          <a:xfrm>
            <a:off x="4445986" y="1806074"/>
            <a:ext cx="504056" cy="2023849"/>
          </a:xfrm>
          <a:prstGeom prst="rightBrace">
            <a:avLst>
              <a:gd name="adj1" fmla="val 137588"/>
              <a:gd name="adj2" fmla="val 49749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5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Pastagens (Agrícola)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106994"/>
              </p:ext>
            </p:extLst>
          </p:nvPr>
        </p:nvGraphicFramePr>
        <p:xfrm>
          <a:off x="611560" y="2060848"/>
          <a:ext cx="8064896" cy="1219200"/>
        </p:xfrm>
        <a:graphic>
          <a:graphicData uri="http://schemas.openxmlformats.org/drawingml/2006/table">
            <a:tbl>
              <a:tblPr firstRow="1" bandRow="1">
                <a:tableStyleId>{EB9631B5-78F2-41C9-869B-9F39066F8104}</a:tableStyleId>
              </a:tblPr>
              <a:tblGrid>
                <a:gridCol w="1831238"/>
                <a:gridCol w="1133877"/>
                <a:gridCol w="1644919"/>
                <a:gridCol w="1426660"/>
                <a:gridCol w="2028202"/>
              </a:tblGrid>
              <a:tr h="17907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Potência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Quantidade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Valor do novo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Vida Útil (anos)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Vida Útil (Horas)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 Trator (55 cv)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 R$    82.500,00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 anos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13000 </a:t>
                      </a:r>
                      <a:r>
                        <a:rPr lang="pt-BR" sz="1600" u="none" strike="noStrike" dirty="0">
                          <a:effectLst/>
                        </a:rPr>
                        <a:t>horas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 Trator (65 cv)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 R$    97.500,00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10 anos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13000 </a:t>
                      </a:r>
                      <a:r>
                        <a:rPr lang="pt-BR" sz="1600" u="none" strike="noStrike" dirty="0">
                          <a:effectLst/>
                        </a:rPr>
                        <a:t>horas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 Trator (75 cv)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 R$  112.500,00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10 anos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13000 </a:t>
                      </a:r>
                      <a:r>
                        <a:rPr lang="pt-BR" sz="1600" u="none" strike="noStrike" dirty="0">
                          <a:effectLst/>
                        </a:rPr>
                        <a:t>horas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 Trator (85 cv) 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>
                          <a:effectLst/>
                        </a:rPr>
                        <a:t>1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>
                          <a:effectLst/>
                        </a:rPr>
                        <a:t> R$  127.500,00 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>
                          <a:effectLst/>
                        </a:rPr>
                        <a:t>10 anos</a:t>
                      </a:r>
                      <a:endParaRPr lang="pt-BR" sz="1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u="none" strike="noStrike" dirty="0" smtClean="0">
                          <a:effectLst/>
                        </a:rPr>
                        <a:t>13000 </a:t>
                      </a:r>
                      <a:r>
                        <a:rPr lang="pt-BR" sz="1600" u="none" strike="noStrike" dirty="0">
                          <a:effectLst/>
                        </a:rPr>
                        <a:t>horas</a:t>
                      </a:r>
                      <a:endParaRPr lang="pt-BR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605152" y="3527610"/>
                <a:ext cx="3744416" cy="308257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Taxa de Manutenção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𝑛𝑜𝑣𝑜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)×</m:t>
                          </m:r>
                          <m: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𝑇𝑥𝑀𝑡</m:t>
                          </m:r>
                        </m:num>
                        <m:den>
                          <m: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𝑉𝑑</m:t>
                          </m:r>
                          <m:d>
                            <m:dPr>
                              <m:ctrlP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h𝑜𝑟𝑎𝑠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Consumo de Combustível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𝑃𝑜𝑡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𝑉𝑑𝑖𝑒𝑠𝑒𝑙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𝐶𝑜𝑒𝑓</m:t>
                      </m:r>
                    </m:oMath>
                  </m:oMathPara>
                </a14:m>
                <a:endParaRPr lang="pt-BR" dirty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pt-BR" dirty="0" smtClean="0">
                  <a:solidFill>
                    <a:schemeClr val="tx1"/>
                  </a:solidFill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pt-BR" dirty="0" smtClean="0">
                    <a:solidFill>
                      <a:schemeClr val="tx1"/>
                    </a:solidFill>
                  </a:rPr>
                  <a:t>Taxa de Depreciação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𝑛𝑜𝑣𝑜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𝑟𝑒𝑠𝑖𝑑𝑢𝑎𝑙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𝑉𝑖𝑑𝑎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𝑎𝑛𝑜𝑠</m:t>
                          </m:r>
                          <m:r>
                            <a:rPr lang="pt-B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pt-BR" dirty="0" smtClean="0">
                  <a:solidFill>
                    <a:schemeClr val="tx1"/>
                  </a:solidFill>
                </a:endParaRPr>
              </a:p>
              <a:p>
                <a:endParaRPr lang="pt-BR" sz="1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152" y="3527610"/>
                <a:ext cx="3744416" cy="3082575"/>
              </a:xfrm>
              <a:prstGeom prst="rect">
                <a:avLst/>
              </a:prstGeom>
              <a:blipFill rotWithShape="0">
                <a:blip r:embed="rId3"/>
                <a:stretch>
                  <a:fillRect l="-646" t="-78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have direita 7"/>
          <p:cNvSpPr/>
          <p:nvPr/>
        </p:nvSpPr>
        <p:spPr bwMode="auto">
          <a:xfrm>
            <a:off x="4499992" y="3527609"/>
            <a:ext cx="504056" cy="3082575"/>
          </a:xfrm>
          <a:prstGeom prst="rightBrace">
            <a:avLst>
              <a:gd name="adj1" fmla="val 137588"/>
              <a:gd name="adj2" fmla="val 20536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154472" y="3728079"/>
            <a:ext cx="3810016" cy="923330"/>
          </a:xfrm>
          <a:prstGeom prst="rect">
            <a:avLst/>
          </a:prstGeom>
          <a:ln>
            <a:solidFill>
              <a:srgbClr val="00A4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Custo hora Maq. e </a:t>
            </a:r>
            <a:r>
              <a:rPr lang="pt-BR" dirty="0" err="1" smtClean="0">
                <a:solidFill>
                  <a:schemeClr val="tx1"/>
                </a:solidFill>
              </a:rPr>
              <a:t>Impl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Custo de depreciação de Maq. </a:t>
            </a:r>
            <a:r>
              <a:rPr lang="pt-BR" dirty="0" err="1" smtClean="0">
                <a:solidFill>
                  <a:schemeClr val="tx1"/>
                </a:solidFill>
              </a:rPr>
              <a:t>Impl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4860467" y="5157192"/>
            <a:ext cx="4139952" cy="646331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pt-BR" dirty="0">
                <a:solidFill>
                  <a:schemeClr val="tx1"/>
                </a:solidFill>
              </a:rPr>
              <a:t>Não é calculado Custo Fixo e Variável (metodologias diferentes)</a:t>
            </a:r>
          </a:p>
        </p:txBody>
      </p:sp>
    </p:spTree>
    <p:extLst>
      <p:ext uri="{BB962C8B-B14F-4D97-AF65-F5344CB8AC3E}">
        <p14:creationId xmlns:p14="http://schemas.microsoft.com/office/powerpoint/2010/main" val="4007427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Pastagens (Agrícola)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39552" y="2204864"/>
            <a:ext cx="3744416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Área de manejo (hectares)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Operações Mecânicas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Eficiência Operacional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Insumos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1" name="Chave direita 10"/>
          <p:cNvSpPr/>
          <p:nvPr/>
        </p:nvSpPr>
        <p:spPr bwMode="auto">
          <a:xfrm>
            <a:off x="4372388" y="2204864"/>
            <a:ext cx="504056" cy="2031325"/>
          </a:xfrm>
          <a:prstGeom prst="rightBrace">
            <a:avLst>
              <a:gd name="adj1" fmla="val 137588"/>
              <a:gd name="adj2" fmla="val 4969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220072" y="2758861"/>
            <a:ext cx="3744416" cy="923330"/>
          </a:xfrm>
          <a:prstGeom prst="rect">
            <a:avLst/>
          </a:prstGeom>
          <a:ln>
            <a:solidFill>
              <a:srgbClr val="00A4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Custo Operacional de Maq. e </a:t>
            </a:r>
            <a:r>
              <a:rPr lang="pt-BR" dirty="0" err="1" smtClean="0">
                <a:solidFill>
                  <a:schemeClr val="tx1"/>
                </a:solidFill>
              </a:rPr>
              <a:t>Impl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Custo com Insumos</a:t>
            </a:r>
          </a:p>
        </p:txBody>
      </p:sp>
      <p:grpSp>
        <p:nvGrpSpPr>
          <p:cNvPr id="28" name="Grupo 27"/>
          <p:cNvGrpSpPr/>
          <p:nvPr/>
        </p:nvGrpSpPr>
        <p:grpSpPr>
          <a:xfrm>
            <a:off x="1296092" y="4459880"/>
            <a:ext cx="2411812" cy="2231335"/>
            <a:chOff x="1296092" y="4459880"/>
            <a:chExt cx="2411812" cy="2231335"/>
          </a:xfrm>
        </p:grpSpPr>
        <p:grpSp>
          <p:nvGrpSpPr>
            <p:cNvPr id="22" name="Grupo 21"/>
            <p:cNvGrpSpPr/>
            <p:nvPr/>
          </p:nvGrpSpPr>
          <p:grpSpPr>
            <a:xfrm>
              <a:off x="1296092" y="4459880"/>
              <a:ext cx="2231334" cy="2231335"/>
              <a:chOff x="1296092" y="4459880"/>
              <a:chExt cx="2231334" cy="2231335"/>
            </a:xfrm>
          </p:grpSpPr>
          <p:sp>
            <p:nvSpPr>
              <p:cNvPr id="23" name="Forma livre 22"/>
              <p:cNvSpPr/>
              <p:nvPr/>
            </p:nvSpPr>
            <p:spPr>
              <a:xfrm>
                <a:off x="1819773" y="4459880"/>
                <a:ext cx="1183973" cy="1183973"/>
              </a:xfrm>
              <a:custGeom>
                <a:avLst/>
                <a:gdLst>
                  <a:gd name="connsiteX0" fmla="*/ 0 w 1183973"/>
                  <a:gd name="connsiteY0" fmla="*/ 591987 h 1183973"/>
                  <a:gd name="connsiteX1" fmla="*/ 591987 w 1183973"/>
                  <a:gd name="connsiteY1" fmla="*/ 0 h 1183973"/>
                  <a:gd name="connsiteX2" fmla="*/ 1183974 w 1183973"/>
                  <a:gd name="connsiteY2" fmla="*/ 591987 h 1183973"/>
                  <a:gd name="connsiteX3" fmla="*/ 591987 w 1183973"/>
                  <a:gd name="connsiteY3" fmla="*/ 1183974 h 1183973"/>
                  <a:gd name="connsiteX4" fmla="*/ 0 w 1183973"/>
                  <a:gd name="connsiteY4" fmla="*/ 591987 h 1183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3973" h="1183973">
                    <a:moveTo>
                      <a:pt x="0" y="591987"/>
                    </a:moveTo>
                    <a:cubicBezTo>
                      <a:pt x="0" y="265042"/>
                      <a:pt x="265042" y="0"/>
                      <a:pt x="591987" y="0"/>
                    </a:cubicBezTo>
                    <a:cubicBezTo>
                      <a:pt x="918932" y="0"/>
                      <a:pt x="1183974" y="265042"/>
                      <a:pt x="1183974" y="591987"/>
                    </a:cubicBezTo>
                    <a:cubicBezTo>
                      <a:pt x="1183974" y="918932"/>
                      <a:pt x="918932" y="1183974"/>
                      <a:pt x="591987" y="1183974"/>
                    </a:cubicBezTo>
                    <a:cubicBezTo>
                      <a:pt x="265042" y="1183974"/>
                      <a:pt x="0" y="918932"/>
                      <a:pt x="0" y="591987"/>
                    </a:cubicBezTo>
                    <a:close/>
                  </a:path>
                </a:pathLst>
              </a:custGeom>
              <a:solidFill>
                <a:srgbClr val="D1FFA3"/>
              </a:solidFill>
              <a:ln>
                <a:solidFill>
                  <a:srgbClr val="00A4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36612" tIns="159381" rIns="136612" bIns="648908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 dirty="0"/>
              </a:p>
            </p:txBody>
          </p:sp>
          <p:sp>
            <p:nvSpPr>
              <p:cNvPr id="24" name="Forma livre 23"/>
              <p:cNvSpPr/>
              <p:nvPr/>
            </p:nvSpPr>
            <p:spPr>
              <a:xfrm>
                <a:off x="2343453" y="4981331"/>
                <a:ext cx="1183973" cy="1183973"/>
              </a:xfrm>
              <a:custGeom>
                <a:avLst/>
                <a:gdLst>
                  <a:gd name="connsiteX0" fmla="*/ 0 w 1183973"/>
                  <a:gd name="connsiteY0" fmla="*/ 591987 h 1183973"/>
                  <a:gd name="connsiteX1" fmla="*/ 591987 w 1183973"/>
                  <a:gd name="connsiteY1" fmla="*/ 0 h 1183973"/>
                  <a:gd name="connsiteX2" fmla="*/ 1183974 w 1183973"/>
                  <a:gd name="connsiteY2" fmla="*/ 591987 h 1183973"/>
                  <a:gd name="connsiteX3" fmla="*/ 591987 w 1183973"/>
                  <a:gd name="connsiteY3" fmla="*/ 1183974 h 1183973"/>
                  <a:gd name="connsiteX4" fmla="*/ 0 w 1183973"/>
                  <a:gd name="connsiteY4" fmla="*/ 591987 h 1183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3973" h="1183973">
                    <a:moveTo>
                      <a:pt x="0" y="591987"/>
                    </a:moveTo>
                    <a:cubicBezTo>
                      <a:pt x="0" y="265042"/>
                      <a:pt x="265042" y="0"/>
                      <a:pt x="591987" y="0"/>
                    </a:cubicBezTo>
                    <a:cubicBezTo>
                      <a:pt x="918932" y="0"/>
                      <a:pt x="1183974" y="265042"/>
                      <a:pt x="1183974" y="591987"/>
                    </a:cubicBezTo>
                    <a:cubicBezTo>
                      <a:pt x="1183974" y="918932"/>
                      <a:pt x="918932" y="1183974"/>
                      <a:pt x="591987" y="1183974"/>
                    </a:cubicBezTo>
                    <a:cubicBezTo>
                      <a:pt x="265042" y="1183974"/>
                      <a:pt x="0" y="918932"/>
                      <a:pt x="0" y="591987"/>
                    </a:cubicBezTo>
                    <a:close/>
                  </a:path>
                </a:pathLst>
              </a:custGeom>
              <a:solidFill>
                <a:srgbClr val="D1FFA3"/>
              </a:solidFill>
              <a:ln>
                <a:solidFill>
                  <a:srgbClr val="00A4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637525" tIns="136612" rIns="91074" bIns="136612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 dirty="0"/>
              </a:p>
            </p:txBody>
          </p:sp>
          <p:sp>
            <p:nvSpPr>
              <p:cNvPr id="25" name="Forma livre 24"/>
              <p:cNvSpPr/>
              <p:nvPr/>
            </p:nvSpPr>
            <p:spPr>
              <a:xfrm>
                <a:off x="1819773" y="5507242"/>
                <a:ext cx="1183973" cy="1183973"/>
              </a:xfrm>
              <a:custGeom>
                <a:avLst/>
                <a:gdLst>
                  <a:gd name="connsiteX0" fmla="*/ 0 w 1183973"/>
                  <a:gd name="connsiteY0" fmla="*/ 591987 h 1183973"/>
                  <a:gd name="connsiteX1" fmla="*/ 591987 w 1183973"/>
                  <a:gd name="connsiteY1" fmla="*/ 0 h 1183973"/>
                  <a:gd name="connsiteX2" fmla="*/ 1183974 w 1183973"/>
                  <a:gd name="connsiteY2" fmla="*/ 591987 h 1183973"/>
                  <a:gd name="connsiteX3" fmla="*/ 591987 w 1183973"/>
                  <a:gd name="connsiteY3" fmla="*/ 1183974 h 1183973"/>
                  <a:gd name="connsiteX4" fmla="*/ 0 w 1183973"/>
                  <a:gd name="connsiteY4" fmla="*/ 591987 h 1183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3973" h="1183973">
                    <a:moveTo>
                      <a:pt x="0" y="591987"/>
                    </a:moveTo>
                    <a:cubicBezTo>
                      <a:pt x="0" y="265042"/>
                      <a:pt x="265042" y="0"/>
                      <a:pt x="591987" y="0"/>
                    </a:cubicBezTo>
                    <a:cubicBezTo>
                      <a:pt x="918932" y="0"/>
                      <a:pt x="1183974" y="265042"/>
                      <a:pt x="1183974" y="591987"/>
                    </a:cubicBezTo>
                    <a:cubicBezTo>
                      <a:pt x="1183974" y="918932"/>
                      <a:pt x="918932" y="1183974"/>
                      <a:pt x="591987" y="1183974"/>
                    </a:cubicBezTo>
                    <a:cubicBezTo>
                      <a:pt x="265042" y="1183974"/>
                      <a:pt x="0" y="918932"/>
                      <a:pt x="0" y="591987"/>
                    </a:cubicBezTo>
                    <a:close/>
                  </a:path>
                </a:pathLst>
              </a:custGeom>
              <a:solidFill>
                <a:srgbClr val="D1FFA3"/>
              </a:solidFill>
              <a:ln>
                <a:solidFill>
                  <a:srgbClr val="00A4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136612" tIns="648909" rIns="136612" bIns="15938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kern="1200" dirty="0"/>
              </a:p>
            </p:txBody>
          </p:sp>
          <p:sp>
            <p:nvSpPr>
              <p:cNvPr id="26" name="Forma livre 25"/>
              <p:cNvSpPr/>
              <p:nvPr/>
            </p:nvSpPr>
            <p:spPr>
              <a:xfrm>
                <a:off x="1296092" y="4983561"/>
                <a:ext cx="1183973" cy="1183973"/>
              </a:xfrm>
              <a:custGeom>
                <a:avLst/>
                <a:gdLst>
                  <a:gd name="connsiteX0" fmla="*/ 0 w 1183973"/>
                  <a:gd name="connsiteY0" fmla="*/ 591987 h 1183973"/>
                  <a:gd name="connsiteX1" fmla="*/ 591987 w 1183973"/>
                  <a:gd name="connsiteY1" fmla="*/ 0 h 1183973"/>
                  <a:gd name="connsiteX2" fmla="*/ 1183974 w 1183973"/>
                  <a:gd name="connsiteY2" fmla="*/ 591987 h 1183973"/>
                  <a:gd name="connsiteX3" fmla="*/ 591987 w 1183973"/>
                  <a:gd name="connsiteY3" fmla="*/ 1183974 h 1183973"/>
                  <a:gd name="connsiteX4" fmla="*/ 0 w 1183973"/>
                  <a:gd name="connsiteY4" fmla="*/ 591987 h 11839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3973" h="1183973">
                    <a:moveTo>
                      <a:pt x="0" y="591987"/>
                    </a:moveTo>
                    <a:cubicBezTo>
                      <a:pt x="0" y="265042"/>
                      <a:pt x="265042" y="0"/>
                      <a:pt x="591987" y="0"/>
                    </a:cubicBezTo>
                    <a:cubicBezTo>
                      <a:pt x="918932" y="0"/>
                      <a:pt x="1183974" y="265042"/>
                      <a:pt x="1183974" y="591987"/>
                    </a:cubicBezTo>
                    <a:cubicBezTo>
                      <a:pt x="1183974" y="918932"/>
                      <a:pt x="918932" y="1183974"/>
                      <a:pt x="591987" y="1183974"/>
                    </a:cubicBezTo>
                    <a:cubicBezTo>
                      <a:pt x="265042" y="1183974"/>
                      <a:pt x="0" y="918932"/>
                      <a:pt x="0" y="591987"/>
                    </a:cubicBezTo>
                    <a:close/>
                  </a:path>
                </a:pathLst>
              </a:custGeom>
              <a:solidFill>
                <a:srgbClr val="D1FFA3"/>
              </a:solidFill>
              <a:ln>
                <a:solidFill>
                  <a:srgbClr val="00A400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91075" tIns="136612" rIns="637524" bIns="136612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pt-BR" sz="1500" b="1" kern="12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27" name="CaixaDeTexto 26"/>
            <p:cNvSpPr txBox="1"/>
            <p:nvPr/>
          </p:nvSpPr>
          <p:spPr>
            <a:xfrm>
              <a:off x="1475656" y="4610567"/>
              <a:ext cx="2232248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dirty="0" smtClean="0">
                  <a:solidFill>
                    <a:schemeClr val="tx1"/>
                  </a:solidFill>
                </a:rPr>
                <a:t>         Corretivos</a:t>
              </a:r>
            </a:p>
            <a:p>
              <a:pPr algn="ctr"/>
              <a:endParaRPr lang="pt-BR" sz="1400" dirty="0" smtClean="0">
                <a:solidFill>
                  <a:schemeClr val="tx1"/>
                </a:solidFill>
              </a:endParaRPr>
            </a:p>
            <a:p>
              <a:pPr algn="ctr"/>
              <a:endParaRPr lang="pt-BR" sz="1400" dirty="0">
                <a:solidFill>
                  <a:schemeClr val="tx1"/>
                </a:solidFill>
              </a:endParaRPr>
            </a:p>
            <a:p>
              <a:r>
                <a:rPr lang="pt-BR" sz="1400" dirty="0" smtClean="0">
                  <a:solidFill>
                    <a:schemeClr val="tx1"/>
                  </a:solidFill>
                </a:rPr>
                <a:t>                        Adubos</a:t>
              </a:r>
            </a:p>
            <a:p>
              <a:r>
                <a:rPr lang="pt-BR" sz="1400" dirty="0" smtClean="0">
                  <a:solidFill>
                    <a:schemeClr val="tx1"/>
                  </a:solidFill>
                </a:rPr>
                <a:t>Sementes</a:t>
              </a:r>
              <a:endParaRPr lang="pt-BR" sz="1400" dirty="0">
                <a:solidFill>
                  <a:schemeClr val="tx1"/>
                </a:solidFill>
              </a:endParaRPr>
            </a:p>
            <a:p>
              <a:endParaRPr lang="pt-BR" sz="1400" dirty="0" smtClean="0">
                <a:solidFill>
                  <a:schemeClr val="tx1"/>
                </a:solidFill>
              </a:endParaRPr>
            </a:p>
            <a:p>
              <a:endParaRPr lang="pt-BR" sz="1400" dirty="0" smtClean="0">
                <a:solidFill>
                  <a:schemeClr val="tx1"/>
                </a:solidFill>
              </a:endParaRPr>
            </a:p>
            <a:p>
              <a:r>
                <a:rPr lang="pt-BR" sz="1400" dirty="0" smtClean="0">
                  <a:solidFill>
                    <a:schemeClr val="tx1"/>
                  </a:solidFill>
                </a:rPr>
                <a:t>         Defensivos</a:t>
              </a:r>
              <a:endParaRPr lang="pt-BR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CaixaDeTexto 28"/>
          <p:cNvSpPr txBox="1"/>
          <p:nvPr/>
        </p:nvSpPr>
        <p:spPr>
          <a:xfrm>
            <a:off x="5220072" y="5056843"/>
            <a:ext cx="3744416" cy="923330"/>
          </a:xfrm>
          <a:prstGeom prst="rect">
            <a:avLst/>
          </a:prstGeom>
          <a:ln w="38100">
            <a:solidFill>
              <a:srgbClr val="3366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Áreas tratadas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Quantidade Aplicada</a:t>
            </a:r>
          </a:p>
        </p:txBody>
      </p:sp>
      <p:sp>
        <p:nvSpPr>
          <p:cNvPr id="30" name="Chave direita 29"/>
          <p:cNvSpPr/>
          <p:nvPr/>
        </p:nvSpPr>
        <p:spPr bwMode="auto">
          <a:xfrm>
            <a:off x="4372388" y="4487457"/>
            <a:ext cx="504056" cy="2031325"/>
          </a:xfrm>
          <a:prstGeom prst="rightBrace">
            <a:avLst>
              <a:gd name="adj1" fmla="val 137588"/>
              <a:gd name="adj2" fmla="val 49694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Pastagens (Agrícola)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576547618"/>
              </p:ext>
            </p:extLst>
          </p:nvPr>
        </p:nvGraphicFramePr>
        <p:xfrm>
          <a:off x="1787860" y="1988840"/>
          <a:ext cx="5136232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287208101"/>
              </p:ext>
            </p:extLst>
          </p:nvPr>
        </p:nvGraphicFramePr>
        <p:xfrm>
          <a:off x="2915816" y="5581245"/>
          <a:ext cx="3078342" cy="1176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56739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Análise dos Coeficientes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206110333"/>
              </p:ext>
            </p:extLst>
          </p:nvPr>
        </p:nvGraphicFramePr>
        <p:xfrm>
          <a:off x="1115616" y="2348880"/>
          <a:ext cx="690615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eta para a direita 2"/>
          <p:cNvSpPr/>
          <p:nvPr/>
        </p:nvSpPr>
        <p:spPr bwMode="auto">
          <a:xfrm>
            <a:off x="2267744" y="5229200"/>
            <a:ext cx="1800200" cy="64807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Seta para a direita 4"/>
          <p:cNvSpPr/>
          <p:nvPr/>
        </p:nvSpPr>
        <p:spPr bwMode="auto">
          <a:xfrm>
            <a:off x="2267744" y="3537012"/>
            <a:ext cx="1800200" cy="64807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284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Análise dos Coeficientes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43808" y="1841733"/>
            <a:ext cx="3600400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b="1" dirty="0" smtClean="0">
                <a:ln/>
                <a:solidFill>
                  <a:schemeClr val="accent4"/>
                </a:solidFill>
              </a:rPr>
              <a:t>Custo Operacional Total</a:t>
            </a:r>
            <a:endParaRPr lang="pt-BR" b="1" dirty="0">
              <a:ln/>
              <a:solidFill>
                <a:schemeClr val="accent4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493707274"/>
              </p:ext>
            </p:extLst>
          </p:nvPr>
        </p:nvGraphicFramePr>
        <p:xfrm>
          <a:off x="1205626" y="2325481"/>
          <a:ext cx="6876764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62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544585315"/>
              </p:ext>
            </p:extLst>
          </p:nvPr>
        </p:nvGraphicFramePr>
        <p:xfrm>
          <a:off x="1205626" y="2420888"/>
          <a:ext cx="6876764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Análise dos Coeficientes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843808" y="1841733"/>
            <a:ext cx="3600400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b="1" dirty="0" smtClean="0">
                <a:ln/>
                <a:solidFill>
                  <a:schemeClr val="accent4"/>
                </a:solidFill>
              </a:rPr>
              <a:t>Custo Total</a:t>
            </a:r>
            <a:endParaRPr lang="pt-BR" b="1" dirty="0">
              <a:ln/>
              <a:solidFill>
                <a:schemeClr val="accent4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283968" y="242655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COT</a:t>
            </a:r>
            <a:endParaRPr lang="pt-BR" sz="2000" b="1" dirty="0"/>
          </a:p>
        </p:txBody>
      </p:sp>
      <p:sp>
        <p:nvSpPr>
          <p:cNvPr id="7" name="Elipse 6"/>
          <p:cNvSpPr/>
          <p:nvPr/>
        </p:nvSpPr>
        <p:spPr bwMode="auto">
          <a:xfrm>
            <a:off x="4067944" y="2868221"/>
            <a:ext cx="1152128" cy="1080120"/>
          </a:xfrm>
          <a:prstGeom prst="ellipse">
            <a:avLst/>
          </a:prstGeom>
          <a:solidFill>
            <a:srgbClr val="00A400"/>
          </a:solidFill>
          <a:ln w="9525" cap="flat" cmpd="sng" algn="ctr">
            <a:solidFill>
              <a:srgbClr val="00A4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283968" y="3208226"/>
            <a:ext cx="752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COE</a:t>
            </a:r>
            <a:endParaRPr lang="pt-BR" sz="2000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827584" y="2303444"/>
            <a:ext cx="1296144" cy="523220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n w="19050"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7" action="ppaction://hlinkfile"/>
              </a:rPr>
              <a:t>Cálculo</a:t>
            </a:r>
            <a:endParaRPr lang="pt-BR" sz="2800" dirty="0">
              <a:ln w="19050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93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941888"/>
          </a:xfrm>
          <a:prstGeom prst="rect">
            <a:avLst/>
          </a:prstGeom>
          <a:solidFill>
            <a:srgbClr val="B4A875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4913313"/>
            <a:ext cx="9144000" cy="1944687"/>
          </a:xfrm>
          <a:prstGeom prst="rect">
            <a:avLst/>
          </a:prstGeom>
          <a:solidFill>
            <a:srgbClr val="8E864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19459" name="TextBox 2"/>
          <p:cNvSpPr txBox="1">
            <a:spLocks noChangeArrowheads="1"/>
          </p:cNvSpPr>
          <p:nvPr/>
        </p:nvSpPr>
        <p:spPr bwMode="auto">
          <a:xfrm>
            <a:off x="1727200" y="1196975"/>
            <a:ext cx="56927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9600" b="1" i="1" dirty="0">
                <a:latin typeface="Calibri" charset="0"/>
                <a:cs typeface="Calibri" charset="0"/>
              </a:rPr>
              <a:t>Obrigado!</a:t>
            </a:r>
          </a:p>
        </p:txBody>
      </p:sp>
      <p:pic>
        <p:nvPicPr>
          <p:cNvPr id="19460" name="Picture 3" descr="blank-pap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180" y="3696494"/>
            <a:ext cx="2160588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4" descr="logo cepea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13994"/>
            <a:ext cx="1728788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6"/>
          <p:cNvSpPr txBox="1">
            <a:spLocks noChangeArrowheads="1"/>
          </p:cNvSpPr>
          <p:nvPr/>
        </p:nvSpPr>
        <p:spPr bwMode="auto">
          <a:xfrm>
            <a:off x="395288" y="6207125"/>
            <a:ext cx="84248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2200" baseline="30000" dirty="0">
                <a:latin typeface="Calibri" charset="0"/>
                <a:cs typeface="Calibri" charset="0"/>
              </a:rPr>
              <a:t>Av. Pádua Dias, 11 - CEP 13.418-900 Piracicaba, SP - Brasil •  +55 (19) 3429-8819 -  </a:t>
            </a:r>
            <a:r>
              <a:rPr lang="it-IT" sz="2200" b="1" baseline="30000" dirty="0">
                <a:latin typeface="Calibri" charset="0"/>
                <a:cs typeface="Calibri" charset="0"/>
              </a:rPr>
              <a:t>www.cepea.esalq.usp.br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23528" y="358471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i="1" dirty="0" smtClean="0"/>
              <a:t>Equipe:</a:t>
            </a:r>
          </a:p>
          <a:p>
            <a:r>
              <a:rPr lang="pt-BR" dirty="0" smtClean="0"/>
              <a:t>Rildo Moreira</a:t>
            </a:r>
          </a:p>
          <a:p>
            <a:r>
              <a:rPr lang="pt-BR" dirty="0" smtClean="0"/>
              <a:t>Giovanni Penazzi</a:t>
            </a:r>
          </a:p>
          <a:p>
            <a:r>
              <a:rPr lang="pt-BR" dirty="0" smtClean="0"/>
              <a:t>Mariana Gomes</a:t>
            </a:r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75856" y="1769838"/>
            <a:ext cx="5242832" cy="510899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" name="CaixaDeTexto 2"/>
          <p:cNvSpPr txBox="1"/>
          <p:nvPr/>
        </p:nvSpPr>
        <p:spPr>
          <a:xfrm>
            <a:off x="683568" y="54868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Propriedade Típica</a:t>
            </a: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Levantamento</a:t>
            </a:r>
            <a:endParaRPr lang="pt-BR" sz="3600" b="1" dirty="0">
              <a:solidFill>
                <a:srgbClr val="7D804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17300" y="3526003"/>
            <a:ext cx="2110484" cy="461665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sz="2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283 Painéis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6933" y="4713527"/>
            <a:ext cx="2027350" cy="369332"/>
          </a:xfrm>
          <a:prstGeom prst="rect">
            <a:avLst/>
          </a:prstGeom>
          <a:solidFill>
            <a:srgbClr val="336600"/>
          </a:solidFill>
          <a:ln>
            <a:solidFill>
              <a:srgbClr val="3366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sz="1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13 Estados</a:t>
            </a:r>
            <a:endParaRPr lang="pt-BR" sz="18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64062" y="5805264"/>
            <a:ext cx="1811326" cy="349719"/>
          </a:xfrm>
          <a:prstGeom prst="rect">
            <a:avLst/>
          </a:prstGeom>
          <a:solidFill>
            <a:srgbClr val="7BB800"/>
          </a:solidFill>
          <a:ln>
            <a:solidFill>
              <a:srgbClr val="7BB8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101 Municípios</a:t>
            </a:r>
            <a:endParaRPr lang="pt-BR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20067" y="2569311"/>
            <a:ext cx="1944216" cy="461665"/>
          </a:xfrm>
          <a:prstGeom prst="rect">
            <a:avLst/>
          </a:prstGeom>
          <a:solidFill>
            <a:srgbClr val="003300"/>
          </a:solidFill>
          <a:ln>
            <a:solidFill>
              <a:srgbClr val="0033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sz="2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2002 - 2016</a:t>
            </a:r>
            <a:endParaRPr lang="pt-BR" sz="24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cxnSp>
        <p:nvCxnSpPr>
          <p:cNvPr id="9" name="Conector reto 8"/>
          <p:cNvCxnSpPr/>
          <p:nvPr/>
        </p:nvCxnSpPr>
        <p:spPr>
          <a:xfrm flipH="1">
            <a:off x="1589469" y="4176962"/>
            <a:ext cx="2" cy="34727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H="1">
            <a:off x="1589237" y="5301208"/>
            <a:ext cx="2" cy="376763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1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54868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Escolha da Região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1772816"/>
            <a:ext cx="259228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dirty="0"/>
              <a:t>Após 3 anos, os pesquisadores voltam ao estado onde foi feito o último </a:t>
            </a:r>
            <a:r>
              <a:rPr lang="pt-BR" dirty="0" smtClean="0"/>
              <a:t>levantamento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 bwMode="auto">
          <a:xfrm>
            <a:off x="2739392" y="2143728"/>
            <a:ext cx="360040" cy="242517"/>
          </a:xfrm>
          <a:prstGeom prst="rightArrow">
            <a:avLst/>
          </a:prstGeom>
          <a:solidFill>
            <a:srgbClr val="B4A875"/>
          </a:solidFill>
          <a:ln w="9525" cap="flat" cmpd="sng" algn="ctr">
            <a:solidFill>
              <a:srgbClr val="B4A875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162736" y="1772816"/>
            <a:ext cx="2592288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dirty="0" smtClean="0"/>
              <a:t>As cidades são definidas com base na série histórica dos painéis e a representatividade do rebanho</a:t>
            </a:r>
            <a:endParaRPr lang="pt-BR" dirty="0"/>
          </a:p>
        </p:txBody>
      </p:sp>
      <p:sp>
        <p:nvSpPr>
          <p:cNvPr id="6" name="Seta para a direita 5"/>
          <p:cNvSpPr/>
          <p:nvPr/>
        </p:nvSpPr>
        <p:spPr bwMode="auto">
          <a:xfrm>
            <a:off x="6037948" y="2143728"/>
            <a:ext cx="360040" cy="242517"/>
          </a:xfrm>
          <a:prstGeom prst="rightArrow">
            <a:avLst/>
          </a:prstGeom>
          <a:solidFill>
            <a:srgbClr val="B4A875"/>
          </a:solidFill>
          <a:ln w="9525" cap="flat" cmpd="sng" algn="ctr">
            <a:solidFill>
              <a:srgbClr val="B4A875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397988" y="1767997"/>
            <a:ext cx="246567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ctr">
              <a:defRPr sz="1450">
                <a:solidFill>
                  <a:schemeClr val="tx2"/>
                </a:solidFill>
              </a:defRPr>
            </a:lvl1pPr>
          </a:lstStyle>
          <a:p>
            <a:r>
              <a:rPr lang="pt-BR" sz="1300" dirty="0" smtClean="0"/>
              <a:t>As federações e a CNA, auxiliam e validam a escolha das regiões onde serão feitos os levantamentos </a:t>
            </a:r>
            <a:endParaRPr lang="pt-BR" sz="13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924944"/>
            <a:ext cx="3286125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3"/>
          <a:srcRect r="3911"/>
          <a:stretch/>
        </p:blipFill>
        <p:spPr>
          <a:xfrm>
            <a:off x="899593" y="3212976"/>
            <a:ext cx="7889778" cy="3406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997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548680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Propriedade Típica</a:t>
            </a: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Levantamento</a:t>
            </a:r>
            <a:endParaRPr lang="pt-BR" sz="3600" b="1" dirty="0">
              <a:solidFill>
                <a:srgbClr val="7D8046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9501" y="1945827"/>
            <a:ext cx="216024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50" dirty="0" smtClean="0">
                <a:solidFill>
                  <a:schemeClr val="tx2"/>
                </a:solidFill>
              </a:rPr>
              <a:t>Reunião </a:t>
            </a:r>
            <a:r>
              <a:rPr lang="pt-BR" sz="1450" u="sng" dirty="0" smtClean="0">
                <a:solidFill>
                  <a:schemeClr val="tx2"/>
                </a:solidFill>
              </a:rPr>
              <a:t>à campo </a:t>
            </a:r>
            <a:r>
              <a:rPr lang="pt-BR" sz="1450" dirty="0" smtClean="0">
                <a:solidFill>
                  <a:schemeClr val="tx2"/>
                </a:solidFill>
              </a:rPr>
              <a:t>com produtores, veterinários e representantes comerciais.</a:t>
            </a:r>
            <a:endParaRPr lang="pt-BR" sz="1450" dirty="0">
              <a:solidFill>
                <a:schemeClr val="tx2"/>
              </a:solidFill>
            </a:endParaRPr>
          </a:p>
        </p:txBody>
      </p:sp>
      <p:sp>
        <p:nvSpPr>
          <p:cNvPr id="16" name="Seta para a direita 15"/>
          <p:cNvSpPr/>
          <p:nvPr/>
        </p:nvSpPr>
        <p:spPr bwMode="auto">
          <a:xfrm>
            <a:off x="2226226" y="2266748"/>
            <a:ext cx="360040" cy="242517"/>
          </a:xfrm>
          <a:prstGeom prst="rightArrow">
            <a:avLst/>
          </a:prstGeom>
          <a:solidFill>
            <a:srgbClr val="B4A875"/>
          </a:solidFill>
          <a:ln w="9525" cap="flat" cmpd="sng" algn="ctr">
            <a:solidFill>
              <a:srgbClr val="B4A875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406246" y="2976078"/>
            <a:ext cx="2412002" cy="761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50" dirty="0" smtClean="0">
                <a:solidFill>
                  <a:schemeClr val="tx2"/>
                </a:solidFill>
              </a:rPr>
              <a:t>Descrição da propriedade; índices técnicos e econômicos</a:t>
            </a:r>
          </a:p>
        </p:txBody>
      </p:sp>
      <p:cxnSp>
        <p:nvCxnSpPr>
          <p:cNvPr id="22" name="Conector reto 21"/>
          <p:cNvCxnSpPr/>
          <p:nvPr/>
        </p:nvCxnSpPr>
        <p:spPr>
          <a:xfrm flipH="1">
            <a:off x="3390557" y="2652081"/>
            <a:ext cx="2" cy="34727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226226" y="4157215"/>
            <a:ext cx="29879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Descrição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Inventário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Rebanho Comercial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Suplementação 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Sanidade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Pastagem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Mão de Obra</a:t>
            </a:r>
          </a:p>
          <a:p>
            <a:pPr marL="342900" indent="-342900">
              <a:buAutoNum type="arabicPeriod"/>
            </a:pPr>
            <a:r>
              <a:rPr lang="pt-BR" sz="1300" dirty="0" smtClean="0">
                <a:solidFill>
                  <a:schemeClr val="tx2"/>
                </a:solidFill>
              </a:rPr>
              <a:t>Custos Administrativos, custeio e outras receitas</a:t>
            </a:r>
          </a:p>
          <a:p>
            <a:pPr marL="342900" indent="-342900">
              <a:buAutoNum type="arabicPeriod"/>
            </a:pPr>
            <a:endParaRPr lang="pt-BR" sz="1300" dirty="0" smtClean="0">
              <a:solidFill>
                <a:schemeClr val="tx2"/>
              </a:solidFill>
            </a:endParaRPr>
          </a:p>
        </p:txBody>
      </p:sp>
      <p:sp>
        <p:nvSpPr>
          <p:cNvPr id="28" name="Seta para a direita 27"/>
          <p:cNvSpPr/>
          <p:nvPr/>
        </p:nvSpPr>
        <p:spPr bwMode="auto">
          <a:xfrm>
            <a:off x="4447636" y="2239981"/>
            <a:ext cx="360040" cy="242517"/>
          </a:xfrm>
          <a:prstGeom prst="rightArrow">
            <a:avLst/>
          </a:prstGeom>
          <a:solidFill>
            <a:srgbClr val="B4A875"/>
          </a:solidFill>
          <a:ln w="9525" cap="flat" cmpd="sng" algn="ctr">
            <a:solidFill>
              <a:srgbClr val="B4A875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587377" y="2116548"/>
            <a:ext cx="1699302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50" dirty="0" smtClean="0">
                <a:solidFill>
                  <a:schemeClr val="tx2"/>
                </a:solidFill>
              </a:rPr>
              <a:t>Alimentação da planilha de Painel</a:t>
            </a:r>
            <a:endParaRPr lang="pt-BR" sz="1450" dirty="0">
              <a:solidFill>
                <a:schemeClr val="tx2"/>
              </a:solidFill>
            </a:endParaRPr>
          </a:p>
        </p:txBody>
      </p:sp>
      <p:cxnSp>
        <p:nvCxnSpPr>
          <p:cNvPr id="30" name="Conector reto 29"/>
          <p:cNvCxnSpPr/>
          <p:nvPr/>
        </p:nvCxnSpPr>
        <p:spPr>
          <a:xfrm flipH="1">
            <a:off x="3390555" y="3765012"/>
            <a:ext cx="2" cy="34727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ixaDeTexto 25"/>
          <p:cNvSpPr txBox="1"/>
          <p:nvPr/>
        </p:nvSpPr>
        <p:spPr>
          <a:xfrm>
            <a:off x="6475445" y="1977229"/>
            <a:ext cx="2336962" cy="842784"/>
          </a:xfrm>
          <a:prstGeom prst="roundRect">
            <a:avLst/>
          </a:prstGeom>
          <a:solidFill>
            <a:srgbClr val="9B9A5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t-BR" sz="1450" dirty="0" smtClean="0">
                <a:solidFill>
                  <a:schemeClr val="tx2"/>
                </a:solidFill>
              </a:rPr>
              <a:t>São inseridos no início do ano os dados no programa*</a:t>
            </a:r>
            <a:endParaRPr lang="pt-BR" sz="1450" dirty="0">
              <a:solidFill>
                <a:schemeClr val="tx2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793102" y="2127445"/>
            <a:ext cx="115085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50" dirty="0" smtClean="0">
                <a:solidFill>
                  <a:schemeClr val="tx2"/>
                </a:solidFill>
              </a:rPr>
              <a:t>Validação dos dados</a:t>
            </a:r>
            <a:endParaRPr lang="pt-BR" sz="1450" dirty="0">
              <a:solidFill>
                <a:schemeClr val="tx2"/>
              </a:solidFill>
            </a:endParaRPr>
          </a:p>
        </p:txBody>
      </p:sp>
      <p:sp>
        <p:nvSpPr>
          <p:cNvPr id="33" name="Seta para a direita 32"/>
          <p:cNvSpPr/>
          <p:nvPr/>
        </p:nvSpPr>
        <p:spPr bwMode="auto">
          <a:xfrm>
            <a:off x="5929383" y="2236395"/>
            <a:ext cx="360040" cy="242517"/>
          </a:xfrm>
          <a:prstGeom prst="rightArrow">
            <a:avLst/>
          </a:prstGeom>
          <a:solidFill>
            <a:srgbClr val="B4A875"/>
          </a:solidFill>
          <a:ln w="9525" cap="flat" cmpd="sng" algn="ctr">
            <a:solidFill>
              <a:srgbClr val="B4A875"/>
            </a:solidFill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pic>
        <p:nvPicPr>
          <p:cNvPr id="37" name="Imagem 3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3727" y="4725144"/>
            <a:ext cx="3417348" cy="1922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960" y="3230849"/>
            <a:ext cx="3004432" cy="1753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Análise dos Coeficientes</a:t>
            </a: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668132475"/>
              </p:ext>
            </p:extLst>
          </p:nvPr>
        </p:nvGraphicFramePr>
        <p:xfrm>
          <a:off x="-756592" y="2204864"/>
          <a:ext cx="690615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5471592" y="2913715"/>
            <a:ext cx="36724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</a:rPr>
              <a:t>Custo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</a:rPr>
              <a:t>Custo Operacional Total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</a:rPr>
              <a:t>Custo Operacional Efetivo</a:t>
            </a:r>
          </a:p>
        </p:txBody>
      </p:sp>
    </p:spTree>
    <p:extLst>
      <p:ext uri="{BB962C8B-B14F-4D97-AF65-F5344CB8AC3E}">
        <p14:creationId xmlns:p14="http://schemas.microsoft.com/office/powerpoint/2010/main" val="215048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743853906"/>
              </p:ext>
            </p:extLst>
          </p:nvPr>
        </p:nvGraphicFramePr>
        <p:xfrm>
          <a:off x="1187624" y="2276872"/>
          <a:ext cx="6876764" cy="4437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Análise dos Coeficientes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843808" y="1841733"/>
            <a:ext cx="3600400" cy="36933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b="1" dirty="0" smtClean="0">
                <a:ln/>
                <a:solidFill>
                  <a:schemeClr val="accent4"/>
                </a:solidFill>
              </a:rPr>
              <a:t>Custo Operacional Efetivo</a:t>
            </a:r>
            <a:endParaRPr lang="pt-BR" b="1" dirty="0">
              <a:ln/>
              <a:solidFill>
                <a:schemeClr val="accent4"/>
              </a:solidFill>
            </a:endParaRPr>
          </a:p>
        </p:txBody>
      </p:sp>
      <p:sp>
        <p:nvSpPr>
          <p:cNvPr id="9" name="Retângulo 8"/>
          <p:cNvSpPr/>
          <p:nvPr/>
        </p:nvSpPr>
        <p:spPr bwMode="auto">
          <a:xfrm>
            <a:off x="5292080" y="5347135"/>
            <a:ext cx="1152128" cy="602146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Retângulo 9"/>
          <p:cNvSpPr/>
          <p:nvPr/>
        </p:nvSpPr>
        <p:spPr bwMode="auto">
          <a:xfrm>
            <a:off x="4031940" y="2433935"/>
            <a:ext cx="1224136" cy="707033"/>
          </a:xfrm>
          <a:prstGeom prst="rect">
            <a:avLst/>
          </a:prstGeom>
          <a:noFill/>
          <a:ln w="57150" cap="flat" cmpd="sng" algn="ctr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Retângulo 10"/>
          <p:cNvSpPr/>
          <p:nvPr/>
        </p:nvSpPr>
        <p:spPr bwMode="auto">
          <a:xfrm>
            <a:off x="2267744" y="4102145"/>
            <a:ext cx="1080120" cy="767016"/>
          </a:xfrm>
          <a:prstGeom prst="rect">
            <a:avLst/>
          </a:prstGeom>
          <a:noFill/>
          <a:ln w="57150" cap="flat" cmpd="sng" algn="ctr">
            <a:solidFill>
              <a:srgbClr val="33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Retângulo 12"/>
          <p:cNvSpPr/>
          <p:nvPr/>
        </p:nvSpPr>
        <p:spPr bwMode="auto">
          <a:xfrm>
            <a:off x="5724128" y="4102144"/>
            <a:ext cx="1224136" cy="894239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Retângulo 13"/>
          <p:cNvSpPr/>
          <p:nvPr/>
        </p:nvSpPr>
        <p:spPr bwMode="auto">
          <a:xfrm>
            <a:off x="5382090" y="2996952"/>
            <a:ext cx="1134126" cy="636152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31540" y="2276872"/>
            <a:ext cx="1332148" cy="369332"/>
          </a:xfrm>
          <a:prstGeom prst="rect">
            <a:avLst/>
          </a:prstGeom>
          <a:noFill/>
          <a:ln w="57150">
            <a:solidFill>
              <a:srgbClr val="3366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Pastagens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64288" y="2276872"/>
            <a:ext cx="1152128" cy="36933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Rebanho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1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Evolução do Rebanho</a:t>
            </a:r>
          </a:p>
        </p:txBody>
      </p: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1614557598"/>
              </p:ext>
            </p:extLst>
          </p:nvPr>
        </p:nvGraphicFramePr>
        <p:xfrm>
          <a:off x="-349296" y="2449008"/>
          <a:ext cx="448924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" name="Seta em curva para cima 22"/>
          <p:cNvSpPr/>
          <p:nvPr/>
        </p:nvSpPr>
        <p:spPr bwMode="auto">
          <a:xfrm rot="10800000">
            <a:off x="323528" y="1800935"/>
            <a:ext cx="4176464" cy="1001911"/>
          </a:xfrm>
          <a:prstGeom prst="curvedUpArrow">
            <a:avLst/>
          </a:prstGeom>
          <a:solidFill>
            <a:srgbClr val="FFAB97"/>
          </a:solidFill>
          <a:ln>
            <a:noFill/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i="0" u="none" strike="noStrike" normalizeH="0" baseline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535287" y="2076104"/>
            <a:ext cx="1752945" cy="276999"/>
          </a:xfrm>
          <a:prstGeom prst="rect">
            <a:avLst/>
          </a:prstGeom>
          <a:solidFill>
            <a:srgbClr val="FFAB97"/>
          </a:solidFill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tx1"/>
                </a:solidFill>
              </a:rPr>
              <a:t>Reposição de fêmeas</a:t>
            </a:r>
            <a:endParaRPr lang="pt-BR" sz="1200" dirty="0">
              <a:solidFill>
                <a:schemeClr val="tx1"/>
              </a:solidFill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2843808" y="5579948"/>
            <a:ext cx="3456384" cy="369332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Mercado de Abate</a:t>
            </a:r>
            <a:endParaRPr lang="pt-BR" dirty="0"/>
          </a:p>
        </p:txBody>
      </p:sp>
      <p:graphicFrame>
        <p:nvGraphicFramePr>
          <p:cNvPr id="70" name="Diagrama 69"/>
          <p:cNvGraphicFramePr/>
          <p:nvPr>
            <p:extLst>
              <p:ext uri="{D42A27DB-BD31-4B8C-83A1-F6EECF244321}">
                <p14:modId xmlns:p14="http://schemas.microsoft.com/office/powerpoint/2010/main" val="779637925"/>
              </p:ext>
            </p:extLst>
          </p:nvPr>
        </p:nvGraphicFramePr>
        <p:xfrm>
          <a:off x="3549538" y="2806615"/>
          <a:ext cx="3203847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1" name="Diagrama 70"/>
          <p:cNvGraphicFramePr/>
          <p:nvPr>
            <p:extLst>
              <p:ext uri="{D42A27DB-BD31-4B8C-83A1-F6EECF244321}">
                <p14:modId xmlns:p14="http://schemas.microsoft.com/office/powerpoint/2010/main" val="2750882645"/>
              </p:ext>
            </p:extLst>
          </p:nvPr>
        </p:nvGraphicFramePr>
        <p:xfrm>
          <a:off x="5980304" y="2437681"/>
          <a:ext cx="3311352" cy="1836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607296" y="3776647"/>
            <a:ext cx="5760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Cria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4805198" y="3776647"/>
            <a:ext cx="79208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Recria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7194241" y="3730388"/>
            <a:ext cx="98255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Engorda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Seta em curva para a direita 3"/>
          <p:cNvSpPr/>
          <p:nvPr/>
        </p:nvSpPr>
        <p:spPr bwMode="auto">
          <a:xfrm rot="17677293">
            <a:off x="1517434" y="4658960"/>
            <a:ext cx="925818" cy="2650827"/>
          </a:xfrm>
          <a:prstGeom prst="curvedRigh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Seta em curva para a esquerda 4"/>
          <p:cNvSpPr/>
          <p:nvPr/>
        </p:nvSpPr>
        <p:spPr bwMode="auto">
          <a:xfrm rot="2703433">
            <a:off x="6983081" y="3428600"/>
            <a:ext cx="1173975" cy="3785779"/>
          </a:xfrm>
          <a:prstGeom prst="curvedLeftArrow">
            <a:avLst/>
          </a:prstGeom>
          <a:solidFill>
            <a:srgbClr val="C00000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5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Evolução do Rebanho (Cria)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7544" y="1807831"/>
            <a:ext cx="3744416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Nº total de Vacas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Taxa de Prenhes e Natalidade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Novilhas</a:t>
            </a:r>
            <a:endParaRPr lang="pt-BR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Primíparas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Vacas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Taxa de Mortalidade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tx1"/>
                </a:solidFill>
              </a:rPr>
              <a:t>Pré</a:t>
            </a:r>
            <a:r>
              <a:rPr lang="pt-BR" dirty="0" smtClean="0">
                <a:solidFill>
                  <a:schemeClr val="tx1"/>
                </a:solidFill>
              </a:rPr>
              <a:t> desmama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Adulto</a:t>
            </a:r>
          </a:p>
          <a:p>
            <a:pPr marL="1028700" lvl="1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Relação Vaca Touro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Idade da Primeira cria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Taxa de Reposição de Matrizes</a:t>
            </a:r>
          </a:p>
        </p:txBody>
      </p:sp>
      <p:sp>
        <p:nvSpPr>
          <p:cNvPr id="7" name="Chave direita 6"/>
          <p:cNvSpPr/>
          <p:nvPr/>
        </p:nvSpPr>
        <p:spPr bwMode="auto">
          <a:xfrm>
            <a:off x="4427984" y="1807831"/>
            <a:ext cx="504056" cy="4524315"/>
          </a:xfrm>
          <a:prstGeom prst="rightBrace">
            <a:avLst>
              <a:gd name="adj1" fmla="val 137588"/>
              <a:gd name="adj2" fmla="val 50289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5137526" y="2084829"/>
            <a:ext cx="3744416" cy="3970318"/>
          </a:xfrm>
          <a:prstGeom prst="rect">
            <a:avLst/>
          </a:prstGeom>
          <a:ln>
            <a:solidFill>
              <a:srgbClr val="00A4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Taxa de Natalidade Média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tx1"/>
                </a:solidFill>
              </a:rPr>
              <a:t>Multiparas</a:t>
            </a:r>
            <a:endParaRPr lang="pt-BR" dirty="0">
              <a:solidFill>
                <a:schemeClr val="tx1"/>
              </a:solidFill>
            </a:endParaRP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Matrizes</a:t>
            </a:r>
            <a:endParaRPr lang="pt-B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Intervalo entre partos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>
                <a:solidFill>
                  <a:schemeClr val="tx1"/>
                </a:solidFill>
              </a:rPr>
              <a:t>Qtdd</a:t>
            </a:r>
            <a:r>
              <a:rPr lang="pt-BR" dirty="0" smtClean="0">
                <a:solidFill>
                  <a:schemeClr val="tx1"/>
                </a:solidFill>
              </a:rPr>
              <a:t> de vacas de 1º Cria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Idade média das Matrizes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Nº de crias por Vacas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Vacas para descarte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Etc...</a:t>
            </a:r>
          </a:p>
        </p:txBody>
      </p:sp>
    </p:spTree>
    <p:extLst>
      <p:ext uri="{BB962C8B-B14F-4D97-AF65-F5344CB8AC3E}">
        <p14:creationId xmlns:p14="http://schemas.microsoft.com/office/powerpoint/2010/main" val="314827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827584" y="607502"/>
            <a:ext cx="7056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 smtClean="0">
                <a:solidFill>
                  <a:srgbClr val="7D8046"/>
                </a:solidFill>
              </a:rPr>
              <a:t>Cepea</a:t>
            </a:r>
            <a:endParaRPr lang="pt-BR" sz="3600" b="1" dirty="0" smtClean="0">
              <a:solidFill>
                <a:srgbClr val="7D8046"/>
              </a:solidFill>
            </a:endParaRPr>
          </a:p>
          <a:p>
            <a:pPr algn="ctr"/>
            <a:r>
              <a:rPr lang="pt-BR" sz="3600" b="1" dirty="0" smtClean="0">
                <a:solidFill>
                  <a:srgbClr val="7D8046"/>
                </a:solidFill>
              </a:rPr>
              <a:t>Evolução do Rebanho (Cria)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1958641"/>
              </p:ext>
            </p:extLst>
          </p:nvPr>
        </p:nvGraphicFramePr>
        <p:xfrm>
          <a:off x="683568" y="2348880"/>
          <a:ext cx="7344000" cy="324000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2592000"/>
                <a:gridCol w="720000"/>
                <a:gridCol w="720000"/>
                <a:gridCol w="2592000"/>
                <a:gridCol w="720000"/>
              </a:tblGrid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>
                          <a:effectLst/>
                        </a:rPr>
                        <a:t>Total Vacas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100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254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25400" cmpd="sng">
                      <a:noFill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T w="25400" cmpd="sng">
                      <a:noFill/>
                    </a:lnT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Prenhes Novilhas de 1a cria: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85%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Nat. Novilhas de 1a cria: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98%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</a:rPr>
                        <a:t>Total de vacas em lactação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 smtClean="0">
                          <a:effectLst/>
                        </a:rPr>
                        <a:t>82 cabeças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</a:t>
                      </a:r>
                      <a:r>
                        <a:rPr lang="pt-BR" sz="1200" u="none" strike="noStrike" dirty="0" err="1">
                          <a:effectLst/>
                        </a:rPr>
                        <a:t>Nasc</a:t>
                      </a:r>
                      <a:r>
                        <a:rPr lang="pt-BR" sz="1200" u="none" strike="noStrike" dirty="0">
                          <a:effectLst/>
                        </a:rPr>
                        <a:t>. Novilhas de 1a cria: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83,30%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>
                          <a:effectLst/>
                        </a:rPr>
                        <a:t>Bezerros/as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78 cabeças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Prenhes Vacas de 1a cria: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70%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</a:rPr>
                        <a:t>Animais mortos pré-desamama (cabeças)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 smtClean="0">
                          <a:effectLst/>
                        </a:rPr>
                        <a:t>4 cabeças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Nat. Vacas de 1a cria: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97%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</a:rPr>
                        <a:t>Tx. Nasc. Média: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>
                          <a:effectLst/>
                        </a:rPr>
                        <a:t>78,23%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</a:t>
                      </a:r>
                      <a:r>
                        <a:rPr lang="pt-BR" sz="1200" u="none" strike="noStrike" dirty="0" err="1">
                          <a:effectLst/>
                        </a:rPr>
                        <a:t>Nasc</a:t>
                      </a:r>
                      <a:r>
                        <a:rPr lang="pt-BR" sz="1200" u="none" strike="noStrike" dirty="0">
                          <a:effectLst/>
                        </a:rPr>
                        <a:t>. Vacas de 1a cria: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67,90%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>
                          <a:effectLst/>
                        </a:rPr>
                        <a:t>% de vacas em 1a cria: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30,00%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Prenhes Vacas: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83%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</a:rPr>
                        <a:t>Intervalo entre partos (meses)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15,34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Nat. Vacas: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99%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</a:rPr>
                        <a:t>Crias produzidas/vaca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 smtClean="0">
                          <a:effectLst/>
                        </a:rPr>
                        <a:t>4,91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. </a:t>
                      </a:r>
                      <a:r>
                        <a:rPr lang="pt-BR" sz="1200" u="none" strike="noStrike" dirty="0" err="1">
                          <a:effectLst/>
                        </a:rPr>
                        <a:t>Nasc</a:t>
                      </a:r>
                      <a:r>
                        <a:rPr lang="pt-BR" sz="1200" u="none" strike="noStrike" dirty="0">
                          <a:effectLst/>
                        </a:rPr>
                        <a:t>. Vacas Multíparas: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200" u="none" strike="noStrike" dirty="0">
                          <a:effectLst/>
                        </a:rPr>
                        <a:t>82,17%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>
                          <a:effectLst/>
                        </a:rPr>
                        <a:t>Idade total da vaca (anos)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8,78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Taxa de Mortalidade </a:t>
                      </a:r>
                      <a:r>
                        <a:rPr lang="pt-BR" sz="1200" u="none" strike="noStrike" dirty="0" err="1">
                          <a:effectLst/>
                        </a:rPr>
                        <a:t>pré</a:t>
                      </a:r>
                      <a:r>
                        <a:rPr lang="pt-BR" sz="1200" u="none" strike="noStrike" dirty="0">
                          <a:effectLst/>
                        </a:rPr>
                        <a:t>-desmama (%)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5,00%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Taxa de natalidade (</a:t>
                      </a:r>
                      <a:r>
                        <a:rPr lang="pt-BR" sz="1200" u="none" strike="noStrike" dirty="0" err="1">
                          <a:effectLst/>
                        </a:rPr>
                        <a:t>multiparas</a:t>
                      </a:r>
                      <a:r>
                        <a:rPr lang="pt-BR" sz="1200" u="none" strike="noStrike" dirty="0">
                          <a:effectLst/>
                        </a:rPr>
                        <a:t>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82,17%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Taxa de Mortalidade pós-desmama (%)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2,00%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Taxa de natalidade (matrizes)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78,23%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Relação vaca/touro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>
                          <a:effectLst/>
                        </a:rPr>
                        <a:t>Idade da primeira cria (meses)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30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</a:tr>
              <a:tr h="21600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u="none" strike="noStrike" dirty="0" err="1">
                          <a:effectLst/>
                        </a:rPr>
                        <a:t>Tx</a:t>
                      </a:r>
                      <a:r>
                        <a:rPr lang="pt-BR" sz="1200" u="none" strike="noStrike" dirty="0">
                          <a:effectLst/>
                        </a:rPr>
                        <a:t> Rep. Desc./matrizes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u="none" strike="noStrike" dirty="0">
                          <a:effectLst/>
                        </a:rPr>
                        <a:t>20,00%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254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254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B w="25400" cmpd="sng">
                      <a:noFill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" name="Grupo 9"/>
          <p:cNvGrpSpPr/>
          <p:nvPr/>
        </p:nvGrpSpPr>
        <p:grpSpPr>
          <a:xfrm>
            <a:off x="611560" y="2348880"/>
            <a:ext cx="7451604" cy="3240001"/>
            <a:chOff x="603938" y="2348880"/>
            <a:chExt cx="7459300" cy="3240001"/>
          </a:xfrm>
        </p:grpSpPr>
        <p:sp>
          <p:nvSpPr>
            <p:cNvPr id="5" name="Chave direita 4"/>
            <p:cNvSpPr/>
            <p:nvPr/>
          </p:nvSpPr>
          <p:spPr bwMode="auto">
            <a:xfrm>
              <a:off x="4139952" y="2348881"/>
              <a:ext cx="504056" cy="3240000"/>
            </a:xfrm>
            <a:prstGeom prst="rightBrace">
              <a:avLst>
                <a:gd name="adj1" fmla="val 137588"/>
                <a:gd name="adj2" fmla="val 50289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" name="Retângulo 3"/>
            <p:cNvSpPr/>
            <p:nvPr/>
          </p:nvSpPr>
          <p:spPr bwMode="auto">
            <a:xfrm>
              <a:off x="603938" y="2348880"/>
              <a:ext cx="3500381" cy="3240000"/>
            </a:xfrm>
            <a:prstGeom prst="rect">
              <a:avLst/>
            </a:prstGeom>
            <a:noFill/>
            <a:ln w="3810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tângulo 6"/>
            <p:cNvSpPr/>
            <p:nvPr/>
          </p:nvSpPr>
          <p:spPr bwMode="auto">
            <a:xfrm>
              <a:off x="4679604" y="2780928"/>
              <a:ext cx="3383634" cy="2160240"/>
            </a:xfrm>
            <a:prstGeom prst="rect">
              <a:avLst/>
            </a:prstGeom>
            <a:noFill/>
            <a:ln w="28575" cap="flat" cmpd="sng" algn="ctr">
              <a:solidFill>
                <a:srgbClr val="00A4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199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Droid Sans Fallback"/>
        <a:cs typeface="Droid Sans Fallback"/>
      </a:majorFont>
      <a:minorFont>
        <a:latin typeface="Calibri"/>
        <a:ea typeface="Droid Sans Fallback"/>
        <a:cs typeface="Droid Sans Fallback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893</Words>
  <Application>Microsoft Office PowerPoint</Application>
  <PresentationFormat>Apresentação na tela (4:3)</PresentationFormat>
  <Paragraphs>307</Paragraphs>
  <Slides>19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ＭＳ Ｐゴシック</vt:lpstr>
      <vt:lpstr>Arial</vt:lpstr>
      <vt:lpstr>Calibri</vt:lpstr>
      <vt:lpstr>Cambria Math</vt:lpstr>
      <vt:lpstr>Droid Sans Fallback</vt:lpstr>
      <vt:lpstr>Times New Roman</vt:lpstr>
      <vt:lpstr>Tema do Office</vt:lpstr>
      <vt:lpstr>Custom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Paula Silva</dc:creator>
  <cp:lastModifiedBy>Mariana Gomes do Carmo</cp:lastModifiedBy>
  <cp:revision>234</cp:revision>
  <cp:lastPrinted>1601-01-01T00:00:00Z</cp:lastPrinted>
  <dcterms:created xsi:type="dcterms:W3CDTF">2012-03-13T19:46:07Z</dcterms:created>
  <dcterms:modified xsi:type="dcterms:W3CDTF">2017-06-20T13:18:14Z</dcterms:modified>
</cp:coreProperties>
</file>