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60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9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0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7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60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05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03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81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1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3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A427-3E6B-4796-B6C3-AEF4EDD34FD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9195-237D-44C6-9BC2-2D4D01FC2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5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01926" y="265861"/>
            <a:ext cx="1171467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altLang="pt-B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Roteiro de perguntas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Texto: </a:t>
            </a:r>
            <a:r>
              <a:rPr kumimoji="0" lang="pt-BR" altLang="pt-B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Gruskin</a:t>
            </a:r>
            <a:r>
              <a:rPr kumimoji="0" lang="pt-BR" altLang="pt-B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kumimoji="0" lang="pt-BR" altLang="pt-BR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Tarantola</a:t>
            </a:r>
            <a:r>
              <a:rPr kumimoji="0" lang="pt-BR" altLang="pt-B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Um panorama sobre saúde e direitos humanos</a:t>
            </a:r>
            <a:endParaRPr kumimoji="0" lang="pt-BR" alt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altLang="pt-B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altLang="pt-B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Explique como a categoria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advocacy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 utilizada no trabalho com saúde e direitos humanos. Procure fornecer exemplos relacionados ao seu tema de pesquisa.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Osvaldinete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Silva; Renato Santos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Explique como os sistemas legais são utilizados no trabalho com saúde e direitos humanos. Procure fornecer exemplos relacionados ao seu tema de pesquisa.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Flávia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Blikstein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Maria Auxiliadora F.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Vertamatti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Explique como os sistemas de políticas são utilizados no trabalho com saúde e direitos humanos. Procure fornecer exemplos relacionados ao seu tema de pesquisa.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Nádia Vicência do Nascimento Martins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Explique como os sistemas programáticos são utilizados utilizada no trabalho com saúde e direitos humanos. Procure fornecer exemplos relacionados ao seu tema de pesquisa.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Tatiane Guimarães Pereira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Exemplifique como o princípio da participação pode ser aplicado no trabalho com saúde e direitos humanos.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Beatriz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Fioretti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Exemplifique como o princípio da não-discriminação pode ser aplicado no trabalho com saúde e direitos humanos.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Silvia Maira Pereira Cintra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Exemplifique como o princípio da atenção às populações mais vulneráveis pode ser aplicado no trabalho com saúde e direitos humanos.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Grasiella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Bueno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Mancilha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Mauro Mathias Junior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Exemplifique como o princípio da responsabilização pode ser aplicado no trabalho com saúde e direitos humanos.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Laís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Vignati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Ferreira &amp; Thaís Trevisan Teixeira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Segundo o Comentário Geral N. 14/2000 das Nações Unidas sobre o mais alto padrão de saúde atingível, quais elementos devem ser observados na análise de sistemas de saúde?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Íris de Miranda &amp; Luana Silva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2225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Eliana Miura Zucchi</dc:creator>
  <cp:lastModifiedBy>Eliana Miura Zucchi</cp:lastModifiedBy>
  <cp:revision>1</cp:revision>
  <dcterms:created xsi:type="dcterms:W3CDTF">2015-09-29T01:15:25Z</dcterms:created>
  <dcterms:modified xsi:type="dcterms:W3CDTF">2015-09-29T01:17:16Z</dcterms:modified>
</cp:coreProperties>
</file>