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309" r:id="rId3"/>
    <p:sldId id="310" r:id="rId4"/>
    <p:sldId id="258" r:id="rId5"/>
    <p:sldId id="311" r:id="rId6"/>
    <p:sldId id="313" r:id="rId7"/>
    <p:sldId id="307" r:id="rId8"/>
    <p:sldId id="308" r:id="rId9"/>
    <p:sldId id="296" r:id="rId10"/>
    <p:sldId id="293" r:id="rId11"/>
    <p:sldId id="294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53" d="100"/>
          <a:sy n="53" d="100"/>
        </p:scale>
        <p:origin x="6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10/31/2021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33608A4-5353-4922-8843-94428145D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28" y="26711"/>
            <a:ext cx="11569582" cy="68312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F18FF6A-910E-48AE-A8CB-E85CF8737CD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33828" y="254000"/>
            <a:ext cx="11524343" cy="6350000"/>
          </a:xfrm>
        </p:spPr>
        <p:txBody>
          <a:bodyPr>
            <a:normAutofit/>
          </a:bodyPr>
          <a:lstStyle/>
          <a:p>
            <a:pPr algn="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3694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D0E3-AD52-4AF2-9C0A-76C9135A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785A5-4BAA-4841-AC0E-694191B89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B8B4D-E850-4709-B4EF-0465B143C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6CAFD-B483-409C-B863-6B51AB1F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2"/>
            <a:ext cx="12215436" cy="68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25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C6CA-B809-48C2-858D-FBDB19E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C3BBC4-939A-48A6-BC6F-1358A997E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073" y="-272143"/>
            <a:ext cx="12188013" cy="74022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B132F-E278-4C61-B410-394CA17AE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b="1" dirty="0">
                <a:solidFill>
                  <a:schemeClr val="tx1"/>
                </a:solidFill>
              </a:rPr>
              <a:t>Projeto dos alunos de Educomunicação</a:t>
            </a:r>
          </a:p>
          <a:p>
            <a:r>
              <a:rPr lang="pt-BR" sz="2000" b="1" dirty="0">
                <a:solidFill>
                  <a:schemeClr val="tx1"/>
                </a:solidFill>
              </a:rPr>
              <a:t>ECA/USP</a:t>
            </a:r>
          </a:p>
        </p:txBody>
      </p:sp>
      <p:pic>
        <p:nvPicPr>
          <p:cNvPr id="3" name="Green Code - Educomunicação">
            <a:hlinkClick r:id="" action="ppaction://media"/>
            <a:extLst>
              <a:ext uri="{FF2B5EF4-FFF2-40B4-BE49-F238E27FC236}">
                <a16:creationId xmlns:a16="http://schemas.microsoft.com/office/drawing/2014/main" id="{19387470-7A6F-4F08-9A91-95183F6CF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3" y="92074"/>
            <a:ext cx="8160053" cy="61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317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D729-8A68-48B7-A112-A25103A7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469A0-B17E-41A6-A247-06DD5918C41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06F94-0375-4D1E-9C8B-1A862921E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9F19B-D573-409A-BFA8-5152C658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8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61F37-460E-44D8-A482-DFA300334132}"/>
              </a:ext>
            </a:extLst>
          </p:cNvPr>
          <p:cNvSpPr txBox="1"/>
          <p:nvPr/>
        </p:nvSpPr>
        <p:spPr>
          <a:xfrm>
            <a:off x="2249714" y="5172382"/>
            <a:ext cx="3570515" cy="113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Carmen Gattás</a:t>
            </a:r>
          </a:p>
          <a:p>
            <a:pPr>
              <a:lnSpc>
                <a:spcPct val="150000"/>
              </a:lnSpc>
            </a:pPr>
            <a:r>
              <a:rPr lang="pt-BR" sz="2400" b="1" dirty="0"/>
              <a:t>caluga8@gmail.com</a:t>
            </a:r>
          </a:p>
        </p:txBody>
      </p:sp>
    </p:spTree>
    <p:extLst>
      <p:ext uri="{BB962C8B-B14F-4D97-AF65-F5344CB8AC3E}">
        <p14:creationId xmlns:p14="http://schemas.microsoft.com/office/powerpoint/2010/main" val="8354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ED5E-94A6-4EA2-AB6D-160C1CE2FDC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8000" y="231776"/>
            <a:ext cx="12075886" cy="12747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anos de </a:t>
            </a:r>
            <a:r>
              <a:rPr lang="pt-B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Educomunicação</a:t>
            </a: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 América Latina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3D6860-CF72-408E-8263-110B1BE5F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37595"/>
            <a:ext cx="10972800" cy="58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92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042514F-2A3C-4106-BAF0-5294A6160892}"/>
              </a:ext>
            </a:extLst>
          </p:cNvPr>
          <p:cNvSpPr/>
          <p:nvPr/>
        </p:nvSpPr>
        <p:spPr>
          <a:xfrm>
            <a:off x="1828799" y="551543"/>
            <a:ext cx="908594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que é </a:t>
            </a:r>
            <a:r>
              <a:rPr lang="pt-BR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Educomunicação</a:t>
            </a:r>
            <a:r>
              <a:rPr lang="pt-BR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paradigma, na interface Comunicação/Educação, que:</a:t>
            </a:r>
          </a:p>
          <a:p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arenR"/>
            </a:pP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Mobiliza práticas comunicativas dialógicas, criando Ecossistemas comunicativos abertos, ativos e democráticos nos espaços educativos.</a:t>
            </a:r>
          </a:p>
          <a:p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Garantindo processos de aprendizagem sobre como exercer o direito humano fundamental à expressão.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7345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F5BAE-C235-45B9-9820-DE14BC8B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337" y="-182880"/>
            <a:ext cx="3366589" cy="1590766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educomunicação</a:t>
            </a:r>
            <a:b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3C8A8-4D92-45B6-8252-1B89B9654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42" y="685800"/>
            <a:ext cx="7066715" cy="607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dirty="0"/>
              <a:t>   </a:t>
            </a:r>
            <a:r>
              <a:rPr lang="pt-BR" sz="2800" dirty="0">
                <a:latin typeface="+mj-lt"/>
                <a:cs typeface="Times New Roman" panose="02020603050405020304" pitchFamily="18" charset="0"/>
              </a:rPr>
              <a:t>Educomunicação</a:t>
            </a:r>
          </a:p>
          <a:p>
            <a:pPr marL="0" indent="0" algn="ctr">
              <a:buNone/>
            </a:pPr>
            <a:endParaRPr lang="pt-BR" sz="2800" dirty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      Neologismo</a:t>
            </a:r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Aproximar as relações entre educação e comunicação para ampliar os ecossistemas comunicativos. </a:t>
            </a:r>
          </a:p>
          <a:p>
            <a:endParaRPr lang="pt-B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92BB0-6998-42E2-96AE-DE4A7620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1337" y="2133600"/>
            <a:ext cx="3628571" cy="4455886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tx1"/>
                </a:solidFill>
              </a:rPr>
              <a:t>Aqui já é possivel falar do papel da Educomunicação, como promotora da comunicação e educação ...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9C65C5-80FA-44B3-AF30-81227E6CA165}"/>
              </a:ext>
            </a:extLst>
          </p:cNvPr>
          <p:cNvSpPr/>
          <p:nvPr/>
        </p:nvSpPr>
        <p:spPr>
          <a:xfrm>
            <a:off x="2138753" y="2423157"/>
            <a:ext cx="2509373" cy="18019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Educação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10F241-EF1B-4715-80F5-0D666E04A7D4}"/>
              </a:ext>
            </a:extLst>
          </p:cNvPr>
          <p:cNvSpPr/>
          <p:nvPr/>
        </p:nvSpPr>
        <p:spPr>
          <a:xfrm>
            <a:off x="4267199" y="2423157"/>
            <a:ext cx="2351315" cy="18019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Comunicação</a:t>
            </a:r>
          </a:p>
        </p:txBody>
      </p:sp>
    </p:spTree>
    <p:extLst>
      <p:ext uri="{BB962C8B-B14F-4D97-AF65-F5344CB8AC3E}">
        <p14:creationId xmlns:p14="http://schemas.microsoft.com/office/powerpoint/2010/main" val="71977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ED5E-94A6-4EA2-AB6D-160C1CE2FDC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24088" y="2263775"/>
            <a:ext cx="9967912" cy="12747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perspectiva da comunicação como u</a:t>
            </a:r>
            <a:r>
              <a:rPr lang="pt-B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dirty="0"/>
              <a:t>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direito humano fundamental para mostrar na prática como a </a:t>
            </a:r>
            <a:r>
              <a:rPr lang="pt-B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educomunicação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educação ambiental se aliam na construção de um mundo mais justo e sustentável, que respeite e valorize a diversidade e todas as formas de vida.</a:t>
            </a:r>
          </a:p>
        </p:txBody>
      </p:sp>
    </p:spTree>
    <p:extLst>
      <p:ext uri="{BB962C8B-B14F-4D97-AF65-F5344CB8AC3E}">
        <p14:creationId xmlns:p14="http://schemas.microsoft.com/office/powerpoint/2010/main" val="201026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ED5E-94A6-4EA2-AB6D-160C1CE2FDC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75657" y="2263775"/>
            <a:ext cx="10014857" cy="12747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EDUCOMUNICAÇÃO pressupõe não apenas uma maior diversidade de conteúdos em contraposição à monotonia dos discursos hegemônicos, como também processos mais interativos que promovam a aprendizagem coletiva e a desconstrução da visão utilitarista da comunicação, da educação, da natureza e de todos os seus seres (humanos e não humanos). </a:t>
            </a:r>
          </a:p>
        </p:txBody>
      </p:sp>
    </p:spTree>
    <p:extLst>
      <p:ext uri="{BB962C8B-B14F-4D97-AF65-F5344CB8AC3E}">
        <p14:creationId xmlns:p14="http://schemas.microsoft.com/office/powerpoint/2010/main" val="342603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6DFC-3C0F-47E4-9106-326A7A15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MMA - ENCEA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8E930-2924-4503-8C87-D014D7C6A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/>
              <a:t>O conceito Educomunicação Socioambiental passa a ser consolidado no Brasil, quando o Ministério do Meio Ambiente (MMA) inseriu o termo nas Diretrizes para a Estratégia Nacional de Comunicação e Educação Ambiental em Unidades de Conservação (ENCEA),</a:t>
            </a:r>
            <a:r>
              <a:rPr lang="pt-BR" dirty="0"/>
              <a:t> </a:t>
            </a:r>
            <a:r>
              <a:rPr lang="pt-BR" sz="2400" dirty="0"/>
              <a:t>com isso foi criado o Subprograma de Educomunicação Socioambiental, com ações dirigidas especialmente à juventude</a:t>
            </a:r>
            <a:r>
              <a:rPr lang="pt-BR" sz="2400" b="1" dirty="0"/>
              <a:t>. </a:t>
            </a:r>
            <a:endParaRPr lang="pt-BR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005EC-49B9-43A4-94F8-CCFC391EA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2008 – Educomunicação Socioambiental passa a fazer parte do  Programa Nacional de Educação Ambiental - PRONEA</a:t>
            </a:r>
          </a:p>
        </p:txBody>
      </p:sp>
    </p:spTree>
    <p:extLst>
      <p:ext uri="{BB962C8B-B14F-4D97-AF65-F5344CB8AC3E}">
        <p14:creationId xmlns:p14="http://schemas.microsoft.com/office/powerpoint/2010/main" val="177340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7CD0-81CE-49CE-BCDA-5D29B22D9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497114"/>
            <a:ext cx="3200400" cy="954315"/>
          </a:xfrm>
        </p:spPr>
        <p:txBody>
          <a:bodyPr>
            <a:normAutofit fontScale="90000"/>
          </a:bodyPr>
          <a:lstStyle/>
          <a:p>
            <a:r>
              <a:rPr lang="pt-BR" dirty="0"/>
              <a:t>PRINCÍPIOS DA EDUCOMUNICAÇÃO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C6267-3FE9-4D9C-BEE8-E45CF114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85800"/>
            <a:ext cx="7115629" cy="590368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Educomunicação Socioambiental refere-se a um conjunto de ações e valores que são desenvolvidos no âmbito da comunicação ambiental;</a:t>
            </a:r>
          </a:p>
          <a:p>
            <a:pPr>
              <a:lnSpc>
                <a:spcPct val="160000"/>
              </a:lnSpc>
            </a:pPr>
            <a:r>
              <a:rPr lang="pt-BR" sz="2400" dirty="0"/>
              <a:t>Lei nº 9.795/99, que institui a Política Nacional de Educação Ambiental, enfatiza que a educação ambiental requer a democratização dos meios de comunicação de massa e seu comprometimento com os interesses de todos os setores da sociedade (Brasil, 1999).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488E2-81AC-427F-B691-39D90DA4E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451428"/>
            <a:ext cx="3200400" cy="502005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dialogicidade;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liberdade de expressão;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cidadania ativa;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alteridade;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essencialidade da comunicação;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criticidade;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colaboração;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diversidade;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horizontalidade nas relações;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democratização da produção comunicativa e do acesso aos meios de comunicação.</a:t>
            </a:r>
          </a:p>
        </p:txBody>
      </p:sp>
    </p:spTree>
    <p:extLst>
      <p:ext uri="{BB962C8B-B14F-4D97-AF65-F5344CB8AC3E}">
        <p14:creationId xmlns:p14="http://schemas.microsoft.com/office/powerpoint/2010/main" val="2563730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402CB-7747-47E8-A7BB-60E10315C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3209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AEA2EA-08EB-4246-953B-E2E5BD639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9" y="0"/>
            <a:ext cx="12141702" cy="6857999"/>
          </a:xfrm>
          <a:prstGeom prst="rect">
            <a:avLst/>
          </a:prstGeom>
        </p:spPr>
      </p:pic>
      <p:pic>
        <p:nvPicPr>
          <p:cNvPr id="4" name="Vídeo _ O Bom Uso de Medicamentos _ Farmácia e Educomunicação">
            <a:hlinkClick r:id="" action="ppaction://media"/>
            <a:extLst>
              <a:ext uri="{FF2B5EF4-FFF2-40B4-BE49-F238E27FC236}">
                <a16:creationId xmlns:a16="http://schemas.microsoft.com/office/drawing/2014/main" id="{10E42641-303C-4E69-BF18-785DAA203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57627"/>
            <a:ext cx="8315728" cy="63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2655</TotalTime>
  <Words>391</Words>
  <Application>Microsoft Office PowerPoint</Application>
  <PresentationFormat>Widescreen</PresentationFormat>
  <Paragraphs>43</Paragraphs>
  <Slides>12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Rockwell</vt:lpstr>
      <vt:lpstr>Rockwell Condensed</vt:lpstr>
      <vt:lpstr>Times New Roman</vt:lpstr>
      <vt:lpstr>Wingdings</vt:lpstr>
      <vt:lpstr>Wood Type</vt:lpstr>
      <vt:lpstr>Apresentação do PowerPoint</vt:lpstr>
      <vt:lpstr>60 anos de Educomunicação, na América Latina </vt:lpstr>
      <vt:lpstr>Apresentação do PowerPoint</vt:lpstr>
      <vt:lpstr>educomunicação </vt:lpstr>
      <vt:lpstr>perspectiva da comunicação como um direito humano fundamental para mostrar na prática como a educomunicação e educação ambiental se aliam na construção de um mundo mais justo e sustentável, que respeite e valorize a diversidade e todas as formas de vida.</vt:lpstr>
      <vt:lpstr>  a EDUCOMUNICAÇÃO pressupõe não apenas uma maior diversidade de conteúdos em contraposição à monotonia dos discursos hegemônicos, como também processos mais interativos que promovam a aprendizagem coletiva e a desconstrução da visão utilitarista da comunicação, da educação, da natureza e de todos os seus seres (humanos e não humanos). </vt:lpstr>
      <vt:lpstr>MMA - ENCEA</vt:lpstr>
      <vt:lpstr>PRINCÍPIOS DA EDUCOMUNICAÇÃO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RELATO DE UMA EXPERIÊNCIA INTERDISCIPLINAR  NO ÂMBITO DO CURSO DE EDUCOMUNICAÇÃO  DA ECA/USP – AVANÇOS E DESAFIOS</dc:title>
  <dc:creator>caluga</dc:creator>
  <cp:lastModifiedBy>caluga</cp:lastModifiedBy>
  <cp:revision>120</cp:revision>
  <dcterms:created xsi:type="dcterms:W3CDTF">2018-11-10T23:59:15Z</dcterms:created>
  <dcterms:modified xsi:type="dcterms:W3CDTF">2021-11-01T06:45:18Z</dcterms:modified>
</cp:coreProperties>
</file>