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7" r:id="rId4"/>
    <p:sldId id="263" r:id="rId5"/>
    <p:sldId id="264" r:id="rId6"/>
    <p:sldId id="267" r:id="rId7"/>
    <p:sldId id="266" r:id="rId8"/>
    <p:sldId id="265" r:id="rId9"/>
    <p:sldId id="270" r:id="rId10"/>
    <p:sldId id="258" r:id="rId11"/>
    <p:sldId id="261" r:id="rId12"/>
    <p:sldId id="260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8AFD-9960-1C41-AD51-4A196D74C8B8}" type="datetimeFigureOut">
              <a:rPr lang="en-US" smtClean="0"/>
              <a:t>22/10/18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AFD82-84EC-2642-8461-0DA66B0F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ristikuusk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usskind.wordpress.com/2018/05/23/sobre-o-designmodalab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10746997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tacac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ncontro2014.compos.org.br/anais/Docs/GT01_COMUNICACAO_E_CIBERCULTURA/artigocompo_s2014_final_2136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Moda</a:t>
            </a:r>
            <a:r>
              <a:rPr lang="en-US" dirty="0" smtClean="0"/>
              <a:t> e </a:t>
            </a:r>
            <a:r>
              <a:rPr lang="en-US" dirty="0" err="1" smtClean="0"/>
              <a:t>tecnologia</a:t>
            </a:r>
            <a:r>
              <a:rPr lang="en-US" dirty="0" smtClean="0"/>
              <a:t> no </a:t>
            </a:r>
            <a:r>
              <a:rPr lang="en-US" dirty="0" err="1" smtClean="0"/>
              <a:t>contemporâneo</a:t>
            </a:r>
            <a:r>
              <a:rPr lang="en-US" dirty="0" smtClean="0"/>
              <a:t>: </a:t>
            </a:r>
            <a:r>
              <a:rPr lang="en-US" dirty="0" err="1" smtClean="0"/>
              <a:t>algumas</a:t>
            </a:r>
            <a:r>
              <a:rPr lang="en-US" dirty="0" smtClean="0"/>
              <a:t> </a:t>
            </a:r>
            <a:r>
              <a:rPr lang="en-US" dirty="0" err="1" smtClean="0"/>
              <a:t>questões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76079"/>
            <a:ext cx="6400800" cy="1752600"/>
          </a:xfrm>
        </p:spPr>
        <p:txBody>
          <a:bodyPr/>
          <a:lstStyle/>
          <a:p>
            <a:r>
              <a:rPr lang="en-US" dirty="0" err="1" smtClean="0"/>
              <a:t>Profa</a:t>
            </a:r>
            <a:r>
              <a:rPr lang="en-US" dirty="0" smtClean="0"/>
              <a:t> Suzana Avelar</a:t>
            </a:r>
          </a:p>
          <a:p>
            <a:r>
              <a:rPr lang="en-US" dirty="0" err="1" smtClean="0"/>
              <a:t>Têxtil</a:t>
            </a:r>
            <a:r>
              <a:rPr lang="en-US" dirty="0" smtClean="0"/>
              <a:t> e </a:t>
            </a:r>
            <a:r>
              <a:rPr lang="en-US" dirty="0" err="1" smtClean="0"/>
              <a:t>Moda</a:t>
            </a:r>
            <a:r>
              <a:rPr lang="en-US" dirty="0" smtClean="0"/>
              <a:t> - EACH, USP</a:t>
            </a:r>
          </a:p>
          <a:p>
            <a:r>
              <a:rPr lang="en-US" dirty="0" smtClean="0"/>
              <a:t>2018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00" y="5263913"/>
            <a:ext cx="4156200" cy="10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4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Kristi </a:t>
            </a:r>
            <a:r>
              <a:rPr lang="en-US" dirty="0" err="1" smtClean="0"/>
              <a:t>Kuusk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>
                <a:hlinkClick r:id="rId2"/>
              </a:rPr>
              <a:t>http://www.kristikuusk.com</a:t>
            </a:r>
            <a:r>
              <a:rPr lang="en-US" sz="2200" dirty="0" smtClean="0">
                <a:hlinkClick r:id="rId2"/>
              </a:rPr>
              <a:t>/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Fibras</a:t>
            </a:r>
            <a:r>
              <a:rPr lang="en-US" dirty="0" smtClean="0"/>
              <a:t> </a:t>
            </a:r>
            <a:r>
              <a:rPr lang="en-US" dirty="0" err="1" smtClean="0"/>
              <a:t>naturais</a:t>
            </a:r>
            <a:r>
              <a:rPr lang="en-US" dirty="0" smtClean="0"/>
              <a:t> e </a:t>
            </a:r>
            <a:r>
              <a:rPr lang="en-US" dirty="0" err="1" smtClean="0"/>
              <a:t>tecnologias</a:t>
            </a:r>
            <a:r>
              <a:rPr lang="en-US" dirty="0" smtClean="0"/>
              <a:t> </a:t>
            </a:r>
            <a:r>
              <a:rPr lang="en-US" dirty="0" err="1" smtClean="0"/>
              <a:t>digitais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Princípios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Separadas</a:t>
            </a:r>
            <a:r>
              <a:rPr lang="en-US" dirty="0" smtClean="0"/>
              <a:t>: Wearable computers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usam</a:t>
            </a:r>
            <a:r>
              <a:rPr lang="en-US" dirty="0" smtClean="0"/>
              <a:t> </a:t>
            </a:r>
            <a:r>
              <a:rPr lang="en-US" dirty="0" err="1" smtClean="0"/>
              <a:t>fibras</a:t>
            </a:r>
            <a:r>
              <a:rPr lang="en-US" dirty="0" smtClean="0"/>
              <a:t>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única</a:t>
            </a:r>
            <a:r>
              <a:rPr lang="en-US" dirty="0" smtClean="0"/>
              <a:t> </a:t>
            </a:r>
            <a:r>
              <a:rPr lang="en-US" dirty="0" err="1" smtClean="0"/>
              <a:t>funcionalidade</a:t>
            </a:r>
            <a:endParaRPr lang="en-US" dirty="0" smtClean="0"/>
          </a:p>
          <a:p>
            <a:pPr lvl="1"/>
            <a:r>
              <a:rPr lang="en-US" dirty="0" err="1" smtClean="0"/>
              <a:t>Integradas</a:t>
            </a:r>
            <a:r>
              <a:rPr lang="en-US" dirty="0" smtClean="0"/>
              <a:t>: design </a:t>
            </a:r>
            <a:r>
              <a:rPr lang="en-US" dirty="0" err="1" smtClean="0"/>
              <a:t>têxtil+bordados</a:t>
            </a:r>
            <a:r>
              <a:rPr lang="en-US" dirty="0" smtClean="0"/>
              <a:t> e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, </a:t>
            </a:r>
            <a:r>
              <a:rPr lang="en-US" dirty="0" err="1" smtClean="0"/>
              <a:t>podendo</a:t>
            </a:r>
            <a:r>
              <a:rPr lang="en-US" dirty="0" smtClean="0"/>
              <a:t> </a:t>
            </a:r>
            <a:r>
              <a:rPr lang="en-US" dirty="0" err="1" smtClean="0"/>
              <a:t>integrar</a:t>
            </a:r>
            <a:r>
              <a:rPr lang="en-US" dirty="0" smtClean="0"/>
              <a:t> as </a:t>
            </a:r>
            <a:r>
              <a:rPr lang="en-US" dirty="0" err="1" smtClean="0"/>
              <a:t>funções</a:t>
            </a:r>
            <a:endParaRPr lang="en-US" dirty="0" smtClean="0"/>
          </a:p>
          <a:p>
            <a:pPr lvl="1"/>
            <a:r>
              <a:rPr lang="en-US" dirty="0" err="1" smtClean="0"/>
              <a:t>Combinadas</a:t>
            </a:r>
            <a:r>
              <a:rPr lang="en-US" dirty="0" smtClean="0"/>
              <a:t>: </a:t>
            </a:r>
            <a:r>
              <a:rPr lang="en-US" dirty="0" err="1" smtClean="0"/>
              <a:t>funções</a:t>
            </a:r>
            <a:r>
              <a:rPr lang="en-US" dirty="0" smtClean="0"/>
              <a:t> e </a:t>
            </a:r>
            <a:r>
              <a:rPr lang="en-US" dirty="0" err="1" smtClean="0"/>
              <a:t>níveis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complexos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além</a:t>
            </a:r>
            <a:r>
              <a:rPr lang="en-US" dirty="0" smtClean="0"/>
              <a:t> dos </a:t>
            </a:r>
            <a:r>
              <a:rPr lang="en-US" dirty="0" err="1" smtClean="0"/>
              <a:t>aparatos</a:t>
            </a:r>
            <a:r>
              <a:rPr lang="en-US" dirty="0" smtClean="0"/>
              <a:t>, </a:t>
            </a:r>
            <a:r>
              <a:rPr lang="en-US" dirty="0" err="1" smtClean="0"/>
              <a:t>constituindo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no e </a:t>
            </a:r>
            <a:r>
              <a:rPr lang="en-US" dirty="0" err="1" smtClean="0"/>
              <a:t>junto</a:t>
            </a:r>
            <a:r>
              <a:rPr lang="en-US" dirty="0" smtClean="0"/>
              <a:t> do interior das </a:t>
            </a:r>
            <a:r>
              <a:rPr lang="en-US" dirty="0" err="1" smtClean="0"/>
              <a:t>fibras</a:t>
            </a:r>
            <a:endParaRPr lang="en-US" dirty="0" smtClean="0"/>
          </a:p>
          <a:p>
            <a:r>
              <a:rPr lang="en-US" dirty="0" smtClean="0"/>
              <a:t>Ex: Lace Sensor Dress, de </a:t>
            </a:r>
            <a:r>
              <a:rPr lang="en-US" dirty="0" err="1" smtClean="0"/>
              <a:t>Hertenberg</a:t>
            </a:r>
            <a:r>
              <a:rPr lang="en-US" dirty="0" smtClean="0"/>
              <a:t> e Grant: </a:t>
            </a:r>
            <a:r>
              <a:rPr lang="en-US" dirty="0" err="1" smtClean="0"/>
              <a:t>combina</a:t>
            </a:r>
            <a:r>
              <a:rPr lang="en-US" dirty="0" smtClean="0"/>
              <a:t> </a:t>
            </a:r>
            <a:r>
              <a:rPr lang="en-US" dirty="0" err="1" smtClean="0"/>
              <a:t>pressão</a:t>
            </a:r>
            <a:r>
              <a:rPr lang="en-US" dirty="0" smtClean="0"/>
              <a:t> e speakers</a:t>
            </a:r>
          </a:p>
          <a:p>
            <a:r>
              <a:rPr lang="en-US" dirty="0" smtClean="0"/>
              <a:t>The Holy Dress, de Coleman: </a:t>
            </a:r>
            <a:r>
              <a:rPr lang="en-US" dirty="0" err="1" smtClean="0"/>
              <a:t>alimentados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um software de </a:t>
            </a:r>
            <a:r>
              <a:rPr lang="en-US" dirty="0" err="1" smtClean="0"/>
              <a:t>memória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4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Issey</a:t>
            </a:r>
            <a:r>
              <a:rPr lang="en-US" dirty="0" smtClean="0"/>
              <a:t> </a:t>
            </a:r>
            <a:r>
              <a:rPr lang="en-US" dirty="0"/>
              <a:t>Miyake</a:t>
            </a:r>
            <a:br>
              <a:rPr lang="en-US" dirty="0"/>
            </a:br>
            <a:r>
              <a:rPr lang="en-US" sz="1800" dirty="0"/>
              <a:t>https://</a:t>
            </a:r>
            <a:r>
              <a:rPr lang="en-US" sz="1800" dirty="0" err="1"/>
              <a:t>www.youtube.com</a:t>
            </a:r>
            <a:r>
              <a:rPr lang="en-US" sz="1800" dirty="0"/>
              <a:t>/</a:t>
            </a:r>
            <a:r>
              <a:rPr lang="en-US" sz="1800" dirty="0" err="1"/>
              <a:t>watch?v</a:t>
            </a:r>
            <a:r>
              <a:rPr lang="en-US" sz="1800" dirty="0"/>
              <a:t>=4gdxhNnytSs</a:t>
            </a:r>
          </a:p>
        </p:txBody>
      </p:sp>
      <p:pic>
        <p:nvPicPr>
          <p:cNvPr id="4" name="Issey Miyake Origami Fold 132 5 Eco-Fashion line Reality La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83135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Rafela</a:t>
            </a:r>
            <a:r>
              <a:rPr lang="en-US" dirty="0" smtClean="0"/>
              <a:t> Blanche </a:t>
            </a:r>
            <a:r>
              <a:rPr lang="en-US" dirty="0" err="1" smtClean="0"/>
              <a:t>Pires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https://susskind.wordpress.com/2018/05/23/sobre-o-designmodalab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8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Leonie </a:t>
            </a:r>
            <a:r>
              <a:rPr lang="en-US" dirty="0" err="1"/>
              <a:t>Tenthof</a:t>
            </a:r>
            <a:r>
              <a:rPr lang="en-US" dirty="0"/>
              <a:t> van </a:t>
            </a:r>
            <a:r>
              <a:rPr lang="en-US" dirty="0" err="1"/>
              <a:t>Norden</a:t>
            </a:r>
            <a:r>
              <a:rPr lang="en-US" dirty="0"/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200" dirty="0" err="1" smtClean="0"/>
              <a:t>Universidade</a:t>
            </a:r>
            <a:r>
              <a:rPr lang="en-US" sz="2200" dirty="0" smtClean="0"/>
              <a:t> </a:t>
            </a:r>
            <a:r>
              <a:rPr lang="en-US" sz="2200" dirty="0" err="1"/>
              <a:t>Tecnológica</a:t>
            </a:r>
            <a:r>
              <a:rPr lang="en-US" sz="2200" dirty="0"/>
              <a:t> de</a:t>
            </a:r>
            <a:br>
              <a:rPr lang="en-US" sz="2200" dirty="0"/>
            </a:br>
            <a:r>
              <a:rPr lang="en-US" sz="2200" dirty="0"/>
              <a:t>Eindhoven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https://vimeo.com/</a:t>
            </a:r>
            <a:r>
              <a:rPr lang="pt-BR" dirty="0" smtClean="0">
                <a:hlinkClick r:id="rId2"/>
              </a:rPr>
              <a:t>107469973</a:t>
            </a:r>
            <a:r>
              <a:rPr lang="pt-B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3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Rickard </a:t>
            </a:r>
            <a:r>
              <a:rPr lang="en-US" dirty="0" err="1" smtClean="0"/>
              <a:t>Lindqvist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http://atacac.com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96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Iris van </a:t>
            </a:r>
            <a:r>
              <a:rPr lang="en-US" dirty="0" err="1" smtClean="0"/>
              <a:t>Herpen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https://</a:t>
            </a:r>
            <a:r>
              <a:rPr lang="en-US" sz="2200" dirty="0" err="1"/>
              <a:t>www.youtube.com</a:t>
            </a:r>
            <a:r>
              <a:rPr lang="en-US" sz="2200" dirty="0"/>
              <a:t>/</a:t>
            </a:r>
            <a:r>
              <a:rPr lang="en-US" sz="2200" dirty="0" err="1"/>
              <a:t>watch?v</a:t>
            </a:r>
            <a:r>
              <a:rPr lang="en-US" sz="2200" dirty="0"/>
              <a:t>=FiE3yVULRBY</a:t>
            </a:r>
          </a:p>
        </p:txBody>
      </p:sp>
      <p:pic>
        <p:nvPicPr>
          <p:cNvPr id="4" name="Iris van Herpen | Between The Lines | Process fil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192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Vilém</a:t>
            </a:r>
            <a:r>
              <a:rPr lang="en-US" dirty="0" smtClean="0"/>
              <a:t> </a:t>
            </a:r>
            <a:r>
              <a:rPr lang="en-US" dirty="0" err="1" smtClean="0"/>
              <a:t>Flusser</a:t>
            </a:r>
            <a:r>
              <a:rPr lang="en-US" dirty="0" smtClean="0"/>
              <a:t> e Victor </a:t>
            </a:r>
            <a:r>
              <a:rPr lang="en-US" dirty="0" err="1" smtClean="0"/>
              <a:t>Papanek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Sobre</a:t>
            </a:r>
            <a:r>
              <a:rPr lang="en-US" dirty="0" smtClean="0"/>
              <a:t> o designer do </a:t>
            </a:r>
            <a:r>
              <a:rPr lang="en-US" dirty="0" err="1" smtClean="0"/>
              <a:t>futuro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pt-BR" sz="2400" dirty="0" smtClean="0"/>
              <a:t>“</a:t>
            </a:r>
            <a:r>
              <a:rPr lang="pt-BR" sz="2400" dirty="0" err="1" smtClean="0"/>
              <a:t>the</a:t>
            </a:r>
            <a:r>
              <a:rPr lang="pt-BR" sz="2400" dirty="0" smtClean="0"/>
              <a:t> designer must </a:t>
            </a:r>
            <a:r>
              <a:rPr lang="pt-BR" sz="2400" dirty="0" err="1" smtClean="0"/>
              <a:t>be</a:t>
            </a:r>
            <a:r>
              <a:rPr lang="pt-BR" sz="2400" dirty="0" smtClean="0"/>
              <a:t> </a:t>
            </a:r>
            <a:r>
              <a:rPr lang="pt-BR" sz="2400" dirty="0" err="1" smtClean="0"/>
              <a:t>conscious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his</a:t>
            </a:r>
            <a:r>
              <a:rPr lang="pt-BR" sz="2400" dirty="0" smtClean="0"/>
              <a:t> social </a:t>
            </a:r>
            <a:r>
              <a:rPr lang="pt-BR" sz="2400" dirty="0" err="1" smtClean="0"/>
              <a:t>and</a:t>
            </a:r>
            <a:r>
              <a:rPr lang="pt-BR" sz="2400" dirty="0" smtClean="0"/>
              <a:t> moral </a:t>
            </a:r>
            <a:r>
              <a:rPr lang="pt-BR" sz="2400" dirty="0" err="1" smtClean="0"/>
              <a:t>responsibility</a:t>
            </a:r>
            <a:r>
              <a:rPr lang="pt-BR" sz="2400" dirty="0" smtClean="0"/>
              <a:t>. For design </a:t>
            </a:r>
            <a:r>
              <a:rPr lang="pt-BR" sz="2400" dirty="0" err="1" smtClean="0"/>
              <a:t>is</a:t>
            </a:r>
            <a:r>
              <a:rPr lang="pt-BR" sz="2400" dirty="0" smtClean="0"/>
              <a:t> </a:t>
            </a:r>
            <a:r>
              <a:rPr lang="pt-BR" sz="2400" dirty="0" err="1" smtClean="0"/>
              <a:t>the</a:t>
            </a:r>
            <a:r>
              <a:rPr lang="pt-BR" sz="2400" dirty="0" smtClean="0"/>
              <a:t> </a:t>
            </a:r>
            <a:r>
              <a:rPr lang="pt-BR" sz="2400" dirty="0" err="1" smtClean="0"/>
              <a:t>most</a:t>
            </a:r>
            <a:r>
              <a:rPr lang="pt-BR" sz="2400" dirty="0" smtClean="0"/>
              <a:t> </a:t>
            </a:r>
            <a:r>
              <a:rPr lang="pt-BR" sz="2400" dirty="0" err="1" smtClean="0"/>
              <a:t>powerful</a:t>
            </a:r>
            <a:r>
              <a:rPr lang="pt-BR" sz="2400" dirty="0" smtClean="0"/>
              <a:t> tool </a:t>
            </a:r>
            <a:r>
              <a:rPr lang="pt-BR" sz="2400" dirty="0" err="1" smtClean="0"/>
              <a:t>yet</a:t>
            </a:r>
            <a:r>
              <a:rPr lang="pt-BR" sz="2400" dirty="0" smtClean="0"/>
              <a:t> </a:t>
            </a:r>
            <a:r>
              <a:rPr lang="pt-BR" sz="2400" dirty="0" err="1" smtClean="0"/>
              <a:t>given</a:t>
            </a:r>
            <a:r>
              <a:rPr lang="pt-BR" sz="2400" dirty="0" smtClean="0"/>
              <a:t> </a:t>
            </a:r>
            <a:r>
              <a:rPr lang="pt-BR" sz="2400" dirty="0" err="1" smtClean="0"/>
              <a:t>man</a:t>
            </a:r>
            <a:r>
              <a:rPr lang="pt-BR" sz="2400" dirty="0" smtClean="0"/>
              <a:t> </a:t>
            </a:r>
            <a:r>
              <a:rPr lang="pt-BR" sz="2400" dirty="0" err="1" smtClean="0"/>
              <a:t>with</a:t>
            </a:r>
            <a:r>
              <a:rPr lang="pt-BR" sz="2400" dirty="0" smtClean="0"/>
              <a:t> </a:t>
            </a:r>
            <a:r>
              <a:rPr lang="pt-BR" sz="2400" dirty="0" err="1" smtClean="0"/>
              <a:t>which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shape</a:t>
            </a:r>
            <a:r>
              <a:rPr lang="pt-BR" sz="2400" dirty="0" smtClean="0"/>
              <a:t> </a:t>
            </a:r>
            <a:r>
              <a:rPr lang="pt-BR" sz="2400" dirty="0" err="1" smtClean="0"/>
              <a:t>his</a:t>
            </a:r>
            <a:r>
              <a:rPr lang="pt-BR" sz="2400" dirty="0" smtClean="0"/>
              <a:t> </a:t>
            </a:r>
            <a:r>
              <a:rPr lang="pt-BR" sz="2400" dirty="0" err="1" smtClean="0"/>
              <a:t>products</a:t>
            </a:r>
            <a:r>
              <a:rPr lang="pt-BR" sz="2400" dirty="0" smtClean="0"/>
              <a:t>, </a:t>
            </a:r>
            <a:r>
              <a:rPr lang="pt-BR" sz="2400" dirty="0" err="1" smtClean="0"/>
              <a:t>his</a:t>
            </a:r>
            <a:r>
              <a:rPr lang="pt-BR" sz="2400" dirty="0" smtClean="0"/>
              <a:t> </a:t>
            </a:r>
            <a:r>
              <a:rPr lang="pt-BR" sz="2400" dirty="0" err="1" smtClean="0"/>
              <a:t>environments</a:t>
            </a:r>
            <a:r>
              <a:rPr lang="pt-BR" sz="2400" dirty="0" smtClean="0"/>
              <a:t>, </a:t>
            </a:r>
            <a:r>
              <a:rPr lang="pt-BR" sz="2400" dirty="0" err="1" smtClean="0"/>
              <a:t>and</a:t>
            </a:r>
            <a:r>
              <a:rPr lang="pt-BR" sz="2400" dirty="0" smtClean="0"/>
              <a:t>, </a:t>
            </a:r>
            <a:r>
              <a:rPr lang="pt-BR" sz="2400" dirty="0" err="1" smtClean="0"/>
              <a:t>by</a:t>
            </a:r>
            <a:r>
              <a:rPr lang="pt-BR" sz="2400" dirty="0" smtClean="0"/>
              <a:t> </a:t>
            </a:r>
            <a:r>
              <a:rPr lang="pt-BR" sz="2400" dirty="0" err="1" smtClean="0"/>
              <a:t>extension</a:t>
            </a:r>
            <a:r>
              <a:rPr lang="pt-BR" sz="2400" dirty="0" smtClean="0"/>
              <a:t>, </a:t>
            </a:r>
            <a:r>
              <a:rPr lang="pt-BR" sz="2400" dirty="0" err="1" smtClean="0"/>
              <a:t>himself</a:t>
            </a:r>
            <a:r>
              <a:rPr lang="pt-BR" sz="2400" dirty="0" smtClean="0"/>
              <a:t>; </a:t>
            </a:r>
            <a:r>
              <a:rPr lang="pt-BR" sz="2400" dirty="0" err="1" smtClean="0"/>
              <a:t>with</a:t>
            </a:r>
            <a:r>
              <a:rPr lang="pt-BR" sz="2400" dirty="0" smtClean="0"/>
              <a:t> it, </a:t>
            </a:r>
            <a:r>
              <a:rPr lang="pt-BR" sz="2400" dirty="0" err="1" smtClean="0"/>
              <a:t>he</a:t>
            </a:r>
            <a:r>
              <a:rPr lang="pt-BR" sz="2400" dirty="0" smtClean="0"/>
              <a:t> must </a:t>
            </a:r>
            <a:r>
              <a:rPr lang="pt-BR" sz="2400" dirty="0" err="1" smtClean="0"/>
              <a:t>analyse</a:t>
            </a:r>
            <a:r>
              <a:rPr lang="pt-BR" sz="2400" dirty="0" smtClean="0"/>
              <a:t> </a:t>
            </a:r>
            <a:r>
              <a:rPr lang="pt-BR" sz="2400" dirty="0" err="1" smtClean="0"/>
              <a:t>the</a:t>
            </a:r>
            <a:r>
              <a:rPr lang="pt-BR" sz="2400" dirty="0" smtClean="0"/>
              <a:t> </a:t>
            </a:r>
            <a:r>
              <a:rPr lang="pt-BR" sz="2400" dirty="0" err="1" smtClean="0"/>
              <a:t>past</a:t>
            </a:r>
            <a:r>
              <a:rPr lang="pt-BR" sz="2400" dirty="0" smtClean="0"/>
              <a:t> as </a:t>
            </a:r>
            <a:r>
              <a:rPr lang="pt-BR" sz="2400" dirty="0" err="1" smtClean="0"/>
              <a:t>well</a:t>
            </a:r>
            <a:r>
              <a:rPr lang="pt-BR" sz="2400" dirty="0" smtClean="0"/>
              <a:t> as </a:t>
            </a:r>
            <a:r>
              <a:rPr lang="pt-BR" sz="2400" dirty="0" err="1" smtClean="0"/>
              <a:t>the</a:t>
            </a:r>
            <a:r>
              <a:rPr lang="pt-BR" sz="2400" dirty="0" smtClean="0"/>
              <a:t> </a:t>
            </a:r>
            <a:r>
              <a:rPr lang="pt-BR" sz="2400" dirty="0" err="1" smtClean="0"/>
              <a:t>foreseeable</a:t>
            </a:r>
            <a:r>
              <a:rPr lang="pt-BR" sz="2400" dirty="0" smtClean="0"/>
              <a:t> future </a:t>
            </a:r>
            <a:r>
              <a:rPr lang="pt-BR" sz="2400" dirty="0" err="1" smtClean="0"/>
              <a:t>consequences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his</a:t>
            </a:r>
            <a:r>
              <a:rPr lang="pt-BR" sz="2400" dirty="0" smtClean="0"/>
              <a:t> </a:t>
            </a:r>
            <a:r>
              <a:rPr lang="pt-BR" sz="2400" dirty="0" err="1" smtClean="0"/>
              <a:t>acts</a:t>
            </a:r>
            <a:r>
              <a:rPr lang="pt-BR" sz="2400" dirty="0" smtClean="0"/>
              <a:t>.” </a:t>
            </a:r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Reflexão</a:t>
            </a:r>
            <a:r>
              <a:rPr lang="en-US" dirty="0" smtClean="0"/>
              <a:t> e </a:t>
            </a:r>
            <a:r>
              <a:rPr lang="en-US" dirty="0" err="1" smtClean="0"/>
              <a:t>propósito</a:t>
            </a:r>
            <a:r>
              <a:rPr lang="en-US" dirty="0" smtClean="0"/>
              <a:t> do </a:t>
            </a:r>
            <a:r>
              <a:rPr lang="en-US" dirty="0" err="1" smtClean="0"/>
              <a:t>produto</a:t>
            </a:r>
            <a:r>
              <a:rPr lang="en-US" dirty="0" smtClean="0"/>
              <a:t> </a:t>
            </a:r>
            <a:r>
              <a:rPr lang="en-US" dirty="0" err="1" smtClean="0"/>
              <a:t>criado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“</a:t>
            </a:r>
            <a:r>
              <a:rPr lang="pt-BR" sz="2400" dirty="0" err="1"/>
              <a:t>That</a:t>
            </a:r>
            <a:r>
              <a:rPr lang="pt-BR" sz="2400" dirty="0"/>
              <a:t> </a:t>
            </a:r>
            <a:r>
              <a:rPr lang="pt-BR" sz="2400" dirty="0" err="1"/>
              <a:t>which</a:t>
            </a:r>
            <a:r>
              <a:rPr lang="pt-BR" sz="2400" dirty="0"/>
              <a:t> </a:t>
            </a:r>
            <a:r>
              <a:rPr lang="pt-BR" sz="2400" dirty="0" err="1"/>
              <a:t>we</a:t>
            </a:r>
            <a:r>
              <a:rPr lang="pt-BR" sz="2400" dirty="0"/>
              <a:t> </a:t>
            </a:r>
            <a:r>
              <a:rPr lang="pt-BR" sz="2400" dirty="0" err="1"/>
              <a:t>throw</a:t>
            </a:r>
            <a:r>
              <a:rPr lang="pt-BR" sz="2400" dirty="0"/>
              <a:t> </a:t>
            </a:r>
            <a:r>
              <a:rPr lang="pt-BR" sz="2400" dirty="0" err="1"/>
              <a:t>away</a:t>
            </a:r>
            <a:r>
              <a:rPr lang="pt-BR" sz="2400" dirty="0"/>
              <a:t>, </a:t>
            </a:r>
            <a:r>
              <a:rPr lang="pt-BR" sz="2400" dirty="0" err="1"/>
              <a:t>we</a:t>
            </a:r>
            <a:r>
              <a:rPr lang="pt-BR" sz="2400" dirty="0"/>
              <a:t> </a:t>
            </a:r>
            <a:r>
              <a:rPr lang="pt-BR" sz="2400" dirty="0" err="1"/>
              <a:t>fail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value</a:t>
            </a:r>
            <a:r>
              <a:rPr lang="pt-BR" sz="2400" dirty="0"/>
              <a:t>.</a:t>
            </a:r>
          </a:p>
          <a:p>
            <a:pPr marL="0" indent="0">
              <a:buNone/>
            </a:pPr>
            <a:r>
              <a:rPr lang="pt-BR" sz="2400" dirty="0" err="1"/>
              <a:t>When</a:t>
            </a:r>
            <a:r>
              <a:rPr lang="pt-BR" sz="2400" dirty="0"/>
              <a:t> </a:t>
            </a:r>
            <a:r>
              <a:rPr lang="pt-BR" sz="2400" dirty="0" err="1"/>
              <a:t>we</a:t>
            </a:r>
            <a:r>
              <a:rPr lang="pt-BR" sz="2400" dirty="0"/>
              <a:t> design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plan</a:t>
            </a:r>
            <a:r>
              <a:rPr lang="pt-BR" sz="2400" dirty="0"/>
              <a:t> </a:t>
            </a:r>
            <a:r>
              <a:rPr lang="pt-BR" sz="2400" dirty="0" err="1"/>
              <a:t>things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be</a:t>
            </a:r>
            <a:r>
              <a:rPr lang="pt-BR" sz="2400" dirty="0"/>
              <a:t> </a:t>
            </a:r>
            <a:r>
              <a:rPr lang="pt-BR" sz="2400" dirty="0" err="1"/>
              <a:t>discarded</a:t>
            </a:r>
            <a:r>
              <a:rPr lang="pt-BR" sz="2400" dirty="0"/>
              <a:t>, </a:t>
            </a:r>
            <a:r>
              <a:rPr lang="pt-BR" sz="2400" dirty="0" err="1"/>
              <a:t>we</a:t>
            </a:r>
            <a:r>
              <a:rPr lang="pt-BR" sz="2400" dirty="0"/>
              <a:t> </a:t>
            </a:r>
            <a:r>
              <a:rPr lang="pt-BR" sz="2400" dirty="0" err="1"/>
              <a:t>exercise</a:t>
            </a:r>
            <a:r>
              <a:rPr lang="pt-BR" sz="2400" dirty="0"/>
              <a:t> </a:t>
            </a:r>
            <a:r>
              <a:rPr lang="pt-BR" sz="2400" dirty="0" err="1"/>
              <a:t>insufficient</a:t>
            </a:r>
            <a:r>
              <a:rPr lang="pt-BR" sz="2400" dirty="0"/>
              <a:t> </a:t>
            </a:r>
            <a:r>
              <a:rPr lang="pt-BR" sz="2400" dirty="0" err="1"/>
              <a:t>care</a:t>
            </a:r>
            <a:r>
              <a:rPr lang="pt-BR" sz="2400" dirty="0"/>
              <a:t> in </a:t>
            </a:r>
            <a:r>
              <a:rPr lang="pt-BR" sz="2400" dirty="0" err="1"/>
              <a:t>designing</a:t>
            </a:r>
            <a:r>
              <a:rPr lang="pt-BR" sz="2400" dirty="0"/>
              <a:t> </a:t>
            </a:r>
            <a:r>
              <a:rPr lang="pt-BR" sz="2400" dirty="0" err="1"/>
              <a:t>or</a:t>
            </a:r>
            <a:r>
              <a:rPr lang="pt-BR" sz="2400" dirty="0"/>
              <a:t> in </a:t>
            </a:r>
            <a:r>
              <a:rPr lang="pt-BR" sz="2400" dirty="0" err="1"/>
              <a:t>considering</a:t>
            </a:r>
            <a:r>
              <a:rPr lang="pt-BR" sz="2400" dirty="0"/>
              <a:t> </a:t>
            </a:r>
            <a:r>
              <a:rPr lang="pt-BR" sz="2400" dirty="0" err="1"/>
              <a:t>safety</a:t>
            </a:r>
            <a:r>
              <a:rPr lang="pt-BR" sz="2400" dirty="0"/>
              <a:t> </a:t>
            </a:r>
            <a:r>
              <a:rPr lang="pt-BR" sz="2400" dirty="0" err="1"/>
              <a:t>factors</a:t>
            </a:r>
            <a:r>
              <a:rPr lang="pt-BR" sz="2400" dirty="0" smtClean="0"/>
              <a:t>.”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103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Materiais</a:t>
            </a:r>
            <a:r>
              <a:rPr lang="en-US" dirty="0" smtClean="0"/>
              <a:t> e </a:t>
            </a:r>
            <a:r>
              <a:rPr lang="en-US" dirty="0" err="1" smtClean="0"/>
              <a:t>abordagens</a:t>
            </a:r>
            <a:r>
              <a:rPr lang="en-US" dirty="0" smtClean="0"/>
              <a:t> de </a:t>
            </a:r>
            <a:r>
              <a:rPr lang="en-US" dirty="0" err="1" smtClean="0"/>
              <a:t>pesquisa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Fibras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bioquímica</a:t>
            </a:r>
            <a:r>
              <a:rPr lang="en-US" dirty="0" smtClean="0"/>
              <a:t> </a:t>
            </a:r>
            <a:r>
              <a:rPr lang="en-US" dirty="0" err="1" smtClean="0"/>
              <a:t>têxtil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Enzimas</a:t>
            </a:r>
            <a:endParaRPr lang="en-US" dirty="0" smtClean="0"/>
          </a:p>
          <a:p>
            <a:pPr lvl="1"/>
            <a:r>
              <a:rPr lang="en-US" dirty="0" smtClean="0"/>
              <a:t>Agar (</a:t>
            </a:r>
            <a:r>
              <a:rPr lang="en-US" dirty="0" err="1" smtClean="0"/>
              <a:t>Thamires</a:t>
            </a:r>
            <a:r>
              <a:rPr lang="en-US" dirty="0" smtClean="0"/>
              <a:t> Pontes)</a:t>
            </a:r>
            <a:endParaRPr lang="en-US" dirty="0"/>
          </a:p>
          <a:p>
            <a:pPr lvl="1"/>
            <a:r>
              <a:rPr lang="en-US" dirty="0" err="1" smtClean="0"/>
              <a:t>Fibras</a:t>
            </a:r>
            <a:r>
              <a:rPr lang="en-US" dirty="0" smtClean="0"/>
              <a:t> </a:t>
            </a:r>
            <a:r>
              <a:rPr lang="en-US" dirty="0" err="1" smtClean="0"/>
              <a:t>sustentáveis</a:t>
            </a:r>
            <a:r>
              <a:rPr lang="en-US" dirty="0" smtClean="0"/>
              <a:t>: </a:t>
            </a:r>
            <a:r>
              <a:rPr lang="en-US" dirty="0" err="1" smtClean="0"/>
              <a:t>palha</a:t>
            </a:r>
            <a:r>
              <a:rPr lang="en-US" dirty="0" smtClean="0"/>
              <a:t> de </a:t>
            </a:r>
            <a:r>
              <a:rPr lang="en-US" dirty="0" err="1" smtClean="0"/>
              <a:t>milho</a:t>
            </a:r>
            <a:r>
              <a:rPr lang="en-US" dirty="0" smtClean="0"/>
              <a:t>, </a:t>
            </a:r>
            <a:r>
              <a:rPr lang="en-US" dirty="0" err="1" smtClean="0"/>
              <a:t>quitosana</a:t>
            </a:r>
            <a:r>
              <a:rPr lang="en-US" dirty="0" smtClean="0"/>
              <a:t>, </a:t>
            </a:r>
            <a:r>
              <a:rPr lang="en-US" dirty="0" err="1" smtClean="0"/>
              <a:t>fibra</a:t>
            </a:r>
            <a:r>
              <a:rPr lang="en-US" dirty="0" smtClean="0"/>
              <a:t> de </a:t>
            </a:r>
            <a:r>
              <a:rPr lang="en-US" dirty="0" err="1" smtClean="0"/>
              <a:t>bambu</a:t>
            </a:r>
            <a:r>
              <a:rPr lang="en-US" dirty="0" smtClean="0"/>
              <a:t>, </a:t>
            </a:r>
            <a:r>
              <a:rPr lang="en-US" dirty="0" err="1" smtClean="0"/>
              <a:t>fibra</a:t>
            </a:r>
            <a:r>
              <a:rPr lang="en-US" dirty="0" smtClean="0"/>
              <a:t> de </a:t>
            </a:r>
            <a:r>
              <a:rPr lang="en-US" dirty="0" err="1" smtClean="0"/>
              <a:t>cana</a:t>
            </a:r>
            <a:r>
              <a:rPr lang="en-US" dirty="0" smtClean="0"/>
              <a:t>-de-</a:t>
            </a:r>
            <a:r>
              <a:rPr lang="en-US" dirty="0" err="1" smtClean="0"/>
              <a:t>açúcar</a:t>
            </a:r>
            <a:r>
              <a:rPr lang="en-US" dirty="0" smtClean="0"/>
              <a:t>, </a:t>
            </a:r>
            <a:r>
              <a:rPr lang="en-US" dirty="0" err="1" smtClean="0"/>
              <a:t>fibra</a:t>
            </a:r>
            <a:r>
              <a:rPr lang="en-US" dirty="0" smtClean="0"/>
              <a:t> de </a:t>
            </a:r>
            <a:r>
              <a:rPr lang="en-US" dirty="0" err="1" smtClean="0"/>
              <a:t>reciclados</a:t>
            </a:r>
            <a:r>
              <a:rPr lang="en-US" dirty="0" smtClean="0"/>
              <a:t> (PET e </a:t>
            </a:r>
            <a:r>
              <a:rPr lang="en-US" dirty="0" err="1" smtClean="0"/>
              <a:t>tecidos</a:t>
            </a:r>
            <a:r>
              <a:rPr lang="en-US" dirty="0" smtClean="0"/>
              <a:t> </a:t>
            </a:r>
            <a:r>
              <a:rPr lang="en-US" dirty="0" err="1" smtClean="0"/>
              <a:t>desfibrilados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Nanotecnologia</a:t>
            </a:r>
            <a:endParaRPr lang="en-US" dirty="0"/>
          </a:p>
          <a:p>
            <a:r>
              <a:rPr lang="en-US" dirty="0" err="1" smtClean="0"/>
              <a:t>Sustentabilidade</a:t>
            </a:r>
            <a:endParaRPr lang="en-US" dirty="0" smtClean="0"/>
          </a:p>
          <a:p>
            <a:r>
              <a:rPr lang="en-US" dirty="0" err="1" smtClean="0"/>
              <a:t>Fabricação</a:t>
            </a:r>
            <a:r>
              <a:rPr lang="en-US" dirty="0" smtClean="0"/>
              <a:t>: </a:t>
            </a:r>
            <a:r>
              <a:rPr lang="en-US" dirty="0" err="1" smtClean="0"/>
              <a:t>maquinário</a:t>
            </a:r>
            <a:r>
              <a:rPr lang="en-US" dirty="0" smtClean="0"/>
              <a:t> e </a:t>
            </a:r>
            <a:r>
              <a:rPr lang="en-US" dirty="0" err="1" smtClean="0"/>
              <a:t>processos</a:t>
            </a:r>
            <a:r>
              <a:rPr lang="en-US" dirty="0" smtClean="0"/>
              <a:t> </a:t>
            </a:r>
            <a:r>
              <a:rPr lang="en-US" dirty="0" err="1" smtClean="0"/>
              <a:t>criativos</a:t>
            </a:r>
            <a:endParaRPr lang="en-US" dirty="0" smtClean="0"/>
          </a:p>
          <a:p>
            <a:r>
              <a:rPr lang="en-US" dirty="0" err="1" smtClean="0"/>
              <a:t>Biomimetismo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Processos</a:t>
            </a:r>
            <a:r>
              <a:rPr lang="en-US" dirty="0" smtClean="0"/>
              <a:t> </a:t>
            </a:r>
            <a:r>
              <a:rPr lang="en-US" dirty="0" err="1" smtClean="0"/>
              <a:t>criativos</a:t>
            </a:r>
            <a:r>
              <a:rPr lang="en-US" dirty="0" smtClean="0"/>
              <a:t> e </a:t>
            </a:r>
            <a:r>
              <a:rPr lang="en-US" dirty="0" err="1" smtClean="0"/>
              <a:t>produtivos</a:t>
            </a:r>
            <a:r>
              <a:rPr lang="en-US" dirty="0" smtClean="0"/>
              <a:t> do </a:t>
            </a:r>
            <a:r>
              <a:rPr lang="en-US" dirty="0" err="1" smtClean="0"/>
              <a:t>século</a:t>
            </a:r>
            <a:r>
              <a:rPr lang="en-US" dirty="0" smtClean="0"/>
              <a:t> XX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Fundamentados</a:t>
            </a:r>
            <a:r>
              <a:rPr lang="en-US" dirty="0" smtClean="0"/>
              <a:t> </a:t>
            </a:r>
            <a:r>
              <a:rPr lang="en-US" dirty="0" err="1" smtClean="0"/>
              <a:t>numa</a:t>
            </a:r>
            <a:r>
              <a:rPr lang="en-US" dirty="0" smtClean="0"/>
              <a:t> </a:t>
            </a:r>
            <a:r>
              <a:rPr lang="en-US" dirty="0" err="1" smtClean="0"/>
              <a:t>lógica</a:t>
            </a:r>
            <a:r>
              <a:rPr lang="en-US" dirty="0" smtClean="0"/>
              <a:t> </a:t>
            </a:r>
            <a:r>
              <a:rPr lang="en-US" dirty="0" err="1" smtClean="0"/>
              <a:t>hierárquica</a:t>
            </a:r>
            <a:r>
              <a:rPr lang="en-US" dirty="0" smtClean="0"/>
              <a:t> da </a:t>
            </a:r>
            <a:r>
              <a:rPr lang="en-US" dirty="0" err="1" smtClean="0"/>
              <a:t>produção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série</a:t>
            </a:r>
            <a:r>
              <a:rPr lang="en-US" dirty="0" smtClean="0"/>
              <a:t>, </a:t>
            </a:r>
            <a:r>
              <a:rPr lang="en-US" dirty="0" err="1" smtClean="0"/>
              <a:t>própria</a:t>
            </a:r>
            <a:r>
              <a:rPr lang="en-US" dirty="0" smtClean="0"/>
              <a:t> do </a:t>
            </a:r>
            <a:r>
              <a:rPr lang="en-US" dirty="0" err="1" smtClean="0"/>
              <a:t>período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Materiais</a:t>
            </a:r>
            <a:r>
              <a:rPr lang="en-US" dirty="0" smtClean="0"/>
              <a:t> e </a:t>
            </a:r>
            <a:r>
              <a:rPr lang="en-US" dirty="0" err="1" smtClean="0"/>
              <a:t>maquinário</a:t>
            </a:r>
            <a:endParaRPr lang="en-US" dirty="0" smtClean="0"/>
          </a:p>
          <a:p>
            <a:r>
              <a:rPr lang="en-US" dirty="0" err="1" smtClean="0"/>
              <a:t>Escritórios</a:t>
            </a:r>
            <a:r>
              <a:rPr lang="en-US" dirty="0" smtClean="0"/>
              <a:t> de </a:t>
            </a:r>
            <a:r>
              <a:rPr lang="en-US" dirty="0" err="1" smtClean="0"/>
              <a:t>estilo</a:t>
            </a:r>
            <a:endParaRPr lang="en-US" dirty="0" smtClean="0"/>
          </a:p>
          <a:p>
            <a:pPr lvl="1"/>
            <a:r>
              <a:rPr lang="en-US" dirty="0" err="1" smtClean="0"/>
              <a:t>Temas</a:t>
            </a:r>
            <a:endParaRPr lang="en-US" dirty="0" smtClean="0"/>
          </a:p>
          <a:p>
            <a:pPr lvl="1"/>
            <a:r>
              <a:rPr lang="en-US" dirty="0" err="1" smtClean="0"/>
              <a:t>Cartela</a:t>
            </a:r>
            <a:r>
              <a:rPr lang="en-US" dirty="0" smtClean="0"/>
              <a:t> de </a:t>
            </a:r>
            <a:r>
              <a:rPr lang="en-US" dirty="0" err="1" smtClean="0"/>
              <a:t>cor</a:t>
            </a:r>
            <a:endParaRPr lang="en-US" dirty="0" smtClean="0"/>
          </a:p>
          <a:p>
            <a:pPr lvl="1"/>
            <a:r>
              <a:rPr lang="en-US" dirty="0" err="1" smtClean="0"/>
              <a:t>Formas</a:t>
            </a:r>
            <a:r>
              <a:rPr lang="en-US" dirty="0" smtClean="0"/>
              <a:t>, volumes e </a:t>
            </a:r>
            <a:r>
              <a:rPr lang="en-US" dirty="0" err="1" smtClean="0"/>
              <a:t>texturas</a:t>
            </a:r>
            <a:endParaRPr lang="en-US" dirty="0" smtClean="0"/>
          </a:p>
          <a:p>
            <a:pPr lvl="1"/>
            <a:r>
              <a:rPr lang="en-US" dirty="0" err="1" smtClean="0"/>
              <a:t>Cadernos</a:t>
            </a:r>
            <a:endParaRPr lang="en-US" dirty="0" smtClean="0"/>
          </a:p>
          <a:p>
            <a:r>
              <a:rPr lang="en-US" dirty="0" err="1" smtClean="0"/>
              <a:t>Planejamento</a:t>
            </a:r>
            <a:r>
              <a:rPr lang="en-US" dirty="0" smtClean="0"/>
              <a:t> de </a:t>
            </a:r>
            <a:r>
              <a:rPr lang="en-US" dirty="0" err="1" smtClean="0"/>
              <a:t>coleção</a:t>
            </a:r>
            <a:endParaRPr lang="en-US" dirty="0" smtClean="0"/>
          </a:p>
          <a:p>
            <a:r>
              <a:rPr lang="en-US" dirty="0" err="1" smtClean="0"/>
              <a:t>Pilotagem</a:t>
            </a:r>
            <a:endParaRPr lang="en-US" dirty="0" smtClean="0"/>
          </a:p>
          <a:p>
            <a:r>
              <a:rPr lang="en-US" dirty="0" err="1" smtClean="0"/>
              <a:t>Produção</a:t>
            </a:r>
            <a:endParaRPr lang="en-US" dirty="0" smtClean="0"/>
          </a:p>
          <a:p>
            <a:r>
              <a:rPr lang="en-US" dirty="0" err="1" smtClean="0"/>
              <a:t>Promoção</a:t>
            </a:r>
            <a:endParaRPr lang="en-US" dirty="0" smtClean="0"/>
          </a:p>
          <a:p>
            <a:r>
              <a:rPr lang="en-US" dirty="0" err="1" smtClean="0"/>
              <a:t>Distribuição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7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Processos</a:t>
            </a:r>
            <a:r>
              <a:rPr lang="en-US" dirty="0" smtClean="0"/>
              <a:t> </a:t>
            </a:r>
            <a:r>
              <a:rPr lang="en-US" dirty="0" err="1" smtClean="0"/>
              <a:t>criativos</a:t>
            </a:r>
            <a:r>
              <a:rPr lang="en-US" dirty="0" smtClean="0"/>
              <a:t> e </a:t>
            </a:r>
            <a:r>
              <a:rPr lang="en-US" dirty="0" err="1" smtClean="0"/>
              <a:t>produtivos</a:t>
            </a:r>
            <a:r>
              <a:rPr lang="en-US" dirty="0" smtClean="0"/>
              <a:t> </a:t>
            </a:r>
            <a:r>
              <a:rPr lang="en-US" dirty="0" err="1" smtClean="0"/>
              <a:t>atuais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Diversidade</a:t>
            </a:r>
            <a:r>
              <a:rPr lang="en-US" dirty="0" smtClean="0"/>
              <a:t> dos </a:t>
            </a:r>
            <a:r>
              <a:rPr lang="en-US" dirty="0" err="1" smtClean="0"/>
              <a:t>processos</a:t>
            </a:r>
            <a:r>
              <a:rPr lang="en-US" dirty="0" smtClean="0"/>
              <a:t> de </a:t>
            </a:r>
            <a:r>
              <a:rPr lang="en-US" dirty="0" err="1" smtClean="0"/>
              <a:t>criação</a:t>
            </a:r>
            <a:r>
              <a:rPr lang="en-US" dirty="0" smtClean="0"/>
              <a:t> e de </a:t>
            </a:r>
            <a:r>
              <a:rPr lang="en-US" dirty="0" err="1" smtClean="0"/>
              <a:t>produção</a:t>
            </a:r>
            <a:endParaRPr lang="en-US" dirty="0" smtClean="0"/>
          </a:p>
          <a:p>
            <a:r>
              <a:rPr lang="en-US" dirty="0" err="1" smtClean="0"/>
              <a:t>Estamos</a:t>
            </a:r>
            <a:r>
              <a:rPr lang="en-US" dirty="0" smtClean="0"/>
              <a:t> </a:t>
            </a:r>
            <a:r>
              <a:rPr lang="en-US" dirty="0" err="1" smtClean="0"/>
              <a:t>constituindo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nova </a:t>
            </a:r>
            <a:r>
              <a:rPr lang="en-US" dirty="0" err="1" smtClean="0"/>
              <a:t>lógica</a:t>
            </a:r>
            <a:r>
              <a:rPr lang="en-US" dirty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foge</a:t>
            </a:r>
            <a:r>
              <a:rPr lang="en-US" dirty="0" smtClean="0"/>
              <a:t> </a:t>
            </a:r>
            <a:r>
              <a:rPr lang="en-US" dirty="0" err="1" smtClean="0"/>
              <a:t>daquela</a:t>
            </a:r>
            <a:r>
              <a:rPr lang="en-US" dirty="0" smtClean="0"/>
              <a:t> </a:t>
            </a:r>
            <a:r>
              <a:rPr lang="en-US" dirty="0" err="1" smtClean="0"/>
              <a:t>hierárquica</a:t>
            </a:r>
            <a:r>
              <a:rPr lang="en-US" dirty="0" smtClean="0"/>
              <a:t>,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característica</a:t>
            </a:r>
            <a:r>
              <a:rPr lang="en-US" dirty="0" smtClean="0"/>
              <a:t> do </a:t>
            </a:r>
            <a:r>
              <a:rPr lang="en-US" dirty="0" err="1" smtClean="0"/>
              <a:t>século</a:t>
            </a:r>
            <a:r>
              <a:rPr lang="en-US" dirty="0" smtClean="0"/>
              <a:t> XX</a:t>
            </a:r>
          </a:p>
          <a:p>
            <a:r>
              <a:rPr lang="en-US" dirty="0" err="1" smtClean="0"/>
              <a:t>Pluralidade</a:t>
            </a:r>
            <a:r>
              <a:rPr lang="en-US" dirty="0" smtClean="0"/>
              <a:t> dos </a:t>
            </a:r>
            <a:r>
              <a:rPr lang="en-US" dirty="0" err="1" smtClean="0"/>
              <a:t>formatos</a:t>
            </a:r>
            <a:r>
              <a:rPr lang="en-US" dirty="0" smtClean="0"/>
              <a:t> de </a:t>
            </a:r>
            <a:r>
              <a:rPr lang="en-US" dirty="0" err="1" smtClean="0"/>
              <a:t>empresa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Feito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mão</a:t>
            </a:r>
            <a:endParaRPr lang="en-US" dirty="0" smtClean="0"/>
          </a:p>
          <a:p>
            <a:r>
              <a:rPr lang="en-US" dirty="0" err="1" smtClean="0"/>
              <a:t>Maquinário</a:t>
            </a:r>
            <a:r>
              <a:rPr lang="en-US" dirty="0" smtClean="0"/>
              <a:t> industrial (</a:t>
            </a:r>
            <a:r>
              <a:rPr lang="en-US" dirty="0" err="1" smtClean="0"/>
              <a:t>desde</a:t>
            </a:r>
            <a:r>
              <a:rPr lang="en-US" dirty="0" smtClean="0"/>
              <a:t> as </a:t>
            </a:r>
            <a:r>
              <a:rPr lang="en-US" dirty="0" err="1" smtClean="0"/>
              <a:t>máquinas</a:t>
            </a:r>
            <a:r>
              <a:rPr lang="en-US" dirty="0" smtClean="0"/>
              <a:t> de </a:t>
            </a:r>
            <a:r>
              <a:rPr lang="en-US" dirty="0" err="1" smtClean="0"/>
              <a:t>costura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aquelas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produzem</a:t>
            </a:r>
            <a:r>
              <a:rPr lang="en-US" dirty="0" smtClean="0"/>
              <a:t> a </a:t>
            </a:r>
            <a:r>
              <a:rPr lang="en-US" dirty="0" err="1" smtClean="0"/>
              <a:t>peça</a:t>
            </a:r>
            <a:r>
              <a:rPr lang="en-US" dirty="0" smtClean="0"/>
              <a:t> </a:t>
            </a:r>
            <a:r>
              <a:rPr lang="en-US" dirty="0" err="1" smtClean="0"/>
              <a:t>inteira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9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6646"/>
            <a:ext cx="8229600" cy="611137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“Neste </a:t>
            </a:r>
            <a:r>
              <a:rPr lang="pt-BR" dirty="0"/>
              <a:t>trabalho, a ‘hibridação’ está relacionada a um processo de rápida junção  entre inúmeros elementos de naturezas diferentes, que se intensificam com as tecnologias digitais. Isso pode provir de práticas biológicas e químicas realizadas não apenas sobre o próprio corpo humano, como também sobre o meio ambiente. Também pode surgir na sobreposição de culturas originando outras, como nos mostra </a:t>
            </a:r>
            <a:r>
              <a:rPr lang="pt-BR" dirty="0" err="1"/>
              <a:t>Derrick</a:t>
            </a:r>
            <a:r>
              <a:rPr lang="pt-BR" dirty="0"/>
              <a:t> de </a:t>
            </a:r>
            <a:r>
              <a:rPr lang="pt-BR" dirty="0" err="1"/>
              <a:t>Kerckhove</a:t>
            </a:r>
            <a:r>
              <a:rPr lang="pt-BR" dirty="0"/>
              <a:t>. Em específico, esse autor sugere que a hibridação pode se dar tanto na língua e nos movimentos migratórios como também na transposição dos objetos para o formato digital. Neste caso, a invenção passa a ser vista como uma bricolagem digital a partir de misturas e </a:t>
            </a:r>
            <a:r>
              <a:rPr lang="pt-BR" i="1" dirty="0" err="1"/>
              <a:t>samplings</a:t>
            </a:r>
            <a:r>
              <a:rPr lang="pt-BR" dirty="0"/>
              <a:t>, cultivados por </a:t>
            </a:r>
            <a:r>
              <a:rPr lang="pt-BR" i="1" dirty="0"/>
              <a:t>softwares</a:t>
            </a:r>
            <a:r>
              <a:rPr lang="pt-BR" dirty="0"/>
              <a:t>. Com o processo de globalização vem a implosão em que todas as culturas se sobrepõem, inclusive a cultura corporal, em que aparatos tecnológicos acabam alterando as condições de vida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Para </a:t>
            </a:r>
            <a:r>
              <a:rPr lang="pt-BR" dirty="0" err="1"/>
              <a:t>Derrick</a:t>
            </a:r>
            <a:r>
              <a:rPr lang="pt-BR" dirty="0"/>
              <a:t> de </a:t>
            </a:r>
            <a:r>
              <a:rPr lang="pt-BR" dirty="0" err="1"/>
              <a:t>Kerckhove</a:t>
            </a:r>
            <a:r>
              <a:rPr lang="pt-BR" dirty="0"/>
              <a:t>, os principais elementos de hibridização que temos são os genes, os átomos e os </a:t>
            </a:r>
            <a:r>
              <a:rPr lang="pt-BR" i="1" dirty="0"/>
              <a:t>bits</a:t>
            </a:r>
            <a:r>
              <a:rPr lang="pt-BR" dirty="0"/>
              <a:t>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Quando </a:t>
            </a:r>
            <a:r>
              <a:rPr lang="pt-BR" dirty="0"/>
              <a:t>a hibridização acontece, cada elemento se integra a outros ou se parte, na tentativa de isolamento, isto é, na busca de uma ‘pureza’, justificando ou apontando a intensificação de fundamentalismos. (Informações extraídas do catálogo de apresentação do evento “</a:t>
            </a:r>
            <a:r>
              <a:rPr lang="pt-BR" dirty="0" err="1"/>
              <a:t>Hybrid</a:t>
            </a:r>
            <a:r>
              <a:rPr lang="pt-BR" dirty="0"/>
              <a:t> – living in </a:t>
            </a:r>
            <a:r>
              <a:rPr lang="pt-BR" dirty="0" err="1"/>
              <a:t>paradox</a:t>
            </a:r>
            <a:r>
              <a:rPr lang="pt-BR" dirty="0"/>
              <a:t>”, do Festival de Arte Eletrônica de 2005, Linz, Áustria.</a:t>
            </a:r>
            <a:r>
              <a:rPr lang="pt-BR" dirty="0" smtClean="0"/>
              <a:t>)”</a:t>
            </a:r>
            <a:endParaRPr lang="pt-BR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AVELAR, S. (2008). </a:t>
            </a:r>
            <a:r>
              <a:rPr lang="en-US" i="1" dirty="0" err="1" smtClean="0"/>
              <a:t>Moda</a:t>
            </a:r>
            <a:r>
              <a:rPr lang="en-US" i="1" dirty="0" smtClean="0"/>
              <a:t>, </a:t>
            </a:r>
            <a:r>
              <a:rPr lang="en-US" i="1" dirty="0" err="1" smtClean="0"/>
              <a:t>globalização</a:t>
            </a:r>
            <a:r>
              <a:rPr lang="en-US" i="1" dirty="0" smtClean="0"/>
              <a:t> e </a:t>
            </a:r>
            <a:r>
              <a:rPr lang="en-US" i="1" dirty="0" err="1" smtClean="0"/>
              <a:t>novas</a:t>
            </a:r>
            <a:r>
              <a:rPr lang="en-US" i="1" dirty="0" smtClean="0"/>
              <a:t> </a:t>
            </a:r>
            <a:r>
              <a:rPr lang="en-US" i="1" dirty="0" err="1" smtClean="0"/>
              <a:t>tecnologias</a:t>
            </a:r>
            <a:r>
              <a:rPr lang="en-US" dirty="0" smtClean="0"/>
              <a:t>. São Paulo: </a:t>
            </a:r>
            <a:r>
              <a:rPr lang="en-US" dirty="0" err="1" smtClean="0"/>
              <a:t>Estação</a:t>
            </a:r>
            <a:r>
              <a:rPr lang="en-US" dirty="0" smtClean="0"/>
              <a:t> das </a:t>
            </a:r>
            <a:r>
              <a:rPr lang="en-US" dirty="0" err="1" smtClean="0"/>
              <a:t>letras</a:t>
            </a:r>
            <a:r>
              <a:rPr lang="en-US" dirty="0" smtClean="0"/>
              <a:t> e Cores/ SENAC. </a:t>
            </a:r>
            <a:r>
              <a:rPr lang="en-US" dirty="0" err="1" smtClean="0"/>
              <a:t>Pg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3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750" y="149805"/>
            <a:ext cx="4040188" cy="639762"/>
          </a:xfrm>
        </p:spPr>
        <p:txBody>
          <a:bodyPr/>
          <a:lstStyle/>
          <a:p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789566"/>
            <a:ext cx="4040188" cy="5895279"/>
          </a:xfrm>
        </p:spPr>
        <p:txBody>
          <a:bodyPr>
            <a:noAutofit/>
          </a:bodyPr>
          <a:lstStyle/>
          <a:p>
            <a:pPr algn="just"/>
            <a:r>
              <a:rPr lang="pt-BR" sz="1200" dirty="0"/>
              <a:t>Uma infraestrutura de rede dinâmica e global com capacidades de autoconfiguração baseadas em protocolos de comunicação padronizados e interoperáveis nos quais as ‘coisas’ físicas e virtuais tem identidades, atributos físicos, personalidades virtuais, usam interfaces inteligentes e são completamente integradas na rede de informação. Na </a:t>
            </a:r>
            <a:r>
              <a:rPr lang="pt-BR" sz="1200" dirty="0" err="1"/>
              <a:t>IoT</a:t>
            </a:r>
            <a:r>
              <a:rPr lang="pt-BR" sz="1200" dirty="0"/>
              <a:t>, é esperado que as ‘coisas’ se tornem participantes ativas dos negócios e dos processos informacionais e sociais nos quais eles são capazes de interagir e comunicar-se entre eles e com o ambiente através da troca de dados e informação percebida sobre o ambiente, enquanto reagem de forma autônoma aos eventos do ‘mundo físico/real’…18 (CERP </a:t>
            </a:r>
            <a:r>
              <a:rPr lang="pt-BR" sz="1200" dirty="0" err="1"/>
              <a:t>IoT</a:t>
            </a:r>
            <a:r>
              <a:rPr lang="pt-BR" sz="1200" dirty="0"/>
              <a:t>, 2009, p. 6</a:t>
            </a:r>
            <a:r>
              <a:rPr lang="pt-BR" sz="1200" dirty="0" smtClean="0"/>
              <a:t>) </a:t>
            </a:r>
            <a:r>
              <a:rPr lang="pt-BR" sz="1200" dirty="0"/>
              <a:t>"Cluster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European</a:t>
            </a:r>
            <a:r>
              <a:rPr lang="pt-BR" sz="1200" dirty="0"/>
              <a:t> </a:t>
            </a:r>
            <a:r>
              <a:rPr lang="pt-BR" sz="1200" dirty="0" err="1"/>
              <a:t>Research</a:t>
            </a:r>
            <a:r>
              <a:rPr lang="pt-BR" sz="1200" dirty="0"/>
              <a:t> </a:t>
            </a:r>
            <a:r>
              <a:rPr lang="pt-BR" sz="1200" dirty="0" err="1"/>
              <a:t>Projects</a:t>
            </a:r>
            <a:r>
              <a:rPr lang="pt-BR" sz="1200" dirty="0"/>
              <a:t>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Internet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Things</a:t>
            </a:r>
            <a:r>
              <a:rPr lang="pt-BR" sz="1200" dirty="0" smtClean="0"/>
              <a:t>”</a:t>
            </a:r>
          </a:p>
          <a:p>
            <a:pPr algn="just"/>
            <a:r>
              <a:rPr lang="pt-BR" sz="1200" dirty="0"/>
              <a:t>C</a:t>
            </a:r>
            <a:r>
              <a:rPr lang="pt-BR" sz="1200" dirty="0" smtClean="0"/>
              <a:t>riam</a:t>
            </a:r>
            <a:r>
              <a:rPr lang="pt-BR" sz="1200" dirty="0"/>
              <a:t>-se novas mediações, acoplando funcionalidades e multiplicando os mediadores não-humanos</a:t>
            </a:r>
            <a:r>
              <a:rPr lang="pt-BR" sz="1200" dirty="0"/>
              <a:t> </a:t>
            </a:r>
            <a:endParaRPr lang="pt-BR" sz="1200" dirty="0" smtClean="0"/>
          </a:p>
          <a:p>
            <a:pPr algn="just"/>
            <a:r>
              <a:rPr lang="pt-BR" sz="1200" dirty="0"/>
              <a:t>O desenvolvimento das redes telemáticas aponta para uma ampla conexão dos mais diversos objetos à internet</a:t>
            </a:r>
          </a:p>
          <a:p>
            <a:pPr algn="just"/>
            <a:r>
              <a:rPr lang="pt-BR" sz="1200" dirty="0"/>
              <a:t>Trata-se de dotar os mais diversos objetos, físicos ou virtuais, de capacidades </a:t>
            </a:r>
            <a:r>
              <a:rPr lang="pt-BR" sz="1200" dirty="0" err="1"/>
              <a:t>infocomunicacionais</a:t>
            </a:r>
            <a:r>
              <a:rPr lang="pt-BR" sz="1200" dirty="0"/>
              <a:t> a partir das quais os mesmos podem sentir o ambiente, ter consciência do seu estado e de outros, trocar informações, delegar ações e mediar ações com outros objetos ou com humanos.</a:t>
            </a:r>
          </a:p>
          <a:p>
            <a:pPr marL="0" indent="0" algn="just">
              <a:buNone/>
            </a:pPr>
            <a:endParaRPr lang="en-US" sz="1200" dirty="0"/>
          </a:p>
          <a:p>
            <a:pPr algn="just"/>
            <a:endParaRPr lang="en-US" sz="1200" dirty="0" smtClean="0"/>
          </a:p>
          <a:p>
            <a:pPr marL="0" indent="0" algn="just">
              <a:buNone/>
            </a:pPr>
            <a:endParaRPr lang="pt-BR" sz="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8081" y="149805"/>
            <a:ext cx="4041775" cy="639762"/>
          </a:xfrm>
        </p:spPr>
        <p:txBody>
          <a:bodyPr/>
          <a:lstStyle/>
          <a:p>
            <a:r>
              <a:rPr lang="en-US" dirty="0" smtClean="0"/>
              <a:t>TAR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2838" y="789567"/>
            <a:ext cx="4041775" cy="589527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smtClean="0"/>
              <a:t>Nova </a:t>
            </a:r>
            <a:r>
              <a:rPr lang="en-US" dirty="0" err="1" smtClean="0"/>
              <a:t>topologia</a:t>
            </a:r>
            <a:r>
              <a:rPr lang="en-US" dirty="0" smtClean="0"/>
              <a:t> social: </a:t>
            </a:r>
            <a:r>
              <a:rPr lang="pt-BR" dirty="0"/>
              <a:t>o social é formado a partir das associações e o objetivo é revelar as redes que se formam a cada momento. O </a:t>
            </a:r>
            <a:r>
              <a:rPr lang="pt-BR" dirty="0" smtClean="0"/>
              <a:t>social </a:t>
            </a:r>
            <a:r>
              <a:rPr lang="pt-BR" dirty="0"/>
              <a:t>significa “um movimento peculiar de </a:t>
            </a:r>
            <a:r>
              <a:rPr lang="pt-BR" dirty="0" err="1"/>
              <a:t>reassociação</a:t>
            </a:r>
            <a:r>
              <a:rPr lang="pt-BR" dirty="0"/>
              <a:t> e </a:t>
            </a:r>
            <a:r>
              <a:rPr lang="pt-BR" dirty="0" err="1"/>
              <a:t>reagregação</a:t>
            </a:r>
            <a:r>
              <a:rPr lang="pt-BR" dirty="0"/>
              <a:t>” (LATOUR, 2012a, p. 25)</a:t>
            </a:r>
            <a:r>
              <a:rPr lang="pt-BR" dirty="0"/>
              <a:t> </a:t>
            </a:r>
            <a:endParaRPr lang="pt-BR" dirty="0" smtClean="0"/>
          </a:p>
          <a:p>
            <a:pPr algn="just"/>
            <a:r>
              <a:rPr lang="pt-BR" dirty="0"/>
              <a:t>O social não é uma coisa, ele é “toda coisa em associação”. Ele é o resultado sempre a ser renovado de associações entre humanos e não-humanos e não aquilo que estrutura as associações entre sujeitos</a:t>
            </a:r>
            <a:r>
              <a:rPr lang="pt-BR" dirty="0"/>
              <a:t> </a:t>
            </a:r>
            <a:endParaRPr lang="pt-BR" dirty="0" smtClean="0"/>
          </a:p>
          <a:p>
            <a:pPr algn="just"/>
            <a:r>
              <a:rPr lang="pt-BR" dirty="0"/>
              <a:t>Não há separação entre sujeito e objeto, mas a hibridação na qual sujeitos são formados pela associação a objetos e vice </a:t>
            </a:r>
            <a:r>
              <a:rPr lang="pt-BR" dirty="0" smtClean="0"/>
              <a:t>versa</a:t>
            </a:r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marL="0" indent="0" algn="just">
              <a:buNone/>
            </a:pPr>
            <a:r>
              <a:rPr lang="pt-BR" sz="1900" dirty="0" smtClean="0"/>
              <a:t>LEMOS</a:t>
            </a:r>
            <a:r>
              <a:rPr lang="pt-BR" sz="1900" dirty="0"/>
              <a:t>, A. E L. Pastor. Internet das Coisas, Automatismo e fotografia. Uma análise pela Teoria Ator-Rede. IN: COMPÓS Associação Nacional dos Programas de Pós-Graduação em Comunicação XXIII Encontro Anual da </a:t>
            </a:r>
            <a:r>
              <a:rPr lang="pt-BR" sz="1900" dirty="0" err="1"/>
              <a:t>Compós</a:t>
            </a:r>
            <a:r>
              <a:rPr lang="pt-BR" sz="1900" dirty="0"/>
              <a:t>, Universidade Federal do Pará, 27 a 30 de maio de 2014</a:t>
            </a:r>
          </a:p>
          <a:p>
            <a:pPr marL="0" indent="0" algn="just">
              <a:buNone/>
            </a:pPr>
            <a:r>
              <a:rPr lang="pt-BR" sz="1900" u="sng" dirty="0" smtClean="0">
                <a:hlinkClick r:id="rId2"/>
              </a:rPr>
              <a:t>http</a:t>
            </a:r>
            <a:r>
              <a:rPr lang="pt-BR" sz="1900" u="sng" dirty="0">
                <a:hlinkClick r:id="rId2"/>
              </a:rPr>
              <a:t>://www.encontro2014.compos.org.br/anais/Docs/GT01_COMUNICACAO_E_CIBERCULTURA/artigocompo_s2014_final_2136.pdf</a:t>
            </a:r>
            <a:endParaRPr lang="pt-BR" sz="1900" dirty="0"/>
          </a:p>
          <a:p>
            <a:pPr algn="just"/>
            <a:endParaRPr lang="pt-BR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4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Como se </a:t>
            </a:r>
            <a:r>
              <a:rPr lang="en-US" dirty="0" err="1" smtClean="0"/>
              <a:t>d</a:t>
            </a:r>
            <a:r>
              <a:rPr lang="en-US" dirty="0" err="1" smtClean="0"/>
              <a:t>ão</a:t>
            </a:r>
            <a:r>
              <a:rPr lang="en-US" dirty="0" smtClean="0"/>
              <a:t> o </a:t>
            </a:r>
            <a:r>
              <a:rPr lang="en-US" dirty="0" err="1" smtClean="0"/>
              <a:t>processo</a:t>
            </a:r>
            <a:r>
              <a:rPr lang="en-US" dirty="0" smtClean="0"/>
              <a:t> de </a:t>
            </a:r>
            <a:r>
              <a:rPr lang="en-US" dirty="0" err="1" smtClean="0"/>
              <a:t>criação</a:t>
            </a:r>
            <a:r>
              <a:rPr lang="en-US" dirty="0" smtClean="0"/>
              <a:t> e de </a:t>
            </a:r>
            <a:r>
              <a:rPr lang="en-US" dirty="0" err="1" smtClean="0"/>
              <a:t>produção</a:t>
            </a:r>
            <a:r>
              <a:rPr lang="en-US" dirty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Moda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Dados </a:t>
            </a:r>
            <a:r>
              <a:rPr lang="en-US" dirty="0" err="1" smtClean="0"/>
              <a:t>digitais</a:t>
            </a:r>
            <a:endParaRPr lang="en-US" dirty="0" smtClean="0"/>
          </a:p>
          <a:p>
            <a:r>
              <a:rPr lang="en-US" dirty="0" err="1" smtClean="0"/>
              <a:t>Informações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nuvens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processamento</a:t>
            </a:r>
            <a:r>
              <a:rPr lang="en-US" dirty="0" smtClean="0"/>
              <a:t> de dados</a:t>
            </a:r>
          </a:p>
          <a:p>
            <a:r>
              <a:rPr lang="en-US" dirty="0" err="1" smtClean="0"/>
              <a:t>Maquinário</a:t>
            </a:r>
            <a:r>
              <a:rPr lang="en-US" dirty="0" smtClean="0"/>
              <a:t> </a:t>
            </a:r>
            <a:r>
              <a:rPr lang="en-US" dirty="0" err="1" smtClean="0"/>
              <a:t>inteligente</a:t>
            </a:r>
            <a:r>
              <a:rPr lang="en-US" dirty="0" smtClean="0"/>
              <a:t> e </a:t>
            </a:r>
            <a:r>
              <a:rPr lang="en-US" dirty="0" err="1" smtClean="0"/>
              <a:t>autorregulativo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Descarte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2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Templates</a:t>
            </a:r>
            <a:endParaRPr lang="en-US" dirty="0"/>
          </a:p>
        </p:txBody>
      </p:sp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13" y="1417638"/>
            <a:ext cx="8168087" cy="5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6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7817</TotalTime>
  <Words>1119</Words>
  <Application>Microsoft Macintosh PowerPoint</Application>
  <PresentationFormat>On-screen Show (4:3)</PresentationFormat>
  <Paragraphs>86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Black</vt:lpstr>
      <vt:lpstr>Moda e tecnologia no contemporâneo: algumas questões</vt:lpstr>
      <vt:lpstr>Vilém Flusser e Victor Papanek</vt:lpstr>
      <vt:lpstr>Materiais e abordagens de pesquisa</vt:lpstr>
      <vt:lpstr>Processos criativos e produtivos do século XX</vt:lpstr>
      <vt:lpstr>Processos criativos e produtivos atuais</vt:lpstr>
      <vt:lpstr>PowerPoint Presentation</vt:lpstr>
      <vt:lpstr>PowerPoint Presentation</vt:lpstr>
      <vt:lpstr>Como se dão o processo de criação e de produção na Moda?</vt:lpstr>
      <vt:lpstr>Templates</vt:lpstr>
      <vt:lpstr>Kristi Kuusk http://www.kristikuusk.com/ </vt:lpstr>
      <vt:lpstr>Issey Miyake https://www.youtube.com/watch?v=4gdxhNnytSs</vt:lpstr>
      <vt:lpstr>Rafela Blanche Pires</vt:lpstr>
      <vt:lpstr>Leonie Tenthof van Norden   Universidade Tecnológica de Eindhoven</vt:lpstr>
      <vt:lpstr>Rickard Lindqvist</vt:lpstr>
      <vt:lpstr>Iris van Herpen https://www.youtube.com/watch?v=FiE3yVULRBY</vt:lpstr>
    </vt:vector>
  </TitlesOfParts>
  <Company>USP (University of Sao Paulo)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Avelar</dc:creator>
  <cp:lastModifiedBy>Suzana Avelar</cp:lastModifiedBy>
  <cp:revision>23</cp:revision>
  <dcterms:created xsi:type="dcterms:W3CDTF">2018-09-26T21:40:16Z</dcterms:created>
  <dcterms:modified xsi:type="dcterms:W3CDTF">2018-10-22T21:16:38Z</dcterms:modified>
</cp:coreProperties>
</file>