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5B3640E-BF5E-40D7-8B7D-71E1273BCE4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26B1-575B-4B62-8F1F-C7FC5C5D9B2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640E-BF5E-40D7-8B7D-71E1273BCE4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26B1-575B-4B62-8F1F-C7FC5C5D9B2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640E-BF5E-40D7-8B7D-71E1273BCE4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26B1-575B-4B62-8F1F-C7FC5C5D9B2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640E-BF5E-40D7-8B7D-71E1273BCE4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26B1-575B-4B62-8F1F-C7FC5C5D9B26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640E-BF5E-40D7-8B7D-71E1273BCE4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26B1-575B-4B62-8F1F-C7FC5C5D9B2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640E-BF5E-40D7-8B7D-71E1273BCE4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26B1-575B-4B62-8F1F-C7FC5C5D9B26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640E-BF5E-40D7-8B7D-71E1273BCE4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26B1-575B-4B62-8F1F-C7FC5C5D9B2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640E-BF5E-40D7-8B7D-71E1273BCE4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26B1-575B-4B62-8F1F-C7FC5C5D9B2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640E-BF5E-40D7-8B7D-71E1273BCE4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26B1-575B-4B62-8F1F-C7FC5C5D9B2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640E-BF5E-40D7-8B7D-71E1273BCE4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26B1-575B-4B62-8F1F-C7FC5C5D9B26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640E-BF5E-40D7-8B7D-71E1273BCE4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26B1-575B-4B62-8F1F-C7FC5C5D9B2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5B3640E-BF5E-40D7-8B7D-71E1273BCE4B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5826B1-575B-4B62-8F1F-C7FC5C5D9B2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Patrimônio musical e “</a:t>
            </a:r>
            <a:r>
              <a:rPr lang="pt-BR" dirty="0" err="1" smtClean="0"/>
              <a:t>desgeograficação</a:t>
            </a:r>
            <a:r>
              <a:rPr lang="pt-BR" dirty="0" smtClean="0"/>
              <a:t>” do brasil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Flávia Camargo Toni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19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</a:t>
            </a:r>
            <a:r>
              <a:rPr lang="pt-BR" dirty="0" err="1" smtClean="0"/>
              <a:t>etnomusicologia</a:t>
            </a:r>
            <a:r>
              <a:rPr lang="pt-BR" dirty="0" smtClean="0"/>
              <a:t> e suas possibilidades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“A questão proposta na mesa-redonda da ABET, em 2013, visou discutir em que medida a </a:t>
            </a:r>
            <a:r>
              <a:rPr lang="pt-BR" dirty="0" err="1" smtClean="0"/>
              <a:t>etnomusicologia</a:t>
            </a:r>
            <a:r>
              <a:rPr lang="pt-BR" dirty="0" smtClean="0"/>
              <a:t> brasileira do presente ampliou o que se cristalizou como patrimônio musical e em que medida novas ações poderão ampliar esta noção.”</a:t>
            </a:r>
          </a:p>
          <a:p>
            <a:r>
              <a:rPr lang="pt-BR" dirty="0" err="1" smtClean="0"/>
              <a:t>Stélio</a:t>
            </a:r>
            <a:r>
              <a:rPr lang="pt-BR" dirty="0" smtClean="0"/>
              <a:t> Marras e Manuel Veiga – A busca do homem onde este passa a ser no século XX, sujeito e objeto.</a:t>
            </a:r>
          </a:p>
          <a:p>
            <a:r>
              <a:rPr lang="pt-BR" dirty="0"/>
              <a:t> </a:t>
            </a:r>
            <a:r>
              <a:rPr lang="pt-BR" dirty="0" smtClean="0"/>
              <a:t>“Simplificando o pensamento de Marras é possível afirmar que ele busca demonstrar, de que forma o homem percebe-se  a si </a:t>
            </a:r>
            <a:r>
              <a:rPr lang="pt-BR" dirty="0" err="1" smtClean="0"/>
              <a:t>memo</a:t>
            </a:r>
            <a:r>
              <a:rPr lang="pt-BR" dirty="0" smtClean="0"/>
              <a:t> no </a:t>
            </a:r>
            <a:r>
              <a:rPr lang="pt-BR" dirty="0" err="1" smtClean="0"/>
              <a:t>processod</a:t>
            </a:r>
            <a:r>
              <a:rPr lang="pt-BR" dirty="0" smtClean="0"/>
              <a:t> e </a:t>
            </a:r>
            <a:r>
              <a:rPr lang="pt-BR" dirty="0" err="1" smtClean="0"/>
              <a:t>contrução</a:t>
            </a:r>
            <a:r>
              <a:rPr lang="pt-BR" dirty="0" smtClean="0"/>
              <a:t> de uma herança.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568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700808"/>
            <a:ext cx="6840760" cy="45719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700808"/>
            <a:ext cx="6400800" cy="3888432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Veiga acaba por tocar em aspectos comuns ao discutir onde está o homem que pratica a </a:t>
            </a:r>
            <a:r>
              <a:rPr lang="pt-BR" dirty="0" err="1" smtClean="0"/>
              <a:t>etnomusicologia</a:t>
            </a:r>
            <a:r>
              <a:rPr lang="pt-BR" dirty="0" smtClean="0"/>
              <a:t> frente ao mundo onde é o protagonista.</a:t>
            </a:r>
          </a:p>
          <a:p>
            <a:r>
              <a:rPr lang="pt-BR" dirty="0" smtClean="0"/>
              <a:t>Henri </a:t>
            </a:r>
            <a:r>
              <a:rPr lang="pt-BR" dirty="0" err="1" smtClean="0"/>
              <a:t>focillon</a:t>
            </a:r>
            <a:r>
              <a:rPr lang="pt-BR" dirty="0" smtClean="0"/>
              <a:t> e o Congresso Internacional das Artes Populares de 1928, em Praga.</a:t>
            </a:r>
          </a:p>
          <a:p>
            <a:r>
              <a:rPr lang="pt-BR" dirty="0" err="1" smtClean="0"/>
              <a:t>Focillon</a:t>
            </a:r>
            <a:r>
              <a:rPr lang="pt-BR" dirty="0" smtClean="0"/>
              <a:t> e a “temporalidade diferenciada”.</a:t>
            </a:r>
          </a:p>
          <a:p>
            <a:r>
              <a:rPr lang="pt-BR" dirty="0" smtClean="0"/>
              <a:t>Mário de Andrade e a pluralidade cultural do país.</a:t>
            </a:r>
          </a:p>
          <a:p>
            <a:r>
              <a:rPr lang="pt-BR" dirty="0" smtClean="0"/>
              <a:t>M.A. Coloca para si  o espírito da simplicidade aparente para </a:t>
            </a:r>
            <a:r>
              <a:rPr lang="pt-BR" dirty="0" err="1" smtClean="0"/>
              <a:t>umaposterior</a:t>
            </a:r>
            <a:r>
              <a:rPr lang="pt-BR" dirty="0" smtClean="0"/>
              <a:t> potencial levará em 1927 e 1928, para dentro de uma instituição pública, em 1938, uma política de recolha, análise, classificação e tombamento das músicas do Brasil.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94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64904"/>
            <a:ext cx="3238500" cy="260985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2492896"/>
            <a:ext cx="3744417" cy="268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Macunaíma e Ensaio sobre a música brasileira.</a:t>
            </a:r>
          </a:p>
          <a:p>
            <a:r>
              <a:rPr lang="pt-BR" dirty="0" smtClean="0"/>
              <a:t>Importância da literatura dos viajantes nos séculos XVIII e XIX, que se empenhavam na ampliação de seus conhecimentos sobre os limites geográficos do país, onde estes estão envolvidos de forma mais ou menos participativa na discussão sobre patrimônio cultural.</a:t>
            </a:r>
          </a:p>
          <a:p>
            <a:r>
              <a:rPr lang="pt-BR" dirty="0" smtClean="0"/>
              <a:t>M.A. não via em sua bibliografia como professor ,a diversidade musical brasileira sendo necessário ir à campo e recolher novos ritmos e melodias para alimentar suas pesquisas.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04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Paradoxo entre o Modernismo  e a busca pelo recolhimento do patrimônio musical.</a:t>
            </a:r>
          </a:p>
          <a:p>
            <a:r>
              <a:rPr lang="pt-BR" dirty="0" smtClean="0"/>
              <a:t>Perguntas que o autor faz hoje com relação a cultura musical no país.</a:t>
            </a:r>
          </a:p>
          <a:p>
            <a:r>
              <a:rPr lang="pt-BR" dirty="0" smtClean="0"/>
              <a:t>A proteção às manifestações populares e a formação do patrimônio, já participavam de um esboço de texto escrito em 1924.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00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Viagem organizada por M.A. e modernistas para apresentar ao poeta suíço </a:t>
            </a:r>
            <a:r>
              <a:rPr lang="pt-BR" dirty="0" err="1" smtClean="0"/>
              <a:t>Blaise</a:t>
            </a:r>
            <a:r>
              <a:rPr lang="pt-BR" dirty="0" smtClean="0"/>
              <a:t> </a:t>
            </a:r>
            <a:r>
              <a:rPr lang="pt-BR" dirty="0" err="1" smtClean="0"/>
              <a:t>Cendrars</a:t>
            </a:r>
            <a:r>
              <a:rPr lang="pt-BR" dirty="0" smtClean="0"/>
              <a:t>, os monumentos e as festas. O primeiro local foi Tiradentes.</a:t>
            </a:r>
          </a:p>
          <a:p>
            <a:r>
              <a:rPr lang="pt-BR" dirty="0" smtClean="0"/>
              <a:t>O roubo de obras de arte fez com que a rica mecenas Dona Olivia Guedes Penteado, fundasse uma Sociedade dos Amigos dos Monumentos históricos do Brasil. B. </a:t>
            </a:r>
            <a:r>
              <a:rPr lang="pt-BR" dirty="0" err="1" smtClean="0"/>
              <a:t>Cendrars</a:t>
            </a:r>
            <a:r>
              <a:rPr lang="pt-BR" dirty="0" smtClean="0"/>
              <a:t> redigiu o primeiro documento.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22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3960439" cy="4217640"/>
          </a:xfrm>
        </p:spPr>
      </p:pic>
    </p:spTree>
    <p:extLst>
      <p:ext uri="{BB962C8B-B14F-4D97-AF65-F5344CB8AC3E}">
        <p14:creationId xmlns:p14="http://schemas.microsoft.com/office/powerpoint/2010/main" val="42869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75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stura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raje Formal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138</TotalTime>
  <Words>405</Words>
  <Application>Microsoft Office PowerPoint</Application>
  <PresentationFormat>Apresentação na tela (4:3)</PresentationFormat>
  <Paragraphs>19</Paragraphs>
  <Slides>9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Costura</vt:lpstr>
      <vt:lpstr>Patrimônio musical e “desgeograficação” do brasil</vt:lpstr>
      <vt:lpstr>A etnomusicologia e suas possibilidades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Patrimônio musical e “desgeograficação” do brasil</dc:title>
  <dc:creator>User</dc:creator>
  <cp:lastModifiedBy>User</cp:lastModifiedBy>
  <cp:revision>12</cp:revision>
  <dcterms:created xsi:type="dcterms:W3CDTF">2015-10-15T02:01:39Z</dcterms:created>
  <dcterms:modified xsi:type="dcterms:W3CDTF">2015-10-15T04:20:10Z</dcterms:modified>
</cp:coreProperties>
</file>