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A56B8B-90F6-41EC-AC37-F033ED2A57FF}" type="datetime1">
              <a:rPr lang="pt-BR" smtClean="0"/>
              <a:t>04/10/2021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A983AA-2481-4371-917C-6457CA055053}" type="datetime1">
              <a:rPr lang="pt-BR" smtClean="0"/>
              <a:t>04/10/2021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A97FF641-F313-4AD0-BA92-8145B9101A50}" type="datetime1">
              <a:rPr lang="pt-BR" smtClean="0"/>
              <a:t>04/10/2021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288EE4-F830-4159-BFF9-E721BA7AE0AB}" type="datetime1">
              <a:rPr lang="pt-BR" smtClean="0"/>
              <a:t>04/10/2021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6B8899-C6DA-43D3-8986-CFC20CD4B104}" type="datetime1">
              <a:rPr lang="pt-BR" smtClean="0"/>
              <a:t>04/10/2021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E62EC5-0DC6-4A78-BB05-D67BCA50AA36}" type="datetime1">
              <a:rPr lang="pt-BR" smtClean="0"/>
              <a:t>04/10/2021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0D1A4693-2F41-43D3-BCDB-D5059F2986DB}" type="datetime1">
              <a:rPr lang="pt-BR" smtClean="0"/>
              <a:t>04/10/2021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BB8AB2-DE16-44F3-8F59-40B18FC602F6}" type="datetime1">
              <a:rPr lang="pt-BR" smtClean="0"/>
              <a:t>04/10/2021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CA5D35-0539-48FA-A753-0871E1ECAF0D}" type="datetime1">
              <a:rPr lang="pt-BR" smtClean="0"/>
              <a:t>04/10/2021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A371F0-AB78-4B7A-B042-3B5D124F9CC4}" type="datetime1">
              <a:rPr lang="pt-BR" smtClean="0"/>
              <a:t>04/10/2021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E59013-4240-4BCB-9D6D-0402FB62C003}" type="datetime1">
              <a:rPr lang="pt-BR" smtClean="0"/>
              <a:t>04/10/2021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590243F5-F020-403B-84E8-3610E6C6CB4F}" type="datetime1">
              <a:rPr lang="pt-BR" smtClean="0"/>
              <a:t>04/10/2021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D7AD476-FCE1-4F4C-AFD1-546A99681531}" type="datetime1">
              <a:rPr lang="pt-BR" smtClean="0"/>
              <a:t>04/10/2021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643713A-F4DD-4FBD-9DD6-C5B4A339B115}" type="datetime1">
              <a:rPr lang="pt-BR" smtClean="0"/>
              <a:t>04/10/2021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tângu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ângu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060316"/>
            <a:ext cx="4775075" cy="1096839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>
                <a:solidFill>
                  <a:schemeClr val="tx1"/>
                </a:solidFill>
              </a:rPr>
              <a:t>Pesquisa Social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242367"/>
            <a:ext cx="4775075" cy="1307835"/>
          </a:xfrm>
        </p:spPr>
        <p:txBody>
          <a:bodyPr rtlCol="0">
            <a:normAutofit fontScale="92500"/>
          </a:bodyPr>
          <a:lstStyle/>
          <a:p>
            <a:pPr rtl="0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amostragem e os instrumentos de coleta: questionário, entrevista, grupo de discussão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tângu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ângu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445420"/>
            <a:ext cx="7016508" cy="1018429"/>
          </a:xfrm>
        </p:spPr>
        <p:txBody>
          <a:bodyPr rtlCol="0">
            <a:normAutofit/>
          </a:bodyPr>
          <a:lstStyle/>
          <a:p>
            <a:pPr rtl="0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amostragem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C4636D9-B53E-4A4F-88BF-93C53110767D}"/>
              </a:ext>
            </a:extLst>
          </p:cNvPr>
          <p:cNvSpPr txBox="1"/>
          <p:nvPr/>
        </p:nvSpPr>
        <p:spPr>
          <a:xfrm>
            <a:off x="4417103" y="1235411"/>
            <a:ext cx="73401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pesquisas quantitativas ou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quali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-quantitativas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amostra pode ser formulada por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composição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probabilística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se subdivide em: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amostragem estratificada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(estatística)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amostragem aleatória simples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(indivíduos escolhidos aleatoriamente a partir de uma taboa de números aleatórios ou software).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amostragem aleatória sistemática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(indivíduos escolhidos aleatoriamente a partir de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uma lista, por exemplo).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amostragem por conglomerado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(grupos já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constituídos e representativos da população em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estudo, dos quais se selecionam os indivíduos 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aleatoriamente)</a:t>
            </a:r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9704" y="212121"/>
            <a:ext cx="8457468" cy="10184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rtl="0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amostragem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C4636D9-B53E-4A4F-88BF-93C53110767D}"/>
              </a:ext>
            </a:extLst>
          </p:cNvPr>
          <p:cNvSpPr txBox="1"/>
          <p:nvPr/>
        </p:nvSpPr>
        <p:spPr>
          <a:xfrm>
            <a:off x="2769704" y="1230550"/>
            <a:ext cx="8457468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 pesquisas qualitativas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amostra pode ser formulada por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composição 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probabilística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 conveniência, intencionalidade, tipicidade, cotas, bola de neve.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Conveniência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do pesquisador: por acesso, por recursos etc.;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Intencionalidade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amostra composta a partir das características dos indivíduos necessárias à pesquisa;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Cotas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classificação da população para estabelecer as cotas proporcionais a partir das quais os indivíduos serão selecionados;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Bola de neve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uma fonte (semente) que indicada outras que podem informar a pesquisa, até que se chegue a uma composição adequada;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Saturação: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grounded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033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9704" y="212121"/>
            <a:ext cx="8457468" cy="10184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rtl="0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coleta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C4636D9-B53E-4A4F-88BF-93C53110767D}"/>
              </a:ext>
            </a:extLst>
          </p:cNvPr>
          <p:cNvSpPr txBox="1"/>
          <p:nvPr/>
        </p:nvSpPr>
        <p:spPr>
          <a:xfrm>
            <a:off x="2769704" y="1230550"/>
            <a:ext cx="8457468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Instrumentos de coleta para dados primários: questionário, enquete, entrevista, grupos de discussão, observação direta e/ou indireta, caderno de campo, registro de imagens, gravação de som e imagem.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Questionário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questões fechadas, escala, misto;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Entrevista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estruturada,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semi-estruturada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pautada em tópicos; focalizada no informante; informal.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Grupo de discussão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roteiro e organização da discussão;</a:t>
            </a: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Observação direta e/ou observação indireta e registro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caderno de campo (o quê e como observar e como estruturar as anotações); gravação, fotos (o que gravar, fotografar, como sistematizar a coleta e justificá-la).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lha, mesa, vermelha, coberta&#10;&#10;Descrição gerad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6565"/>
            <a:ext cx="12191979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539" y="212121"/>
            <a:ext cx="9071112" cy="10184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rtl="0"/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Exemplos de instrumentos de coleta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C4636D9-B53E-4A4F-88BF-93C53110767D}"/>
              </a:ext>
            </a:extLst>
          </p:cNvPr>
          <p:cNvSpPr txBox="1"/>
          <p:nvPr/>
        </p:nvSpPr>
        <p:spPr>
          <a:xfrm>
            <a:off x="2524538" y="1230550"/>
            <a:ext cx="9071113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Questionário questões abertas e fechadas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Como trabalham os comunicadores no contexto de um ano da pandemia de covid-19?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Questionário misto com questões em escala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digital de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comunicadores em Latino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Roteiro de entrevista estruturada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As relações de produção e as condições de trabalho em arranjos jornalísticos;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Roteiro semiestruturado para grupo de discussão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As mudanças no mundo do trabalho dos jornalistas;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Roteiro de apoio ao registro das observações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pesquisadores durante a entrevista.</a:t>
            </a:r>
          </a:p>
        </p:txBody>
      </p:sp>
    </p:spTree>
    <p:extLst>
      <p:ext uri="{BB962C8B-B14F-4D97-AF65-F5344CB8AC3E}">
        <p14:creationId xmlns:p14="http://schemas.microsoft.com/office/powerpoint/2010/main" val="3679123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7_TF56410444" id="{35CCA0FA-4D6E-4DE9-BB56-D00F3F9DC0E1}" vid="{C1FD0161-C62D-4F6E-BF43-DCD4DD87A78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{94DC2743-A1A2-4230-B90D-EF931CD536A8}tf56410444_win32</Template>
  <TotalTime>154</TotalTime>
  <Words>407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Avenir Next LT Pro Light</vt:lpstr>
      <vt:lpstr>Calibri</vt:lpstr>
      <vt:lpstr>Garamond</vt:lpstr>
      <vt:lpstr>SavonVTI</vt:lpstr>
      <vt:lpstr>Pesquisa Social</vt:lpstr>
      <vt:lpstr>A amostragem</vt:lpstr>
      <vt:lpstr>A amostragem</vt:lpstr>
      <vt:lpstr>A coleta </vt:lpstr>
      <vt:lpstr>Exemplos de instrumentos de coleta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Social</dc:title>
  <dc:creator>roseli figaro</dc:creator>
  <cp:lastModifiedBy>roseli figaro</cp:lastModifiedBy>
  <cp:revision>3</cp:revision>
  <dcterms:created xsi:type="dcterms:W3CDTF">2021-10-04T14:25:51Z</dcterms:created>
  <dcterms:modified xsi:type="dcterms:W3CDTF">2021-10-04T17:00:37Z</dcterms:modified>
</cp:coreProperties>
</file>