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26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9D1686-9184-470D-B5BC-3DEF3BB7F0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D674B3D-0AF8-4522-A49C-08B34D7960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898A8D4-35BB-4B8C-B1BE-AB444B238D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0E4D4-DD11-4DDD-B311-778D3CA26891}" type="datetimeFigureOut">
              <a:rPr lang="pt-BR" smtClean="0"/>
              <a:t>20/02/2019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5A459FE-14C5-4BF3-B5CA-5C3A01E871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4811E5F-6B12-431D-B3D4-19D3A48F4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3D84D-AE37-47FF-A5A9-57EF03A048B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247249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687F96-5655-41DF-A15A-55566529A5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22A665CF-983D-4703-A7EA-4D2F8DBB38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B27B069-C16C-4162-90A6-DCE7F9E467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0E4D4-DD11-4DDD-B311-778D3CA26891}" type="datetimeFigureOut">
              <a:rPr lang="pt-BR" smtClean="0"/>
              <a:t>20/02/2019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9544144-D7F3-4B06-9007-DB831F0CF1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680B411-37AC-4CEE-A633-E6A47234A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3D84D-AE37-47FF-A5A9-57EF03A048B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887697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7184ED3-83DC-45B3-BAB4-D4570E0828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B48CF632-2473-4A6A-B486-CE6D60D7F0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CA93B72-62FE-4309-BEE2-AD9130E55B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0E4D4-DD11-4DDD-B311-778D3CA26891}" type="datetimeFigureOut">
              <a:rPr lang="pt-BR" smtClean="0"/>
              <a:t>20/02/2019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2B4491B-15F1-4E96-A709-29237B538A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F1B112D-D852-49BF-9F68-D37E92590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3D84D-AE37-47FF-A5A9-57EF03A048B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718874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09DC1F6-87A4-486C-B899-9F94DBD032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7810E9E-AC70-4C3C-A2B2-30044126ED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A2BC493-F6B5-4F67-842B-772159373E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0E4D4-DD11-4DDD-B311-778D3CA26891}" type="datetimeFigureOut">
              <a:rPr lang="pt-BR" smtClean="0"/>
              <a:t>20/02/2019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45D02A4-BEB3-4FA6-9F0A-9A276287E5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B514792-2281-4E77-9CC9-77633C617B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3D84D-AE37-47FF-A5A9-57EF03A048B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043692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171CA5-DDD6-4908-BE35-AAF1CEFB8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0032B97-56FB-4AF1-A879-B590B42861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52169D3-0F77-47C6-A8A0-7F77238092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0E4D4-DD11-4DDD-B311-778D3CA26891}" type="datetimeFigureOut">
              <a:rPr lang="pt-BR" smtClean="0"/>
              <a:t>20/02/2019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97B1E8F-ACDE-44D9-AE2A-52501D3559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BCF1910-3D36-4637-B733-47485D62C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3D84D-AE37-47FF-A5A9-57EF03A048B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620106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0C66B0-21BF-4682-BE89-98435E26CE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ED6B130-459C-4E59-8B18-B2D7C61E90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F17F15B3-9571-4132-839F-4C86367204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9E746DB-A18C-4FE3-87D7-80F3FD700D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0E4D4-DD11-4DDD-B311-778D3CA26891}" type="datetimeFigureOut">
              <a:rPr lang="pt-BR" smtClean="0"/>
              <a:t>20/02/2019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3F4AB7D-F40B-487B-8C1F-363470ECE7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12142B5-9274-4FF4-9CE6-03EF2F796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3D84D-AE37-47FF-A5A9-57EF03A048B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70831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3DBA9A9-30CB-4983-AB1E-B2305D35A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3D73004-DA29-4D17-9061-61FA18D91F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D14242A-AEDD-40C8-ADB3-BA42468DCB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567EE3D4-B857-4553-B354-5347208B7D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3946412E-D5D2-4972-87E5-78910508C5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667EB1BA-64FE-4E54-9129-CCA57FF59F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0E4D4-DD11-4DDD-B311-778D3CA26891}" type="datetimeFigureOut">
              <a:rPr lang="pt-BR" smtClean="0"/>
              <a:t>20/02/2019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34C56E42-9CB3-4B1E-87F5-6D2C4239A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EC0E9613-5F1A-4D47-B2EA-EE1FA8A47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3D84D-AE37-47FF-A5A9-57EF03A048B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95410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5717DB-0106-4731-8026-6144EA4A83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85100787-62DE-47A0-91AA-A139F709BA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0E4D4-DD11-4DDD-B311-778D3CA26891}" type="datetimeFigureOut">
              <a:rPr lang="pt-BR" smtClean="0"/>
              <a:t>20/02/2019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2C2807C6-8BE0-4A15-B444-671400B594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96D23031-BA09-465D-A6E3-A9F349CD4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3D84D-AE37-47FF-A5A9-57EF03A048B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85549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BFBFD9CB-0E80-4E91-B74E-CDECA50778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0E4D4-DD11-4DDD-B311-778D3CA26891}" type="datetimeFigureOut">
              <a:rPr lang="pt-BR" smtClean="0"/>
              <a:t>20/02/2019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4467B7B6-A2EF-4502-A392-50FEC4B799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B07AA037-CE2F-4552-BDA4-61062D807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3D84D-AE37-47FF-A5A9-57EF03A048B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89170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6EFC4D-BFF0-488A-AA62-7C87E20D6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A88D17B-472E-46A4-821A-A90214851C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9D03DA36-3FD7-4095-A1B3-2FCFBC2FC4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3D4778E-7C30-467E-9710-212DC1B533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0E4D4-DD11-4DDD-B311-778D3CA26891}" type="datetimeFigureOut">
              <a:rPr lang="pt-BR" smtClean="0"/>
              <a:t>20/02/2019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CD69657-C16C-4FAA-95EB-752C091CD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C301D34-5811-4DC8-88F5-5D1A0D938B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3D84D-AE37-47FF-A5A9-57EF03A048B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449812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E34B45-99D0-4C6C-8092-EB5959A8C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E967F03E-9523-4CA6-8B76-B5C5743B41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0A40200B-4203-47F6-95B6-8C8FA7BA29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C32F978F-AEA9-484A-BD17-17509AFD81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0E4D4-DD11-4DDD-B311-778D3CA26891}" type="datetimeFigureOut">
              <a:rPr lang="pt-BR" smtClean="0"/>
              <a:t>20/02/2019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198BE1D-57BD-4BDA-8885-4738671713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3923A91-045A-4581-9487-AE8066A6E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3D84D-AE37-47FF-A5A9-57EF03A048B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177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A5B3FB7F-393E-48F0-B372-0591192840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1D29DD4-151D-42D6-A895-71DA00EE10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EF81AFA-7DA2-4380-992B-698F62D8D1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50E4D4-DD11-4DDD-B311-778D3CA26891}" type="datetimeFigureOut">
              <a:rPr lang="pt-BR" smtClean="0"/>
              <a:t>20/02/2019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283CF8F-FCB2-48FD-AB61-AF22E4F739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3EBF942-7907-4001-83B3-CAF92FE7F1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03D84D-AE37-47FF-A5A9-57EF03A048B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92563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1D8BC942-FDE7-428F-AF19-D9BC8C53F3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9200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B1CF7771-F1DB-43D9-925D-53E8AD7365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6713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3109E7D2-EC3F-4494-AC92-659851ABB4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5167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2AD4D513-C75F-4045-9544-5E6AC91ADB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6914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DCDBDEE7-027D-4DE2-AEF5-4C88674C24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1147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3D7D59C5-FEE0-4007-8630-F35ACD98AC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4108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F6098382-DB75-424D-93A6-0A0AD23325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0219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940A41B8-61C6-4072-BCF5-00BA8D4409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54693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Widescreen</PresentationFormat>
  <Paragraphs>0</Paragraphs>
  <Slides>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Yasmin Saba Relvas</dc:creator>
  <cp:lastModifiedBy>Yasmin Saba Relvas</cp:lastModifiedBy>
  <cp:revision>1</cp:revision>
  <dcterms:created xsi:type="dcterms:W3CDTF">2019-02-20T20:03:56Z</dcterms:created>
  <dcterms:modified xsi:type="dcterms:W3CDTF">2019-02-20T20:05:26Z</dcterms:modified>
</cp:coreProperties>
</file>