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sldIdLst>
    <p:sldId id="256" r:id="rId2"/>
    <p:sldId id="481" r:id="rId3"/>
    <p:sldId id="437" r:id="rId4"/>
    <p:sldId id="271" r:id="rId5"/>
    <p:sldId id="323" r:id="rId6"/>
    <p:sldId id="441" r:id="rId7"/>
    <p:sldId id="442" r:id="rId8"/>
    <p:sldId id="443" r:id="rId9"/>
    <p:sldId id="482" r:id="rId10"/>
    <p:sldId id="483" r:id="rId11"/>
    <p:sldId id="496" r:id="rId12"/>
    <p:sldId id="428" r:id="rId13"/>
    <p:sldId id="479" r:id="rId14"/>
    <p:sldId id="485" r:id="rId15"/>
    <p:sldId id="486" r:id="rId16"/>
    <p:sldId id="408" r:id="rId17"/>
    <p:sldId id="497" r:id="rId18"/>
    <p:sldId id="452" r:id="rId19"/>
    <p:sldId id="493" r:id="rId20"/>
    <p:sldId id="492" r:id="rId21"/>
    <p:sldId id="494" r:id="rId22"/>
    <p:sldId id="495" r:id="rId23"/>
    <p:sldId id="487" r:id="rId24"/>
    <p:sldId id="448" r:id="rId25"/>
    <p:sldId id="451" r:id="rId26"/>
    <p:sldId id="488" r:id="rId27"/>
    <p:sldId id="489" r:id="rId28"/>
    <p:sldId id="490" r:id="rId29"/>
    <p:sldId id="491" r:id="rId30"/>
    <p:sldId id="498" r:id="rId31"/>
    <p:sldId id="449" r:id="rId32"/>
    <p:sldId id="458" r:id="rId33"/>
    <p:sldId id="450" r:id="rId34"/>
    <p:sldId id="499" r:id="rId3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0F278"/>
    <a:srgbClr val="61FF61"/>
    <a:srgbClr val="FFE181"/>
    <a:srgbClr val="FFFF7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5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3CAC83-88E7-4650-A4FB-8A484638F44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EE85CCC8-CFA5-472C-8F23-0DB01B2DC68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TRATAMENTO TÉRMICO</a:t>
          </a:r>
          <a:endParaRPr kumimoji="0" lang="en-US" altLang="pt-BR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CD1B79-DF35-40BF-BD1B-7F6A50B326C1}" type="parTrans" cxnId="{A5C0971F-C5B5-46EB-8833-D89E1E052AF4}">
      <dgm:prSet/>
      <dgm:spPr/>
    </dgm:pt>
    <dgm:pt modelId="{478F8588-3294-4177-AF98-92807EF8138E}" type="sibTrans" cxnId="{A5C0971F-C5B5-46EB-8833-D89E1E052AF4}">
      <dgm:prSet/>
      <dgm:spPr/>
    </dgm:pt>
    <dgm:pt modelId="{8951E745-68E1-417D-B2F6-9F8634C21E0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Viveiro primário</a:t>
          </a:r>
          <a:endParaRPr kumimoji="0" lang="en-US" altLang="pt-BR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7EF785-7E54-4E94-8D90-60F51CFF1DE5}" type="parTrans" cxnId="{CA593354-7C1B-46E1-AAF7-321A58BD4062}">
      <dgm:prSet/>
      <dgm:spPr/>
    </dgm:pt>
    <dgm:pt modelId="{FB085DFE-42E6-4517-AD59-68FF0775590A}" type="sibTrans" cxnId="{CA593354-7C1B-46E1-AAF7-321A58BD4062}">
      <dgm:prSet/>
      <dgm:spPr/>
    </dgm:pt>
    <dgm:pt modelId="{364BF414-ADC8-4D00-BF70-67F2A51FB4F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Viveiro secundário</a:t>
          </a:r>
          <a:endParaRPr kumimoji="0" lang="en-US" altLang="pt-BR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C983F9-61F2-406D-9B0A-0636E84AA067}" type="parTrans" cxnId="{CD7B2E55-4F06-46A8-A34A-E34EA9C580F3}">
      <dgm:prSet/>
      <dgm:spPr/>
    </dgm:pt>
    <dgm:pt modelId="{469DBCF3-1240-49FB-8625-2C7AAC47F62E}" type="sibTrans" cxnId="{CD7B2E55-4F06-46A8-A34A-E34EA9C580F3}">
      <dgm:prSet/>
      <dgm:spPr/>
    </dgm:pt>
    <dgm:pt modelId="{57E65648-172E-4D4E-9B51-D21BB07D413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COMERCIAL</a:t>
          </a:r>
          <a:endParaRPr kumimoji="0" lang="en-US" altLang="pt-BR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FBD2E2-5D0E-4A4E-8C9B-ABD99781B509}" type="parTrans" cxnId="{CD4085E6-DE58-419E-9680-89C33CD0E003}">
      <dgm:prSet/>
      <dgm:spPr/>
    </dgm:pt>
    <dgm:pt modelId="{89CB820D-84B7-47FC-BD86-8C459F7DE8C7}" type="sibTrans" cxnId="{CD4085E6-DE58-419E-9680-89C33CD0E003}">
      <dgm:prSet/>
      <dgm:spPr/>
    </dgm:pt>
    <dgm:pt modelId="{B7886218-B23F-4585-BC31-08D2B9F1E1E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Viveiro produtor</a:t>
          </a:r>
          <a:endParaRPr kumimoji="0" lang="en-US" altLang="pt-BR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8CBC5C-E630-4E32-AC00-D0E65D3E9EEF}" type="parTrans" cxnId="{98828791-8F99-4E30-8C10-DA85D9716662}">
      <dgm:prSet/>
      <dgm:spPr/>
    </dgm:pt>
    <dgm:pt modelId="{2D23B355-B98F-407B-9A5E-6B75A74ED369}" type="sibTrans" cxnId="{98828791-8F99-4E30-8C10-DA85D9716662}">
      <dgm:prSet/>
      <dgm:spPr/>
    </dgm:pt>
    <dgm:pt modelId="{C396610E-9707-4283-AF74-13CD36F4AC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Multiplicação</a:t>
          </a:r>
          <a:endParaRPr kumimoji="0" lang="en-US" altLang="pt-BR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F26777-8FEF-4E04-B5C6-B668770A4E39}" type="parTrans" cxnId="{02E95FF0-EEA0-4120-B2FB-00E1ADBFBA17}">
      <dgm:prSet/>
      <dgm:spPr/>
    </dgm:pt>
    <dgm:pt modelId="{E11BFFEC-D674-40FA-8538-2FDBBB5DF6E7}" type="sibTrans" cxnId="{02E95FF0-EEA0-4120-B2FB-00E1ADBFBA17}">
      <dgm:prSet/>
      <dgm:spPr/>
    </dgm:pt>
    <dgm:pt modelId="{70AFA102-8617-48FF-BF7E-C39BE49D6B2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COMERCIAL</a:t>
          </a:r>
          <a:endParaRPr kumimoji="0" lang="en-US" altLang="pt-BR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F9C23D-65E2-4B24-9297-BBF101326B49}" type="parTrans" cxnId="{7ACBE175-AF5F-44A4-899C-35A94A6AFA85}">
      <dgm:prSet/>
      <dgm:spPr/>
    </dgm:pt>
    <dgm:pt modelId="{0CA54B9D-B9BD-4155-BCD1-8EE172D1679C}" type="sibTrans" cxnId="{7ACBE175-AF5F-44A4-899C-35A94A6AFA85}">
      <dgm:prSet/>
      <dgm:spPr/>
    </dgm:pt>
    <dgm:pt modelId="{2A1D6469-1312-4744-83DE-A3E0669FDBCE}" type="pres">
      <dgm:prSet presAssocID="{D73CAC83-88E7-4650-A4FB-8A484638F4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230B950-FF05-49ED-ACD2-D6855AEE53D3}" type="pres">
      <dgm:prSet presAssocID="{EE85CCC8-CFA5-472C-8F23-0DB01B2DC686}" presName="hierRoot1" presStyleCnt="0">
        <dgm:presLayoutVars>
          <dgm:hierBranch/>
        </dgm:presLayoutVars>
      </dgm:prSet>
      <dgm:spPr/>
    </dgm:pt>
    <dgm:pt modelId="{AD734DF0-CF79-4C1D-B52D-191098D19402}" type="pres">
      <dgm:prSet presAssocID="{EE85CCC8-CFA5-472C-8F23-0DB01B2DC686}" presName="rootComposite1" presStyleCnt="0"/>
      <dgm:spPr/>
    </dgm:pt>
    <dgm:pt modelId="{BE99ADA8-62DF-4387-AB28-0FACF5EA6219}" type="pres">
      <dgm:prSet presAssocID="{EE85CCC8-CFA5-472C-8F23-0DB01B2DC686}" presName="rootText1" presStyleLbl="node0" presStyleIdx="0" presStyleCnt="1">
        <dgm:presLayoutVars>
          <dgm:chPref val="3"/>
        </dgm:presLayoutVars>
      </dgm:prSet>
      <dgm:spPr/>
    </dgm:pt>
    <dgm:pt modelId="{AED9C087-91FF-46D3-849F-A5D35729F823}" type="pres">
      <dgm:prSet presAssocID="{EE85CCC8-CFA5-472C-8F23-0DB01B2DC686}" presName="rootConnector1" presStyleLbl="node1" presStyleIdx="0" presStyleCnt="0"/>
      <dgm:spPr/>
    </dgm:pt>
    <dgm:pt modelId="{E529065A-D6BC-4E3E-BF39-346318181C10}" type="pres">
      <dgm:prSet presAssocID="{EE85CCC8-CFA5-472C-8F23-0DB01B2DC686}" presName="hierChild2" presStyleCnt="0"/>
      <dgm:spPr/>
    </dgm:pt>
    <dgm:pt modelId="{974ECF4B-1CBF-4276-A319-E44F5777AAE5}" type="pres">
      <dgm:prSet presAssocID="{347EF785-7E54-4E94-8D90-60F51CFF1DE5}" presName="Name35" presStyleLbl="parChTrans1D2" presStyleIdx="0" presStyleCnt="1"/>
      <dgm:spPr/>
    </dgm:pt>
    <dgm:pt modelId="{7A0D770F-29F9-4F43-AC1A-9C40A29C371B}" type="pres">
      <dgm:prSet presAssocID="{8951E745-68E1-417D-B2F6-9F8634C21E0D}" presName="hierRoot2" presStyleCnt="0">
        <dgm:presLayoutVars>
          <dgm:hierBranch/>
        </dgm:presLayoutVars>
      </dgm:prSet>
      <dgm:spPr/>
    </dgm:pt>
    <dgm:pt modelId="{FAD6AD81-F4F2-4048-A8FB-B7968028B8F4}" type="pres">
      <dgm:prSet presAssocID="{8951E745-68E1-417D-B2F6-9F8634C21E0D}" presName="rootComposite" presStyleCnt="0"/>
      <dgm:spPr/>
    </dgm:pt>
    <dgm:pt modelId="{3FF68765-07C2-4466-A5F6-073293AE4C91}" type="pres">
      <dgm:prSet presAssocID="{8951E745-68E1-417D-B2F6-9F8634C21E0D}" presName="rootText" presStyleLbl="node2" presStyleIdx="0" presStyleCnt="1">
        <dgm:presLayoutVars>
          <dgm:chPref val="3"/>
        </dgm:presLayoutVars>
      </dgm:prSet>
      <dgm:spPr/>
    </dgm:pt>
    <dgm:pt modelId="{46FEE463-50D8-4031-8AF6-417FE915CADC}" type="pres">
      <dgm:prSet presAssocID="{8951E745-68E1-417D-B2F6-9F8634C21E0D}" presName="rootConnector" presStyleLbl="node2" presStyleIdx="0" presStyleCnt="1"/>
      <dgm:spPr/>
    </dgm:pt>
    <dgm:pt modelId="{CFAB0255-DED2-4DAF-94E5-C14708BC34CF}" type="pres">
      <dgm:prSet presAssocID="{8951E745-68E1-417D-B2F6-9F8634C21E0D}" presName="hierChild4" presStyleCnt="0"/>
      <dgm:spPr/>
    </dgm:pt>
    <dgm:pt modelId="{1CE6399A-2590-4ADE-B0BD-DD23DFD2F80D}" type="pres">
      <dgm:prSet presAssocID="{DCC983F9-61F2-406D-9B0A-0636E84AA067}" presName="Name35" presStyleLbl="parChTrans1D3" presStyleIdx="0" presStyleCnt="2"/>
      <dgm:spPr/>
    </dgm:pt>
    <dgm:pt modelId="{E79C7EFA-56DE-4B71-BF80-D0D353A85C96}" type="pres">
      <dgm:prSet presAssocID="{364BF414-ADC8-4D00-BF70-67F2A51FB4FD}" presName="hierRoot2" presStyleCnt="0">
        <dgm:presLayoutVars>
          <dgm:hierBranch val="r"/>
        </dgm:presLayoutVars>
      </dgm:prSet>
      <dgm:spPr/>
    </dgm:pt>
    <dgm:pt modelId="{9B6725A9-9872-485D-98BE-0A75682DABE9}" type="pres">
      <dgm:prSet presAssocID="{364BF414-ADC8-4D00-BF70-67F2A51FB4FD}" presName="rootComposite" presStyleCnt="0"/>
      <dgm:spPr/>
    </dgm:pt>
    <dgm:pt modelId="{E323F1B9-14A9-49E0-BD5D-47D10FCC323B}" type="pres">
      <dgm:prSet presAssocID="{364BF414-ADC8-4D00-BF70-67F2A51FB4FD}" presName="rootText" presStyleLbl="node3" presStyleIdx="0" presStyleCnt="2">
        <dgm:presLayoutVars>
          <dgm:chPref val="3"/>
        </dgm:presLayoutVars>
      </dgm:prSet>
      <dgm:spPr/>
    </dgm:pt>
    <dgm:pt modelId="{EB09D585-F5FF-453C-B1BB-EAF18685CA8A}" type="pres">
      <dgm:prSet presAssocID="{364BF414-ADC8-4D00-BF70-67F2A51FB4FD}" presName="rootConnector" presStyleLbl="node3" presStyleIdx="0" presStyleCnt="2"/>
      <dgm:spPr/>
    </dgm:pt>
    <dgm:pt modelId="{364B640A-FBCC-4791-9B10-2F03564D4A55}" type="pres">
      <dgm:prSet presAssocID="{364BF414-ADC8-4D00-BF70-67F2A51FB4FD}" presName="hierChild4" presStyleCnt="0"/>
      <dgm:spPr/>
    </dgm:pt>
    <dgm:pt modelId="{4F851E62-F7AA-4D4B-BF9E-2D45F48DBD26}" type="pres">
      <dgm:prSet presAssocID="{B8FBD2E2-5D0E-4A4E-8C9B-ABD99781B509}" presName="Name50" presStyleLbl="parChTrans1D4" presStyleIdx="0" presStyleCnt="3"/>
      <dgm:spPr/>
    </dgm:pt>
    <dgm:pt modelId="{9830349A-594F-439E-A15D-51F4730787F6}" type="pres">
      <dgm:prSet presAssocID="{57E65648-172E-4D4E-9B51-D21BB07D413B}" presName="hierRoot2" presStyleCnt="0">
        <dgm:presLayoutVars>
          <dgm:hierBranch val="r"/>
        </dgm:presLayoutVars>
      </dgm:prSet>
      <dgm:spPr/>
    </dgm:pt>
    <dgm:pt modelId="{61368292-8A8E-4A4E-92DC-F323E781FAE8}" type="pres">
      <dgm:prSet presAssocID="{57E65648-172E-4D4E-9B51-D21BB07D413B}" presName="rootComposite" presStyleCnt="0"/>
      <dgm:spPr/>
    </dgm:pt>
    <dgm:pt modelId="{1AB2E937-1E13-42A9-9687-BE54FA094F75}" type="pres">
      <dgm:prSet presAssocID="{57E65648-172E-4D4E-9B51-D21BB07D413B}" presName="rootText" presStyleLbl="node4" presStyleIdx="0" presStyleCnt="3">
        <dgm:presLayoutVars>
          <dgm:chPref val="3"/>
        </dgm:presLayoutVars>
      </dgm:prSet>
      <dgm:spPr/>
    </dgm:pt>
    <dgm:pt modelId="{EB16AB3A-C6F0-4E8B-982C-CF63064901EA}" type="pres">
      <dgm:prSet presAssocID="{57E65648-172E-4D4E-9B51-D21BB07D413B}" presName="rootConnector" presStyleLbl="node4" presStyleIdx="0" presStyleCnt="3"/>
      <dgm:spPr/>
    </dgm:pt>
    <dgm:pt modelId="{1914BA7A-3CB6-4671-8304-AC0573B72D9E}" type="pres">
      <dgm:prSet presAssocID="{57E65648-172E-4D4E-9B51-D21BB07D413B}" presName="hierChild4" presStyleCnt="0"/>
      <dgm:spPr/>
    </dgm:pt>
    <dgm:pt modelId="{72413DE8-5DF3-4EEC-B24F-5CF75FC08602}" type="pres">
      <dgm:prSet presAssocID="{57E65648-172E-4D4E-9B51-D21BB07D413B}" presName="hierChild5" presStyleCnt="0"/>
      <dgm:spPr/>
    </dgm:pt>
    <dgm:pt modelId="{4BBF697A-734F-4973-997E-FB92BCEAA046}" type="pres">
      <dgm:prSet presAssocID="{364BF414-ADC8-4D00-BF70-67F2A51FB4FD}" presName="hierChild5" presStyleCnt="0"/>
      <dgm:spPr/>
    </dgm:pt>
    <dgm:pt modelId="{8B99E109-8198-44D3-AA27-BF5EB344A54F}" type="pres">
      <dgm:prSet presAssocID="{398CBC5C-E630-4E32-AC00-D0E65D3E9EEF}" presName="Name35" presStyleLbl="parChTrans1D3" presStyleIdx="1" presStyleCnt="2"/>
      <dgm:spPr/>
    </dgm:pt>
    <dgm:pt modelId="{C59D6DD8-4CDC-4D04-83EC-EDE098FA2DB0}" type="pres">
      <dgm:prSet presAssocID="{B7886218-B23F-4585-BC31-08D2B9F1E1EE}" presName="hierRoot2" presStyleCnt="0">
        <dgm:presLayoutVars>
          <dgm:hierBranch val="r"/>
        </dgm:presLayoutVars>
      </dgm:prSet>
      <dgm:spPr/>
    </dgm:pt>
    <dgm:pt modelId="{DDF7163B-EFB6-4BB9-823B-6AFE8B8B3942}" type="pres">
      <dgm:prSet presAssocID="{B7886218-B23F-4585-BC31-08D2B9F1E1EE}" presName="rootComposite" presStyleCnt="0"/>
      <dgm:spPr/>
    </dgm:pt>
    <dgm:pt modelId="{5827CD83-F23B-42CA-BB5A-89418F1ED69D}" type="pres">
      <dgm:prSet presAssocID="{B7886218-B23F-4585-BC31-08D2B9F1E1EE}" presName="rootText" presStyleLbl="node3" presStyleIdx="1" presStyleCnt="2">
        <dgm:presLayoutVars>
          <dgm:chPref val="3"/>
        </dgm:presLayoutVars>
      </dgm:prSet>
      <dgm:spPr/>
    </dgm:pt>
    <dgm:pt modelId="{868BBD7E-8D27-4A43-97B8-51BDAFA3AE65}" type="pres">
      <dgm:prSet presAssocID="{B7886218-B23F-4585-BC31-08D2B9F1E1EE}" presName="rootConnector" presStyleLbl="node3" presStyleIdx="1" presStyleCnt="2"/>
      <dgm:spPr/>
    </dgm:pt>
    <dgm:pt modelId="{1DA39388-2FBC-46AF-AE4B-4EF0E2060059}" type="pres">
      <dgm:prSet presAssocID="{B7886218-B23F-4585-BC31-08D2B9F1E1EE}" presName="hierChild4" presStyleCnt="0"/>
      <dgm:spPr/>
    </dgm:pt>
    <dgm:pt modelId="{C058B29A-D394-4348-AAAF-51783CC51527}" type="pres">
      <dgm:prSet presAssocID="{6CF26777-8FEF-4E04-B5C6-B668770A4E39}" presName="Name50" presStyleLbl="parChTrans1D4" presStyleIdx="1" presStyleCnt="3"/>
      <dgm:spPr/>
    </dgm:pt>
    <dgm:pt modelId="{EB7FCD4D-F147-43AB-9737-7165EB9CA288}" type="pres">
      <dgm:prSet presAssocID="{C396610E-9707-4283-AF74-13CD36F4AC6F}" presName="hierRoot2" presStyleCnt="0">
        <dgm:presLayoutVars>
          <dgm:hierBranch val="r"/>
        </dgm:presLayoutVars>
      </dgm:prSet>
      <dgm:spPr/>
    </dgm:pt>
    <dgm:pt modelId="{728F21FB-3B69-4C94-B9B9-DA6C6489BDB2}" type="pres">
      <dgm:prSet presAssocID="{C396610E-9707-4283-AF74-13CD36F4AC6F}" presName="rootComposite" presStyleCnt="0"/>
      <dgm:spPr/>
    </dgm:pt>
    <dgm:pt modelId="{5FD12E9C-CE38-491B-80B1-BFFA03B27DB1}" type="pres">
      <dgm:prSet presAssocID="{C396610E-9707-4283-AF74-13CD36F4AC6F}" presName="rootText" presStyleLbl="node4" presStyleIdx="1" presStyleCnt="3">
        <dgm:presLayoutVars>
          <dgm:chPref val="3"/>
        </dgm:presLayoutVars>
      </dgm:prSet>
      <dgm:spPr/>
    </dgm:pt>
    <dgm:pt modelId="{3F70113E-EDD9-4CFE-9FA5-0E23588F272B}" type="pres">
      <dgm:prSet presAssocID="{C396610E-9707-4283-AF74-13CD36F4AC6F}" presName="rootConnector" presStyleLbl="node4" presStyleIdx="1" presStyleCnt="3"/>
      <dgm:spPr/>
    </dgm:pt>
    <dgm:pt modelId="{4EFC15B8-46E4-404C-953F-A74BBB0CBE10}" type="pres">
      <dgm:prSet presAssocID="{C396610E-9707-4283-AF74-13CD36F4AC6F}" presName="hierChild4" presStyleCnt="0"/>
      <dgm:spPr/>
    </dgm:pt>
    <dgm:pt modelId="{2431F132-5DFD-4531-A41F-3580BAD80644}" type="pres">
      <dgm:prSet presAssocID="{C396610E-9707-4283-AF74-13CD36F4AC6F}" presName="hierChild5" presStyleCnt="0"/>
      <dgm:spPr/>
    </dgm:pt>
    <dgm:pt modelId="{CBCB86AE-9EC1-4DA1-8DB1-38DD3AFA8963}" type="pres">
      <dgm:prSet presAssocID="{F7F9C23D-65E2-4B24-9297-BBF101326B49}" presName="Name50" presStyleLbl="parChTrans1D4" presStyleIdx="2" presStyleCnt="3"/>
      <dgm:spPr/>
    </dgm:pt>
    <dgm:pt modelId="{0AD5C74A-4CD4-4648-AC71-A9853A359319}" type="pres">
      <dgm:prSet presAssocID="{70AFA102-8617-48FF-BF7E-C39BE49D6B2B}" presName="hierRoot2" presStyleCnt="0">
        <dgm:presLayoutVars>
          <dgm:hierBranch val="r"/>
        </dgm:presLayoutVars>
      </dgm:prSet>
      <dgm:spPr/>
    </dgm:pt>
    <dgm:pt modelId="{D43D6B61-36FC-405B-9A40-F684ED7B6464}" type="pres">
      <dgm:prSet presAssocID="{70AFA102-8617-48FF-BF7E-C39BE49D6B2B}" presName="rootComposite" presStyleCnt="0"/>
      <dgm:spPr/>
    </dgm:pt>
    <dgm:pt modelId="{63E06CCC-A4D5-4073-9E7C-F063468F46F5}" type="pres">
      <dgm:prSet presAssocID="{70AFA102-8617-48FF-BF7E-C39BE49D6B2B}" presName="rootText" presStyleLbl="node4" presStyleIdx="2" presStyleCnt="3">
        <dgm:presLayoutVars>
          <dgm:chPref val="3"/>
        </dgm:presLayoutVars>
      </dgm:prSet>
      <dgm:spPr/>
    </dgm:pt>
    <dgm:pt modelId="{7E5CCA1B-60F3-4721-A107-CC2FE76FAD94}" type="pres">
      <dgm:prSet presAssocID="{70AFA102-8617-48FF-BF7E-C39BE49D6B2B}" presName="rootConnector" presStyleLbl="node4" presStyleIdx="2" presStyleCnt="3"/>
      <dgm:spPr/>
    </dgm:pt>
    <dgm:pt modelId="{FDACF7C1-FA6C-4DDD-98C1-FC93B66B0AFC}" type="pres">
      <dgm:prSet presAssocID="{70AFA102-8617-48FF-BF7E-C39BE49D6B2B}" presName="hierChild4" presStyleCnt="0"/>
      <dgm:spPr/>
    </dgm:pt>
    <dgm:pt modelId="{3B43738D-CEB8-4BCF-9402-F562DB9E98D3}" type="pres">
      <dgm:prSet presAssocID="{70AFA102-8617-48FF-BF7E-C39BE49D6B2B}" presName="hierChild5" presStyleCnt="0"/>
      <dgm:spPr/>
    </dgm:pt>
    <dgm:pt modelId="{58FEE5A5-0D45-40C6-9872-70A445692B79}" type="pres">
      <dgm:prSet presAssocID="{B7886218-B23F-4585-BC31-08D2B9F1E1EE}" presName="hierChild5" presStyleCnt="0"/>
      <dgm:spPr/>
    </dgm:pt>
    <dgm:pt modelId="{6E6CB428-4CC5-433C-AE91-428309BF8645}" type="pres">
      <dgm:prSet presAssocID="{8951E745-68E1-417D-B2F6-9F8634C21E0D}" presName="hierChild5" presStyleCnt="0"/>
      <dgm:spPr/>
    </dgm:pt>
    <dgm:pt modelId="{905BFD3C-071D-4CD2-8214-5C599A9CAF78}" type="pres">
      <dgm:prSet presAssocID="{EE85CCC8-CFA5-472C-8F23-0DB01B2DC686}" presName="hierChild3" presStyleCnt="0"/>
      <dgm:spPr/>
    </dgm:pt>
  </dgm:ptLst>
  <dgm:cxnLst>
    <dgm:cxn modelId="{36F2DC1C-748A-4D17-9BB2-08B89629EE2A}" type="presOf" srcId="{B8FBD2E2-5D0E-4A4E-8C9B-ABD99781B509}" destId="{4F851E62-F7AA-4D4B-BF9E-2D45F48DBD26}" srcOrd="0" destOrd="0" presId="urn:microsoft.com/office/officeart/2005/8/layout/orgChart1"/>
    <dgm:cxn modelId="{C8BBFB1D-6CF1-4915-A6D9-89017930883F}" type="presOf" srcId="{C396610E-9707-4283-AF74-13CD36F4AC6F}" destId="{5FD12E9C-CE38-491B-80B1-BFFA03B27DB1}" srcOrd="0" destOrd="0" presId="urn:microsoft.com/office/officeart/2005/8/layout/orgChart1"/>
    <dgm:cxn modelId="{A5C0971F-C5B5-46EB-8833-D89E1E052AF4}" srcId="{D73CAC83-88E7-4650-A4FB-8A484638F449}" destId="{EE85CCC8-CFA5-472C-8F23-0DB01B2DC686}" srcOrd="0" destOrd="0" parTransId="{3BCD1B79-DF35-40BF-BD1B-7F6A50B326C1}" sibTransId="{478F8588-3294-4177-AF98-92807EF8138E}"/>
    <dgm:cxn modelId="{DAF8DF39-5676-4525-926F-A7F0CEB4A762}" type="presOf" srcId="{C396610E-9707-4283-AF74-13CD36F4AC6F}" destId="{3F70113E-EDD9-4CFE-9FA5-0E23588F272B}" srcOrd="1" destOrd="0" presId="urn:microsoft.com/office/officeart/2005/8/layout/orgChart1"/>
    <dgm:cxn modelId="{0719C63C-1B5E-47D1-A532-D7431160BC57}" type="presOf" srcId="{398CBC5C-E630-4E32-AC00-D0E65D3E9EEF}" destId="{8B99E109-8198-44D3-AA27-BF5EB344A54F}" srcOrd="0" destOrd="0" presId="urn:microsoft.com/office/officeart/2005/8/layout/orgChart1"/>
    <dgm:cxn modelId="{4EB89A63-EF77-4FB4-9546-6C262B40AB4D}" type="presOf" srcId="{70AFA102-8617-48FF-BF7E-C39BE49D6B2B}" destId="{63E06CCC-A4D5-4073-9E7C-F063468F46F5}" srcOrd="0" destOrd="0" presId="urn:microsoft.com/office/officeart/2005/8/layout/orgChart1"/>
    <dgm:cxn modelId="{CA593354-7C1B-46E1-AAF7-321A58BD4062}" srcId="{EE85CCC8-CFA5-472C-8F23-0DB01B2DC686}" destId="{8951E745-68E1-417D-B2F6-9F8634C21E0D}" srcOrd="0" destOrd="0" parTransId="{347EF785-7E54-4E94-8D90-60F51CFF1DE5}" sibTransId="{FB085DFE-42E6-4517-AD59-68FF0775590A}"/>
    <dgm:cxn modelId="{CD7B2E55-4F06-46A8-A34A-E34EA9C580F3}" srcId="{8951E745-68E1-417D-B2F6-9F8634C21E0D}" destId="{364BF414-ADC8-4D00-BF70-67F2A51FB4FD}" srcOrd="0" destOrd="0" parTransId="{DCC983F9-61F2-406D-9B0A-0636E84AA067}" sibTransId="{469DBCF3-1240-49FB-8625-2C7AAC47F62E}"/>
    <dgm:cxn modelId="{7ACBE175-AF5F-44A4-899C-35A94A6AFA85}" srcId="{B7886218-B23F-4585-BC31-08D2B9F1E1EE}" destId="{70AFA102-8617-48FF-BF7E-C39BE49D6B2B}" srcOrd="1" destOrd="0" parTransId="{F7F9C23D-65E2-4B24-9297-BBF101326B49}" sibTransId="{0CA54B9D-B9BD-4155-BCD1-8EE172D1679C}"/>
    <dgm:cxn modelId="{9428C679-4408-4ECD-B09D-007167947771}" type="presOf" srcId="{364BF414-ADC8-4D00-BF70-67F2A51FB4FD}" destId="{E323F1B9-14A9-49E0-BD5D-47D10FCC323B}" srcOrd="0" destOrd="0" presId="urn:microsoft.com/office/officeart/2005/8/layout/orgChart1"/>
    <dgm:cxn modelId="{572C997D-DC08-440D-8FDF-39371EB3B3CD}" type="presOf" srcId="{F7F9C23D-65E2-4B24-9297-BBF101326B49}" destId="{CBCB86AE-9EC1-4DA1-8DB1-38DD3AFA8963}" srcOrd="0" destOrd="0" presId="urn:microsoft.com/office/officeart/2005/8/layout/orgChart1"/>
    <dgm:cxn modelId="{5151A27D-1AC9-416B-A259-207C8FCD3B5E}" type="presOf" srcId="{57E65648-172E-4D4E-9B51-D21BB07D413B}" destId="{1AB2E937-1E13-42A9-9687-BE54FA094F75}" srcOrd="0" destOrd="0" presId="urn:microsoft.com/office/officeart/2005/8/layout/orgChart1"/>
    <dgm:cxn modelId="{1E392986-E557-4B3D-A97A-6ACEED9E0E9F}" type="presOf" srcId="{364BF414-ADC8-4D00-BF70-67F2A51FB4FD}" destId="{EB09D585-F5FF-453C-B1BB-EAF18685CA8A}" srcOrd="1" destOrd="0" presId="urn:microsoft.com/office/officeart/2005/8/layout/orgChart1"/>
    <dgm:cxn modelId="{BF431289-A2C4-45A5-9600-0AF66BA8880F}" type="presOf" srcId="{EE85CCC8-CFA5-472C-8F23-0DB01B2DC686}" destId="{AED9C087-91FF-46D3-849F-A5D35729F823}" srcOrd="1" destOrd="0" presId="urn:microsoft.com/office/officeart/2005/8/layout/orgChart1"/>
    <dgm:cxn modelId="{BACE538B-ECFA-44D6-84D6-99641518161C}" type="presOf" srcId="{57E65648-172E-4D4E-9B51-D21BB07D413B}" destId="{EB16AB3A-C6F0-4E8B-982C-CF63064901EA}" srcOrd="1" destOrd="0" presId="urn:microsoft.com/office/officeart/2005/8/layout/orgChart1"/>
    <dgm:cxn modelId="{98828791-8F99-4E30-8C10-DA85D9716662}" srcId="{8951E745-68E1-417D-B2F6-9F8634C21E0D}" destId="{B7886218-B23F-4585-BC31-08D2B9F1E1EE}" srcOrd="1" destOrd="0" parTransId="{398CBC5C-E630-4E32-AC00-D0E65D3E9EEF}" sibTransId="{2D23B355-B98F-407B-9A5E-6B75A74ED369}"/>
    <dgm:cxn modelId="{2E9BE491-F864-4401-A74D-B553DDDCF276}" type="presOf" srcId="{70AFA102-8617-48FF-BF7E-C39BE49D6B2B}" destId="{7E5CCA1B-60F3-4721-A107-CC2FE76FAD94}" srcOrd="1" destOrd="0" presId="urn:microsoft.com/office/officeart/2005/8/layout/orgChart1"/>
    <dgm:cxn modelId="{DFBCC4A0-E41C-49A4-BF05-633CFCD481E2}" type="presOf" srcId="{8951E745-68E1-417D-B2F6-9F8634C21E0D}" destId="{3FF68765-07C2-4466-A5F6-073293AE4C91}" srcOrd="0" destOrd="0" presId="urn:microsoft.com/office/officeart/2005/8/layout/orgChart1"/>
    <dgm:cxn modelId="{F1C3EBA5-D6E1-4911-BF17-6C3D5A1EB2D1}" type="presOf" srcId="{6CF26777-8FEF-4E04-B5C6-B668770A4E39}" destId="{C058B29A-D394-4348-AAAF-51783CC51527}" srcOrd="0" destOrd="0" presId="urn:microsoft.com/office/officeart/2005/8/layout/orgChart1"/>
    <dgm:cxn modelId="{167533D0-1114-4585-AFB8-E4A16AB213B4}" type="presOf" srcId="{347EF785-7E54-4E94-8D90-60F51CFF1DE5}" destId="{974ECF4B-1CBF-4276-A319-E44F5777AAE5}" srcOrd="0" destOrd="0" presId="urn:microsoft.com/office/officeart/2005/8/layout/orgChart1"/>
    <dgm:cxn modelId="{4CFA54D0-073C-4D01-8CA8-A610BFCD8C7A}" type="presOf" srcId="{B7886218-B23F-4585-BC31-08D2B9F1E1EE}" destId="{5827CD83-F23B-42CA-BB5A-89418F1ED69D}" srcOrd="0" destOrd="0" presId="urn:microsoft.com/office/officeart/2005/8/layout/orgChart1"/>
    <dgm:cxn modelId="{448CAFD5-1048-4092-865B-BA28F2BDC9B0}" type="presOf" srcId="{EE85CCC8-CFA5-472C-8F23-0DB01B2DC686}" destId="{BE99ADA8-62DF-4387-AB28-0FACF5EA6219}" srcOrd="0" destOrd="0" presId="urn:microsoft.com/office/officeart/2005/8/layout/orgChart1"/>
    <dgm:cxn modelId="{D7A660DB-3096-4F39-972A-A717E3EAAD37}" type="presOf" srcId="{DCC983F9-61F2-406D-9B0A-0636E84AA067}" destId="{1CE6399A-2590-4ADE-B0BD-DD23DFD2F80D}" srcOrd="0" destOrd="0" presId="urn:microsoft.com/office/officeart/2005/8/layout/orgChart1"/>
    <dgm:cxn modelId="{CD4085E6-DE58-419E-9680-89C33CD0E003}" srcId="{364BF414-ADC8-4D00-BF70-67F2A51FB4FD}" destId="{57E65648-172E-4D4E-9B51-D21BB07D413B}" srcOrd="0" destOrd="0" parTransId="{B8FBD2E2-5D0E-4A4E-8C9B-ABD99781B509}" sibTransId="{89CB820D-84B7-47FC-BD86-8C459F7DE8C7}"/>
    <dgm:cxn modelId="{195A57EA-1DB7-48C4-B9A8-232DD44C0C6A}" type="presOf" srcId="{8951E745-68E1-417D-B2F6-9F8634C21E0D}" destId="{46FEE463-50D8-4031-8AF6-417FE915CADC}" srcOrd="1" destOrd="0" presId="urn:microsoft.com/office/officeart/2005/8/layout/orgChart1"/>
    <dgm:cxn modelId="{02E95FF0-EEA0-4120-B2FB-00E1ADBFBA17}" srcId="{B7886218-B23F-4585-BC31-08D2B9F1E1EE}" destId="{C396610E-9707-4283-AF74-13CD36F4AC6F}" srcOrd="0" destOrd="0" parTransId="{6CF26777-8FEF-4E04-B5C6-B668770A4E39}" sibTransId="{E11BFFEC-D674-40FA-8538-2FDBBB5DF6E7}"/>
    <dgm:cxn modelId="{7C225BFA-3F1F-41A7-83FD-7A639B6C9897}" type="presOf" srcId="{B7886218-B23F-4585-BC31-08D2B9F1E1EE}" destId="{868BBD7E-8D27-4A43-97B8-51BDAFA3AE65}" srcOrd="1" destOrd="0" presId="urn:microsoft.com/office/officeart/2005/8/layout/orgChart1"/>
    <dgm:cxn modelId="{A40B61FA-690C-4F42-B05D-E250EEB6111A}" type="presOf" srcId="{D73CAC83-88E7-4650-A4FB-8A484638F449}" destId="{2A1D6469-1312-4744-83DE-A3E0669FDBCE}" srcOrd="0" destOrd="0" presId="urn:microsoft.com/office/officeart/2005/8/layout/orgChart1"/>
    <dgm:cxn modelId="{134A1F3D-F5F3-4D5C-89A3-204D394A448E}" type="presParOf" srcId="{2A1D6469-1312-4744-83DE-A3E0669FDBCE}" destId="{B230B950-FF05-49ED-ACD2-D6855AEE53D3}" srcOrd="0" destOrd="0" presId="urn:microsoft.com/office/officeart/2005/8/layout/orgChart1"/>
    <dgm:cxn modelId="{579F797B-B69A-497B-9B30-3216BBC3D002}" type="presParOf" srcId="{B230B950-FF05-49ED-ACD2-D6855AEE53D3}" destId="{AD734DF0-CF79-4C1D-B52D-191098D19402}" srcOrd="0" destOrd="0" presId="urn:microsoft.com/office/officeart/2005/8/layout/orgChart1"/>
    <dgm:cxn modelId="{70BCD709-C21B-41A2-9453-47BE16B7C263}" type="presParOf" srcId="{AD734DF0-CF79-4C1D-B52D-191098D19402}" destId="{BE99ADA8-62DF-4387-AB28-0FACF5EA6219}" srcOrd="0" destOrd="0" presId="urn:microsoft.com/office/officeart/2005/8/layout/orgChart1"/>
    <dgm:cxn modelId="{F3EB8206-48AB-412F-A5D3-38D0531EE1FC}" type="presParOf" srcId="{AD734DF0-CF79-4C1D-B52D-191098D19402}" destId="{AED9C087-91FF-46D3-849F-A5D35729F823}" srcOrd="1" destOrd="0" presId="urn:microsoft.com/office/officeart/2005/8/layout/orgChart1"/>
    <dgm:cxn modelId="{23AD092E-F9F5-4420-8A69-57EA41F8002A}" type="presParOf" srcId="{B230B950-FF05-49ED-ACD2-D6855AEE53D3}" destId="{E529065A-D6BC-4E3E-BF39-346318181C10}" srcOrd="1" destOrd="0" presId="urn:microsoft.com/office/officeart/2005/8/layout/orgChart1"/>
    <dgm:cxn modelId="{14A54526-4D0F-48FB-B7DF-1CE397F1B92D}" type="presParOf" srcId="{E529065A-D6BC-4E3E-BF39-346318181C10}" destId="{974ECF4B-1CBF-4276-A319-E44F5777AAE5}" srcOrd="0" destOrd="0" presId="urn:microsoft.com/office/officeart/2005/8/layout/orgChart1"/>
    <dgm:cxn modelId="{6E38E7CA-53B8-4E75-B774-D0CCD4FAC1CF}" type="presParOf" srcId="{E529065A-D6BC-4E3E-BF39-346318181C10}" destId="{7A0D770F-29F9-4F43-AC1A-9C40A29C371B}" srcOrd="1" destOrd="0" presId="urn:microsoft.com/office/officeart/2005/8/layout/orgChart1"/>
    <dgm:cxn modelId="{1385B41C-82E4-4C09-9B6A-4C22373636AD}" type="presParOf" srcId="{7A0D770F-29F9-4F43-AC1A-9C40A29C371B}" destId="{FAD6AD81-F4F2-4048-A8FB-B7968028B8F4}" srcOrd="0" destOrd="0" presId="urn:microsoft.com/office/officeart/2005/8/layout/orgChart1"/>
    <dgm:cxn modelId="{43869187-F1D1-40DE-8B04-920AFC019AC7}" type="presParOf" srcId="{FAD6AD81-F4F2-4048-A8FB-B7968028B8F4}" destId="{3FF68765-07C2-4466-A5F6-073293AE4C91}" srcOrd="0" destOrd="0" presId="urn:microsoft.com/office/officeart/2005/8/layout/orgChart1"/>
    <dgm:cxn modelId="{AC10A0E6-1DAA-41F6-AA1E-1811A9C12BEF}" type="presParOf" srcId="{FAD6AD81-F4F2-4048-A8FB-B7968028B8F4}" destId="{46FEE463-50D8-4031-8AF6-417FE915CADC}" srcOrd="1" destOrd="0" presId="urn:microsoft.com/office/officeart/2005/8/layout/orgChart1"/>
    <dgm:cxn modelId="{E16D192E-5088-4728-9E56-A79618FF17AD}" type="presParOf" srcId="{7A0D770F-29F9-4F43-AC1A-9C40A29C371B}" destId="{CFAB0255-DED2-4DAF-94E5-C14708BC34CF}" srcOrd="1" destOrd="0" presId="urn:microsoft.com/office/officeart/2005/8/layout/orgChart1"/>
    <dgm:cxn modelId="{8ED0D441-6195-4DF9-B198-FB5D4B22AFBB}" type="presParOf" srcId="{CFAB0255-DED2-4DAF-94E5-C14708BC34CF}" destId="{1CE6399A-2590-4ADE-B0BD-DD23DFD2F80D}" srcOrd="0" destOrd="0" presId="urn:microsoft.com/office/officeart/2005/8/layout/orgChart1"/>
    <dgm:cxn modelId="{2647E76C-1E00-4EF3-8F96-434CCCE8E84F}" type="presParOf" srcId="{CFAB0255-DED2-4DAF-94E5-C14708BC34CF}" destId="{E79C7EFA-56DE-4B71-BF80-D0D353A85C96}" srcOrd="1" destOrd="0" presId="urn:microsoft.com/office/officeart/2005/8/layout/orgChart1"/>
    <dgm:cxn modelId="{06886501-E89A-4F07-AE96-0EC03B65167A}" type="presParOf" srcId="{E79C7EFA-56DE-4B71-BF80-D0D353A85C96}" destId="{9B6725A9-9872-485D-98BE-0A75682DABE9}" srcOrd="0" destOrd="0" presId="urn:microsoft.com/office/officeart/2005/8/layout/orgChart1"/>
    <dgm:cxn modelId="{5D7AAE51-9D8F-4F79-AC43-EE51193BFADA}" type="presParOf" srcId="{9B6725A9-9872-485D-98BE-0A75682DABE9}" destId="{E323F1B9-14A9-49E0-BD5D-47D10FCC323B}" srcOrd="0" destOrd="0" presId="urn:microsoft.com/office/officeart/2005/8/layout/orgChart1"/>
    <dgm:cxn modelId="{07BE81BF-6BD2-48B5-B3F3-6E8697B0CD21}" type="presParOf" srcId="{9B6725A9-9872-485D-98BE-0A75682DABE9}" destId="{EB09D585-F5FF-453C-B1BB-EAF18685CA8A}" srcOrd="1" destOrd="0" presId="urn:microsoft.com/office/officeart/2005/8/layout/orgChart1"/>
    <dgm:cxn modelId="{226086C9-E239-4075-B469-C422608FD01F}" type="presParOf" srcId="{E79C7EFA-56DE-4B71-BF80-D0D353A85C96}" destId="{364B640A-FBCC-4791-9B10-2F03564D4A55}" srcOrd="1" destOrd="0" presId="urn:microsoft.com/office/officeart/2005/8/layout/orgChart1"/>
    <dgm:cxn modelId="{AE4200AD-64B9-4B5A-B87A-1662D7D3AC77}" type="presParOf" srcId="{364B640A-FBCC-4791-9B10-2F03564D4A55}" destId="{4F851E62-F7AA-4D4B-BF9E-2D45F48DBD26}" srcOrd="0" destOrd="0" presId="urn:microsoft.com/office/officeart/2005/8/layout/orgChart1"/>
    <dgm:cxn modelId="{7E542814-C505-4FFC-BF06-B9B7B1BD2F11}" type="presParOf" srcId="{364B640A-FBCC-4791-9B10-2F03564D4A55}" destId="{9830349A-594F-439E-A15D-51F4730787F6}" srcOrd="1" destOrd="0" presId="urn:microsoft.com/office/officeart/2005/8/layout/orgChart1"/>
    <dgm:cxn modelId="{50E4AEF4-7693-478C-8182-586CFB93A3C3}" type="presParOf" srcId="{9830349A-594F-439E-A15D-51F4730787F6}" destId="{61368292-8A8E-4A4E-92DC-F323E781FAE8}" srcOrd="0" destOrd="0" presId="urn:microsoft.com/office/officeart/2005/8/layout/orgChart1"/>
    <dgm:cxn modelId="{917A8A2E-12B2-44A4-B7AA-2176912B340D}" type="presParOf" srcId="{61368292-8A8E-4A4E-92DC-F323E781FAE8}" destId="{1AB2E937-1E13-42A9-9687-BE54FA094F75}" srcOrd="0" destOrd="0" presId="urn:microsoft.com/office/officeart/2005/8/layout/orgChart1"/>
    <dgm:cxn modelId="{D2871770-0690-42F3-9103-2756D5FC704B}" type="presParOf" srcId="{61368292-8A8E-4A4E-92DC-F323E781FAE8}" destId="{EB16AB3A-C6F0-4E8B-982C-CF63064901EA}" srcOrd="1" destOrd="0" presId="urn:microsoft.com/office/officeart/2005/8/layout/orgChart1"/>
    <dgm:cxn modelId="{F8BFF249-A789-4B99-A44C-6C368FDFFF17}" type="presParOf" srcId="{9830349A-594F-439E-A15D-51F4730787F6}" destId="{1914BA7A-3CB6-4671-8304-AC0573B72D9E}" srcOrd="1" destOrd="0" presId="urn:microsoft.com/office/officeart/2005/8/layout/orgChart1"/>
    <dgm:cxn modelId="{262393A0-C36C-4307-89AD-A73C34363F50}" type="presParOf" srcId="{9830349A-594F-439E-A15D-51F4730787F6}" destId="{72413DE8-5DF3-4EEC-B24F-5CF75FC08602}" srcOrd="2" destOrd="0" presId="urn:microsoft.com/office/officeart/2005/8/layout/orgChart1"/>
    <dgm:cxn modelId="{E2C794BF-D8C5-4759-815F-5FF789F0E30D}" type="presParOf" srcId="{E79C7EFA-56DE-4B71-BF80-D0D353A85C96}" destId="{4BBF697A-734F-4973-997E-FB92BCEAA046}" srcOrd="2" destOrd="0" presId="urn:microsoft.com/office/officeart/2005/8/layout/orgChart1"/>
    <dgm:cxn modelId="{3D89BA22-90F6-4DB5-AC99-4451FE546457}" type="presParOf" srcId="{CFAB0255-DED2-4DAF-94E5-C14708BC34CF}" destId="{8B99E109-8198-44D3-AA27-BF5EB344A54F}" srcOrd="2" destOrd="0" presId="urn:microsoft.com/office/officeart/2005/8/layout/orgChart1"/>
    <dgm:cxn modelId="{6B25A224-E6E5-431E-8286-40865C2D124E}" type="presParOf" srcId="{CFAB0255-DED2-4DAF-94E5-C14708BC34CF}" destId="{C59D6DD8-4CDC-4D04-83EC-EDE098FA2DB0}" srcOrd="3" destOrd="0" presId="urn:microsoft.com/office/officeart/2005/8/layout/orgChart1"/>
    <dgm:cxn modelId="{9A4A8641-8680-4983-9527-00990432B69C}" type="presParOf" srcId="{C59D6DD8-4CDC-4D04-83EC-EDE098FA2DB0}" destId="{DDF7163B-EFB6-4BB9-823B-6AFE8B8B3942}" srcOrd="0" destOrd="0" presId="urn:microsoft.com/office/officeart/2005/8/layout/orgChart1"/>
    <dgm:cxn modelId="{601916AE-40AB-47E2-A9AA-2B901A166510}" type="presParOf" srcId="{DDF7163B-EFB6-4BB9-823B-6AFE8B8B3942}" destId="{5827CD83-F23B-42CA-BB5A-89418F1ED69D}" srcOrd="0" destOrd="0" presId="urn:microsoft.com/office/officeart/2005/8/layout/orgChart1"/>
    <dgm:cxn modelId="{EC223CD3-6BE9-4F1C-9D9A-BF8702701FBF}" type="presParOf" srcId="{DDF7163B-EFB6-4BB9-823B-6AFE8B8B3942}" destId="{868BBD7E-8D27-4A43-97B8-51BDAFA3AE65}" srcOrd="1" destOrd="0" presId="urn:microsoft.com/office/officeart/2005/8/layout/orgChart1"/>
    <dgm:cxn modelId="{4F16A923-D711-40AD-A653-C7528E9CD718}" type="presParOf" srcId="{C59D6DD8-4CDC-4D04-83EC-EDE098FA2DB0}" destId="{1DA39388-2FBC-46AF-AE4B-4EF0E2060059}" srcOrd="1" destOrd="0" presId="urn:microsoft.com/office/officeart/2005/8/layout/orgChart1"/>
    <dgm:cxn modelId="{9FAAC521-BA93-4D14-8790-D7AC2F4FF967}" type="presParOf" srcId="{1DA39388-2FBC-46AF-AE4B-4EF0E2060059}" destId="{C058B29A-D394-4348-AAAF-51783CC51527}" srcOrd="0" destOrd="0" presId="urn:microsoft.com/office/officeart/2005/8/layout/orgChart1"/>
    <dgm:cxn modelId="{48709B53-0DEA-4B2A-B0FD-62A093940F25}" type="presParOf" srcId="{1DA39388-2FBC-46AF-AE4B-4EF0E2060059}" destId="{EB7FCD4D-F147-43AB-9737-7165EB9CA288}" srcOrd="1" destOrd="0" presId="urn:microsoft.com/office/officeart/2005/8/layout/orgChart1"/>
    <dgm:cxn modelId="{2D1AADF3-A0AE-4E90-9B6B-2892C911C6B3}" type="presParOf" srcId="{EB7FCD4D-F147-43AB-9737-7165EB9CA288}" destId="{728F21FB-3B69-4C94-B9B9-DA6C6489BDB2}" srcOrd="0" destOrd="0" presId="urn:microsoft.com/office/officeart/2005/8/layout/orgChart1"/>
    <dgm:cxn modelId="{BA23EE56-718E-4703-ACD0-6F66EC9F049B}" type="presParOf" srcId="{728F21FB-3B69-4C94-B9B9-DA6C6489BDB2}" destId="{5FD12E9C-CE38-491B-80B1-BFFA03B27DB1}" srcOrd="0" destOrd="0" presId="urn:microsoft.com/office/officeart/2005/8/layout/orgChart1"/>
    <dgm:cxn modelId="{E1573DB7-DCA2-46F6-B13B-84E86C08243F}" type="presParOf" srcId="{728F21FB-3B69-4C94-B9B9-DA6C6489BDB2}" destId="{3F70113E-EDD9-4CFE-9FA5-0E23588F272B}" srcOrd="1" destOrd="0" presId="urn:microsoft.com/office/officeart/2005/8/layout/orgChart1"/>
    <dgm:cxn modelId="{0FFC250E-8219-4969-821C-257B31290EE1}" type="presParOf" srcId="{EB7FCD4D-F147-43AB-9737-7165EB9CA288}" destId="{4EFC15B8-46E4-404C-953F-A74BBB0CBE10}" srcOrd="1" destOrd="0" presId="urn:microsoft.com/office/officeart/2005/8/layout/orgChart1"/>
    <dgm:cxn modelId="{E133148A-D3AB-42EC-AE4F-E16E03BFDE1A}" type="presParOf" srcId="{EB7FCD4D-F147-43AB-9737-7165EB9CA288}" destId="{2431F132-5DFD-4531-A41F-3580BAD80644}" srcOrd="2" destOrd="0" presId="urn:microsoft.com/office/officeart/2005/8/layout/orgChart1"/>
    <dgm:cxn modelId="{AED218E4-1C74-4084-9576-A4B57265F2FE}" type="presParOf" srcId="{1DA39388-2FBC-46AF-AE4B-4EF0E2060059}" destId="{CBCB86AE-9EC1-4DA1-8DB1-38DD3AFA8963}" srcOrd="2" destOrd="0" presId="urn:microsoft.com/office/officeart/2005/8/layout/orgChart1"/>
    <dgm:cxn modelId="{76755A0B-D7CE-46D0-8AFE-F23413CB6029}" type="presParOf" srcId="{1DA39388-2FBC-46AF-AE4B-4EF0E2060059}" destId="{0AD5C74A-4CD4-4648-AC71-A9853A359319}" srcOrd="3" destOrd="0" presId="urn:microsoft.com/office/officeart/2005/8/layout/orgChart1"/>
    <dgm:cxn modelId="{BFA63EDB-ACF6-4A9C-8031-155862D6A504}" type="presParOf" srcId="{0AD5C74A-4CD4-4648-AC71-A9853A359319}" destId="{D43D6B61-36FC-405B-9A40-F684ED7B6464}" srcOrd="0" destOrd="0" presId="urn:microsoft.com/office/officeart/2005/8/layout/orgChart1"/>
    <dgm:cxn modelId="{61466D74-7F83-4089-83F3-4990C201CAF4}" type="presParOf" srcId="{D43D6B61-36FC-405B-9A40-F684ED7B6464}" destId="{63E06CCC-A4D5-4073-9E7C-F063468F46F5}" srcOrd="0" destOrd="0" presId="urn:microsoft.com/office/officeart/2005/8/layout/orgChart1"/>
    <dgm:cxn modelId="{B10467C3-677D-4418-932A-1CF18DC159B5}" type="presParOf" srcId="{D43D6B61-36FC-405B-9A40-F684ED7B6464}" destId="{7E5CCA1B-60F3-4721-A107-CC2FE76FAD94}" srcOrd="1" destOrd="0" presId="urn:microsoft.com/office/officeart/2005/8/layout/orgChart1"/>
    <dgm:cxn modelId="{0038209B-31AC-4EF3-9939-08D48617C1B6}" type="presParOf" srcId="{0AD5C74A-4CD4-4648-AC71-A9853A359319}" destId="{FDACF7C1-FA6C-4DDD-98C1-FC93B66B0AFC}" srcOrd="1" destOrd="0" presId="urn:microsoft.com/office/officeart/2005/8/layout/orgChart1"/>
    <dgm:cxn modelId="{78F2317E-416F-4A61-81AC-5F17EE5EFB2A}" type="presParOf" srcId="{0AD5C74A-4CD4-4648-AC71-A9853A359319}" destId="{3B43738D-CEB8-4BCF-9402-F562DB9E98D3}" srcOrd="2" destOrd="0" presId="urn:microsoft.com/office/officeart/2005/8/layout/orgChart1"/>
    <dgm:cxn modelId="{857031F2-553A-4F49-9404-62A1CE9F0475}" type="presParOf" srcId="{C59D6DD8-4CDC-4D04-83EC-EDE098FA2DB0}" destId="{58FEE5A5-0D45-40C6-9872-70A445692B79}" srcOrd="2" destOrd="0" presId="urn:microsoft.com/office/officeart/2005/8/layout/orgChart1"/>
    <dgm:cxn modelId="{98ED6BFE-375C-40FE-9D09-B1915932EED2}" type="presParOf" srcId="{7A0D770F-29F9-4F43-AC1A-9C40A29C371B}" destId="{6E6CB428-4CC5-433C-AE91-428309BF8645}" srcOrd="2" destOrd="0" presId="urn:microsoft.com/office/officeart/2005/8/layout/orgChart1"/>
    <dgm:cxn modelId="{602A5568-A168-4248-A629-916CF0D6025C}" type="presParOf" srcId="{B230B950-FF05-49ED-ACD2-D6855AEE53D3}" destId="{905BFD3C-071D-4CD2-8214-5C599A9CAF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B86AE-9EC1-4DA1-8DB1-38DD3AFA8963}">
      <dsp:nvSpPr>
        <dsp:cNvPr id="0" name=""/>
        <dsp:cNvSpPr/>
      </dsp:nvSpPr>
      <dsp:spPr>
        <a:xfrm>
          <a:off x="3998281" y="2518685"/>
          <a:ext cx="196758" cy="1534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714"/>
              </a:lnTo>
              <a:lnTo>
                <a:pt x="196758" y="15347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8B29A-D394-4348-AAAF-51783CC51527}">
      <dsp:nvSpPr>
        <dsp:cNvPr id="0" name=""/>
        <dsp:cNvSpPr/>
      </dsp:nvSpPr>
      <dsp:spPr>
        <a:xfrm>
          <a:off x="3998281" y="2518685"/>
          <a:ext cx="196758" cy="603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392"/>
              </a:lnTo>
              <a:lnTo>
                <a:pt x="196758" y="6033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9E109-8198-44D3-AA27-BF5EB344A54F}">
      <dsp:nvSpPr>
        <dsp:cNvPr id="0" name=""/>
        <dsp:cNvSpPr/>
      </dsp:nvSpPr>
      <dsp:spPr>
        <a:xfrm>
          <a:off x="3729378" y="1587362"/>
          <a:ext cx="793591" cy="275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730"/>
              </a:lnTo>
              <a:lnTo>
                <a:pt x="793591" y="137730"/>
              </a:lnTo>
              <a:lnTo>
                <a:pt x="793591" y="2754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51E62-F7AA-4D4B-BF9E-2D45F48DBD26}">
      <dsp:nvSpPr>
        <dsp:cNvPr id="0" name=""/>
        <dsp:cNvSpPr/>
      </dsp:nvSpPr>
      <dsp:spPr>
        <a:xfrm>
          <a:off x="2411097" y="2518685"/>
          <a:ext cx="196758" cy="603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392"/>
              </a:lnTo>
              <a:lnTo>
                <a:pt x="196758" y="6033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6399A-2590-4ADE-B0BD-DD23DFD2F80D}">
      <dsp:nvSpPr>
        <dsp:cNvPr id="0" name=""/>
        <dsp:cNvSpPr/>
      </dsp:nvSpPr>
      <dsp:spPr>
        <a:xfrm>
          <a:off x="2935786" y="1587362"/>
          <a:ext cx="793591" cy="275461"/>
        </a:xfrm>
        <a:custGeom>
          <a:avLst/>
          <a:gdLst/>
          <a:ahLst/>
          <a:cxnLst/>
          <a:rect l="0" t="0" r="0" b="0"/>
          <a:pathLst>
            <a:path>
              <a:moveTo>
                <a:pt x="793591" y="0"/>
              </a:moveTo>
              <a:lnTo>
                <a:pt x="793591" y="137730"/>
              </a:lnTo>
              <a:lnTo>
                <a:pt x="0" y="137730"/>
              </a:lnTo>
              <a:lnTo>
                <a:pt x="0" y="2754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ECF4B-1CBF-4276-A319-E44F5777AAE5}">
      <dsp:nvSpPr>
        <dsp:cNvPr id="0" name=""/>
        <dsp:cNvSpPr/>
      </dsp:nvSpPr>
      <dsp:spPr>
        <a:xfrm>
          <a:off x="3683658" y="656039"/>
          <a:ext cx="91440" cy="275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54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9ADA8-62DF-4387-AB28-0FACF5EA6219}">
      <dsp:nvSpPr>
        <dsp:cNvPr id="0" name=""/>
        <dsp:cNvSpPr/>
      </dsp:nvSpPr>
      <dsp:spPr>
        <a:xfrm>
          <a:off x="3073517" y="178"/>
          <a:ext cx="1311722" cy="655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TRATAMENTO TÉRMICO</a:t>
          </a:r>
          <a:endParaRPr kumimoji="0" lang="en-US" altLang="pt-BR" sz="1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73517" y="178"/>
        <a:ext cx="1311722" cy="655861"/>
      </dsp:txXfrm>
    </dsp:sp>
    <dsp:sp modelId="{3FF68765-07C2-4466-A5F6-073293AE4C91}">
      <dsp:nvSpPr>
        <dsp:cNvPr id="0" name=""/>
        <dsp:cNvSpPr/>
      </dsp:nvSpPr>
      <dsp:spPr>
        <a:xfrm>
          <a:off x="3073517" y="931501"/>
          <a:ext cx="1311722" cy="655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Viveiro primário</a:t>
          </a:r>
          <a:endParaRPr kumimoji="0" lang="en-US" altLang="pt-BR" sz="1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73517" y="931501"/>
        <a:ext cx="1311722" cy="655861"/>
      </dsp:txXfrm>
    </dsp:sp>
    <dsp:sp modelId="{E323F1B9-14A9-49E0-BD5D-47D10FCC323B}">
      <dsp:nvSpPr>
        <dsp:cNvPr id="0" name=""/>
        <dsp:cNvSpPr/>
      </dsp:nvSpPr>
      <dsp:spPr>
        <a:xfrm>
          <a:off x="2279925" y="1862823"/>
          <a:ext cx="1311722" cy="655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Viveiro secundário</a:t>
          </a:r>
          <a:endParaRPr kumimoji="0" lang="en-US" altLang="pt-BR" sz="1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9925" y="1862823"/>
        <a:ext cx="1311722" cy="655861"/>
      </dsp:txXfrm>
    </dsp:sp>
    <dsp:sp modelId="{1AB2E937-1E13-42A9-9687-BE54FA094F75}">
      <dsp:nvSpPr>
        <dsp:cNvPr id="0" name=""/>
        <dsp:cNvSpPr/>
      </dsp:nvSpPr>
      <dsp:spPr>
        <a:xfrm>
          <a:off x="2607855" y="2794146"/>
          <a:ext cx="1311722" cy="655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COMERCIAL</a:t>
          </a:r>
          <a:endParaRPr kumimoji="0" lang="en-US" altLang="pt-BR" sz="1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07855" y="2794146"/>
        <a:ext cx="1311722" cy="655861"/>
      </dsp:txXfrm>
    </dsp:sp>
    <dsp:sp modelId="{5827CD83-F23B-42CA-BB5A-89418F1ED69D}">
      <dsp:nvSpPr>
        <dsp:cNvPr id="0" name=""/>
        <dsp:cNvSpPr/>
      </dsp:nvSpPr>
      <dsp:spPr>
        <a:xfrm>
          <a:off x="3867109" y="1862823"/>
          <a:ext cx="1311722" cy="655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Viveiro produtor</a:t>
          </a:r>
          <a:endParaRPr kumimoji="0" lang="en-US" altLang="pt-BR" sz="1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7109" y="1862823"/>
        <a:ext cx="1311722" cy="655861"/>
      </dsp:txXfrm>
    </dsp:sp>
    <dsp:sp modelId="{5FD12E9C-CE38-491B-80B1-BFFA03B27DB1}">
      <dsp:nvSpPr>
        <dsp:cNvPr id="0" name=""/>
        <dsp:cNvSpPr/>
      </dsp:nvSpPr>
      <dsp:spPr>
        <a:xfrm>
          <a:off x="4195039" y="2794146"/>
          <a:ext cx="1311722" cy="655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Multiplicação</a:t>
          </a:r>
          <a:endParaRPr kumimoji="0" lang="en-US" altLang="pt-BR" sz="1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5039" y="2794146"/>
        <a:ext cx="1311722" cy="655861"/>
      </dsp:txXfrm>
    </dsp:sp>
    <dsp:sp modelId="{63E06CCC-A4D5-4073-9E7C-F063468F46F5}">
      <dsp:nvSpPr>
        <dsp:cNvPr id="0" name=""/>
        <dsp:cNvSpPr/>
      </dsp:nvSpPr>
      <dsp:spPr>
        <a:xfrm>
          <a:off x="4195039" y="3725469"/>
          <a:ext cx="1311722" cy="655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COMERCIAL</a:t>
          </a:r>
          <a:endParaRPr kumimoji="0" lang="en-US" altLang="pt-BR" sz="1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5039" y="3725469"/>
        <a:ext cx="1311722" cy="655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9C3D2-0A5D-48B4-A4F7-887AB5F9EA60}" type="datetimeFigureOut">
              <a:rPr lang="pt-BR" smtClean="0"/>
              <a:t>15/08/2018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0DA20-698F-40D9-899D-4B3F16E016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9C94-B152-4468-ADBC-E50E702D985D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74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9C94-B152-4468-ADBC-E50E702D985D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752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29C94-B152-4468-ADBC-E50E702D985D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73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7A320-12DD-462B-B86E-069D4242E7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8D6EA-9006-4817-B4B4-F86B34AE07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0D1A1-BA27-4227-BC1A-77BB6CBF89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B5183-7ABE-4373-80E7-547D762576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C257A-C126-46CF-BBF8-9045489E9E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CDB2B-153B-4E43-BDD6-7D195BB9F9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9F6A3-D508-4019-9A5B-559334C97D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34EA8-5369-45B2-9C60-00E5DE2D9E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BA90-8127-4C40-A691-9E75CD5E3B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4A91D-F968-4277-ADDC-6053C10080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71597-7E60-4FD7-80CE-FAAE9AA501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10507-E00E-4FBD-91A6-6622630C8C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18C7-5341-4658-8B54-D936F694E9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50E56-2DD2-4BD2-922D-144C3A5B09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08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5D641AA-80A1-4D48-B336-DBEF14CE21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br/imgres?imgurl=http://blog.estadao.com.br/blog/media/Canade.jpg&amp;imgrefurl=http://blog.estadao.com.br/blog/index.php?blog=17&amp;m=2006&amp;h=485&amp;w=345&amp;sz=59&amp;hl=pt-BR&amp;start=21&amp;um=1&amp;tbnid=v6oA16dyIg47AM:&amp;tbnh=129&amp;tbnw=92&amp;prev=/images?q=cana-de+a%C3%A7ucar&amp;start=20&amp;ndsp=20&amp;um=1&amp;hl=pt-BR&amp;rlz=1T4ADBF_pt-BRBR232BR232&amp;sa=N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hyperlink" Target="http://images.google.com.br/imgres?imgurl=http://www.enciclopedia.com.pt/images/n_madeira_17_088.jpg&amp;imgrefurl=http://www.enciclopedia.com.pt/readarticle.php?article_id=253&amp;h=450&amp;w=300&amp;sz=71&amp;hl=pt-BR&amp;start=105&amp;um=1&amp;tbnid=kc7rUDhVSqoJYM:&amp;tbnh=127&amp;tbnw=85&amp;prev=/images?q=cana-de+a%C3%A7ucar&amp;start=100&amp;ndsp=20&amp;um=1&amp;hl=pt-BR&amp;rlz=1T4ADBF_pt-BRBR232BR232&amp;sa=N" TargetMode="External"/><Relationship Id="rId2" Type="http://schemas.openxmlformats.org/officeDocument/2006/relationships/hyperlink" Target="http://images.google.com.br/imgres?imgurl=http://www.iac.sp.gov.br/Centros/CentroCANA/Variedades/Imagem/2195.jpg&amp;imgrefurl=http://www.iac.sp.gov.br/centros/centrocana/Variedades/VariedadesIAC.htm&amp;h=293&amp;w=300&amp;sz=33&amp;hl=pt-BR&amp;start=18&amp;um=1&amp;tbnid=A6mxfm9UHwvDiM:&amp;tbnh=113&amp;tbnw=116&amp;prev=/images?q=cana-de+a%C3%A7ucar&amp;um=1&amp;hl=pt-BR&amp;rlz=1T4ADBF_pt-BRBR232BR232&amp;sa=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com.br/imgres?imgurl=http://i1.treklens.com/photos/3202/corte_da_cana_de_acucar.jpg&amp;imgrefurl=http://www.treklens.com/gallery/South_America/Brazil/photo78501.htm&amp;h=799&amp;w=531&amp;sz=182&amp;hl=pt-BR&amp;start=2&amp;um=1&amp;tbnid=pBvH1iISl9jXBM:&amp;tbnh=143&amp;tbnw=95&amp;prev=/images?q=cana-de+a%C3%A7ucar&amp;um=1&amp;hl=pt-BR&amp;rlz=1T4ADBF_pt-BRBR232BR232&amp;sa=N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images.google.com.br/imgres?imgurl=http://www.joaowerner.com.br/images/rural/cana_acucar.jpg&amp;imgrefurl=http://www.joaowerner.com.br/images/rural/cana_acucar.htm&amp;h=600&amp;w=429&amp;sz=93&amp;hl=pt-BR&amp;start=49&amp;um=1&amp;tbnid=9cXUW68QpPwrcM:&amp;tbnh=135&amp;tbnw=97&amp;prev=/images?q=cana-de+a%C3%A7ucar&amp;start=40&amp;ndsp=20&amp;um=1&amp;hl=pt-BR&amp;rlz=1T4ADBF_pt-BRBR232BR232&amp;sa=N" TargetMode="External"/><Relationship Id="rId4" Type="http://schemas.openxmlformats.org/officeDocument/2006/relationships/hyperlink" Target="http://images.google.com.br/imgres?imgurl=http://www.restingaseca.rs.gov.br/sites/7000/7070/cana.jpg&amp;imgrefurl=http://www.restingaseca.rs.gov.br/portal1/municipio/noticia.asp?iIdMun=100143319&amp;iIdNoticia=27647&amp;h=289&amp;w=390&amp;sz=18&amp;hl=pt-BR&amp;start=3&amp;um=1&amp;tbnid=8JHk8gECtcChoM:&amp;tbnh=91&amp;tbnw=123&amp;prev=/images?q=cana-de+a%C3%A7ucar&amp;um=1&amp;hl=pt-BR&amp;rlz=1T4ADBF_pt-BRBR232BR232&amp;sa=N" TargetMode="External"/><Relationship Id="rId9" Type="http://schemas.openxmlformats.org/officeDocument/2006/relationships/image" Target="../media/image4.jpeg"/><Relationship Id="rId1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sz="4400" dirty="0"/>
              <a:t>CONCEITOS GERAIS EM</a:t>
            </a:r>
            <a:br>
              <a:rPr lang="pt-BR" sz="4400" dirty="0"/>
            </a:br>
            <a:r>
              <a:rPr lang="pt-BR" sz="4400" dirty="0"/>
              <a:t> </a:t>
            </a:r>
            <a:r>
              <a:rPr lang="pt-BR" sz="4400" b="1" dirty="0"/>
              <a:t>CANA-DE-AÇÚCAR – II</a:t>
            </a:r>
            <a:br>
              <a:rPr lang="pt-BR" sz="4400" b="1" dirty="0"/>
            </a:br>
            <a:r>
              <a:rPr lang="pt-BR" sz="4400" b="1" dirty="0"/>
              <a:t> 		SANIDADE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dirty="0"/>
              <a:t>Prof. Dr. Edgar G. F. de Beauclair</a:t>
            </a:r>
          </a:p>
          <a:p>
            <a:pPr eaLnBrk="1" hangingPunct="1"/>
            <a:r>
              <a:rPr lang="pt-BR" dirty="0"/>
              <a:t>Depto. Produção vegetal – ESALQ / USP</a:t>
            </a:r>
          </a:p>
          <a:p>
            <a:pPr eaLnBrk="1" hangingPunct="1"/>
            <a:r>
              <a:rPr lang="pt-BR" dirty="0"/>
              <a:t>edgar.beauclair@usp.br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298180-7633-44CE-9E34-B7D83F91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TRATAMENTO TÉRMICO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7DF7032-6C7E-4EB8-9580-F9554AE2B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73795"/>
            <a:ext cx="6336703" cy="4984205"/>
          </a:xfrm>
        </p:spPr>
      </p:pic>
    </p:spTree>
    <p:extLst>
      <p:ext uri="{BB962C8B-B14F-4D97-AF65-F5344CB8AC3E}">
        <p14:creationId xmlns:p14="http://schemas.microsoft.com/office/powerpoint/2010/main" val="2988154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FCE7DD76-15FD-417D-83DF-23F69480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VIVEIROS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D2167B4-A4D6-42F1-916F-B1339B6A48D2}"/>
              </a:ext>
            </a:extLst>
          </p:cNvPr>
          <p:cNvGraphicFramePr/>
          <p:nvPr/>
        </p:nvGraphicFramePr>
        <p:xfrm>
          <a:off x="900112" y="2063741"/>
          <a:ext cx="7786687" cy="4381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426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 eaLnBrk="1" hangingPunct="1"/>
            <a:r>
              <a:rPr lang="en-US" sz="3200"/>
              <a:t>VIVEIROS – EVOLUÇÃO DAS ÁREAS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978775" cy="4530725"/>
          </a:xfrm>
        </p:spPr>
        <p:txBody>
          <a:bodyPr/>
          <a:lstStyle/>
          <a:p>
            <a:pPr eaLnBrk="1" hangingPunct="1"/>
            <a:r>
              <a:rPr lang="pt-BR" sz="2400"/>
              <a:t>Viveiros – projeto</a:t>
            </a:r>
          </a:p>
          <a:p>
            <a:pPr eaLnBrk="1" hangingPunct="1"/>
            <a:endParaRPr lang="en-US" sz="2400"/>
          </a:p>
        </p:txBody>
      </p:sp>
      <p:pic>
        <p:nvPicPr>
          <p:cNvPr id="34820" name="Picture 4" descr="projeto vivei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060575"/>
            <a:ext cx="8137525" cy="460851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2" descr="C:\Users\Halan Vieira\Desktop\8686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634" y="1700808"/>
            <a:ext cx="7772400" cy="505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F276A30-A6BC-416D-916E-A2603378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MUDAS - TRADICIONAL</a:t>
            </a:r>
          </a:p>
        </p:txBody>
      </p:sp>
    </p:spTree>
    <p:extLst>
      <p:ext uri="{BB962C8B-B14F-4D97-AF65-F5344CB8AC3E}">
        <p14:creationId xmlns:p14="http://schemas.microsoft.com/office/powerpoint/2010/main" val="1793059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76A30-A6BC-416D-916E-A2603378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MUDAS - PLENE</a:t>
            </a:r>
          </a:p>
        </p:txBody>
      </p:sp>
      <p:pic>
        <p:nvPicPr>
          <p:cNvPr id="4" name="Picture 3" descr="C:\Users\Halan Vieira\Desktop\11866z.jpg">
            <a:extLst>
              <a:ext uri="{FF2B5EF4-FFF2-40B4-BE49-F238E27FC236}">
                <a16:creationId xmlns:a16="http://schemas.microsoft.com/office/drawing/2014/main" id="{DD8D7712-B68D-4EF6-8908-079A93AD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23528" y="1659470"/>
            <a:ext cx="4177072" cy="223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377FE51-BE56-4AA6-A3EC-C191C9E91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892698"/>
            <a:ext cx="6082934" cy="296530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B02B738-F1E3-49D4-B589-A576C4BB1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54323"/>
            <a:ext cx="38862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55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76A30-A6BC-416D-916E-A2603378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MUDAS - MPB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A1034FC-D0D2-4BB3-AE8B-2AC9E8CF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4577" t="5473" r="5258" b="10530"/>
          <a:stretch>
            <a:fillRect/>
          </a:stretch>
        </p:blipFill>
        <p:spPr bwMode="auto">
          <a:xfrm>
            <a:off x="4103768" y="3390841"/>
            <a:ext cx="1706721" cy="182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64D634E-582B-443A-A724-A33F7F70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498" y="5280045"/>
            <a:ext cx="2100971" cy="157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A9A90EF-18FE-4A87-8F38-4847B070B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45" y="1642202"/>
            <a:ext cx="2652006" cy="213221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DF7C607-7FAF-44A2-89B9-01BD8EB511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98" y="1642202"/>
            <a:ext cx="2771775" cy="16478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B9E6F5A-7A13-4DCB-8EB2-5C1FA5B01E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05" y="4054430"/>
            <a:ext cx="3071892" cy="234637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965CBE5-2A22-4A61-85FD-EB0607AE5B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98" y="3390840"/>
            <a:ext cx="3258854" cy="182495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4533134-E29A-4349-BF89-7918C6DA29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60" y="1642202"/>
            <a:ext cx="2366060" cy="1647825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F7041B63-2D00-4FA4-B809-5B2B5B72D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03904" y="5215798"/>
            <a:ext cx="2201574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825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 eaLnBrk="1" hangingPunct="1"/>
            <a:r>
              <a:rPr lang="pt-BR" dirty="0"/>
              <a:t>PRAGAS DE SOLO</a:t>
            </a:r>
            <a:endParaRPr lang="en-US" sz="24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dirty="0"/>
              <a:t>Pragas de solo</a:t>
            </a:r>
          </a:p>
          <a:p>
            <a:pPr lvl="1" eaLnBrk="1" hangingPunct="1">
              <a:lnSpc>
                <a:spcPct val="90000"/>
              </a:lnSpc>
            </a:pPr>
            <a:r>
              <a:rPr lang="pt-BR" dirty="0" err="1"/>
              <a:t>Nematóides</a:t>
            </a:r>
            <a:endParaRPr lang="pt-BR" dirty="0"/>
          </a:p>
          <a:p>
            <a:pPr lvl="1" eaLnBrk="1" hangingPunct="1">
              <a:lnSpc>
                <a:spcPct val="90000"/>
              </a:lnSpc>
            </a:pPr>
            <a:r>
              <a:rPr lang="pt-BR" dirty="0"/>
              <a:t>Cupim</a:t>
            </a:r>
          </a:p>
          <a:p>
            <a:pPr lvl="1" eaLnBrk="1" hangingPunct="1">
              <a:lnSpc>
                <a:spcPct val="90000"/>
              </a:lnSpc>
            </a:pPr>
            <a:r>
              <a:rPr lang="pt-BR" dirty="0" err="1"/>
              <a:t>Sphenophorus</a:t>
            </a:r>
            <a:endParaRPr lang="pt-BR" dirty="0"/>
          </a:p>
          <a:p>
            <a:pPr lvl="1" eaLnBrk="1" hangingPunct="1">
              <a:lnSpc>
                <a:spcPct val="90000"/>
              </a:lnSpc>
            </a:pPr>
            <a:r>
              <a:rPr lang="pt-BR" dirty="0" err="1"/>
              <a:t>Methamasius</a:t>
            </a:r>
            <a:endParaRPr lang="pt-BR" dirty="0"/>
          </a:p>
          <a:p>
            <a:pPr lvl="1" eaLnBrk="1" hangingPunct="1">
              <a:lnSpc>
                <a:spcPct val="90000"/>
              </a:lnSpc>
            </a:pPr>
            <a:r>
              <a:rPr lang="pt-BR" dirty="0" err="1"/>
              <a:t>Migdolus</a:t>
            </a:r>
            <a:endParaRPr lang="pt-BR" dirty="0"/>
          </a:p>
          <a:p>
            <a:pPr eaLnBrk="1" hangingPunct="1">
              <a:lnSpc>
                <a:spcPct val="90000"/>
              </a:lnSpc>
            </a:pPr>
            <a:r>
              <a:rPr lang="pt-BR" dirty="0"/>
              <a:t>Controle mecânico na eliminação da soqueira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dirty="0"/>
              <a:t>Controle químico no plantio, realizado junto com a cobrição das mudas</a:t>
            </a:r>
          </a:p>
          <a:p>
            <a:pPr eaLnBrk="1" hangingPunct="1">
              <a:lnSpc>
                <a:spcPct val="90000"/>
              </a:lnSpc>
            </a:pPr>
            <a:r>
              <a:rPr lang="pt-BR" dirty="0"/>
              <a:t>Desenvolvimento de controles biológicos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 eaLnBrk="1" hangingPunct="1"/>
            <a:r>
              <a:rPr lang="pt-BR" dirty="0"/>
              <a:t>Controle de fatores restritivos</a:t>
            </a:r>
            <a:br>
              <a:rPr lang="pt-BR" sz="3800" dirty="0"/>
            </a:br>
            <a:r>
              <a:rPr lang="pt-BR" sz="2400" b="1" dirty="0"/>
              <a:t>PRAGAS DE SOLO</a:t>
            </a:r>
            <a:endParaRPr lang="en-US" sz="2400" b="1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500174"/>
            <a:ext cx="8429652" cy="53578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b="1" dirty="0"/>
              <a:t>Nematóides: </a:t>
            </a:r>
            <a:r>
              <a:rPr lang="pt-BR" i="1" dirty="0" err="1"/>
              <a:t>Meloidogyne</a:t>
            </a:r>
            <a:r>
              <a:rPr lang="pt-BR" i="1" dirty="0"/>
              <a:t> </a:t>
            </a:r>
            <a:r>
              <a:rPr lang="pt-BR" i="1" dirty="0" err="1"/>
              <a:t>javanica</a:t>
            </a:r>
            <a:r>
              <a:rPr lang="pt-BR" i="1" dirty="0"/>
              <a:t>, </a:t>
            </a:r>
            <a:r>
              <a:rPr lang="pt-BR" i="1" dirty="0" err="1"/>
              <a:t>Meloidogyne</a:t>
            </a:r>
            <a:r>
              <a:rPr lang="pt-BR" i="1" dirty="0"/>
              <a:t> </a:t>
            </a:r>
            <a:r>
              <a:rPr lang="pt-BR" i="1" dirty="0" err="1"/>
              <a:t>incognita</a:t>
            </a:r>
            <a:r>
              <a:rPr lang="pt-BR" dirty="0"/>
              <a:t> e </a:t>
            </a:r>
            <a:r>
              <a:rPr lang="pt-BR" i="1" dirty="0" err="1"/>
              <a:t>Pratylenchus</a:t>
            </a:r>
            <a:r>
              <a:rPr lang="pt-BR" i="1" dirty="0"/>
              <a:t> </a:t>
            </a:r>
            <a:r>
              <a:rPr lang="pt-BR" i="1" dirty="0" err="1"/>
              <a:t>zeae</a:t>
            </a:r>
            <a:endParaRPr lang="pt-BR" dirty="0"/>
          </a:p>
          <a:p>
            <a:pPr eaLnBrk="1" hangingPunct="1">
              <a:lnSpc>
                <a:spcPct val="90000"/>
              </a:lnSpc>
            </a:pPr>
            <a:r>
              <a:rPr lang="pt-BR" b="1" dirty="0" err="1"/>
              <a:t>Cigarrinha-da-raiz</a:t>
            </a:r>
            <a:r>
              <a:rPr lang="pt-BR" b="1" dirty="0"/>
              <a:t> </a:t>
            </a:r>
            <a:r>
              <a:rPr lang="pt-BR" dirty="0"/>
              <a:t>- </a:t>
            </a:r>
            <a:r>
              <a:rPr lang="pt-BR" i="1" dirty="0" err="1"/>
              <a:t>Mahanarva</a:t>
            </a:r>
            <a:r>
              <a:rPr lang="pt-BR" i="1" dirty="0"/>
              <a:t> </a:t>
            </a:r>
            <a:r>
              <a:rPr lang="pt-BR" i="1" dirty="0" err="1"/>
              <a:t>fimbriolata</a:t>
            </a:r>
            <a:endParaRPr lang="pt-BR" dirty="0"/>
          </a:p>
          <a:p>
            <a:pPr eaLnBrk="1" hangingPunct="1">
              <a:lnSpc>
                <a:spcPct val="90000"/>
              </a:lnSpc>
            </a:pPr>
            <a:r>
              <a:rPr lang="pt-BR" b="1" dirty="0"/>
              <a:t>Percevejo-castanho </a:t>
            </a:r>
            <a:r>
              <a:rPr lang="pt-BR" dirty="0"/>
              <a:t>- </a:t>
            </a:r>
            <a:r>
              <a:rPr lang="pt-BR" i="1" dirty="0" err="1"/>
              <a:t>Scaptocoris</a:t>
            </a:r>
            <a:r>
              <a:rPr lang="pt-BR" i="1" dirty="0"/>
              <a:t> </a:t>
            </a:r>
            <a:r>
              <a:rPr lang="pt-BR" i="1" dirty="0" err="1"/>
              <a:t>castanea</a:t>
            </a:r>
            <a:r>
              <a:rPr lang="pt-BR" dirty="0"/>
              <a:t> e </a:t>
            </a:r>
            <a:r>
              <a:rPr lang="pt-BR" i="1" dirty="0" err="1"/>
              <a:t>Atarsocoris</a:t>
            </a:r>
            <a:r>
              <a:rPr lang="pt-BR" i="1" dirty="0"/>
              <a:t> </a:t>
            </a:r>
            <a:r>
              <a:rPr lang="pt-BR" i="1" dirty="0" err="1"/>
              <a:t>brachiariae</a:t>
            </a:r>
            <a:endParaRPr lang="pt-BR" dirty="0"/>
          </a:p>
          <a:p>
            <a:pPr eaLnBrk="1" hangingPunct="1">
              <a:lnSpc>
                <a:spcPct val="90000"/>
              </a:lnSpc>
            </a:pPr>
            <a:r>
              <a:rPr lang="pt-BR" b="1" dirty="0"/>
              <a:t>Besouros </a:t>
            </a:r>
            <a:r>
              <a:rPr lang="pt-BR" dirty="0"/>
              <a:t>–</a:t>
            </a:r>
          </a:p>
          <a:p>
            <a:pPr lvl="1" eaLnBrk="1" hangingPunct="1">
              <a:lnSpc>
                <a:spcPct val="90000"/>
              </a:lnSpc>
            </a:pPr>
            <a:r>
              <a:rPr lang="pt-BR" dirty="0"/>
              <a:t> </a:t>
            </a:r>
            <a:r>
              <a:rPr lang="pt-BR" sz="2400" i="1" dirty="0" err="1"/>
              <a:t>Ligyrus</a:t>
            </a:r>
            <a:r>
              <a:rPr lang="pt-BR" sz="2400" dirty="0"/>
              <a:t> </a:t>
            </a:r>
            <a:r>
              <a:rPr lang="pt-BR" sz="2400" dirty="0" err="1"/>
              <a:t>spp</a:t>
            </a:r>
            <a:r>
              <a:rPr lang="pt-BR" sz="2400" dirty="0"/>
              <a:t>. - pão-de-galinha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dirty="0"/>
              <a:t> </a:t>
            </a:r>
            <a:r>
              <a:rPr lang="pt-BR" sz="2400" i="1" dirty="0" err="1"/>
              <a:t>Euetheola</a:t>
            </a:r>
            <a:r>
              <a:rPr lang="pt-BR" sz="2400" i="1" dirty="0"/>
              <a:t> </a:t>
            </a:r>
            <a:r>
              <a:rPr lang="pt-BR" sz="2400" i="1" dirty="0" err="1"/>
              <a:t>humilis</a:t>
            </a:r>
            <a:r>
              <a:rPr lang="pt-BR" sz="2400" dirty="0"/>
              <a:t> - pão-de-galinha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dirty="0"/>
              <a:t> </a:t>
            </a:r>
            <a:r>
              <a:rPr lang="pt-BR" sz="2400" i="1" dirty="0" err="1"/>
              <a:t>Stenocrates</a:t>
            </a:r>
            <a:r>
              <a:rPr lang="pt-BR" sz="2400" dirty="0"/>
              <a:t> </a:t>
            </a:r>
            <a:r>
              <a:rPr lang="pt-BR" sz="2400" dirty="0" err="1"/>
              <a:t>spp</a:t>
            </a:r>
            <a:r>
              <a:rPr lang="pt-BR" sz="2400" dirty="0"/>
              <a:t> - pão-de-galinha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dirty="0"/>
              <a:t> </a:t>
            </a:r>
            <a:r>
              <a:rPr lang="pt-BR" sz="2400" b="1" i="1" dirty="0" err="1"/>
              <a:t>Migdolus</a:t>
            </a:r>
            <a:r>
              <a:rPr lang="pt-BR" sz="2400" i="1" dirty="0"/>
              <a:t> </a:t>
            </a:r>
            <a:r>
              <a:rPr lang="pt-BR" sz="2400" i="1" dirty="0" err="1"/>
              <a:t>fryanus</a:t>
            </a:r>
            <a:r>
              <a:rPr lang="pt-BR" sz="2400" i="1" dirty="0"/>
              <a:t> - </a:t>
            </a:r>
            <a:r>
              <a:rPr lang="pt-BR" sz="2400" dirty="0" err="1"/>
              <a:t>broca-da-cana</a:t>
            </a:r>
            <a:endParaRPr lang="pt-BR" sz="2400" dirty="0"/>
          </a:p>
          <a:p>
            <a:pPr lvl="1" eaLnBrk="1" hangingPunct="1">
              <a:lnSpc>
                <a:spcPct val="90000"/>
              </a:lnSpc>
            </a:pPr>
            <a:r>
              <a:rPr lang="pt-BR" sz="2400" dirty="0"/>
              <a:t> </a:t>
            </a:r>
            <a:r>
              <a:rPr lang="pt-BR" sz="2400" b="1" i="1" dirty="0" err="1"/>
              <a:t>Sphenophorus</a:t>
            </a:r>
            <a:r>
              <a:rPr lang="pt-BR" sz="2400" i="1" dirty="0"/>
              <a:t> </a:t>
            </a:r>
            <a:r>
              <a:rPr lang="pt-BR" sz="2400" i="1" dirty="0" err="1"/>
              <a:t>levis</a:t>
            </a:r>
            <a:r>
              <a:rPr lang="pt-BR" sz="2400" dirty="0"/>
              <a:t> - </a:t>
            </a:r>
            <a:r>
              <a:rPr lang="pt-BR" sz="2400" dirty="0" err="1"/>
              <a:t>gorgulho-da-cana</a:t>
            </a:r>
            <a:endParaRPr lang="pt-BR" sz="2400" dirty="0"/>
          </a:p>
          <a:p>
            <a:pPr lvl="1" eaLnBrk="1" hangingPunct="1">
              <a:lnSpc>
                <a:spcPct val="90000"/>
              </a:lnSpc>
            </a:pPr>
            <a:r>
              <a:rPr lang="pt-BR" sz="2400" dirty="0"/>
              <a:t> </a:t>
            </a:r>
            <a:r>
              <a:rPr lang="pt-BR" sz="2400" b="1" i="1" dirty="0" err="1"/>
              <a:t>Metamasius</a:t>
            </a:r>
            <a:r>
              <a:rPr lang="pt-BR" sz="2400" i="1" dirty="0"/>
              <a:t> </a:t>
            </a:r>
            <a:r>
              <a:rPr lang="pt-BR" sz="2400" i="1" dirty="0" err="1"/>
              <a:t>hemipterus</a:t>
            </a:r>
            <a:r>
              <a:rPr lang="pt-BR" sz="2400" dirty="0"/>
              <a:t> - </a:t>
            </a:r>
            <a:r>
              <a:rPr lang="pt-BR" sz="2400" dirty="0" err="1"/>
              <a:t>besouro-rajado-da-cana</a:t>
            </a:r>
            <a:endParaRPr lang="pt-BR" sz="2400" dirty="0"/>
          </a:p>
          <a:p>
            <a:pPr eaLnBrk="1" hangingPunct="1">
              <a:lnSpc>
                <a:spcPct val="90000"/>
              </a:lnSpc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Controle de fatores restritivos</a:t>
            </a:r>
            <a:br>
              <a:rPr lang="pt-BR" sz="3800" dirty="0"/>
            </a:br>
            <a:r>
              <a:rPr lang="pt-BR" sz="2400" b="1" dirty="0"/>
              <a:t>PRAGAS DE SOLO II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Cupins</a:t>
            </a:r>
            <a:r>
              <a:rPr lang="pt-BR" dirty="0"/>
              <a:t> - </a:t>
            </a:r>
            <a:r>
              <a:rPr lang="pt-BR" b="1" i="1" dirty="0" err="1"/>
              <a:t>Heterotermes</a:t>
            </a:r>
            <a:r>
              <a:rPr lang="pt-BR" i="1" dirty="0"/>
              <a:t> </a:t>
            </a:r>
            <a:r>
              <a:rPr lang="pt-BR" i="1" dirty="0" err="1"/>
              <a:t>tenuis</a:t>
            </a:r>
            <a:r>
              <a:rPr lang="pt-BR" i="1" dirty="0"/>
              <a:t> </a:t>
            </a:r>
            <a:r>
              <a:rPr lang="pt-BR" dirty="0"/>
              <a:t>;</a:t>
            </a:r>
            <a:br>
              <a:rPr lang="pt-BR" dirty="0"/>
            </a:br>
            <a:r>
              <a:rPr lang="pt-BR" dirty="0"/>
              <a:t>              </a:t>
            </a:r>
            <a:r>
              <a:rPr lang="pt-BR" i="1" dirty="0" err="1"/>
              <a:t>Procornitermes</a:t>
            </a:r>
            <a:r>
              <a:rPr lang="pt-BR" i="1" dirty="0"/>
              <a:t> </a:t>
            </a:r>
            <a:r>
              <a:rPr lang="pt-BR" dirty="0" err="1"/>
              <a:t>sp</a:t>
            </a:r>
            <a:r>
              <a:rPr lang="pt-BR" dirty="0"/>
              <a:t> ;</a:t>
            </a:r>
            <a:br>
              <a:rPr lang="pt-BR" dirty="0"/>
            </a:br>
            <a:r>
              <a:rPr lang="pt-BR" i="1" dirty="0"/>
              <a:t>             </a:t>
            </a:r>
            <a:r>
              <a:rPr lang="pt-BR" i="1" dirty="0" err="1"/>
              <a:t>Nocapritermes</a:t>
            </a:r>
            <a:r>
              <a:rPr lang="pt-BR" dirty="0"/>
              <a:t> </a:t>
            </a:r>
            <a:r>
              <a:rPr lang="pt-BR" dirty="0" err="1"/>
              <a:t>sp</a:t>
            </a:r>
            <a:r>
              <a:rPr lang="pt-BR" dirty="0"/>
              <a:t> ;             </a:t>
            </a:r>
            <a:br>
              <a:rPr lang="pt-BR" i="1" dirty="0"/>
            </a:br>
            <a:r>
              <a:rPr lang="pt-BR" i="1" dirty="0"/>
              <a:t>             </a:t>
            </a:r>
            <a:r>
              <a:rPr lang="pt-BR" i="1" dirty="0" err="1"/>
              <a:t>Syntermes</a:t>
            </a:r>
            <a:r>
              <a:rPr lang="pt-BR" dirty="0"/>
              <a:t> </a:t>
            </a:r>
            <a:r>
              <a:rPr lang="pt-BR" dirty="0" err="1"/>
              <a:t>sp</a:t>
            </a:r>
            <a:r>
              <a:rPr lang="pt-BR" dirty="0"/>
              <a:t> ;           </a:t>
            </a:r>
            <a:br>
              <a:rPr lang="pt-BR" dirty="0"/>
            </a:br>
            <a:r>
              <a:rPr lang="pt-BR" dirty="0"/>
              <a:t>            </a:t>
            </a:r>
            <a:r>
              <a:rPr lang="pt-BR" i="1" dirty="0" err="1"/>
              <a:t>Cornitermes</a:t>
            </a:r>
            <a:r>
              <a:rPr lang="pt-BR" dirty="0"/>
              <a:t> </a:t>
            </a:r>
            <a:r>
              <a:rPr lang="pt-BR" dirty="0" err="1"/>
              <a:t>sp</a:t>
            </a:r>
            <a:r>
              <a:rPr lang="pt-BR" dirty="0"/>
              <a:t>.</a:t>
            </a:r>
          </a:p>
          <a:p>
            <a:r>
              <a:rPr lang="pt-BR" dirty="0"/>
              <a:t>Controles químicos, mecânicos e biológicos que devem ser integrados e direcionados para cada tipo de praga, local e infestação.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766C5-C54F-428D-9ABE-1FCEADEAB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PRAGAS DO SOLO</a:t>
            </a:r>
            <a:br>
              <a:rPr lang="pt-BR" dirty="0"/>
            </a:br>
            <a:r>
              <a:rPr lang="pt-BR" dirty="0"/>
              <a:t>NEMATOIDES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F88164C-DEA7-42C0-B404-06A4F79A9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73124"/>
            <a:ext cx="6989755" cy="5168670"/>
          </a:xfrm>
        </p:spPr>
      </p:pic>
    </p:spTree>
    <p:extLst>
      <p:ext uri="{BB962C8B-B14F-4D97-AF65-F5344CB8AC3E}">
        <p14:creationId xmlns:p14="http://schemas.microsoft.com/office/powerpoint/2010/main" val="49274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B14B2-2A9D-43B5-B26F-71185D67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71D02A-2F28-4E8E-9A27-9CB898252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Controle fitossanitário da cultura prioriza a resistência varietal obtida no cruzamento entre espécies do gênero </a:t>
            </a:r>
            <a:r>
              <a:rPr lang="pt-BR" dirty="0" err="1"/>
              <a:t>Saccharum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Controle químico é difícil pelo porte da cultura – aplicação</a:t>
            </a:r>
          </a:p>
          <a:p>
            <a:pPr algn="just"/>
            <a:r>
              <a:rPr lang="pt-BR" dirty="0"/>
              <a:t>Plantio por reprodução vegetativa facilita propagação de patógenos pré existentes.</a:t>
            </a:r>
          </a:p>
          <a:p>
            <a:pPr algn="just"/>
            <a:r>
              <a:rPr lang="pt-BR" dirty="0"/>
              <a:t>Necessidade de aplicação das “BOAS PRÁTICAS”</a:t>
            </a:r>
          </a:p>
          <a:p>
            <a:pPr lvl="1" algn="just"/>
            <a:r>
              <a:rPr lang="pt-BR" dirty="0"/>
              <a:t>Importância das mudas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1828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2AD416-FB99-44C8-BCCF-026A0502F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PRAGAS DE SOLO</a:t>
            </a:r>
            <a:br>
              <a:rPr lang="pt-BR" dirty="0"/>
            </a:br>
            <a:r>
              <a:rPr lang="pt-BR" dirty="0"/>
              <a:t>CUPIM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C6CED15-C6A0-42BA-B6C3-A95BA8A46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03864"/>
            <a:ext cx="7772400" cy="4323397"/>
          </a:xfrm>
        </p:spPr>
      </p:pic>
    </p:spTree>
    <p:extLst>
      <p:ext uri="{BB962C8B-B14F-4D97-AF65-F5344CB8AC3E}">
        <p14:creationId xmlns:p14="http://schemas.microsoft.com/office/powerpoint/2010/main" val="1665850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304394-0FD4-4FF7-8B59-C03B2831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PRAGAS DO SOLO</a:t>
            </a:r>
            <a:br>
              <a:rPr lang="pt-BR" dirty="0"/>
            </a:br>
            <a:r>
              <a:rPr lang="pt-BR" dirty="0"/>
              <a:t>SPHENOPHORUS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E09D1C4-47BE-456F-862B-37A0AB6D8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31173"/>
            <a:ext cx="7772400" cy="5226827"/>
          </a:xfrm>
        </p:spPr>
      </p:pic>
    </p:spTree>
    <p:extLst>
      <p:ext uri="{BB962C8B-B14F-4D97-AF65-F5344CB8AC3E}">
        <p14:creationId xmlns:p14="http://schemas.microsoft.com/office/powerpoint/2010/main" val="1900639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2A0CF-4392-427F-B344-9AA1513E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PRAGAS DO SOLO</a:t>
            </a:r>
            <a:br>
              <a:rPr lang="pt-BR" dirty="0"/>
            </a:br>
            <a:r>
              <a:rPr lang="pt-BR" dirty="0"/>
              <a:t>MIGDOLUS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ABB7F1A-1A85-4A5F-AA8F-8E1880A47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92746"/>
            <a:ext cx="7128792" cy="5040560"/>
          </a:xfrm>
        </p:spPr>
      </p:pic>
    </p:spTree>
    <p:extLst>
      <p:ext uri="{BB962C8B-B14F-4D97-AF65-F5344CB8AC3E}">
        <p14:creationId xmlns:p14="http://schemas.microsoft.com/office/powerpoint/2010/main" val="3319709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3F6F5-3AE9-4B84-8D7D-01F71E8F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PRAGAS DA PARTE AÉREA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C16CB4-E427-4F7B-B2B7-9D90D362D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20813"/>
            <a:ext cx="7772400" cy="5032523"/>
          </a:xfrm>
        </p:spPr>
        <p:txBody>
          <a:bodyPr/>
          <a:lstStyle/>
          <a:p>
            <a:r>
              <a:rPr lang="pt-BR" sz="2100" dirty="0"/>
              <a:t>Broca</a:t>
            </a:r>
          </a:p>
          <a:p>
            <a:pPr lvl="1"/>
            <a:r>
              <a:rPr lang="pt-BR" sz="2100" dirty="0"/>
              <a:t>Complexo broca x </a:t>
            </a:r>
            <a:r>
              <a:rPr lang="pt-BR" sz="2100" dirty="0" err="1"/>
              <a:t>fusarium</a:t>
            </a:r>
            <a:endParaRPr lang="pt-BR" sz="2100" dirty="0"/>
          </a:p>
          <a:p>
            <a:pPr lvl="1"/>
            <a:r>
              <a:rPr lang="pt-BR" sz="2100" dirty="0"/>
              <a:t>Elevado dano econômico</a:t>
            </a:r>
          </a:p>
          <a:p>
            <a:pPr lvl="1"/>
            <a:r>
              <a:rPr lang="pt-BR" sz="2100" dirty="0"/>
              <a:t>Controle biológico eficiente</a:t>
            </a:r>
          </a:p>
          <a:p>
            <a:pPr lvl="2"/>
            <a:r>
              <a:rPr lang="pt-BR" sz="2100" dirty="0"/>
              <a:t>Produção e distribuição </a:t>
            </a:r>
          </a:p>
          <a:p>
            <a:pPr lvl="2"/>
            <a:r>
              <a:rPr lang="pt-BR" sz="2100" dirty="0" err="1"/>
              <a:t>Cotésia</a:t>
            </a:r>
            <a:r>
              <a:rPr lang="pt-BR" sz="2100" dirty="0"/>
              <a:t> e </a:t>
            </a:r>
            <a:r>
              <a:rPr lang="pt-BR" sz="2100" dirty="0" err="1"/>
              <a:t>trichograma</a:t>
            </a:r>
            <a:endParaRPr lang="pt-BR" sz="2100" dirty="0"/>
          </a:p>
          <a:p>
            <a:pPr lvl="1"/>
            <a:r>
              <a:rPr lang="pt-BR" sz="2100" dirty="0"/>
              <a:t>Controle com variedades </a:t>
            </a:r>
            <a:r>
              <a:rPr lang="pt-BR" sz="2100" dirty="0" err="1"/>
              <a:t>Bt</a:t>
            </a:r>
            <a:r>
              <a:rPr lang="pt-BR" sz="2100" dirty="0"/>
              <a:t> viável</a:t>
            </a:r>
          </a:p>
          <a:p>
            <a:r>
              <a:rPr lang="pt-BR" sz="2100" dirty="0" err="1"/>
              <a:t>Cigarinha</a:t>
            </a:r>
            <a:endParaRPr lang="pt-BR" sz="2100" dirty="0"/>
          </a:p>
          <a:p>
            <a:pPr lvl="1"/>
            <a:r>
              <a:rPr lang="pt-BR" sz="2100" dirty="0"/>
              <a:t>Afeta a brotação da soqueira</a:t>
            </a:r>
          </a:p>
          <a:p>
            <a:pPr lvl="1"/>
            <a:r>
              <a:rPr lang="pt-BR" sz="2100" dirty="0"/>
              <a:t>Controle integrado (químico, biológico, tratos)</a:t>
            </a:r>
          </a:p>
          <a:p>
            <a:r>
              <a:rPr lang="pt-BR" sz="2100" dirty="0"/>
              <a:t>Broca gigante</a:t>
            </a:r>
          </a:p>
          <a:p>
            <a:pPr lvl="1"/>
            <a:r>
              <a:rPr lang="pt-BR" sz="2100" dirty="0"/>
              <a:t>Difícil controle – manual</a:t>
            </a:r>
          </a:p>
          <a:p>
            <a:pPr lvl="1"/>
            <a:r>
              <a:rPr lang="pt-BR" sz="2100" dirty="0"/>
              <a:t>Distribuição limitada</a:t>
            </a:r>
          </a:p>
        </p:txBody>
      </p:sp>
    </p:spTree>
    <p:extLst>
      <p:ext uri="{BB962C8B-B14F-4D97-AF65-F5344CB8AC3E}">
        <p14:creationId xmlns:p14="http://schemas.microsoft.com/office/powerpoint/2010/main" val="1958461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Controle</a:t>
            </a:r>
            <a:r>
              <a:rPr lang="en-US" dirty="0"/>
              <a:t> de </a:t>
            </a:r>
            <a:r>
              <a:rPr lang="en-US" dirty="0" err="1"/>
              <a:t>fatores</a:t>
            </a:r>
            <a:r>
              <a:rPr lang="en-US" dirty="0"/>
              <a:t> </a:t>
            </a:r>
            <a:r>
              <a:rPr lang="en-US" dirty="0" err="1"/>
              <a:t>restritivos</a:t>
            </a:r>
            <a:br>
              <a:rPr lang="en-US" dirty="0"/>
            </a:br>
            <a:r>
              <a:rPr lang="en-US" sz="2400" b="1" dirty="0"/>
              <a:t>PRAGAS DE COLMOS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257800"/>
          </a:xfrm>
        </p:spPr>
        <p:txBody>
          <a:bodyPr/>
          <a:lstStyle/>
          <a:p>
            <a:r>
              <a:rPr lang="pt-BR" b="1" dirty="0"/>
              <a:t>Broca da cana-de-açúcar </a:t>
            </a:r>
            <a:r>
              <a:rPr lang="pt-BR" dirty="0"/>
              <a:t>(</a:t>
            </a:r>
            <a:r>
              <a:rPr lang="pt-BR" i="1" dirty="0" err="1"/>
              <a:t>Diatrea</a:t>
            </a:r>
            <a:r>
              <a:rPr lang="pt-BR" i="1" dirty="0"/>
              <a:t> </a:t>
            </a:r>
            <a:r>
              <a:rPr lang="pt-BR" i="1" dirty="0" err="1"/>
              <a:t>sacchralis</a:t>
            </a:r>
            <a:r>
              <a:rPr lang="pt-BR" i="1" dirty="0"/>
              <a:t>)</a:t>
            </a:r>
          </a:p>
          <a:p>
            <a:r>
              <a:rPr lang="pt-BR" b="1" dirty="0"/>
              <a:t>Broca-gigante </a:t>
            </a:r>
            <a:r>
              <a:rPr lang="pt-BR" dirty="0"/>
              <a:t>(</a:t>
            </a:r>
            <a:r>
              <a:rPr lang="pt-BR" i="1" dirty="0" err="1"/>
              <a:t>Telchin</a:t>
            </a:r>
            <a:r>
              <a:rPr lang="pt-BR" i="1" dirty="0"/>
              <a:t> </a:t>
            </a:r>
            <a:r>
              <a:rPr lang="pt-BR" i="1" dirty="0" err="1"/>
              <a:t>licus</a:t>
            </a:r>
            <a:r>
              <a:rPr lang="pt-BR" i="1" dirty="0"/>
              <a:t>)</a:t>
            </a:r>
            <a:endParaRPr lang="pt-BR" dirty="0"/>
          </a:p>
          <a:p>
            <a:r>
              <a:rPr lang="pt-BR" b="1" dirty="0" err="1"/>
              <a:t>Elasmo</a:t>
            </a:r>
            <a:r>
              <a:rPr lang="pt-BR" b="1" dirty="0"/>
              <a:t> </a:t>
            </a:r>
            <a:r>
              <a:rPr lang="pt-BR" dirty="0"/>
              <a:t>(</a:t>
            </a:r>
            <a:r>
              <a:rPr lang="pt-BR" i="1" dirty="0" err="1"/>
              <a:t>Elasmopalpus</a:t>
            </a:r>
            <a:r>
              <a:rPr lang="pt-BR" i="1" dirty="0"/>
              <a:t> </a:t>
            </a:r>
            <a:r>
              <a:rPr lang="pt-BR" i="1" dirty="0" err="1"/>
              <a:t>lignosellus</a:t>
            </a:r>
            <a:r>
              <a:rPr lang="pt-BR" dirty="0"/>
              <a:t>)</a:t>
            </a:r>
          </a:p>
          <a:p>
            <a:r>
              <a:rPr lang="pt-BR" dirty="0"/>
              <a:t>Percevejos</a:t>
            </a:r>
          </a:p>
          <a:p>
            <a:r>
              <a:rPr lang="pt-BR" dirty="0"/>
              <a:t>Etc.</a:t>
            </a:r>
          </a:p>
          <a:p>
            <a:r>
              <a:rPr lang="pt-BR" dirty="0"/>
              <a:t>Controle biológico é o mais importante para as duas principais pragas com resultados consistentes, mas outras formas de controle são sempre consideradas no controle integrado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Controle</a:t>
            </a:r>
            <a:r>
              <a:rPr lang="en-US" dirty="0"/>
              <a:t> de </a:t>
            </a:r>
            <a:r>
              <a:rPr lang="en-US" dirty="0" err="1"/>
              <a:t>fatores</a:t>
            </a:r>
            <a:r>
              <a:rPr lang="en-US" dirty="0"/>
              <a:t> </a:t>
            </a:r>
            <a:r>
              <a:rPr lang="en-US" dirty="0" err="1"/>
              <a:t>restritivos</a:t>
            </a:r>
            <a:br>
              <a:rPr lang="en-US" dirty="0"/>
            </a:br>
            <a:r>
              <a:rPr lang="en-US" sz="2400" b="1" dirty="0"/>
              <a:t>PRAGAS DE FOLHAS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err="1"/>
              <a:t>Cigarrinha-da-folha</a:t>
            </a:r>
            <a:r>
              <a:rPr lang="pt-BR" b="1" dirty="0"/>
              <a:t> </a:t>
            </a:r>
            <a:r>
              <a:rPr lang="pt-BR" dirty="0"/>
              <a:t>- </a:t>
            </a:r>
            <a:r>
              <a:rPr lang="pt-BR" i="1" dirty="0" err="1"/>
              <a:t>Mahanarva</a:t>
            </a:r>
            <a:r>
              <a:rPr lang="pt-BR" i="1" dirty="0"/>
              <a:t> </a:t>
            </a:r>
            <a:r>
              <a:rPr lang="pt-BR" i="1" dirty="0" err="1"/>
              <a:t>posticata</a:t>
            </a:r>
            <a:endParaRPr lang="pt-BR" dirty="0"/>
          </a:p>
          <a:p>
            <a:r>
              <a:rPr lang="pt-BR" b="1" dirty="0" err="1"/>
              <a:t>Lagarta-do-cartucho</a:t>
            </a:r>
            <a:r>
              <a:rPr lang="pt-BR" b="1" dirty="0"/>
              <a:t> </a:t>
            </a:r>
            <a:r>
              <a:rPr lang="pt-BR" dirty="0"/>
              <a:t>- </a:t>
            </a:r>
            <a:r>
              <a:rPr lang="pt-BR" i="1" dirty="0" err="1"/>
              <a:t>Spodoptera</a:t>
            </a:r>
            <a:r>
              <a:rPr lang="pt-BR" i="1" dirty="0"/>
              <a:t> </a:t>
            </a:r>
            <a:r>
              <a:rPr lang="pt-BR" i="1" dirty="0" err="1"/>
              <a:t>frugiperda</a:t>
            </a:r>
            <a:r>
              <a:rPr lang="pt-BR" dirty="0"/>
              <a:t> </a:t>
            </a:r>
          </a:p>
          <a:p>
            <a:r>
              <a:rPr lang="pt-BR" b="1" dirty="0" err="1"/>
              <a:t>Curuquerê-dos-capinzais</a:t>
            </a:r>
            <a:r>
              <a:rPr lang="pt-BR" b="1" dirty="0"/>
              <a:t> </a:t>
            </a:r>
            <a:r>
              <a:rPr lang="pt-BR" dirty="0"/>
              <a:t>- </a:t>
            </a:r>
            <a:r>
              <a:rPr lang="pt-BR" i="1" dirty="0" err="1"/>
              <a:t>Mocis</a:t>
            </a:r>
            <a:r>
              <a:rPr lang="pt-BR" i="1" dirty="0"/>
              <a:t> </a:t>
            </a:r>
            <a:r>
              <a:rPr lang="pt-BR" i="1" dirty="0" err="1"/>
              <a:t>latipes</a:t>
            </a:r>
            <a:endParaRPr lang="pt-BR" dirty="0"/>
          </a:p>
          <a:p>
            <a:r>
              <a:rPr lang="pt-BR" b="1" dirty="0"/>
              <a:t>Pulgões </a:t>
            </a:r>
            <a:r>
              <a:rPr lang="pt-BR" dirty="0"/>
              <a:t>- </a:t>
            </a:r>
            <a:r>
              <a:rPr lang="pt-BR" i="1" dirty="0" err="1"/>
              <a:t>Rhopalosiphum</a:t>
            </a:r>
            <a:r>
              <a:rPr lang="pt-BR" i="1" dirty="0"/>
              <a:t> </a:t>
            </a:r>
            <a:r>
              <a:rPr lang="pt-BR" i="1" dirty="0" err="1"/>
              <a:t>maidis</a:t>
            </a:r>
            <a:br>
              <a:rPr lang="pt-BR" i="1" dirty="0"/>
            </a:br>
            <a:r>
              <a:rPr lang="pt-BR" i="1" dirty="0"/>
              <a:t>                </a:t>
            </a:r>
            <a:r>
              <a:rPr lang="pt-BR" i="1" dirty="0" err="1"/>
              <a:t>Melanaphis</a:t>
            </a:r>
            <a:r>
              <a:rPr lang="pt-BR" i="1" dirty="0"/>
              <a:t> </a:t>
            </a:r>
            <a:r>
              <a:rPr lang="pt-BR" i="1" dirty="0" err="1"/>
              <a:t>sacchari</a:t>
            </a:r>
            <a:endParaRPr lang="pt-BR" dirty="0"/>
          </a:p>
          <a:p>
            <a:r>
              <a:rPr lang="pt-BR" dirty="0"/>
              <a:t>Importância local, vetores de doenças, controle integrado</a:t>
            </a: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58E76-CA5A-4C6E-B69F-CD9F21BB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BROCA DA CANA</a:t>
            </a:r>
          </a:p>
        </p:txBody>
      </p:sp>
      <p:pic>
        <p:nvPicPr>
          <p:cNvPr id="4" name="Picture 10" descr="Cotesia">
            <a:extLst>
              <a:ext uri="{FF2B5EF4-FFF2-40B4-BE49-F238E27FC236}">
                <a16:creationId xmlns:a16="http://schemas.microsoft.com/office/drawing/2014/main" id="{A0E55DD6-BAFE-45DE-A74E-DF799D0C45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83" r="13220"/>
          <a:stretch>
            <a:fillRect/>
          </a:stretch>
        </p:blipFill>
        <p:spPr bwMode="auto">
          <a:xfrm>
            <a:off x="914400" y="4221087"/>
            <a:ext cx="3858890" cy="259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0FB1327-CDA6-4D12-B26E-6D1BAA82F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05626"/>
            <a:ext cx="3754760" cy="236960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40D2DF2-2C81-4AC7-828D-6ECF52D60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5626"/>
            <a:ext cx="3858890" cy="23994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73843A4-9683-426A-90A6-969102AA6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22" y="4221087"/>
            <a:ext cx="3739278" cy="24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06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9FBDAB-32E0-44D2-B99A-41AD50B8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CIGARRINHA</a:t>
            </a:r>
          </a:p>
        </p:txBody>
      </p:sp>
      <p:pic>
        <p:nvPicPr>
          <p:cNvPr id="4" name="Picture 11" descr="cig ad espuma">
            <a:extLst>
              <a:ext uri="{FF2B5EF4-FFF2-40B4-BE49-F238E27FC236}">
                <a16:creationId xmlns:a16="http://schemas.microsoft.com/office/drawing/2014/main" id="{89A864CF-5D84-48EC-8287-EF6092C27E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931224" cy="511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164645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CB776-FA7D-483E-BEC6-A3ECDAC0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BROCA GIGANTE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68B58BD-A4C7-4AA6-A47F-71997222D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44" y="1772815"/>
            <a:ext cx="8017780" cy="4807371"/>
          </a:xfrm>
        </p:spPr>
      </p:pic>
    </p:spTree>
    <p:extLst>
      <p:ext uri="{BB962C8B-B14F-4D97-AF65-F5344CB8AC3E}">
        <p14:creationId xmlns:p14="http://schemas.microsoft.com/office/powerpoint/2010/main" val="2188432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45FA8-8D8F-4F48-BBFE-922DD8330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LAGARTA DA CANA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FF3943-3730-4D15-AF2F-710A2EAF6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422B76A-C729-4643-BE93-1DDC73D24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5" y="1600199"/>
            <a:ext cx="8121834" cy="497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8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/>
          <p:cNvGrpSpPr/>
          <p:nvPr/>
        </p:nvGrpSpPr>
        <p:grpSpPr>
          <a:xfrm>
            <a:off x="8172450" y="0"/>
            <a:ext cx="987425" cy="6867525"/>
            <a:chOff x="8172450" y="0"/>
            <a:chExt cx="987425" cy="6867525"/>
          </a:xfrm>
        </p:grpSpPr>
        <p:pic>
          <p:nvPicPr>
            <p:cNvPr id="6" name="Picture 6" descr="2195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72450" y="0"/>
              <a:ext cx="984250" cy="1076325"/>
            </a:xfrm>
            <a:prstGeom prst="rect">
              <a:avLst/>
            </a:prstGeom>
            <a:noFill/>
          </p:spPr>
        </p:pic>
        <p:pic>
          <p:nvPicPr>
            <p:cNvPr id="7" name="Picture 7" descr="can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72450" y="1052513"/>
              <a:ext cx="968375" cy="866775"/>
            </a:xfrm>
            <a:prstGeom prst="rect">
              <a:avLst/>
            </a:prstGeom>
            <a:noFill/>
          </p:spPr>
        </p:pic>
        <p:pic>
          <p:nvPicPr>
            <p:cNvPr id="8" name="Picture 8" descr="corte_da_cana_de_acucar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72450" y="1916113"/>
              <a:ext cx="987425" cy="1362075"/>
            </a:xfrm>
            <a:prstGeom prst="rect">
              <a:avLst/>
            </a:prstGeom>
            <a:noFill/>
          </p:spPr>
        </p:pic>
        <p:pic>
          <p:nvPicPr>
            <p:cNvPr id="9" name="Picture 9" descr="Canad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172450" y="3284538"/>
              <a:ext cx="974725" cy="1228725"/>
            </a:xfrm>
            <a:prstGeom prst="rect">
              <a:avLst/>
            </a:prstGeom>
            <a:noFill/>
          </p:spPr>
        </p:pic>
        <p:pic>
          <p:nvPicPr>
            <p:cNvPr id="10" name="Picture 10" descr="cana_acucar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172450" y="4508500"/>
              <a:ext cx="971550" cy="1285875"/>
            </a:xfrm>
            <a:prstGeom prst="rect">
              <a:avLst/>
            </a:prstGeom>
            <a:noFill/>
          </p:spPr>
        </p:pic>
        <p:pic>
          <p:nvPicPr>
            <p:cNvPr id="11" name="Picture 11" descr="n_madeira_17_088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186738" y="5775325"/>
              <a:ext cx="957262" cy="1092200"/>
            </a:xfrm>
            <a:prstGeom prst="rect">
              <a:avLst/>
            </a:prstGeom>
            <a:noFill/>
          </p:spPr>
        </p:pic>
      </p:grp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657228" y="180790"/>
            <a:ext cx="7496172" cy="1143000"/>
          </a:xfrm>
        </p:spPr>
        <p:txBody>
          <a:bodyPr>
            <a:normAutofit/>
          </a:bodyPr>
          <a:lstStyle/>
          <a:p>
            <a:r>
              <a:rPr lang="pt-BR" sz="3600" b="1" dirty="0"/>
              <a:t>Níveis hierárquicos da produtividade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881951" y="5391090"/>
            <a:ext cx="747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i="1" dirty="0">
                <a:solidFill>
                  <a:schemeClr val="accent6">
                    <a:lumMod val="75000"/>
                  </a:schemeClr>
                </a:solidFill>
              </a:rPr>
              <a:t>Atual</a:t>
            </a:r>
            <a:endParaRPr lang="pt-BR" sz="2000" i="1" dirty="0"/>
          </a:p>
        </p:txBody>
      </p:sp>
      <p:sp>
        <p:nvSpPr>
          <p:cNvPr id="15" name="Retângulo 14"/>
          <p:cNvSpPr/>
          <p:nvPr/>
        </p:nvSpPr>
        <p:spPr>
          <a:xfrm>
            <a:off x="3733800" y="5410200"/>
            <a:ext cx="1114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i="1" dirty="0">
                <a:solidFill>
                  <a:srgbClr val="0070C0"/>
                </a:solidFill>
              </a:rPr>
              <a:t>Limitada</a:t>
            </a:r>
          </a:p>
        </p:txBody>
      </p:sp>
      <p:pic>
        <p:nvPicPr>
          <p:cNvPr id="16" name="Imagem 15" descr="fig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1562762"/>
            <a:ext cx="8153400" cy="5295238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3214678" y="3357562"/>
            <a:ext cx="178595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**Solo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500694" y="4286256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**Solo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686087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 eaLnBrk="1" hangingPunct="1"/>
            <a:r>
              <a:rPr lang="pt-BR" dirty="0"/>
              <a:t>ERVAS DANINHAS</a:t>
            </a:r>
            <a:endParaRPr lang="en-US" sz="2400" b="1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600200"/>
            <a:ext cx="8286808" cy="49006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dirty="0"/>
              <a:t>Matocompetição</a:t>
            </a:r>
          </a:p>
          <a:p>
            <a:pPr lvl="1" eaLnBrk="1" hangingPunct="1">
              <a:lnSpc>
                <a:spcPct val="90000"/>
              </a:lnSpc>
            </a:pPr>
            <a:r>
              <a:rPr lang="pt-BR" dirty="0"/>
              <a:t>Período crítico</a:t>
            </a:r>
          </a:p>
          <a:p>
            <a:pPr lvl="2" eaLnBrk="1" hangingPunct="1">
              <a:lnSpc>
                <a:spcPct val="90000"/>
              </a:lnSpc>
            </a:pPr>
            <a:r>
              <a:rPr lang="pt-BR" dirty="0"/>
              <a:t>Cana planta: 30 – 120 dias após plantio</a:t>
            </a:r>
          </a:p>
          <a:p>
            <a:pPr lvl="2" eaLnBrk="1" hangingPunct="1">
              <a:lnSpc>
                <a:spcPct val="90000"/>
              </a:lnSpc>
            </a:pPr>
            <a:r>
              <a:rPr lang="pt-BR" dirty="0"/>
              <a:t>Cana soca: 30 – 90 dias após o corte</a:t>
            </a:r>
          </a:p>
          <a:p>
            <a:pPr lvl="1" eaLnBrk="1" hangingPunct="1">
              <a:lnSpc>
                <a:spcPct val="90000"/>
              </a:lnSpc>
            </a:pPr>
            <a:r>
              <a:rPr lang="pt-BR" dirty="0"/>
              <a:t>Épocas de aplicação e cuidados gerais</a:t>
            </a:r>
          </a:p>
          <a:p>
            <a:pPr lvl="2" eaLnBrk="1" hangingPunct="1">
              <a:lnSpc>
                <a:spcPct val="90000"/>
              </a:lnSpc>
            </a:pPr>
            <a:r>
              <a:rPr lang="pt-BR" dirty="0"/>
              <a:t>Ideal é aplicação de pré-emergentes logo após operações de plantio ou corte e cultivo mecânico.</a:t>
            </a:r>
          </a:p>
          <a:p>
            <a:pPr lvl="2" eaLnBrk="1" hangingPunct="1">
              <a:lnSpc>
                <a:spcPct val="90000"/>
              </a:lnSpc>
            </a:pPr>
            <a:r>
              <a:rPr lang="pt-BR" dirty="0"/>
              <a:t>Produtos para baixa umidade do solo – safra</a:t>
            </a:r>
          </a:p>
          <a:p>
            <a:pPr lvl="2" eaLnBrk="1" hangingPunct="1">
              <a:lnSpc>
                <a:spcPct val="90000"/>
              </a:lnSpc>
            </a:pPr>
            <a:r>
              <a:rPr lang="pt-BR" dirty="0"/>
              <a:t>Pré-plantio incorporado em pastos</a:t>
            </a:r>
          </a:p>
          <a:p>
            <a:pPr lvl="2" eaLnBrk="1" hangingPunct="1">
              <a:lnSpc>
                <a:spcPct val="90000"/>
              </a:lnSpc>
            </a:pPr>
            <a:r>
              <a:rPr lang="pt-BR" dirty="0"/>
              <a:t>Tecnologia de aplicação é fundamental</a:t>
            </a:r>
          </a:p>
          <a:p>
            <a:pPr lvl="2" eaLnBrk="1" hangingPunct="1">
              <a:lnSpc>
                <a:spcPct val="90000"/>
              </a:lnSpc>
            </a:pPr>
            <a:r>
              <a:rPr lang="pt-BR" dirty="0"/>
              <a:t>Produtos adaptados a aplicação </a:t>
            </a:r>
            <a:r>
              <a:rPr lang="pt-BR" i="1" dirty="0"/>
              <a:t>sobre</a:t>
            </a:r>
            <a:r>
              <a:rPr lang="pt-BR" dirty="0"/>
              <a:t> a palha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ESPAÇAMENTO E DISTRIBUIÇÃO DE MUDAS</a:t>
            </a:r>
            <a:endParaRPr lang="pt-BR" b="1" dirty="0"/>
          </a:p>
          <a:p>
            <a:pPr eaLnBrk="1" hangingPunct="1">
              <a:lnSpc>
                <a:spcPct val="90000"/>
              </a:lnSpc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DANOS ERVAS DANINNHAS</a:t>
            </a:r>
            <a:endParaRPr lang="pt-BR" sz="2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5786" y="1600200"/>
            <a:ext cx="8215370" cy="4530725"/>
          </a:xfrm>
        </p:spPr>
        <p:txBody>
          <a:bodyPr/>
          <a:lstStyle/>
          <a:p>
            <a:r>
              <a:rPr lang="pt-BR" dirty="0"/>
              <a:t>Competição com a cana-de-açúcar por água, luz, oxigênio, gás carbônico e nutrientes existentes nos solo;</a:t>
            </a:r>
          </a:p>
          <a:p>
            <a:r>
              <a:rPr lang="pt-BR" dirty="0"/>
              <a:t>Liberação de substâncias </a:t>
            </a:r>
            <a:r>
              <a:rPr lang="pt-BR" dirty="0" err="1"/>
              <a:t>alelopáticas</a:t>
            </a:r>
            <a:r>
              <a:rPr lang="pt-BR" dirty="0"/>
              <a:t>, que agem bioquimicamente na cultura da cana-de-açúcar e comprometem o seu desenvolvimento;</a:t>
            </a:r>
          </a:p>
          <a:p>
            <a:r>
              <a:rPr lang="pt-BR" dirty="0"/>
              <a:t>Podem atuar como hospedeiros de doenças e pragas que prejudicam o desenvolvimento dos canaviais. Isso também é válido em algumas rotações (milho e sorgo).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DANOS ERVAS DANINHAS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829196"/>
          </a:xfrm>
        </p:spPr>
        <p:txBody>
          <a:bodyPr/>
          <a:lstStyle/>
          <a:p>
            <a:r>
              <a:rPr lang="pt-BR" dirty="0"/>
              <a:t>Algumas ervas importantes:</a:t>
            </a:r>
          </a:p>
          <a:p>
            <a:pPr lvl="1"/>
            <a:r>
              <a:rPr lang="pt-BR" dirty="0"/>
              <a:t>Grama seda; tiririca; corda de viola; capim colchão; marmelada; colonião; braquiária; beldroega; caruru; mamona; etc.</a:t>
            </a:r>
          </a:p>
          <a:p>
            <a:r>
              <a:rPr lang="pt-BR" dirty="0"/>
              <a:t>Presença ou não de palha:</a:t>
            </a:r>
          </a:p>
          <a:p>
            <a:pPr lvl="1"/>
            <a:r>
              <a:rPr lang="pt-BR" dirty="0"/>
              <a:t>Pressão de seleção</a:t>
            </a:r>
          </a:p>
          <a:p>
            <a:pPr lvl="1"/>
            <a:r>
              <a:rPr lang="pt-BR" dirty="0"/>
              <a:t>Uso de herbicidas com </a:t>
            </a:r>
            <a:r>
              <a:rPr lang="pt-BR" dirty="0" err="1"/>
              <a:t>K</a:t>
            </a:r>
            <a:r>
              <a:rPr lang="pt-BR" sz="2400" dirty="0" err="1"/>
              <a:t>ow</a:t>
            </a:r>
            <a:r>
              <a:rPr lang="pt-BR" dirty="0"/>
              <a:t> apropriado</a:t>
            </a:r>
          </a:p>
          <a:p>
            <a:pPr lvl="1"/>
            <a:r>
              <a:rPr lang="pt-BR" dirty="0"/>
              <a:t>Épocas de plantio e corte</a:t>
            </a:r>
          </a:p>
          <a:p>
            <a:r>
              <a:rPr lang="pt-BR" dirty="0"/>
              <a:t>Manejo integrado: mecânico, químico e biológico através dos ciclos e alelopatias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Controle fatores restritivos</a:t>
            </a:r>
            <a:br>
              <a:rPr lang="pt-BR" dirty="0"/>
            </a:br>
            <a:r>
              <a:rPr lang="pt-BR" dirty="0"/>
              <a:t>compactação / mecanização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Aumento da densidade aparente do solo</a:t>
            </a:r>
          </a:p>
          <a:p>
            <a:r>
              <a:rPr lang="pt-BR" dirty="0"/>
              <a:t>Redução do volume de solo a ser explorado pelas raízes, restrições físicas, químicas e biológicas</a:t>
            </a:r>
          </a:p>
          <a:p>
            <a:r>
              <a:rPr lang="pt-BR" dirty="0"/>
              <a:t>Pisoteio</a:t>
            </a:r>
          </a:p>
          <a:p>
            <a:r>
              <a:rPr lang="pt-BR" dirty="0"/>
              <a:t>Arranquio</a:t>
            </a:r>
          </a:p>
          <a:p>
            <a:r>
              <a:rPr lang="pt-BR" dirty="0"/>
              <a:t>Tombamento</a:t>
            </a:r>
          </a:p>
          <a:p>
            <a:r>
              <a:rPr lang="pt-BR" dirty="0"/>
              <a:t>Necessidade de novas práticas de plantio, cultivo e colheita, ou seja, MECANIZAÇÃO</a:t>
            </a:r>
            <a:r>
              <a:rPr lang="pt-BR" sz="3600" b="1" u="sng" dirty="0"/>
              <a:t> </a:t>
            </a:r>
          </a:p>
          <a:p>
            <a:r>
              <a:rPr lang="pt-BR" sz="3600" b="1" u="sng" dirty="0"/>
              <a:t>FATORES ANTROPOGÊNICOS</a:t>
            </a:r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9FBE3-6152-4388-806C-95BB1A9D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CONSIDERAÇÕES FINAIS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A5908E-8215-4EAF-AD0F-3399F4522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402016" cy="5141168"/>
          </a:xfrm>
        </p:spPr>
        <p:txBody>
          <a:bodyPr/>
          <a:lstStyle/>
          <a:p>
            <a:pPr algn="just"/>
            <a:r>
              <a:rPr lang="pt-BR" dirty="0"/>
              <a:t>A </a:t>
            </a:r>
            <a:r>
              <a:rPr lang="pt-BR" dirty="0" err="1"/>
              <a:t>fitossanidade</a:t>
            </a:r>
            <a:r>
              <a:rPr lang="pt-BR" dirty="0"/>
              <a:t> é fundamental na manutenção da produtividade agrícola.</a:t>
            </a:r>
          </a:p>
          <a:p>
            <a:pPr algn="just"/>
            <a:r>
              <a:rPr lang="pt-BR" dirty="0"/>
              <a:t>Boas práticas podem garantir um controle eficiente das principais pragas e doenças</a:t>
            </a:r>
          </a:p>
          <a:p>
            <a:pPr algn="just"/>
            <a:r>
              <a:rPr lang="pt-BR" dirty="0"/>
              <a:t>A manutenção de um canavial depende de um bom controle fitossanitário</a:t>
            </a:r>
          </a:p>
          <a:p>
            <a:pPr algn="just"/>
            <a:r>
              <a:rPr lang="pt-BR" dirty="0"/>
              <a:t>Existem tecnologias disponíveis para reduzir a níveis econômicos a incidência dos fatores restritivos à produtividade causados por agentes bióticos não antropogênicos</a:t>
            </a:r>
          </a:p>
        </p:txBody>
      </p:sp>
    </p:spTree>
    <p:extLst>
      <p:ext uri="{BB962C8B-B14F-4D97-AF65-F5344CB8AC3E}">
        <p14:creationId xmlns:p14="http://schemas.microsoft.com/office/powerpoint/2010/main" val="97191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 eaLnBrk="1" hangingPunct="1"/>
            <a:r>
              <a:rPr lang="pt-BR" dirty="0"/>
              <a:t>Controle de fatores restritivos</a:t>
            </a:r>
            <a:br>
              <a:rPr lang="pt-BR" sz="3800" dirty="0"/>
            </a:br>
            <a:r>
              <a:rPr lang="pt-BR" sz="2400" dirty="0"/>
              <a:t> </a:t>
            </a:r>
            <a:r>
              <a:rPr lang="pt-BR" sz="3600" b="1" dirty="0"/>
              <a:t>Melhoramento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04351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dirty="0"/>
              <a:t>Controle de </a:t>
            </a:r>
            <a:r>
              <a:rPr lang="pt-BR" sz="3200" b="1" dirty="0"/>
              <a:t>doenças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200" dirty="0"/>
              <a:t>Hibridação para </a:t>
            </a:r>
            <a:r>
              <a:rPr lang="pt-BR" sz="2200" b="1" dirty="0"/>
              <a:t>resistência quantitativa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200" dirty="0"/>
              <a:t>Tratamento térmico ou meristema  para formação de </a:t>
            </a:r>
            <a:r>
              <a:rPr lang="pt-BR" sz="2200" b="1" dirty="0"/>
              <a:t>VIVEIROS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200" dirty="0" err="1"/>
              <a:t>Rouguing</a:t>
            </a:r>
            <a:r>
              <a:rPr lang="pt-BR" sz="2200" dirty="0"/>
              <a:t> em </a:t>
            </a:r>
            <a:r>
              <a:rPr lang="pt-BR" sz="2200" b="1" dirty="0"/>
              <a:t>VIVEIROS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/>
              <a:t>Instituições brasileiras de melhoramento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200" dirty="0"/>
              <a:t>CTC (antiga </a:t>
            </a:r>
            <a:r>
              <a:rPr lang="pt-BR" sz="2200" dirty="0" err="1"/>
              <a:t>Copersucar</a:t>
            </a:r>
            <a:r>
              <a:rPr lang="pt-BR" sz="2200" dirty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pt-BR" sz="2100" dirty="0"/>
              <a:t>Variedades CTC (antigas SP)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200" dirty="0"/>
              <a:t>RIDESA (Convênio de Univ. Federais)</a:t>
            </a:r>
          </a:p>
          <a:p>
            <a:pPr lvl="2" eaLnBrk="1" hangingPunct="1">
              <a:lnSpc>
                <a:spcPct val="80000"/>
              </a:lnSpc>
            </a:pPr>
            <a:r>
              <a:rPr lang="pt-BR" sz="2100" dirty="0"/>
              <a:t>Variedades RB (antigo </a:t>
            </a:r>
            <a:r>
              <a:rPr lang="pt-BR" sz="2100" dirty="0" err="1"/>
              <a:t>Planalsucar</a:t>
            </a:r>
            <a:r>
              <a:rPr lang="pt-BR" sz="21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200" dirty="0"/>
              <a:t>APTA – Instituto Agronômico (antigo IAC)</a:t>
            </a:r>
          </a:p>
          <a:p>
            <a:pPr lvl="2" eaLnBrk="1" hangingPunct="1">
              <a:lnSpc>
                <a:spcPct val="80000"/>
              </a:lnSpc>
            </a:pPr>
            <a:r>
              <a:rPr lang="pt-BR" sz="2100" dirty="0"/>
              <a:t>Variedades IAC e IACSP (</a:t>
            </a:r>
            <a:r>
              <a:rPr lang="pt-BR" sz="2100" dirty="0" err="1"/>
              <a:t>seedlings</a:t>
            </a:r>
            <a:r>
              <a:rPr lang="pt-BR" sz="2100" dirty="0"/>
              <a:t> do CTC)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200" dirty="0" err="1"/>
              <a:t>Canavialis</a:t>
            </a:r>
            <a:endParaRPr lang="pt-BR" sz="2200" dirty="0"/>
          </a:p>
          <a:p>
            <a:pPr lvl="2" eaLnBrk="1" hangingPunct="1">
              <a:lnSpc>
                <a:spcPct val="80000"/>
              </a:lnSpc>
            </a:pPr>
            <a:r>
              <a:rPr lang="pt-BR" sz="2100" dirty="0"/>
              <a:t>Ainda sem variedades comerciais lançadas (CV)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 eaLnBrk="1" hangingPunct="1"/>
            <a:r>
              <a:rPr lang="en-US" sz="2400"/>
              <a:t>PRINCIPAIS DOENÇAS</a:t>
            </a:r>
          </a:p>
        </p:txBody>
      </p:sp>
      <p:graphicFrame>
        <p:nvGraphicFramePr>
          <p:cNvPr id="99385" name="Group 5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2570083"/>
              </p:ext>
            </p:extLst>
          </p:nvPr>
        </p:nvGraphicFramePr>
        <p:xfrm>
          <a:off x="714375" y="1628799"/>
          <a:ext cx="7715250" cy="4856651"/>
        </p:xfrm>
        <a:graphic>
          <a:graphicData uri="http://schemas.openxmlformats.org/drawingml/2006/table">
            <a:tbl>
              <a:tblPr/>
              <a:tblGrid>
                <a:gridCol w="216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DOENÇAS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VETORES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Carvão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Vento, solo, </a:t>
                      </a: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mudas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Resist</a:t>
                      </a:r>
                      <a:r>
                        <a:rPr kumimoji="0" lang="pt-BR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Varietal</a:t>
                      </a:r>
                      <a:r>
                        <a:rPr kumimoji="0" lang="pt-B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</a:t>
                      </a:r>
                      <a:r>
                        <a:rPr kumimoji="0" lang="pt-B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Trat. Térmico</a:t>
                      </a:r>
                      <a:r>
                        <a:rPr kumimoji="0" lang="pt-B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ROGUING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Mosaico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Pulgões, facão, 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mudas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Resist</a:t>
                      </a:r>
                      <a:r>
                        <a:rPr kumimoji="0" lang="pt-BR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Varietal</a:t>
                      </a:r>
                      <a:r>
                        <a:rPr kumimoji="0" lang="pt-B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ROGUING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Escaldadura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Facão, </a:t>
                      </a: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mudas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Resist</a:t>
                      </a:r>
                      <a:r>
                        <a:rPr kumimoji="0" lang="pt-BR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Varietal</a:t>
                      </a:r>
                      <a:r>
                        <a:rPr kumimoji="0" lang="pt-B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ROGUING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Raquitismo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Facão, 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mudas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Resist</a:t>
                      </a:r>
                      <a:r>
                        <a:rPr kumimoji="0" lang="pt-BR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Varietal</a:t>
                      </a:r>
                      <a:r>
                        <a:rPr kumimoji="0" lang="pt-B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</a:t>
                      </a:r>
                      <a:r>
                        <a:rPr kumimoji="0" lang="pt-B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Trat. Térmico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Ferrugem marrom / laranja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Vento, 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mudas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Resist</a:t>
                      </a:r>
                      <a:r>
                        <a:rPr kumimoji="0" lang="pt-BR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Varietal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Antracnose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Facão, </a:t>
                      </a:r>
                      <a:r>
                        <a:rPr kumimoji="0" lang="pt-B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mudas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Resist</a:t>
                      </a:r>
                      <a:r>
                        <a:rPr kumimoji="0" lang="pt-BR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Varietal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0061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DOENÇAS BACTERIANAS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Escaldadura das folhas - Bactéria </a:t>
            </a:r>
            <a:r>
              <a:rPr lang="pt-BR" b="1" i="1" dirty="0" err="1"/>
              <a:t>Xanthomonas</a:t>
            </a:r>
            <a:r>
              <a:rPr lang="pt-BR" b="1" i="1" dirty="0"/>
              <a:t> </a:t>
            </a:r>
            <a:r>
              <a:rPr lang="pt-BR" b="1" i="1" dirty="0" err="1"/>
              <a:t>albilineans</a:t>
            </a:r>
            <a:r>
              <a:rPr lang="pt-BR" dirty="0"/>
              <a:t> </a:t>
            </a:r>
          </a:p>
          <a:p>
            <a:r>
              <a:rPr lang="pt-BR" b="1" dirty="0"/>
              <a:t>Estria vermelha – Bactéria </a:t>
            </a:r>
            <a:r>
              <a:rPr lang="pt-BR" b="1" i="1" dirty="0" err="1"/>
              <a:t>Acidovorax</a:t>
            </a:r>
            <a:r>
              <a:rPr lang="pt-BR" b="1" i="1" dirty="0"/>
              <a:t> </a:t>
            </a:r>
            <a:r>
              <a:rPr lang="pt-BR" b="1" i="1" dirty="0" err="1"/>
              <a:t>avenae</a:t>
            </a:r>
            <a:endParaRPr lang="pt-BR" dirty="0"/>
          </a:p>
          <a:p>
            <a:r>
              <a:rPr lang="pt-BR" b="1" dirty="0"/>
              <a:t>Raquitismo da soqueira - Bactéria </a:t>
            </a:r>
            <a:r>
              <a:rPr lang="pt-BR" b="1" i="1" dirty="0" err="1"/>
              <a:t>Leifsonia</a:t>
            </a:r>
            <a:r>
              <a:rPr lang="pt-BR" b="1" i="1" dirty="0"/>
              <a:t> </a:t>
            </a:r>
            <a:r>
              <a:rPr lang="pt-BR" b="1" i="1" dirty="0" err="1"/>
              <a:t>xyli</a:t>
            </a:r>
            <a:r>
              <a:rPr lang="pt-BR" b="1" i="1" dirty="0"/>
              <a:t> </a:t>
            </a:r>
            <a:r>
              <a:rPr lang="pt-BR" b="1" dirty="0" err="1"/>
              <a:t>subsp</a:t>
            </a:r>
            <a:r>
              <a:rPr lang="pt-BR" b="1" dirty="0"/>
              <a:t>. </a:t>
            </a:r>
            <a:r>
              <a:rPr lang="pt-BR" b="1" i="1" dirty="0" err="1"/>
              <a:t>xyli</a:t>
            </a:r>
            <a:endParaRPr lang="pt-BR" dirty="0"/>
          </a:p>
          <a:p>
            <a:r>
              <a:rPr lang="pt-BR" b="1" dirty="0" err="1"/>
              <a:t>Gomose</a:t>
            </a:r>
            <a:r>
              <a:rPr lang="pt-BR" b="1" dirty="0"/>
              <a:t> da cana-de-açúcar - Bactéria </a:t>
            </a:r>
            <a:r>
              <a:rPr lang="pt-BR" b="1" i="1" dirty="0" err="1"/>
              <a:t>Xanthomonas</a:t>
            </a:r>
            <a:r>
              <a:rPr lang="pt-BR" b="1" i="1" dirty="0"/>
              <a:t> </a:t>
            </a:r>
            <a:r>
              <a:rPr lang="pt-BR" b="1" i="1" dirty="0" err="1"/>
              <a:t>axonopodis</a:t>
            </a:r>
            <a:r>
              <a:rPr lang="pt-BR" b="1" i="1" dirty="0"/>
              <a:t> </a:t>
            </a:r>
            <a:r>
              <a:rPr lang="pt-BR" b="1" i="1" dirty="0" err="1"/>
              <a:t>pv</a:t>
            </a:r>
            <a:r>
              <a:rPr lang="pt-BR" b="1" i="1" dirty="0"/>
              <a:t>.</a:t>
            </a:r>
            <a:r>
              <a:rPr lang="es-ES" b="1" i="1" dirty="0" err="1"/>
              <a:t>vasculorum</a:t>
            </a:r>
            <a:r>
              <a:rPr lang="es-ES" b="1" i="1" dirty="0"/>
              <a:t> (sin.: X </a:t>
            </a:r>
            <a:r>
              <a:rPr lang="es-ES" b="1" i="1" dirty="0" err="1"/>
              <a:t>campestris</a:t>
            </a:r>
            <a:r>
              <a:rPr lang="es-ES" b="1" i="1" dirty="0"/>
              <a:t>. </a:t>
            </a:r>
            <a:r>
              <a:rPr lang="es-ES" b="1" i="1" dirty="0" err="1"/>
              <a:t>pv</a:t>
            </a:r>
            <a:r>
              <a:rPr lang="es-ES" b="1" i="1" dirty="0"/>
              <a:t>. </a:t>
            </a:r>
            <a:r>
              <a:rPr lang="es-ES" b="1" i="1" dirty="0" err="1"/>
              <a:t>vasculorum</a:t>
            </a:r>
            <a:r>
              <a:rPr lang="es-ES" b="1" i="1" dirty="0"/>
              <a:t>),</a:t>
            </a:r>
            <a:endParaRPr lang="pt-BR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DOENÇAS FÚNGICAS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600200"/>
            <a:ext cx="8015318" cy="4530725"/>
          </a:xfrm>
        </p:spPr>
        <p:txBody>
          <a:bodyPr/>
          <a:lstStyle/>
          <a:p>
            <a:r>
              <a:rPr lang="pt-BR" b="1" dirty="0"/>
              <a:t>Ferrugem - Fungo </a:t>
            </a:r>
            <a:r>
              <a:rPr lang="pt-BR" b="1" i="1" dirty="0" err="1"/>
              <a:t>Puccinia</a:t>
            </a:r>
            <a:r>
              <a:rPr lang="pt-BR" b="1" i="1" dirty="0"/>
              <a:t> </a:t>
            </a:r>
            <a:r>
              <a:rPr lang="pt-BR" b="1" i="1" dirty="0" err="1"/>
              <a:t>melanocephala</a:t>
            </a:r>
            <a:r>
              <a:rPr lang="pt-BR" b="1" i="1" dirty="0"/>
              <a:t> </a:t>
            </a:r>
          </a:p>
          <a:p>
            <a:r>
              <a:rPr lang="pt-BR" b="1" dirty="0"/>
              <a:t>Ferrugem laranja – Fungo </a:t>
            </a:r>
            <a:r>
              <a:rPr lang="pt-BR" b="1" i="1" dirty="0" err="1"/>
              <a:t>Puccinia</a:t>
            </a:r>
            <a:r>
              <a:rPr lang="pt-BR" b="1" i="1" dirty="0"/>
              <a:t> </a:t>
            </a:r>
            <a:r>
              <a:rPr lang="pt-BR" b="1" i="1" dirty="0" err="1"/>
              <a:t>kuehnii</a:t>
            </a:r>
            <a:endParaRPr lang="pt-BR" b="1" i="1" dirty="0"/>
          </a:p>
          <a:p>
            <a:r>
              <a:rPr lang="pt-BR" b="1" dirty="0"/>
              <a:t>Carvão </a:t>
            </a:r>
            <a:r>
              <a:rPr lang="pt-BR" b="1" i="1" dirty="0"/>
              <a:t>- </a:t>
            </a:r>
            <a:r>
              <a:rPr lang="pt-BR" b="1" dirty="0"/>
              <a:t>Fungo </a:t>
            </a:r>
            <a:r>
              <a:rPr lang="pt-BR" b="1" i="1" dirty="0" err="1"/>
              <a:t>Ustilago</a:t>
            </a:r>
            <a:r>
              <a:rPr lang="pt-BR" b="1" i="1" dirty="0"/>
              <a:t> </a:t>
            </a:r>
            <a:r>
              <a:rPr lang="pt-BR" b="1" i="1" dirty="0" err="1"/>
              <a:t>scitaminea</a:t>
            </a:r>
            <a:endParaRPr lang="pt-BR" dirty="0"/>
          </a:p>
          <a:p>
            <a:r>
              <a:rPr lang="pt-BR" b="1" dirty="0"/>
              <a:t>Mancha parda </a:t>
            </a:r>
            <a:r>
              <a:rPr lang="pt-BR" b="1" i="1" dirty="0"/>
              <a:t>- </a:t>
            </a:r>
            <a:r>
              <a:rPr lang="pt-BR" b="1" dirty="0"/>
              <a:t>Fungo </a:t>
            </a:r>
            <a:r>
              <a:rPr lang="pt-BR" b="1" i="1" dirty="0" err="1"/>
              <a:t>Cercospora</a:t>
            </a:r>
            <a:r>
              <a:rPr lang="pt-BR" b="1" i="1" dirty="0"/>
              <a:t> </a:t>
            </a:r>
            <a:r>
              <a:rPr lang="pt-BR" b="1" i="1" dirty="0" err="1"/>
              <a:t>longipes</a:t>
            </a:r>
            <a:endParaRPr lang="pt-BR" dirty="0"/>
          </a:p>
          <a:p>
            <a:r>
              <a:rPr lang="pt-BR" b="1" dirty="0"/>
              <a:t>Podridão abacaxi </a:t>
            </a:r>
            <a:r>
              <a:rPr lang="pt-BR" b="1" i="1" dirty="0"/>
              <a:t>- </a:t>
            </a:r>
            <a:r>
              <a:rPr lang="pt-BR" b="1" dirty="0"/>
              <a:t>Fungo </a:t>
            </a:r>
            <a:r>
              <a:rPr lang="pt-BR" b="1" i="1" dirty="0" err="1"/>
              <a:t>Ceratocystis</a:t>
            </a:r>
            <a:r>
              <a:rPr lang="pt-BR" b="1" i="1" dirty="0"/>
              <a:t> </a:t>
            </a:r>
            <a:r>
              <a:rPr lang="pt-BR" b="1" i="1" dirty="0" err="1"/>
              <a:t>paradoxa</a:t>
            </a:r>
            <a:endParaRPr lang="pt-BR" dirty="0"/>
          </a:p>
          <a:p>
            <a:r>
              <a:rPr lang="pt-BR" b="1" dirty="0"/>
              <a:t>Podridão vermelha – Fungo </a:t>
            </a:r>
            <a:r>
              <a:rPr lang="pt-BR" b="1" i="1" dirty="0" err="1"/>
              <a:t>Colletotrichum</a:t>
            </a:r>
            <a:r>
              <a:rPr lang="pt-BR" b="1" i="1" dirty="0"/>
              <a:t> </a:t>
            </a:r>
            <a:r>
              <a:rPr lang="pt-BR" b="1" i="1" dirty="0" err="1"/>
              <a:t>falcatum</a:t>
            </a:r>
            <a:r>
              <a:rPr lang="pt-BR" b="1" i="1" dirty="0"/>
              <a:t> </a:t>
            </a:r>
            <a:r>
              <a:rPr lang="pt-BR" dirty="0"/>
              <a:t>(associada ao ataque de broca)</a:t>
            </a:r>
          </a:p>
          <a:p>
            <a:r>
              <a:rPr lang="pt-BR" b="1" dirty="0"/>
              <a:t>Podridão de </a:t>
            </a:r>
            <a:r>
              <a:rPr lang="pt-BR" b="1" dirty="0" err="1"/>
              <a:t>fusarium</a:t>
            </a:r>
            <a:r>
              <a:rPr lang="pt-BR" b="1" dirty="0"/>
              <a:t> (</a:t>
            </a:r>
            <a:r>
              <a:rPr lang="pt-BR" b="1" dirty="0" err="1"/>
              <a:t>fusariose</a:t>
            </a:r>
            <a:r>
              <a:rPr lang="pt-BR" b="1" dirty="0"/>
              <a:t>) – Fungo </a:t>
            </a:r>
            <a:r>
              <a:rPr lang="pt-BR" b="1" i="1" dirty="0" err="1"/>
              <a:t>Fusarium</a:t>
            </a:r>
            <a:r>
              <a:rPr lang="pt-BR" b="1" i="1" dirty="0"/>
              <a:t> moniliforme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DOENÇAS VIRÓTICAS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Mosaico (Vírus do mosaico da cana-de-açúcar) </a:t>
            </a:r>
          </a:p>
          <a:p>
            <a:endParaRPr lang="pt-BR" b="1" dirty="0"/>
          </a:p>
          <a:p>
            <a:r>
              <a:rPr lang="pt-BR" b="1" dirty="0"/>
              <a:t>Escaldadura</a:t>
            </a:r>
          </a:p>
          <a:p>
            <a:endParaRPr lang="en-US" b="1" dirty="0"/>
          </a:p>
          <a:p>
            <a:r>
              <a:rPr lang="pt-BR" b="1" dirty="0"/>
              <a:t>Vírus do amarelecimento foliar da cana-de-açúcar</a:t>
            </a:r>
          </a:p>
          <a:p>
            <a:endParaRPr lang="en-US" b="1" dirty="0"/>
          </a:p>
          <a:p>
            <a:r>
              <a:rPr lang="pt-BR" b="1" dirty="0"/>
              <a:t>OUTRAS DOENÇAS…(58 identificadas no total no Brasil)</a:t>
            </a:r>
            <a:endParaRPr lang="pt-BR" dirty="0"/>
          </a:p>
          <a:p>
            <a:pPr>
              <a:buNone/>
            </a:pPr>
            <a:br>
              <a:rPr lang="pt-BR" b="1" i="1" dirty="0"/>
            </a:b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C3BCF17-E586-421F-984C-2DDFC2EF3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TRATAMENTO TÉRMICO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AF1CE9B-9AB1-4DA3-9302-669756526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402016" cy="5141168"/>
          </a:xfrm>
        </p:spPr>
        <p:txBody>
          <a:bodyPr/>
          <a:lstStyle/>
          <a:p>
            <a:pPr algn="just"/>
            <a:r>
              <a:rPr lang="pt-BR" dirty="0"/>
              <a:t>Fundamental no controle do raquitismo da soqueira (RSD); importante no controle do carvão e outras doenças.</a:t>
            </a:r>
          </a:p>
          <a:p>
            <a:r>
              <a:rPr lang="pt-BR" dirty="0"/>
              <a:t>Banho de água quente nas mudas</a:t>
            </a:r>
          </a:p>
          <a:p>
            <a:pPr lvl="1"/>
            <a:r>
              <a:rPr lang="pt-BR" dirty="0"/>
              <a:t>50,5ºC por 2:00 horas</a:t>
            </a:r>
          </a:p>
          <a:p>
            <a:pPr lvl="1"/>
            <a:r>
              <a:rPr lang="pt-BR" dirty="0"/>
              <a:t>52ºC por 0:30 horas</a:t>
            </a:r>
          </a:p>
          <a:p>
            <a:pPr algn="just"/>
            <a:r>
              <a:rPr lang="pt-BR" dirty="0"/>
              <a:t>Temperaturas baixas não eliminam o patógeno, temperaturas altas inviabilizam a brotação das gemas</a:t>
            </a:r>
          </a:p>
          <a:p>
            <a:pPr algn="just"/>
            <a:r>
              <a:rPr lang="pt-BR" dirty="0"/>
              <a:t>Atividade que exige estrutura e mão de obra</a:t>
            </a:r>
          </a:p>
        </p:txBody>
      </p:sp>
    </p:spTree>
    <p:extLst>
      <p:ext uri="{BB962C8B-B14F-4D97-AF65-F5344CB8AC3E}">
        <p14:creationId xmlns:p14="http://schemas.microsoft.com/office/powerpoint/2010/main" val="3300214829"/>
      </p:ext>
    </p:extLst>
  </p:cSld>
  <p:clrMapOvr>
    <a:masterClrMapping/>
  </p:clrMapOvr>
</p:sld>
</file>

<file path=ppt/theme/theme1.xml><?xml version="1.0" encoding="utf-8"?>
<a:theme xmlns:a="http://schemas.openxmlformats.org/drawingml/2006/main" name="Camadas">
  <a:themeElements>
    <a:clrScheme name="Camada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amad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mad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Camadas</Template>
  <TotalTime>2340</TotalTime>
  <Words>881</Words>
  <Application>Microsoft Office PowerPoint</Application>
  <PresentationFormat>Apresentação na tela (4:3)</PresentationFormat>
  <Paragraphs>193</Paragraphs>
  <Slides>34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Camadas</vt:lpstr>
      <vt:lpstr>CONCEITOS GERAIS EM  CANA-DE-AÇÚCAR – II    SANIDADE</vt:lpstr>
      <vt:lpstr>INTRODUÇÃO</vt:lpstr>
      <vt:lpstr>Níveis hierárquicos da produtividade </vt:lpstr>
      <vt:lpstr>Controle de fatores restritivos  Melhoramento</vt:lpstr>
      <vt:lpstr>PRINCIPAIS DOENÇAS</vt:lpstr>
      <vt:lpstr>DOENÇAS BACTERIANAS</vt:lpstr>
      <vt:lpstr>DOENÇAS FÚNGICAS</vt:lpstr>
      <vt:lpstr>DOENÇAS VIRÓTICAS</vt:lpstr>
      <vt:lpstr>TRATAMENTO TÉRMICO</vt:lpstr>
      <vt:lpstr>TRATAMENTO TÉRMICO</vt:lpstr>
      <vt:lpstr>VIVEIROS</vt:lpstr>
      <vt:lpstr>VIVEIROS – EVOLUÇÃO DAS ÁREAS</vt:lpstr>
      <vt:lpstr>TIPOS DE MUDAS - TRADICIONAL</vt:lpstr>
      <vt:lpstr>TIPOS DE MUDAS - PLENE</vt:lpstr>
      <vt:lpstr>TIPOS DE MUDAS - MPB</vt:lpstr>
      <vt:lpstr>PRAGAS DE SOLO</vt:lpstr>
      <vt:lpstr>Controle de fatores restritivos PRAGAS DE SOLO</vt:lpstr>
      <vt:lpstr>Controle de fatores restritivos PRAGAS DE SOLO II</vt:lpstr>
      <vt:lpstr>PRAGAS DO SOLO NEMATOIDES</vt:lpstr>
      <vt:lpstr>PRAGAS DE SOLO CUPIM</vt:lpstr>
      <vt:lpstr>PRAGAS DO SOLO SPHENOPHORUS</vt:lpstr>
      <vt:lpstr>PRAGAS DO SOLO MIGDOLUS</vt:lpstr>
      <vt:lpstr>PRAGAS DA PARTE AÉREA</vt:lpstr>
      <vt:lpstr>Controle de fatores restritivos PRAGAS DE COLMOS</vt:lpstr>
      <vt:lpstr>Controle de fatores restritivos PRAGAS DE FOLHAS</vt:lpstr>
      <vt:lpstr>BROCA DA CANA</vt:lpstr>
      <vt:lpstr>CIGARRINHA</vt:lpstr>
      <vt:lpstr>BROCA GIGANTE</vt:lpstr>
      <vt:lpstr>LAGARTA DA CANA </vt:lpstr>
      <vt:lpstr>ERVAS DANINHAS</vt:lpstr>
      <vt:lpstr>DANOS ERVAS DANINNHAS</vt:lpstr>
      <vt:lpstr>DANOS ERVAS DANINHAS</vt:lpstr>
      <vt:lpstr>Controle fatores restritivos compactação / mecanização</vt:lpstr>
      <vt:lpstr>CONSIDERAÇÕES FINAIS</vt:lpstr>
    </vt:vector>
  </TitlesOfParts>
  <Company>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CANA-DE-AÇÚCAR</dc:title>
  <dc:creator>usuario</dc:creator>
  <cp:lastModifiedBy>Tamires Casagrande</cp:lastModifiedBy>
  <cp:revision>129</cp:revision>
  <dcterms:created xsi:type="dcterms:W3CDTF">2006-09-29T12:00:59Z</dcterms:created>
  <dcterms:modified xsi:type="dcterms:W3CDTF">2018-08-15T16:59:52Z</dcterms:modified>
</cp:coreProperties>
</file>