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322" r:id="rId3"/>
    <p:sldId id="323" r:id="rId4"/>
    <p:sldId id="324" r:id="rId5"/>
    <p:sldId id="325" r:id="rId6"/>
    <p:sldId id="320" r:id="rId7"/>
    <p:sldId id="321" r:id="rId8"/>
    <p:sldId id="291" r:id="rId9"/>
    <p:sldId id="257" r:id="rId10"/>
    <p:sldId id="284" r:id="rId11"/>
    <p:sldId id="261" r:id="rId12"/>
    <p:sldId id="285" r:id="rId13"/>
    <p:sldId id="288" r:id="rId14"/>
    <p:sldId id="289" r:id="rId15"/>
    <p:sldId id="293" r:id="rId16"/>
    <p:sldId id="294" r:id="rId17"/>
    <p:sldId id="295" r:id="rId18"/>
    <p:sldId id="296" r:id="rId19"/>
    <p:sldId id="297" r:id="rId20"/>
    <p:sldId id="305" r:id="rId21"/>
    <p:sldId id="298" r:id="rId22"/>
    <p:sldId id="299" r:id="rId23"/>
    <p:sldId id="300" r:id="rId24"/>
    <p:sldId id="301" r:id="rId25"/>
    <p:sldId id="303" r:id="rId26"/>
    <p:sldId id="302" r:id="rId27"/>
    <p:sldId id="30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76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46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2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57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2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99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946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6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33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02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91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15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16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3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83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84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29/10/2021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884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Estabilidade e Bifurcações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PEF 6004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 (04/11/2021)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63896"/>
            <a:ext cx="7766936" cy="1096899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Tarefa </a:t>
            </a:r>
            <a:r>
              <a:rPr lang="pt-BR" dirty="0"/>
              <a:t>6: identificar as bifurcações do equilíbrio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8F82D40C-5354-4FDE-83D9-76434DA85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282" y="2034251"/>
            <a:ext cx="6313738" cy="212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Começando com um exemplo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D5E40624-94D9-4758-A1A0-6709BEA0A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7005" y="1690687"/>
            <a:ext cx="1935829" cy="9186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FFA07FD-2241-46A1-BDDC-AD456A8D0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459" y="2847748"/>
            <a:ext cx="3711853" cy="58125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D1977D6D-6500-424F-AFE3-6D8723155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304" y="3519785"/>
            <a:ext cx="1230888" cy="58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Trajetórias: eliminando 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64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FA39DC-040A-454F-BB54-83ED50FE7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726" y="1733301"/>
            <a:ext cx="3433917" cy="469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4778ECE-51CB-4E47-9101-225EB2959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327" y="2376261"/>
            <a:ext cx="5741043" cy="34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da Variedade Central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4096AA-A141-48D4-95C4-DBF0DED39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57" y="1563727"/>
            <a:ext cx="8774728" cy="395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Variedades: estável; instável; central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502E4964-C1BD-4D6E-B29B-182978A28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260" y="1690688"/>
            <a:ext cx="5990651" cy="462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Lorenz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r>
              <a:rPr lang="pt-BR" dirty="0"/>
              <a:t>Comportamento em torno do ponto de equilíbrio para  </a:t>
            </a:r>
            <a:r>
              <a:rPr lang="el-GR" dirty="0"/>
              <a:t>ϱ</a:t>
            </a:r>
            <a:r>
              <a:rPr lang="pt-BR" dirty="0"/>
              <a:t> = 1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C88B92-E360-42ED-8175-0CFB472A7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270" y="3144643"/>
            <a:ext cx="3666288" cy="17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(continuação)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2FF4CE9F-9BEC-460C-BCCC-92D36278B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004" y="2142639"/>
            <a:ext cx="9751848" cy="25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2)</a:t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A2AFAF-9CF7-4E1C-A36B-4C65FF10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Mudança de base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8880F2-9944-4E4E-AA8D-94E9166F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280" y="2647850"/>
            <a:ext cx="4276913" cy="179033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2C3189A-D5CC-43F1-B7F7-D1D28BF02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96" y="4471640"/>
            <a:ext cx="4289597" cy="19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3)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Equações no novo sistema de coordenadas</a:t>
            </a:r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1EB20DE-F535-453D-895A-14867339F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49" y="2607197"/>
            <a:ext cx="7685590" cy="347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4)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 mais amigável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C5E7F97-263B-4D47-A2D7-CE531483E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754" y="2621666"/>
            <a:ext cx="8821993" cy="229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topológica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50A2A43-B67F-42AD-9817-4F3059D36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474" y="1533157"/>
            <a:ext cx="5215759" cy="436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6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465FD-22EC-4EB6-8A92-E1533F4F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que falta no raciocínio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5669DD2-6CBC-4658-9FF7-0308AEF72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818" y="1930400"/>
            <a:ext cx="6342314" cy="38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5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Lorenz: eixo u ficou  direção central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03A038-D623-4150-9235-D86C1CAE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 = w = 0 e integrando: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9D9CFD1-9B50-4EB2-B306-CD6345105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96" y="2832480"/>
            <a:ext cx="7387564" cy="9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9AEA5485-280F-45B3-8DD2-3C2C8C973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906" y="1880797"/>
            <a:ext cx="6546935" cy="178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prático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0DBAC9-2EAB-4057-83ED-77EC2D281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67" y="2094241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66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Equacionando a variedade central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13D31D5-216F-4949-B882-DE370804F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58" y="1813909"/>
            <a:ext cx="9880654" cy="242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52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Projetando o sistema sobre a variedade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AE28555-6380-49D4-9684-0BE7DF32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13" y="1905234"/>
            <a:ext cx="771945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4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Representação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5F4A21-D78F-4BB7-8972-8C95CEC8C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14" y="1566817"/>
            <a:ext cx="6944810" cy="441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2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B2746E2-4C91-4A84-A2AA-0E5B2D2D1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29" y="2151056"/>
            <a:ext cx="9516852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 (I)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36D4800A-ABE1-4CDE-AA12-F9EC7F2AE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722" y="1605775"/>
            <a:ext cx="10037071" cy="29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1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 (II)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AB74581-A3CB-422E-B7A3-65CEB7042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585" y="2008851"/>
            <a:ext cx="8779099" cy="28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Épsilon-perturbação: definição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5390018A-6887-4712-8621-F6ADF264B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710" y="1773660"/>
            <a:ext cx="9464364" cy="202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1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Peixoto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EE24E1F-AD35-4F22-980D-E8C15B6B0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4215"/>
            <a:ext cx="9846527" cy="201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6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B2FA4-D90C-4BAE-9634-0A335726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7D28735-CC6A-4C88-AB69-3B7935D3D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067" y="1935866"/>
            <a:ext cx="8148577" cy="14931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9ED6AF6-869D-47DF-B29D-22B3BFD88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216" y="3926075"/>
            <a:ext cx="8125428" cy="13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1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Variedades Centrais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Estabilidade de soluções de equilíbrio nas vizinhanças de pontos não hiperbólicos</a:t>
            </a:r>
          </a:p>
          <a:p>
            <a:endParaRPr lang="pt-BR" dirty="0"/>
          </a:p>
          <a:p>
            <a:r>
              <a:rPr lang="pt-BR" dirty="0"/>
              <a:t>Estabilidade orbital relativa a mapas de Poincaré com pontos fixos não hiperbólicos</a:t>
            </a:r>
          </a:p>
          <a:p>
            <a:endParaRPr lang="pt-BR" dirty="0"/>
          </a:p>
          <a:p>
            <a:r>
              <a:rPr lang="pt-BR" dirty="0"/>
              <a:t>Clássico: </a:t>
            </a:r>
            <a:r>
              <a:rPr lang="pt-BR" dirty="0" err="1"/>
              <a:t>Liapunov</a:t>
            </a:r>
            <a:endParaRPr lang="pt-BR" dirty="0"/>
          </a:p>
          <a:p>
            <a:r>
              <a:rPr lang="pt-BR" dirty="0"/>
              <a:t>Dinâmica: Variedades Centrais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Variedades centrais e bifurcações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B3F013-3297-4996-A613-C43164D67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255" y="2043990"/>
            <a:ext cx="7969441" cy="78842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EF14ABC-A146-45E6-A12C-E304879B5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529361"/>
            <a:ext cx="9686294" cy="78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856</TotalTime>
  <Words>191</Words>
  <Application>Microsoft Office PowerPoint</Application>
  <PresentationFormat>Widescreen</PresentationFormat>
  <Paragraphs>47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Trebuchet MS</vt:lpstr>
      <vt:lpstr>Wingdings 3</vt:lpstr>
      <vt:lpstr>Facetado</vt:lpstr>
      <vt:lpstr>Estabilidade e Bifurcações PEF 6004  (04/11/2021)</vt:lpstr>
      <vt:lpstr>Equivalência topológica</vt:lpstr>
      <vt:lpstr>Formalizando (I)</vt:lpstr>
      <vt:lpstr>Formalizando (II)</vt:lpstr>
      <vt:lpstr>Épsilon-perturbação: definição</vt:lpstr>
      <vt:lpstr>Teorema de Peixoto</vt:lpstr>
      <vt:lpstr>Discussão</vt:lpstr>
      <vt:lpstr>Variedades Centrais</vt:lpstr>
      <vt:lpstr>Variedades centrais e bifurcações</vt:lpstr>
      <vt:lpstr>Tarefa 6: identificar as bifurcações do equilíbrio</vt:lpstr>
      <vt:lpstr>Começando com um exemplo</vt:lpstr>
      <vt:lpstr>Trajetórias: eliminando o tempo</vt:lpstr>
      <vt:lpstr>Teorema da Variedade Central</vt:lpstr>
      <vt:lpstr>Variedades: estável; instável; central</vt:lpstr>
      <vt:lpstr>Exemplo: Lorenz</vt:lpstr>
      <vt:lpstr>Lorenz (continuação)</vt:lpstr>
      <vt:lpstr>Lorenz (continuação 2) </vt:lpstr>
      <vt:lpstr>Lorenz (continuação 3)</vt:lpstr>
      <vt:lpstr>Lorenz (continuação 4)</vt:lpstr>
      <vt:lpstr>Slide que falta no raciocínio</vt:lpstr>
      <vt:lpstr>Lorenz: eixo u ficou  direção central</vt:lpstr>
      <vt:lpstr>Resumo</vt:lpstr>
      <vt:lpstr>Algoritmo prático</vt:lpstr>
      <vt:lpstr>Equacionando a variedade central</vt:lpstr>
      <vt:lpstr>Projetando o sistema sobre a variedade central</vt:lpstr>
      <vt:lpstr>Representação</vt:lpstr>
      <vt:lpstr>Teorema de Henry-Carr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Lenovo</cp:lastModifiedBy>
  <cp:revision>92</cp:revision>
  <dcterms:created xsi:type="dcterms:W3CDTF">2019-06-28T19:51:26Z</dcterms:created>
  <dcterms:modified xsi:type="dcterms:W3CDTF">2021-10-30T01:06:14Z</dcterms:modified>
</cp:coreProperties>
</file>