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420" y="-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6:37:05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080">
    <iact:property name="dataType"/>
    <iact:actionData xml:id="d0">
      <inkml:trace xmlns:inkml="http://www.w3.org/2003/InkML" xml:id="stk0" contextRef="#ctx0" brushRef="#br0">11768 3176 0 0,'0'-12'14'147,"4"2"7"-146,-2 0-11 0,2 2 5 0,-2-3-11 0,1 6 1 0,-3 3-1 0,2 2-4 0,-2 0-5 0,0 0-6 0,0 0 6 0,0 0-4 0,0 0 9 0,0 0-1 0,0 0-2 0,0 0 2 0,0 0 1 0,0 0 5 0,0 0-4 0,0 0-2 0,0 0 1 0,0 0-1 0,0 0-6 0,0 6 7 14,0 6 0-14,0 4 2 14,2 3 3-14,0 2-3 0,0 1 2 13,-2 2 0 1,0 2 1-14,0 2-5 0,0 6 3 13,0-1-2-13,0 3 2 14,0-1-1-14,-4 8 0 13,0 1-1-7,-1 5 1-6,1 2 9 13,0 5-10-13,-1 9-1 14,2 4 3-14,3 4-3 14,0 2 1-14,0-2 0 13,3-2-1-13,6-3 0 14,2-4 2-14,1-11 0 14,3-7-4-9,1-15 5-5,3-15-4 14,4-7 2-14,-3-9-1 13,-3 0 0-13,2 0 0 14,-6-12-3-14,-2-1 6 14,0 1-2-14,-4 0 4 13,2 0-5-13,-2 3 0 14,1-4 0-9,1 3 0-5,3 1-5 14,-4 2 5-14,5-3-2 0,3-2 2 13,7-5 14-13,4 0-11 13,6-1 1-13,3-3-4 14,-1 3-4-14,5 3 4 13,-1 0-3 2,0 3 2-15,5 3-4 5,-1 1 9-5,4 2-9 13,2 6 7-13,1-3-2 14,2 2 0-14,2 1 3 13,2 0-3-13,2 0 1 14,2 0-1 1,0 0-1-15,-2 0-1 0,7 11 4 12,-1 7-6-6,3 7 6-6,5-3-4 13,-3 2 3-13,4-1-2 14,1-3 1-14,-1-1 0 14,8-3 1-14,1-2 2 13,3-5-3-13,2-2 1 0,-5-1-2 13,1-2-4 2,-3 2 5-15,-4-4 0 4,-5 0 1-4,-4 3-1 14,-5-3 0-14,-2 1 1 13,-4 3-1-13,0-3 3 14,-2 2 0-14,-6-3-6 14,0 0 4-14,-6 2-2 13,-5-2-1-13,4 0 2 14,-1 0-1-9,0 0 4-5,11 2-3 14,1 0 4-14,6 0-8 14,0 2 4-14,-5 2 0 13,-2 1-3-13,-1-2 3 14,-6 4-2-14,1-2-1 14,-8 3 1-14,1-3 4 13,0-2-3-7,-5-2 5-6,-1-5-8 13,-4 0 8-13,-3 0-7 14,0 0 3-14,-3 0-2 0,-4 0 2 13,0 0 0 1,-2-7 5-14,-5 2-3 0,-3-2 4 13,1 2-6-13,-4-4 0 13,-3 1 4-7,1-2-4-6,-3-2 0 14,2-2 0-14,0-4 0 13,2-3 0-13,0-2 7 14,3-7-5-14,5-6-4 13,1-8 1-13,7-11-2 14,5 0 2-14,-4-3 1 14,2-1-1-9,-1 1 1-5,-3-3-1 14,-4-4 2-14,1-6-2 13,-8-6 2-13,-3 7-4 14,-5 3 3-14,0 7-2 14,0 12 1-14,-16 6 2 13,1 7-1-13,-2 5 7 14,2 7 3-14,5 0-7 4,-2 1-4 11,1 2 3-15,1 2-2 14,0 2 2-14,-1-1 1 0,-3 6-3 12,5-1 0-12,-1 3 5 14,-2 2-5-14,3 0 3 14,-2 2 0-14,4-2-1 13,-2 2 2-7,3 3 2-6,-1-2-6 13,0 4 0-13,5-2 2 14,0 2 0-14,-1-1 1 14,-3-2 0-14,-1 0-6 13,1 2 5-13,-6-1-2 14,1-2 0-14,-2-1 0 13,-7 0 0-7,0-2 0-6,-9 2 0 14,-5-4 0-14,-3 1 0 13,-6-2 4-13,-1 1-7 14,-6-5 5-14,0 1-2 14,-8-1 0-14,-3 1 0 13,-5 0-3-13,-11 2 6 0,2-1-6 19,-1 2 6-19,3 1-6 0,3 2 3 13,-1 2 0-13,-4-1-3 14,-4 6 3-14,-4 0 0 13,-2 0-2-13,2 0 2 14,-5 0 0-14,-1 2 0 13,2 2 2-13,-4 1-4 14,2 2 1-8,1 2 1-6,-1-2 0 13,4 4 0-13,1-1-3 14,-1-3 6-14,1 1-2 13,-4-4 2-13,4-2-6 14,2 0 5-14,6-2-4 14,7 3 2-14,-2-1 0 13,-1 1-1-7,-1 2-1-6,-2-1 1 14,-2 4 0-14,1 2 1 13,0 4-9-13,-2 0 8 0,7-1 0 13,2-1 0 1,9-5 1-14,6-2 0 0,7-3 1 13,5-2 0-13,6 0 1 14,1 0 2-9,4 0-5-5,4-2 2 14,4-3 0-14,3 0-1 13,5 0 1-13,1 3 1 14,3 0 0-14,0 2-2 14,2 0 1-14,2 0-2 13,-1 0-1-13,1 0-1 14,2 0 0-9,-2 0 3-5,5 0-3 14,0 0 1-14,-2 0-1 14,2 0 6-14,0 0-9 13,2 9 7-13,0 6-4 14,0 1 3-14,0 6 0 14,0 2 1-14,0 6-1 13,0 6 0-7,0 2 0-6,-5 4 0 13,0 2 0-13,-2 1 0 14,1-4 3-14,-1 0-5 0,1-9 4 13,1-1-4-13,3-2 2 13,2-1 0-13,0 6-2 14,0-1 5-14,0 2-5 13,2 5 4-7,7-4-4-6,0 4 2 14,2 1-1-14,1-8-1 13,-2 4 2-13,4-2 0 14,-1 6 2-14,0 3-4 14,5 0 5-14,-2 1-4 13,2-1 4-13,-2-6-6 14,-1-6 4-9,-1-5-2-5,-1-2-1 14,0-4 2-14,1-6-1 14,-1-1 5-14,3-4-7 13,-3 0 3-13,3-4-1 14,-1 0-8-14,5-4 9 13,1-2-5-13,5 0 4 0,2 0 0 20,7 0-3-20,0-10 4 13,3 3 5-13,-3 0-3 0,1 0 2 13,0-2-5-13,2 3 1 13,4-4 0-13,5 3 0 14,6-2 1-14,3 1-5 14,4 2 7-14,5 3-7 13,0 0 5-7,6 0-2-6,-2 2-4 13,3-1 4-13,-1 0-1 14,4-2 2-14,8-4 0 14,2-1 1-14,2 4-1 13,0-2 1-13,-3 2 5 14,1 1-5-14,0 0-2 14,4 0 2-9,0 2-2-5,-2-2 1 14,-7 0 0-14,-4 2 0 13,-5-3 0-13,-6 2-6 14,-3-1 12-14,-4 1-8 0,-6 1 3 13,-1 2-2 1,-4 0-2-14,2 0 3 0,-1 0 3 19,2 0-2-19,-3 0 1 0,2 0-1 13,2 0 2-13,3 0 0 14,6 0-4-14,0 0 1 13,3 5 0-13,1 1 0 14,-4-2-2-14,-4-2 2 13,-3-2-1-13,-6 0 1 14,-5 0 1-8,-3 0-1-6,-6 0 1 13,3 0-3-13,3-2 4 14,4-4 3-14,-1 2-5 13,0 1 2-13,-7 1-2 14,-7-1 1-14,-6 1 0 14,-3 0-1-14,-7 2 0 0,-7 0-2 19,-3 0 0-19,-2 0 0 13,0 0 0-13,0 0 2 14,0 0 0-14,0 0 2 0,0 0-2 13,0 0 6-13,0 0-3 13,0 0-2-13,0 0-1 14,0 0 0-14,0 0 0 14,0 0 0-9,0 0-2-5,0-5 5 14,3 1-5-14,-1-1 8 13,0-5-3-13,1-10 0 14,1-6 4-14,0-6-7 14,0-2 0-14,1-1 0 13,-3 0 2-13,-2 3-2 14,0-5 2-9,0-5 3-5,0-12-5 14,0-14 0-14,2-11 3 14,3-5-5-14,2 1 2 13,-3 9-1-13,-2 10-1 14,3 8 4-14,-1 2-2 13,0 2 1-13,4 0-2 0,-2 4 2 20,-1 2-2-20,-3 6 1 13,-2 5-2-13,0 9-1 0,0 4 0 13,0 6 1-13,-11 4-4 13,-1 4 6-13,-1 0-8 14,0 2 6-14,-1 5 2 14,4-4 2-14,-2 5 1 22,1-1-2-22,-2-2 4 8,-1 1-4-1,-3 0 3-6,-6 1 0 8,5-2-6 0,-4-1 5 0,-4 2-3-9,-1-1 0 8,-9 3 0 1,0 0 0-2,-4 0-1-6,-4 0 0 9,-6 0 2-1,-1 0-2-9,-7 9 1 8,-2 2-2 1,-7-2 1 0,-2-1-1-2,-2 1 2-6,-1-2 0 6,5 1-3 2,1 1 6-9,1-4-5 14,-2 1 6-14,-2-2-7 13,0 0 3-13,0-4 0 14,-1 0 1-14,1 0 2 13,-2-1-3-13,-5-12 1 0,1-1-2 13,-1 4 2-13,-2 2-2 14,-2 2 0-9,-1 4 1-5,1 2-4 14,2 0 4-14,0 0-1 13,2 0 0-13,3 0-1 14,-5 11 4-14,2 1-2 14,0-3 4-14,1 5-7 13,1 2 4-13,3-2-1 14,-6 3 0-9,0-3 0-5,-4-1 0 14,1 2 0-14,2-6 2 14,7 2 1-14,1-5-2 13,6-1 4-13,1-2-5 14,5-1 1-14,3 0 1 14,4-2-2-14,4 0 3 0,7 0-6 19,7 0 6-19,1 0-6 13,8 5 7-13,3-5-8 0,6 2 4 13,1 5 0-13,3-2-3 14,3 2 1-14,0 4 0 13,0 0-4-13,-3 4 5 14,-3 2 2-14,1 5-2 13,-5 0 3-7,1 0-4-6,-2-1 2 14,-1-1 0-14,-2-3 0 13,6-3 1-13,1-4-1 14,1-4 3-14,8-2 1 13,-1-1-1-13,3-2-5 14,2 1 4-14,2-2-4 14,0 0 1-9,0 0 1-5,0 0-1 14,0 0 0-14,0 0-3 13,0 0 8-13,0 0-5 14,0 0 4-14,0 0-6 0,0 0 3 13,0 0-1-13,0 0-1 13,0 0 2 2,0 0-2-15,0 0 4 5,0 0-4 9,0 0 3-14,0 0-2 0,0 0-5 13,0 0 2-13,0 4-4 13,0 4 5-13,11 2-13 14,-1 2-28-14,4 1-14 14</inkml:trace>
    </iact:actionData>
  </iact:action>
  <iact:action type="add" startTime="44022">
    <iact:property name="dataType"/>
    <iact:actionData xml:id="d1">
      <inkml:trace xmlns:inkml="http://www.w3.org/2003/InkML" xml:id="stk1" contextRef="#ctx0" brushRef="#br0">4541 4421 7 0,'-2'0'3'15,"-2"0"-2"-14,2 0 0 14,0 0 4-14,2 0-5 13,0 0-3-13,0 0-1 0,0 0-5 13,0 0 8-13</inkml:trace>
    </iact:actionData>
  </iact:action>
  <iact:action type="add" startTime="44248">
    <iact:property name="dataType"/>
    <iact:actionData xml:id="d2">
      <inkml:trace xmlns:inkml="http://www.w3.org/2003/InkML" xml:id="stk2" contextRef="#ctx0" brushRef="#br0">4541 4421 0 0,'-6'-4'17'1,"6"4"-11"13,0 0 7-13,0 0-8 14,0 0 1-14,0 0-6 13,0 0 0-7,0 0 0-6,0 0-3 14,0 0 1-14,0 0 3 13,0 0-2-13,0 0 0 0,0 0-1 13,0 0 4 1,0 0-1-14,0 0 0 0,0 0-1 13,0 0 0-13,0 0 2 20,0 0-3-20,0 0 4 0,0 0-6 13,0 0 4-13,0 0-1 13,0 0 0-13,0 0 2 14,4-4-2-14,2-2 1 14,7-3 0-14,1-3 0 13,1-3-1-13,1-1 0 20,-1-2-1-20,1 0-1 0,-5-2 2 13,0 5-2-13,-4 1 2 14,-5 3-2-14,1 2 4 13,-1 4-3-13,-2 1 5 14,0 1-7-14,0 3 5 14,0 0-4-14,0 0-2 13,0 0 1-7,0 0 3-6,0 0 1 13,0 0 8-13,0 0-3 14,0 0 4-14,0 0-10 0,0 0 6 13,0 0-5-13,0 0 1 13,0 0-2-13,0 0 0 14,0 0 0-14,0 0 2 13,0 0-2-7,0 0 4-6,0 0-7 14,0 0 6-14,0 0-2 13,0 0 1-13,0 0 2 14,0 0-2-14,0 0-1 13,0 0-2-13,0 0 2 14,0 0-2-14,0 0-7 14,0 0 3-9,0 0-2-5,0 0 5 14,0 0 0-14,0 0 2 13,0 0-1-13,0 0 2 14,0 0 2-14,0 0-1 14,0 0-3-14,0 0 3 13,0 0-3-13,0 0 1 0,0 0 0 19,0 0-1-19,0 0 0 0,2 0 0 13,7 0 2-13,4 0-2 14,0 0 4-14,3 0-5 13,2 0 4-13,0 0-1 14,1 0 2-14,4 0-1 14,2 0 3-14,-1 0-3 20,3 0 4-20,0 0-2 0,1 0-7 12,4 0 6-12,-1 0-5 14,-1 0 4-14,1 0-2 14,-3 0 0-14,-1 0 0 13,2 0-3-13,-5 0 6 14,1 0-7-14,2 5 5 20,-2 1-3-20,0 0 2 0,2 0 0 13,2-3 0-13,0 3 0 13,-2-5-1-13,0-1 3 14,0 2 0-14,0 0 1 13,0-2-3-13,2 2 1 14,0 0 0-14,0 0-1 0,4 1 1 19,0-3-1-19,-1 3 3 14,1-1-7-14,-4 2 8 13,0-1-4-13,-2-3 1 14,0 3-2-14,-4-1 2 0,0-2 0 13,0 4-1-13,-1-2 0 13,0 2-1-13,2 2 3 21,1 0-2-21,2 1 3 0,2 0-6 12,2 1 1-12,3 1 1 14,-1 0 1-14,0 2 0 13,-2-4 0-13,1 3 0 14,1-1 0-14,-2-4 2 14,0 2-2-14,0-2 4 20,3-1-7-20,-5 0 5 0,2 3-4 12,0-4 2-12,-2 1-1 14,6 0 0-14,-4-1 2 14,0-1-2-14,2-2 7 0,-2 1-10 12,5-1 4 3,-1 0 0-15,5 0 0 0,1 0 5 19,1 0-5-19,0 0 2 14,1 0-2-14,-3 0 4 13,0 0-8-13,2 0 4 0,-2 0 0 13,1 0-2-13,-1 0 2 14,0 0-2-14,3 0 2 13,-4-1-1-13,3-4 3 20,1 1 1-20,-3-1-3 0,4-4 5 13,-1 0-2-13,-1-2-3 14,3 4 0-14,-1-2 1 13,6 1-2-13,1 1 2 14,-2-2-2-14,2 1 3 14,-2 0-4-14,-4 4 5 0,1-2-6 19,-3 4 0-19,-3-2 3 13,-2 2 0-13,0-1 0 14,-2-2-2-14,-1 1 4 14,5-2 1-14,1 0 0 0,-1-2-2 12,2 0-1-12,-2 1 0 14,-2-2-1-14,2 5 1 20,-5 0 0-20,4 1 0 14,-3 0-2-14,-1 1 4 13,1-2-8-13,-5 2 11 14,0-1-7-14,0 2 2 0,-2-5 0 12,2 1 3-12,-4 0-3 14,2 1 0-14,-2 0 1 20,0 0 4-20,2 1-3 0,-2 0-3 13,2 1 1-13,0 2-2 13,0 0-2-13,0 0 3 14,0 0 1-14,-1 0-1 14,-1 0-1-14,2 0 4 13,0 0-2-13,2 0 4 20,-2 0-6-20,0-2 2 0,0 0 0 13,-2-2 2-13,4-1 0 14,-2 0-2-14,0 1 2 13,2 0-1-13,-2-1 3 0,0 3-6 13,5-1 4-13,3 1-4 14,1 0 2-14,1 0-3 13,-4 2 1-7,-1 0-3 8,-3 0 4-14,0 0 2 14,-4 0-8-14,0 0 13 14,-3 0-8-14,-2 0 3 0,0 0-1 12,1 0 0-12,2 0 1 14,-2 0-1-14,4 0 2 14,0 0-2-9,2 0 3-5,0 0-6 14,0 0 6-14,0 0-6 13,-2 0 3-13,2 0 0 14,0 0 0-14,2 0-1 14,-4 0-2-14,2 0 6 13,0 0-3-13,-2 0 4 14,1 0-8-14,-1 0 5 4,2 0-1 11,-4 0 0-15,-1 0 0 14,1 0-1-14,-5 0 2 13,2 0-2-13,-1 0 4 0,-2 0-6 13,-3 0 3-13,-5 0-1 13,1 0 2-13,-6 0-1 14,-4 0 0-8,0 0-1-6,-2 0-1 13,0 0 4-13,0 0 2 14,0 0-2-14,0 0-2 13,0 0 0-13,0 2 0 14,0-2-1-14,0 0 0 14,0 2-1-14,0-2 4 13,0 0-4-7,0 0 4-6,0 0-2 13,0 0 2-13,0 0-2 0,0 0 0 13,0 0 2-13,0 0-1 14,0 0 1-14,0 0 5 13,0 0-5-13,0 0 8 14,0 2-9-14,0-2 2 14,0 0 0-9,0 3-4-5,0-3 1 14,0 0 0-14,0 0 0 13,0 0 0-13,0 0-2 14,0 0 4-14,0 0-2 14,0 0 2-14,0 0-4 13,0 0 2-13,0 0 0 14,0 0-4-9,0 0-3-5,0 7 2 14,5 3-2-14,-1 6 7 14,-2 2-18 0,-2 6-7-14,0 5-48 0</inkml:trace>
    </iact:actionData>
  </iact:action>
  <iact:action type="add" startTime="59877">
    <iact:property name="dataType"/>
    <iact:actionData xml:id="d3">
      <inkml:trace xmlns:inkml="http://www.w3.org/2003/InkML" xml:id="stk3" contextRef="#ctx0" brushRef="#br0">11932 5305 22 0,'-2'0'16'1,"2"0"-13"13,0 0-1-13,0 0-2 14,0 0 0-14,0 0-1 13,0 0 1-13,0 0 1 14,0 0-1-9,0 0 6-5,0 0-5 14,0 0 5-14,0 0-6 14,0 0 4-14,0 0-4 13,0 0 0-13,0 0 1 0,0 0 0 13,0 0 4 2,0 0-4-15,0 0-1 0,0 0 1 19,0 0-2-19,0 0 2 0,0 0-2 12,0 0 1-12,0 0 0 14,0 0-2-14,0 0 5 14,0 0-6-14,0 0 1 13,0 0 1-13,0-1-1 14,0 1 1-14,0 0-3 14,4-2 4-9,10 0 6-5,-1-5-5 14,5 2 3-14,0-4-3 13,0 1-2-13,1 3 2 14,2-2-2-14,-3 4 0 14,-1-1 1-14,-3-1 0 13,1 3 0-13,1-1-2 0,-1 1 5 19,1 0-3-19,-3-3 1 14,1 5-2-14,-1-4 1 0,3 3 0 13,2-2 0 1,6-2 0-14,1 1 0 0,4-3 1 13,-2 1 0-13,0 1 3 13,-4 1-8-13,0-1 4 14,0 3 0-8,-1 0 0-6,-2-1 0 13,0 0-2-13,-3 3-2 14,1 0 3-14,-1 0-4 14,0 0 4-14,-1 0 1 13,1 0-4-13,1 3 6 14,0-1-2-14,2 1 0 13,0-3 2-7,-2 2-2-6,0 0 1 14,-3 1 0-14,-1 1 1 13,-1-3-4-13,3 3 0 14,-1 1 0-14,-1-2-2 13,1 6 2-13,1-1-1 14,-1-3 2-14,1 4 0 0,2-4 2 19,2 4 0-19,0-1 2 14,0-2-3-14,2-1 0 0,3-1 0 12,-2 3 0-12,3-7 1 14,-2 3-3-14,1-3 6 14,4 0-6-14,-4 0 7 13,-1 2-10-13,1-2 6 14,-6 5-2-9,4-3-1-5,0 2 2 14,-4 1 0-14,6 0 0 14,-1 0-2-14,8 0 4 13,3-2-2-13,1 1 4 14,7 1-5-14,-2-5 1 14,-1 0 0-14,1 0 0 13,-1 0 0-7,3 0 0-6,-3 0 0 13,2 0-3-13,-2 0 7 14,2 0-7-14,-2 0 3 14,3-5 0-14,-3 0 2 0,2-2-2 12,1 4 0-12,-1-1-1 14,1-1 0-14,-3 2 2 20,-1-6-2-20,2 4 3 0,-5-1-3 13,-1-1 1-13,-1 3 0 13,-1 3 0-13,2-2 0 14,3 2 0-14,3-4 1 14,1 1 0-14,3-4 2 13,-3 4-6-13,-2-1 6 20,-2 3-5-20,0-1 2 0,-5 3 0 13,1 0-2-13,-5 0 2 14,0 0 0-14,0 0 1 13,-5 3-1-13,3 1 5 14,-5 1-7-14,7 0 4 13,-2-3-1-13,2 0 2 14,2-2-3-8,-6 0 2-6,-3 0-1 13,-5 0 2-13,-3 0-1 0,-1 0-3 13,-1 0 2 2,1 0-2-15,0 0 1 0,3 0 0 12,2 0 0-12,2 1 0 14,0-1-1-14,5 4 2 20,2-4 1-20,2 0 0 0,2 0-3 13,0 0 1-13,-2-2 0 13,-3-3-1-13,-1-4 1 14,-3 4 0-14,-7-2 1 13,1 3-1-13,-7 3 1 14,-5 1 2-14,-2-3-2 14,2 3 0-9,-4 0-1-5,0 0 4 14,0 0-4-14,0 0 1 13,0 0 5-13,0 0-3 14,0 0 3-14,0 0-3 14,0 0 3-14,0 0-4 13,-8 0 3-13,-5 0-4 14,-3 0-1-9,-5 0 4-5,-2 0-3 14,-2-1 0-14,-2 1 3 14,6 0-7-14,-8 0 3 0,-2 0 0 12,2 0-1-12,-8 0 1 14,4 0 0-14,-3 7 0 14,-1 2 1-14,-1-4-1 13,-1 2 4-7,0-3-2-6,3-1-4 13,1 2 5-13,1-2-3 14,1 0 0-14,-4-2 0 14,2 2-2-14,-1-3 5 13,1 0-4-13,-1 0 7 14,-2 1-12-14,-2 6 7 14,0-3-2-9,-5 1 1-5,-3 4 0 14,0-2 0-14,-3 2-2 13,0 0 1-13,4-2 2 14,1 3-1-14,1-3 3 14,3 2-5-14,4-4 4 0,-3-2-2 12,4-1 0-12,-3-2 0 20,-3 2 0-20,5-2 4 14,-2 2-4-14,0-2 1 14,4 0-1-14,-2 0 3 0,3 0-2 12,-6 0-1-12,3 0 2 14,1 0-2-14,-3 0 0 13,4-2-1-13,-2 2 2 14,-2 0-2-8,2 0 4-6,-5 0-5 13,1 0 4-13,3 0-4 14,-4-2 2-14,1 2 0 14,-1 0-1-14,3 0 3 13,-2 0-4-13,1 0 5 14,1 0-6-14,-2 0 4 13,0 0-2-7,2 0 2-6,-3 0-2 14,7 0 1-14,-1 0 0 13,-1 0-1-13,2 0 2 0,0 0-1 13,1 0 3 1,1 0-5-14,1 0 3 0,2-2-1 13,-1-4 0-13,1-5 0 20,2 2 0-20,-4 1 3 14,2-2-6-14,2 4 8 13,-2 0-10-13,6 0 6 0,0 2-2 13,-2-5 2-13,8 6-2 14,-6-1 1-14,3-1 0 13,4 4-2-13,-2-2 4 14,4 2-4-9,3-2 5-5,2 2-4 14,-1 1 2-14,2-3-1 14,1 2 0-14,-1-4 0 13,0 1-1-13,1 1 4 14,-1-2-6-14,2 3 8 0,1 0-9 13,3-1 6 1,0 1-4-8,0 2 2-6,2-2 0 13,0 2 0-13,2-3 0 14,-2 3 0-14,2-2 0 0,0 2 0 13,0 0-1-13,0 0 1 13,0 0-4-13,0 0 0 14,0 0-3-14,0 0-1 14,0 0 2-9,0 0 6-5,4 0-4 14,10 0 5-14,3 0-2 13,4 0 1-13,1 0-1 14,-2 0 1-14,2 0 0 14,1 0 0-14,-3 0 2 13,2 0 1-13,0 0-3 14,5 0 1-9,0 0 4-5,2 0-10 14,2 0 6-14,1 0-2 14,1 0 0-14,7 0-1 13,1 0 2-13,3 0 0 14,3 2 2-14,-1 3 0 13,4-2-4-13,-6 1 2 0,-1 1 0 20,-4 0 0-20,-1-3-2 13,0 3 2-13,0-3-2 14,0-2 1-14,2 0 2 0,3 0 0 13,1 0 0-13,3 0-2 13,-1 0 2-13,2 0-1 14,-4 0 0-14,-3-7-1 20,-2 4 1-20,-1 1 0 14,2 2 3-14,1-2 0 13,1 2-5-13,-3 0 3 0,7-3-1 13,-4 3 0-13,3-2 0 13,1 2-1-13,-3-4 2 14,-1 1 0-14,-4-2-1 14,0 1 4-9,-5 1-2-5,-1 0-4 14,-3 2 1-14,2-2 1 13,-2 2-3-13,4 1 2 14,1-3 0-14,3 3 2 14,3 0-5-14,-1 0 7 13,-2 0-6-13,-3 0 5 0,-1 0-4 19,-2 0 0-19,0 0 1 14,1 0 1-14,-1 0 0 14,2 3-1-14,4 1 2 0,-2-3-1 12,3 2 2-12,-1 0-4 14,4 1 2-14,-3 4-1 14,-1-4-2-14,-1-4 3 13,-1 0-1-7,0 0 2 8,-4 0-2-14,0 2 4 0,0 1-5 13,7-3 4-13,0 2-4 14,1 1 4-14,6-3-2 13,0 0 0-13,0 0 0 14,1 0 0-14,-1 0 0 13,1 0 0-7,-1 0-4-6,2-1 3 14,-2-3 1-14,-3-1-3 13,-7 1 1-13,-3 1-3 14,-6-2 4-14,-1 3 2 14,-2 0-5-14,-3 2 7 13,-3-2-5-13,2 2 2 0,-4-1 0 19,1 1 0-19,-6-3 2 0,1 3-2 13,-1-1 0 2,-4-2 1-15,-3 3-1 0,-3 0 0 12,0 0 1-12,0 0-1 14,0 0 0-14,0 0 4 13,0 0-2-13,0 0-2 14,0 0 3-8,0 0-1-6,0 0-4 13,-5 0 5-13,-1 0-6 14,-2 0 5-14,-3 0-2 13,1 0 0-13,-9 0 0 14,2 3-1-14,-5 2 1 14,-5 1 1-14,-2 1-1 0,-9 3 1 19,-3-3 2-19,-5 4-4 13,-3 1 2-13,-2-1-1 14,-1 1 0-14,-6-1 0 14,0-3-3-14,-6 4 6 13,-3 0-2-13,-3 0 4 14,4-2-9-14,-3-5 6 0,4 0-3 13,3 1 2-8,6-4-1-5,2 2 0 14,1-1 2-14,0-3-4 13,-3 5 4-13,-2 1-4 14,2 2 4-14,-4-1-5 14,0 2 4-14,2-1-2 13,2 0 1-13,3-1 0 14,1-7-1-9,3 0 3-5,3 0 2 14,1 0-4 1,5 0 6-15,-2 0-6 0,-1 0 2 12,-1 0 0-12,-1 0-2 14,-2 0 0-14,2 0 0 13,-1-3 0-13,-1-1 1 0,-2 2-1 20,4 0 2-20,-1-2-3 0,1 0 2 12,-2 2-1-12,-2 2 0 14,2 0 0 1,-2 0-1-15,2 0 3 13,1-2-3-13,1 2 5 14,1 0-8-14,1 0 4 0,5 0-1 12,0 0 1-6,1 0 0-6,-2 0-1 14,-1 0 3-14,5-4-1 13,-1-1 0-13,1-2 4 14,-2-1-2-14,6 0-3 13,0 0 0-13,2 0-2 14,2 0 0-14,1 4 2 14,-1-3-2-9,5 0 4-5,-1 0-4 14,1 0 5-14,2 1-4 13,-2-2 1-13,1 2 0 14,-2 0 0-14,0 0 0 14,-2 1 0-14,3 2 0 13,4-1 0-13,0-1 0 0,1 1 0 13,3 1 2-8,3 1-3-5,2-3 1 14,0 4 0-14,5 1 0 14,2 0 0-14,2-3-1 13,0 3 3-13,0 0-4 14,0 0 6-14,0 0-8 14,0 0 5-14,0 0-2 13,0 0-1-7,0 0 0-6,0 0 0 13,0 0-4-13,0 0 5 14,0 0-5-14,0 0 6 14,0 0-5-14,0 0 3 13,0 0 3-13,0 0-2 14,2 0 0-14,2 0-2 0,-2 0 2 19,2 0 2-19,2 0-2 14,-2 0 2-14,3 0-2 0,-1 0-1 12,3 0 2-12,2 0-3 14,0 3 2-14,1-3 0 14,1 1 1-14,0-1-2 13,3 3 2-13,7-3-2 14,3 0 0-9,2 0 2-5,5 0 1 14,-2 0 0-14,2 0-1 14,3 0 0-14,-1 0-2 13,1 0 4-13,1 0-4 14,2 0 4-14,-4 0-3 13,3 0 1-13,2 0-1 14,3 0 1-8,3 0 0-6,6 0 0 13,1 0 2-13,5 0 3 14,3 0-5-14,5 0 4 13,-3-4-4-13,1-3 1 0,-4 3-1 13,-8 1 0 2,-6 0 0-15,-3 1 0 13,-3 2-1-13,0 0 2 5,1 0-2-5,3 0 3 13,9 0-3 2,5 0 3-15,5 0-3 0,4 7 1 13,-1-6 0-13,1-1 0 13,-4 0 0 2,-6 0 0-15,-3 0 0 0,-5 0 0 13,-4 0 3-8,-5 0-6-5,2 0 6 14,-2 0-3-14,3-1 0 13,-1-4 0-13,3 3-2 14,-1 0 5-14,0 2-6 14,1 0 5-14,-5 0-5 13,1 0 1-13,-5 0 2 14,-1 0-4-9,-4 7 3-5,0-1 0 14,1-1 1-14,3 2 1 14,1-3-1-14,2-1 2 13,4 1 2-13,-2-1-5 0,3 3 2 13,-8-4-1-13,-1 1 0 14,-5 0-1 0,-2-3-3-14,-3 2 8 5,-2 0-4-5,1 1 3 13,1-3-6-13,-1 5 3 14,6-5 0-14,2 0 0 14,2 0-3-14,5 0 3 13,-3 0 0-13,1 0-1 14,0 0 5-14,-4 0-7 13,-3 0 3-7,-6-2-2-6,-4-4 2 14,-6 4 0-14,-4 0 0 13,-2-1 1-13,-5 3-2 14,0 0 3-14,-2 0 1 13,0 0-2-13,0 0 3 14,0 0-4-14,0 0 4 14,0 0-3-9,0 0 3-5,0 0-4 14,0 0 1-14,0 0 2 0,0 0-2 12,0 0 1-12,2 0 2 14,-2 0-8-14,2-3 4 14,-2 3-1-14,2 0-4 13,-2-2 5-13,3 2-2 14,-3 0 1-9,0 0-2-5,0 0-3 14,0 0 6-14,0 0-8 14,0 0 3-14,0 0-2 13,0 0 1-13,0 0 0 14,0 0 3-14,0 0 0 14,0 0 5-14,0 0-4 13,0 0-5-7,0 0-9-6,-7 0-25 13</inkml:trace>
    </iact:actionData>
  </iact:action>
  <iact:action type="add" startTime="87664">
    <iact:property name="dataType"/>
    <iact:actionData xml:id="d4">
      <inkml:trace xmlns:inkml="http://www.w3.org/2003/InkML" xml:id="stk4" contextRef="#ctx0" brushRef="#br0">11894 4528 0 0,'-2'-4'9'6,"2"4"0"-5,-2 0 6 14,2 0-7-14,0 0 1 13,0 0-8-13,0 0-1 0,0 0 0 13,0 0-1-13,0 0 0 14,-2 0 1-14,2 0 0 13,0 0 0-13,0 0-2 20,0 0 4-20,0 0-1 0,0 0 3 13,0 0-7-13,0 0 4 14,0 0-2-14,0 0 1 13,0 0 0-13,0 0 0 14,0 0-1-14,0 0-1 13,0 0 1-13,0 0 1 14,0 0-10-8,0 0 6-6,0 8-1 13,11 8 5-13,0 3 0 14,0 6 0-14,0-1-2 14,-7 2 6-14,1-2-4 13,-3 4 3-13,-2 2-3 14,0 2 2-14,0 0 0 13,0 3 2-7,0 2-1-6,-2-1-2 14,-5-2 2-14,1-2-3 13,-1-3 1-13,3-7 2 14,-1-1-1-14,0-9-4 0,3-3 4 12,0-3-2-12,2-4 0 14,0 1 0-14,0-3-3 14,0 3 8-9,-2-3-7-5,2 0 6 14,0 0-8-14,0 0 1 14,0 0 3-14,0 0-1 13,0 0 1-13,0-20 14 14,2-9-11-14,5-3-2 13,2-6 0-13,-2 4 1 14,-3 2-2-8,-2 4-1-6,-2-2 1 13,0 0 6-13,0 0-6 14,0 0 0-14,0 0-1 13,0 4 1-13,-2 2-1 14,-2 4 1-14,-1 2 6 14,-2 1-4-14,3 2-2 13,-1 1 1-7,3 4 1-6,0 3 1 0,2 2-1 12,-2 5 2-12,2 0-3 14,0 0-2-14,-2 0-7 14,2 0 2-14,0 7-5 13,0 26 11-13,0 13 4 14,0 12-2-14,-5 6 3 14,3 4-4-9,0 2 1-5,-3-1 2 14,3 7-5-14,-1-8 2 13,-1-4 1-13,2-6-2 14,0-15 0-14,-3-12 0 14,3-8 0-14,0-15 0 13,2-4 0-13,0-4 1 14,0 0 3-9,0 0-4-5,0 0 1 14,0 0 6-14,0-20-3 14,0-16-4-14,0-15-10 13,0-11 8-13,0 4-3 14,0 4 10-14,0 8-6 14,0 4 2-14,4 6-2 0,1 1 0 19,-3 6-1-19,0 7 1 0,0 6 1 12,0 6 1-12,-2 6 1 14,0 1 0-14,0 3-2 14,0 0 0-14,0 0-7 13,0 0 6-13,0 0-4 14,0 0-2-14,0 3 3 13,0 12 4-7,0 4 4-6,-2 0-1 14,0 4-5-14,2-2 3 13,-2-2-2-13,2-4 2 14,-2 2-2-14,0-3 1 13,2-2 0-13,0-2-1 14,0-6 2-14,0-3-2 14,0-1-6-9,0 0 3-5,0 0-9 14,0-1-2-14,0-23-20 13</inkml:trace>
    </iact:actionData>
  </iact:action>
  <iact:action type="add" startTime="89216">
    <iact:property name="dataType"/>
    <iact:actionData xml:id="d5">
      <inkml:trace xmlns:inkml="http://www.w3.org/2003/InkML" xml:id="stk5" contextRef="#ctx0" brushRef="#br0">11994 4570 4 0,'17'-8'2'15,"-2"1"2"-14,-1 0-3 14,1 1 2-14,1 0-3 13,1 2-1-13,3 1-1 14,1 2 3-9,-2-2-3-5,4 3 4 14,-1 0-3-14,2 0 4 14,1 0-1-14,4 0-1 13,0 0 1-13,2 0 1 0,-2 0-3 13,0 0 0-13,-2 3 1 14,0 1 6-14,0 0-6 20,-3-1 4-20,0 1-4 13,5 1-1-13,0-1 0 0,2-4 2 13,0 3 2-13,8-3-2 14,-1 0 9-14,-1 0-11 13,3 0 6-13,-3 0-4 14,-4 0 2-14,0 0-2 14,-1 0-1-9,5-3 2-5,3-3-3 14,7-1 2-14,3 2 1 13,-4 3-5-13,3 2 5 14,-5 0-3-14,2 0 1 14,-9 0-1-14,1 0 0 13,-3 0 1-13,-1 0-1 14,0 0 0-9,-3 4-1-5,3 2 2 14,-3 0-1-14,4-2 3 14,5-4-2-14,3 0 0 13,5 0 1-13,6-2 1 0,0-9-2 13,-1 1-2-13,0 2 2 14,-5 1 0-14,-4 0 1 13,-3 4-4-7,-6-2 2-6,-2 3-1 13,1 1 2-13,1-3-1 14,3 0 0-14,1-1 0 14,-2 2 1-14,5 1 0 13,1-1 2-13,1 2-2 14,-1-3-1-14,-3 0 0 14,-2 1 0-9,-3 1 0-5,-6 2-1 14,-4 0-4-14,-3-2 10 13,-4 2-8-13,2 0 7 14,3 0-5-14,-2 0 3 14,4-1-3-14,0 1 2 13,-3 0 0-13,1-2-1 14,-2 2-1-9,0-3 1-5,1 1 0 14,0 0 1-14,-2-1 3 14,1 0-6-14,-2 1 3 0,4 0-2 12,3 0 1-12,8 2 0 14,1 0-3-14,6 0 6 13,5 0-1-13,2 0 1 14,-2 0-6-8,-1 0 3-6,-3 0 0 13,-2 0 0-13,-2 0 1 14,2 0-1-14,-4 0 1 13,-3 0-3-13,-4 0 2 14,-2 0 0-14,-2 0-5 14,-1 0 5-14,1 0 0 13,-1 4 0-7,3 3 0-6,-1 1 0 14,-3-3-2-14,0 1 5 13,-2-2-3-13,0 0 3 14,-1-4-4-14,-3 0 2 13,-5 0-1-13,-6 0 0 0,-6 0 1 13,0 0-1 2,0 0 2-15,0 3 1 4,0-3-3 11,-4 0 9-15,-12 0-8 0,1 0 2 12,-1 0-2-12,3 0 1 14,1 0-1-14,4-3 1 14,-1-1 2-14,1 0-4 13,0 0 4-13,-1 2-1 14,3-1-6-9,-6-2 3-5,5 3-1 14,-1-3 2-14,-1 2-2 14,-3 1 1-14,0 0-3 13,-2 2 2-13,3 0 2 14,2 0-1-14,4 0 3 14,3 0-3-14,2 0 1 13,0 0-2-7,0 0-2-6,0 0 1 13,0 0-2-13,0 0 1 14,0 0 1-14,0 0 3 14,7 4-4-14,2 9 5 13,-1 2-4-13,-1 3 4 0,0 7-2 13,-2 0 0-13,-1 3 0 20,-4 3 1-20,0 1-1 14,0-3 2-14,0 0 2 0,0 0-7 12,0 3 6-12,0-3-5 14,0 2 2-14,0-2-1 14,0 1 0-14,0-2 2 13,0 3-1-13,0-1 5 14,0-4-10-9,0-2 8-5,0 0-6 14,0 0 6-14,0-1-5 14,0 3 2-14,-2-5-1 13,-2 4 0-13,-1 0 2 14,-2-4-2-14,0-1 3 13,3-3-4-13,2-7 4 14,0-1-4-8,0-7 2-6,2-2 0 13,0 0 0-13,0 0 1 0,-3 0 4 13,3 0-4-13,-4 0 6 14,-3 0-6-14,-2-9-1 13,-2-5 0-13,2-6-1 14,0 3 1-14,2-10-1 20,3 1 0-20,2-4-3 14,2-2 2-14,0-4 0 0,0-2 0 12,9 2-7-12,1-3 9 14,-2 0-2-14,0-2 2 13,-1-2-3-13,-1-1 7 14,1-2-5-14,-4 0 2 14,-1 3-2-9,-2-1 1-5,0 2-4 14,0-1 8-14,0 3-7 13,0 6 3-13,0 7 0 14,-7 4 6-14,-4 5-1 14,0 6 2-14,-3 2-6 13,1 5 4-13,-1 0-3 0,1 5-2 19,0 0-3-19,0 0 0 0,2 0 1 13,-1 0-5-13,6 0 3 14,-3 12 3-14,-3 5-2 13,1-3 3-13,1-1-3 14,0-1 2-14,1-5 1 14,1 0 0-14,-4-2 0 20,-1 0-2-20,-5 1 5 13,1-2 0-13,-4 3 0 0,4-4-5 13,-4 3 3-13,-1 0-1 14,-1 1 5-14,0-4-4 13,-6-1 0-13,0 3 0 14,-5-4 4-14,-4 2-1 13,-4 1-4-7,-6 0 2-6,0-1-2 14,-1 1 1-14,0-1 0 13,4 1-1-13,-1-3 0 14,-2 2-2-14,4-3 5 14,-5 3-3-14,-1 2 5 13,2 0-8-13,-6 2 6 0,1-2-3 19,-3-5 1-19,3 0 1 14,-1 0-2-14,0 0 2 14,3 0-1-14,0-7 0 0,2-1 1 12,3-1 0-12,0 1-1 14,2 0 0-14,-1 1 2 13,-1-4-3-13,1 4 0 21,1 0-2-21,1 1 5 13,3 2-3-13,2 0 5 0,3 3-10 13,-2-3 7-13,6 1-2 13,-4 3 0-13,-1 0 0 14,-1 0 0-14,-2 0 0 14,-1 0-3-14,0 0 7 13,1 10-8-7,-2 1 5-6,1 0-5 13,0 1 5-13,1 5-1 14,2-6 0-14,6 1 0 14,-1-3-3-14,3-5 6 13,0 0-1-13,0-4 1 0,-2 0-5 13,2 0 4-13,0 0-2 14,0 0 0-9,-4 0 0 10,2 0 0-15,-5 1-2 13,1 6 1-13,-4 0 2 0,1 5-2 13,1-1 1-13,1-2-3 14,5 2 3-14,2-4 0 13,2 0-2-13,2-1 2 14,3 1-2-9,0-4 4 10,0 3-1-15,-3-3 4 14,-4 2-8-14,-2-5 6 0,-5 0-3 12,-1 0 0-12,-4 0 0 14,1 0-1-14,0 0 2 14,3 0-1-14,2 0 0 0,2 0 0 19,6 0 2-19,-2 0-5 13,5 0 4-13,2 0-2 14,-1 0 1-14,6 0 0 14,3 0-2-14,8 0 5 0,1 0-1 12,3 0-1-12,0 0-2 14,2 0 1-14,-2 0-2 13,2 0 2-7,0 0-1-6,0 0-1 14,0 0-3-14,0 0 5 13,0 0 0-13,0 0-4 14,0 0 4-14,0 0-2 13,0 0 3-13,0 0-2 14,0 0 1-14,0 0 0 14,0 0-4-9,0 0 4-5,0 0-2 14,0 0-3-14,0 0 5 13,0 0-6-13,0 0 1 0,0 0 1 13,0 15 4-13,0-1 0 14,0 11 0 0,0 1 1-14,0 2-1 0,0 4 0 19,0 0 3-19,0 2-5 0,0 1 3 13,0 1-2 2,0-4 1-15,0 2-1 13,0-4-2-13,6 1 6 14,-1 1-6-14,-1-6 6 14,2-5-6-14,-1-3 3 0,4 1-1 12,-4-3 1-6,1-3 0-6,-2 2 0 13,1-6 0-13,2-1-2 14,-3 1 4-14,3 2-4 14,2 0 4-14,-2 1-4 13,-1-5-2-13,-1 2 3 14,-1-4-1-14,3-1 2 13,-3 1-4-7,1-1 8-6,0-3-8 14,-1 3 8-14,2 3-8 13,1-2 5-13,-1 0-2 14,4 1-1-14,1-2 2 0,0 4 0 12,4 1 0 3,6 2-1-15,4 4 3 0,3-4-4 13,6 1 3-8,-3 0-2-5,2-1-2 14,1-2 1-14,-3 1-2 14,2-4 4 0,-4-2 0-14,0 0 0 14,-2-2 4-14,-2 0-1 0,-1 0-5 12,-2 0 4-12,5 1-4 14,2-3 3-8,7 0-1-6,3 0 0 13,9 0 0-13,-2 0 1 14,6 0 1-14,-5 0-2 13,-3-7 2-13,-3-3-4 14,-4 2 4-14,-1-2-4 14,-3 1 2-14,1 2 0 13,-1 3 0-7,-2 1 3-6,5 0-6 13,2 1 6-13,8 0-5 14,6 2 3-14,2-2-2 14,-1 2-2-14,-2-3 3 13,-1 3-1-13,-6 0-1 14,-1 0-1-14,-1 0 6 0,0 0-7 13,3 0 8-8,1 0-8-5,3 0 5 14,3 0-1-14,4-3 0 13,4-2 0-13,5 0 0 14,-1-2 0 1,-2-2 0-15,-1 1 4 0,-5-1-5 12,-6 1 1-12,-5 3 0 14,-7-3 0-9,-1 4 0-5,-3-3 0 14,2 6 0-14,4-3-3 14,0 2 6-14,3 2-3 13,-1-2 3-13,3 2-6 14,-5 0 0-14,2 0 2 13,1 0 1-13,-6 0 0 14,1 0 0-8,-3 0 1-6,1 0-1 13,3 0 4-13,0 0-5 0,1 0 1 13,3 0 0-13,1 0 0 13,1-5 0 2,0 2 0-15,0-1-3 14,-6-2 1-14,1 3 4 0,-4-2-3 12,-2 1 5-6,-6 2-8-6,-1-1 5 14,-4 1-2-14,-5 2 2 13,-7 0-1-13,-3 0 0 14,0 0 0-14,0-2 3 13,-1 1-2 2,-1 1-2-15,4-2 4 0,1 2-6 13,2-2 5-8,0-3-2-5,0 1 0 14,3 1 1-14,-5-2-3 13,-2 3 6-13,-2-2-8 14,-2 3 9-14,-1-2-8 0,2-1 6 13,-3 3-4 1,1-2 1-14,1 2 0 0,-3-2 0 13,5 1 1-8,-3-1 0-5,3 1 0 14,-3-1 0-14,1 3 3 14,-3-2-7-14,-2 2 5 13,3 0-4-13,-3 0 2 14,0-2 0-14,0 2 3 14,0 0-3-14,0-1 9 13,0-3-6-7,2-3 0-6,0-7-2 13,0 0-2-13,-2 2 2 14,0 4-1-14,0-2 0 14,0-4 4-14,0-4-8 13,0 2 9-13,0 1-4 14,0-2 2-14,0-3-4 0,0-1 2 19,0 1 0-19,0-7-1 14,-4 3 2-14,2-2 1 13,-3-3-3-13,0 3 2 0,-2-2 0 13,3 2-3-13,0-1 5 13,0-5-4 2,1 3 0-15,-1-3 0 14,1 2 0-14,-1 3 1 4,1 2 1-4,-1-1 1 14,4-2 0-14,0-7-2 13,0-1-2-13,0 0 2 14,0 4-1-14,0 2 0 14,-4 7 2-14,0 2-4 13,-3 4 5-13,0 2-6 14,2 5 8-9,-1 0-4-5,4 4 1 14,-3 4-2-14,3-1 0 14,-2 3 0-14,1 0-2 13,-2 0 5-13,1 0-4 14,0 0 3-14,-5 0-4 14,0 0 2-14,0 0-3 13,-2 0 3-13,-1 0 0 5,-1 1-3-5,-3 5 1 13,-3 4 1-13,-4-1 2 14,1 0 1-14,-3-1 1 14,4-2-6-14,-6 3 6 13,-2 0-5-13,-3 1 4 14,-3 4-2 0,-1-1 0-14,0-4 0 5,-2 3 0-5,-1-4 0 14,-4 2 1-14,-2 0 2 13,0 1-4-13,1-2 1 14,0-1 0-14,1 0-2 13,1-1 2-13,5-2-1 14,-2 2 4-14,1-4-5 14,3-1 7-9,-1-2-7-5,-2 2 4 14,-2 1-3-14,0-2 2 14,-3 2-1-14,1-3 0 13,0 0-1-13,-5 0 0 14,3 0 2-14,-4 0-2 0,1 0 2 12,1 0-3-12,-1 0 3 14,3 0-2-9,-2 0-1-5,7 0 2 14,1 0 0-14,-2 0 0 14,4 0 0-14,0 0 5 13,1 0-8-13,-1 0 4 14,1 1-2-14,-4 2-1 14,1-2 2-14,-1 1 0 13,1 1 0-7,-1-1-1-6,2 0 4 13,1-2-5-13,1 1 6 14,1 1-8-14,1-2 7 14,-3 2-4-14,2 1 1 13,1-1 0-13,0-1-3 14,1 2 6-14,-1 1-5 14,-5 0 6-9,5 2-8-5,2 2 3 14,0 0 1-14,2-3-5 0,0 2 4 12,2-2 1-12,0 3 0 14,0-1-2 1,2 1 5-15,1-2-6 0,0-1 8 12,-1 2-8-12,0-2 4 14,-4 0-1-9,0-1 0-5,0-2 0 14,-4-1-2-14,-2-1 6 14,-3 0-6-14,-3 0 7 13,1 0-10-13,3 3 8 14,-4-3-4-14,3 4 1 13,1 0-2-13,-1 0 1 14,-1 2-1-8,6 2 1-6,2 0 2 13,0 1-6-13,2-4 3 14,0 3-1-14,2-1 5 13,1-6-2-13,-1 3 0 14,2-2 0-14,0 0 0 14,-1 1 3-14,-1 0-4 13,0-3 5-13,1 2-7 5,3-2 6-5,-1 0-5 13,8 0 2-13,3 0 0 14,0 0 0-14,1 0 2 14,1 0-5-14,-1 0 7 13,2 0-2-13,-3 0 2 14,-3 0-6-14,3 0 4 14,1-2-4-9,3 1 2-5,1-1 0 14,-2 2-1-14,4-3 4 13,-3 1-3-13,3-2 3 14,1 2-5-14,0 1 7 14,1-2-8-14,1 3 3 13,3-2 0-13,0 0-3 14,0 2-6-9,0 0 5-5,0 0-17 14,0 0 0-14,0 2-15 14,5 18 14-14</inkml:trace>
    </iact:actionData>
  </iact:action>
  <iact:action type="add" startTime="105435">
    <iact:property name="dataType"/>
    <iact:actionData xml:id="d6">
      <inkml:trace xmlns:inkml="http://www.w3.org/2003/InkML" xml:id="stk6" contextRef="#ctx0" brushRef="#br0">22086 5363 0 0,'36'-5'1'15,"2"1"2"-14,-1-1-1 14,-3 4-1-14,6-3 2 13,-2 0 4-13,-5-2-2 14,-2 1 3-14,-1 0-3 0,-6 1-4 13,5-2 0 1,5-1 3-14,-1 0 3 5,5-4-5 9,-3 1 11-14,2 2-13 0,-6 1 6 13,0-1-2-13,0 1-3 14,2 1 1-14,1 1-2 13,3-2 0-13,1 1 3 14,-1 2-3-14,-4 0 1 14,-4 3 0-9,-5 1 0-5,0 0 2 14,1 0 0-14,2 0-6 13,0 0 3-13,0 0 0 14,-4 0 0-14,0 0 0 14,2 0 0-14,2 0 1 13,4 0 2-13,0 0 1 14,2 0-5-9,-2 0 4-5,-2 0-4 14,0 0 1-14,3 4 0 14,5-3 0-14,1 2 1 13,5-2-1-13,-3 2 4 14,-7-3-3-14,0 1 3 0,-1 1-6 13,-6 2 5-13,3-1-4 20,0 1 1-20,-2-1 0 0,2 1-3 12,0 1 6-12,5-2-6 14,-1-3 10-14,0 2-10 14,4 3 7-14,1-2-7 13,-1 0 5-13,1 1-2 14,-3-4 0-14,0 0 0 14,0 0-2-9,-2 0 4-5,1 0-2 14,-1 1 4-14,0 2-8 13,5-2 8-13,5-1-4 14,1 0 0-14,8 3 1 14,-3-3-1-14,0 2 4 13,0 0-4-13,-1 0 3 14,4 1-6-9,0 2-2-5,-2-1 5 14,6-2 0-14,-2-2 1 14,0 0-1-14,-8 0 1 0,-1 0-4 12,-7 0 6 3,-5 0 0-15,-2 0 1 0,-6-4-4 12,-3-1 2-12,-7 1-2 21,2-1 0-21,-2 3 0 0,-6-1-2 12,-4 2 6-12,-3 1-4 14,-2 0 5-14,0 0-10 14,2 0 7-14,-2 0-4 13,0 0 1-13,0 0-2 14,0 0 2-14,0 0-5 13,0 0 4-7,0 0 4-6,0 0 3 14,-4 0-4-14,-12 0 12 13,-7 0-10-13,-10 0 2 14,-7 0 0-14,-4 0-2 14,-4 0-3-14,1 0 0 13,1 0 3-13,-4 0-2 14,2 1-1-9,-1 2 6-5,2-1-6 14,2-2 3-9,-1 2-3-5,-1-2 0 14,-3 0 3-14,-5 0-8 13,-3 2 10-13,-6 1-5 14,-6 2 4-14,1 1-8 13,-2-1 7-13,-5 5-5 15,-2 1 2-15,6 1-1 0,4-1 1 13,10 1 0-13,6-7-3 14,6 1 7-14,5 0-7 13,1-3 5-13,0 0-4 14,1-3 4-14,-4 0-2 13,-2 0 0-13,0 0 0 14,3 0-5-8,-1-3 10-6,6 2-10 13,-1-1 11-13,0 0-10 14,2 2 4-14,-2 0 0 13,3 0-2-13,-1 0 1 14,3 0 1-14,0 0 0 0,-1 0-1 13,-2 0 3-13,3 0-3 20,-5 0 5-20,2 0-7 0,-3 0 5 12,-2 0-2-12,-1 0 0 14,-1 0 0-14,5 0-4 14,1 0 9-14,1 0-8 13,3 0 11-13,-4 0-14 14,4 0 9-14,0 0-5 20,-3 0 2-20,5 0 0 0,-2 0-1 13,1 0 4-13,-1 0-3 13,-2 0 0-13,1 0 0 14,-2 0 0-14,7 0 0 14,0 0 0-14,5 0 0 13,-1 0 0-13,3 0 0 14,-3 0-6-9,0 0 12-5,6 0-9 14,-6 0 9-14,0 0-11 14,1 0 7-14,-2 0-2 13,-1 0 0-13,0 0 0 0,0 0 0 13,-2 0 0-13,-4 0-3 14,2 0 6-14,-3 0-6 20,1 0 7-20,0 0-8 13,1 0 4-13,0 0 0 0,1 0 0 13,2 0 0-13,3 0-5 14,2 0 10-14,-1 0-5 13,4 0 4-13,0 0-7 14,5 0 5-14,1 0-2 20,3 0 0-20,3 0 0 0,1 0 0 13,-2 0 1-13,1 0 1 13,3 0-1-13,-1 0-1 14,0 0 4-14,1 0-7 14,1 0 4-14,-1 0-2 13,1 0 1-13,0 0 0 0,3 0-4 19,2 0 9-19,0 0-7 0,0 0 6 13,0 0-8 2,0 0 4-15,0 0 0 0,0 0-1 12,0 0 1-12,0 0 0 14,0 0-2-14,0 0 1 13,0 0 2-13,0 0-2 14,0 0 2-8,0 0-4-6,0 0 5 13,0 0-4-13,0 0 2 14,0 0 0-14,0 0-4 13,0 0 10-13,0 0-13 14,0 0 6-14,0 0-1 14,0 0-2-14,0 0 3 13,0 0-2-7,0 0 3-6,0 0 0 14,0 0 2-14,0 0-2 13,0 0 0-13,0 0 0 14,0 0-2-14,0 0 2 0,0 0-7 12,0 0 0 3,0 12-7-15,-11 7-29 0</inkml:trace>
    </iact:actionData>
  </iact:action>
  <iact:action type="add" startTime="108342">
    <iact:property name="dataType"/>
    <iact:actionData xml:id="d7">
      <inkml:trace xmlns:inkml="http://www.w3.org/2003/InkML" xml:id="stk7" contextRef="#ctx0" brushRef="#br0">17015 4466 10 0,'0'0'12'15,"0"-5"-4"-14,-7-5-7 14,2 5-2-14,-1-2 2 13,-5 2 1-13,1-2 1 14,-5-3-3-14,1 2 11 14,-3-1-10-14,-5 0 14 13,-3 1-12-7,0 0-3-6,-2 0 1 13,-1 0 0-13,-1 0-1 0,-5-1 5 13,1 0-3-13,-5 1 3 14,-2 2-5-14,-5-2 6 13,-3 6-10-13,-2 0 5 14,-1 2-2-14,-4 0 1 14,1 0-1-9,-2 0 0-5,2 0 1 14,4 9 0-14,-2 3 2 13,5-3-2-13,1 5 3 14,3-2-6-14,-1 2 2 14,2 2 1-14,1 3 0 13,-1-4 2-13,1 6-4 14,3-3 4-9,3 4-3-5,4 1 6 14,-5 0-10-14,3 3 8 14,0 0-6-14,6 1 3 13,4-4 0-13,7 0 0 14,3-6-1-14,7-1-3 14,1 2 7-14,3 1-7 13,2 1 7-13,0 1-6 5,0 1 3 9,0 2 0-14,0 1-3 0,0-1 1 13,13 3 1-13,3-1 2 14,4 3 3 0,0 0 0-14,3 2-8 14,8-1 4-14,2-1 0 14,7 0 5-14,2 1-5 4,3 0 0-4,1 4 2 14,2-2 1-14,1-1-2 13,-3-1 1-13,6-8 3 14,4-2-8 1,4-7 6-15,4-4-3 0,7-6 3 12,4-3 0-12,0 0 4 14,1 0-6-9,-5-9 10-5,-2-6-9 14,-7 4-2-14,1-7 5 14,-3 1-4-14,-2-1 0 13,2-3 4-13,-4-2-5 14,2 0 0-14,-2-5-5 13,-5-2 10-13,-2-2-4 14,-9-3 4-14,-2 0-10 5,-2-2 8-5,-7-6-3 13,-4 5 0-13,-8 1 4 14,-13 3-4-14,-4 3 6 14,0-1-8-14,-4-1 8 13,-21 1-11 2,-6 1 7-15,-2 4-4 13,-5-2-4-13,-2 3 6 5,-3 0 0-5,-1 3 1 14,-1 0-4-14,-1-2 6 13,-4 1-4-13,0 2 6 14,-2 0-8-14,3 0 6 13,2 3-6-13,2-4 3 14,-1 3 0-14,3 4-1 14,1 2 5-9,-3 5-10-5,-1 9 11 14,-8 0-10-14,-4 5 0 13,-9 19 4-13,-6-1-7 14,-5 7 8-14,-5-5-4 0,3 0 2 13,2-3-2-13,3-3 8 13,7-1-4 2,10 0 5-15,9 3-8 4,10-5 4-4,7 0-2 14,8-1 0-14,3 2 1 14,5 1-1-14,6 0 2 13,5 4-8-13,1 2 9 14,4 4-4 1,0 2 1-15,0 0 1 0,0-1-4 12,0-2 2-6,0 5 2-6,11-1 0 13,0 2 0-13,2 4 2 14,-2-1-1-14,3-2 8 14,-3 0-13-14,3 0 5 13,1-2-2-13,5 0 1 14,0-2 0-14,4-2-1 13,3-1 3-7,2-5-4-6,2-2 9 0,5-2-7 13,-1-2 2 1,8-2-2-14,-1 0 0 14,6 0 4-14,0 0-4 0,2 2 1 13,-1 1-3-13,-3-4 5 13,1 1-2 2,2-4 3-15,2-1-6 4,8 0 4-4,3-6-2 14,2-3 1-14,7 0 2 14,1-5-2-14,2-11 2 13,4-1 0-13,-3-3-2 14,-1-1 1-14,-5 1 1 13,-6 0-5-13,-10-3 2 14,-4 3 0-8,-6 3 0-6,-8-4 2 13,1 3-5-13,-5-5 7 14,-2-4-1-14,0-2 1 0,-9-8-3 12,-7 1 1 3,-6-6-2-15,-7-5 6 0,0-4-6 13,-9 0 0-13,-13 4 3 20,-7 2-4-20,-5 3 4 0,-3 0-6 13,-3 3 1-13,-3-2 1 13,-3 1-2-13,-2 0 1 14,2 1 1-14,-3 3 0 13,0 4 0-13,2 5 2 14,0-1-7-14,0 3 12 14,2 7-9-9,1 2 5-5,0 4-4 14,-1 5 2-14,5 2 0 13,-3 3 0-13,-3 2 0 14,-1 0-4-14,-7 2 8 14,-1 12-7-14,-1 2 4 13,0-4-2-13,-2 0 1 14,2 2 0-9,-2 1 0-5,0-1 1 14,1 1-5-14,1 3 10 14,0-2-9-14,3 3 8 0,1-1-9 12,4-2 6 3,7 0-2-15,5-2 0 0,7 2 0 13,4-2-2-13,2-2 4 13,5 2-2-7,0-2 0-6,4-1 0 13,4-4 3-13,0 0-5 14,6-2 2-14,-3-3 0 14,5 0 0-14,2 1-4 13,-2-3 2-13,2 0 3 14,0 0-8-14,0 0 12 13,0 0-10-7,0 0 8-6,0 0-3 14,0 0 0-14,0 0 0 13,0 0-1-13,0 0 2 14,0 0-2-14,0 0 2 13,0 3-1-13,0-3 4 14,0 4-8-14,0 0 6 0,0-2-2 19,0 2 0-19,0-1-5 0,0-3 5 13,0 1 0-13,0-1-4 14,0 0 10-14,0 0-9 13,0 0 5-13,0 0-2 14,0 0 0-14,0 0 0 13,0 0 0-13,0 0 2 14,0 0 0-8,0 0-2-6,0 0 3 13,0 0 2-13,0 0-6 14,0 0 2-14,0 0-1 13,0 0 0-13,0 0 0 14,0 0-1-14,0 0 4 14,0 0-3-14,0 0 6 13,0 0-12-7,0 0 5-6,0 0 0 14,0 0-3-14,0 0 4 13,0 0-1-13,0 0 1 14,0 0-1-14,0 0 2 0,0 0-1 12,0 0 4 3,0 0-5-15,0 0 2 0,0 0-1 19,0 0 0-19,0 0 0 0,0 0 0 13,0 0 3 1,0 0-3-14,0 0 6 0,0 0-12 13,0 0 9-13,0 0-5 14,0 0 2-14,0 0 0 13,0 0 0-13,0 0 0 14,0 0-2-9,0 0 4-5,0 0-4 14,0 0 4-14,0 0-4 14,0 0 2-14,0 0-1 13,0 0 1-13,0 0 0 14,0 0-4-14,0 0 9 14,0 0-5-14,0 0 7 13,0 0-10-7,0 0 6-6,0 0-3 13,0 0 0-13,0 0 0 14,0 0 0-14,0 0 3 14,0 0-3-14,0 0 1 0,0 0-2 12,0 0 3-12,0 0-4 14,0 0-1-14,0 0 3 13,0 0-3-7,0 0 0-6,0 2 1 14,0-2 4-14,0 4-9 13,0 3 12-13,0-2-10 14,0 2 3-14,0 6-2 13,0-3-3-13,0 4 0 14,0-2-17-14,0 0-28 14</inkml:trace>
    </iact:actionData>
  </iact:action>
  <iact:action type="add" startTime="113323">
    <iact:property name="dataType"/>
    <iact:actionData xml:id="d8">
      <inkml:trace xmlns:inkml="http://www.w3.org/2003/InkML" xml:id="stk8" contextRef="#ctx0" brushRef="#br0">4551 6145 7 0,'0'0'12'15,"0"0"4"-14,0 0-3 14,0 0-3-9,0 0 3-5,0 0-5 14,0 0 7-14,0 0-15 14,0 0 6-14,0 0-5 13,0 0-2-13,0 0 2 14,0 0-1-14,0 0 1 14,0 0 2-14,0 0-1 13,0 0 0-7,0 0-4-6,0 0 4 13,0 0-4-13,0 0 0 14,5 0-2-14,3 0 2 14,9 0 2-14,3 0 0 13,1 0 3-13,6 0-3 14,5 0 6-14,1 0-9 0,8 0 5 19,3 0-4-19,3 0 2 0,4 0 0 13,-2-3 0 1,3 1 0-14,-2 0-4 0,0 2 8 13,-1 0-4-13,-7 0 3 13,-2 0-5-13,-5 0 2 14,2 0 0-14,-2 0 0 14,1 0 0-9,-3 4-2-5,-2-1 4 14,3 0-3-14,-5 1 4 13,2-4-5-13,0 0 3 14,2 0-2-14,3 0 2 14,0 2-1-14,-2-2 0 13,-3 2 0-13,-2-2-2 14,0 0 4-9,-2 0-2-5,-4 0 4 14,4 0-7-14,2 0 4 14,3 0-2-14,3 0 1 13,4 0 0-13,1 0 0 14,1 0 3-14,9 0-3 14,1-4 3-14,-2-3-6 13,2 2 5-7,-6 1-4-6,-5 1 2 0,0 3 0 12,-4 0-2 3,-1 0 1-15,0 0-2 14,0 0 6-14,3 0-5 13,1 0 5-13,4 0-6 14,2 0 4-14,2 3-2 0,3-3 1 13,2 0 0-8,2 0 0-5,-6 2 1 14,-1 0-3-14,-5 3 6 13,-3-2-8-13,-1 3 6 14,-5-1-4 1,2 2 2-15,-3 1 0 0,1 0-1 12,2 1 1-12,2 0-4 14,-2-3 8-9,1 0-6-5,-1-1 7 14,-1 0-8-14,-1-1 4 14,-4 2-2-14,-2 0 1 13,2 0 0-13,-4-1 0 14,-1-2 1-14,1-1-2 13,-1 0 3-13,3 0-3 14,4-2 4-8,10 0-4-6,5 0 2 0,8 0 2 12,-1 0-3-12,-2-6 0 14,-6 0-4-14,-7 2 8 13,-1 2-7 2,-5 2 8-15,-5 0-10 14,-5 0 5-14,-4 0-1 0,-3 0-1 12,-1 0 2-6,-1 0-1-6,2 0 2 13,8 0 0-13,6 0 0 14,4 0 0-14,3-11-1 14,0 2 0-14,-5 1 0 13,1-1-1-13,-9 2 1 14,0-1 0-14,-5 4-3 14,-3 0 6-9,-3 0-4-5,-5 2 4 14,-5-1-6-14,0 3 3 0,0 0-1 12,-2 0 1 3,0 0-1-15,0 0 1 0,0 0-3 13,0 0 1-13,0 0 4 13,0 0-3-13,0 0 3 14,0 0 4-9,0-3 6-5,-6 1 5 14,-8-2-9-14,-6-2-6 14,0-2 0-14,-5 2 2 13,-2 0-6-13,-4 2 4 14,-4 0-4 1,-1 1 2-15,-2 2-1 0,1-1 1 12,-4 2 0-6,1-2-1-6,-5 0 2 13,1 2 1-13,-8 0 1 14,-8 0-6-14,-2 0 7 14,-3 0-5-14,1 0 1 13,-1 0-2-13,1 0 2 14,1 2-1-14,-3 3-4 13,-6 2 10-7,1 1-8-6,-8 0 7 14,4-2-8-14,-1-1 6 0,3 0-4 12,1-3 2-12,7-2 0 14,5 0 0-14,5 0 1 13,1 0-2 2,5 0 4-15,0 0-4 14,0-2 3-14,2-8-3 4,0-2 2-4,0 0 1 14,1 2-2-14,-4 0 0 13,-1 1-5-13,5 5 10 14,-2-1-8-14,2 0 8 14,8 0-10-14,-2-2 5 13,2 4 0-13,9-2 0 14,0 4-1-8,4 1 0-6,0-2 1 13,2 0-1-13,-2 2 4 14,-2 0-6-14,2 0 4 13,-1 0-4-13,-1 0 1 14,1 0-2-14,-3 0 2 14,0 4 1-14,0 2-1 13,-2 0 4-13,2 2-3 5,-3 0 5 9,5-3-8-14,-2 0 5 0,0-3-1 13,3 0 0-13,-3-2 0 14,0 0-1-14,-1 0 2 13,4 0 1-13,1 0 1 14,-1-2-6 1,6-3 4-15,-3 3-2 4,4 0 1-4,-2 2 0 14,-1 0-2-14,-1 0-3 13,2 0 5-13,-4 0-3 14,0 0-1-14,0 0-1 14,1 0 4-14,2 7-1 13,2-3 2-13,-1-1-1 14,2 2 1-9,1-3 0-5,-3 2 2 14,6-2-3-14,-1-2 3 0,1 0-4 13,1 0 7 1,-1 0-8-14,4 0 4 0,-1 0-2 13,2 0 1-13,1 0 0 13,-3 0-1-13,6 0 5 14,-1 0-3-8,1 0 2-6,1 0-6 13,2 0 4-13,3 0-1 14,-2 0 0-14,2 0 1 14,-2 0-1-14,0 0 4 13,0 0-2-13,-2 0-2 14,1 0 0-14,-1-2 0 13,2 2 0-7,2 0-2-6,0 0 0 14,0 0 1-14,0 0-6 13,0 0 4-13,0-2-15 14,0 2 4-14,2 0-1 13,11 0 12-13,5 0 5 14,2 4-2-14,4 5 0 14,1-2 0-14,0 1-1 4,-1-2 3 11,-2-1-3-15,1 0 3 0,-1 2-2 12,3-4 3-12,-1-1-4 14,2 2 2-14,1-2-1 14,2 0 0-14,3-2 0 13,-3 0 1-13,2 0 1 14,2 0 1-9,0 0 0-5,6 0-5 14,-3 0 3-14,1 0-1 14,1 0 0-14,-3 0 0 13,2 0 0-13,-2 0 1 14,1 0-2-14,1 0 2 14,1 0-1-14,-1 0 3 13,-2 0-6-7,-2 0 5-6,1 0-2 13,-1 0 0-13,0 7 0 14,3-2-4-14,5 2 8 14,3-2-4-14,5 1 4 13,7-3-7-13,1 2 5 14,3-5-3-14,4 0 1 0,-2 0 0 12,3 0 0-6,-3 0 0-6,0 0-1 14,3 0 2-14,-5 0-1 13,0-8 2-13,-6 0-4 14,-6 0 4-14,-2-2-3 14,-7 2 1-14,1 2 0 13,-1 3-2-13,-4 3 5 14,3 0-5-9,-3 0 5-5,4 0-6 14,-1 0 4-14,2 0-2 14,1 0 1-14,0 0 0 13,-3 0 0-13,-3 0 0 14,1 3 0-14,-3-1 1 13,2 0-2-13,-2-2 3 14,-2 0-4-8,2 2 3-6,-1 0-2 13,1 0 1-13,-2-2 0 14,0 0-4-14,1 0 9 13,-3 0-6-13,-3 0 6 0,1 0-9 13,0 0 6-13,-5 0-3 14,2 0 1-14,1 0 0 13,0 0 0-7,0 0-1-6,-4 0 1 14,4 0 0-14,-5 0 0 13,5 0 1-13,-4 0-3 14,2 0 3-14,0 0-1 13,1 0 0-13,-2 0 0 14,-2 0-2-14,-1 0 5 14,-7-2-4-9,-1 2 5-5,-3-2-8 14,-4 2 5-14,-4 0-1 13,0 0 0-13,0-2 1 14,0 2-1-14,0 0 2 14,0 0-2-14,0 0 1 13,0 0-2-13,0 0-3 14,0 0 4-9,0 0 0-5,0 0 5 14,-2 0-3-14,-6 0-1 14,0 0 3-14,-3 0-2 0,-1 0 0 12,-1 0 1-12,-5 0-6 14,3 0 3-14,-3-2 0 14,-2 0 0-14,0-1 1 13,-3 3-2-7,-4 0 2-6,2-3-2 13,-8 3 2-13,0 0-2 14,-9 0 3-14,-5 0-3 14,1 0 2-14,-4 0-2 13,8 0 1-13,2 0 0 14,2 0-3-14,-2 0 7 14,0 0-5-9,-3 0 3-5,-3 0-4 14,-4 0 2-14,2 0 0 13,-4 0 0-13,1 0-1 14,-5 0 1-14,3 0-2 14,-3 0 2-14,0 0 0 0,-2 0 0 12,0 0 2 3,-2 0-4-10,-2 0 4-5,-1 0-4 0,1 0 1 13,0 0 1-13,2 0-1 14,4 0 3-14,2-4 0 13,5-3 1-13,0 0-5 14,2 2 3-14,1-4-2 13,0 3 2-13,0 0-1 14,-1 0 0-8,-4 4 0-6,0 2-2 13,-1 0 4-13,2 0-4 14,-2 8-3-14,5 1 5 13,3 3-5-13,4-1 4 14,-1-1-2-14,5 0 3 14,1-2-4-14,4-4 8 13,2-1-4-7,-2-3 5-6,2 0-8 13,0 0 5-13,0 0-3 14,-1-5 1-14,4-3 0 0,-1 1 0 13,3 4 0-13,4-1-1 13,-3-1 2-13,1 3-2 14,2 1 3-14,2-1-4 20,1 2 2-20,1 0 0 0,-3 0-2 13,0 0 2-13,-2 0-3 13,1 0 8-13,-6 0-9 14,-3 5 8-14,-4 7-7 14,-4-3 3-14,-2 2 0 13,1 4-1-13,2-4 1 14,5 1 0-9,2-5-2-5,2 1 2 14,5-2 1-14,1-2 1 14,6 0 2-14,7-1-4 13,0-3 0-13,2 0 8 14,-1 0-3-14,1 0-4 14,2 0 0-14,-4 0 3 13,6 0-2-7,-2 0 4-6,1 0-7 0,3 0 3 12,0 0-2 3,0 0 0-15,-2 0 5 0,0 0-3 13,0 0 0-13,0 0 6 13,2 0-8-13,0 0 11 14,0 0-10-14,0-5 1 13,-2-1 1-7,2 0 0-6,-3 2-1 14,-2-2 1-14,3 1-3 13,-2 2 3-13,2-1 0 14,-1 2 0-14,1-1-6 14,0 2 0-14,2 1 2 13,0 0 1-13,-2 0 0 14,2 0 0-9,0 0-2-5,0 0-1 14,0 0 5-14,0 0-5 14,0 0-1-14,0 0 1 13,0 0-2-13,0 0 3 14,0 0 0-14,0 0-5 13,0 0 4-13,0 0-6 0,0 0 4 20,0 0-20-20,0 0 10 0,0 8-15 12</inkml:trace>
    </iact:actionData>
  </iact:action>
  <iact:action type="add" startTime="147666">
    <iact:property name="dataType"/>
    <iact:actionData xml:id="d9">
      <inkml:trace xmlns:inkml="http://www.w3.org/2003/InkML" xml:id="stk9" contextRef="#ctx0" brushRef="#br0">12013 5267 3 0,'-2'0'1'1,"2"0"-1"13,-3 0 0-13,0 0-4 14,1 0 4-14</inkml:trace>
    </iact:actionData>
  </iact:action>
  <iact:action type="add" startTime="148487">
    <iact:property name="dataType"/>
    <iact:actionData xml:id="d10">
      <inkml:trace xmlns:inkml="http://www.w3.org/2003/InkML" xml:id="stk10" contextRef="#ctx0" brushRef="#br0">15028 5460 1 0,'36'0'4'1,"5"0"-3"13,1 0-1-13,-3-4 4 14,2-6-4-14,-1 2 0 13,-4 4-1-13,-5 0 4 14,-4 2-5-8,-3 0 4-6,-9 2-4 13,-1 0 1-13,-5 0-3 14,-5 0 0-14,-2 0 4 13,-2 0-1-13,0 0 2 14,0 0 1-14,0 0 2 0,0 0 14 13,0 0-4-13,-15 0-5 20,-5-2-5-20,-3-1 0 0,0 0-4 12,-2-1 1-12,-2-1-1 14,0 0 1-14,0 1 2 14,0 2 0-14,1-1-3 13,-3-4 3-13,0 2-3 14,1-3 1-14,-5 3 0 14,2-2-1-9,0 4 1-5,0-3 0 14,2 6-1-14,-7 0 0 13,1 0 3-13,-5 0-6 14,-5 0 5-14,1 0-2 14,-8 0 0-14,-2 2-2 13,-4 2-1-13,1 2 6 14,-3 0-5-9,-2 0 7-5,-2-2-10 14,2 0 9-14,-2 0-6 14,1 1 4-14,1-5-2 13,-1 3 0-13,5-3 2 14,-2 0-3-14,0 2 3 0,-2 0-4 12,-1 2 4-12,3-1-5 21,2 0 4-21,0 3-1 0,0-3 0 12,1 2 1-12,1-1-3 14,-2-4 6-14,2 2-5 14,4-2 6-14,2 0-9 13,3 0 7-13,3 0-3 14,-2 0 0-14,4 0 0 13,2 0-1-7,-2 0 3-6,0 0 5 14,-1-8-5-14,1-4 9 13,-1 2-8-13,3-4 7 14,2 0-10-14,3 3 6 13,-4-4-6-13,6 4 1 14,-5 2-2-14,-2 3 6 14,-2-2-10-9,-3 6 9-5,-2-3-8 14,1 3 3-14,1 1 0 13,3-1-3-13,4 2 3 0,7 0 0 13,2 0 2-13,6 0-2 14,5 0 2-14,5 0-1 13,7 0 5-13,-2 0-9 14,8 0 8-8,-2 0-5-6,2 0 1 13,0 0-6-13,0 0 6 14,0 0-3-14,0 0-3 13,0 0 3-13,0 0 3 14,0 0-7-14,0 0 5 14,0 0-2-14,0 0 0 13,0 0 2-7,0 0-4-6,0 0 6 13,14 0 0-13,1 8 2 14,8-1 2-14,4 1-7 14,-1 1 6-14,8-3 0 13,-1-2 0-13,0 0-2 14,5-3-1-14,-1 1 3 14,-2 3-3-9,3-3 6-5,-3 3-9 0,3-5 5 13,-2 3-3-13,2 1 1 13,-5-2 0-13,1 4 0 14,1-1 0-14,-4 2 0 14,3-2 1-14,-3 2-1 13,2-3 5-13,2-1-6 14,-2 0 1-9,0-1 0-5,-2 2 0 14,1-1 1-14,-3 0-5 14,2-1 8-14,4-2-5 13,3 0 6-13,5 0-8 14,1 0 3-14,3 0 0 14,6 0-1-14,-1 0 1 13,-1 0 0-7,0 0 0-6,-2 0-1 13,1 0 2-13,0 0-2 14,4 0 4-14,0 0-6 14,-1 0 4-14,3 0-2 13,-1 2 1-13,-1 0 0 14,-5 0-5-14,0-2 10 13,-2 2-8-7,-3 5 8-6,1-4-10 0,-5 3 4 13,0 0 1-13,-4 0-2 13,2 2 2-13,-5-4-1 14,3 1-1-14,1-2 1 13,4-3 2-13,-1 0-1 14,2 0 2-14,3 0-4 14,-1 0 2-9,-1 0 0-5,-3 0 0 14,-5-3 0-14,-1-2-2 13,-3 1 4-13,-2 1-3 14,-2 0 6-14,-5 3-10 14,1-2 5-14,-8 2 0 13,1 0-2-13,-3 0 0 14,-1 0-2-9,-1 0 3-5,-3 0 0 14,2 0 2-14,-1 0-1 14,-1 0 3-14,1 0-6 13,-2 0 4-13,0 0-2 14,-3 0 0-14,0 2 1 14,3 1-4-14,0-3 8 0,2 3-6 19,2 1 7-19,-2-2-10 0,0 1 5 12,0-3 0-12,-5 3-1 14,-2-3 1-14,0 0 0 14,-2 2 0-14,0-2-1 13,0 0 2-13,0 2-1 14,0-2 3-14,0 0-5 14,0 0 4-9,0 0 0-5,0 0 3 14,0 0-3-14,-2 0 3 13,0 0-2-13,0 0 0 14,0 0 3-14,-1 0-12 14,3 0 6-14,0 0 0 13,0 0-6-13,0 0-2 0,0 0-1 19,-2 0-7-19,0 0 12 14,-2 0-11-14,-3 4 4 0,-2 2-19 13</inkml:trace>
    </iact:actionData>
  </iact:action>
  <iact:action type="add" startTime="158492">
    <iact:property name="dataType"/>
    <iact:actionData xml:id="d11">
      <inkml:trace xmlns:inkml="http://www.w3.org/2003/InkML" xml:id="stk11" contextRef="#ctx0" brushRef="#br0">21665 5340 1 0,'-10'-3'2'15,"4"3"0"-14,-3-1 0 14,3 1-3-14,-2 0 5 13,4 0-5-13,0 0 1 14,4 0 0-14,0 0 0 14,0 0 2-14,0 0-1 13,0 0 5-7,0 0 0-6,0 0-5 13,0 0-2-13,0 0 3 14,0 0-5-14,0 0-2 0,0 0 4 13,8 0 1-13,6 0 1 13,4 0 3-13,8 0-2 14,3 4 7-14,10 0-7 14,1 0-1-9,2-1 2 10,7 4-5-15,1-2 2 0,5-5-1 12,5 0 1-12,10 0 0 14,11 0 0-14,4-9 2 14,9-8 1 0,-1 0-3-14,-6 1 0 0,0 3 0 13,-6 4 2-8,-8 2-2-5,-4 6 0 14,-7 1-1-14,1 0 1 14,-3 0-4-14,0 0 8 13,6 0-4-13,0 0 5 14,5 5-9-14,6 2 6 14,4-2-2-14,4 0 0 13,-2 3 0-7,-3 0 0-6,-4 0 2 0,-5 1-4 12,1-1 4 3,3-1-2-15,2-2 2 0,4-3-2 13,6 1 0-13,-4-3 0 13,4 2-1-13,-4 0-2 14,-3 3 0 0,-2 0 6-14,-5 1-4 5,-6-2 5-5,-5 1-8 14,-4 2 5-14,-4 1-2 13,-5 0 1-13,-4 0-1 14,0-1 1-14,-3-4 0 13,3-1 1-13,-3-2-1 14,0 0 1-14,-2 0 4 14,-8 0-4-9,-9 0-1-5,-7 0 0 14,-7 0-1-14,-7 0 2 14,-2 0-1-14,0 0 3 13,0 0 5-13,-15-2-6 0,-12-4 13 13,-8 2-15 1,-6-4 2-14,-3 4-2 14,2 0 1-8,-5 1-1-6,-3 0 1 0,-3 1 1 12,-5 2-1-12,-4 0-2 14,-6 0 4-14,0 0-5 13,-6 0 3-13,-2-2-1 14,1 2 0-14,-1-2 2 14,0-1-6-14,0 2 8 13,-4 1-3-7,-2-2 4-6,-3 2-8 13,0 0 3-13,7-2 0 14,2-2 0-14,9-2 0 14,-2 1 0-14,1 0 1 13,-4 3-4-13,-1 2 6 14,-4 0-4-14,2 0 2 14,1 0-2-9,1 4-1-5,2 4 2 14,3-2 0-14,-1 2 0 13,3 2-5-13,-3-4 10 0,-1 0-9 13,5-1 7-13,5-5-5 14,4 3 3 0,8-3-1-14,1 0 0 0,5 0 1 13,-4 0-1-8,5 0 0-5,-1 0 0 14,-1 0 0-14,3 0 1 14,2-6 4-14,2 0-7 13,2 1 3-13,5-2-2 14,-2 2 0-14,4 2 1 13,1 1-3-13,2-1 7 14,1 2-4-8,8-1 2-6,1 0-3 13,3 2 3-13,5-2-2 14,-2 2 3-14,4 0-3 14,0 0 0-14,2 0 0 13,2 0 0-13,-3 0 1 14,3 0 3-14,0 0-1 0,0 0 1 19,0 0-3-19,0 0 7 14,0 0-7-14,0 0 2 0,0 0 1 12,0 0-4 3,0 0 6-15,0 0-3 0,0 0-4 12,0 0 4-12,0 0-4 14,0 0 2-14,0 0-1 14,0 0 0-9,0 0 0-5,0 0 2 14,0 0 1-14,0 0 3 13,0 0-4-13,0 0-2 14,0 0 1-14,0 0-2 14,0 0 0-14,0 0 1 13,0 0 0-13,0 0 1 14,0 0 9-9,0 0-9-5,0 0 5 14,0 0-5-14,0 0 0 14,0 0-1-14,0 0 1 13,0 0-1-13,0 0-1 0,0 0 0 13,0 0 2 1,0 0-2-14,0 0 0 0,0 0-3 20,0 0 7-20,0 0-5 13,0 0 2-13,0 0 0 0,0 0-1 13,0 0 2-13,0 0-5 14,0 0-3-14,0 4-4 13,0 14-16-13,-4 4-13 14</inkml:trace>
    </iact:actionData>
  </iact:action>
  <iact:action type="add" startTime="162788">
    <iact:property name="dataType"/>
    <iact:actionData xml:id="d12">
      <inkml:trace xmlns:inkml="http://www.w3.org/2003/InkML" xml:id="stk12" contextRef="#ctx0" brushRef="#br0">12019 6009 0 0,'0'0'6'6,"0"0"0"-5,0 0-2 14,4 0-8-14,7 0-1 13,5 2 4-13,9 3 2 14,6-1 3-14,5 1-3 14,1-2-1-14,8-2 5 13,8-1-4-13,7 0 7 0,12 0-5 19,6 0 7-19,2-1-7 0,1-3-3 13,-3 4 0-13,-2 0 0 14,-7 0 0-14,-3 0 0 13,-5 0-3-13,-3 0 7 14,-3 0-5-14,-3 0 6 13,-6 0-9-13,-3 0 8 14,-7 0-7-8,-7 0 4-6,-8 0-2 13,-7 0 1-13,-5 0-5 14,-3 0 2-14,-6 0 0 14,0 0 0-14,0 0-7 13,0 0 9-13,0 1 1 14,0-1 3-14,0 3-1 13,-13-3 7-7,-9 0 6-6,-5 0-15 14,-4 0 12-14,-3 0-11 13,-1 0 6-13,-3 0-5 14,-2 0-3-14,0 0 2 13,-2 0-1-13,-5 4 0 14,-2 0 0-14,-5 1-3 14,-8 4 7-9,-8 1-7-5,-7 0 6 0,-8-1-5 13,0-1 3 1,-2 2-1-14,5-3 0 14,1-3-2-14,8-2 2 14,1-2 0-14,10 0 0 13,6 0 3-13,8 0-5 0,5 0 4 13,7 0-2-8,7 0 0-5,8 0 0 14,5 0 2-14,5 0-1 14,6-2 8-14,0-2-4 13,5-1 12-13,0 3-16 14,0-1 1-14,0 1-1 14,0 2-1-14,0 0 0 13,0 0-5-7,10 0 3-6,5 0 1 13,7 0-1-13,5 0 4 14,2 0-4-14,9 0 4 14,6 0-4-14,14 0 2 13,12 0 0-13,5 0 0 14,6 0 0-14,-2 0-5 14,0 0 11-9,-3 0-10-5,-1 0 9 0,-1 0-7 13,2 0 2-13,-3-2 0 13,-1-6 0 2,-1 0 1-15,-4 1-1 14,-3 2 0-14,-1-2 0 13,-5 5 2-13,-5 1-4 0,-1-1 6 13,-6 2-7-8,-7 0 4-5,-8 0-2 14,-7 0 1-14,-4 0-2 14,-4 0-3-14,-1 0 10 13,-4 0-10-13,-3 0 10 14,-6 0-10-14,0 0 4 13,-2 0 0-13,0 0-2 0,0 0-3 20,0 2-6-20,0-2-2 13,-4 1 14-13,-10-1 0 0,-6 0 10 13,-2 0-7 2,-10 2-3-15,-3 0 1 13,-6-2 1-13,-1 3-2 14,-7-3 0-14,-2 4 0 0,-3-1 4 12,-8 4-6-6,-2 1 6-6,-8 2-8 14,-4 2 3-14,-6 2 1 13,-1-2 0-13,1 0-3 14,4-4 3 0,9-2-1-14,2-3-1 14,11-3 4-14,7 0-2 0,11 0 4 13,7 0-4-8,8 0 0-5,6-7 7 14,3-3-3-14,1 1-4 13,2 4 0-13,2-3 3 14,5 6-5-14,1-5 6 14,3 6-8-14,0 1 3 13,0-2-1-13,0 2 0 14,0-2-3-14,0 2 0 5,0 0-3-5,16 0 8 13,10 0 1-13,12 0 6 14,9 0-4-14,5 0-6 13,6 0 5-13,0 0-4 14,2 0 1 1,-5 0 1-15,1-2-2 0,-2-1 5 12,-1 3-4-6,5-2 6-6,3-1-9 13,3-3 7-13,3 0-3 14,-3 0 0-14,1 2 0 14,-3 4 0-14,-4 0 1 13,-2 0-3-13,-9 0 4 14,-7 0-3-14,-6 0 4 14,-12 0-6-9,-5 0 2-5,-5 0-1 14,-10 0 1-14,1 0-1 13,-3 0 0-13,0 0-4 14,0 1 4-14,-17-1 2 0,-2 0 13 13,-10 0-10 1,-10 0-2-14,-3 0-1 14,-5 0 0-14,-1 0 0 4,-2 0 1-4,2 0-4 14,1 3 6-14,0 1-6 14,0 0 5-14,0 0-4 13,0 0 3-13,0-1-2 14,-1 4 1 1,3-3 0-15,1-2-4 13,1 1 8-13,3 0-6 5,4 1 8-5,3-2-9 13,8-2 4-13,5 2-2 14,5-2 2-14,3 0-1 14,3 0 0-14,7 0 0 13,-2 0 6-13,2 0-6 14,2 0 13-14,0 0-12 13,0 0 6-7,-2 0-7-6,2 0 5 14,0 0-5-14,-3 0 1 0,-1-2-3 12,2 2 5-12,-1 0-3 14,3 0 5-14,0 0-10 13,0 0 8-13,0 0-4 14,0 0 1-14,0 0-2 14,0 0 1-9,0 0-5-5,0-2 5 14,0 2-4-14,0 0 3 14,0 0-3-14,0-2 3 13,0 2 3-13,0 0-1 14,0 0 1-14,0 0-1 13,0 0 1-13,0 0 3 14,0 0-4-8,0 0 2-6,0 0-4 13,0 0-5-13,0 0-9 14,3 0-13-14</inkml:trace>
    </iact:actionData>
  </iact:action>
  <iact:action type="add" startTime="168516">
    <iact:property name="dataType"/>
    <iact:actionData xml:id="d13">
      <inkml:trace xmlns:inkml="http://www.w3.org/2003/InkML" xml:id="stk13" contextRef="#ctx0" brushRef="#br0">14183 6050 1 0,'-2'-2'2'15,"-2"0"5"-14,2-1-6 14,0 1 7-14,-3 0-8 0,3 1 6 12,0-1-5-12,0 2 1 14,-1 0-1-14,3-2 0 14,-2 2 0-14,2 0 3 13,0 0-3-7,0 0 0-6,0 0-2 14,0 0 4-14,0 0-6 13,0 0 3-13,0 0-1 14,0 0-1-14,0 0-1 13,0 0 1-13,0 0 4 14,0 0-6-14,0 0 9 14,0 0-8-9,2 0 5-5,7 0-2 14,4 0 1-14,1 0 1 14,1 0-2-14,6 0 3 13,-4 0-2-13,1 0 0 14,3 2 0-14,0 1 3 0,6-1-5 12,2 0 1 3,2 3 0-10,2-1 0-5,1-1 0 0,0 6-4 13,0-3 8 2,1 3-4-15,5-1 5 0,-3 1-9 12,6-1 8-12,2-2-6 14,4 0 2-14,3-4 0 14,2-2 0-14,0 0 3 13,2 0-4-7,2 0 3-6,-6 0-3 13,-2 0 5-13,-5 0-8 14,-1 4 5-14,-1-1-2 14,-1 4 1-14,0-3 0 13,1-2-3-13,1-2 7 14,6 0-4-14,-2 0 2 14,4-2-3-9,-5-6 3-5,-3 4-4 14,-1 0 4-14,-3 2-3 13,-4 0 1-13,-3 2 0 14,-4 0-3-14,-2 0 6 14,-3 0-4-14,3 0 7 13,0 0-10-13,-1 0 8 14,1 0-6-9,0 0 2-5,2 0 0 14,0 0 0-14,-2 0 3 0,4 0-4 13,2 0 6-13,1 0-10 13,-3 0 7 2,4 0-4-15,0 2 4 14,2-2-2-14,3 0 0 0,0 0 0 12,3 0-1-6,-1 0 4-6,1 0-2 13,-3 0 4-13,-5 0-10 14,-2 0 7-14,-4 0-3 14,-2 0 1 0,-2 0 0-14,-2 0-2 0,-2 0 5 13,-1 0-5-13,3 0 8 13,2 0-9-7,1 0 8-6,8 0-6 14,-1 0 2-14,-2 0 0 13,-2 0-1-13,-7-5 0 14,-2 2-4-14,-1 3 8 14,-6-2-6-14,-5 2 5 0,-3 0-6 12,-2 0 1-12,-3 0 2 14,0 0 0-9,0 0 0-5,0 0-2 14,2 0 5-14,-2 0 0 14,0 0-2-14,0 0 3 13,0 0 0-13,0 0-4 14,0 0 0-14,0 0 6 13,0-2 1-13,-10 0-3 14,-3-5 1-8,-3 2-2-6,-3-1-1 13,-6-1 1-13,3 2-6 14,-3 1 5-14,-2 1-5 14,-6 2 4-14,-7-1-1 13,-10 2 0-13,-4-2 0 14,-5 2 0-14,-3 0 2 13,0 0-4-7,-6 0 4-6,-7 0-5 0,-6 0 3 13,-8 0 0 1,-5 0 0-14,3 0 0 0,4 2-3 13,3-2 6-13,6 0-3 13,7 0 3 2,1 0-6-15,7 0 5 14,3-7-3-14,4 0 2 4,6-2-1-4,0 4 0 14,6 1 0-14,-3-3-2 13,-2 3 4-13,-2 0-3 14,-3 1 4-14,-2 3-6 14,4 0 3-14,0 0 0 13,7 0-1-13,3 0 1 14,4 0-3-9,0 0 6-5,2-3-4 14,-2 1 6-14,1 0-9 14,1 2 5-14,-7 0-2 13,1 0 2-13,-1 0-2 14,1 4 1-14,3 6-1 14,3-2 1-14,4-1 0 13,8-4 0-7,2 1 4-6,1-1-7 0,2-1 4 12,-1-2-1-12,1 0 0 14,6 0 0-14,3 0-1 14,-2 0 4-14,1 0-4 13,-1 0 6-13,4 0-10 14,-1 0 7 1,5 0-3-15,2 0 2 4,-1 0-2-4,3 0 1 14,0 0-6-14,0 0 4 13,0 0-11-13,5 0-1 14,12 0 14-14,5 0 3 14,5 0-2-14,0 4-1 13,0-1 0-13,0 2 0 14,-3 1-1-9,0-2 4-5,5 0-3 14,3 0 4-14,5-3-7 14,6 4 6-14,3-3-4 13,4-2 2-13,-1 0 1 14,-2 0-2-14,-4 0 0 0,-2 0-2 12,1 0 4-12,-1 0-1 14,1 0 1-8,0 0-4-6,-1 0 3 13,1 0-2-13,1 0 1 14,3 0 0-14,4 0-3 13,2 0 8-13,6 0-6 14,5 0 6-14,4 0-10 14,7-2 6-14,2-7-2 13,1 6 1-7,0-2 0-6,-4 2 0 14,-2 3 1-14,-4-2-2 13,4 0 2-13,0-1-1 14,3-1 5-14,0 1-9 13,-2 1 7-13,-8 0-5 14,-4 2 2-14,-5 0 0 14,-1 0-3-9,-5 0 8-5,3 0-7 14,-8 2 8-14,6 3-9 0,-6 2 4 12,-2-5-2-12,1 2 1 14,-8-3 0-14,1 2 0 14,-7-3 1-14,-7 0-2 13,-2 0 3-13,-9 0-3 14,-2 0 6-9,-7 0-10-5,0 2 4 14,-2-2 1-14,0 2-5 14,0-2-1-14,0 0 5 13,0 0 1-13,-4 0 2 14,-13 0 0-14,-6 0 9 14,-8 0-8-14,-7 0-2 13,-3 0-1-7,-7 0 1-6,-1 0-1 13,-5-2 3-13,-4 2-8 14,0 0 10-14,-7 0-10 14,-4 2 7-14,-6 8-4 0,-3 0 2 12,-9-5 0 3,0 2-3-15,-5-3 3 13,-4-1-2-7,-4 2 4-6,-3-1-4 14,-5-1 8-14,2 4-11 0,6 1 9 12,9-3-4-12,14 2 0 14,11-5 2-14,18-2-2 13,10 0 0-13,13 0 3 14,7 0-1-14,7 0 4 14,7 0-5-9,4-2 7-5,0-2-6 14,0 1-1-14,0 0-1 13,0 1 0-13,0 0 1 14,0 0 1-14,0 2-2 14,6 0 5-14,3 0-10 13,2 0 6-13,3 0-3 14,-1 0 0-8,5 4-2-6,4 6-2 13,5 2-3-13,9 2-8 14,8-4-33-14</inkml:trace>
    </iact:actionData>
  </iact:action>
  <iact:action type="add" startTime="172105">
    <iact:property name="dataType"/>
    <iact:actionData xml:id="d14">
      <inkml:trace xmlns:inkml="http://www.w3.org/2003/InkML" xml:id="stk14" contextRef="#ctx0" brushRef="#br0">21230 5913 1 0,'49'3'0'1,"7"1"0"13,2-1 4-7,6 3-4-6,1 2 1 13,0 1-1-13,-5 3 3 14,-2 0-6-14,-2-1 7 13,-5 3-8-13,-2-2 2 14,0 1 1-14,-3-1 2 14,2-3 0-14,3 2-1 13,2-6 1-7,7 2 3-6,5-1-4 14,5-2 3-14,3-3 0 13,-2-1-6-13,-6 3 6 14,-2-3-3-14,-5 0 0 13,-1 0 0-13,6 0-4 14,-1-11 9-14,3 1-8 14,4 5 12-9,-3-1-13-5,3 1 7 14,1 3-3-14,-1 2 0 13,-2 0 0-13,-3 0 0 0,-2 0 0 13,-4 0-3-13,-2 0 6 14,-2 0-3-14,-2 0 6 13,-8 0-9-13,-2 2 3 20,-6 0 0-20,-5 5-1 0,-2-4-1 13,-3 1 2-13,6-1 0 14,-4-3 3-14,2 0 1 13,-1 0-5-13,-3 0 6 14,-1 0-7-14,0 0 2 14,-3 0 0-14,-2 0 0 13,-4 0-1-7,-1 0-3-6,-3 0 8 13,-4 2-8-13,1 0 9 14,-3 0-10-14,0-1 3 14,0 2 0-14,-4-3 2 13,1 2 0-13,-3-2-2 0,0 0 6 13,0 2 5-13,0-2-7 20,0 0 20-20,0 0-13 0,-5 0 6 13,-11 0-8-13,-3 0-7 13,-6 0 0-13,0 0 0 14,-4 0-3-14,-6 0 7 14,-3 1-4-14,-5 3 6 13,1 3-12-13,-5-3 6 20,1 2 0-20,-2-3 0 0,0 2 0 13,-4 1 0-13,-3-3 0 14,-8 2 1-14,-1-5 1 13,-3 2-2-13,0-2 3 14,0 0-6-14,2 0 6 13,1 0-3-13,1 0 0 14,3 0 1-8,4-7-5-6,0 2 11 13,4-4-11-13,-2 4 9 14,0 1-10-14,0 0 6 14,2 0-2-14,-4 1 0 0,-5 2 1 12,1-2 0-12,-4 3 1 14,-2 0-2-14,2 0 6 20,1 0-9-20,5 0 8 14,6 0-7-14,0 0 6 13,5 0-6-13,3 3 3 0,-2 1 0 13,7 1-2-13,-5 2 9 13,-4 0-9-13,4 2 3 14,-5-1-2-14,7-2-2 20,3 0 3-20,10-3 0 0,10 0 0 13,0-1 0-13,11 0 4 13,1 0-5-13,7 1 2 14,0-3-2-14,0 3-10 14,0-1-3-14,0 2 1 13,9-2 10-13,11 4 2 0,9 0 2 19,5-3 7-19,3 0-6 14,8-1 9-14,-3 0-8 14,5-2-3-14,0 2 1 13,-3 0-2-13,1 2 1 0,2-2 0 13,2 1 0-13,5-3 3 14,8 0-3-14,5 3 1 20,11-3 0-20,4 0 2 13,5 0-5-13,0 0 2 14,0 0 0-14,5 0-6 0,1 0 6 13,3-3-1-13,-5-6 6 13,-4 1-9-13,-4 2 9 14,-3 2-9-14,-4-1 7 20,1 5-6-20,-3 0 5 0,-3 0-2 13,-4 0 0-13,-7 0 1 13,-2 0-2-13,-6 3 2 14,-3 3-2-14,-2-3 2 13,-4 2-2-13,-6 1 2 14,1-2-2-14,-3 1 1 0,-1-2 0 19,-3 1-2-19,0 1 7 14,-4-2-6-14,-2-1 6 14,-7 0-8-14,-5 0 4 13,-4-2-1-13,-2 0 0 0,-3 2 0 13,-4-2 0-13,0 0 2 13,0 2-2-13,0-2 1 14,0 0 5-8,0 0-3-6,0 0 7 13,0 0 1-13,0 1-1 14,0-1-2-14,0 0-2 13,0 0 7-13,0 0-13 14,0 0 8-14,0 0-4 14,0 0-6-14,0 0 4 0,0 0-3 19,0 3 2-19,0-3-1 13,0 0 0-13,0 0 1 14,0 0-3-14,0 0 4 14,0 0-2-14,-2 0 6 0,2 2-10 12,0-2 6-12,0 0-2 14,0 0 0-14,0 0 0 14,0 0-5-9,0 0 12-5,0 0-13 14,0 0 12-14,0 0-12 13,0 0 8-13,-2 0-4 14,2 0 2-14,-2 0-1 14,2 0 1-14,-5 0-1 13,-4 0-2-13,-2 0 6 14,-5 0-6-9,1 0 0-5,-1 0 3 14,1 4-13-14,1 2 0 14,5 2-25-14,3-2-20 13</inkml:trace>
    </iact:actionData>
  </iact:action>
  <iact:action type="add" startTime="177128">
    <iact:property name="dataType"/>
    <iact:actionData xml:id="d15">
      <inkml:trace xmlns:inkml="http://www.w3.org/2003/InkML" xml:id="stk15" contextRef="#ctx0" brushRef="#br0">10439 6900 3 0,'-2'0'0'6,"2"0"0"-5,0 0-3 14,0 0 3-14,0 0 0 13,0 0 4-13,0-2 1 14,0 2-3-14,0 0 1 0,0 0 1 13,0-3-8-13,0 3 6 13,0 0-5-13,0 0 0 14,0 0 3-9,0 0-3-5,0 0 2 14,0 0 0-14,6 0 1 14,7 0 0-14,5-3 2 13,3 3 3-13,3 0-3 14,-2 0-2-14,3-2 0 13,1 2 2-13,1-2-2 14,2-3 1-8,0 4 5-6,5-3-5 13,-3-2 6-13,2 2-5 14,3-3-2-14,-1 4 2 14,4 1-4-14,1 0 4 13,0 2-4-13,2 0 2 14,0 0 0-14,-4 0 0 0,1 2 2 19,-6 3-4-19,5 4 5 14,-3-4-6-14,5 2 5 13,1-3-2-13,3 2 0 14,5-3 0-14,5-3-2 0,-1 0 5 12,5 0-2-12,-2 0 3 14,0 0-8-14,0 0 5 14,-6 0-2-9,2 0 1-5,-3 0 0 14,2 0-1-14,2 0 2 13,3 0-2-13,-2 0 2 14,-1 0-2-14,-2 0 4 14,1 0-5-14,0 3 2 13,-4-1 0-13,1 2-1 14,-2-2 1-9,-2 1-3-5,1-3 6 14,-1 0-3-14,-1 0 3 14,6 0-5-14,1 0 3 13,-2 0-1-13,0 0 0 14,-5 0 0-14,-1 0-1 14,-1 0 2-14,-4 0 0 0,0 0-1 19,2-2 0-19,-4 1 4 13,6-3-6-13,5 2 2 0,5-3 0 13,6-2 0-13,2 1 0 14,7-2-2-14,-7 2 6 13,0 1-6-13,-6 3 8 14,-4 2-11-14,2 0 6 14,2 0-2-9,0 0 1-5,2 0 0 14,0 0 0-14,-4 0 1 13,-4 2-3-13,-3 3 4 14,-3-1-4-14,1-1 5 14,1 4-6-14,-3-6 5 13,1 4-3-13,-2-1 1 14,-1-1 0-9,-4 4-3-5,-2-2 7 14,-1 4-4-14,1-1 4 14,-2-2-8-14,-2 0 5 13,2-1-2-13,-4 2 1 0,0 1 0 13,2-2-1-13,-2 2 2 13,1 0-3-13,6 0 4 21,6 2-3-21,4-2 4 13,8-1-5-13,-1-2 3 0,0-1-1 13,3-2 0-13,-1 0 0 13,-1-1-2-13,-4 2 5 14,0 0-3-14,-6-2 5 14,1 4-10-14,-4 0 5 13,-1 1-1-7,5 0 1-6,3 0 0 14,6-2 0-14,6 1 0 13,2-2-3-13,0-1 6 14,-2-2-5-14,-5 0 4 13,1 0-4-13,-5 0 3 14,0 0-1-14,0-8 0 14,-3 2 0-9,2-4-4-5,-4 5 8 14,-1-3-6-14,3-1 6 13,-1 1-8-13,5-1 6 0,-2 2-3 13,-1-1 1-13,0 2 0 14,-4 0 0-14,-6 0 0 13,-1 2-4-13,-5 0 8 21,-2 1-7-21,-2 1 7 13,2 2-8-13,0-1 3 0,4 1 1 13,3-2 0-13,1-2 1 13,2 2-4-13,-1-1 8 14,-3-2-7-14,-2 1 7 14,3 4-10-14,-3-3 8 13,-2 2-6-7,-2 1 3-6,-2-2 0 13,-2 2 0-13,0 0 0 14,-3-2-4-14,0 2 8 14,0 0-7-14,5 0 6 13,7 0-6-13,3 0 4 0,6-2-1 13,-1 2 0 2,-2 0 0-10,1 0-4-5,-4 0 9 14,-3 0-7-14,-5 0 5 13,-5 0-6-13,-1 0 5 0,-4 0-4 13,6 0 2-13,0 0 0 14,2 0 0-14,2 0 2 13,-2-6-2-13,-6 2 4 20,0 0-5-20,-8 0 4 14,-6 0-5-14,-3 1 3 0,-2 1-1 13,-2 2 1-13,0 0 4 13,0 0 7-13,0 0-4 14,-11-1 9-14,-2-3-15 13,0 0 6-13,-3 1-3 14,1 0-4-8,-4-1 2-6,-3 4-2 13,-1 0-1-13,2 0 2 14,-4 0-6-14,0 0 9 13,-4 0-10-13,-2 0 10 14,0 0-7-14,-7 0 4 0,1 0-4 13,-4 0 3-13,1 0-1 20,-4 0 0-20,-1 0 4 13,3 0-3-13,-1 2 5 14,1-2-11-14,4 2 10 0,-3-2-6 13,2 3 2-13,-1-3-1 13,-7 5 0-13,0-1 0 14,-2-2-2-14,-1 1 8 20,2 2-6-20,1-5 4 0,3 0-7 13,-1 0 6-13,-2 0-3 13,2 0 0-13,-5 0 0 14,-2 0-1-14,-4 0 3 14,-6 0-3-14,2 0 4 13,-5 0-6-13,0 0 8 14,3 0-9-9,0 0 6-5,2 0-2 14,2 0 0-14,-1-2 2 14,1-1-8-14,0 3 12 13,2-2-8-13,1 2 6 14,0 0-8-14,1 0 6 0,-2 0-4 13,2 0 2-13,6 0 0 20,-4 0-2-20,1 0 4 13,2 7-4-13,-2-5 6 14,-1-2-6-14,4 2 4 0,-2-2-4 13,1 0 2-13,3 0 0 13,0 0 0-13,2 0 0 14,-1 2-5-14,5-2 10 20,-4 1-8-20,1 2 9 14,-1 0-12-14,-5 0 6 0,5 1-3 12,-4-2 3-12,4-2 0 14,1 2 0-14,4 0 2 13,-1-2-3-13,-1 1 4 14,-1-1-6-14,-3 0 6 14,1 0-4-9,-3 0 1-5,-2 0 0 14,-3 0 0-14,1 0-1 14,-2 0-6-14,-3 0 14 13,-2 0-9-13,0 0 6 14,-2 0-8-14,4 3 4 0,0 1-4 12,3 1 3-12,0 0 2 14,1 1-2-8,3-3 5 8,0 2-7-14,4-5 8 14,3 0-7-14,0 0 5 0,4 0-5 12,-2 0 2-12,0 0 0 14,-1 0 0-14,6 0-1 14,-3 0-4-14,0-5 10 13,-2 3-7-7,-2 1 8 8,0-3-9-14,-1 2 4 0,1-3-2 13,-3 5 1-13,3 0 0 14,-3 0-3-14,3 0 1 13,2 0-3-13,2 0 10 14,2 0-10-14,2 0 9 0,1 5-5 19,-2-3 2-19,1-2-1 14,-1 0 0-14,-2 0 1 13,2 0-3-13,-1 0 5 14,1 0-3-14,1 0 4 14,1 0-8-14,0 0 1 0,-1 0 3 12,0 0-6-12,1 0 6 14,-3 4 0-9,5 2 2 10,-2-2-3-15,2 1 2 14,-1 2-2-14,1-1 2 0,4 2-2 12,-2-2 2-12,0 2-1 14,0-2 0-14,2-1 0 13,0 2-2-13,2-2 5 14,-2-2-4-8,4-1 8-6,-2-2-10 13,8 0 4-13,-3 3-2 14,-3-3 1-14,4 0 0 13,1 1 0-13,-1-1 0 14,2 0 0-14,-1 0 1 14,1 0 0-14,-2 0 4 0,6 0-6 19,-3 0 2-19,1 0-1 0,-1-4 0 13,1 0 0-13,1 0-5 13,1 1 11-13,4-3-8 14,-4 1 7-14,4 1-9 13,-5-1 5-13,3 0-2 14,3 1 0-14,-2 2 1 14,4 1 0-9,-1 1 0-5,3-3-3 14,-4 3 6 0,0-2-6-14,1 2 6 0,1 0-6 13,-4 0 2-13,-1 0-1 14,1 0-3-14,-2 0 5 13,3 0-3-13,1 0 6 14,0 0-2-9,2 0 5-5,-1 0-11 14,3 0 9-14,0 0-8 14,1 0 4-14,1 0 0 0,-1 0-1 12,3 0-1-12,0 0-2 14,0 0 6-14,0 0-5 14,0 0-2-14,0 0 3 13,0 0-7-7,0 0 6-6,0 0-4 13,0 0 1-13,0 0 2 14,0 0 4-14,0 0 0 14,0 0 3-14,0 0-5 13,0 0 4-13,0 0-1 14,0 0 0-14,0 0-1 14,0 0 0-9,0 0 1-5,0 0-3 14,0 0 4-14,0 0-1 13,0 0 2-13,0 0-3 14,0 0 1-14,0 0-2 14,0 0 0-14,0 0 1 13,0 0-4-13,0 0 8 0,0 0-4 19,0 0 3-19,0 0-3 0,0 0 3 13,0 0-6-13,0 0 6 14,0 0-6-14,0 0 3 13,0 0-3-13,0 0 3 14,5 0-3-14,2 0-4 13,4 0 6-13,3 0-7 14,1 0-40-8</inkml:trace>
    </iact:actionData>
  </iact:action>
  <iact:action type="add" startTime="182850">
    <iact:property name="dataType"/>
    <iact:actionData xml:id="d16">
      <inkml:trace xmlns:inkml="http://www.w3.org/2003/InkML" xml:id="stk16" contextRef="#ctx0" brushRef="#br0">20929 6978 3 0,'0'0'6'1,"5"0"-6"13,6 0 1-13,2 0 1 14,7 1 2-14,5 4-4 0,4-3 2 12,6-2 0-12,1 0 0 14,7 0 2-14,-1 0-1 14,5 0-6-14,1 0 3 13,8 0 0-7,2 0 2-6,7 0-2 14,1-4 0-14,1 1 2 13,1 2 1-13,-4 1-1 14,-3 0-4-14,-3 0 4 13,-8 0-4-13,0 0 0 14,1 6 2-14,4 2 0 14,3 0 0-9,8-2-1-5,2-1 4 14,1-2-3-14,0 1 4 13,-1 2-8-13,-6 1 6 14,1-4-4-14,-1 1 2 14,0-2 0-14,-2-2-2 0,5 0 2 12,-1 0-1-12,3 0 4 20,2 0 1-20,5-2-3 0,-3-4 2 13,1 2-3 2,-7 0 0-15,-3 4 0 0,-2 0 1 12,-2 0-6-12,0 0 10 14,-3 0-6-14,-5 0 4 14,-3 0-6-14,-1 0 4 13,4 0-1-7,2 0 1-6,6 0 1 13,5-10-2-13,4 0 4 14,-2-2-1-14,2-1-1 14,-5-1 1-14,-4 2 1 13,-2-1-8-13,2 3 5 14,4-2-1-14,5 3 0 13,8 0-1-7,6 1-4-6,-3-1 10 14,2 4-11-14,-2 1 12 13,3 0-11-13,-1 2 7 0,-2 2-2 13,-5 0 0-13,-6 0 0 14,-7 0-2-14,-8 0 4 13,-7 0-2-13,-5 4 2 20,-5-1-2-20,-2 4 2 0,-1-3-2 13,-1 0 0-13,-2 1 0 14,-2 0 0-14,4 2-2 13,2-2-3-13,3 1 10 14,7-3-5-14,-4-3 4 13,1 0-8-13,-3 0 4 14,-6 0 0-8,-7 0 0-6,-6 0 0 13,-7-1 4-13,-2-1-4 14,-7 2 11-14,-2 0-2 14,0 0 3-14,0 0-11 13,0 0 11-13,0 0-11 14,-7-2 0-14,-2 0 4 0,-4-5-5 19,-1 6 2-19,1-3 2 0,-5 0-5 13,3 1 7 1,-5 0-12-14,-3-1 8 0,-1 2-3 13,-2-1 1-13,-8 0 0 13,0-2 0-13,1 2 2 14,-5 1 1-14,-2-3-3 20,-1 3 0-20,-1 2 1 0,-2 0-4 13,-3 0 3-13,-2 0 0 13,-4 0 0-13,-7 0 0 14,-3 0-4-14,1 0 8 14,-6 0-6-14,4 0 8 13,-3 0-8-13,-2 0 3 14,-1 0-2-9,2-2 1-5,1 1 0 14,0-3 0-14,5 0 1 14,4 1-1-14,2 1 1 13,6 1-2-13,6 1 4 14,-1-2-6-14,3 0 5 14,2-3-2-14,0 0 0 0,2-2 0 19,-4-1-2-19,-1 1 5 13,-1 0-3-13,-1 2 5 0,1-2-9 13,0 5 6-13,-1 2-4 14,0-1 2-14,2 1 0 13,2-2-1-13,0 0 2 14,1 2-2-14,0 0 4 20,-1-2-5-20,-1-1 6 0,0-1-4 13,-3 3 0-13,3-3 0 13,-3 0 0-13,3-1 0 14,0 1-5-14,-3 1 10 14,3 1-5-14,-5 2 2 13,1 0-4-13,-4 0 2 14,3 0 0-9,1 0 0-5,4 0 0 14,1 4-4-14,3-3 8 14,5-1-4-14,0 0 0 13,4 0 0-13,2 0 5 0,2 0-5 13,10 0 0-13,1 0 4 13,5 0-2-13,5 0-1 14,0 0 1-8,4 0 2-6,0 0-4 13,0 0 3-13,0 0-6 14,0 0-4-14,0 0 2 14,0 0-6-14,0 0-2 13,0 0-1-13,0 4-22 14,0 17 23-14,0-3-31 13</inkml:trace>
    </iact:actionData>
  </iact:action>
  <iact:action type="add" startTime="185626">
    <iact:property name="dataType"/>
    <iact:actionData xml:id="d17">
      <inkml:trace xmlns:inkml="http://www.w3.org/2003/InkML" xml:id="stk17" contextRef="#ctx0" brushRef="#br0">5002 7830 0 0,'-18'-3'6'1,"3"-2"-7"13,-4 2 2-13,1-4 0 14,1 3 3-9,-1 0-1-5,-2-2 1 14,0 1-4-14,2-4 11 13,-2 3-2-13,4-2 10 14,1-1-19-14,-1 4 6 14,3 1-5-14,1 1 3 13,4 0 1-13,1 1-5 14,5 0 7-8,2 0-7-6,0 2 7 13,0-2-2-13,0 0-9 14,0 1 6-14,0 1-2 13,0-3 4-13,0 3-2 14,0 0-2-14,0 0-2 0,0 0-2 13,9 0 8-13,5 0-9 13,3 0 9-7,7 0-8-6,3 0 4 13,5 0 0-13,5 0 0 14,1 3 0-14,3-3-2 14,1 1 5 0,5-1-4-14,1 0 5 14,6 0-8-14,0 0 2 0,2 0 2 13,-4 2-4-8,2 0 2-5,0 2 2 14,2 1 0-14,0 0-1 13,-1 2 2 2,3 4-2-15,-5-2 4 0,1 0-6 13,-2 1 4-13,-6-2-2 13,3 3 1-13,-2-3 0 14,2-2-4-9,3 3 8-5,0-1-7 14,4-2 8-14,-2 1-8 14,0-3 4 0,-2-3-2-14,2-1 1 0,0 0 0 13,4 0 0-13,4 0 0 13,1 0-3-13,1-3 6 14,-1-4-5-14,-5 5 6 5,-2 2-8-5,-5 0 4 13,-2 0 0-13,-2 0 0 14,-1 0 0-14,1 0-3 13,2 0 6 2,0 0-4-15,3 0 6 14,-2 2-10-14,6 3 8 0,-2-3-6 12,-2 0 4-6,-6-2-1-6,-3 0 0 13,-3 0 0-13,-1 0-1 14,0 0 2-14,-3 0-1 14,-1 0 5-14,3 0-8 13,7 0 6-13,3 0-4 14,12 0 1-14,5 0 0 14,3-9-1-9,0 1 4-5,-1 0-6 14,-2 2 9-14,-1-2-12 13,-2-1 7-10,1-2-3-3,-7-1 3 14,-7 4-1-14,-7 1 0 14,-6 0 0-14,-7 3-3 13,-5 2 6-13,-3 2-6 14,-2 0 7-13,-1 0-8-1,-5 0 2 14,3 0 1-14,-5 0-3 14,-1 2 0-14,-2 2 4 13,-5-3-5-13,-1 2 1 14,-2 0-4 1,0-2 7-15,0-1 2 0,0 0 0 12,-9 0 15-6,-5 0-3-6,-3 0-13 13,-3-1 0-13,-5-2-3 14,-4 3 3-14,2 0-3 14,-4 0-2-14,5 0 3 13,-3 0-1-13,-2 0 2 14,0 0 1-14,-1 0 0 13,-4-3 5-7,3 0-4-6,-5-3 5 14,0 1-3-14,-5 5-4 13,-1-3 5-13,-5 3-7 0,-4 0 3 13,-3 0 0-13,-6 0-1 13,-1 0-1 2,-2 0-2-15,2 0 8 14,11 0-7-14,-2 0 7 4,7 0-6-4,0 0 2 14,0 0 0-14,3 0 0 13,-7 0 0-13,-3 0-4 14,-2 0 9-14,-3 0-8 14,-2 0 6-14,1 0-6 13,-3 0 5 2,1 0-4-15,1 0 2 4,4 0 0-4,-1 0 0 14,2-2 0-14,-4 2-2 14,0 0 6-14,0 0-6 13,-5 0 6-13,1 0-8 14,-6 0 4-14,3 10 0 0,-4-1 0 13,1 0 0 1,2 0-1-8,1-2 4-6,9-3-1 0,2 0 4 12,10 0-10-12,1-2 8 14,7-2-5-14,5 0 2 14,1 0-1-14,3 0 0 13,3 0 1-13,1 0-2 14,2 0 5 0,0 0 0-14,2 0 1 5,1 0-6-5,2 0 3 14,2 0-3-14,-1 0 1 13,-5 0 0-13,1 0-4 14,0 0 8-14,-2 0-3 13,3-2 3-13,-3 0-3 14,4 0 1 1,-4-4 1-15,3 2-2 4,3-1 2-4,-2-2-1 14,6 3 0-14,-3-3 2 14,5 6-2-14,1-1-1 0,0 0 2 12,4 0-6-12,-1 2 1 14,3-2 2-14,2 2-1 13,-2 0-3-13,4 0 3 14,0 0 1-8,0 0-5-6,0 0 7 13,0 0-6-13,0 0 6 14,0 0-4-14,0 0 3 13,0 0-1-13,0 0 0 14,0 0 1-14,0 0-4 14,0 0 6-14,0 0-3 13,0 0 6-7,0 0-11-6,0 0 5 13,0 0-2-13,0 0-3 14,0 0 3-14,0 0-2 14,0 0-2-14,0 0 3 13,0 0 4-13,0 0-6 14,0 0 5-14,0 0-1 0,0 0-1 19,0 0 0-19,0 0 1 0,0 0 2 13,0 0-4-13,4 0 6 13,-2 0-6-13,0 0 6 14,0 0-6-14,0 0 3 14,3 0-1-14,-3 0 1 13,2 2 0-13,0 0-2 14,-1 0 7-9,2-2-6-5,-3 2 5 14,0-2-8-14,0 1 6 14,-2-1-3-14,2 3 2 13,1-3-1-13,-3 0 0 14,0 3 0-14,0-3-2 13,0 0 6-13,0 0-6 14,4 0 5-8,-2 0-6-6,2 1 5 13,6-1-4-13,-1 4 2 14,4 3-9-14,-2-2-47 13</inkml:trace>
    </iact:actionData>
  </iact:action>
  <iact:action type="add" startTime="195615">
    <iact:property name="dataType"/>
    <iact:actionData xml:id="d18">
      <inkml:trace xmlns:inkml="http://www.w3.org/2003/InkML" xml:id="stk18" contextRef="#ctx0" brushRef="#br0">16484 7836 3 0,'0'-3'1'15,"-2"3"1"-14,2 0-1 14,0 0-1-14,0 0 3 13,0 0-3-13,0 0 1 14,-2 0-1-14,2 0 2 14,0 0 5-9,0 0-4-5,0 0-3 14,0 0 1-14,0 0-2 13,0 0 1-13,0 0-1 14,0 0-2-14,0 0 4 0,0 0-5 13,0 0 5 1,0 0-4-14,0 0-5 14,0 0 7-14,0 0-3 4,0 0 3 11,0 0 1-15,0 0 0 0,0 0 5 13,0 0-4-13,0 0 3 13,0 0-1-13,0 0-2 14,0 0 2-14,0 0-2 14,4 0 1-14,3 0 0 13,2 0-2-7,2 0 1-6,2 0 2 13,1 0 0-13,1 0-3 14,5 0 4-14,1 0-6 14,2 0 4-14,2 0-2 13,2 0 0-13,2 0 0 14,4 0-4-14,-1 0 8 14,-1 0-4-9,4 0 3 10,0 0-6-15,2 0 5 0,3 3-4 12,-2 0 2-12,0-2 0 14,0 1 0-14,2 0 2 14,0 0-2-14,3-2 3 0,3 0-5 12,8 0 4-12,1 0-3 20,6 0 1-20,3-4-1 14,3 4 0-14,3 0 1 14,-4 0-2-14,-1-2 4 13,-3 1-4-13,-2-2 7 0,1-1-7 13,-1-1 4-13,2-2-1 14,1 1 1-14,-8 0-1 13,-1 0 1-7,-3 0 1 8,-6 3 1-14,-1 0 1 0,-1 1-5 13,-1-2 2-13,-2 4-3 14,5-2 2-14,-1 1 1 13,7 1-2-13,3-7 1 14,2 3 0-14,-1 0 3 13,3-1-3-7,0 0 5-6,0 1-9 14,0-2 6-14,2-2-3 13,3-4 1-13,1 0-1 14,1-2 0-14,0 3 5 13,-2 2-8-13,-6 3 10 0,-1 3-9 13,0 3 6-13,-3 0-8 14,-1 0 5-9,1 0-1 10,-4 3 0-15,3 6 1 13,-2-1-5-13,4 1 8 14,2-3-5-14,-2 0 6 0,1 0-9 13,-2 0 6-13,3-1-2 13,4 1 0-13,5-3 0 14,7-3-2-9,5 2 6-5,4 0-2 14,-6-2 3-14,-1 0-10 14,-7 2 5-14,-3-2-1 13,1 2 0-13,-1 1 1 14,-3-3-2-14,-1 5-2 14,-6 2 2-14,1 2 4 13,1-1-4-7,0-2 6 8,4 0-7-14,-2-6 3 0,5 0 0 13,-3 0-1-13,-1 0 1 14,2 0 0-14,-3 0 0 13,-5 0 1-13,-3 0 1 0,-4 0-4 13,-3 0 5-13,-1 0-5 14,5-4 4-9,4 2 0-5,7-1-2 14,8-6 1 0,4 3-4-14,1-2 6 14,-4-1-2-14,-3 4 2 0,-8-1-5 13,-2 0 2-13,-4 0-1 13,-2-2 1-13,1-4 0 14,-2-3 0-9,2 4 1-5,-2-1-6 14,2 1 11-14,2 8-10 14,1-1 7-14,-4 4-4 13,2 0 1-13,-6 0 0 14,-1 0 0-14,-5 0 0 13,-3 0-4-13,-2 0 8 14,-1 2-4-8,-1 3 3-6,0 0-5 0,-2-1 4 12,-2 0-2-12,-5 0 0 14,-11-1 0 47,-7 0-1-61,-1-1 4 0,-3-1-6 0,0 2 6 0,0-3 4 2,0 0-6-2,-5 0 23 0,-10 0-8 0,-7 0-13 0,-1 0-3 11,2 0 1-11,-2 0-6 13,-2 0 12 2,3 0-9-15,0 0 7 0,0 0-9 12,-5 0 5-12,-2 0-1 14,-7 0 0-14,-1 0 0 14,-9 0-1-9,2 0 2-5,-5 5-6 14,-7 2 11-14,-2 1-12 13,-2 0 4-13,-3 2 0 14,1-2 1-14,0 2 1 14,4-3-2-14,-3 2 4 13,-1 1-5-13,-2 0 8 14,-3 0-6-14,-9 0 5 4,2 0-7-4,0 1 4 14,3-3-1-14,2-3 0 14,-5-1-1-14,-1 0 0 13,-3-2 2 2,-2-2-3-15,-1 0 5 0,-1 0-4 13,-2 0 3-13,-6 0-3 13,3 0 2-7,-2 0-1-6,0 0 0 13,4-3 0-13,2-4-2 14,6 2 5-14,-2-6 0 14,6 2 3 0,-3-3-6-14,-2-2 1 14,4-1-1-14,-1-2 0 0,6 4 0 12,2-3 0-6,2 2 1-6,1 4-2 14,1 3 3-14,-4 1-4 13,-1 3 3-13,-4 0-2 0,-1-3 2 13,-2 3-2 1,0-3 1-14,-1 0 0 14,3 0-2-14,-4 1 4 14,4-4-3-14,-2 4 6 4,3-2-10-4,3 3 6 14,2 2-2-14,5-1 2 13,-3 3-1-13,4-1 0 14,4-2 0-14,-3 3-1 14,6-1 2-14,1 1-1 13,3 0 2-13,6-2-4 14,0 2 2-8,5 0-2-6,0 0 2 13,1-2-2-13,-5 2 1 14,-1 0 2-14,-3 4-2 13,-2 11 6-13,2 0-10 14,3-5 8-14,1-3-6 14,1 0 4-14,0-3-2 13,-1-2 1-7,1-2 0-6,1 0 1 0,-1 0-1 12,2 0 2-12,2 0 1 14,-4-2-6-14,0-6 4 14,-3 4-2-14,3 0 1 13,-3 2-4 2,-2 0 3-15,4 2 2 14,-1 0-6-14,1 0 11 4,1 0-11-4,-2 0 7 14,-5 0-4-14,-3 6 2 13,-1 2 0-13,-2 4 0 14,-1-3 0-14,2 2-2 14,2-2 4-14,2 2-4 13,3-1 6-13,2 1-8 14,2-2 5-9,6-1-3-5,-1 1 2 14,5-4 0-14,0 1-4 14,1-3 8-14,1 6-4 13,4-3 6-13,0 0-11 14,1-2 9-14,5-2-7 13,-4 3 6-13,4-4-5 14,-2 3 2-14,1-4 0 5,0 2 0-5,2-2 2 13,-3 0 1-13,3 0 0 14,0 0 0-14,-2 0-3 13,1-4 0-13,2 1 0 14,-1 0 0-14,5 1-2 14,3-2 4 0,3 4-1-14,5-2 2 5,2 2-6-5,2 0 2 14,0 0 1-14,0 0-7 13,0 0-1-13,0 0-4 14,4 0 5-14,11 0 7 13,10 0 1-13,0 2 0 14,4 7 5-14,0-4-7 14,2 2 2-9,0-2-2-5,4 1 1 14,1-3 0-14,5 3-4 13,1-1 9-13,2 1-6 14,1-2 8-14,1 5-13 0,4-5 10 13,1-1-7-13,0 1 3 13,5-1 0 2,-3 1 0-15,10 0 1 4,-3-1 1-4,0 6-2 14,0-3 0-14,-4 4 2 14,2 0-7-14,-2-1 5 13,4 2 0-13,5-5 0 14,4-1-1-14,2-1-2 14,3-1 6-14,-3 1-1 13,-2-2 3-7,1 0-6-6,-2 0 1 13,1-1 0-13,1-1 0 14,1 0 0-14,2 0 0 14,1 0 1-14,-3 0-2 13,-2 0 2-13,-7-3 0 14,2-1 1-14,-5 4-4 0,-1 0 2 19,0 0 0-19,2 0 0 14,-4 0 2-14,-2 0-6 0,2 0 9 12,-6 0-8-12,4 0 9 14,2 4-12-14,4-1 5 13,7 2 1-13,7-1-1 14,4-2 1-14,-2 0 0 14,-3-2 1-9,-4 1-6-5,-2-1 10 14,-2 0-10-14,2 0 9 14,-5 0-8-14,-2 0 6 13,0 0-5-13,-4 0 1 14,0 0 2-14,-3 0 0 13,3 0 3-13,0 0-1 14,6 0 2-8,0 0-8-6,5 0 4 13,3 0-2-13,-1 0 2 14,0 0 0-14,3-1-1 13,-1-3 2-13,-3 2-3 14,1-3 6-14,3 2-6 14,-3-1 6-14,7-1-8 13,2 1 6-7,5 3-2-6,-1-2 0 13,-2 3 0-13,0 0-5 0,-4 0 10 13,-2 0-8-13,-1 0 9 14,-1 0-9-14,-5 3 3 13,-3-2 0-13,1-1 0 14,-1 0 2-14,-1 0-2 14,1 0 1-9,1 0-2-5,0 0 2 14,-5 0-1-14,-3 0 1 13,-1 0-2-13,-8 0 2 14,-4 0-1-14,3 0 0 14,-3 0 0-14,6 0-2 13,1 0 7-13,-2 0-6 0,-4 0 6 19,-6 0-7-19,-5 0 3 14,-10 0-1-14,-3-4 1 14,-10 3 2-14,-7 1-3 13,-2 0 3-13,-2 0-1 0,0 0-1 13,0 0 1-13,2 0 3 13,-2 0-10-13,0 0 8 14,2 0-5-8,4 0 2-6,-2 0 0 13,3 0-2-13,-1-3 7 14,-4 2-6-14,0 1 6 14,0-2-9-14,-2 2 6 13,0 0-2-13,0 0 0 14,0 0 0-14,0 0 0 13,0 0-1-7,0 0-1-6,0 0 4 14,0 0-4-14,0 0 7 13,0 0-7-13,0 0 3 14,0 0-2-14,0 0 1 13,-4 0-5-13,-2 0 4 14,-7 0-13-14,-5 0-20 0,-3 0-60 19</inkml:trace>
    </iact:actionData>
  </iact:action>
  <iact:action type="add" startTime="209025">
    <iact:property name="dataType"/>
    <iact:actionData xml:id="d19">
      <inkml:trace xmlns:inkml="http://www.w3.org/2003/InkML" xml:id="stk19" contextRef="#ctx0" brushRef="#br0">15871 4145 4 0,'0'1'14'15,"0"-1"1"-8,0 3-13-6,0-3-4 13,0 0 0-13,0 1-5 14</inkml:trace>
    </iact:actionData>
  </iact:action>
  <iact:action type="add" startTime="209304">
    <iact:property name="dataType"/>
    <iact:actionData xml:id="d20">
      <inkml:trace xmlns:inkml="http://www.w3.org/2003/InkML" xml:id="stk20" contextRef="#ctx0" brushRef="#br0">15871 4145 17 0,'152'62'0'1,"-90"-92"19"13,5-2-19-13,-3 0 6 20,-1-5-3-20,1 2-3 0,-6-6 11 13,-2 1-7-13,-4 1-1 14,-10 0-2-14,-7 8 6 13,-6 8-7-13,-10 5 3 14,-9 8-1-14,-8 3-1 13,-2 7-2-13,0 0-6 0,0 0 6 20,-8 0 1-20,-7 7 0 13,-8 10 1-13,-2 8 3 14,-4 3-4-14,0 6 0 13,-4 4-2-13,-5 4 6 0,-2 2-3 13,-7-1 3-13,-2-1-8 14,-2-2 5-14,-5-4-2 13,1 0 2-7,-3-6-1 8,4-1 0-14,-2-6 0 14,5 1-1-14,2-4 4 14,-1 0-3-14,8-2 3 0,3-4-6 12,5-4 4-12,10-3-1 18,8-7 0-15,7 0 0 10,7 0 3-13,2 0 0 0,0-4-2 13,0-12-1-13,24-7-4 13,21-7 3-13,10-1-1 14,10-6 2-14,5 1-3 13,-1 2-3-13,-3 2 2 14,-3-3 3-14,-3 6 2 0,0-1-2 19,-6-3 1-19,-4 6-3 14,-4-3 2-14,-11 11 1 14,-6 3 0-9,-9 6 0 4,-9 6 2-6,-6 2 2 4,-5 2-8-7,0 0 2 8,0 0-17-8,-20 11 19 13,-7 6-1-13,-11 9 1 13,-4 3 0 2,-5 1 0-15,-4-1 1 13,-3 0-3-13,-2-3 4 0,-2 2-1 13,-2 0 2-13,0 0-5 14,-3-1 4-14,1 2-2 13,4-3 0-13,5-3 0 14,10-6-2-9,12-5 5-5,16-6-1 14,8-4 4-6,7-2-12-8,0 0 5 8,0 0 1-8,3 0-6 13,23-10 6-13,17-12 11 14,19-8-11 0,13-10 2-14,12-5 4 14,2-2-12-11,1-3 10-3,-5 2-8 13,-10-2 4-13,-3-1 0 14,-10 5 0-14,-8 2 1 13,-8 5-1-13,-10 10 1 0,-12 4 3 13,-11 14-3-13,-9 4-1 14,-4 7 0-14,0 0-12 13,-19 0 12-7,-8 0 3-6,-4 11-3 13,-6 7 2 2,-6 4-4-15,-1 7 6 0,-8 8-2 13,-2 3 2-13,1 6-7 13,-5 0 4-13,5 0-1 14,1-2 0-14,8-5 0 14,4-3 0-9,4-4 1-5,7-4-3 14,5-3 7-14,1-6-10 13,3-3 7-13,7-2-3 14,-1-5 2-14,3-2-1 14,3-3 0-14,3-1 1 13,2-3-2-13,1 0 4 0,2 0 6 13,0 0-3-8,23-25-6 10,24-11 5-15,24-10-5 14,18-9 3-14,9-3-2 13,5-2-1-13,-5 2-8 0,-9 2 3 13,-9 0 5-13,-8 7-3 14,-8 6 2-14,-6 7-1 13,-11 6 4-7,-12 8-2-6,-14 9 0 13,-13 7 0-13,-8 6-5 14,0 0-9-14,-13 0-7 14,-20 13 21-14,-12 11 4 13,-8 5 1-13,-5 8-5 14,-4 5 0-14,-10 2 0 13,-4 2 0-7,-9 5 2-6,-6 2-1 14,-9 3 2-14,-3 2-4 0,-4-1 2 12,4-10-2 3,5-1 2-15,9-11 0 13,18-5-1-13,13-5 1 14,21-8-3-14,12-8 5 0,12-4-2 13,8-5 4-8,5 0-10-5,0 0 5 14,20-8 0-14,32-13 4 13,23-16 4 2,26-7-8-15,14-6 0 0,7 0-3 13,-1-3 3-13,-7-1 0 13,-7-1-10-13,-9 0 7 14,-13 0 3-6,-12 2-1-1,-8 5-2-7,-12 2 3 18,-8 4 1-17,-9 5 3-1,-9 5 3 8,-12 10-6 1,-8 6 6 0,-7 10-3-9,0 4-4 16,0 2-4-15,-13 0 3 8,-10 7 1-9,-10 14 0 6,-9 13-2 3,-3 7 4-9,-7 3-4 14,4 0 3-14,-6 2-2 13,-4 0 1-13,-5 4 0 14,-1 2 0-14,-1-4 0 14,3-2-4-14,4-6 8 13,6-8-4-13,10-5 2 14,7-10-4-9,8-2 2-5,9-9 0 14,7-4 0-14,5-2 2 14,6 0-2-14,0 0-5 0,0 0 5 12,8-2-22 3,26-20 22-15,19-11-7 0,25-10 4 12,17-11 2-12,15-7 1 21,4-1-9-21,-5-1 4 13,-6 4-6-13</inkml:trace>
    </iact:actionData>
  </iact:action>
  <iact:action type="add" startTime="211239">
    <iact:property name="dataType"/>
    <iact:actionData xml:id="d21">
      <inkml:trace xmlns:inkml="http://www.w3.org/2003/InkML" xml:id="stk21" contextRef="#ctx0" brushRef="#br0">16063 4096 3 0,'-94'50'1'15,"7"-5"6"-8,7-5-5-6,6-1 4 13,8-8-5-13,8-1 3 14,8-4-4-14,10-6 2 0,16-8-2 13,9-6 2-13,10-6-2 13,5 0 0-13,0 0 0 14,9 0 2-14,26-20 9 13,17-8-2-7,15-10-8-6,11-4 0 14,4-2 4 0,1 1-6-14,-3-3 3 0,-5 3-4 13,-4-6 3-13,-1-1-1 13,-5 4 0-13,-5 0 1 14,-6 6-1-14,-6 4 0 14,-10 8 4-9,-11 7-3-5,-11 10 4 13,-10 6-2-13,-6 3-6 14,0 2-3-14,0 0-14 14,-29 23 20-14,-13 14 2 13,-11 9 1-13,-14 9 4 14,-2-1-11-14,-1-1 10 14,4-4-8-9,3-5 2-5,7-3 0 14,12-11 0-14,9-4 0 13,6-10 0-13,10-6 3 0,13-4-3 13,2-6 1-13,4 0-2 14,0 0-6-14,0 0 1 13,0 0-10-13,21 0 16 14,10-6 5-9,12-9-5 10,1 0-11-15,-1-1-11 14</inkml:trace>
    </iact:actionData>
  </iact:action>
  <iact:action type="add" startTime="221453">
    <iact:property name="dataType"/>
    <iact:actionData xml:id="d22">
      <inkml:trace xmlns:inkml="http://www.w3.org/2003/InkML" xml:id="stk22" contextRef="#ctx0" brushRef="#br0">12794 8689 10 0,'0'1'4'1,"0"-1"18"13,0 0 0-13,0 0-1 20,-10 0-4-20,-11 0-11 0,-5 0-6 13,-10 0-1-13,-6 0-1 14,-12 0 4-14,-8 8-7 13,-9 5 9-13,-8-2-5 14,2 6 2-14,-6-3-1 13,0 0 0-13,-2-2 1 14,4 0-3-8,0-2 4-6,6-2 1 13,1-3 0-13,-2-4-3 14,0-1 1-14,-4 0-1 14,2 0 1-14,3 0 2 13,5-8-3-13,3-5 1 14,3 4-2-14,-3-1 2 13,2 0-2-7,-2 1 3-6,2 0-4 13,3-2 2-13,6-1 0 14,0 0 0-14,8-2 1 14,-2-2-1-14,6 0 5 13,1 0 3-13,3-2-8 0,3 4 6 13,1-1-6-13,3-2 0 20,2 1 0-20,0-2 1 14,2-2 5-14,0-1-5 0,2 0 10 12,2-1-9-12,-2 0 2 14,7 0-1-14,5 4-3 14,-4 0 2-14,6 4 1 13,2 4-3-13,-2-3 0 20,2 6-2-20,1 3 7 0,2-4-7 13,1 4 8-13,-1-1-10 14,0 4 5-14,4-1-2 13,2 0 1-13,0 2 0 14,2-3 0-14,0 2-2 14,0 1-1-14,0-3 6 13,0 3-6-7,0 0-4-6,0 0 6 13,0 0-5-13,0 0 3 14,0 0 1-14,0 0-5 0,0 0 6 13,0 0-9-13,0 0 8 13,0 0-15-13,6 0 15 14,12 11 3-14,3 0-2 20,7 2 0-20,6-1 1 0,6-2-2 13,4-2 4-13,5-1-4 13,1 2 4-13,0-3-4 14,4 3 1-14,0 2 0 13,4-2 0-13,0 4-2 14,4-5 1-14,1 2 2 20,1 0-2-20,3-2 4 0,-1 2-3 13,1-2 7-13,-3 0-12 14,-2-2 8-14,-5 0-3 13,3 0 1-13,2 0-1 14,2 0 0-14,5 2 2 13,-3-2-2-13,3 3 3 0,1-6-4 19,-1 1 5-19,4-4-5 14,3 0 3-14,4 0-2 14,3 0 1-14,2 0 0 13,-1-2-4-13,1-3 9 0,-3-2-9 13,-1-1 8-13,-4 2-8 14,-5 0 6-14,-3 0-4 20,-2 0 1-20,-5 4 1 0,-2-1 0 12,-4 3 1-12,-4-3-3 14,-6 3 6-14,-5 0-7 14,-6 0 6-14,-4 0-6 13,-8 0 2-13,-4 0 0 14,-2 3-1-14,-7 4-1 20,-3-1 1-20,0-2-1 0,-7 0 0 13,0-2-1-13,0 0 2 13,0 0 4-13,0-2-1 14,0 0 9-14,-5 0-1 0,-14 0-9 13,-6 5 6 1,-6-2-9-14,-7 6 6 0,-3-2-6 19,-1 3 5-19,-7-2-5 14,-2 2 1-14,-5-2 2 14,-6 2 0-14,-3-1 0 13,-4-4-1-13,-2 5 5 0,0-2-5 13,-6 2 8-13,2-1-11 13,-3 0 5-13,-2 4-1 14,-7-1 0-8,-2 0 0 8,-1 2 0-14,1-4 3 0,6 0-7 13,3-5 8-13,5-2-4 14,1-1 2-14,5-2-4 13,4 0 2-13,1 0-3 14,3 0 3-14,1 0 0 13,0 0-3-7,0 0 6-6,0 0-5 14,2 0 7-14,2 0-10 13,1 0 5-13,1 4-1 14,2-1 2-14,3-3-1 13,5 2 0-13,2-2 0 14,3 0-2-14,4 0 5 0,1 0-4 19,3 0 6-19,2 0-10 14,2 0 6-14,8 0-1 13,1 0 1-13,7 0-1 0,1-2 3 13,4-1 0-13,4-1-5 14,-3 4 7-14,3-2-10 13,2-1 5-13,0 2-1 14,0 1-2-9,0-3 2-5,0 3 1 14,0 0 0-14,0 0-3 14,0 0 7-14,0 0-7 13,11 0 6-13,9 0-5 14,7 0 2-14,7-1 0 14,3-2 0-14,5 2-2 13,1-5 2-7,-1 1 0-6,3-2 0 13,-3 1 7-13,3-2-13 14,2 1 7-14,-2 1-1 14,1 1 0-14,1 1 0 13,-5-1 0-13,5 2 1 0,-7 1-4 13,2 2 6-13,-1 0-5 14,-3 0 5-9,1 0-6-5,2 0 4 14,-1 0-1 0,4 0 0-14,3 2 0 14,7 3-2-14,6-2 5 0,5 1-2 13,4-4 5-13,2 0-12 13,-7 1 9-13,4-1-6 14,-4 0 3-9,1 0 0-5,2 0 0 14,-3 0 0-14,-4 0-3 14,-4 0 9-14,-4 0-10 13,-6 0 9-13,-5 0-9 14,-6 0 4-14,-3 0 0 13,-6 0 0-13,-4 0 0 14,-4 0-2-8,-4 0 7-6,-1 0-5 13,-4 0 6-13,-3 0-9 0,-3 0 7 13,0 0-5-13,-1 0 1 14,-2 0 0-14,0 0 0 13,0 0 1-13,0 0-3 14,0 0 6-14,0 0-6 13,0 0 8-7,0 0-9-6,0 0 6 14,0 0-2-14,0 0 4 13,0 0 0-13,0 0 4 14,0 0-9-14,0 0 4 13,0 0 0-13,0 0-8 14,0 0 0-14,0 0-3 14,0 0-13-9,6 7-8-5,1 3 12 14,3 4-31-14</inkml:trace>
    </iact:actionData>
  </iact:action>
  <iact:action type="add" startTime="224723">
    <iact:property name="dataType"/>
    <iact:actionData xml:id="d23">
      <inkml:trace xmlns:inkml="http://www.w3.org/2003/InkML" xml:id="stk23" contextRef="#ctx0" brushRef="#br0">15929 8690 0 0,'63'-1'6'1,"3"-6"0"0,1 3-5 12,-2-1 10-12,2-2-10 14,-4 2 4-14,-3 1-4 13,-5 1-2-13,-4 1 2 14,-9 2-2-8,-5 0 1-6,-6 0-2 13,-2 0-1-13,-5 0 6 14,-2 0-9-14,-4 2 6 13,-3 7 0-13,-1-4-6 14,-5 2 2-14,2-1 3 14,-2-2 2-14,0-3-2 13,-7 2 2-7,0-3 3-6,-2 0-4 14,0 0 8-14,0 0-8 13,0 0 9-13,0 1-5 14,0-1 13-14,-2 0-2 13,-11 0-9-13,-1 0 2 0,-1 0-4 13,-7 0-8 2,-1 0 10-15,-6-4-8 4,-2 4 3-4,-2-4-1 14,-5 3 0-14,-2-2 1 13,-5 0-1-13,-7-4 1 14,0 3 1-14,-8-1-1 14,-3-2 0-14,-5 2 4 13,0-2-8-13,-1 5 3 14,-5 0 0-9,-2 2 0-5,-4 0 3 14,-2 0-9-14,-1 0 12 14,1 0-11-14,4 2 10 13,0 5-10-13,4-2 5 14,0 2-1-14,-1-3 0 14,7-1 1-14,2 1 0 13,8-1 1-7,9-3-1-6,2 0 2 13,5 2-3-13,4-2 6 14,4 2-9-14,5-2 4 0,5 0 0 13,4 0 0 1,4 0 0-14,3 0-3 0,6 0 7 13,5 0-1-13,2 0 2 13,0 0-10-7,0 0 5-6,0 0-5 14,7 0 3-14,11 0 2 13,3 0 4-13,11 0-1 14,3 0-2-14,8 0 1 14,3 0 0-14,4 0 1 13,1 0-5-13,5 0 3 14,7 0-1-9,1-2 0-5,7-3 1 14,0 0-6-14,-1 1 10 14,1-3-6-14,5 4 6 13,2-1-10-13,4-3 7 14,6 4-3-14,-1-1 1 13,2 1 0-13,-5 2 0 14,-4 1-2-8,-1 0 1-6,-6 0 2 13,-4 0-2-13,-3 0 4 14,0 0-6-14,-6 4 4 0,-3 3-2 12,-1 2 1-12,0-4 0 14,4 2-3-14,0-5 7 14,5 0-5-14,-1-2 5 13,-3 0-8-7,-8 0 5-6,-11 0-2 14,-5 0 1-14,-16 0 0 13,-5 0 0-13,-9 0 2 14,-7 0-3-14,0 0 3 13,0 0-4-13,0 1 1 14,-20-1 1-14,-8 0 8 14,-11 0-6-9,-7 0-2-5,-8 2 0 14,-6-2-5-14,-1 0 10 13,-3 0-6-13,-3 0 9 14,3 0-12-14,-6 0 5 14,-3 2-2-14,-6 1 1 13,-6 1 0-13,-3 3 0 14,-6 1 1-9,-2 2-2-5,-2 2 2 0,-2 2-2 13,2 0 2-13,2-1-2 14,8-3 2-14,9-3 0 13,3-2-1-13,11-1 0 14,3-2 0-14,1-2 4 14,8 1-2-14,0 2 3 13,6-1-9-7,5-2 5-6,8 2-2 13,5-2 1-13,9 0 0 14,2 0 0-14,3 0 1 14,4 0-2-14,-1 0 2 13,6 0 4-13,1 0-4 14,1 0 2-14,2 0-2 13,2 0-2-7,0 0-1-6,0 0-6 14,0 0 2-14,0 0-12 13,0 4 8-13,0 8 3 14,2 4-1-14,7 0 1 14,1 2-24-14,4-1-8 13</inkml:trace>
    </iact:actionData>
  </iact:action>
  <iact:action type="add" startTime="227236">
    <iact:property name="dataType"/>
    <iact:actionData xml:id="d24">
      <inkml:trace xmlns:inkml="http://www.w3.org/2003/InkML" xml:id="stk24" contextRef="#ctx0" brushRef="#br0">20272 8740 3 0,'-16'-7'11'1,"3"-2"10"13,-1 4-12-13,3 1-2 14,4 1-7-14,3 3-3 13,0-1 0-13,1 1 3 14,3-3 0-8,0 3 2-6,0 0-4 13,0 0 0-13,0 0 0 14,0 0-2-14,0 0 2 13,14 0 0-13,10 0 4 0,10 0-2 13,8 3 4 2,7 1 1-15,9 2 1 13,2-3-5-7,3 6 0-6,3 1-2 13,1 3-1-13,0 1 2 0,5-2 0 13,1 0-6-13,5-1 2 14,4-2 6-14,7-2-5 13,5 0 0-13,7-2 1 14,1-1 2-14,5-4 0 14,-2 0 0-9,-3 0 0-5,-5 0 0 14,-4 0 0-14,-6 0 8 13,-5 0-7-13,1 0 4 14,-5 0-3-14,-5 2-3 14,-6 8 1-14,0 1 0 13,-2 1-1-13,4-3 3 14,11 1 0-9,2-4 1-5,1 0-6 14,-2 0 6-14,-6-2-6 14,-6 1 3-14,-1-4 0 13,-4 1 0-13,-4-2 1 14,-2 0 3-14,-5 0-2 0,-1 0 10 13,-1 0-12-13,-5 0 12 20,4 0-9-20,-4 0 1 13,4 0-4-13,-3 0 0 14,-5 0 0-14,0 0-1 0,-9 0-4 13,-2 0 10-13,-2 0-10 13,-2 0 4-13,-4 0 0 14,-5 0-5-14,-3 2 2 13,-1 0 3-7,-3 0 1-6,4 1-4 14,3-3 8-14,3 0-4 13,-2 0 6-13,3 0-12 14,-3 0 9-14,-4 0-6 13,-1 0 3-13,-8 0-1 14,3 2 0-14,-5-2-13 14,-2 5 10-9,-2-3 2-5,0-2-4 14,0 0 0-14,0 0 3 14,0 0-6-14,0 0 7 0,0 0 2 12,-10 0 1 3,-9 0-1-15,0 0 5 0,-4 0-5 12,-4 0 5-12,-6 0-10 21,-2-9 7-21,-5-2-3 13,-1-1 1-13,-5-2 0 14,-4 2-1-14,-1 3 4 0,-4 0-4 12,-7 3 4-12,-8 0-5 14,-3 0 4-14,-6 4-4 14,-4-1 2-14,-1 3-1 20,-3 0 1-20,0 0 0 13,-2 0-2-13,0-1-3 0,-5-1 4 13,3 0-3-13,-1-2 0 14,1 1 2-14,0-2 1 13,-5 1 1-13,-4 0 0 14,-1 0 0-14,3-2 0 14,5 2-1-9,-1-3 2-5,1 0 5 14,-1 1-4-14,-5-5-4 13,8 2 3-13,2-3-1 14,5-1 0-14,3 1 0 14,6 5-2-14,-2-2 6 0,4 4-8 12,3 0 8-12,-1 5-8 14,7 0 0-9,4 0 2 10,6 0-4-15,6 0 2 14,0 0 4-14,3 0 0 0,12 0 0 12,4 0 1-12,12 0 11 14,5-2-7-14,5 2 5 14,7 0-8-14,0 0-1 13,0 0-1-7,0 0-11-6,19 0 8 13,7 0 6-13,10 0 8 14,8 0-7-14,6 2-6 14,5 0 4-14,3 3-2 13,5-3 1-13,6-2-1 14,4 4 0-14,3-3 1 0,5 4-5 19,0-1 9-19,9-3-1 14,-1 3 1-14,4-1-9 13,3-1 5-13,7-2-1 14,-3 2 0-14,0 0 1 14,1-2-3-14,-1 0 7 0,12 0-10 12,4 0 11-12,5 0-11 14,3 0 8-9,3-9-6-5,-2-2 3 14,2-1 0 1,-5 2-2-15,-3-2 5 0,-3 4-1 12,-4-2 0-12,-6 4 3 14,-10 1 1-14,-9 3-12 13,-11 2 6-13,-9 0-2 14,-5 0 2-8,-4 0 0-6,-7 0-1 13,-6 0 4-13,-5 0-6 14,-7 4 8-14,-4 1-10 13,-9-3 6-13,-5 3-3 14,-7-3 0-14,-6 1-2 0,-2-1 3 13,0 0-6-13,0-1 6 20,0-1 1-20,-2 2 4 0,-14-2 5 12,-11 3-3 3,-9 1-4-15,-1-4-1 14,-3 1-1-14,-3 2 0 13,1-2 0-13,-1 4 5 0,-1-4-6 13,-3 1 8-13,1 0-12 14,-6-2 9-9,-2 3-5-5,-4-3 2 14,-4 0 2-14,-7 0 1 13,-2 0-3-13,-5 0 4 14,0 0-2-14,-4 0 3 14,-1-3-2-14,-1-1-5 13,-7 3 2-13,2-1-2 14,-2 2 1-9,2-3 0-5,4-1-4 14,-1 3 9-14,1-6-5 14,-2 4 6-14,5-4-11 13,0 2 10-13,6 1-8 14,5 2 6-14,3 2-6 14,-3 0 2-14,-3 0 1 0,1 0-1 12,2 0 6-6,7 0-8-6,1 0 9 13,6 0-7-13,7 0 2 14,6 0 1 1,9 0-1-15,6 0 0 13,7 0 7-13,7 0-8 0,6 0 16 13,2 0-14-13,3 0 2 13,2 0-2-7,0 0-4-6,0 0-2 14,0 0-3-14,0 0 0 13,0 0 1-13,0 0 1 14,0 0 10-14,0 0-4 14,0 0 0-14,0 0-1 0,0 0 4 12,0 0-4-12,0 0 0 20,2 0 0-20,-2 0-1 0,0 0 4 13,0 0-2-13,0 0 3 14,0 0-6-14,2 0 3 13,-2 0-2-13,3 0 1 14,-3 0 0 0,0 0 0-14,0 0 1 0,0 0-2 13,0 0 2-7,0 0 7-6,0 0-2 13,0 0-3-13,0 0-1 14,0 2 2-14,0-2-1 13,0 0-3-13,0 0 0 14,0 0-3-14,0 4 2 14,0 6-18-14,0 3 3 13,0 4-65-7</inkml:trace>
    </iact:actionData>
  </iact:action>
  <iact:action type="add" startTime="231137">
    <iact:property name="dataType"/>
    <iact:actionData xml:id="d25">
      <inkml:trace xmlns:inkml="http://www.w3.org/2003/InkML" xml:id="stk25" contextRef="#ctx0" brushRef="#br0">11963 9276 0 0,'-22'0'3'1,"-5"-2"16"13,1 2-18-13,-7 0 7 14,-4 0-6-14,-5 0 4 13,0 0-3-13,-5 0-1 14,-2 0 4-14,-2 0-2 14,-1 0 6-9,1 0-7-5,0 0-2 14,4 0 0-14,1 0 0 13,3 0 0-13,5 0 1 14,0 0-2-14,7 0 3 14,0 0-2-14,2 0 3 13,4 4-6-13,-2 2 4 14,3 0-3-8,6 0 2-6,5-4-1 13,2 2 0-13,6-4 1 14,3 3-1-14,-1-1 4 13,3-2-8-13,0 0-2 14,0 0-4-14,0 0-5 14,21 0 12-14,5 0 3 13,6 3 1-7,1-3-1-6,2 2 1 13,4 0-7-13,3 3 10 14,4-5-8-14,4 5 4 0,1 1-1 13,0 0-3-13,9-2 3 13,-2 2 0-13,2-4 1 14,1 1-4-14,-6-1 8 14,1-2-10-9,-6 3 11-5,0-1-10 14,2 0 5-14,2-2 0 13,4 0 0-13,0 0 0 14,-5 0-2-14,-2 0 6 14,-4 0-7-14,-5 0 8 13,-2 0-10-13,-9 3 5 14,-2 6 0-9,-6 0-2-5,-3-2 0 14,-5 4 1-14,-3-4-1 14,-5 1-2-14,-1-1 5 13,-2 0-5-13,-1-3 2 14,-1 3 1-14,-2-3-2 0,0-1-2 13,0-1 4-13,0 3 1 20,-11-3 9-20,-7 1-9 0,-2-1 7 12,-4 0-5-12,-8-2 0 14,-3 0 2-14,-4 0 1 14,-7 0-5-14,-6 0 2 13,-3 0-2-13,-10 0 1 14,-4 0 0-14,-2 0 3 13,-5-4 0-7,-2 3-1-6,-2-1-6 14,-3 2 3-14,-4 0-1 13,5 0 0-13,6 0 1 14,7 0-1-14,11 0 3 13,4 0-2-13,8 0 3 14,1 0-3-14,9 0 4 14,7 0-3-9,5 0 5-5,6 0 0 14,7 0-6-14,2 0 0 13,5 0 3-13,2 0-1 0,2 0 0 13,0 0-2 2,0 0-9-15,2 0-10 0,13 0 19 12,7 3-1 3,10 8 2-10,3-1-2-5,6 0 2 0,7 0-6 13,4-3 10-13,2 0-10 14,4-2 5-14,6-3 0 13,9-2-1-13,6 0 1 14,3 0 1-14,0 0 0 14,1 0 1-14,0-7 0 13,-1 0 0-7,-2-2 3-6,-5 1-5 13,-7 0 1-13,-11 1-1 14,-5 4 0-14,-9 1-2 14,-8 2 2-14,-8 0-2 13,-10 0-3-13,-5 0 4 14,-10 0-1-14,-2 0-13 14,0 0 3-9,0 0 12-5,-14 0 17 14,-10 0-3-14,-10 0-13 13,-6 0 5-13,-4 0-4 0,-7 0 3 13,-7 3-1-13,-5-1-8 14,-3 0 5-14,-8 1-2 13,-2-3 1-13,-4 0 0 14,-3 0 0-9,-6 0 4-5,-3 0 2 14,4-8-5-14,1-1 10 14,2 2-10-14,7 0 6 13,-2 3-6-13,-3 3-2 14,1 1 1-14,-8-3-5 13,-3 3 4-13,-3-1-3 14,-2-3-3-8,2-5 14-6,5-1-7 13,-2-2 2-13,1 0-2 14,-5 1 0-14,2-2 0 13,-1 1-2-13,0-2 4 14,-1 2 9-14,3 4-8 0,-3 5-3 13,4 3-3-13,1 0 1 20,-1 0 2-20,-1 7 0 0,-1 3-1 13,-1 0-1-13,-2-2-2 13,-1 1 8-13,4-7-8 14,1 0 6-14,0-2-4 13,5 0 1-13,-2 1 0 14,2 3-7-14,-3 1 8 20,1-4-2-20,2 2 4 0,2 1-3 13,3 1 1-13,1 4 0 13,4-2-4-13,0 3 2 14,-4-1 0-14,-2 1 2 14,0-2-1-14,1-3 1 13,-1 0-4-13,3-3 8 14,1-2-4-9,1 0 2-5,2 0-3 14,5 0 2-14,1 0 0 14,5 0-1-14,5 0 2 13,2 0-5-13,2 0 6 0,2 0-7 13,1 0 8-13,5 0-8 14,1 0 2-14,0 0 0 20,4 0 1-20,1 0 1 13,-1 0 0-13,5 0 3 0,3 0-5 13,-1 0 6-13,2-2-5 14,2-1 6-14,1 3-9 13,0 0 4-13,-1 0 0 14,-1 0 0-14,1 0-1 20,1 0-3-20,-1 3 8 0,0-1-5 13,5 0 2-13,0-2 1 13,3 0 2-13,2 0-1 14,-1 0 0-14,2 0 0 14,4 0-3-14,-1-4 4 13,1-1-8-13,2 1 8 14,-1 3-8-9,5-2 7-5,-1 2-6 0,3 1 4 13,5-3-1 2,0 3 0-15,4 0 0 13,2 0-1-13,0 0 1 0,0 0-2 13,0-1-6-13,0 1 2 13,0-3-2-13,0 3 8 14,0 0 4-8,10 0 0-6,-1 0-4 13,1 0 2-13,0 0-3 14,5 0 6-14,-1 0-7 13,5 0 5-13,8 0-6 14,2 4 3-14,7 0 0 14,7-1 0-14,3-3-1 20,8 0-2-20,4 0 6 0,0 0-2 13,2 0 1-13,2 0-2 13,3-4 2-13,4-3-2 14,9 1 0-14,2 1 1 13,5-3-1-13,0 4 1 14,-7-1-3-14,-3 3 7 0,2 2-8 19,0 0 7-19,2 0-8 14,-2 0 5-14,1 0-2 13,-2 0 1-13,2 7-1 14,1 2 0-14,0 1 2 0,4 1-3 13,2-4 4-13,2 0-3 13,-1-3 3-13,3-3-3 20,3-1 2-20,1 0-1 14,8 0 0-14,6 0 1 0,-2 0-1 13,-1 0 3-13,-4-1-2 13,1-3 4-13,-1 1-10 14,3-1 5-14,0 4 0 14,-5 0 0-14,2 0-1 20,-4 0 0-20,0 0 2 0,0 0-5 12,-5 0 8-12,-2 0-7 14,-2 0 6-14,-3 0-4 14,6 0 1-14,1 0 0 13,-4 0 0-13,0 0 3 14,-6 0-9-14,-8 0 12 0,3 2-11 19,2 5 11-19,2-4-12 14,1 1 6-14,-6 1 0 13,-6-1 0-13,-1 1-2 14,-8 0 1-14,-8 0 2 0,0-1-3 13,-8 0 5-13,-1-1-5 13,-3 1 3-13,-2 1-2 14,0 0 0-9,-4-1 1 10,-1-1 0-15,-2 4-1 0,-2-5-5 13,-4 0 12-13,-4 0-8 13,-2-2 7-13,-6 0-6 14,-4 0 3-14,-5 0-2 13,-4 0 1-13,0 0 1 0,0 0 0 20,0 4 0-20,0-2 2 13,0 0 0-13,0-2-3 14,-4 0 2-14,-8 0-2 0,2 0 2 12,-3 0-6-12,-8 0 2 14,3 0 1-14,-4 0-1 14,-4-2 6-14,-6 0-10 13,-4 2 11-7,-6-3-10-6,-2 3 6 13,-3 0-2 2,-5 0 0-15,4 0 0 14,-8 0-2-14,0 0 5 0,-4 0-7 12,-3 0 9-12,-3 0-10 14,-3 0 6-14,-5 0-2 14,-2 0 1-9,0 7-2-5,-1 1 2 14,-4 0-2-14,-2 1-2 13,-4-2 8-13,3 0-4 14,1-4 4-14,3-1-8 14,5-2 5-14,0 0-1 13,-4 0 0-13,-4 0 0 14,-4 2-1-9,-2 0 3-5,-3 0-4 14,-1-1 5-14,1-1-6 14,-3 0-2-14,1 0 5 13,-2 0-3-13,0-1 3 14,-2-5 0-14,2-4 0 0,-2 1-1 13,-2 2 5-13,2-1-1 13,0 0 4-7,6 2-11-6,3 3 4 13,0 2 0 2,-3-1-1-15,-1 2-3 14,-3-2 3-14,1 2-6 0,-3 0 4 12,1-2 4-12,3 2-4 14,-3 0 1-14,1 0 0 13,2 0 1-7,3 0 1-6,0 7-1 14,1-2 3-14,1 1-5 13,2-5 6-13,4 2-3 14,10-1 4-14,2 1-8 14,6-3 6-14,4 0-2 13,-1 0 2-13,0 0-1 14,-1 0 0-9,3 0 3-5,2 0-2 0,5 3 2 13,0-1-7-13,5 0 6 14,2 0-6 0,1 1 6-14,7-3-3 14,3 0 0-14,6 0 1 0,0 0 6 12,6 0-3-12,6 0 10 14,1 0-14-8,9 0 19-6,1 0-17 13,4 0 1-13,0 0-3 14,2 0 2-14,0 0-4 13,0 0 2-13,0 0-4 14,0 0-4-14,0 0 7 14,2 0-4-14,4 0 5 13,5 0 0-7,1 0 1-6,-1 0-1 14,-3 9 0-14,2-4-5 0,-4 2 10 12,3 3-10 3,2 0 3-15,-2 4 0 0,4 3-29 12,1-2-26-12</inkml:trace>
    </iact:actionData>
  </iact:action>
  <iact:action type="add" startTime="258703">
    <iact:property name="dataType"/>
    <iact:actionData xml:id="d26">
      <inkml:trace xmlns:inkml="http://www.w3.org/2003/InkML" xml:id="stk26" contextRef="#ctx0" brushRef="#br0">21825 8418 11 0,'0'-8'8'1,"0"2"3"13,-13 0-10-13,-7 3-2 14,-1 3-4-14,4 0 3 13,-1 0 1-13,5 0 2 14,-1 0 1-14,3 0 1 14,-3-3 5-14,4 1-6 0,-3-2 4 19,-3 0-6-19,-1 0 3 0,0-2 4 12,-5-1-3-12,-5 0-4 14,-2-2 4-14,-2 2 1 14,-3-2-4-14,-6 4-1 13,-7 0 3 2,-3 4-4-15,-11 1 1 0,-3 0 0 13,-8 0 0-8,-3 0 0 10,-2 0-4-15,0 0 8 13,1 0-3-13,0 0 3 0,-2 0-6 13,3 0 4-13,-2 0-2 14,6-2 0-14,7-3 1 13,1 0-1-13,7-4 3 14,3 1 0-9,1 1-2-5,2-2 4 14,-2 4-1-14,-4 0-7 14,0 3 3-14,-6 2-1 13,-5 0-2-13,1 0 3 14,-6 5-3-14,-2 8 7 14,1 2-8-14,1-3 9 0,6-2-9 12,3-7 7-6,5 4-4-6,0-4 2 13,4 4-2 2,2-1-1-15,2 2 2 14,1-1 2-14,3 6 0 0,-2 1-3 12,2 5 3-12,-6 6-4 14,-1 3 2-14,-5 4 0 13,0 2-1-7,1 0 1-6,9-2-6 14,6-6 12 0,11-2-9-14,6-3 9 0,3 2-12 13,7 3 6-13,-1 5 0 13,5 1-3-13,1 0 3 14,4 0-2-14,6-4 1 14,0-2-6-9,0-6 8-5,0 2-2 14,6-4-6-14,6 0 6 13,3 1 1-13,1-2 0 14,4 3-1-14,4 1 3 14,5-1-4-14,7-1 4 13,7 2 0-13,3-1 5 0,1 0-8 13,5 1 2-7,-1-1-1-6,-2 3 2 13,3 0-2-13,-2 3 0 14,4-1 0 0,2 3 1-14,4-2 1 0,7 2-4 13,1-2 4-13,11-2-7 14,2-2 5-14,2-4-1 13,9-2 1-7,-1-4 0-6,1 1 3 13,-1-6 0-13,-4 0-2 14,-6-2 2-14,-2-3-6 14,-5-2 6-14,-5 0-3 13,0 0 1-13,3 0 0 14,1 0-1-14,-1-9 1 14,1-1 3-9,-2-2-3-5,-3 2 6 0,-4 0-3 13,-1 1-8-13,-3-1 4 13,-2 0 0 2,0-4-1-15,-3-1 1 14,-3-8-2-14,-1 0 4 13,-7-3 3-13,-3-3-2 0,-3 0 4 13,-9-3-7-8,-2 1 8-5,-6-3-2 14,-3 0 3-14,-5-2-4 14,-5-3-3 0,-8-2 4-14,0-1-4 0,0-6 4 13,0 3-1-13,-10-1-10 14,-3-2 8-14,-1-1-3 13,1 4 0-7,0 0 1-6,-5 6-2 13,-2-2 7-13,-5 1-13 14,-1 0 11-14,-7-1-4 14,-6 3 0-14,-3 3 0 13,-7 1-1-13,-7-1 1 14,-6 3-1-14,-3 4 1 13,1 5-2-7,-5 0 4-6,0 7-4 0,-7 0 0 13,-5 4 2-13,1 0-4 13,2 4 2-13,5 0 2 14,6-1 0 1,5 0-4-15,-2-1 11 13,2 0-8-13,-2 4 7 0,-5 0-12 13,2 1 6-8,0 5-2-5,-2 0 1 14,4 0 2-14,-4 0-2 14,5 0 2-14,1 9-1 13,5-4 2-13,7 2-4 14,7 1 6-14,5 0-8 13,3 1 4-13,5-2 0 14,2 3-2-8,0 2 4-6,0 2-6 13,2 2 10-13,4 3-10 14,-4-2 10-14,2 5-12 13,-4 0 8-13,0 3-2 0,-2-3 0 13,0 2 2 2,2 2-2-15,-7 4-2 13,1 1 2-13,3 4 0 5,-1-4 2-5,4 1 1 13,9-5-6-13,-3-1 3 14,10 3-2-14,4-2 0 14,0 8 1-14,3-2-2 13,1 3 6 2,5 2-8-15,0-1 11 0,0-3-13 13,0-1 8-8,5 0-2-5,5-3-4 14,4 2 5-14,1 0 0 13,6 3 1-13,3 2-2 14,5-3 2-14,5 1-2 14,-1-3 4-14,3-4-7 13,-1 0 5-13,4-2-1 14,1-1 0-9,2 1 0-5,7-1-5 14,9-2 11-14,9-4-2 14,6-1-3-14,5-1-2 13,-5-2 3-13,2-3-2 0,-4 0 0 13,-3 0 1-13,4-1-2 14,4-1 5-14,6-4-4 13,1-2 2-7,1-1-2-6,-3-3 5 13,-1 0-9-13,-2 0 7 14,0 0-3-14,1-3 0 14,-4-3 0-14,-4-1-4 13,-3 0 9-13,-4-4-5 14,-2-1 6-14,1-5-11 13,3-3 6-7,-1-4-1-6,2-7 3 14,-5 2-3-14,-2-5 0 13,-8-1 3-13,-5-3 1 14,-11 2-2-14,-5 0 4 13,-9 0 0-13,-4-1-5 14,-10 3-1-14,-3-2 0 14,-5 0 0-14,0-4 1 4,0 0 1-4,-7-1 2 14,-8-3 0-14,-3 5 3 13,-2-5-8-13,-4 1 4 14,-5-2 0-14,-7 1-3 14,-7 0 2-14,-1-2-2 13,-8 0-1 2,-1 5 1-15,-5-2 2 4,-3-2-2-4,1 0 1 14,-2 1-4-14,-7 5 4 14,0 6-2-14,-5 3 0 13,1 7-1-13,2-2 1 14,5 9 2-14,7-1-5 14,3 4 7-14,5 3-6 13,1 1-1-7,4 4 4-6,-1-2-2 13,-2 7 1-13,-4 0-2 14,-5 0 3-14,-3 0 0 14,-1 0 0-14,2 0 0 13,-3 7 3-13,3 7-6 0,0 3 3 13,-2 6-1-13,-5 7 1 14,-3 2 0-9,-1 8-5-5,0 3 9 14,9-2-8-14,2-1 8 13,6-1-6-13,9-4 5 14,3-4-6-14,6-2 6 14,9-5-5-14,5-3 2 13,7-3-4-13,5-4 4 14,6 0-3-9,4 0 1-5,0 2-6 14,0 0 1-14,14 0-1 14,3 3 7-14,6 0-4 13,-3 3-3-13,2 5-5 14,2-3-24-14,3 2 13 13,2-1-24-13</inkml:trace>
    </iact:actionData>
  </iact:action>
  <iact:action type="add" startTime="261921">
    <iact:property name="dataType"/>
    <iact:actionData xml:id="d27">
      <inkml:trace xmlns:inkml="http://www.w3.org/2003/InkML" xml:id="stk27" contextRef="#ctx0" brushRef="#br0">24079 8462 17 0,'-32'-18'7'15,"1"-2"12"-14,2 3-13 14,0 2 1-14,-4 4-3 13,0-2-4-13,-1 3 0 14,-3 1 0-14,1 2 0 0,-5-2 1 13,-1 6-4-13,-3 1 6 20,-3-3-6-20,-8 4 8 0,-2-3-8 13,-5 0 5-13,1-3-2 13,-5 1 0 2,-2 1 0-15,0 0 2 0,0 3 2 12,-3-1-1-12,1 0 1 14,0 3-4-14,2 0 0 14,2 0 0-9,2 0 1-5,5 0-1 14,2 0 0-14,0 0 3 13,-3-4 1-13,-1 0-2 14,-7-1 7-14,3 2-8 14,-3 1 5-14,1 2-5 13,4 0 2-13,-5 0-3 14,2 0 0-9,-9 10-4-5,-2 3 9 14,-2-1-6-14,-1 2 5 14,6-3-7-14,2 4 3 0,1-1 0 12,3 1 0 3,4-1 0-15,3 3 0 0,6-3 2 13,5 2-1-13,6-5 1 20,5 4-1-20,8-1 4 0,9-2-10 12,2 0 5-12,7-2 0 14,4 2-4-14,1 3 2 14,-1-1-2-14,2 1 8 13,1 3-5-13,-1 2 8 14,0 6-13-14,0 4 11 13,-3 2-5-7,4 1 0-6,0-1-2 14,3-2 0-14,4-2-1 13,0-4 1-13,0-2 4 14,0 0-6-14,0 0 5 14,16 0-1-14,3 1 0 13,4-2 4-13,6 2-4 14,2-4 3-9,2 3-3-5,3 0 3 14,2 0-6-14,-2-1 15 14,4 3-15-14,-1-4 6 0,6 2-5 12,2 2 2-12,4-2 0 14,5 2 0-14,2-2 6 13,5-2-10-13,-5 1 8 21,2-4-8-21,2-1 8 0,3 0-8 12,1-4 8-12,-1-1-4 14,-1-2 0-14,0-1 0 13,-4 0 1-13,5-1 1 14,-1-4-1-14,7 3 3 14,0-3-8-14,3-1 8 13,-1 0-4-7,-5-2 0-6,-3 3 0 14,-3 2-4-14,7-3 4 13,0 0-2-13,5-2 4 14,1 0-3-14,1 0 6 13,6-2-10-13,3-10 4 14,4-5 0-14,5 1 0 0,-1-2-2 19,-1 2 1-19,-10 2 4 14,-3 0-5-14,-6 3 10 0,-4-1-12 12,-3 5 6-12,0 2-2 14,-1-2 0-14,-5 3 1 14,-2-2 0-14,-3 3 2 13,-6-4-5-13,1 2 6 20,-4-2 0-20,-1 0 0 0,-5-2-6 13,-3-7 0 2,4-5 3-15,-5-6 0 0,-3-4 0 12,-2 1 4-12,-6 0-1 14,2 2 3-14,-6 2-3 14,0-1-1-14,8-2 0 13,0-2 0-7,2 0 0-6,2-1 0 13,-6 5 2-13,-4 3-4 14,-4 1 7-14,-5 3-3 14,-5 0-7-14,-5-2 4 0,-4 2-2 12,0-5-7 3,0-2 7-15,-7-4-2 0,-11 1 3 19,-5-4 0-19,-6 1 4 14,-8 1-3-14,-3-3 5 0,-4 4-5 12,-5 2 0-12,-3 3-2 14,-1-3 2-14,-3 3 1 14,1 3-2-14,-6 0 0 13,1 2-2-13,-2 3 7 14,-7-1-7-9,-1 5 7-5,-5 0-10 14,-1 6 7-14,-2 0-4 14,0 1-2-14,-2 4 4 13,-3-1-2-13,-6 0 7 14,-2 4-8-14,-7-1 9 13,-3 1-11-13,-1 0 7 14,-1 0-4-8,0 0 4-6,3 0-2 13,5 0 0-13,5 0 1 14,3 0-5-14,7 0 10 13,2 0-8-13,-2 0 5 0,4 0-4 13,2 0 1-13,3 0 0 14,9 0 0-14,4 0 0 20,4 1-3-20,3 3 6 14,2 3-5-14,2 0 9 0,-2 3-14 12,0 2 9-12,3 2-5 14,1 4 3-14,0-2 0 13,0 4-2-13,3 1 4 14,-1-4-7-14,1 3 11 14,3-1-9-9,-2 3 8-5,5 2-10 14,3-2 7-14,4 4-4 13,4-2 2-13,3 2-2 14,4 4 1-14,0 0 2 14,7 2-8-14,5 5 11 13,4 2-9-13,2 2 1 14,0-1 1-9,0-2 1-5,13-2 0 14,5 0-3-14,4-2 10 14,0-2-8-14,3 1 10 0,4-4-11 12,-2 5 9-12,2-2-6 14,-2 2 2-14,2 1 0 14,-3-3-1-14,3 0 0 20,2-1-2-20,0 1 5 13,8-3-5-13,3 0 8 0,3-3-12 13,3-1 9-13,6-2-3 14,2-2 0-14,-6-3 2 13,4 2-2-13,0 0 1 14,-1-4-4-14,6 3 8 13,3-3-8-7,2-2 10-6,5 0-12 14,2-7 5-14,6 0 0 13,3-3 0-13,4-4 2 14,11 0-4-14,5 0 6 14,4 0-4-14,6 0 5 13,-6 0-10-13,-3-6 7 14,-1 0-2-9,-2-2 0-5,2-2 0 14,1 0-2-14,-6-3 2 14,-1-1-5-14,-5 0 12 0,3-4-12 12,1 0 12-12,1-2-8 14,-5 2 2-14,-11 0-2 13,-9 1 0-13,-9-4 1 21,-2-4-2-21,-4 4 7 13,-3-4-6-13,0 6 5 0,-7 1-8 13,-3 0 7-13,-7 1-3 13,-3 0 0-13,-2-3 1 14,0-1-1-14,2-2 0 14,0 0 2-14,-2-5 2 13,-4 3-8-7,-6-1 12-6,-5-2-8 13,-5 3 0-13,-7-3-1 14,0 2 0-14,-2 1 2 14,2-4-2-14,-2 5 7 13,0 2-10-13,0 0 4 0,0 1 0 13,-2 0-2-13,-11-3 2 20,-5 2-5-20,-2-3 5 14,-4-1 0-14,-5 1 3 0,-4-4-3 12,-8 3 3-12,-3-4-3 14,-6 6 5-14,-8 0-5 14,0 4 4-14,-2 4-6 13,0-2 2-13,-1 4-2 14,3 2 2-9,4 2 0 10,-2 3-5-15,2 6 10 0,-2 1-10 13,0 0 10-13,1 0-10 13,-1 0 5-13,5 0-1 14,-1 0 1-14,4 0 0 14,-4 1-5-14,3 4 12 13,0-3-8-7,-7 3 7-6,-2-2-12 13,-6 1 7-13,-3-2-1 14,1 1 2-14,0 0-2 14,1-3 0-14,1 2 3 13,-3 2-6-13,1-2 7 0,-1 4-6 13,-1 0 6-13,6-3-7 13,2 3 3-7,4-5 0 9,7-1 0-15,2 0 1 13,7 0-7-13,1 0 14 0,-2 0-7 13,1-10 6-13,-2 0-11 13,-3-3 4-13,-1 6 0 14,-4 2 0-14,-1-2 0 14,2 1-1-9,0-2 1-5,2 3-1 14,2 0 4-14,3-1-6 13,-1 2 6-13,4-1-6 14,-7 0 3-14,0-2 0 14,-1 2 0-14,1 3-1 13,1-3-4-13,7 5 10 14,0 0-6-9,3 0 5-5,1 0-8 14,-2 0 4-14,3 0-2 14,4 7 2-14,-5 3-1 13,5-3 0-13,-2 4 2 14,-2 1-4-14,-3-1 7 0,1 6-5 13,-5-3 2-13,1-1-2 13,2 1 0-7,-1 1 1-6,7-3 0 13,-3-2 2 2,8 0-8-15,5-4 12 14,6-1-7-14,8-2 6 0,7-3-10 12,0 0 5-12,0 0-1 14,0 0-3-14,0 0 0 14,0 0 0-9,0 0 2-5,0 0-2 14,0 0 8-14,0 0-7 13,0 0 9-13,0 0-7 0,0 0 2 13,0 0-1 2,0 0 0-15,0 0 2 0,0 0-1 12,0 0 2-12,0 0 2 14,0 0-1-9,0 0-7-5,0 0 4 14,0 0-2-14,0 0 0 14,2 0-4-14,-2 0 4 13,0 0-2-13,0 0 0 14,3 0 6-14,-3 0-6 14,2 0 6-14,-2 0-3 13,0 0 0-7,0 0 1-6,0 0-1 13,0 0 1-13,0 0-5 14,0 0 9-14,0 0-4 14,0 0 6-14,0 0-11 13,0 0 6-13,0 0-2 14,0 0 0-14,0 0 0 13,0 0-2-7,0 0 5-6,2 0-6 14,-2 0 6-14,0 0-6 13,0 0 6-13,0 0-8 0,0 0 5 13,0 0-1-13,0 0 0 13,0 0 1-13,0 0-5 14,0 0 10-14,0 0-6 20,0 0 10-20,0 0-13 0,0 0 8 13,0 0-4-13,0 0 0 14,0 0 3-14,0 0-3 13,0 0 0-13,0 0-3 14,0 0 6-14,0 0-6 13,0 0 5-13,0 0-5 14,0 0 0-8,0 0 1-6,0 0 1 13,0 0-2-13,0 0-1 14,0 0 8-14,0 0-8 13,0 0 9-13,0 0-9 14,0 0 7-14,0 0-4 0,0 0 1 13,0 0 0-13,0 0 0 20,0 0 0-20,0 0 0 0,0 0 2 13,0 0-3 1,0 0 3-14,0 0-4 0,0 0 1 13,2 0-2-13,5 4-6 13,6 1 3-13,1-2 3 14,-3 3-19-14,2 2-23 14</inkml:trace>
    </iact:actionData>
  </iact:action>
  <iact:action type="add" startTime="272239">
    <iact:property name="dataType"/>
    <iact:actionData xml:id="d28">
      <inkml:trace xmlns:inkml="http://www.w3.org/2003/InkML" xml:id="stk28" contextRef="#ctx0" brushRef="#br0">13622 9413 0 0,'2'0'7'1,"-2"-2"-4"0,0 2 1 12,0 0-2-12,2-2-2 14,-2 2 0-14,0 0-3 13,0 0 1-13,0 0 4 14,0 0-8-14,7 0 2 14,-1 0 2-14,6 0 2 13,-1 0 0-7,3 0 3-6,-1 0-3 14,2 0 0-14,1-3 3 13,4-1-3-13,0 1 2 14,2-2-4-14,3 5 5 13,2 0-6-13,2 0 3 14,4 0-1-14,1 0 1 0,3 0 0 19,3 0-2-19,5 8 4 0,5 3-2 13,2-1 4 1,4-1-7-14,4 2 5 0,-2-4-2 13,1 1 0-13,-4-4 2 14,1 1-2-14,-3-3 1 13,1 0 1-13,0-1 0 14,-5 3-1-9,-3-4 1-5,2 3-4 14,-4-3 3-14,5 0-1 14,2 0 0-14,0 0 1 13,5 0-3-13,-2 0 5 14,-4 0-4-14,4 0 6 14,-9 0-10-14,2 0 8 13,-4 0-3-7,-6-5 1-6,3 5 1 13,-2 0-2-13,7-2 3 14,3 2-2-14,8-1 3 14,6-5 1-14,1-1-2 13,1 2-5-13,-4 0 5 14,1 0-6-14,-3 1 3 0,0 0 0 19,-2 0-2-19,0-1 4 0,-5 2-2 13,-2-4 3-13,2 4-4 13,-1-4 2-13,2 3 0 14,2 1-1-14,0-2 0 14,-6 1-2-14,-3 2 2 13,-3 2 0-13,-6-2 0 14,-2 2 1-9,-3-1 4-5,-7 1-9 14,-1 0 6-14,-7-3-3 14,-8 3 1-14,-3 0 0 13,-5 0-5-13,0 0 13 14,0 0-13-14,0 0 8 13,0 0-6-13,0 0 5 14,0 0-4-8,0 0 4-6,0 0-2 13,-11 0 6-13,1 0-4 14,-3 0 3-14,-3 0-4 14,1 0 2-14,-3 0 2 0,-2 0-8 12,-6 0 4-12,-6 0-1 14,-1 0 0-14,-10 0 0 13,3 0-4-7,-9 0 8-6,-6 0-6 14,-11 0 8-14,-7 0-12 13,-9 8 7-13,-6 1-1 14,-1-4 0-14,-2 4 0 13,3 1 0-13,-4-2 0 14,3-3-3-14,4 2 6 14,7-6-6-9,7-1 4-5,2 0-5 14,9 0 7-14,-3 0-3 13,5 0 0-13,0-1 0 14,2-6-3-14,5 6 7 14,0-2-7-14,2 2 8 13,1-2-10-13,4 3 7 0,-1-3-4 19,3 1 2-19,-2 0 0 14,-1-1 0-14,-1-1 2 0,3 4-1 13,3-3 0 1,9 1 5-14,2-1-3 0,4-1 0 13,2-1-1-13,0-4-1 14,0 2-1-14,1-2 0 13,-3-3 0-7,0 3 3-6,-1-3-2 13,0 1 1-13,1 2-2 14,-2-3 4-14,0 7-5 14,5-4 1-14,2 4-1 13,4 1 1-13,3 1 0 14,1-2-4-14,4 1 8 14,1 2-4-9,3 0 5-5,2 2-9 14,2 0 4-14,0 0-1 13,0 0-5-13,0 0-12 14,0 0-1-14,2 0 7 14,11 0 7-14,5 0 10 13,1 8-5-13,6-2 3 14,0 2-3-9,4 0 0-5,0 1 0 14,4 3 0-14,3-1 0 0,5 1 2 13,1 2-1 1,2 0-2-14,5-2 4 0,1 0-5 13,-2-2 4-13,1 0-2 13,-2-1 0-13,2-4 0 14,-2 2 0-8,-3-2 5-6,6-1-6 13,0 0 6-13,6-2-8 14,7 3 6-14,3-3-5 14,6 1 4-14,-3-1-2 13,-2-2 0-13,-3 0 0 14,4 0-4-14,-6 0 9 13,3 0-6-7,-1 0 4-6,-3 3-5 14,1 1 2-14,-2-1 0 13,3-1 0-13,1 3 0 14,3-3-3-14,-3 0 6 0,4-2-6 12,-1 0 7-12,-3 0-8 14,-2 0 7-14,-1 0-4 20,-8 0 1-20,-4 0 0 14,-6 0 0-14,-8 0 0 0,1 0-4 12,-1 0 8-12,1 0-3 14,0 0 2-14,4 0-4 14,-2 0 2-14,-1 0-1 13,0 0 0-13,-2-4 0 14,-6-3 0-8,-4 4 5-6,-8 1-3 13,-5 0 3-13,-5 2-10 14,-5 0 7-14,-2 0-4 13,0 0-2-13,0 0 4 14,0 0-2-14,0 0 4 14,0 0 2-14,0 0-2 13,0 0 13-7,0 0-14-6,-2 0 11 13,-8-3-8-13,-5 1-1 14,-3-3-2-14,-2-2 2 14,-2 3-3-14,-3-1 2 0,-2 1-3 12,-2 0 6-12,-2-1-10 14,-5 4 7-14,-1-3-4 20,-6 1 2-20,1 3 0 14,2 0-1-14,-7 0 1 0,-2 0-5 12,-4 0 10-12,-8 0-11 14,-3 0 12-14,-1 0-11 14,-4 0 5-14,-5 0 0 13,0 0 0-13,1 0 0 14,0 0-2-9,1 3 4-5,3-3-2 14,2 0 5-14,3 0-10 14,2 0 7-14,4 0-3 13,0 0 1-13,2 0 0 14,0 0-1-14,0-3-3 0,3 1 2 13,-1 0 4 1,1-1-5-8,1 1 9-6,1-1-11 13,2-1 5-13,2 2 0 14,0 1-2-14,2-1 2 0,3-1-1 13,-4 1 2-13,1 2-5 13,-1 0 9-13,-4 0-9 14,3 0 7-14,3 0-6 20,1 0 5-20,5 0-2 14,3 0 0-14,-1 0 1 0,3 0-6 12,0 0 10-12,2 0-6 14,1-6 6-14,-1 2-6 13,0-4 4-13,2 4-5 14,-2-1 2-14,4 0 0 14,0 5-1-9,2-2 4-5,1 0-6 14,-1 2 6-14,-1-2-6 14,-1 1 2-14,-4 1 0 13,0-2 2-13,2-1-1 14,-2 3 0-14,2-2 1 13,-2 2-7-13,-1 0 12 14,1 0-8-8,0 0 7-6,2 0-8 13,2 0 4-13,5 0-2 14,1 0 1-14,6 2 0 0,9-2 0 12,-2 0 0-12,8 0 0 14,0 0 1-14,0 0-2 14,0 0-13-14,0 0 0 13,5 3 0-7,6 2 14-6,2 4 0 13,3 0 2-13,1-5 1 14,0 4-1-14,-1-2 0 14,-1-1 3-14,1-2-9 13,-1 1 7-13,3 1-5 14,2-1 4-14,4-3-2 14,3 3 0-9,6-4-2-5,5 3 2 14,7-3 2-14,7 0 1 13,1 0 1-13,0 0-8 14,1 0 4-14,-3 0 0 14,-2 0 0-14,3 0 1 0,-6 0-5 12,-1 4 8-12,-3 3-5 20,1 1 5-20,-1 0-7 14,0-1 5-14,1-4-2 0,-1-1 1 13,1 0-1-13,-3 1 0 13,-1-3 0-13,2 2 1 14,-1-2-1-14,0 0 1 13,3 0 3-13,-1 0-6 14,7 2 2-8,-3-2 0 8,6 3 0-14,0-1 0 0,-2 0-3 13,8-2 6-13,0 0-1 14,-2 0 1-14,0 0-5 13,0 0 3-13,-1 0-2 14,9-2 1-14,4-1 0 13,1-1-1-7,2-1 3-6,-1 3-3 14,-6-1 3-14,1-1-4 13,-5-3 4-13,-2 0-3 0,-4-4 1 13,-4 4 0 1,0-1 0-14,-8 1 0 0,1 3-1 13,-10 2 6-13,-4 2-8 14,-5 0 6-9,-2 0-6 10,-4 0 0-15,0 0 1 13,-4 6 1-13,-1 1 1 0,-2-4 0 13,0 2 1-13,-2-1 1 14,0-3-2-14,0 4 2 13,-3-5 3-13,-3 1-6 14,-1-1 2-9,-2 0 0-5,0 0 0 14,0 0 0-14,0 3 6 14,0-3-7-14,0 0 15 0,0 0-15 12,0 0 16 3,0 0-5-15,0 0 1 0,0 0-1 13,0 0-1-13,0 0-10 20,0 1 5-20,0-1-2 0,0 0-3 12,0 0 0-12,0 0-1 14,0 0 0-14,0 0-5 14,0 0 3-14,0 0-3 13,0 0-5-13,0 0 3 14,0 0-17-14,0 3 12 14,0 1-23-9,0 1 14-5</inkml:trace>
    </iact:actionData>
  </iact:action>
  <iact:action type="add" startTime="281891">
    <iact:property name="dataType"/>
    <iact:actionData xml:id="d29">
      <inkml:trace xmlns:inkml="http://www.w3.org/2003/InkML" xml:id="stk29" contextRef="#ctx0" brushRef="#br0">5800 10244 1 0,'-2'0'0'15,"-1"0"0"-14,-1 0-1 14</inkml:trace>
    </iact:actionData>
  </iact:action>
  <iact:action type="add" startTime="282101">
    <iact:property name="dataType"/>
    <iact:actionData xml:id="d30">
      <inkml:trace xmlns:inkml="http://www.w3.org/2003/InkML" xml:id="stk30" contextRef="#ctx0" brushRef="#br0">5800 10244 9 0,'-114'84'17'1,"114"-84"-10"13,0 0-7-13,-2 0 8 14,2 0-6-14,0 0-2 13,0 0-5-13,0 0 4 14,0 0-3-8,0 0 4-6,0 0-9 13,0 0 7-13,0 0-7 14,0 0 8-14,0 0-2 13,0 0-5-13,0 0 7 14,9 0 2-14,2 0 5 14,2 0-4-14,-1 0-4 0,-2 0 4 12,1 0-2-6,3 0 2-6,-1-3-1 13,1-1-1-13,1-1 1 14,-1 3-2-14,1 2 3 14,3-3-4-14,0-1 3 13,2 2-3-13,0 2 2 14,2-3 0-14,3 3 0 14,-1 0 0-9,1-1-1-5,4 1 4 14,0 0-3-14,0 0 5 13,2 0-10-13,-2 0 8 14,0 0-5-14,3 0 2 14,-5 0 0-14,2 1-1 13,0 4 2-13,-4-1-1 9,7-1 0 1,-6-1 2-10,4 5 0 14,1-2-4-14,0 6 0 14,2-1 2-14,6 1 0 0,1-2 0 12,2 3-3 3,1-4 8-15,-1 0-8 13,-3 0 8-13,2 0-10 14,-1 0 9-14,-2 1-4 5,0-2 0-5,0 0 0 13,0 2 0-13,-5-1-1 14,0 2 1-14,-4 0 0 13,0-1 0-13,-4 0-2 14,2-1 1-14,2 0-2 14,2-4 3-14,0 1 3 13,5-5-3-7,-3 0 6-6,-2 0-3 13,3 0-6-13,-5 0 8 14,2 0-7-14,-2 0 4 14,0 1-3-14,-2-1 1 13,2 2 0-13,2 0 0 0,0-2-5 13,-2 0 4 2,4 0 2-10,3 0-3-5,3 0 2 0,5 0 0 13,3-4 0 1,1-8 2-14,2 1-2 0,-2-2 1 13,-5 3-2-13,-5 4 5 14,-5 0-7 0,-2 4 7-14,-6 1-8 14,0 1 4-14,-3 0-1 4,-4 0 1-4,0 0-1 14,-1 0-3-14,3 0 3 14,-1 0-1-14,0 0 4 13,2 0-4-13,-3 0 5 14,-1 0-6-14,-1 0 3 13,-5 0 0-13,-5 0 0 14,1 0 1-8,-2 0-1-6,-3 0 3 13,0 0 2-13,1 0-1 14,-3 0 3-14,0 0-4 14,0 0 5-14,0 0-1 0,0 0-1 12,0 0-6-12,0-9 4 14,0 1-2-14,-5 0 1 13,-4-1-2-7,-2 2 2-6,0 2-4 14,-5-4 2-14,1 3-1 13,-3-2 0-13,-3-1 0 14,0 0 0-14,-2 1 3 13,-4-1-2-13,0 2 2 14,-2 1-6-14,-2 2 5 14,0 0-5-9,-4 2 4-5,-5 0-1 14,-3 2 0-14,-1 0 2 14,-1 0-5-14,3 0 7 13,2 0-7-13,1 0 6 14,4 0-6-14,-3 0 2 13,0 0 1-13,2 0-2 14,0 0 2-9,3 4-1-5,0 0 4 0,-3 0-6 13,3 0 4 2,-5 0-2-15,-3-2 2 0,2 1-2 12,-6 0 2-12,0 1-1 14,3 1 0-14,-3-5 0 14,3 0-2-14,-3 0 4 13,-1 0-2-7,1 0 6-6,1 0-10 13,-1-3 7-13,3-6-3 14,0 0 0-14,-3 1 1 14,5-2-2-14,-1 0 5 13,-1 1-6-13,2-4 7 14,-1 1-10-14,2 2 6 14,3-1-1-9,3 1 0-5,-1 1 1 14,3-1-1-14,-5 0 2 13,0-2-7-13,3 2 10 14,-7-1-7-14,3 1 6 14,-2 0-8-14,1 5 4 13,-2-2 0-13,5 5-4 0,6 0 1 19,-2 1 3-19,8 1 0 0,3 0 0 13,0 0 5-13,4 0-10 14,8 0 4-14,-4 0 1 13,8 0 0-13,1 0 1 14,1-3-1-14,2 1-1 13,0 2-2-13,0-2 1 14,0 2 2-8,0-2-16-6,0 1 10 13,0-1-3-13,0 2 5 14,0 0-9-14,14 0 13 13,3 0-2-13,8 0 7 14,2 0-4-14,4-3 2 14,5 1-3-14,1-2 0 13,6 1-1-7,-1 0 2-6,3-2 0 14,-3-2-1-14,-2 2 0 13,3-4-4-13,-3 4 8 14,-2 2-8-14,-1 1 8 0,0 0-8 12,0 0 6 3,5 2-4-15,-1 0 2 0,1 0 0 13,-6 0 0-8,1 0-2-5,4 0 1 14,1 0 2-14,3 4 0 13,-5 1 3-13,0-2-8 14,-3-1 5-14,0 0-1 14,-2-2 0-14,-1 0 0 13,-1 2-2-13,2-2 6 14,1 3-6-9,3-1 7-5,-2 0-10 14,1-2 8-14,5 1-4 14,-1-1 1-14,2 0 0 13,-3 0-2-13,-1 0 4 14,-3 2-4-14,-1 0 5 14,2 0-4-14,0 2 2 13,0 3-2-7,-3-2-1-6,4-1 2 13,-2 1-1-13,-1-2 1 0,4 4-3 13,-2-4 6 2,0 1-4-15,6-2 7 0,-5 3-12 12,1-2 6-12,-1 3 0 14,-1 1 0-14,3-6 0 13,-6 2 0-7,1 0 0-6,1-1-2 14,0 3 4-14,1 0-4 13,-5-1-1-13,-2 1 2 14,-2-1-2-14,0-3 3 13,-2 3-2-13,-2-1 2 14,1 3 0-14,-2-5 4 14,-3 3-6-9,-4 3 5-5,1-5-6 14,-4 2 3-14,-1 1-3 14,0 0 2-14,1-1 0 13,-3-3 0-13,-3-1-2 0,2 0 3 13,-6 0 0 1,1 0 0-14,-5 0 4 0,0 0-3 20,0 0 0-20,0 0 5 13,0 0-6-13,0 0-1 0,-3 0-3 13,-5 0 2-13,-4 0-2 13,1-5 8-13,0-2-3 14,-2 4 3-14,0-3-4 14,-1 2 1-14,-1 0 5 13,-4-2-6-7,0 2 2-6,-1-1-2 13,-5 3 0-13,-2 2 0 14,-4 0 5-14,-5 0-7 14,-1 0 3-14,-6 0-2 13,3 0 1-13,0 0 0 14,1 0-3-14,0 0 7 14,-1 0-5-9,-1 0 5-5,1 0-6 14,0 0 4-14,5-1-2 13,-2-3 0-13,2 2 2 14,-1-3-2-14,3 3 1 0,0 1-1 13,2-1 1-13,-1 2-2 13,6 0 2-13,-3 0-5 14,-1 0 6-9,6 0-2-5,-5 0 0 14,0 2 0-14,0 1-2 14,-5 2 7-14,-1 1-7 13,-5-1 8-13,-3 5-11 14,-1 1 5-14,-3 0 0 13,-2 4 0-13,0-1-1 14,0 0 0-8,0-1 1-6,0-4 0 13,4 1 1-13,0-3 1 14,6 0 0-14,-1-3-4 14,-1 0 4-14,5-2-2 13,3-2 0-13,2 0 0 14,-2 0 3-14,-1 0-2 13,-1 0 3-7,-1 0-1-6,0-4-6 14,-2 2 5-14,5-2-3 13,-1 2 1-13,3-3 0 14,2 4 0-14,-2-3 0 0,4 0-3 12,-2-1 6-12,0-2-2 14,2-3 3-14,-2 2-8 14,6-4 5-9,-4 4-1-5,2-3 0 14,0-1-1-14,-2 3-1 13,3-1 4-13,-3 2 0 14,1-1 2-14,6 2-8 14,3 0 6-14,5 4-4 13,1 1 1-13,1 2 1 14,2-3-3-9,3 3-5-5,-1 0 8 14,-2 0-4-14,2 0-1 14,1 0 4-14,3 0-2 13,-2 0 6-13,0 0-2 14,2 0 1-14,-6 0 0 14,6 0-2-14,0 0 5 13,0 0-7-13,2 0 9 5,0 0-14 9,0-2 7-14,0 0-2 0,0 0-7 13,0 1-1-13</inkml:trace>
    </iact:actionData>
  </iact:action>
  <iact:action type="add" startTime="285485">
    <iact:property name="dataType"/>
    <iact:actionData xml:id="d31">
      <inkml:trace xmlns:inkml="http://www.w3.org/2003/InkML" xml:id="stk31" contextRef="#ctx0" brushRef="#br0">6836 10343 0 0,'31'4'0'15,"3"-2"0"-14,-1 2 0 0,3-2 0 13,0 3 0-13,-1-5 0 13,3 3 0-13,3-1 0 14,1-2 0-14,4 0 0 14,1 2 4-14,3-2-8 13,-4 0 7-7,6 0-5-6,-6 0 2 13,-1 0 0-13,-3 0-1 14,-1 0 4-14,1 0-3 14,-2 0 2-14,0 0-4 13,0 2 3-13,-4 1-2 14,1-3 1-14,0 2 0 14,0 1 0-9,1-1 1-5,0 0-5 14,-3-2 9-14,4 0-6 13,1 0 6-13,-3 0-10 0,2 0 7 13,-4 0-4 2,-1 0 3-15,-1-2-1 0,-2-3 0 12,1 0 1-12,1 1-2 20,0 2 3-20,-2-1-4 14,1 3 3-14,-6-3-3 14,-3 3 1-14,0 0-1 0,-6 0 2 12,1 0 0-12,-3 0-1 14,-3 0 2-14,-6 0-2 13,1 0 4-13,-5 0-6 14,0 0 3-8,0 0 0-6,-2 0 4 13,0 0 4-13,0 0 6 14,0 0 7-14,0 0 3 13,-4 0-16-13,-5-2-7 14,1-2 2-14,-4 0-4 0,3 0 2 13,-5-2-1 1,4 4 0-8,-3-2 3-6,-1-1-6 14,-4 4 8-14,2-1-6 13,-4 0 6-13,1-3-10 14,-6 3 3-14,0-3 2 0,-2 3 0 12,0 0 0-12,4-1 0 14,-6 0-3-14,2 3 2 20,-7-2 2-20,3 2-2 14,0-3-5-14,-2 3 6 13,1 0-5-13,0 0 5 0,7 0-2 13,-4 0 2-13,-5 0-2 14,2 0 4-14,-1 0-1 13,4 0 5-13,3 0-11 14,-1 0 8-9,-2 0-6-5,-2 0 3 14,0 0 0-14,-1 0 0 14,-1 3 1-14,1 1-3 13,-1 0 4-13,-1 0-4 14,3-2 4-14,-2 1-4 14,-3 2 2-14,3-3-1 0,-5 2 1 19,2-3 0-19,-4 1-1 13,0 1 4-13,-1-1-5 14,-1 0 7-14,0 0-9 0,2 0 4 13,-5-1 0-13,3 4 0 13,-3-1 0-13,1 0-1 14,-3 0 1-14,7-1-1 20,-3 2 2-20,6-1-2 14,1-1 3-14,3-3-3 13,2 0 2-13,-1 0-2 0,1 0 1 13,2 0 0-13,2 0-2 14,0 0 6-14,3 0-6 13,-3 0 7-13,0 0-10 14,1 0 3-9,4 0 0-5,-1 0 4 14,8 0-2-14,-3-3 0 14,7-1 0-14,1-1 1 13,0 2 0-13,5-1 1 14,-1-2 2-14,-2 2-5 0,0-2 1 12,1 0 0-12,1 0 0 21,-6 0 1-21,3-2-2 13,-4 2 5-13,-1-2-4 14,2 0 5-14,-2 0-10 13,-2 0 8-13,0 2-6 0,1 0 5 13,1-2-4-13,6 4 2 14,1-2 0-14,3 2-1 13,-4 0 4-7,6 0 3 8,2 2-1-14,-2 2-8 0,2 0 4 13,0 0-2-13,0-3 0 14,0 1-5-14,0 2 6 13,0 0-4-13,0 0 1 14,0 0 3-14,0 0-2 0,0 0 4 19,0 0-1-19,0 0 1 0,0 0-1 13,0 0-2-13,0 0-1 13,0 0-2-13,0 0 8 14,-2 0-5-14,0 0 5 14,2 0-6-14,-2 0 2 13,2 0 0-13,0 0 0 14,0 0 1-9,0 0 0-5,0 0 3 14,0 0-4-14,0 0 4 14,0 0-8-14,0 0 3 13,0 0 1-13,0 0 1 14,0 0 0-14,0 0-1 14,0 0 0-14,0 0-5 13,0 0 11-7,0 0-12-6,0 0 6 13,0 0-3-13,0 0-4 14,0 0 7-14,0 0-6 14,0 0-1-14,0 0 7 13,0 0 0-13,0 0-3 14,0 0 8-14,0 0-7 0,0 0 5 19,0 0-6-19,0 0 3 0,0 0-4 13,0 0 3-13,0 0-3 13,0 0 1-13,0 5 6 14,0-1-10-14,0-2-7 13,4-1 2 2,0 2 3-15,1-2 9 0,-3 2-2 13,1-3 4-8,-3 1-4-5,2-1 6 14,0 3-3-14,0-1 3 14,1 0-8-14,-3 1 3 13,2 1 0-13,-2 1 0 14,2-1-1-14,2-1 1 13,5 4 1-13</inkml:trace>
    </iact:actionData>
  </iact:action>
  <iact:action type="add" startTime="305787">
    <iact:property name="dataType"/>
    <iact:actionData xml:id="d32">
      <inkml:trace xmlns:inkml="http://www.w3.org/2003/InkML" xml:id="stk32" contextRef="#ctx0" brushRef="#br0">19168 10386 0 0,'49'0'1'1,"0"0"3"13,2-3-4-13,5-3 2 14,-2-2 3-14,-1 2-4 13,-4 0 5-7,-4 2-5-6,-3 0 3 14,1 0 1-14,-6-1-8 13,3 2 6-13,0-1-3 14,3-1 0-14,-1 0 0 0,1 1-1 12,-1-1 3 3,0 0 6-15,-1 1-8 14,-6-2 0-9,1 0 3-5,-5 2-2 14,0-3 2-14,5 4-1 0,-5-1 0 12,5-1 3-12,-2 3-5 14,-5 2 0-14,4 0 0 14,-2 0 4-14,7 0-5 13,-1 0 2-13,6 0 3 14,-1 0-3-9,-2 0 0-5,1 0 2 14,-6 0 0-14,1 0-4 14,-3 5 6-14,3-1-9 13,-3 1 4-13,4 0 0 14,-2-1-1-14,0 2 1 14,5-4 0-14,3 1 0 13,1 0 0-7,1-1 2-6,4 0 1 13,0 0 0-13,0 1-5 14,2-1 2-14,1-2 0 14,0 0 0-14,0 0 1 13,0 0 3-13,2 0-2 14,-4 0 6-14,0 0-6 0,-3 0-2 12,-5 0 3-6,-2 0-5 9,0 0 2-15,-2 0 0 0,0 0 0 12,-3 0 0-12,1 0-3 14,2 0 6-14,2 0-4 14,2 7 4-14,5-2-5 13,3 0 2-13,3-3 0 14,0 0 0-9,3-2 0-5,2 0-3 14,-6 0 7-14,-2 0-3 14,2 0 3-14,-6 0-4 13,6 0 0-13,-1-4 0 14,7-1 0-14,0 2 0 13,3 1-3-13,1 0 1 14,0 2 1-8,1-2 2-6,-3-1-2 13,2 1 2-13,-4 2-3 14,0-3 3-14,0 1-1 13,0-2 0-13,2 1 1 14,-2 2-7-14,-2-1 12 0,-3-3-8 13,-1 4 9-13,-6-3-13 13,4 2 6-7,-2 0 0-6,2-1 3 13,-1 3 0-13,2 0-3 14,2 0 0-14,1 0-3 14,0 0 6-14,-4 0-6 13,2 0 6-13,-3 0-7 14,-2 0 4-14,2 0 0 14,-1 0 0-9,4 0 1-5,4 0-5 14,2 0 11-14,2 0-11 13,0 0 8-13,5 0-8 14,-3 0 3-14,1 0 0 14,-1-5 1-14,0-2 0 13,1 2-4-13,-1-2 9 14,-2 2-4-9,0 1 0-5,-1-1 2 14,-4 5-3-14,-3 0 0 0,-4 0-4 13,2 0 3-13,-4 0 1 13,1 0-1-13,3 0-5 14,-4 5 12-14,6-3-9 14,-4 0 8-14,-1-2-5 13,1 0 0-7,-4 0 1-6,-4 0-1 13,-5 0 0-13,-3 0 0 14,-1-2 5-14,-9 0-7 14,3-3 7-14,-5 5-10 13,-7 0 6-13,1 0-6 14,-3 0 5-14,-5 0-3 14,1 0 0-9,0 0 3-5,-5 0-4 14,-2 0 8-14,0 0-4 13,0 0 5-13,0 0 0 14,0 0-5-14,0 0 9 14,0 0 9-14,0-4 0 13,-6-1-17-13,-4 1 5 14,2-1-10-9,-3 1 8-5,-1 3-8 14,-1-1 1-14,-3 0 2 0,-3 2-2 13,-4 0 2 1,0 0 0-14,-1 0 1 0,-3 0-4 13,-2 0 9-13,-7 0-10 13,-3 0 8-13,-3 0-3 14,-10 0 1-8,0 0-1-6,2 0 0 13,-6 0 0-13,2 0 0 14,-2 0 1-14,-2 0-3 14,-4 0 4-14,-5 0-4 13,-2 0 6-13,-5 0-7 14,-1 2 3-14,-3 1 0 13,-2 1 0-7,-5 1 0-6,-2 0-4 14,0-1 8-14,-2 0-3 13,-1 1 4-13,6 0-10 14,-4-1 6-14,7 3-2 13,-4-2 1-13,-2 2 0 14,-5 1 0-14,3-4 2 14,2 1-3-9,5 2 2-5,-3 1-2 0,0-3 5 13,-2 2-8-13,0-2 3 14,0 0 1-14,-2-1 0 13,3-2 1-13,-3 0-4 14,4 2 9-14,0-4-9 13,0 0 8-13,3 0-10 14,2 0 6-8,1 0-1-6,6 0 0 13,-3 0 0-13,0 0 0 14,-4 0 2-14,2-4-4 13,2 0 5-13,5 0-6 14,2-1 3-14,4 2-2 14,0 1 1-14,-1-3 1 13,-1 3 0-7,-2-1 0-6,-1-1-4 13,4-1 9-13,-1 0-6 14,0-1 7-14,0-3-9 0,2 2 7 13,-4-1-5-13,2-3 2 13,-1 2-1-13,-4-2 0 14,3 4 0-14,2-1-1 20,3-1 3-20,-1 2-3 0,-3-2 8 13,2 2-13-13,-3-4 9 13,0 4-3-13,1-2 0 14,6 1 0-14,2 4-4 14,2 3 9-14,3-1-11 13,-3 2 9-13,0 0-6 14,0 0 0-9,-5 0 1-5,1 0 2 14,2 0-1-14,2 0-1 14,0 0 3-14,4 0-1 13,-2 0 0-13,3 7 0 14,0 1 0-14,1 3 0 0,2-2 0 13,2 2-1-13,1 1-3 20,1 0-3-20,-2 0 6 0,4 2-5 12,5-3 0 3,2 2 0-15,6-3 4 0,2-2 0 13,2-4 1-13,5 1 2 13,2 0-1-13,3 1 0 14,1 0 3-14,0 2-6 13,5-1 6-7,0 0-6-6,1 0 0 14,6 2 3-14,2-3-6 13,2-1-1-13,0-2 1 14,0 1-6-14,0 1 12 13,0-5-2-13,2 7-4 14,10-3 12-14,1-2-10 14,5-1 6-9,1-1-2-5,8 0 2 14,0 0-2-14,7 0 0 14,-1 0 0-14,2 0 4 13,8 0-3-13,1 0 1 14,8-5 1-14,4-2-5 0,2 0 2 12,2 0 0-12,5 0 0 21,-1-3 2-21,1 2-2 0,-1 1 4 12,4 2-4-12,1 1 3 14,2 4-6-14,3 0 2 13,1 0-1-13,1 0 1 14,0 0 0-14,0 0 0 14,4 0 1-14,5-3 1 20,4 1 3-20,0-3 3 0,-2 1-3 12,-2 0-2-12,1 2 2 14,5 0 1-14,1-1-5 14,7 3 1-14,-6 0-3 13,5 0 6-13,-2 0-8 14,4 0 10-14,1 0-12 14,3 0 7-9,-1 0-2-5,-1 0 0 14,-2 0 1-14,8 3-3 13,1 2 2-13,4 0 1 0,1-1 0 13,-3-1 4-13,1 2-4 14,4-5 0-14,0 2 0 13,0-2 0-13,-1 0 0 20,-3 0 1-20,-2 0-1 0,-6 0 5 13,-4 0-5-13,-3 0 2 14,-6 0-4-14,-5 0 2 13,1 5-1-13,3 4 1 14,-3-4 0-14,-2 4 0 13,-5-3-4-13,0-1 3 21,0-2 2-21,5-3-2 0,5 0 3 12,1 0-4-12,2 0 3 14,3 0-2-14,-4-8 1 14,-1-4 0-14,-4 0-4 13,-5 4 10-13,-2-1-8 14,-5 6 5-14,-7 3-6 0,-5 0 3 19,-3 0-3-19,-2 0-1 14,-2 0 4-14,-1 3-3 0,1 4 3 12,0 0-4 3,-5 0 8-15,-7-3-6 0,-1 0 8 12,-7 0-10-12,-5 0 7 14,-2-2-3-14,-2 2 0 20,-6 2-2-20,2 0-1 0,-5 2 6 13,-1 0-8-13,-1 0 5 13,-3 0-3-13,-1 0-6 14,-3-4 7-14,-3-2 0 14,1 1 2-14,-5 0-1 13,1-3 2-13,-1 0 4 14,-2 0-3-9,0 0 4-5,0 0-1 14,0 0-10-14,0 0 8 14,0 2-3-14,0-2 0 13,0 0 1-13,-9 0 12 0,-4 0-13 13,-6 2 6 2,-2 0 2-15,0 1-15 0,-3-1 7 19,-1 1 0-19,-2-1-1 13,-2-2 1-13,-6 0 0 14,-3 0 2-14,-4 0-1 14,-5 0 0-14,-5 0 3 0,-6 0 2 12,1-5-7-12,-3 0 2 14,2 3-1-14,2 0 0 14,-4-3 0-9,-3 5-2 10,-1 0 5-15,-6-5-4 0,-1 3 7 12,-2-2-12-12,-3 2 6 14,0-2 0-14,0-2 0 14,-1-3 0-14,-2 4-1 13,-4-4 2-13,-2 4-2 14,4 1 3-9,-4-2-3-5,2 2 6 14,1 0-10-14,-3 2 6 14,-4 0-2-14,-2 0 0 13,-3 2 1-13,5 0-5 14,0 0 11-14,2 0-7 0,-5 0 4 12,-3 0-6-12,-1 0 4 21,-3 0-2-21,1 0 2 13,0 0 0-13,3 0-1 14,-1 2 1-14,4 0-2 14,5-2 4-14,2 0-5 0,5 0 11 12,2 0-13-12,0 0 5 14,1 0-1-14,-2 0 0 13,2 0 3-7,3 0-8-6,7 0 10 14,0 0-8-14,3 0 10 13,-6 0-14-13,1 0 10 14,-6 0-6-14,1-2 3 13,-4 0 0-13,0-1-1 14,1 2 3-14,0-1-4 14,-4 2 4-9,2 0-3-5,-4 0 6 14,0 0-10-14,4 0 5 13,0 0-1-13,3 2 1 14,-2-1 0-14,-2 2-1 14,2-3 4-14,0 0 1 13,5 0 2-13,3 0-12 0,5-3 11 13,3 0-6-8,-2-1 1-5,-1 4-2 14,0-2 1-14,3 2 2 14,2 0-3 0,2 0 6-14,6 0-8 0,1 0 8 13,4-3-8-13,2 0 4 14,3 1 0-14,0-2 0 13,2 1 0-7,2 1-4-6,0-1 10 13,1 3-8-13,-4 0 6 14,1 0-8-14,2 0 0 14,0 3 2-14,10 4 0 13,1 3-1-13,9-6 3 14,5 0 0-14,1 0-1 14,5-4 2-14,5 0 10 4,0 0-11 11,2 0 12-15,0 0-10 0,0 0 3 12,0 0-5-12,0 0-7 14,0 0 4-14,0 0 5 14,0 0-11-14,0 0 7 13,0 0-2-13,0 0 6 14,0 0-2-9,0 0 2-5,0 0-2 14,0 0 0-14,0 2-6 14,2 2 3-14,5 4 4 13,-1 0-6-13,2 1-5 14,-2 3-18-14</inkml:trace>
    </iact:actionData>
  </iact:action>
  <iact:action type="add" startTime="312973">
    <iact:property name="dataType"/>
    <iact:actionData xml:id="d33">
      <inkml:trace xmlns:inkml="http://www.w3.org/2003/InkML" xml:id="stk33" contextRef="#ctx0" brushRef="#br0">11408 11127 3 0,'105'-5'0'1,"-2"2"0"0,-1 1 1 12,-4 0-2-12,3-3 1 14,1 2 0-14,5-3 0 13,2 1 0-13,-1-1-2 14,-6 3 6-14,-4 1-3 14,-5 0 5-9,-6 0-11-5,0-3 8 14,-2 0-3-14,-2-2 2 13,-1 2 2-13,-2-2-4 14,1 3 4-14,-1-1-2 14,0-1 0-14,-2-1 5 13,2-2-5-13,3 1 3 14,4-2 1-9,2-3-1-5,5 2-5 14,0 0 2-14,-3 1-2 14,0 2 5-14,-4 2-3 0,-3 2 1 12,1-1-6-12,-4 2 2 14,-2 1 1-14,0 0 0 14,-6 2 0-14,-1 0-1 20,-3 0 2-20,0 0-4 13,5 0 6-13,-1 0-4 0,5 0 5 13,2 0-7-13,-2 0 3 14,1 0 0-14,5-6 0 13,1-7 0-13,4-2-5 14,2-2 11-14,-1 4-7 13,-3 5 6-7,-5 3-10-6,-2 0 5 14,-2 3-1-14,-2 2 1 13,-2 0 0-13,-1 0 0 14,-4 0-2-14,-1 0 0 14,-2 0 4-14,-3 7-4 13,3-7 2-13,1 3-2 14,5-3 2-9,-3 0 0-5,0 0 0 14,-5 0 1-14,-4 0-4 14,-2 0 7-14,2 0-8 0,-1 0 10 12,1 0-12-12,0-6 6 14,-2-3-3-14,-4 2 0 13,-4 5-2-13,-5 2 1 21,-5 0 4-21,-4 0-2 13,-7 0 6-13,-5 0-8 0,-3 0 11 13,-8 0-7-13,-7 0 0 13,0 0 0-13,-6 0 0 14,0 2 3-14,0-2-6 14,0 2 9-14,0-2-11 13,0 0 5-7,-3 2 0-6,-8 1 0 14,-7-2 4-14,-4 3-2 13,-1-2 0-13,-1 0-2 14,-3-2 1-14,-1 0-1 13,-7 0 2-13,-2 0-3 0,-3 0 4 13,-5 0-5 2,-6 0 4-10,0 0-2-5,-5 0 0 14,-2 0 2-14,-3 0 0 13,-3 0 2-13,-7 0 0 0,-7 0-1 13,-4 3-2-13,-5 9-1 14,2-1 0-14,2 1-1 13,-2 1 1-13,1 2-1 20,-3-1-2-20,-6 1 1 14,-4-5 4-14,1-3-4 0,3 0 7 13,1-3-7-13,1 0 2 13,-1-3 0-13,3 2 0 14,0-1 3-14,4 0-7 14,3-2 9-14,0 2-5 13,1-2 5-7,-1 0-9-6,2 0 4 13,6 0 0-13,0 0 0 14,8 0 0-14,-1 0 0 14,0 0 1-14,-5 0-1 13,-1 0 1-13,-7 0-2 0,-3 0 5 13,-1 4-7-13,1 1 3 20,-2 0 0-20,2-1-1 14,2-1 1-14,-6-1-3 13,0 3 6-13,2-1-4 0,0-3 7 13,1 2-11-13,-3-1 8 13,-3-2-3-13,-1 2 0 14,6-2 0-14,5 2 0 20,6 0 2-20,1-1-4 14,-1 4 5-14,1-5-4 0,-1 2 6 12,3-2-9-12,0 0 5 14,1 0-2-14,3 0 1 14,1-2 0-14,-1-6-2 13,-1-1 5-13,2-1-4 14,-1 3 5-9,3-1-8-5,-3 1 5 14,2 4-3-14,3 1 2 14,0 2-4-14,1 0 2 13,-2 0-4-13,-1 0 4 14,-5 0 4-14,0 4-3 0,2 4 6 13,2 2-9-13,5-2 7 13,2-1-3-7,3 4 0 8,-3-3 1-14,-3-1 0 14,-1 4 2-14,-3-2 0 0,1 2 3 13,-2-1-12-13,0-2 7 13,3 2-2-13,1 0 1 14,4-1 0-14,2 0-1 14,3-4-1-9,4 1 0 10,4-3 4-15,5-3-2 0,5 0 5 12,1 0-7-12,3 0 3 14,4 2-1-14,2-2 0 14,10 1 1-14,4-1-6 0,6 0 10 12,5 0-5-12,0 0 3 20,0 0-6-20,0 0-4 0,0 0 5 13,5 0 2-13,11 0 7 14,8 0-7 0,8 0 3-14,-1 0-5 14,2 0 4-14,3 0-4 0,1 0 6 12,6 0-8-12,3 0 5 14,6 0-1-8,4 0 0-6,2 0 1 13,-1 0-5 2,8 0 10-15,0 0-10 0,4 0 9 13,0 0-10-13,3 0 6 13,-1 0-2-13,-3 0 0 14,4 0 1-14,2 0-1 13,4 0 3-7,8 0-2-6,1 0 1 14,0 0 2-14,-2 0 0 13,0 0-5-13,2 3 3 14,2 1-1-14,3-2 0 13,-1 4 1-13,-2-1-4 14,-3 2 7-14,-3 0-6 0,-2 2 8 19,-4 0-11-19,4-4 8 0,-1 4-5 13,-2-6 2 1,3 1 0-14,-6 1 0 14,3-5 0-14,0 0-1 14,4 0 5-14,6 0-2 0,1 0 2 12,2 0-6-12,1 0 5 14,3 0-4-9,5 0 1-5,8 0-2 14,1 0 0 1,-4 0 4-15,-3 0-4 0,-1 0 7 12,-3 0-10-12,2-3 6 14,-1-5-2-14,-4 2 2 14,-3-2-1-14,-3 0 0 13,2 4 1-7,3 2-1-6,-1 2 4 13,1 0-5-13,-3 0 3 14,-1 4-4-14,1 5-1 14,5 0 2-14,1 1-1 13,3-3 1-13,-3-4-3 14,-3 1 8-14,-5-4-4 0,2 0 4 12,-1 0-6-6,-3 0 6-6,-1-7-3 14,-8 0 1-14,-3-1 2 13,0 0-4 2,-7 2 2-15,1 2 1 0,-1 2 0 13,-8 2-2-13,0 0 2 13,-7 0-6-13,-4 3-1 14,-4 12 1-9,-2-1 1-5,-2 1-3 14,-3-6 4-14,3 1 2 14,-6-6-3-14,1 0 9 13,-3-2-11-13,-2-2 8 14,-2 0-1-14,-6 2-3 13,-3 1 2-13,-2-3-2 0,-4 1 1 20,-4 3-6-20,-1 0 9 13,-5 2-9-13,2 0-1 14,-2 1 6-14,-2-3-8 0,-2 2 2 12,0-1-2-12,0-1 3 14,0 2 3-14,0-1 4 14,-9-5 6-14,-4 2-5 13,-6-2 2-7,-2 0-5-6,-4 0 6 14,-8 0-4-14,-3 0 1 13,-7-7 0 2,1 1-3-15,-3-2 4 0,-3 4 0 12,-4 1-3-12,-6 0 3 14,-2 3-7-14,-7 0 3 14,-4 0 0-9,-3 0 0-5,-1 9 1 14,1-1-4-14,1-1 6 13,-2 1-6-13,-4 1 6 14,-2-1-6-14,-10 2 4 14,-7-1-2-14,0 5 1 13,-5 3 0-13,1-3 0 0,-4 4 1 19,0-2-6-19,2 0 11 0,-2 0-8 13,6-4 6-13,-1 0-5 14,-1-2 1-14,4-1 0 13,3 0 0 2,5-1 0-15,5-2-2 14,5-2 4-14,-2 1-4 0,-1-2 8 12,-4-1-11-6,0-2 7-6,0 0-4 13,0 0 2-13,-1 0 0 14,-1 0 0-14,-1-2 0 14,-1-4-2-14,2 0 5 13,-3 0-1-13,7-2 3 14,3 2-5-14,-1-6 4 13,3 2-4-7,2-4 0-6,3 0 0 14,3 0-1-14,5-2 4 13,0 0-4-13,5 0 7 14,-5-2-12-14,1 0 10 0,-6 1-6 13,1 2 2 1,-1 1 0-14,1 3 0 14,4 0 0-14,-2 1-4 4,5 2 10-4,-4 0-9 14,1 1 8-14,3 2-10 14,1 0 5-14,1 5 0 13,0 0-1-13,4 0 0 14,0 0-3 0,-1 0 8-14,4 0-9 0,-3 0 11 13,0 0-12-7,5 0 10-6,-3 0-8 13,2 0 4-13,5 0 0 14,2 0 0-14,4 5 1 13,6-2-7-13,-1 1 12 14,5-4-12-14,4 2 15 14,2-2-15-14,0 0 6 13,2 0 0-7,4 0 0-6,3 0 0 13,2 0-3-13,3 0 7 0,0 0-5 13,1-2 4-13,3-4 0 14,-2 0 0-14,2 0-3 13,-2 2 1-13,0-2 2 14,-1 1-3 1,0-1 2-15,-5 1-5 4,2 3 7-4,-3-2-6 14,-1 4 4-14,-2 0-4 13,3-3 0-13,1 3 2 14,-4 0-3-14,6 0 2 14,1 0 0-14,1-3 2 13,0-1-2-13,2 2 3 14,2-4 1-9,2 0 0-5,0 1-2 14,1-4-1-14,-1 0 9 14,5 7 5-14,0-3-12 13,2 3 3-13,0 2-2 14,-3-2-6-14,3 2-2 14,0 0 3-14,0 0-9 0,0 0 4 12,0 0-7-6,0 0-4 8,0 0 12-14,3 0 4 0,3 0-1 13,3 0-3-13,0 9-17 14</inkml:trace>
    </iact:actionData>
  </iact:action>
  <iact:action type="add" startTime="325181">
    <iact:property name="dataType"/>
    <iact:actionData xml:id="d34">
      <inkml:trace xmlns:inkml="http://www.w3.org/2003/InkML" xml:id="stk34" contextRef="#ctx0" brushRef="#br0">5465 11973 1 0,'0'0'4'15,"0"0"-3"-8,0 0 0-6,0 0 3 13,0 0-5-13,0 0 5 14,0 0-5-14,0 0 2 14,0 0 3-14,0 0-4 0,0 0 1 12,0 0-1-12,0 0 0 14,0 0-3-14,0 0 6 13,0 0-4-7,0 0 6-6,0 0-6 14,0 0 2-14,0 0 2 13,0 0 6-13,0 0-7 14,5 0 4-14,-3 0-6 14,4 0 8-14,2 0-3 13,-2 0-7-13,5 0 5 14,1 0-3-9,-1 0 1-5,-1 0 2 14,4 0-3-14,-1 0 2 14,3 0-2-14,2 0 3 13,0 0-3-13,2 0 4 14,0 0-7-14,0 0 4 13,3 0-1-13,-6 0 0 14,5 0 0-8,-1 0-2-6,2 0 5 13,2 0-4-13,-2 0 6 14,-1 0-10-14,-2 0 7 13,0 0-4-13,3 0 2 14,-1 0 0-14,0 0 0 14,-2 0 2-14,-2 0-5 0,-3 0 6 12,6 0-4-6,-2 0 7-6,4 0-10 14,-3 0 6-14,-3 0-4 13,4 3 2-13,1-3 0 14,3 3-1 0,-1 1 4-14,-2-2-6 0,3 1 9 13,-2-2-11-13,4 1 8 14,-4-2-3-9,4 0 0-5,-2 0 1 14,0 0-1-14,-3 0 0 14,0 0-2-14,0 0 6 13,1 2-7-13,4 1 4 14,2 2-2-14,4 2-4 13,7 2 4-13,4 1-1 14,5-2 2-14,-1-2-3 5,-2-1 6 9,-1-4-3-14,-3 0 2 0,-2-1-3 13,1 3 4-13,-6 0-4 13,1-2 1 2,-1 3 0-15,1 3 0 14,0-2 0-14,2 4-3 0,-1 0 6 12,1 2-5-6,3-1 6-6,-1-3-7 14,2 4 4-14,-2-3-1 13,2-3 0-13,-2 1 0 14,3 1-2 0,-1-1 4-14,1 0-3 0,1-4 6 13,-2 0-10-13,5-2 7 14,1 0-3-9,0 0 2-5,1 0-1 14,-2 0 0-14,2 0 3 13,-5 0-5-13,1 0 7 14,-3 0-7-14,3 0 7 0,-3 0-9 13,6 0 4 1,-4 0 0-14,3 0 0 14,4-4 0-14,5-2-2 4,-1 1 4-4,1 0-3 14,0-2 6-14,-3 2-10 14,3-2 8-14,-5 2-5 13,3-4 3-13,0 2-1 14,-1-3 1 1,3-1 1-15,-3 4-4 0,5-2 8 12,-2 5-8-6,-1 4 6-6,-1 0-7 13,0 0 3-13,-3 0 0 14,2 0 0-14,5 0 0 14,4 0-2-14,4 0 4 13,3 0-2-13,0 0 5 14,1 0-7-14,-2-3 4 13,-3-2-4-7,-3 1 3-6,5 1-1 14,4 0 0-14,1-1 2 0,1 3-7 12,-7 1 10-12,-3 0-8 14,-1 0 6-14,-2 0-6 14,1 0 3-14,-3 0 0 13,0 0 0 2,-2 5-2-15,-1-1 1 4,-1 0 2-4,-1 1-2 14,3-3 4-14,-2-2-5 14,-3 0 5-14,0 0-4 13,-2 0 1-13,5 0 0 14,0 0 0-14,3 0 1 13,8 0-5-13,4 0 9 14,4 0-5-8,-1-7 3-6,-3-1-6 13,-2 0 3-13,-3 4 0 14,6 0-2-14,3-2 2 13,0 2-2-13,4-2 5 14,-4 0-4-14,1 1 4 14,-5-2-6-14,0-1 5 13,-3 4-3-13,0-2 1 5,3 2 0 9,-1 1 0-14,1-2 1 0,-1 3-6 13,-4 0 10-13,1 0-5 14,2-1 3-14,1-2-4 13,7 1 2-13,0 1-1 14,1-3 2-14,-1 3-1 14,0-1-1-9,-7 0 2-5,-1 1-3 14,2 0 6-14,-1 3-10 13,3 0 7-13,-3 0-4 14,-1 0 2-14,-1 0 0 14,-6 0-1-14,0 0 0 13,-5 0-4-13,1 6 10 14,-3 0-8-9,-1-2 7-5,-1 0-7 14,-4-1 5-14,-1-2-4 14,-1 3 4-14,-1-2-2 13,-3 5 0-13,-1 0 2 14,-2 3-7-14,2 5 10 0,-2 0-10 13,4 1 5-13,1 3 0 13,-1-6-2-7,5-1 2-6,0 0 0 13,4-2 1-13,3-3-2 14,-1-3 4-14,-2-3 0 14,-1-1 3-14,-2 0-9 13,1 0 6-13,1 0-2 14,0 0-1-14,0 0 0 13,0 0 0-7,0-5 1-6,-1-2-3 14,-2 3 4-14,-7 0-4 13,-2 1 4-13,-5-1-4 14,-4 1 2-14,-4 1 0 14,-8 2 0-14,-3 0 0 13,-5 0-6-13,-3 0 12 14,-3 0-6-9,-1 0 2-5,-2 0-4 14,0 0 2-14,0 0 0 14,0 0 3-14,0-2 12 13,-2 0 2-13,-7-1-12 14,0-4 3-14,0 2-6 13,-2-3 2-13,0 1-1 0,1-1-4 13,2 0 2-7,1 2 0-6,1 2-1 13,-2 1 0-13,2-2-4 14,-5 1 8-14,3 0-8 13,-8-2 7-13,-3 4-7 14,0-2 3-14,-6 2 1 14,-2 2 0-14,-2 0 0 13,-8 0-1-7,-3 0 0-6,-3 0 1 13,-1 0 0-13,-1 0 1 14,-2 5 4-14,0 0-9 14,-3-1 5-14,-4 2-1 13,-2-1 0-13,-2 2 1 14,-5 0-4-14,5-2 6 14,0 2-5-9,2-2 6-5,1 2-8 0,0-2 3 13,-3 1 1 1,-3 1 0-14,-1-3 0 14,-6-1-1-14,0-1 3 0,-3-2 0 13,0 0 0-13,-4 0-1 13,4 0 1-13,-3 0-4 14,6 0 3-9,-1 0-1-5,-1 0 0 14,1 0-1-14,2 0-4 14,1 0 10-14,1 0-11 13,3 0 12-13,-1 0-12 14,0 0 8-14,-4-2-2 14,1-3 0-14,-1 3 0 13,0-3-2-7,5 3 4-6,2 0-4 13,2 1 7-13,0 1-9 14,-2 0 4-14,-3 0 0 14,-3 0-1-14,-6 1-2 13,1 8 0-13,0 0-2 0,-1 1 4 13,1 0-3-13,-1-3 2 20,3-2-2-20,-2 0 2 0,2-3-3 13,-3 0 5-13,1-2-1 13,2 1 1-13,-1 1 0 14,2 3 1-14,-1 1-2 13,-3 2 4-13,1-1-6 14,2 1 6-14,4 1-6 14,1-1 0-9,8 0-2-5,2-2 0 14,5-2-1-14,5-1 5 14,-4 4 2-14,6-3-1 13,-3 4 4-13,6-2-8 14,1 1 7-14,5-4-3 13,4 1 1-13,2-4 1 14,6 0-2-8,6 0 2-6,3 0 3 13,4 0-2-13,6 0-1 14,2 0-1-14,0 0-2 0,0 0-10 12,0 0-3-12,0 0 8 14,16 0 5-14,3 0-3 14,6 2 8-14,4 0-1 13,-2 1 1-7,4-3-8-6,2 3 6 14,3-3-2-14,1 0 0 13,4 0 1-13,-1 0-2 14,5 0 3-14,-1 0-3 13,8 0 2-13,-2 0 0 14,8-3 3-14,5-4-7 14,7 0 3-9,-2 0 0-5,3 1 0 14,-2-1 0-14,3 2-3 13,1-4 9-13,6-1-9 14,4 1 8-14,-2-1-10 14,4 2 8-14,0-1-3 13,0 4 0-13,2-3 0 14,-3 3-3-9,1 1 6-5,0 0-6 0,-2 1 6 13,-4 1-3-13,0-3 2 14,-4 5-4-14,3-1 3 13,0 1-1-13,5 0 0 14,-3 0 0-14,0 0-1 14,1 0 3-14,-5 0-4 13,3 0 7-7,6-3-9-6,0-1 5 13,0 3-1-13,-1-3 0 14,-3 4 0-14,-1-3 0 14,-2 1 1-14,-2 2-3 13,4-2 4-13,-2-1-3 14,1-1 4-14,-4-3-6 13,-2 2 4-7,1-4-1-6,-1 0 0 14,1 2 0-14,2 0-3 13,2 0 9-13,-3-1-9 14,2 2 8-14,-8 3-10 13,-3-2 5-13,1 1 0 14,1 0-1-14,0-2 1 14,1 3 0-9,-2-4 0-5,-7 2-1 0,-4-2 2 13,-4 3-2-13,-8 3 3 14,1-1-5-14,-8 2 4 13,-1 0-2-13,-3 0 1 14,-2 0 0-14,-2 3-5 13,-4 3 10-13,-2-1-10 14,-5 0 10-8,-5-3-9-6,-2 0 5 13,-4 1-1-13,-5-3 3 14,-2 0-3-14,0 1 0 13,0-1 2-13,0 0-2 14,0 0 1-14,-14 0 15 14,-5 0-16-14,-8 0 0 13,-2 0-5-7,-4 0 4-6,-2 0 1 13,0 0-6-13,-1 0 5 14,-3 0 2-14,-6 0-6 0,-2 0 10 13,-6 0-9-13,-3 0 7 13,-2 0-4-13,-5 0 2 14,-3 0-1-14,-1 0 0 14,0 0 1-9,-3 0-1-5,-1-1 1 14,-5 1-2-14,-3 0 3 13,-4 0-4-13,2 0 1 14,2 0 1-14,-2 0-1 14,3 0 1-14,0 0-4 13,-7 0 8-13,-4-3-7 14,-3 3 7-9,1 0-8-5,4-2 5 14,1 2-2-14,1-4 1 14,2 1 0-14,1 0 0 13,2-1 1-13,4 0-3 14,2-2 4-14,3 0-3 13,0 0 5-13,-3-2-8 0,2-1 5 20,-1 4-1-20,2-2 0 13,8-4 2-13,1 5-6 0,5 0 8 13,-2 4-7-13,1 0 9 13,-2 2-11-13,-2 0 7 14,-1 0-4-14,-2 0 1 14,3 0 1-14,-3 0 0 13,3 0 0-7,-1 0-1-6,1 0 3 14,0 0-2-14,4 0 3 13,0 0-6-13,2 0 3 14,3 0 0-14,1 2 0 13,1 0 0-13,4 0-2 14,0-1 6-14,3-1-3 14,-3 3 3-9,3 0-8-5,-6 0 6 14,4 1-3-14,-3 0 1 13,-1 2 0-13,2-2-1 14,0 1 1-14,7-2-4 14,0-1 8-14,5 2-5 13,3 0 4-13,6-3-6 0,2 5 3 19,4-6 0-19,3 1 0 14,2-1 1-14,5 2-5 0,2-2 9 13,5 0-6-13,2 0 7 13,2 0-12-13,0 0 3 14,0 0-7-14,0 0-15 14,4 2 15-14,9 0 7 13,3 0 6-7,4-2 3-6,0 0-5 13,4 0 3-13,1 3-1 14,4-3-5-14,2 2 3 14,3 1-1-14,1 1 0 13,7 1 0-13,1 0-2 14,1 2 7-14,6-2-7 14,1 1 7-9,2 3-10-5,3-2 7 14,2 0-4-14,4-2 2 13,5-1 0-13,7 0 0 14,3 0 0-14,2 0-2 0,2-1 4 13,-2-1-3-13,4 1 4 13,-2 0-6-13,2-3 6 14,2 0-6-9,0 0 3 10,0 0 0-15,-5 0-2 0,3 0 7 13,1 0-7-13,4 0 10 13,3 0-14-13,-2-3 8 14,0 3-4-14,-2 0 2 14,-3 0 0-14,1 0 0 13,2 0 0-7,0 0-4-6,3 0 8 13,-3 0-7-13,-3 0 8 14,-2 0-9-14,1 0 4 14,0 3 0-14,-1-3 0 13,-2 1 0-13,-7 1-2 14,-1 2 6-14,-5 1-8 13,0 0 10-7,-1-1-12-6,-1 3 8 14,3-2-3-14,-2 0 1 13,1-1 0-13,-5-3 0 0,-4-1 0 13,-2 3-3-13,-2-3 7 13,-3 0-5-13,0 0 5 14,1 0-8-14,-2 0 5 14,0 0-2-9,-3 0 1 10,-3 0 0-15,-4 0-2 0,1 0 5 12,-4 0-5-12,-3 0 8 14,-3 0-11-14,-4-7 8 14,-2 3-3-14,-4-2 1 13,-1 3 1-13,-3 1-2 14,-5-3 3-9,-1 3-3-5,1 2 2 14,-3 0-3-14,-1 0 3 14,2 0-4-14,-6 0-1 13,1 0 3-13,-3 0-1 14,-2 0 1-14,0 0-1 0,0 0 3 13,0 0 9-13,0 0-9 13,0 0 13-7,0 0-14-6,0 0 4 13,0 0-5-13,0 0 0 14,0 0 0-14,0 0 1 14,0 0-2-14,0 0 3 13,0 0 10-13,0 0-9 14,0 0 13-14,0 0-13 14,0 0 1-9,0-2-4-5,0 2-4 14,0 0 3-14,0 0 2 13,0 0-5-13,0 0 10 14,0 0-10-14,0 0 8 14,0 0-4-14,0 0 1 13,0 0-1-13,0 0 0 14,0 0 1-9,0 0-6-5,0-1 10 14,0 1-7-14,0 0 5 14,0-4-6-14,0-3 1 13,0 1 2-13,0-2-1 14,-2 2 1-14,-1 0-1 0,1 2 3 13,2 0-6-13,0 0 8 13,0 2-8-7,0 0 2 8,0 2 1-14,0 0-1 0,0 0 1 13,0 0-2-13,0 0 1 14,0 0 0-14,0 0 0 13,0 0-2-13,0 0-1 14,0 0 5-14,0 0-2 13,0 7 2-7,0 0 0 9,0-1 0-15,2 2-4 0,1-3 4 12,-3 4-4-12,2-2-1 14,-2 2 5-14,0 1-19 14,0 4-8-14,0-1-28 13</inkml:trace>
    </iact:actionData>
  </iact:action>
  <iact:action type="add" startTime="339474">
    <iact:property name="dataType"/>
    <iact:actionData xml:id="d35">
      <inkml:trace xmlns:inkml="http://www.w3.org/2003/InkML" xml:id="stk35" contextRef="#ctx0" brushRef="#br0">4930 12864 1 0,'0'0'12'1,"0"-5"-8"13,0 0 10-13,0-2-7 14,0 3 12-14,0 0-15 13,0 2 6-13,0 2-2 14,0 0-2-8,0 0-5-6,0 0 1 13,0 0-3-13,0 0 3 14,0 0-3-14,0 0 2 13,0 0-2-13,0 0-2 14,0 0 3-14,0 0-2 14,0 0 2-14,0 0-1 13,0 0 2-7,0 0-4-6,0 0 6 14,0 0-6-14,0 0 0 13,2 0 0-13,1 0-9 14,2 0 6-14,1 2 2 0,1 6 4 12,-1-1-2-12,4 1 6 14,-2-3-6-14,1 4 8 14,0-2-10-9,0 0 6-5,-2-1-2 14,-1 2 0-14,4-3 0 14,-6-1-2-14,0 1 5 13,1-1-4-13,-3-3 2 14,2 3 0-14,3-1 2 13,-2 1-6-13,-3-1 5 14,2-1-2-8,-2 3 0-6,-2-5 0 13,3 2-3-13,-1-2 6 14,0 0-2-14,-2 0 2 14,0 0 1-14,0 0-2 13,0 2 4-13,0-2-1 14,0 0-3-14,0 0-2 13,0 0 4-7,0 0-6-6,0 0 5 14,0 0-6-14,0 0 4 0,0 0-4 12,0 0 6 3,2 0-3-15,-2 0 2 0,0 0-1 13,0 0 9-13,0 0-10 13,0 0 3-13,0 0-1 14,0 0-4-9,0 0-1-5,4 0-1 14,1 0-2-14,6 3 6 14,5 0-1 0,6-3 5-14,1 0-4 0,4 0 2 13,2 0-2-13,2 0 5 13,0 0-5-13,0-8 0 14,2-4 0-8,-1 1 0-6,1 1 1 13,0-2 0-13,1 2 2 14,-1 2-1-14,0-1 0 13,-2 2-4-13,8 2 3 14,-3-2-1-14,1 2 1 0,-1-2-1 13,-3 1 0 1,0 2 1-8,4 3-2-6,-4-1 2 13,3 2-2-13,-1-2 2 14,1-1-3-14,2-1 4 14,0 1-2-14,2-1 0 0,2-3 3 12,1-1-4-12,-1 5 4 14,-4-4 1-14,-2 2 1 20,-5 5-9-20,2-3 4 14,-1 3 0-14,-1 0-1 0,2 0-3 12,-2 0 3-12,-2 0 1 14,0 0-1-14,2 0 2 14,1 0-2-14,3 0 3 13,3 0-3-13,5 0 2 14,-1 0-1-9,3 0 0-5,-3 0 3 14,-5 0-7-14,2 0 8 14,-3 0-7-14,-1 0 8 13,1 0-10-13,-1 0 5 14,1 0 0-14,-2 0-1 0,-1 3-1 13,-2 0 0-13,1 1 2 20,1-2 0-20,-2 2 0 13,5-2 2-13,-3-2 1 14,0 2-5-14,-2-2 2 0,3 3 0 13,-3-2 0-13,2 1 1 13,4-2-5-13,-2 2 9 14,1 0-7-14,-1 1 8 13,3-1-12-7,3 0 7 9,-4-2-2-15,5 1 1 0,1-1 0 12,4 2 0-12,0-2 1 14,-1 0-2-14,-1 0 3 14,-5 0-2-14,1 0 5 13,-1 0-10-13,2 0 9 14,-2 0-5-9,0 0 1-5,2 0-3 14,1 0 1-14,3 0 2 14,4 0-6-14,-2 4 9 13,-1 1-6-13,3-3 4 14,-4-2-2-14,4 0 1 0,-6 0 0 12,1 0 0-12,-3 0 2 14,0 0 1-8,-1 0-1-6,-2 0-2 13,-1-2 5 2,3 2-10-15,-1 0 5 13,2 0-1-13,1 0 1 0,-2 0 0 13,2 0-5-13,-1 0 10 14,-2 0-5-14,3-2 5 13,-5-1-9-7,2 1 8-6,-2 0-7 13,2-1 3-13,0 1 0 14,-2 2 0-14,-2-5 3 14,-1 5-6-14,-1-2 8 13,-1 2-6-13,1 0 3 14,-1 0-4-14,-4 0-2 0,2 0 4 19,0 0 0-19,3 0 0 14,-3 0-3-14,-2 0 6 13,-5 0-4-13,3 0 8 14,0 0-10-14,-2 2 4 14,-1 1-2-14,5-3 1 0,-2 0 0 12,4 0 0-12,0 0 1 14,0 0-6-9,0 0 10-5,4 0-9 14,-4 0 9 1,2 2-10-15,-2-2 5 0,0 0 0 12,-2 0-1-12,3 0 1 14,-1 0-2-14,-2 0 5 14,2 0-5-14,-2 0 9 13,2 0-13-7,0 0 11-6,3 0-6 13,1 0 1-13,1 0-3 14,-1 0 3-14,1 0 0 13,0 0-3-13,0 0 6 14,-3 0-4-14,3 0 7 14,-3 0-12-14,-2 0 10 0,-2 0-7 19,0 0 3-19,0 0 0 14,2 0-1-14,3 0 5 13,-1 0-8-13,6 0 10 14,-4 0-11-14,3 0 5 13,2 0-2-13,0 0-1 0,0 0 3 13,2 0 0-13,-1 0 0 14,-1 0-1-9,0 0 5-5,-2 2-5 14,0-1 4-14,-1 3-6 13,3 1 3-13,3-1 0 14,4-1 0-14,2 1 0 14,5 0-2-14,4 0 4 13,0 0-5-13,2 0 8 14,-1-4-10-9,-1 4 6-5,2-4-2 14,3 0 2-14,-3 0-1 14,0 0 0-14,3 0 0 0,-3 0-3 12,5 0 8 3,-2 0-7-15,-1 0 6 14,-2 0-6-14,0 0 3 13,1 3-2-7,1-1 1-6,3-1 0 0,3-1 0 12,1 0 1-12,5 0 0 14,-1 0 3-14,-1 0-7 14,-3-1 8 0,4-5-7-14,2-1 3 0,2-1-1 13,4 0 0-13,4 1 0 14,-4-2-6-9,4-1 12-5,-4 0-10 14,-2 2 10-14,2-2-9 13,-3 2 4-13,-2-2-2 14,-2-2 2-14,-3 0-1 14,-2 2 0-14,-3 2 2 13,2-1-3-13,1 2 2 14,0-1-1-9,-3 4 1-5,4 0-2 14,-5 2 1-14,-3 2-1 0,-2-2 1 13,0 2 0-13,1-2-6 13,-1-1 12-13,0 0-11 14,2 1 11 0,1 0-9-14,-3 2 4 14,-2 0-2-14,-2 0 2 5,-3 0-1-5,-2 0 0 13,-1 0 0-13,-2 0-1 14,2 2 2-14,-1 3-2 14,-1 2 3-14,6 1-4 13,0 0 2-13,-1 1-3 14,3-4 3-14,-3 1 0 13,3 0-2-7,0-2 7-6,2-2-8 14,0 1 9-14,-1-2-7 13,7 1 2-13,-2-2-1 14,0 0 0-14,5 0 1 13,-5 2-2-13,1 1 4 14,1-3-1-14,3 0-1 14,0 1-2-14,2 1 0 4,-2-2-2-4,0 4 2 14,-1 1 1-14,-1-4 0 13,-2 1 1-13,-3 0-4 14,1 0 6-14,-4-2-4 14,1 0 7-14,2 0-11 13,-2 0 7-13,2 0-2 14,-2 0 0-8,-2 0 0-6,0 0-2 13,-2 0 5-13,-1 0-3 14,7 0 0-14,-2 0 0 13,4 0 1-13,0 0-5 14,-1 0 4-14,-3 0 0 14,0 0 0-14,-7 0 0 13,0 0-7-7,-2 5 14-6,3-2-11 13,4 3 11-13,-1-1-13 14,-2 0 8-14,3-1-3 14,-2 0 1-14,2 3 0 0,2-4 0 12,-3 1 1 3,-1-1-2-15,2-3 3 14,-3 2-3-14,5-2 5 4,-2 0-8-4,1 0 5 14,4 0-2-14,-1 0 1 13,-4 0 0-13,-3 0-3 14,-1 0 7-14,-1 0-6 14,2 0 7-14,-1 0-9 13,2 0 7 2,0 0-5-15,5 0 4 4,-1 0-2-4,2 0 0 14,-2-2 1-14,-2-5-4 14,0 4 7-14,-1-4-5 13,0 1 4-13,3-1-5 14,3 0 2-14,-1 2 0 13,0-4-1-13,-4 5 1 0,-4 3-3 20,-1 1 7-20,-5 0-8 13,2 0 9-13,-6 0-10 0,3 0 8 13,-3-3-4-13,0 1 1 14,3 0 0-14,-1-3 0 13,1 0 1-13,-1 2-2 14,1-2 3-14,-1 1-1 13,-2 1 5-7,-1-4-12-6,-1 5 7 14,3 0-1-14,1 1 0 13,3 1-2-13,2 0 1 14,2 0 2-14,3 0-6 13,-1 0 11-13,3 0-12 14,-1 0 6-14,1 0-1 14,-2 0 1-9,-3 0 1-5,0 0-1 14,3 0 3-14,2 0-6 13,-1 0 8-13,3 0-5 14,-2 0 2-14,0-2-3 14,2-3 2-14,-2 1-1 0,-1 1 0 12,-2 3-1-12,1-3-1 20,-2 3 4-20,3 0-7 14,-4 0 12-14,3 0-12 0,2 0 8 13,-3 0-4-13,5 0 1 13,-3 0 0-13,-3 0 0 14,-1 0 1-14,1 0-3 14,-4 0 6-14,6 0-2 13,-4 0 1-7,0 0-4-6,6 0 1 13,-4 0 0-13,0 3-2 14,0 2 2-14,-5 2-2 14,-3-2 4-14,-1 1-9 13,-3 0 12-13,0 0-8 14,3-3 5-14,-5 0-3 13,-1 2 2-7,-1-5-1-6,-7 1 0 14,-2 3 1-14,-5-2-4 13,-5 3 8-13,-3-4-9 14,-5 1 10-14,-3 0-12 0,-3 0 5 13,2-2 0-13,-5 2-2 13,0-2 2-13,0 0 0 14,0 3 2-9,0-3 0-5,0 0-1 14,0 0 9-14,0 0-7 14,0 0 4-14,0 0-3 13,0 0 3-13,0 0-3 14,0 0-2-14,0 0 3 13,0 0-2-13,0 0 3 14,0 0-1-8,0 0-4-6,0 0 3 13,0 0-1-13,0 0 2 14,0 0-1-14,0 0 1 14,0 0-2-14,0 0 4 13,0 0-4-13,0 0-4 14,0 0 2-14,0 0-1 13,-5 0-6-7,-8 0-12-6,-6 0-21 14,-2 0-26-14</inkml:trace>
    </iact:actionData>
  </iact:action>
  <iact:action type="add" startTime="345395">
    <iact:property name="dataType"/>
    <iact:actionData xml:id="d36">
      <inkml:trace xmlns:inkml="http://www.w3.org/2003/InkML" xml:id="stk36" contextRef="#ctx0" brushRef="#br0">5195 13800 3 0,'-12'-7'7'1,"-2"4"-5"13,1-1-2-13,-1 0-1 14,-1 1 1-14,1-2 0 13,-1 3 1-13,6 0 0 14,-3-1 0-8,1 2 2-6,3 1-3 13,-6 0 1-13,3-7 1 14,3 6 3-14,-4-3-2 13,1 2 4-13,1 0-4 14,2 2 4-14,-1 0-3 14,5 0-6-14,-1 0 3 13,3 0-1-7,2 0 1-6,0 0-1 14,0 0 0-14,0 0-7 13,0 0 7-13,0 0-9 14,0 0 4-14,2 0-12 0,7 0 17 12,2 0 0-12,5 0 2 14,1 0 7-14,4 0-9 14,1 0 9-9,5 0-9-5,2 0 8 14,2 0-4-14,0 0-5 13,3 0 1-13,1 0 0 14,1 0 0-14,4 2 0 14,0 2 0-14,2 2 1 13,3-1-2-13,2 0 2 20,4 2-1-20,5-4 4 14,2-1-6-14,2-2 2 0,-3 0 0 13,4 0 0-13,-1 0 2 13,8 0-2-13,5-10 2 14,3 2 6-14,4-2-7 14,-2 0 3-14,-3-1-2 20,2 2 0-20,0 1-2 0,8-1 1 12,2 1-1-12,2 3 1 14,1-2-2-14,-3 2 2 14,0 1-2-14,-3-1 4 0,0 0-6 12,4-3 4-12,-4 0-1 14,1 0 0-14,-3 3 0 20,-1 2-2-20,-3-2 5 14,8 1-4-14,6 1 7 13,4-4-10-13,0 2 5 14,-5-2-2-14,-1 0 1 14,1 0 0-14,3 1 0 0,3 1 3 12,-1-4-7-12,0 2 8 14,1-2-6-9,-6 3 7-5,-1 1-8 14,0 0 4-14,-1 1-2 14,-2 1 1-14,-2 3 0 13,0-5-3-13,0 3 7 14,4 0-5-14,4-1 5 13,1-4-7-13,-3 0 5 14,-6 2-3-8,-1 1 1-6,5 1 0 13,3 3 0-13,7 0 1 14,-4 0-6-14,-3 0 10 13,-5 0-7-13,-3 0 4 0,-2 3-4 13,-1 3 2-13,-1-3 0 14,-4 4 0-14,-3-2 0 13,-1-2-1-7,1 1 3 8,-2-2-3-14,8 3 6 14,1-2-8-14,4 1 6 14,3-2-6-14,-2 1 4 0,0-2-1 12,0 1 0-12,1 0 0 14,5-2-4-14,4 0 8 14,-1 0-5-9,-3 0 5 10,-2 0-8-15,0 0 5 0,-3 0-1 12,2 0 0-12,-4 4 0 14,-1 0-1-14,-3 1 4 14,-2 0-6-14,3-5 7 13,1 2-8-13,3 0 7 14,-3-2-5-14,-1 0 2 4,-8 0 0 11,-6 0 0-15,-5 0 2 14,-2 0-5-14,-2 0 7 13,0 5-5-13,-4-3 4 0,-3 1-5 13,-4-1 3-13,-5 2-2 14,-6 3 1-14,-4-6 0 13,-7 3-1-7,0 0 3-6,-4-2-3 13,-3 0 3 2,-3 1-4-15,-4 0 3 0,0-1-3 13,-2 0 2-13,-2 1 0 13,-1-3 0-13,-1 2 0 14,-3-2-4-14,1 2 8 13,-3-1-6-7,2-1 6-6,0 0-8 14,0 2 4-14,-2-2-1 13,2 0 1-13,-2 0 0 14,2 0 0-14,-2 0 1 0,0 0-2 12,0 0 4-12,0 0-6 14,0 0 6-14,0 0-5 20,0 2 2-20,0-2 0 14,0 0 0-14,0 0 0 0,0 0 0 12,0 0 3-12,0 0 0 14,0 0 1-14,0 0-6 14,0 0 3-14,0 0-2 13,0 0 1-13,0 0-3 14,0 0 1-8,0 0-8-6,0 0 9 13,0 0 2-13,0 0-1 14,0 0 1-14,0 0 2 13,0 0-2-13,0 0-1 14,0 0 0-14,0 0 0 14,0 0-4-14,0 0 6 13,0 2-7-7,0 5-5-6,0-4 9 13,0 5 0-13,0 0 1 0,0 1 0 13,0-4-6-13,3 4 4 14,3-4-3 0,2 4 3-14,0-1 4 14,1-3-4-14,3 2 5 14,-2-2-3-14,3 0 0 4,1-1 0-4,1-2 0 14,4 1 1-14,-1 2-3 13,1-1 6 2,4-1-6-15,1 4 7 0,1-3-7 13,1 4 2-13,1-4 0 13,2 2 0-13,0 0 0 14,2-2 0-9,-2 1 1-5,-2 0-3 14,-2-3 4-14,2 2-3 14,-3-1 4-14,5 2-4 13,-3-1 1-13,1-2 0 14,4 0 0-14,0 0 0 13,8 3-2-13,1-5 4 14,4 0 0-8,5 0 4-6,3 0-10 13,1 0 6-13,-2 0-2 0,1 0 0 13,2 0 0-13,4 0 0 13,4 0 1 2,7 0-1-15,2-11 1 14,9 2 2-14,1 2 0 13,1-1-1-13,1 2-2 5,-5 4 4-5,2-1-4 14,2 3 0-14,-1-3 5 13,1 3-3-13,-4-2 1 14,0 0 2-14,0-3-8 13,1 0 6-13,4-1-3 14,2 2 0-14,7-1 0 14,1 2 0-9,-1 1 0-5,-3-5-2 14,2 4 4-14,5-1-4 13,0-3 4 2,7 0-5-15,-3-2 3 0,-4 0-1 13,-1-1 0-13,-3 1 1 0,-1 2-1 12,-2-1 5 3,-4 4-7-15,0 1 9 4,-2-1-10-4,-1 0 5 14,5 0-1-14,0 1 0 14,2-1 0-14,-2 1 0 13,-4-1 2-13,-6 2-5 14,0-1 6 1,-2 3-6-15,-1 0 8 13,-1 0-10-13,-4 0 6 5,-7 0-2-5,-8 0 1 13,-4 0 0-13,-11 5-2 14,-3 2 5-14,-5-3-6 14,-6 2 8-14,-3-2-10 13,-4-3 7-13,-5 2-3 14,-4-2 2-14,-7-1-1 14,0 3 0-9,-2-3 1-5,0 0 4 14,0 0-5-14,0 1 11 13,0-1-10-13,0 0 6 0,0 0-5 13,0 0 6-13,0 0-5 14,-4 0 0-14,2 0 2 13,0 0-3-13,2 0 9 14,0 0-8-9,0 0 0-5,-2 0 1 14,-1 0-4-14,3 0 1 14,-2 0 0-14,2 0-1 13,0 0 0-13,0 0-3 14,0 0 8-14,0-1-8 13,0-2 7-13,0 3-8 14,0 0 8-8,0 0-3-6,0 0 2 13,0 0-1-13,0 0-2 14,0 0 3-14,0 0-6 14,0 0 9-14,0 0-12 13,0 0 9-13,0 0-5 0,0 0 4 13,0 0-2-13,0 0 1 20,0 0 1-20,0-1 5 0,0-2-5 13,0 2 7-13,0 1-7 13,0 0 0-13,0-3-1 14,0 3-2-14,0 0 1 13,-2 0-2-13,0 0 0 14,-2 0 0-14,1 0-3 14,0 0 10-9,3 0-10-5,0 0 7 14,0 0-5-14,0 0 3 13,0 0-1-13,0 0-5 14,0 0-3-14,0 0 7 14,0 0-11-14,8 0 13 13,0 0 0-13,5 0-2 14,1 0 2-9,-1 0 0-5,3 0-1 14,-1 4 1-14,4 3 0 14,-2-2 2-14,5 2-1 13,3-2 1-13,2 2-4 0,4 0 5 13,3-2-6-13,3 1 3 14,6-2 0-14,-1-3 0 20,5 2 2-20,0-3-6 0,0 0 8 12,4 0-3-12,4 0 4 14,3 0-9-14,9 0 6 14,-2-3-2-14,4-2 0 13,2-4 2-13,-4 2-2 14,3-2 1-14,-3 2-2 14,4 2 3-9,5 1-4-5,4 3 2 14,2 1-2-14,1 0 0 13,-3 0 2-13,0 0-2 14,1 0-2-14,-2 0-1 14,4 0 10-14,-2-3-12 13,-2-1 13-13,0 0-7 14,-6-2 2-9,-4 5 0-5,3-1-1 14,-1 2 0-14,5 0 0 14,-3 0 2-14,1 2-2 0,0 8 2 12,-6 2-4-12,4-2 2 14,-1-2-2-14,2-2 1 13,8-3 1-13,2-1-1 14,2 1 1-8,-1-1-5-6,-2 0 11 13,1 0-9-13,-3-1 8 14,-2 3-10-14,1-1 8 13,-6 1-4-13,0 2 1 14,-3 2 0-14,-4-4-2 14,3 1 6-14,0 2-5 13,3-2 2-7,3 0 0-6,0-3 3 14,0-2-7-14,3 0 5 13,-2 0-2-13,2 0 0 14,5-4 1-14,1-6-5 13,3 0 8-13,0 1-5 14,0 4 7-14,-2 1-11 14,-3 1 7-9,-2 2-3-5,-1 1 1 0,-6 0 0 13,0 0 0-13,-3 0 1 13,-4 0-2-13,-3 0 2 14,-3 0 0-14,0 0 3 14,0 0-6-14,5 0 4 13,4 0-3-13,5 0 1 14,-1 0 0-9,3 0-5-5,-3 0 10 14,6 0-9-14,1 0 10 14,2 0-11-14,3-4 7 13,-5-2-4-13,0-3 2 14,-9 4 0-14,-1 1 0 14,-5-1 3-14,-9 2-2 13,-6-1-1-7,-7-1 6-6,-7 1-1 13,-5 3-8-13,-11 1 6 14,-5 0-3-14,-6 0 0 14,-4 0 0-14,-5 0-3 0,0 0 6 12,0 0-9 3,0 0 9-15,0 0-6 0,0 0 0 19,0 0 2-19,0 0 2 0,0 0-1 13,0 0 1 1,0 0 2-14,0 0 2 0,0 0-4 13,0 0 1-13,0 0 2 13,0 0-8-13,0 0 3 14,0 0 1-14,0 0 0 14,0 0 0-9,0 0-4-5,0 0 9 14,0 0-6-14,0 0 6 14,0 0-10-14,0 0 1 13,0 0 4-13,0 0-3 14,0 0 2-14,0 0 1 13,0 0 0-13,0 0-4 0,0 0 9 20,0 0-8-20,0 0 8 13,0 0-10-13,0 0 4 14,0 0 1-14,-5 0-2 13,-6 0 2-13,-2 0-6 0,-9 1 11 13,-1 8-10-13,-2-4-14 14,0 6-28-14</inkml:trace>
    </iact:actionData>
  </iact:action>
  <iact:action type="add" startTime="350905">
    <iact:property name="dataType"/>
    <iact:actionData xml:id="d37">
      <inkml:trace xmlns:inkml="http://www.w3.org/2003/InkML" xml:id="stk37" contextRef="#ctx0" brushRef="#br0">7358 14495 17 0,'-3'-5'22'1,"-1"0"0"13,0 2-10-13,-1 1-5 14,-1 0-7-14,2 2-3 13,-2-2 3-13,2 2-10 14,0 0 9-9,-1-5-5-5,1 5 3 14,0 0 3-14,-2 0 0 14,2 0-1-14,2 0 2 0,2 0-6 12,0 0 10-12,0 0-10 14,0 0 4-14,0-3 1 14,0 3-4-14,0 0-15 13,10 0 3-7,7 0 16-6,5 0 11 13,7 3-8-13,5 4 4 14,3-3-4-14,3 2-4 14,5 0 2-14,3-3-1 13,0 2 0-13,8-5 0 14,4 0-1-14,7 0 4 14,5 0 1-9,3 0-3-5,4 0 4 14,0 0-2-14,2 0-2 13,2 0 1-13,6 0-2 14,6 0 0-14,3 10 0 14,4-2-4-14,2 1 8 13,-4 2-6-13,2-3 6 14,1 2-8-9,1-4 4-5,4 0 0 14,-4-6 0-14,6 0 2 14,1 0-4-14,9 0 6 13,0 0-3-13,-1 0 3 0,1 0-8 13,3 0 8-13,3 0-5 14,2 0 1-14,-5 0 0 20,-3 0-2-20,-5 0 4 13,-1 5-8-13,-2 2 12 14,-8-2-8-14,0 0 6 0,0-5-8 13,6 0 7-13,2 0-3 13,2 0 0-13,-2 0 0 14,-3 0-1-14,3-8 2 20,2 4 0-20,2-1 0 0,-3 5-2 13,-2 0 2-13,1 0-3 13,-1 0 1-13,-4 0 1 14,-4 0 0-14,0 0 0 13,-3 0-4-13,5 0 8 14,2 0-4-14,0 0 3 0,-7 0-5 19,-2 0 2-19,2 0 0 14,-3 0-1-14,3 5 1 14,-7 2 0-14,1-2 0 13,-5 1-2-13,-2 3 4 0,0-2-4 13,-5-1 4-13,1 2-4 13,-5 0 2-13,-3 1 0 14,-1-4 0-8,-3 1 0 8,0 0-1-14,-1 0 5 14,1-2-4-14,-2-2 5 0,-2 3-9 12,0-2 5-12,0 6-1 14,-9-9 0-14,0 9 0 14,2-1-2-14,-5-4 3 13,3 2-2-7,0-2 2-6,0 0-2 13,-4 0 3-13,-2-4-4 14,-6 0 3-14,-1 0-1 14,-5 0 0-14,-2 0 0 13,-5 0-2-13,-4 0 5 14,-2 0 0-14,-9 0 0 0,-3 0-2 19,-3 0 0-19,-6 0 1 14,-1 0-1-14,-3 0 0 0,-2 0-1 12,2 0-4-12,0 0 2 14,2 0 2-14,2 2-2 14,-4 5-2-14,2-4 2 13,-2-1 2-13,-2-2 0 14,3 0 1-9,-3 5-1-5,2-5 8 14,-2 0-8-14,0 0 15 14,0 0-12-14,0 0 10 13,0 0-7-13,0 0 4 14,0 0-4-14,0 0-2 14,0 0 1-14,0 0-4 0,0 0 6 19,0 0-6-19,0 0 5 13,0 0-3-13,0 0-2 14,0 0 0-14,0 0-1 0,0 0 0 13,0-12-1-13,0 1-1 13,0-3 4-13,0 2-3 14,2 3 6-14,0 2-8 13,2-1 3-7,1 0-1-6,2-2-3 14,0 2 1-14,1 3 3 13,1-2-7 2,3 2 4-15,-2-2 6 0,4 1-7 12,1 2 3-12,4 2-1 14,0 2-3-14,4-4 3 14,-1 1-1-9,1 3 0-5,0-3-1 14,2 0 8 1,-2 3-9-15,-1-1 10 0,0 1-10 12,0 0 7-12,3 0-3 14,-2 0 1-14,0 0 0 13,2 0 0-13,2 4 0 0,4 6-4 20,-2-4 8-20,5 7-5 13,-3-8 3-13,0 2-4 14,2 4 3-14,4-3-2 13,-2 0 1-13,1 0 0 14,-1-2-3-14,1-1 8 14,2-5-7-14,0 3 7 0,0-3-10 12,1 0 7-6,0 0-3-6,-1 0 2 13,-1-3-1-13,1 3 0 14,5 0 0 1,-1 0-3-15,5 0 6 0,2 0-5 12,2 0 7-12,3 3-10 14,-3 1 5-14,0-4 0 14,3 0 0-9,-3 0 0-5,0 0-1 14,3 0 3-14,-1-2-2 13,1-3 5-13,1 5-10 14,1 0 6-14,0 0-2 14,0 0 0-14,0 12 0 13,0-3-1-13,-2-3-5 14,7-2 6-9,4-4 1-5,4 0-5 0,0 0 10 13,0-4-5-13,-7-6 1 14,-4-4 3 0,-8 2 1-14,-6 4-3 14,-1 6-2-14,-6 2 6 13,1 0-11-13,-5 0 9 0,2 0-8 13,-4 0-2-7,0 2 4-6,-5 4-4 13,1-2 2-13,-3-4-2 14,-3 0 1-14,1 0 1 13,-7 0 8-13,1-5-3 14,-3-2 5-14,-4-6-4 14,1 4 3-14,-4-1-2 0,1 3-1 19,-1-4-1-19,-2 3-2 14,2 4 3-14,0-2-8 13,1 0 5-13,-1 0 1 14,3-4-9-14,-2 3 9 13,-2-2-2-13,1 4 2 0,-4-4 2 13,-2 0-2 2,0 4 4-15,0 1 1 4,0-6-4-4,0 6 4 14,0 0-6-14,-6 0 2 13,-1 0 0-13,0 0 1 14,0 2-1-14,1 0-1 14,1 2 2 0,-1-3 1-14,2 3-3 0,1-2 4 13,0 1 1-8,3 1-5-5,-2 0 0 14,0 0 1-14,2-4-1 14,-2 2 1-14,0 2-2 13,0-3 4-13,2 3-3 14,-3 0 5-14,3 0-9 14,0 0 4-14,0 0 0 0,0 0-2 19,0 0 0-19,0 0-3 13,0 0-6-13,0 0 9 0,0 0-4 13,0 0 5-13,0 0-10 14,0 0 9-14,0 0 2 13,5 0 2-13,-1 3-2 14,0 3 1-14,-1-6-2 14,-3 1 5-9,0 1-6-5,0-2 7 14,0 0-7-14,0 0 4 13,0 0-2-13,0 0 0 14,0 3 0-14,0-3 0 14,0 2-5-14,0 0 4 13,0 2 2-13,0 0-4 14,0 0 5-9,0 2-4-5,0-4 1 14,0 3 0-14,0-5 1 14,0 0-2-14,0 5-1 13,0-5 6-13,0 0-3 0,0 0 4 13,0 0-8-13,0 0 7 13,0 0-4-13,0 0 1 14,0 2-2-8,0-2 1-6,0 2-1 13,0-2-2-13,0 0 8 14,0 0-8-14,0 2 8 14,0-2-5-14,0 0 1 13,0 0 0-13,0 0 0 14,0 0 0-14,0 0-4 13,0 0 5-7,0 0-4-6,0 1 4 14,0 1-6-14,0 1 5 13,0-1 0-13,0-2 0 14,0 0 0-14,0 4-1 13,0-4 2-13,0 2-2 14,0-2 2-14,0 4 0 14,0-4 2-9,0 4-6-5,0 4 4 14,0-3-2-14,0 2 1 0,0 3 0 12,0-2-2 3,0 2 3-15,0-2-6 0,9 2 2 13,2-2 2-13,3 1 1 13,-1 2-2 2,3 5 2-15,1-6 0 4,4-1 0-4,0 3-1 14,2-3 1-14,1-1 0 14,3 4 4-14,0-2-1 13,0 2-1-13,2 0-1 14,2-2-1-14,3 2 0 14,1-2 0-14,3 3-4 13,1-5 8-7,4 2-3-6,-1 0 1 13,3 2-4-13,-3-6 3 14,6 6-1-14,-4-2 1 14,1 2 0-14,3-2-1 13,2 0 0-13,1-5-1 14,2 2 5-14,7-7-3 13,-2 4 4-7,0-2-4-6,-2-1 0 14,-2 2 0-14,-3-3-1 0,0 3 0 12,3 0-1-12,0 3 5 14,1-1-7-14,5 0 7 13,2-3-8-13,4 0 6 14,-2-2-5-14,1 0 3 14,-3 0 0-9,0 0-1-5,-1-4 3 14,-1-1-4-14,2 0 6 14,-2-1-4-14,3 0 3 13,-1 2-5-13,0 2 2 14,-1-2 0-14,-1-3 0 13,-2 4 0-13,2-1-3 14,3-1 7-8,3-2-6-6,1-2 7 13,5 2-8-13,-3-4 8 14,-3 6-8-14,4-5 3 13,-1 1 0-13,4 0 0 14,8 2 1-14,1 2-4 14,6-5 6-14,-5 2-6 0,2 1 8 12,-2 0-8-6,0 2 4-6,-1 0-2 13,-2 1 1-13,-2 0 0 14,0 1-1-14,-5 1 2 14,1 2-2-14,-3-4 3 13,-2-4-2-13,3 2 3 14,1-2-3-14,2 3 0 14,-4 0 2-9,-5 1-1-5,-3 4 2 14,-8-4-3-14,-3 4 3 13,-4 0-5-13,0 0 4 14,-6 0-4-14,-2 0 2 14,-4-6 0-14,-7 4 0 13,-4 1 1-13,-10-4 3 14,-3 5-3-9,-10 0 10-5,-2-4-9 14,0 4 15-14,0 0-12 14,0 0 11-14,0 0-7 0,0 0 0 12,0 0-2 3,-2 0-6-15,-4 0 2 0,4 0 2 12,-2 0-2-12,2-4 1 14,-1 3-3-8,-1-2-1-6,2 3-1 13,0-2 1-13,-2 0 0 14,0 0-2-14,0-1 2 14,2 3-4-14,0 0 8 13,0 0-8-13,-3 0 1 14,1 0 2-14,-2 0-9 13,-4 0-2-7,-3 0-9-6,-3 0-18 14,-6 0-1-14,-5 0-26 13</inkml:trace>
    </iact:actionData>
  </iact:action>
  <iact:action type="add" startTime="358825">
    <iact:property name="dataType"/>
    <iact:actionData xml:id="d38">
      <inkml:trace xmlns:inkml="http://www.w3.org/2003/InkML" xml:id="stk38" contextRef="#ctx0" brushRef="#br0">4694 15395 3 0,'0'0'7'1,"0"0"-7"0,0 0-3 12,0 0 3-12,0 0 0 14,0 0 0-14,0 0 4 13,0 0-8-13,0 0 11 14,3 0-4-8,-1 0-1-6,0 0 1 13,0 0-2-13,2 0 1 14,5 7 1-14,5 0-3 13,5 2 1-13,8-1 5 14,10 2-5-14,7-5 0 14,7 0 0-14,5-1 10 13,7 0-9-7,3-4 7-6,3 0-8 14,0 0 5-14,3 0-4 13,1 0-4-13,1 0 4 14,4 0-3-14,2 0 2 13,0 0-1-13,3 0 0 14,2 0 0-14,2 0 0 14,8 0 0-9,10-8 0-5,4 3 4 0,5 0-6 13,-1-1 2-13,5 2-1 13,1 0 1-13,1 4-1 14,1-4 0-14,-3 1 2 14,-2-3-2-14,-2 5 6 13,-3-3-9 2,-4 4 4-15,0 0-1 4,2 0 1-4,5 0 0 14,4 0-2-14,3 0 4 14,-1 0-2-14,-5 0 0 13,4 4 0-13,-1 6 1 14,0 1-4-14,2 1 4 14,-6 1-1-14,2-5 0 13,0 3 0-7,-5-4-4-6,1-5 8 13,-1 3-8-13,5-5 8 14,2 0-5-14,7 0 3 14,-2 0-2-14,1 0 1 13,4 0-1-13,1 0 0 14,2 0 2-14,1 0 0 0,0 0-1 19,-3 0 1-19,-4 0-2 0,-1 0 0 13,-1 0-3-13,5 0 3 13,5 0 0-13,-2 0-3 14,1 0 3-14,0 0 0 13,-1 0-3-13,3 0 6 14,2 0-5-14,-5 0 3 14,-5 0-1-9,-4 0 0-5,-5 0 0 14,-3 0-2-14,0 0 4 14,2 0-1-14,7 0 2 13,2 0-5-13,1 0 5 14,4 7-6-14,2-1 2 13,3 1 1-13,4-2-1 14,1-5 1-8,-4 0-2-6,-2 0 4 13,-2 0-1-13,-5 0 3 0,-1 0-3 13,6 0 0 1,0-4 2-14,3 4-2 0,4 0-2 13,1 0-1-13,1 0 2 14,4 0-2-14,-3 0 4 13,-8 0-4-7,-1 0 2-6,-6 0-2 13,-1 0 2-13,-3 0 0 14,-1-4 0-14,1 0 1 14,1-2-2-14,-3 0 4 13,-1 0-2-13,-7 0 3 14,1-2-8-14,0 2 7 14,-4 2-3-9,-8 0 0-5,-6 0-1 14,-9 4-1-14,-5 0 1 13,-4 0-1-13,-6 0 4 14,-6 0-4-14,-5 0 5 14,-9-2-5-14,-4-2 3 13,-6 1-1-13,-4-6 0 0,-4 3 3 19,-5-2-1-19,-2 5-1 14,-10 3 4-14,-3 0-2 0,-1 0-6 13,-5 0-1-13,0 0 3 13,-4 0-4-13,-2 0 2 14,-2 0 3-14,0 0 0 14,0 0-4-14,0 0 9 13,0 0-1-7,0 0-2-6,0 0 0 13,0 0-2-13,0 0 3 14,0 0-2-14,0 0 0 14,0 0-2-14,0 0 4 13,0 0-3-13,0 0 4 14,0 0-4-14,0 0 2 13,0 0 1-7,0 0-3-6,0 0 0 14,0 0 0-14,0 0 1 13,0 0-2-13,0 0 2 14,0 0 5-14,0 0-3 0,0 0 6 13,0 0-8-13,0 0 5 13,0 0-3-13,0 0 1 14,0 0-4-9,0 0 2-5,0 0-4 14,0 0 4-14,0 0-2 14,0 0 4-14,0 0-4 13,0 0 0-13,0 0 5 14,0 0-1-14,0 0-4 13,0 0 6-13,0 0-3 14,0 0-2-8,0 0 2-6,0 0-6 13,0 0 2-13,0 0-2 14,0 0 2-14,0 0 0 14,0 0 0-14,0 0 2 13,0 0-2-13,0 0 3 14,0 0-2-14,0 0 4 13,0 0-7-7,0 0 3-6,0 0 0 14,0 0-2-14,0 0-6 0,0 0 5 12,0 3-13 3,0 8 9-15,2 1-46 0,-2 1-11 12</inkml:trace>
    </iact:actionData>
  </iact:action>
  <iact:action type="add" startTime="362214">
    <iact:property name="dataType"/>
    <iact:actionData xml:id="d39">
      <inkml:trace xmlns:inkml="http://www.w3.org/2003/InkML" xml:id="stk39" contextRef="#ctx0" brushRef="#br0">26867 11048 13 0,'0'0'9'15,"0"0"-8"-14,0 0-1 14,0 0-3-14,0 0 3 13,0 0 9-13,0 0 9 14,0 0-14-14,0 0 6 14,0 0 0-14,0 0 1 0,0 0-4 19,3 0-7-19,-1 0 3 0,0 0 1 12,10 0-7-12,7 0 11 14,14-1-2-14,13-3-5 14,7 0 2-14,5 0-2 13,-1-1 0-13,-1 4-1 14,-2-1 1-14,-2 2-1 20,3-2 4-20,4 2-5 14,3 0 8-14,5 0-13 13,-1 0 7-13,1 0-1 0,-9 0 0 13,-11 2-5-13,-9 6 3 14,-9 0 4-14,-10-3-8 13,-5-1 12-13,-5 1-12 14,-3-3 10-9,0 0-5-5,-2 1 2 14,-2-3-1-14,-2 0 0 14,0 0 2-14,0 0 3 13,0 0-4-13,0 0 3 14,0 3-1-14,0-3-6 13,0 0-1-13,0 0 2 0,0 0-2 20,0 0 4-20,0 0 0 0,0 0 4 12,0 0 11-12,0 0-14 14,0 0 14-14,0 0-13 14,0 0 7-14,0 0-3 13,0 0-2-13,0 0-4 14,0 0 3-14,0 0-7 13,0 0 8-7,0 0-6-6,0 0 9 14,0 0-14-14,0 0 7 13,0 0-1-13,0 0-1 14,0 0 2-14,0 0-3 13,0 0 7-13,0 2-13 14,0 2 8-14,0 1 0 14,0 10-6-9,-2 2 6-5,-2 6 1 14,1 1 0-14,-2 4 0 13,1 2 1-13,0 2-7 14,-1 6 12-14,1 2-8 14,0 0 5-14,-2 5-5 13,0 1 3-13,2-2-1 0,-1 2 0 19,3-3 0-19,0 1-1 0,2-4 3 13,0 5-4 2,0 4 7-15,0-4-9 13,0 8 6-13,0 3-3 0,0 4 1 13,0 5 0-13,-2 1 0 14,-3-1 0-14,-2-2-5 13,3 2 11-7,-3-6-9-6,3-1 10 13,0 0-13 2,1-1 7-15,1-1-1 0,-3 2 0 13,3 0 0-13,0 5-2 13,-3-2 4-13,3 6-3 14,-2 4 5-14,0 6-7 14,-1-1 6-9,-2 5-6-5,-2-6 3 14,1-2 0-14,-1-1 0 13,-3 4 1-13,1 1-5 14,0 0 8-14,0 3-5 14,2-3 7-14,0-3-12 13,0-3 7-13,2-6-2 0,-1 0 0 13,0-1 1-8,2-3-1-5,-1 6 3 14,3-7-4 1,0 2 4-15,-1 1-4 13,2-1 5-13,1-1-6 0,2 6 3 13,0-3 0-13,0 1 0 13,0-2-6-13,0-8 6 14,5 1 0-8,6-5 0-6,2-2 3 13,1 1-6-13,-3-6 0 14,3 0 3-14,-3-6 0 13,-1-4 0-13,2-3-2 14,-5-4 4-14,1-10-3 14,-3-2 2-14,0-3-1 13,-3-3 4-7,2-4-6-6,-1-2 2 13,-3 1 0-13,2 1 0 0,-2 0 1 13,0-3-5-13,0 2 9 14,0-2-10-14,0-2 11 13,0 0-12-13,0 0 7 14,0 0-1-14,0 0 0 14,0 0 3-9,0 0-1-5,0 0 2 14,0 0 2-14,0 0-5 13,-2 0 4-13,-5 0-1 14,-3-2-5 1,-3-2 1-15,-3 2-3 0,1-3 0 12,-7 5-1-12,-1-3 0 14,-6 1 8-9,0 0-8-5,-4 0 10 14,2-1-12-14,-5 3 7 14,3 0-2-14,-3 0 0 13,1-5 1-13,-1 5-1 14,2-4 2-14,1 4-2 14,1 0 2-14,-3 0-1 13,-1 0 3-7,1 0-6-6,-6 0 4 0,1 0-1 12,-4 0 0-12,-5 0 0 14,-3 0-5-14,0 9 11 14,-2-2-9 0,-4 5 7-14,0 4-8 14,-3-5 4-14,1 1 0 0,2 1-2 12,-2-5 2-6,0 6-1-6,2-6 4 14,5 7-5-14,1-7 4 13,7 1-4-13,3 1 6 14,7-2-5-14,4-4 1 14,4 1 0-14,4-3-1 13,3-2 2-13,9 0 0 14,2 0 1-9,7 0 10-5,2 0-12 14,0 0 12-14,0 0-12 0,0 0 6 13,0 0-6-13,0 0-2 13,0 0-6-13,0 0 0 14,0 0 6-14,0 0 4 13,0 0-2-13,0 0 6 14,0 0-9-8,0 0 5-6,0 0-2 13,0 0 3-13,0 0-3 14,0 0 9-14,0 0-8 13,0 0 6-13,0 0-2 14,0 0-9-14,0 0 4 14,0 0-1-14,0 0-1 13,0 0-1-7,0 0 2-6,0 0-11 14,0 0 6-14,0 0-26 13,0 3-1-13,-9 10-20 14,0 1 12-14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6:43:21.7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348">
    <iact:property name="dataType"/>
    <iact:actionData xml:id="d0">
      <inkml:trace xmlns:inkml="http://www.w3.org/2003/InkML" xml:id="stk0" contextRef="#ctx0" brushRef="#br0">9964 2967 10 0,'0'5'1'15,"0"-5"2"-14,0 0-3 0,0 0-1 13,0 0 1-13,0 0 0 13,0 0 0-13,-3 0 0 14,1 0 9-14,-2 0-6 14,2 0 8-9,2 0-3-5,-2 0-2 14,2 0-2-14,0 0 0 14,0 0 2-14,0 0-3 13,0 0 6-13,0 0-3 14,0 0-2-14,0 0-2 13,-3 0-3-13,1 0 2 14,2 0-1-8,-2 0 2-6,-1 0-2 13,-1-7 2-13,-1 0 0 14,-1 0-1-14,-3 2 5 13,2-2-11-13,0 3 5 14,-1-1-1-14,-3-2 0 14,-5 0-3-14,-1 0 4 0,-6-2-3 19,-4 4 2-19,-2-2 2 0,-6-2 4 13,-1 1-3 1,2-1-2-14,-2-2 5 14,3-1-2-14,-2 3 1 13,1-2-2-13,-1 1 2 0,-1 2-3 13,-2 3-2-13,-2-4 2 14,-7 3-2-9,-4-2-5-5,-3 2 5 14,-4 0 0-14,2 0-1 13,-4 1-1-13,-4 2 4 14,-1-1-5-14,-4 4 3 14,-3 0 0-14,-1 0 1 13,0 0 7-13,-8 0-7 14,1 0 0-9,-5 0-1-5,1 0 1 14,-3 2-4-14,2 0 8 14,-6-2 0-14,1 0-1 13,3 0-6-13,4 0 5 14,6-9-3-14,1 0 1 14,0-1 0-14,-2 2-3 13,1 2 5-7,-2 2-4-6,2 2 4 0,-4 2-6 12,3 0 3-12,0 0 1 14,2 14-5-14,1 2 1 14,4 0 2-14,-1-2 2 13,5 2-1-13,5 0 4 14,3-4-4-14,6 0 6 13,9-4-7-7,1-1 4-6,5-4-1 14,7 1 3-14,0-2 1 13,4 1-4-13,4-3 0 14,2 0 4-14,0 0-4 13,6 0-1-13,-1 0-1 14,3 0 1-14,1 0-4 14,6 0 2-9,-1 0 2-5,7 0 1 14,0 0 12-14,0 0-12 13,0 0 3-13,0 0-2 14,0 0-4-14,0 0-2 14,0 0-2-14,0 0-2 13,0 5 1-13,0 2 7 0,0 1 0 20,0 1-3-20,0 5 6 0,0 1-6 12,0 1 6-12,0 2-6 14,3-1 2-14,3 2 0 13,1 0 1-13,0 4 0 14,2 0-2-14,-1 4 4 14,1 1-2 0,0-2 6-14,-2 2-11 5,-1 2 9-5,-1 2-4 13,7 2 0-13,-2 4 0 14,1 0-3-14,5 1 7 14,-3 2-5-14,3 0 3 13,-1 1-4-13,1 0 5 14,-3 0-5-14,3 2 3 14,-3 4-1-9,3-2 0-5,2 2 0 14,2-4-2-14,0-3 4 0,2-3-4 12,5-4 3 3,2-2-5-15,0-3 3 0,2-3 1 13,0 1 1-13,3-1-1 13,4-4 0-13,4-2 3 14,0-2-2-9,1-2 1-5,1 3-3 14,1-3 4-14,4-2-5 14,0-3 2-14,5 2 0 13,4-5 0-13,4-2 2 14,1-2-5-14,6-2 7 13,2-2-5-13,-2 0 5 14,5 0-7-8,-4 0 5-6,2 0-2 13,2 0 0-13,6 0 1 14,3 0-2-14,6 0 3 14,-3 0-3-14,1 0 2 13,0 0-2-13,3 0 2 14,3 0-2-14,5 0 0 0,5 0 1 12,-1 0-1-6,2 0 1 9,-4 0-4-15,0-4 9 0,0 2-5 12,-2-2 4 3,0 2-8-15,2-2 6 0,-2 0-2 12,7 0 0-12,4 0 0 14,1-1-1-14,1 3 6 14,-4 2-7-9,5-5 4-5,6 3-3 14,2-4 2-14,3-1-2 13,-3 4 1-13,-1-1 0 14,-4 0 0-14,-1 0 0 14,-5-2-3-14,0-1 7 13,1 2-4-13,1-1 6 14,5 2-7-9,-3 0 1-5,6-4 0 14,-1-1 0-14,2 1 0 14,3 1-1-14,4 0 1 13,-5 4-5-13,-1 3 10 14,-5 0-10-14,-2 0 1 0,-8 0 4 13,-3 0-3-13,-7 0 2 13,-5 3 1-7,1 4 0-6,-3 0-3 13,-6 4 7-13,-4-4-5 14,-10 5 4-14,-11-3-5 14,-4 1 2-14,-4-5 0 13,-4-2 0-13,-1-3 0 14,-5 0-1-14,-5 0 4 13,-4-13-2-7,-4-1 0-6,-2-1 3 14,-5-5-3-14,0-3 4 13,-2-3-4-13,-5-4 3 14,-1-4-4-14,-4-4 1 14,-3-2-1-14,-5 2 2 13,0 0 4-13,0 0-1 14,0 2-4-9,-3 0-1-5,-7 0 0 14,-4 1 0-14,-1 1-5 0,-4-4 3 13,2 2-6-13,-3-3 8 13,-3-7 0-13,1 7-3 14,-2-4 7-14,-3 6-4 13,0 5 0-13,-2-3 3 14,0 5-1-8,-4 2 0-6,-3 1-4 13,-4 2 5-13,-2 3-6 14,-6-1 3-14,0 3-2 13,-8 3 2-13,-2-4 0 14,-2 6 0-14,-5-4 0 14,3 4-2-14,0 1 4 13,-3 1 2-7,0 2-4-6,-4-1 0 14,-4-1 5-14,-6 5-4 13,-1 1-1-13,-7 3 0 14,0 1-1-14,-6 3-2 13,-1 0 1-13,-1 0 4 0,-2 0-3 13,1 0 5 2,3 0-5-10,-1 0 2-5,5 0-2 0,-3 0 1 13,-1 0 0-13,-3 0 0 13,3-2 3-13,1-2-2 14,5 1 4-14,2-4-7 14,0-1 5-14,-1 0-5 13,-1 0 2-13,0-4 0 14,2 2 0-9,0-2 3-5,4-2-5 14,-4 0 4-14,0 3-2 14,2-1 3-14,0-1-1 13,-1 3 2-13,2-2-4 14,-3 3 0-14,0 0-1 14,-1-1-3-14,3 0 4 13,0 0-1-7,8 0 4-6,1-1-6 13,3-2 2-13,-1 1-1 14,-4-2 2-14,0 0 0 14,-1 0 0-14,0 2 2 13,2-1-2-13,2 6 3 0,1 0-3 13,-1 4 5-13,1 1-10 20,1 2 5-20,0 0-1 0,-1 0 0 13,3 0 2-13,2 0-2 13,-1 0 2-13,0 0-6 14,-1 0 10-14,-6 0-9 14,3 0 9-14,3 0-5 13,-2 0 0-13,9 0 1 14,-2 0-3-9,2 0 2-5,0 0-5 14,-3 0 10-14,-2 5-7 14,1-1 6-14,-1 5-8 13,-1-4 4-13,6 4-2 14,0-4-1-14,-3 3 6 13,3 0-6-13,-3-1 4 14,1 0-1-8,-1 2 1-6,1-1-1 13,-4-1 4-13,3 4-4 14,1-2 0-14,-3 3-1 0,5 1-1 12,-5 1 4-12,3 0-7 14,1 0 11-14,0 0-9 14,6 2 6-14,3-4-6 20,7 4 0-20,1 0 3 0,5 0-1 13,5 1-3-13,5-3 2 13,6-3 2-13,6 1 0 14,3-3 0-14,7 3 0 13,1-3-7-13,0 1 7 14,6 0-4-14,-2-2 1 14,2 5 0-9,2-3 3-5,0-2-6 14,0 0 12-14,0-2-9 13,0 4 6-13,4-2-5 14,6 3 3-14,0 4-1 14,1-1 1-14,5 3-1 0,-3 4 0 12,5 2 3-12,2 0-2 20,-6 5 1-20,4 2-3 14,-3 5 3-14,3 0-4 0,-3 3 2 13,4 5 0-13,-2 1 0 13,-1-1 0-13,3 0-2 14,4-4 5-14,0 4-3 14,-1-1 6-14,0 0-12 20,2-2 7-20,1 0-1 0,4 1 1 12,-2-1-1-12,0 1 0 14,2 2 0-14,-2-1-1 14,-4 4 2-14,2-4-2 13,-2 1 6-13,-1-6-9 14,-2 1 4-14,4-4 0 14,-1-2 0-9,2-1 0-5,2-5-4 14,2-2 8-14,2-4-5 13,6-4 6-13,1-3-10 14,7-6 5-14,1-2 0 0,4 4 1 13,-2-1-1-13,6 0 0 13,4 2 2-13,0 2-4 20,4-1 6-20,1 5-8 14,1-2 6-14,7 2-4 0,6-3 2 13,5 2-1-13,0-6 1 13,5-3 0-13,2-2-3 14,3 0 6-14,9 1-3 13,5-3 6-13,4 0-9 21,1-1 3-21,5 3 0 0,2-4 0 12,5 0 0-12,4 0-2 14,-1 0 2-14,0 0 0 13,-1 0 0-13,-3 0 0 14,-1 0 2-14,-6-2-4 14,5-1 4-14,6-1-2 0,3 1 0 19,0 1 2-19,2-3-7 13,-1-4 11-13,4 0-9 14,4-4 7-14,0 1-6 14,-4 0 2-14,-5 2 0 0,-4 0 0 12,-2 0 0-12,-9 3 1 14,4-4 3-14,0 3 2 20,-1 1-6-20,2 4 1 0,-5 3 1 13,-7-3-4-13,-1 2 2 13,0-3 0-13,-4 2-1 14,-4 2 1-14,-2 0-5 14,-5 0 10-14,-4 0-9 13,-2 0 9-13,-2 0-9 14,-10 0 5-9,-4 0-1-5,-7 0 0 14,-4 0 0-14,-4 0 0 14,-3 0 3-14,-2 0-4 13,0 0 4-13,-2 2-6 14,2 2 5-14,-6-3-4 13,-3-1 2-13,-1 3 0 0,-3-3 0 20,-3 0 0-20,-1 0-5 13,0 0 10-13,-3 0-7 14,-6 0 7-14,4-4-10 14,-4-2 7-14,-3 0-2 0,2 0 0 12,-2-4 0-12,-2-4 0 14,0-8 1-14,0-4 4 20,-3-4-4-20,1-2 4 14,-1-1-3-14,1 0-4 0,-3-3 3 12,-1-1-1-12,-1 2 0 14,-5-4 0-14,1 1 0 13,0-2 3-13,-5 0-2 14,0-4 5-14,1 0-6 20,-3-3 0-20,0 6 0 0,0-1 2 13,0 0 0-13,-7 1-2 13,-5 1 2-13,2 4-5 14,-4 0 7-14,-4 2-8 14,0 0 0-14,-3 2 4 13,-2 2-3-13,-2 3 1 0,-2 5 2 19,-2 0 0-19,0 4-2 14,-4 0 9-14,-5 1-4 14,1 2-2-14,-6-2 12 13,-3 3-12-13,0 2-1 0,-2-3 0 13,-4 3 0-13,1-4-4 14,-3 4 8-14,4-2-3 20,-4 0 0-20,2-2-2 13,4-1 2-13,-4-1-3 0,-2 0 2 13,2-1-2-13,-6-6 2 14,0 3 0-14,-5-2-4 13,-1 2 8-13,-2-2-4 14,-3 0 5-14,1 0-7 13,-4 2 4-7,-6 0-3-6,0 2 1 14,-6 1-1-14,1 2-4 13,-4 3 9-13,2-1-8 14,-4 6 7-14,-9-1-6 14,-2-1-4-14,-3 4 7 0,3 1-7 12,2 0 5-12,2-5-1 14,0 4-1-9,0-6 0 10,-2 0 8-15,2-3-5 14,3 0 5-14,-1-2-4 13,1 4 1-13,-1 2 1 0,-3 1-2 13,4 7-2-13,-1 2 2 13,3 2-3-13,-5 0-1 14,1 0 4-8,-3 0-1 8,4 0-6-14,7 0 5 0,2 0-3 13,2 0 0-13,2 0 4 13,-4 0-1-13,0 0 0 14,0 0 4-14,-2 0 0 14,3 0 4-14,-3 0-6 13,2 0 2-7,0 0-2-6,0 0 0 13,0 0 1-13,6 0-2 14,-2 0 2-14,1 5-3 14,2 2 6-14,-7 1-8 0,2 1 4 12,-1-2 0-12,2 4 0 14,5-2-1-14,2 1 0 14,2-1 1-9,-6 0-3-5,-1 0 6 14,2 0-2 0,-7 3 4-14,3 2-5 14,2 1 2-14,-5 2-4 0,5 6 2 13,-3-3 0-13,3 2-2 13,2 2 2-13,2-2 0 14,4 0 2-9,6 0-4-5,1-3 1 14,3 2 1 1,2-1 0-15,-1 0 0 0,8 3 0 12,4-1-1-12,6-5-1 14,10 3 4-14,4 1-4 14,4-4 4-14,6 3-4 13,-2-1-3-7,9-3 3-6,-2 2-1 13,3-4 1-13,2 3 2 0,2 4-5 13,7-1 2 2,0 0 6-15,0 2-6 13,0 0 5-13,4 2-3 0,6 0 1 13,3 2 0-13,3 6-1 13,-1-1 2-7,3 5-5-6,-1 0 9 14,-1-1-5 0,5 3 5-14,-2-1-8 14,-1 1 5-14,2 0-2 0,0 1 0 13,3-4-2-13,4 2 1 13,4-1 2-13,0 0-2 14,0 2 5-9,5 2-8-5,-1 0 7 14,3-1-6-14,0 2 3 14,2-3 0-14,0 0 0 13,3-1 3-13,-1-1-8 14,7-2 10-14,0 0-8 13,5-2 8-13,1 0-9 14,6-4 4-8,-3-3 0-6,6-2 0 0,1-5 0 12,1 2 0-12,4-3 3 14,-1-2-3 0,4 1 1-14,6 0-2 14,-2-2 3-14,2 2-4 0,-4-4 2 13,1 3 0-13,5-3 0 13,3 0 2-7,3-3-7-6,4 1 10 13,-4-2-8-13,-4-1 7 14,4-3-7 1,2-4 4-15,0 0-1 0,5 0 0 12,-3 0 0-12,1 0-1 14,1 0 3-14,-1 0-4 14,1 1 4-9,1 2-4-5,-1 0 3 14,1 0-2-14,-1 1 1 13,-1-3 0-13,1 2 0 14,6-3 1-14,-1 2-3 14,2-2 5-14,-2 0-4 13,-1 0 6-13,3 0-8 14,0 0 6-14,5-6-3 4,-3-2 0-4,-2 2 2 14,-2 6-2-14,-3 0 1 14,-4 0-1-14,0 0 1 13,-5 0-2 2,1 4 4-15,-2 4-6 0,-2 0 4 13,4-1-1-13,2-2 0 13,3-3 0-7,-1-2-2-6,-2 0 6 13,-5 0-4-13,-1-4 4 14,2-11-6-14,-4 0 4 14,0-1-1-14,-4 1 1 13,-4 2-1-13,1 0-1 14,-7 5 1-14,-1 3-2 13,1-2 3-7,-5 4-4-6,1 1 1 14,-3 0-1-14,-4-1 0 0,-5 0 0 12,-2 0 1-12,-4-1-1 14,1-2 0 0,-3-2 4-14,1-1 0 14,1-4 2-14,-5 1-4 14,0-2 1-14,1 0 2 4,-4 1 0-4,-1 4-1 14,-3-1-2-14,-8 3 3 13,-2 0-4-13,-8 1 3 14,-6 2-2-14,-2 1 4 14,-5 0-4-14,-2 1 3 13,0-2 6-13,0-4-6 14,0-4 2-8,0-2 2-6,0-4-5 13,-4-2 1-13,-1 2 3 14,-2-4-11-14,5 0 5 13,-1 0 0-13,3 0-2 14,0-3-2-14,0 1-3 14,0-3-5-14,0-2 7 13,0 1 0-13,0-4 2 5,3-3 2-5,1 0 0 13,-1 1 2-13,-3-1 0 14,0 3 4-14,0 6-5 14,0-5 8-14,0 3-7 13,0 2 2 2,0-1 1-15,-10 1-8 14,0-2-2-14,-1-4 2 4,-3 0-6-4,-4-4 5 14,0-3 4-14,-4 1-1 13,3-7 2-13,-4 2 0 14,-2 2 3-14,1 0 2 14,-8 5-5-14,3 2 1 13,-2 3 0-13,0-1 0 14,-2-2 2-9,-3 3-6-5,-2 1 7 14,-4-2-3-14,0 2 5 14,-6 0-3-14,0-1-1 13,-4 2 1-13,-1 0 3 0,-3 1-1 13,-5 3-5-13,1 2-3 13,-6 0-1 2,-3 2 8-15,-2 3-10 5,-10-1 6-5,3 2-1 13,-2 0-3-13,-1 5 2 14,3-5 1-14,-4 2 1 14,0 3-5-14,-3 0 10 13,-5 2-12-13,3 1 9 14,1 1-5 0,1-2 1-14,7-1 2 5,-2 6 0-5,2-2-8 14,-5-1 8-14,-2 3 0 13,1-4 2-13,-1 4-1 14,0-2-1-14,3 2 2 13,-2 0-4-13,1-1 3 14,0-2-3-14,4 3 2 14,2 0 0-9,-1-1-2-5,5 4 5 0,-3 0-4 13,0-2 7-13,-1 4-11 13,-4 0 6 2,0 0-1-15,6 0 0 0,1 0 1 13,7 0-3-13,-4 0 5 13,-3 2-4-13,-1 7 2 14,-4-1-2-9,4 1 5-5,-1-1-8 14,3 0 5-14,-1 0-2 14,3 0 1-14,0-4 0 13,3 2-2-13,1-2 5 14,3 0-6-14,-1 2 9 14,3 1-9-14,4 1 5 13,-2-1-4-7,2 6 2-6,-5-4 0 13,1 2-4-13,0 0 5 14,-1 0-1-14,3-1 5 14,0 0-4-14,8-2 1 13,4 1-3-13,3-2 1 0,5-2-1 13,0 4 0 1,-1-1 2-8,6 0-6-6,-3 1 11 0,3 0-8 13,-2-1 7-13,9-1-7 13,-1 2 3-13,9-4-1 14,4 2 0-14,5-5 1 14,4 2-2-14,3-2 4 13,0-2-2-13,-2 2-1 14,4-2 0-9,0 3 2-5,0-3-5 14,-2 5 1-14,-1-3 1 14,-1 3 1-14,0-5 0 13,4 3-2-13,0-1 5 14,2-2 0-14,0 0 0 13,0 0-4-13,0 0 4 14,0 0-5-8,0 0 2-6,-4 9-9 13,-7 8-18-13,-9-2-54 14</inkml:trace>
    </iact:actionData>
  </iact:action>
  <iact:action type="add" startTime="30560">
    <iact:property name="dataType"/>
    <iact:actionData xml:id="d1">
      <inkml:trace xmlns:inkml="http://www.w3.org/2003/InkML" xml:id="stk1" contextRef="#ctx0" brushRef="#br0">8118 5564 9 0,'0'0'0'15,"0"0"0"-14,0 0-5 14,-3 0 4-14,3 0 1 13,0 0 1-7,0 0 8-6,0 0-4 14,0 0 10-14,-2 0-15 13,2 0 6-13,0 0-4 14,0 0-2-14,0 0 0 13,-2 0 1-13,0 0 0 14,-2 0 1-14,-5 0 5 14,-3 0-2-9,2 0-5-5,-1 0 3 14,-1 0-5-14,-1 0 2 14,1 0-1-14,1 0 1 13,3 0-1-13,1 0-4 14,2 2 10-14,3 1-7 0,2-3 2 12,0 0-2-12,0 0-7 14,0 0 5-8,0 2-2-6,7 1-1 13,15 4 7-13,7 3 3 14,9-1 7-14,7 4-6 14,4-2-5-14,2-1 3 13,11-2-3-13,8-1 2 14,12-3 2-14,13-3-2 13,9 2 0-7,2-3 6 9,8 0-5-15,2 0 3 0,4 0 0 12,-1 0-5-12,-1-3 1 14,0-2 0-14,3 1-1 13,1 0 0-13,7-3 0 14,-4 2 4-14,4-6-3 20,5-3 3-20,-2-2-7 0,-1-1 7 13,-13 0-5-13,-13 4 1 13,-13 2 0-13,-11 3 0 14,-9 6 0-14,-7 2-3 14,-7 0 7-14,-10 0-4 0,0 14 3 12,-6 4-6-12,-2-1 4 14,0-2-1-9,-4 1 0 10,-5-6 0-15,-4-2 0 14,-5 1 2-14,-4-7-3 13,-7 0 5-13,-4-1-5 0,-5-1 4 13,-2 2 2-13,0-2 1 14,0 2 6-14,0-2-2 13,0 0-5-7,0 3 10-6,0-3-6 13,-2 2 12-13,0-2-20 14,0 0 8-14,2 1-8 14,-3-1 0-14,3 0-1 13,0 0 0-13,0 0 0 0,0 0 0 13,0 0-2 2,0 0 4-15,0 0-4 4,0 0-11 11,0 3 2-15,0 5-16 13,0 7-21-13,0 4 4 14</inkml:trace>
    </iact:actionData>
  </iact:action>
  <iact:action type="add" startTime="32144">
    <iact:property name="dataType"/>
    <iact:actionData xml:id="d2">
      <inkml:trace xmlns:inkml="http://www.w3.org/2003/InkML" xml:id="stk2" contextRef="#ctx0" brushRef="#br0">15483 5496 3 0,'-4'-6'7'1,"0"0"2"13,1 1-2-13,1-2 0 14,2 2 3-14,0 0-5 13,0 3 13-13,0 0-15 14,0 0 2-8,20 2-3-6,13 0-2 13,16 0 1-13,18 0-2 14,16 0 1-14,10 2 0 13,10 4-1-13,2-3 5 14,1 4-3-14,0 3 2 14,0-2-6-14,-3 2 3 13,-1-4-1-7,6 0 2-6,-6 0-1 13,12-1 0-13,-8-5 1 14,-8 5-5-14,-3-3 9 14,-16 3-7-14,-4-1 7 13,-9 0-9-13,-10-1 6 14,-12 1-4-14,-10 1 2 14,-14-3 0-9,-7-1-1-5,-9-1 4 0,-1 0 4 13,-3 0-5-13,0 0 14 13,0 0-11-13,0 0 7 14,0 0-10-14,0 0 3 14,0 0-5-14,0 0-4 13,0 0 2-13,0 0 4 14,0 0-5-9,0 0 3-5,0 0 0 14,0 0 0-14,0 0 1 14,0 0-1-14,0 0 0 13,0 0 0-13,0 0 6 14,0 0-11-14,0 0 12 14,-3 0-13-14,-1 0 6 0,4 0-1 19,-4 0-7-19,2 0-3 13,-5 2-4-13,-2 9-8 14,-2-1-31-14</inkml:trace>
    </iact:actionData>
  </iact:action>
  <iact:action type="add" startTime="33846">
    <iact:property name="dataType"/>
    <iact:actionData xml:id="d3">
      <inkml:trace xmlns:inkml="http://www.w3.org/2003/InkML" xml:id="stk3" contextRef="#ctx0" brushRef="#br0">19360 5639 0 0,'0'-3'5'1,"0"3"15"13,0-2-14-13,0 2 12 14,0-3-11-14,11 1 3 13,5 0-9-13,3-1 0 14,12 3-1-8,10 0-1-6,12 0-3 13,12 0 8-13,13 0-2 14,9 0 0-14,9-4-4 13,7 2 3-13,-3-1-1 0,2 1 0 13,5-1 1-13,10 3-1 14,12-4 3-14,14 1-2 20,7-4 3-20,11-3-8 13,2 0 6-13,2-4-4 0,-2 0 2 13,-5-2 0-13,-13 2 0 14,-14 2 4-14,-15 5-7 13,-20 2 8-13,-9 5-6 14,-7 0 4-14,-11 0-6 14,-4 0 3-9,-9 0 0-5,-7 5 0 14,-9 2 0-14,-9-2-4 13,-10-3 8-13,-13-1-4 14,-4 1 3-14,-4-2 1 14,0 2-3-14,-2-2 7 13,-20 0 8-13,-7 0-10 14,-2 0-6-9,-1 0-1-5,6 0-2 14,2 0 6-14,1 0-8 0,1 7-1 13,-1-2-10 1,-1 3-13-14,-2 0-18 0</inkml:trace>
    </iact:actionData>
  </iact:action>
  <iact:action type="add" startTime="35534">
    <iact:property name="dataType"/>
    <iact:actionData xml:id="d4">
      <inkml:trace xmlns:inkml="http://www.w3.org/2003/InkML" xml:id="stk4" contextRef="#ctx0" brushRef="#br0">8129 6527 1 0,'-8'-4'3'1,"-2"1"-3"13,2 3 0-13,1-5-1 0,-3 5 1 13,6-2-2-13,2 0 5 13,0 2-3-13,2 0 3 14,0 0-1-14,0 0 0 20,0 0 1-20,0-3-1 0,0 3-2 13,0 0 0-13,0 0-12 13,4 0 9-13,12 0 3 14,9 0 6-14,6 0-2 14,2 0-3-14,5 5 1 13,2 2-2-13,5 4 0 20,6 1 0-20,9 2-2 0,5 0 4 13,6 0-4-13,5 0 6 14,6-4-7-14,3-2 4 13,2-1-2-13,0-6 1 14,1 1 0-14,-5-2 0 14,2 0 0-14,-4 0-1 13,-4 0 5-7,2 0-4-6,4 0 6 13,8 0-10-13,9 0 6 14,6 0-2-14,6 0 0 14,0 0-1-14,2 0 0 0,-3 0 1 12,1 0-2-12,-6 0 4 14,-5 0-4-14,-3 0 4 20,-2 0-3-20,1 0 2 14,-3 0 0-14,-3 0-1 13,-4 0 3-13,-2 0-7 0,-2 4 8 13,6-2-3-13,5 1 2 14,-1 2-1-14,1-3-2 13,-3 4 0-13,-1-2 0 20,1 0 0-20,7-2 0 0,2 1 2 13,7-3-1-13,1 0 1 14,-4 0 6-14,0 0-6 13,-3 0 0-13,-3-7 1 14,-6 1-1-14,-3 2 5 13,-4 0-6-13,-1-1 5 0,5 5-4 20,-2 0 3-20,2 0-1 13,3 0-6-13,-1 0 2 14,3 11 0-14,7-3 0 13,5 0 0-13,2-1-3 0,-4-6 6 13,-4 3-6-13,-7 0 6 14,-6 1-5-14,1-2 5 13,-4 4-4-7,-3-2 2 8,-1 4-1-14,-4 3 0 14,-1-1-1-14,4 5-2 0,6 3 6 13,-1-1-6-13,5 1 7 13,-4 2-8-13,-3-1 4 14,8-4 0-14,1-2 0 14,5-5 0-9,6-2-1-5,1-5 3 14,1-2 0-14,4 0-1 13,-4 0 1-13,4 0 3 14,-2-4-6-14,-5-4 1 14,1 2 0-14,-2 0 0 13,8 1 1-13,0 2-5 0,4-1 9 19,-2-3-8-19,1 2 9 14,5-3-11-14,6 0 6 14,7 0-2-14,-3 0 1 13,-3-2 0-13,-3 4 0 0,-7-1 1 13,-3 2-2-13,-6 3 3 14,-1-2-3-14,-1 0 5 13,4 0-7-7,4 0 3 8,0-1 0-14,-4 3 0 0,4 0 0 13,0 2-3-13,3-1 6 14,3-1-4-14,0-5 7 13,-4 2-12-13,-6-2 8 14,-1 1-4-14,-5 2 3 13,-6 0-1-7,-3 4 0-6,-4-1 0 14,-2 1-2-14,5 0 5 13,3 0-4-13,1 0 5 14,-1-3-7-14,1-1 3 13,-1-4 0-13,-1 0-1 14,1 0 1-14,1 3-5 0,-5 0 11 13,0 3-9-8,-4 2 8-5,0 0-10 14,-1 0 6 0,1 5-1-14,0 2 0 14,-2-1 0-14,-8-2 0 0,1 2 1 13,-3 0-4-13,1 3 7 13,8-1-4-13,1-3 5 14,6 0-10-9,3-1 7-5,-3-3-2 14,4 1 0 1,3-2 0-15,4 0-5 13,5 0 10-13,2 0-8 0,0-10 9 13,0-1-12-13,-2-2 11 14,-1 1-7-14,0-2 3 13,-7 2-1-7,-1 2 0-6,-2 0 2 13,1 4-4-13,1 0 6 14,-5 1-6-14,-6 5 8 14,-8-3-11-14,-13 3 8 13,-6 0-3-13,-6 0 0 14,-10 0 1-14,-7 0-4 0,-8 0 6 13,-6 0-3-8,-11 3 6-5,-5-3-6 14,-3 0 1-14,-2 0 5 13,0 0 6-13,0 0 7 14,0 0 4-14,0 0-2 14,0 0 7-14,-2 0-17 13,-3 0 2-13,3 0-13 14,0 0 0-9,-7 0-11-5,-5 5-4 14,-10 3-6-14,-10 6-29 14,-5 5-9-14,-11-2-18 13</inkml:trace>
    </iact:actionData>
  </iact:action>
  <iact:action type="add" startTime="38210">
    <iact:property name="dataType"/>
    <iact:actionData xml:id="d5">
      <inkml:trace xmlns:inkml="http://www.w3.org/2003/InkML" xml:id="stk5" contextRef="#ctx0" brushRef="#br0">6981 7839 1 0,'0'-3'6'15,"-2"3"3"-8,2 0-9-6,0 0 0 13,0 0-4-13,0 0 2 14,0 0-8-14,0 0 10 0</inkml:trace>
    </iact:actionData>
  </iact:action>
  <iact:action type="add" startTime="38379">
    <iact:property name="dataType"/>
    <iact:actionData xml:id="d6">
      <inkml:trace xmlns:inkml="http://www.w3.org/2003/InkML" xml:id="stk6" contextRef="#ctx0" brushRef="#br0">7326 7836 0 0,'63'0'1'1,"-1"-4"-1"13,6-1 4-13,1-3-4 14,-1 3 0-14,4 1 0 13,4 2 1-7,11 2 0-6,8-1 1 14,11 1 0-14,7-3-2 13,7 1 2-13,7-2-4 14,3-1 2-14,-5 0 0 13,-7 1-1-13,-9 2 1 14,-6 2-1-14,-8 0 1 14,-3 0-4-9,-5 2 8-5,-2 9-7 14,1-2 6-14,1-3-6 13,9 3 2-13,0-6 1 0,0 2-2 13,-2-2-1-13,-5-1 3 14,-2-2 0-14,-3 0 0 13,5 0 4-13,-2-5-8 14,-4-6 8-9,-6 2-5-5,-5-2 2 14,-5 3-1-14,-2 2 0 14,-1-1 2-14,-4 4-4 13,5 1 4-13,-7 2-3 14,-4 0 3-14,-7 0-4 14,-7 0 2-14,-7 0 0 13,-4 5 0-7,-2 2 0-6,-2 1-1 13,-8-2 4-13,-1-2-4 14,-5 0 6-14,-3-1-9 14,-2-3 7-14,-4 0-3 13,2 0 1-13,-4 0 10 0,7 0 4 13,-3 0 0 2,-2 0 12-10,0 0-19-5,-2 0 5 0,0 0-8 13,0 0-10-13,0 0 5 13,0 0-1-13,0 0-3 14,0 0 4-14,2 0-3 14,4 0 6-14,0 0 7 13,-4 0-9-13,0 0 13 14,1 0-10-9,-1-5 11-5,-2 1-9 14,0 2 0-14,0 1 0 14,0 1-5-14,0 0 6 13,0 0-4-13,0 0-1 14,0 0 3-14,0 0-10 13,0 0 3-13,2 0 0 14,-2 0 1-8,2 0-2-6,-2 0 1 13,0 0 4-13,0 0-5 14,0 0 9-14,0 0-12 0,0 0 7 13,0 0-3 1,0 0 1-14,0 0 1 0,0 0 0 13,0 0 0 1,0 0-4-8,0 0 10-6,0 0-9 0,0 0 9 13,0 0-11 1,0 0 5-14,0 0 0 0,0 0-2 13,0 0-3-13,0 0 1 13,0 0-6-13,0 0 7 14,7 0-5-14,0 7 6 14,2 3-22-9,-5 5-17-5</inkml:trace>
    </iact:actionData>
  </iact:action>
  <iact:action type="add" startTime="43198">
    <iact:property name="dataType"/>
    <iact:actionData xml:id="d7">
      <inkml:trace xmlns:inkml="http://www.w3.org/2003/InkML" xml:id="stk7" contextRef="#ctx0" brushRef="#br0">17661 7710 71 0,'20'2'46'15,"-4"-2"-46"-14,-8 0-12 14,-1 0-36-14,3 2 35 13,2 4 2-7,0-4-10-6,-3 0 19 14,-1-2 2-14,4 0 1 13,-3 0 0-13,-1 0 13 14,1 0-4-14,1 0 5 13,-2-2-8-13,1-2-3 14,1 4-4-14,0 0 4 0,5 0-8 19,6 0 8-19,8 0-10 14,2 0 9-14,2 0-6 13,5 0 4-13,1 0-1 14,3 0 0-14,7 0 1 14,-3 0-3-14,4 0 5 13,-4 0-2-13,3-4-1 14,-1 2 11-14,0 0-7 4,6 0 2-4,2 2-6 14,0 0 0-14,6 0 0 14,0 0 1-14,-1 6-5 13,3 0 8-13,1 0-4 14,-3-3 6-14,7 0-10 14,-1-3 4-14,-2 0 0 13,3 0 0-7,0-4 0-6,-5-2-2 13,6-2 5-13,-3 4 2 14,2 0-3-14,5 1 1 14,-1 3-2-14,3 0-2 13,0 0 1-13,-3 0-3 14,-1 0 2-14,-6 0 1 13,-1 0-3-7,-3 0 7-6,3 0-4 14,-1 0 3-14,4 0-3 13,3 0 1-13,0 0 0 0,3 0-1 13,-5 0 0-13,2 0-2 13,5 0 5-13,2 0-5 14,2-3 6-14,3-8-8 14,-3-1 4-9,0 3-1-5,-4 3 1 14,0 0 0-14,0 4 0 14,-3 2 0-14,2 0-5 13,0 0 10-13,-4 0-8 14,1 0 7-14,-4 0-8 13,1 0 7-13,0 0-3 14,1 2 0-8,3-2 0-6,-1 0-3 13,1 0 7-13,-2 1-5 14,-4 2 6-14,3 1-9 13,1-4 5-13,5 0-2 14,1 0-3-14,6 0 1 0,4 0 2 13,0 0-1-13,3-2-2 13,1-4 8-7,0 0-6-6,1 1 4 13,-1 0-2-13,-5 3 0 14,-1 2 0-14,-4 0 0 14,-4 0 0-14,-1 0-1 13,3 0 5-13,-4 0-5 14,-2 0 4-14,1 0-6 14,0 0 5-9,-2 4-3-5,-1 2 1 14,2-2-1-14,1 0 1 13,3-3-4-13,4-1 1 14,-3 0 6-14,-2 0-8 14,0 0 10-14,-3 0-10 13,0 3 5-13,-1 1 0 14,-1-2 2-9,5 0-2-5,-7 1 0 14,0 0 3-14,1 1-3 0,-6-2 4 13,3-2-4 1,2 2 2-14,7-2-4 14,-3 1 3-14,4-1-1 0,-2 3 0 12,-6-3 0-12,1 0-5 14,-4 0 10-8,3 0-8-6,0-6 9 13,1-4-10-13,1 2 5 14,-5 2-1-14,3 4 0 14,-3 0-1-14,-4 2-1 13,0 0 4-13,-1 0-5 14,-3 0 7-14,0 0-7 13,-8 5 6-7,-2 2-6-6,-4-1 5 14,-7-2-2-14,-8 0 0 13,-2 0 1-13,-11-3 2 14,-7 2 0-14,-5 0 9 13,-4-3-10-13,2 1 8 14,-2-1-9-14,0 0 1 14,0 0-2-14,0 0-1 4,0 1-1 11,0-1 4-15,0 3-1 0,0-1 1 12,0-2 0-12,0 0 4 14,0 0-6-14,0 2 0 14,0-2 0-14,0 0-2 13,0 0 0-13,0 0 0 14,0 0 4-9,0 2 3-5,0-2-1 14,0 0-5-14,0 0 2 14,0 0 2-14,0 0-2 13,0 0 0-13,0 0-1 14,0 0 3-14,0 0-6 14,0 0 6-14,0 3-6 13,0-3 1-7,0 0 2-6,0 3-5 13,0 3 5-13,0 0-1 14,-4 5-4-14,-9 4 4 14,-14 2-11-14,-10 3 3 13,-19-1-39-13</inkml:trace>
    </iact:actionData>
  </iact:action>
  <iact:action type="add" startTime="45988">
    <iact:property name="dataType"/>
    <iact:actionData xml:id="d8">
      <inkml:trace xmlns:inkml="http://www.w3.org/2003/InkML" xml:id="stk8" contextRef="#ctx0" brushRef="#br0">8847 8886 13 0,'0'0'4'15,"-3"0"8"-14,3 0-8 14,0 0-4-14,0 0-3 13,0 0-9-13,0 0-1 0,3 0 12 20,13 5-3-20,2 5 8 0,6 0-8 12,2-2 5-12,6-2-2 14,3 1 1-14,8-4 0 13,3-1 0-13,12-2 0 14,5 0 0-14,4 0 0 14,2 0 1-14,-2 0 3 13,2 0-8-7,5 0 4-6,8 0 0 14,7 0 0-14,4-2 2 13,4-1-5-13,1 3 6 14,6-5-3-14,4-1 3 13,6 4-6-13,-1-2 4 14,-6 2-1-14,-3 2 2 20,-3 0-2-20,-1 0 0 0,3 0 3 13,0 0-2-13,1 0 0 13,8 0 5-13,2-4-1 14,8 1-7-14,5-4 4 0,-4-1-2 13,4 0 0 1,-5-1 1-14,5 0 4 0,2-1-3 19,-5 2-1-19,-5 0 5 14,-5-3-10-14,0 2 4 14,-7-3 0-14,-2-1 2 0,1 0 2 12,2 2-1-12,4-1 0 14,1 7-3-14,-4-1 4 14,3 2-3-14,-6 1 3 20,4 2-8-20,4-2 3 0,-5 3 1 12,-2-1-1-12,-5 1 3 14,-6 0-5-14,0 0 7 14,-3 0-4-14,-1 0 5 13,-3 0-9-13,-2 0 4 14,2 0 0-14,3 0-1 0,5 0 1 19,7 0 0-19,-4 0 3 14,-3 0-7-14,7 0 8 13,0 0-6-13,8 0 6 14,6 0-8-14,-5 0 4 13,-4-4-1-13,-1-1 1 0,-10 0 0 13,-2 1-1-13,-5-1 5 20,-4 5-4-20,0 0 4 14,-2 0-8-14,6 0 7 0,3 0-6 13,2 0 3-13,-1 0 0 13,-5 0 0-13,-3 0 0 14,-3 0-4-14,0 0 8 13,3 0-7-13,-2 0 8 21,0 0-10-21,0 0 5 0,-5 0-1 12,-2 0 1-12,-2 0-6 14,-2 0 4-14,-1 0 4 13,-4 0-3-13,1 0 6 14,-2 0-9-14,-3 0 7 14,-1 0-5-14,3 0 2 0,3 0 0 19,3 0 0-19,1 0 0 13,-3-4-2-13,-2 3 4 14,-5-3-3-14,-1 1 6 14,1 1-10-14,0 2 5 0,0 0 0 12,-1 0-2-12,-3 0-3 14,-2 0 4-14,-3 9 2 14,1-1-7-9,0 1 12 10,-3 0-10-15,-4-2 4 0,0 0 0 12,-2 2 0-12,-5-2 0 14,0 0 0-14,-3 2 0 14,-1-1-2-14,-5-1 6 13,-2 6-6-13,0-4 6 14,-4 3-6-9,0 0 3-5,-4-3-2 14,-4 2 1-14,-1-4 0 14,-3 0-2-14,1 2 5 13,-5-3-4-13,3 0 7 0,-5-2-10 13,2 0 6-13,-2 0-2 14,0 0 0 0,-1-2 2-14,6 0-2 5,-3-2 1-5,7 3 1 13,0-2 4 2,2 1-2-15,3 0-1 14,-2-2-4-14,4 4 1 0,0-1 0 12,4-1 0-12,2 3-2 14,0 2-1-14,2-4 6 13,3 1-3-7,1-2 4-6,6-2-6 14,4 0 4 0,2 0-2-14,7 0 0 14,4 0 0-14,3 0 0 0,5-9 3 12,1-3-8-12,1-1 10 14,-3 3-8-14,2 2 8 14,2 0-10-9,3 4 9-5,1 1-6 14,3 3 2-14,-1 0 0 13,0 0-2-13,2 0 5 14,-4 0-2-14,1 0 3 14,-1 0-8-14,6 0 4 13,2 0-1-13,-1 5 1 14,0-3 0-14,-3 2 0 5,-8-4 1-5,-9 0-5 13,-4 0 8-13,-6 0-2 14,-4 0 2 0,-8-4 2-14,-4-6 2 0,-9 4 4 13,-14 1-4-13,-4-2-4 14,-9 2 4-14,0 5-8 13,0-3 14-7,0 1-12-6,0 2-4 13,0 0-2-13,0-2 0 14,0 0-4-14,-2 0 3 14,0 0 3-14,-1 0 2 13,3 0-4-13,0-1 8 14,-2 2-3-14,0-1-1 14,-4 2 0-9,-8 0-12-5,-1 0-6 14,-8 0-45-14</inkml:trace>
    </iact:actionData>
  </iact:action>
  <iact:action type="add" startTime="48583">
    <iact:property name="dataType"/>
    <iact:actionData xml:id="d9">
      <inkml:trace xmlns:inkml="http://www.w3.org/2003/InkML" xml:id="stk9" contextRef="#ctx0" brushRef="#br0">7733 10106 1 0,'95'0'2'15,"8"-5"1"-14,8-6-5 14,3 1 2-14,1-1 0 13,11 2-4-13,3 1 4 14,7-4 0-14</inkml:trace>
    </iact:actionData>
  </iact:action>
  <iact:action type="add" startTime="48699">
    <iact:property name="dataType"/>
    <iact:actionData xml:id="d10">
      <inkml:trace xmlns:inkml="http://www.w3.org/2003/InkML" xml:id="stk10" contextRef="#ctx0" brushRef="#br0">9463 9985 1 0,'142'-5'3'1,"3"-1"3"0,2 2-5 12,-4 2-1-12,-10-1 0 14,-8 3 1-14,-7 0-2 13,-12 0 4-13,-13 0 5 20,-11 0-6-20,-12 0 10 0,-8 0-7 13,-9 0 14-13,-15 0-5 14,-9 0 1-14,-9 0-3 13,-11 0-8-13,-2 0 5 14,-3 0-5-14,-2 0-1 14,-2 0 3-14,0 0-7 13,0 0 2-7,0 0 2-6,0 0 4 13,0 0 2-13,0 0 5 14,0 0-6-14,-2 0 10 14,-2 0-14-14,-3-1 4 13,0-3-7-13,3 4-2 14,-3-4 1-14,5 1 0 13,-2 1 0-7,2-1 0-6,2 3 0 14,0 0 3-14,0 0-2 13,0 0 4-13,0 0-10 0,0 0 6 13,0 0-2 2,0-2 1-15,0 2-3 0,0 0 3 12,0 0-4-12,2 0 3 20,4 0-11-20,5 12 5 14,-4 12-29-14</inkml:trace>
    </iact:actionData>
  </iact:action>
  <iact:action type="add" startTime="52540">
    <iact:property name="dataType"/>
    <iact:actionData xml:id="d11">
      <inkml:trace xmlns:inkml="http://www.w3.org/2003/InkML" xml:id="stk11" contextRef="#ctx0" brushRef="#br0">26398 4930 0 0,'0'0'9'15,"0"0"5"-14,2 0-4 14,-2 0 5-9,0 0-14-5,0 0 10 14,2 0-5-14,0 0 7 14,0 0-5-14,-2 0-5 13,2 0 6-13,-2 0-9 14,0 0 8-14,3 0-6 13,-3 0 1-13,4 0 2 0,-2 0-5 20,0 0 0-20,0 0 2 0,-2 0-2 12,2 0 1-12,-2 0-4 14,4 0 7-14,-2 0-8 14,0 0 1-14,2 12 2 13,3 11-3-13,1 7 3 14,4 9 0-14,1 8 2 13,1 8-1-7,1 3 5-6,3 2-6 14,0-2 7-14,0-7-11 13,-1-2 9-13,1-5-7 14,-2-6 6-14,-3-4-3 14,0-3 0-14,-1-9 1 13,1-3-7-13,-1-1 12 14,-6-4-7-9,3-1 5-5,-5-4-7 14,-2-2 4-14,4-2-2 14,-6 0 1-14,0-3 0 13,0-2-4-13,0 0 9 0,0 0-6 13,0 0 6 1,0 0-10-14,0 0 10 0,0 0-5 13,0 0 0-7,0 0 3-6,0 0-3 13,0 0 2-13,0 0 0 14,0 0 0-14,0 0-2 13,0 0 2-13,0 0-4 14,0 0 2-14,0 0-2 14,0 0 0-14,0 0 2 13,0 2-3-7,0-2 6-6,0 0-7 13,0 0 8-13,0 0-8 14,0 2 5-14,-6-2-2 14,0 0 2-14,-5 0 0 13,-5 1-1-13,-1 1 2 14,1-2-5-14,3 2 8 14,3 1-9-9,6-3 5-5,4 0-2 14,0 0-2-14,0 0-2 0,20-12-12 12,24-15 15 3,26-11-3-15,26-10 10 14,20-8-9-14,17-10 8 13,15-6-8-13,7-8-2 0,8-5-9 13,0-1-12-8,2 5 3-5,-2 1 7 14,-7 7 17-14,-7-3 3 14,-11-3 1-14,-13 3 19 13,-9 1-5 2,-9 11 9-15,-9 11-14 13,-13 8-3-13,-12 11-5 0,-21 10-1 13,-17 8 7-7,-14 5-7-6,-17 6 14 13,-4 1-4-13,0 2 20 14,-4 2-14-14,-6-1-3 14,1 1-17-14,5 0 0 0,4 0 0 12,0 0 0 3,0 0 0-15,0 0 4 0,0-3-5 19,0 3 5-19,0 0-8 14,0 0 1-14,0 0 1 0,0 0 1 12,0 0 1-12,0 0 0 14,0 0 1-14,0 0-3 13,0 0 4-13,0 0-4 14,0 0 6-14,0 0-8 14,0 0 4-9,0 0-3-5,0 0-1 14,0 0 1-14,0 0 1 14,-2 0-8-14,2 0 8 13,-4 0-23-13,-2 0-2 14,0 10-20-14,-3 2-26 13</inkml:trace>
    </iact:actionData>
  </iact:action>
  <iact:action type="add" startTime="72002">
    <iact:property name="dataType"/>
    <iact:actionData xml:id="d12">
      <inkml:trace xmlns:inkml="http://www.w3.org/2003/InkML" xml:id="stk12" contextRef="#ctx0" brushRef="#br0">26257 4879 1 0,'0'-21'6'1,"2"5"10"0,-2 2-10 12,2 5 0-6,0 0-4-6,-2 4 9 13,0 0-9-13,0 1 5 14,0 0-4-14,0 0 1 14,0-2-1-14,0 2 0 13,0 1-3-13,0 3 3 14,0-3 0-14,0 1-3 14,0 0 3-9,0 2 1-5,0 0-8 14,0 0 4-14,0 0-2 13,0 0-1-13,2 0-4 14,-2 0 6-14,3 0-3 14,-1 7-4-14,5 13 12 13,2-1-8-13,-1 8 7 14,2 3-3-9,-1 6 0-5,-1 4 0 14,-1 1-1-14,0 5 2 14,0-2 2-14,-1-5-3 0,1 1 1 12,1-3 2 3,0-3-4-15,2-1 2 0,-1 2-1 13,1-2 0-13,-2 4 0 20,-1-1-2-20,1 0 6 0,2 0-4 12,-1-2 4-12,-1 0-6 14,2 0 4-14,-1-4-3 14,-1-2 2-14,-4-3-1 13,4-7 0-13,-4-4 0 14,1-2-1-14,-1-6 3 14,-4-3-2-9,4-3 4-5,-4 0-4 14,0 0 0-14,0 0 7 13,0 0-1-13,0 0-4 14,0 0 8-14,2 0-6 14,-2 0 13-14,0 0-14 0,0 0 5 12,0 0-7 3,0 0-1-10,0 0 0-5,0 0-1 14,0 0 1-14,0 0-6 14,0 0 4-14,0 0-1 0,0 0 1 12,0 0-6-12,0 0 6 14,0 5 0-14,0-1 2 13,0-3-1-13,0 1 1 14,0 0-4-8,3 1 8-6,-3-3-5 13,0 0 5-13,0 0-8 14,0 0 5-14,0 0-2 14,0 0 1-14,0 0 0 13,0 0 0-13,0 0-1 14,0 0-3-14,2 0 3 13,3 0 1-7,1 0-6-6,5 0 5 14,5 0 2-14,4 0 0 13,7-5-1-13,4-2 0 14,10-6-1-14,7 0 4 13,14-5-5-13,7-2 7 0,7-4-5 13,7-2 0-13,-1-1 0 20,3-4 0-20,0-3 0 14,0-5 0-14,0-3 1 0,4 0-5 12,7-4 8-12,8-5-2 14,12-5 1-14,15-4-6 14,8-4 6-14,1-1-3 13,-4 7 0-13,-9 0 0 20,-13 10 0-20,-8 4 4 0,-9 4-2 13,-11 6 6-13,-9 0-3 14,-17 4-4-14,-9-2 4 13,-13 2-2-13,-7 2 3 14,-14 5-2-14,-7 8-3 14,-10 5 17-14,0 5-15 13,0 3 4-7,0-1-4-6,-2 3-6 13,-2-2 2-13,-2 2 1 14,6 0 0-14,0-2 1 0,0 0-3 13,0-1 7-13,0 2-9 13,0 1 10-13,0-3-12 14,0 2 5-14,0 1 0 14,0-4 1-9,0 4-1-5,0-2-1 14,0 2-2-14,0 0 0 13,0 0 6-13,0-3-9 14,0 3 9-14,0 0-6 14,0 0 0-14,0 0 3 13,0 0-7-13,0 0-6 14,0 3 4-9,0 11-9-5,0 0-7 14,0 0-36-14</inkml:trace>
    </iact:actionData>
  </iact:action>
  <iact:action type="add" startTime="76131">
    <iact:property name="dataType"/>
    <iact:actionData xml:id="d13">
      <inkml:trace xmlns:inkml="http://www.w3.org/2003/InkML" xml:id="stk13" contextRef="#ctx0" brushRef="#br0">16596 6508 5 0,'73'-8'1'1,"5"-2"5"4,0 1-2-4,3-1-3 14,-4 1 7-14,-9 4-5 13,-12 1 8-13,-8 1-11 14,-15 3 9-14,-10 0-9 14,-8 0 0-14,-10 0 0 13,-3 0-3-13,-2 0 3 14,0 0-2-9,0 0 2-5,0 0 0 14,0 0 6-14,0 0-5 14,-16 0 10-14,-8 0 1 0,-10 0-10 12,-3 0 0-12,-5 0 1 14,-8 0-3-14,-8-5 3 14,-8 1-1-14,-9 0 3 20,-4 4-8-20,-2 0 3 0,-8 0 0 12,-9 0-2-12,-8 4 2 14,-8 4 0-14,-9 2 1 13,-4-2-4-13,-7 1 6 14,-6 3-4-14,-7 5 3 14,-7 5-4-14,-3 4 2 13,6 4 0-7,9-2 0-6,19-3-4 14,18-8 2-14,20-3 4 13,14-10-2-13,8-4 5 14,17 0-5-14,5 0 1 13,12 0 1-13,5-1 2 14,11-7-1-14,6-1 7 14,7-5-4-9,0-1 2-5,13-5-8 14,25-3 0-14,11-1 3 13,9 4 0-13,5 3-3 0,-3 4 0 13,-2 3-1 2,0 3 1-15,2 3-2 0,0 3 6 12,9 1-6-12,7 0 9 14,6 0-12-9,7 0 6-5,3 0-2 14,1 3 1-14,6 6 0 14,8-3 0-14,5-2 0 13,8-3-1-13,2-1 3 14,-3 0-3-14,-4 0 6 14,-3 0-10-14,-7 0 6 13,-5 0-1-7,-2 0 0-6,-5 5 0 13,3 5-2-13,1-4 6 14,-9 4-6-14,3 2 7 14,-6 0-10-14,-6 0 4 13,-4 2 1-13,-10-2 0 14,0 0-1-14,-7 2 1 14,-9 2 0-9,-4-4-1-5,-8 4 3 0,-6-3-4 13,-8 0-3-13,-6-1 4 13,-8-4-5-13,-4 0 5 14,-3-5-3-14,-2-3 0 14,0 0 2-14,0 0 4 13,0 0-2-13,-16 0 4 14,-13-4 5-9,-11-11-8-5,-9-3 2 14,-7-2 0-14,-8-2-1 14,-7 2-2-14,-6 0 1 13,-2 1-1-13,-8 4 1 14,-5 1 3-14,-10 4-2 13,-3 2-4-13,0 2 2 14,-4 3 0-8,-5 1 0-6,-7 2-2 13,-10 0-2-13,-4-3 8 14,-4-1-7-14,0-4 8 14,4-2-10-14,6 3 6 0,6 0-2 12,7 2 1 3,2 5 0-15,8 0-1 13,1 0 1-7,9 0-1-6,7 0 2 0,8 5-2 13,1 5 3-13,4-2-4 13,7 1 2-13,11-4 0 14,12 1 0-14,9-5 0 13,16 4-2-13,5-5 5 14,7 0-3-14,5 2 6 14,2-2-10-9,2 0 8-5,0 0-4 14,0 0 0-14,0 0 0 13,0 0 0-13,0 0-2 14,0 0-2-14,0 0-1 14,0 2 2-14,0 3-10 13,15 6 13-13,12 3 0 14,8 0 3-9,10 0-2-5,8 2 1 14,9-2 1-14,4 2 1 14,1-4-2-14,4 1 4 13,3-8-12-13,7-1 9 0,15-4-3 13,12 0 0-13,6 0 2 14,4 0-2-14,-3 0 1 13,5 0-2-7,1 0 3-6,-3 0-4 13,-4 0 5-13,-2 10-6 14,-1 3 4-14,2-6-1 14,1 1 0-14,-3-4 1 13,-5-1-4-13,-4-3 6 14,-1 0-3-14,-6 0 5 13,-5 0-10-7,-11 0 5-6,-13 0 0 14,-11 0 0-14,-8 0 0 13,-14 0 0-13,-8 0 1 14,-10 0-3-14,-5 0 4 14,-6 0-4-14,-4 0-3 13,0 0 3-13,-7 0 0 0,-19 1 2 19,-8-1 8-19,-13 0-7 14,-2 0 3-14,-6 0-1 0,-6 0-2 13,-8 0 4-13,-4-5-6 13,-10-2 2-13,-4 2-2 14,-3-1 1-14,-5 1-1 13,-7 2 1-13,-14 3 0 14,-7 0-3-8,-2 0 6-6,1 0-3 13,-1 0 2-13,7 0-4 14,6 0 3-14,10 0-1 13,12 0 0-13,10-3 1 14,9-3-4-14,6-4 7 14,5-2-5-14,4 2 8 13,9-2-13-7,9 4 9-6,7 0-5 14,8 4 2-14,8 0 0 13,4 2 0-13,4 2 2 14,7-4-2-14,0 4 1 0,0 0 4 12,0-2-3 3,0 2-2-15,0 0 1 0,0 0-2 13,-2 0 1-8,2 0 0 10,0 0 0-15,0 0 4 0,0 0-2 12,0 0 6-12,0 0-13 14,0 0 8-14,0 0-3 14,0 0 2-14,0 0-2 13,0 0 0-13,0 0 4 14,0 0-2-9,0 0-2-5,0 0 4 14,0 0 2-14,0 0-8 14,0 0 5-14,0 0-3 13,0 0 0-13,0 0 0 14,0 0-4-14,0 0 10 14,0 0-7-14,0 0 6 13,0 0-9-7,0 0 6-6,0 0-2 13,0 0 0-13,0 0 0 14,0 0-1-14,0 0-3 14,0 0 1-14,0 0-5 0,0 10 1 12,4 10-5 3,15 6 7-15,7-4-27 0,14-7-49 19</inkml:trace>
    </iact:actionData>
  </iact:action>
  <iact:action type="add" startTime="79181">
    <iact:property name="dataType"/>
    <iact:actionData xml:id="d14">
      <inkml:trace xmlns:inkml="http://www.w3.org/2003/InkML" xml:id="stk14" contextRef="#ctx0" brushRef="#br0">20205 6595 12 0,'-2'-5'13'1,"2"4"7"13,0-1-17-13,4-2 0 14,23-6-2-14,15 0-1 13,20-2 0-13,11 0 6 14,10 4-10-9,4 0 10-5,0 2-9 14,0 2 8-14,-2-1-9 14,-1 4 4-14,6 1 0 0,3 0 0 12,3 0 0 3,3 0-1-15,1 0 2 0,0 0-2 13,3 0 6-13,-3 0-9 20,0 0 6-20,-5 8-4 13,0 2 2-13,1 2 0 14,2-3 0-14,4 0 0 0,-1-3-2 13,-3-2 7-13,-5 0-6 13,-1-4 4-13,3 0-6 14,-1 0 6-14,-5 0-3 20,-13 2 0-20,-11 2 0 14,-15 2 0-14,-13 2 3 0,-10 4-7 12,-14-4 5-12,-9 0-2 14,-4 0-9-14,0-2 9 14,0-1-2-14,-29 0 3 13,-9-1 3-13,-11-2 2 0,-7-2 1 19,-6 0-5-19,-9 0 6 14,-8 0-3-14,-3-6-4 14,0-4 1-14,-8 3 1 13,-5-2-2-13,-5 7 0 14,-8 2 0-14,-4 0 4 0,4 0-4 12,-8 0 4-12,-5 0-8 14,-6 2 4-8,-4 2-2 8,-3-4 2-14,5 0 0 14,0 0-2-14,6-2 1 0,5-11 0 13,6 1 2-13,5-2 3 13,0 2-1-13,3 3-4 14,3 1 1-14,5 5 0 13,9 2-2-7,2 1 2 9,4 0-1-15,-4 0 2 0,-2 1-7 12,2 14 12-12,5-3-11 14,6 0 9-14,7-7-7 13,9 0 4-13,7-3-1 14,4-2 4-14,0 0-3 0,5 0 4 19,4 0-3-19,2 0 5 0,5 0-4 13,7 0 0 1,4 0-1-14,9 0 0 14,6 0 4-14,5 0-5 0,0 0-1 13,0 0-7-13,0 0 6 13,9 0-5-13,22 0 6 14,16 0 2-9,13 0 4-5,10 0-6 14,-1 0 0 1,1 0 0-15,5-2 1 0,-2-6-2 12,5 4 3-12,2-1-2 14,0 0 8-14,1 1-14 14,1 0 8-14,1 0-2 13,1 0 0-7,8 2 0-6,4 0 0 13,1 2 5-13,-3 0-11 14,-5 0 12-14,-8 0-12 14,-2 0 8-14,2 0-3 13,0 4 1-13,-2 0 0 14,-3 1 0-14,-2 2 1 0,0-2-6 13,-3 4 10-8,3 1-7-5,1-3 8 14,0 4-11-14,2-5 6 13,-4 2-1 2,-1-4 0-15,-3-1 0 14,-5-3-1-14,-1 0 2 0,-3 0-1 12,-2 0 3-12,-2 0-6 14,-9 0 6-9,-3 0-7-5,-8 3 4 14,-7-1-4-14,-7 2 4 14,-7 0-1-14,-5-3-2 13,-6 4 3-13,-4-3-5 14,0-2-2-14,0 0 6 13,0 0-9-13,0 0 5 0,-2 0 5 20,-14 0 6-20,1 0-3 13,-6 0 0-13,3 0 0 14,-1 0-1-14,-6-2-2 14,0-4 5-14,-1 4-9 13,-6 2 5-13,-3 0-2 14,-5 0 0-14,-7 0 0 0,-4 2-3 12,-3 8 8-6,-8-2-8-6,-5 2 14 14,-9-3-17-14,-9-4 8 13,-4-1-2 2,-11-2-1-15,-4 0 2 0,-8 0 0 12,-9 0 4-12,-1 0-4 14,2 0 5-14,3 0-9 14,6-5 8-9,6-2-8-5,3-5 4 14,5 0-1-14,8-2 0 13,12-1 1-13,6-2-4 14,5-1 8-14,4 0-4 14,4-2 6-14,3 0-12 13,3 2 7-13,5 4-3 14,7 1 2-8,3 3 0-6,8 3 0 13,2 3 3-13,6 1-5 14,6 3 4-14,1 0-4 0,10 0 1 12,2 0-1-12,2 0-1 14,0 0-2-14,0 0-10 14,2 0 0-14,25 3 15 13,8 4 0-7,19 2 9-6,4-2-3 13,7 0-7-13,1-3 2 14,-5 0-2-14,-6-2 1 14,-7 0 0 0,-2-2 0-14,6 0 3 0,3 1 1 13,14 2-3-13,8 3 2 14,0 4 0-9,4 0-6-5,0-1 5 14,0 4-2-14,10-3 0 13,9-1 0-13,4 0-5 14,2-4 10-14,-1 2-7 0,-7-2 7 13,-2 0-10 1,-5-1 8-14,-1-2-4 14,-3 2 1-14,-2 2 0 4,-6 0 0 11,-5 2 1-15,-5 0-1 0,-2 2 2 13,3-2-4-13,1-2 5 13,2 0-4-13,-1-1 1 14,-8-2 0 1,-8 1 0-15,-5-2 1 0,-4 4-5 12,-5-4 8-6,-1 1-5-6,-4-2 5 13,-1 1-7-13,-5 1 3 14,-2-2 0-14,-6 1 0 14,-6 0 0-14,-3-2-1 13,-3 2 4-13,-3-2-1 14,-2 0 0-14,-4 0 8 14,-2 0-9-9,0 0 3-5,0 0-3 14,0 0 5-14,0 0 0 0,0 0-6 12,0 0 15-12,0 0-11 14,0 0 16-14,0 0-17 14,-6 0 7-14,6 0-9 13,-2 0 1-13,2 0-2 14,0 0 0-9,0 0-1-5,0 0-7 14,0 0 7-14,0 0-12 14,0 0-2-14,0 0-20 13,-4 0-25-13</inkml:trace>
    </iact:actionData>
  </iact:action>
  <iact:action type="add" startTime="85499">
    <iact:property name="dataType"/>
    <iact:actionData xml:id="d15">
      <inkml:trace xmlns:inkml="http://www.w3.org/2003/InkML" xml:id="stk15" contextRef="#ctx0" brushRef="#br0">9843 7774 10 0,'0'0'2'1,"-2"0"9"0,-15 0-4 12,-10 0 4-12,-6 0-11 14,-4 0 2-14,-5 0 4 13,2 0-4-13,0 0 3 14,-2-6-3-8,-3-1-3-6,0 2 4 13,-4-2-5-13,-2 0 4 14,-5 1-2-14,-6-1 0 14,-5 4 0-14,-5-1-2 13,-1 2 5-13,-5 0-6 14,0-1 5-14,0 2-6 13,-2-1 4-7,2 2-2-6,2-2 2 14,2 0 0-14,8 0-3 13,1-1 8-13,9 3-5 14,5 0 5-14,7-3-9 13,10 3 7-13,5 0-3 14,9-2 0-14,7 2 0 0,5-4 0 19,8 4-3-19,0-3-2 0,0 3-2 13,0 0 4 1,0 0-8-14,10-1 11 0,7 0 0 13,10-2 6-13,2 0-4 14,5 0 0-14,3 1-1 13,11-2 2-13,5 1 0 14,14-2 0-8,8 1-6-6,12-2 2 13,7 0 1-13,-1 1 1 14,6-2 1-14,-7 5-2 13,-5 2-2-13,-8 0 2 14,-2 0 0-14,-11 0 0 14,1 0-3-14,-5 0 3 13,-2 9-1-7,1-2 1-6,1 1 0 13,-2-2 0-13,-2-1-1 14,-2 2 3-14,-10 1-3 0,-3 0 7 13,-5-2-11-13,-7 0 5 13,-2-2 0 2,0-2 0-15,-4 0 0 14,-6-1 0-14,0-1 3 4,-9 0-3-4,0 0 0 14,-8 0 8-14,0 0-6 13,-2 0 4-13,0 0-6 14,0 0 5-14,0 0-1 14,-2 0-1-14,-14 0 8 13,-9-1-10-13,0-10 4 14,-9 4 1-9,-2-6-10-5,-2 7 10 14,-4-5-8-14,-5 1 2 14,-7 4 0-14,-4-2 0 13,-4 2 1 2,-3 2-6-15,3-3 10 0,-3 4-10 13,-4 1 6-13,-5 0-4 13,-3-1 3-7,-6 2 0-6,0-2-3 13,-1 0 3-13,0-1 0 0,-4-3 3 13,1 4-4-13,2-1 8 14,6 0-14-14,3 0 7 13,9 0 0 2,11 1-2-15,10 3 4 13,7 0-4-13,6-1 5 5,6-1-6-5,0 0 6 14,8 2-3-14,3 0 2 13,3 0-4-13,6 0-1 14,5 0-1-14,2 0-5 13,0 0-7-13,0 0 4 14,0 0 6-14,4 4 2 14,16 4 8-9,7 2-4-5,6 0 2 14,8-4 1-14,9-3-2 13,16-3 1-13,9 0 3 14,12 0-3-14,2 0 3 14,-2 0-2-14,-3-1-1 13,-5-1-2-13,-3 2 0 14,-3 0 0-14,0 0 0 4,2 0 0-4,-4 0-1 14,-3 0 0-14,-2 2 2 14,-2 3-1-14,3 0 4 13,0 0-7-13,2 3 5 14,0-1-4-14,-4 1 1 14,-5 0 1 0,-6-2-1-14,-8 0 1 5,-6-3-4-5,-4 3 8 13,-8-5-6-13,-3 3 8 14,-7-4-10-14,-7 1 7 14,-1-1-4-14,-8 0 1 13,0 0 0-13,-2 3-1 14,0-3 3-14,0 0-5 0,0 0 4 19,0 0-2-19,0 0 2 14,0 0 1-14,0 0 0 0,0 0 6 12,0 0-4 3,0 0-4-15,0 0 9 0,0 0-8 13,0 0 10-13,0 0-8 13,0 0-1-13,0 0 0 14,-2 3 0-9,2-3-2-5,-2 0 0 14,0 0 0-14,-2 0 4 14,4 0-4-14,0 0 4 13,0 0-7-13,0 0 5 14,0 0-3-14,0 0 2 13,0 0 0-13,0 0-1 14,0 0 0-8,0 0-2-6,0 0 6 13,0 0-7-13,0 0 8 14,0 0-6-14,0 0 2 14,0 0 0-14,0 0 0 13,0 0-1-13,0 0 0 14,0 0 5-14,0 0-9 0,0 0 9 19,0 0-10-19,0 0 1 14,0 0 3-14,0 0-4 0,0 0-1 12,0 0 0 3,0 1-1-15,-2 3 4 0,-2 0 3 12,-5 4-2-12,1 0 7 14,-4 2-10-14,3 1 0 14,1-4-11-9,-2 0-38-5</inkml:trace>
    </iact:actionData>
  </iact:action>
  <iact:action type="add" startTime="91213">
    <iact:property name="dataType"/>
    <iact:actionData xml:id="d16">
      <inkml:trace xmlns:inkml="http://www.w3.org/2003/InkML" xml:id="stk16" contextRef="#ctx0" brushRef="#br0">15160 9212 9 0,'0'-18'3'1,"0"-4"-3"0,0 6 8 12,0 0-3-12,11 0 3 14,2 0-3-14,-1 4 15 13,-5 1-5-13,-1 6 1 14,-4 3-13-8,-2 2 6-6,0 0-9 13,0 0 0-13,0 0-2 14,0 2-5-14,11 15 4 13,3 5 6-13,-1 4-6 14,3 3 8-14,-1 0-7 0,1 3 4 13,-1-1-3 1,-1-1 1-8,1 0 0-6,-3-2-1 0,-1-1 2 12,0-4-4-12,-2-1 7 14,-2 2-5-14,1-3 4 14,2 1-5-14,-6-7 4 13,0-3-2-13,-1-1 0 14,-1-3 0-14,-2 0-1 14,2-6 6-9,0 1-6-5,-2-3 6 14,0 3-10-14,0-3 6 13,0 0-1-13,0 0 1 14,0 0-1-14,0 0 0 14,0 0-2-14,0 0-1 13,0-4-11-13,0-3-19 14,-4 2-16-9</inkml:trace>
    </iact:actionData>
  </iact:action>
  <iact:action type="add" startTime="91879">
    <iact:property name="dataType"/>
    <iact:actionData xml:id="d17">
      <inkml:trace xmlns:inkml="http://www.w3.org/2003/InkML" xml:id="stk17" contextRef="#ctx0" brushRef="#br0">16199 9114 26 0,'0'0'9'6,"0"0"-9"-5,0 0 0 0,0 0-4 13,0 0-1-13,0 0 5 13,2 5 0-13,5 7 0 14,4 7 5-14,5 3 0 14,3 4-6-14,1 2 3 13,1 2-2-13,-2 0 0 14,-1 0 0-9,3 0 0-5,-4-2 0 14,1-5 1-14,-3-4 0 14,2-3 2-14,-5-5-1 13,-2-4 1-13,-3-2-2 14,-5-5 5-14,0 2 3 13,-2-2 5-13,0 0 9 14,0 0-10-8,0 0 6-6,0 0-18 13,-2 0-2-13,-5-7-11 14,3 0 1-14,-1 3-13 0,0-3-31 13</inkml:trace>
    </iact:actionData>
  </iact:action>
  <iact:action type="add" startTime="92481">
    <iact:property name="dataType"/>
    <iact:actionData xml:id="d18">
      <inkml:trace xmlns:inkml="http://www.w3.org/2003/InkML" xml:id="stk18" contextRef="#ctx0" brushRef="#br0">17510 9186 0 0,'22'26'0'6,"-2"2"10"-5,2-4-9 0,-1 0 1 13,-2 0 1-13,1-4-2 13,-1 2 5-13,0-2-6 14,-1-4 8-14,-3 0-4 14,2-4 0-14,-5-4-2 13,0-3 0-13,-1-4 3 14,-2-1 1-9,-3 0 9-5,4 0-1 14,-6 0 4-14,0-7-14 14,-2-7-4-14,1 2-5 13,-1-2-14-13,-2 3-12 14,0 4-19-14</inkml:trace>
    </iact:actionData>
  </iact:action>
  <iact:action type="add" startTime="93005">
    <iact:property name="dataType"/>
    <iact:actionData xml:id="d19">
      <inkml:trace xmlns:inkml="http://www.w3.org/2003/InkML" xml:id="stk19" contextRef="#ctx0" brushRef="#br0">18499 9041 37 0,'2'2'51'1,"1"5"-51"0,6-1-12 12,-1 2 9-12,8 1 3 14,4 3 0-14,5 4 1 13,4 1-2-13,2 1 4 14,0-2-3-14,0 1 5 14,-4 0-9-9,-4 0 6-5,-4 4-2 14,-5-1 0-14,-1 2 0 14,1 5-4-14,-1-1 9 13,1 3-5-13,1 0 5 14,-1-4-8-14,-4-2 9 13,3-9-7-13,-3-7 1 14,-3-3 0-8,-3-4 0-6,-4 3 1 13,0-3 5-13,0 0-1 14,0 0 14-14,0 0-12 13,0 0 0-13,-2 0-7 0,-7 0-4 13,2 0-6-13,0-5-7 14,1 3-5-14,1 2-21 13,3-2 7-7</inkml:trace>
    </iact:actionData>
  </iact:action>
  <iact:action type="add" startTime="93644">
    <iact:property name="dataType"/>
    <iact:actionData xml:id="d20">
      <inkml:trace xmlns:inkml="http://www.w3.org/2003/InkML" xml:id="stk20" contextRef="#ctx0" brushRef="#br0">20256 9152 3 0,'13'17'11'1,"0"0"-3"13,1 0 7-13,-1-5-8 14,3 3 17-14,-3-1-21 13,0-2 12-7,-1 0-11-6,-5-2 2 14,-1 2-1-14,0 0-2 13,0 2-3-13,-2 2 4 14,-2 3-3-14,-2-2 3 0,0 0 0 12,0-3-3-12,0-2 4 14,0-7-5-14,0 0 2 14,0-3-2-9,0-2 2-5,0 0-1 14,0 0 1-14,2 0 6 14,-2 0-6-14,0 0 4 13,0 0-5-13,0 0 2 14,0 0-3-14,0 0 2 13,0-7-4-13,0 0-2 14,0-2-1-8,0 3-2-6,0-2-8 13,0 0-42-13</inkml:trace>
    </iact:actionData>
  </iact:action>
  <iact:action type="add" startTime="101061">
    <iact:property name="dataType"/>
    <iact:actionData xml:id="d21">
      <inkml:trace xmlns:inkml="http://www.w3.org/2003/InkML" xml:id="stk21" contextRef="#ctx0" brushRef="#br0">18330 5782 16 0,'0'-3'4'1,"0"-26"7"0,0-4 12 12,0 7-21-12,0 3 8 14,-4 4-8-14,-8 1 1 13,-1 4 0-7,-5 1-6-6,-2 4 7 14,-7 0-6-14,-6-1 2 13,0-2 0-13,-10-2 3 14,-1-2-2-14,-8-2 5 13,-8-2 1-13,-5 3-11 14,-6-2 6-14,-3 1-2 14,-6 0 1-9,0-2-1-5,-3 2 0 14,1 0 1-14,6-2 2 0,0 1-3 13,3-3 2-13,-3 1 2 13,-2 1-4 2,-3-3 2-15,4 5-1 13,3 1-1-13,3 0-2 14,4 5-2-14,3 4 8 5,-6 3-5-5,1 1 6 13,-4 1-10-13,-8 3 5 14,-1 0-3-14,-3 0 2 13,3 0 1-13,-1 4-3 14,5 3 6-14,2 2-4 14,0-1 3-14,3 1-2 13,0 1 0-7,3 0 0-6,-1 2 0 14,4 0 3-14,-1 0-3 13,-4 0 0-13,3-2-5 14,0 2 10-14,3 0-5 13,4 0 0-13,2 2 0 14,3-1 0-14,-1 1 0 14,2 1 0-14,-2-1 0 4,0 1 0 11,-3 4-4-15,-1-1 2 0,0 3 2 12,-1 5 0-12,3-5-1 14,6 1-3-14,5-2 6 14,3 0-4 0,4-1 2-14,1 0 0 14,3-1 0-14,5-2 2 4,0 0-4-4,4 5 7 14,0-1-10-14,4 0 3 14,5 2 2-14,4-2-6 13,8 4 5-13,0 2-4 14,6 2 4-14,2 6-1 14,0 1 4-14,0 4-4 13,16 3 4-7,4 2-4-6,7 1 2 13,-1-2-1-13,6 3 1 14,-1-2 0-14,6-3-2 14,0-3 4-14,3-1 1 13,0-2-1-13,2 3-4 14,3 0 4-14,0 1-2 13,5-1 0-13,4 0 1 5,0-2-1-5,2-2 3 14,2-2-2-14,2-4 0 13,0 0 1-13,5 2 1 14,1 1-4-14,3-2 2 13,7 0 2 2,4-2-3-15,3 4 0 14,-3-4 0-14,0 2 5 4,-6-5-6-4,4 0 7 14,7-4-9-14,2-2 6 14,8 0-3-14,3-4 1 13,3-2 1-13,1-1 2 14,-2-6-3-14,-1-3 9 13,-1-2-9-13,-2 0 7 14,-3 0-6-8,3 0 0-6,-3-20 0 0,15-6-1 12,4-6-1 3,5-4 1-15,-1-4 1 13,0-4 0-13,0-2-1 0,-2-1 4 13,-3-1-9-13,-8 0 7 14,-7 1-5 0,-5 4 2-14,-11 1 0 5,-6 8 0-5,-9 3-1 13,-5 5 0-13,-9 2 2 14,-7 4-2-14,-6-3 6 14,-5-2-6-14,-8-1 1 13,-7-2 0-13,-3-4 0 14,-9-6 1 1,-4 0-5-15,-2-2 8 4,0 0-8-4,-8 1 10 14,-9 2-8-14,-1 1 2 13,-5 1-1-13,2 5 1 14,-4 2 0-14,0 5 0 14,1 0 1-14,-3 3-7 0,1 5 12 12,-5-4-12-12,-6 3 9 20,2 2-6-20,-5 0 5 0,0 4-4 13,-3-1 1-13,-3-1 1 14,-3 1-1-14,-5-1 4 13,0-1-1-13,1 3 3 14,4 2-7-14,5 3 5 14,1 1-3-14,10-2 0 13,3 2 2-7,11-1-2-6,1 2 1 13,4 1 1-13,5-2-1 14,1-1 6-14,6 3-5 14,-3-1 4-14,5 1-5 13,0 0 3-13,0 2-2 14,0-3 1-14,0 3 0 13,0-1-1-7,0 1 5-6,0-3-3 14,0 3-3-14,0 0 2 13,0 0-5-13,0 0 4 0,0 0-2 13,0-1 0-13,0-2 0 13,0 3 1-13,0 0 2 14,0 0 3-14,0 0-3 14,0 0-4-9,0 0 3-5,0 0 0 14,0 0-2-14,0 0 0 14,0 0 0-14,0 0 2 13,0 0-4-13,0 0 6 14,0 0-8-14,0 0 4 13,0 0-2-13,0 0-2 14,0 0 4-8,0 0 0-6,0 0 0 13,0 0 2-13,0 0-1 14,0 0 2-14,0 0 1 14,0 0-7-14,0 0 4 13,0 0-2-13,0 0 1 14,0 0 0-14,0 0-3 0,0 0 6 19,0 0-4-19,0 0 2 0,0 0-2 13,0 0-1-13,0 0-1 13,0 0 2-13,0 0 1 14,0 0-4-14,0 0 3 13,0 0 1-13,0 0 0 14,0 0 1-14,0 0 2 14,0 0-6-9,0 0 1-5,2 0-1 14,5 0 2-14,1 0-2 13,2 7 3-13,-3 3-11 14,-1 7 2-14,-4 3-32 14,-2 2-20-14</inkml:trace>
    </iact:actionData>
  </iact:action>
  <iact:action type="add" startTime="106622">
    <iact:property name="dataType"/>
    <iact:actionData xml:id="d22">
      <inkml:trace xmlns:inkml="http://www.w3.org/2003/InkML" xml:id="stk22" contextRef="#ctx0" brushRef="#br0">13138 11285 9 0,'0'0'27'15,"0"0"-9"-8,0 0 8-6,0 0-13 13,0 0-2-13,0 0-9 14,0 0-2-14,0 0 2 14,0 0-2-14,0 0 0 13,0 0 1-13,0 0-4 14,0 0 6-14,0 0-8 13,0 0 2-7,2 0 3-6,7 4-11 14,7 4 11-14,1 2 3 13,10 2-3-13,4 1 0 14,9-2 1-14,8 0-2 14,5-1 2-14,10-2-2 13,5-1 3-13,11-3-3 14,10-1 1-9,11-3 0-5,7 0 0 14,2 0 0-14,-1 0-4 0,-2 0 9 13,0 0-6-13,0-5 7 13,2 0-12-13,-4-2 7 14,-2 2-2 0,-1-1 1-14,3 2 0 14,6-4 0-14,4 1 0 5,-1 3 0-5,-1-1 0 13,-8 0 0-13,-1 3 2 14,-3 0-5-14,-4 0 3 13,-5 1 0-13,-2-3-1 14,-4-3 2 1,-2 4-5-15,-5-4 8 0,-6 3-5 12,-4-2 3-6,-5 3-4-6,-5 0 3 13,-4 1-2-13,-6-2 2 14,1 2-1-14,0 1 0 14,-2 1 1-14,0-3-1 13,-5 3 1-13,-4 0 0 14,-5 0 2-14,-2 0-6 14,-6 0 3-14,-4 0 0 4,-4 0 0-4,1 0 0 14,-2 0-2-14,1-2 7 13,4 0-5-13,-6 0 5 14,3-4-8-14,-1 4 4 14,-1-2-1-14,0 0 0 13,0 0 3 2,0 1-3-15,-3 2-1 4,-3 0-1-4,0-2 4 14,-3 1-1-14,-5 0 2 14,-2 2-4-14,0 0 2 13,0 0 4-13,0 0 2 14,0 0-2-14,0-2 8 13,-2-4-13-13,-12 0 6 14,-1-2 2-8,-6 0-11-6,-1 0 3 13,-4 0 0-13,-1 3 1 14,-7 2-1-14,-4 1-1 14,-6 2 1-14,-6-2-4 0,2 2 8 12,-4 0-8-12,3-2 6 14,0 2-4-14,-2-3 1 13,1 0 1-7,-2-1 0-6,-6 0 0 14,0 0-3-14,-9 2 7 13,-3-1-5-13,1 0 6 14,-2 0-10-14,-1-3 6 13,3 1-1-13,1-1 0 14,-3 0 1-14,-3 2-1 14,0 2 0-9,-4-1-2-5,-5 3 4 14,6 0-3-14,-4 0 3 14,4 0-4-14,0 0-2 13,-5 0 4-13,2 0-2 14,-3 0 2-14,8 0-2 13,1 0 6-13,5 0-6 14,0 0 10-8,1 0-15-6,4-9 8 13,4 4-2-13,0-4 2 0,1 5-1 13,1-1 0 1,0 3 0-14,1 2-2 0,-3 0 6 13,-2 0-8-13,-2 0 6 14,2 0-4-14,-5 0 1 13,1 0 1-7,-1 0-1-6,3 2 0 13,3 3-2-13,12-5 6 14,5 0-7-14,3 0 6 14,3 0-4-14,3 0 4 13,2 0-3-13,3 0 2 14,6 0-1-14,1 0 0 14,2 0 3-9,0 0-8-5,3 0 10 14,1 0-9-14,1-2 9 13,-2-1-9-13,0 1 6 14,3 2-2-14,-3-1 0 14,0 1-2-14,0 0 0 0,0 0 4 12,1 0-6 3,-4 0 7-15,3 0-8 4,1 0 9-4,3 0-6 14,3 0 4-14,5 0-2 14,1 0 0-14,0 0 1 13,5 0-2-13,0 0 3 14,0 0-4-14,0 0 0 14,0 0 0-14,0 1-8 13,0 4 1-7,0-1 5-6,8 4 3 13,5 2-3-13,3 0 8 14,3-1-8-14,4-2 6 14,3-1-4-14,4-2 1 13,-1 0 1-13,2 0 0 14,2 0 0-14,3 2 0 13,1-2 0-7,6 3 0-6,-3 2 1 14,5-1-1-14,-1 4 2 13,3-2-4-13,2 2 2 0,-2-2 0 13,6 1 0 2,7 2-1-15,6-3-2 0,2 0 6 12,1-2-3-12,-4 0 3 14,-3 0-6-9,1 0 3-5,-5-2 0 14,2 1 0-14,-2-4 0 14,4 1 0-14,1 1 0 13,1-2-4-13,6 1 8 14,-1 1-7-14,2-4 8 13,5-1-7-13,4 0 2 14,4 0 0-8,4 0 0-6,-1 0 1 13,-2 0-2-13,-1 0 3 14,-4 0-3-14,5 0 6 13,4 0-10-13,3-1 5 14,3-4 0-14,-3 3 0 0,-3 0-1 13,-2-1 1 1,-2-4 0-8,-5-1-4-6,-2 0 5 13,-3 1-3-13,-3-4-3 14,-7-1 5-14,-3 0 0 0,-2 0 0 13,-4 2 0-13,-2 5 0 13,-3-2-2-13,0 2 5 14,-5 2-4-14,0-1 7 14,-7 0-12-9,-3 3 7-5,-5-2-1 14,-8 1 0-14,-7 0 0 13,-10 0 0-13,-2 2 3 14,-1 0 3-14,-3 0-3 14,0 0 12-14,0 0-15 13,0 0 8-13,0 0-8 14,0 0 1-9,0 0-1-5,0 0 1 14,0-2-2-14,0 2 5 14,0 0-4-14,0 0 2 13,0 0-4-13,0 0-1 14,0 0 2-14,0 0 2 0,0 0-1 13,0 0 0-13,0 0 0 20,0 0 7-20,0 0-7 0,0 0 7 12,0 0-3-12,0 0-4 14,0 0 1-14,0 0-1 14,0 0 0-14,0 0 3 13,0 0-3-13,0 0 3 14,0 0-3-14,0 0 6 14,0 0-12-9,0 0 6-5,0 0 0 14,0 0-3-14,0 0-5 13,0 0-1-13,0 0-18 14,0 0 2-14,0 0-17 14,0 0 7-14</inkml:trace>
    </iact:actionData>
  </iact:action>
  <iact:action type="add" startTime="111504">
    <iact:property name="dataType"/>
    <iact:actionData xml:id="d23">
      <inkml:trace xmlns:inkml="http://www.w3.org/2003/InkML" xml:id="stk23" contextRef="#ctx0" brushRef="#br0">18486 11555 14 0,'6'0'15'15,"1"-7"-11"-14,0-1 19 14,2-2-22-14,0 3 13 13,0 1-5-7,0 0 5-6,-3 3-9 14,3-1-5-14,7-3 0 13,-1 2 1-13,8 1-6 14,1 1 10-14,1 0-10 13,6 3 3-13,0 0 1 14,5 0-3-14,-1 0 3 14,3 0 1-9,5 0 0-5,1 0-4 14,3 0 9-14,0 0-7 14,4 0 8-14,5 0-11 13,2 0 5-13,7 6 0 14,4 3-1-14,3 0 0 14,1 5 1-14,0 0-8 0,3-2 7 12,2 0-6-6,2-1 5-6,3 0-3 13,2-2 5-13,-6-2-6 14,0-2 4-14,-4 0 0 14,1-1 2 0,0 1-2-14,9 1 8 0,2-3-6 13,6-1 7-13,1 0-14 13,-3-2 9-7,7 0-3-6,1 0 2 14,3 0-1-14,5 0 0 13,-4 0 0-13,-5 0-1 14,-3 0 5-14,-3 0-5 13,-1 0 2-13,-2 0-2 14,-2 0 1-14,-4-6 0 14,-3-2 0-9,-4-5 0-5,1 2 4 14,6-4-2-14,0 0 8 0,-8-2-5 12,2 6 4-12,-15-1-7 14,-8 6-2 1,-2 3 0-15,-4 3 0 0,-3 0 0 12,-5 0-6 3,-5 0 2-15,-4 0 8 5,-6 0-11-5,-8 0 8 13,-1 0-4-13,-7 0 5 14,-5 3-2-14,-2-3 0 13,-2 0 0-13,0 3-2 14,0-3 6-14,0 1-10 14,0 1 7-14,0-2-7 13,0 0 12-7,-6 0-6-6,-5 0 6 13,-3 0-2-13,-1 0-4 14,-3-6 2-14,-2 0 2 0,2-2-4 13,0 0 4 1,-1 1 0-14,-4-2-8 0,-2 4 3 13,-2-2 1 2,-2 1 0-10,-4-2 0-5,-2 0-3 0,-5-2 7 13,-5 1-1-13,-2 2 0 13,-8-2-5-13,-6 3 3 14,-3 3-2-14,-3-2 1 14,-1 2 0-14,4-4 0 13,-1 3 1 2,-1-6-3-15,-1 2 4 4,-5-2-3-4,-1 1 5 14,0-3-7-14,-6 1 4 14,4 2-1-14,-8 0 0 13,1 4 0-13,-6 2-3 14,-3 3 6-14,-2 0-9 14,-5 0 10-14,2 0-9 13,-2 0 5-7,-1 7-1-6,-1-3 0 13,0 2 1-13,5-2-1 14,3-3 2-14,9 2-2 0,-1-2 3 13,-1 1-2 1,3-2 6-14,-3 2-10 0,0 3 7 13,7 0-3 1,0 4 0-14,6-1 1 5,8-3-2-5,3 1 4 14,11-2-5-14,9 0 8 13,8-1-10-13,8-2 6 14,6 2-4-14,5-1 2 13,7-1-1-13,5-1 1 14,2 2-8-14,0 0 5 14,0 1-13-9,6 1 10-5,15 4 6 14,10-1 2-14,7 0-1 14,13-3 5-14,7-1-6 13,7-3 0-13,6 3 0 14,5-3 4-14,9 0-3 13,1 0 3-13,8 0-8 14,2 0 7-9,2 0-6-5,0 0 3 0,7 0 0 13,6 0-1 2,3 0 1-15,0 0-2 0,-5 0 4 12,-4 0-4-12,1 0 4 14,0 0-4-14,-4 4 2 14,-8 6 0 0,-10 2 0-14,-7 2 0 5,-11 0-3-5,-8 2 8 13,-11-2-4-13,-10 0 3 14,-2-2-4-14,-12-1 1 14,-7-4 4-14,-7 1-4 13,-2-4 0-13,-7-2-1 14,0 0 2-14,0 0-2 14,0-2 3-9,0 0-6-5,0 0 1 14,0 4 0-14,-9 2-9 13,-18 8 9-13,-8 0-23 14,-7 2-22-14</inkml:trace>
    </iact:actionData>
  </iact:action>
  <iact:action type="add" startTime="113867">
    <iact:property name="dataType"/>
    <iact:actionData xml:id="d24">
      <inkml:trace xmlns:inkml="http://www.w3.org/2003/InkML" xml:id="stk24" contextRef="#ctx0" brushRef="#br0">9565 12589 7 0,'0'0'18'15,"0"0"-7"-14,0 0 2 14,0 0 5-14,0 0-11 13,0 0 2-13,0 0-6 14,0 0 4-14,0 0-4 14,0 0 2-14,-2 0-5 13,-1 0 5-7,-3 0-4-6,-2-2 5 14,2-1-5-14,2 0 2 13,-1 1 1-13,5-1-4 14,-2 3 4-14,2 0-4 13,0 0 0-13,0 0-6 14,0 0 1-14,0 0 0 14,0 0-4-9,0 0 8-5,0 0-8 14,11 0 5-14,14 0 3 0,8 0-2 12,12 5 6-12,13-2-8 14,7-3 7-14,6 0-2 14,5 0 0-14,-3 0 0 13,8 0 1-13,3 0 2 14,3 0-4-9,4 0 5-5,3 0-8 14,-3 3 4-14,3 3-2 14,0 2 2-14,4-2-4 13,2-3 2-13,0 2 0 14,-1-3-2-14,3 0 7 14,0-2-7-14,10 0 4 13,4 0 0-7,2-2 3-6,1-8-1 13,-6-1 0-13,-2-2 0 14,3-1 1-14,-3 4-2 14,-4-1-2-14,-6 8 2 13,-3-1-3-13,-6-2 2 14,-1 1 0-14,-5 0 0 13,-1-4 1-7,0 4-2-6,-2-2 3 14,2 0-2-14,-1 0 6 0,1 0-9 12,-5 0 4-12,-11 2-1 14,-7-2 1-14,-10 1-1 13,-8 3 0-13,-11-4 4 14,-4 5-2-14,-8-1-1 14,-8 1 11-9,-1-3-11-5,-6 5 8 14,-2-2-8-14,1-2 7 14,-1 0-8-14,3-1 2 13,-2-6-4-13,-1-1 8 14,-2-1-13-14,-2-6 14 13,0-1-12-13,0-1 10 14,0-6-5-8,0 1 0-6,0-2 7 13,0-2-7-13,0 2 1 14,0-3 0-14,0 2 2 0,0-4-4 12,0-1 5 3,0 0-7-15,0 0 3 0,0 0 0 13,0 2-1-13,0-2 1 20,0 0-6-20,0 0 12 0,0 0-13 13,-2-1 14-13,-2 2-11 13,-1-2 5-13,3-1-1 14,2-1 0-14,0 2 0 13,0 0 0-13,0 6 1 14,0 3 2-14,0 2-2 14,0 6 3-9,0-1-3-5,-3 8-2 14,-6-4-5-14,-1 4 4 13,-4-1 1-13,-1-1 1 14,-6 6-4-14,-3-4 9 14,-2 1-5-14,-3 3 5 13,-6-4-7-13,0 6 4 14,-5-2-1-9,-7 4-1-5,0 0 0 14,-6 2-1-14,-3 1 2 14,3 0-2-14,-3 0 4 0,5-3-5 12,-1 2 7-12,-1-6-10 14,-3 2 8-14,-2-2-3 14,-6 3 0-14,-4 3-1 20,-1-2-3-20,1 3 8 0,-1 0-10 12,-3-2 13-12,-4 2-11 14,-4 0 4-14,-5 0 0 14,-4 0-1-14,-3 6 1 13,-1 5-1-13,-1-2 2 14,1 2-2-14,-1 0 3 14,-6 2-3-9,-1-4 6-5,3 4-10 14,7-3 7-14,2-1-3 13,-3 0 1-13,1-1 0 14,-5-1-5-14,-2 1 10 14,3 1-7-14,1 0 5 0,1-1-6 12,3-1 4 3,3 1-1-10,2 1 0-5,5 0 0 14,4-1-1-14,0 4 0 14,5 0-1-14,0 2 4 0,1 0-4 12,2-4 6-12,3 3-8 14,5-1 6-14,10-3-4 14,6-4 2-14,9 1 0 20,4-5-3-20,4 1 8 0,6-2-5 12,4 2 6-12,7-2-8 14,4 0 5-14,2 0-2 14,4 0 1-14,0 0-2 13,0 0 0-13,0 0-4 14,0 4 2-14,0 2-6 13,0 5 5-7,0 10 1-6,0 5 0 14,6 5 2-14,3 0 0 13,0 3 0-13,0 2 1 14,-3 0-2-14,-1 3 3 13,-3 1 0-13,-2-2 2 0,0 5-7 13,0-4 4-13,0 0-2 20,0-6 1-20,0-1 0 14,0-4 0-14,0-2 2 13,0-1-4-13,-2-2 4 0,2-2-4 13,0-3 3-13,0-2-3 14,0-2 2-14,0 1 0 13,0-2-2-13,0 1 4 21,4 0-6-21,-4-4 8 0,8 0-8 12,-4-2 4-12,0-2 0 14,0 0-2-14,-1 0 2 13,-1 0 0-13,2 0 2 14,6 2-6-14,-4 1 3 14,5 2-2-14,3 3-2 13,5 2-13-7,10 1-41-6</inkml:trace>
    </iact:actionData>
  </iact:action>
  <iact:action type="add" startTime="116486">
    <iact:property name="dataType"/>
    <iact:actionData xml:id="d25">
      <inkml:trace xmlns:inkml="http://www.w3.org/2003/InkML" xml:id="stk25" contextRef="#ctx0" brushRef="#br0">14520 11474 9 0,'-13'-30'20'1,"2"8"-10"13,4 12-2 2,-2 2-1-15,-2 0-7 0,2 0-2 12,-2 1-5-12,4 4 6 14,3 3 1-14,2-2-2 14,2 2 4-9,0 0-2-5,0 0 0 14,0 0-1-14,0 0-6 13,0 12 4-13,0 7 1 14,0 6 4-14,2-1 3 14,2 0 0-14,3-2-7 13,-1-2 4-13,1-2-2 14,0-3 1-9,0 5 2-5,-1-3-3 14,3 6 2-14,0 6 1 14,2 3-3-14,-2 6 5 13,5 2-1-13,-3 4-5 14,-1 1 2-14,4 1-1 14,-3 2 0-14,3 4 0 13,-3-2-3-7,1 0 8-6,-4 1-7 13,1-5 5-13,-3-2-6 14,2-4 3-14,-4-5 0 14,0-1 0-14,1-9 0 13,-3 1 0-13,0-4 1 14,-2-4-1-14,0-2 0 0,0-2 0 13,0-2 4-8,0 1-6-5,0-1 2 14,0-1-1-14,0 2 1 13,0-4-1 2,4 2-1-15,1-4 4 0,2 2-8 13,2-4 1-13,-3-3 5 13,6 0-2-13,-1-2 2 14,0 0 3-9,7 0 5-5,4 0 2 14,0 0-5-14,3 0 7 14,4-2-12-14,2 2 2 13,4 0 2-13,10 0-5 14,4 0 2-14,7 0-1 13,4 0 0-13,0 0 0 14,2 2-3-8,5 1 7-6,1-1-5 0,5-2 4 12,8 0-6-12,6 0 5 14,4-5-3-14,5-2 1 14,-1 3 0 0,5-1 0-14,0 2 1 14,1-1-3-14,2-1 4 0,-8 4-4 12,-3-3 4-6,-3 0-4-6,-2 0 3 14,7 0-1-14,7-1 0 13,-1 4 0-13,2-3-2 14,-7 1 6-14,2-1-6 13,-1-3 7-13,4-3-10 14,0-2 5-14,-4 4 0 14,-2 1-1-9,-8 2 1-5,-5 0 0 14,-5 3 0-14,-7 2-3 13,-2 0 6-13,-7 0-6 14,-4 0 3-14,-8 0-1 14,-7 0-3-14,-8 0 2 13,-6 0 1-13,-8 0 1 14,-2 0-1-14,-5 0 3 5,-4 0 1-5,-4 0 1 13,-4 0-4-13,0 0 2 14,0 0-2-14,0 0 0 13,0 0 1-13,0 0 0 14,-2-4 0-14,-8-4 5 14,2 1-5-14,1-1 3 13,1-3-1-7,-2 1 0-6,4-2-2 13,-2-2 5-13,4-2-4 14,-3 0 1-14,5 0 1 14,0-5 4-14,0 6-8 13,0-5 7-13,0-3-11 14,5 2 6-14,1-4-2 14,3 0 0-9,0-4 0-5,-2-1 0 14,1 0-2-14,0-3 0 13,0-2 3-13,3-1-2 0,-4 0-4 13,2 0 5-13,-2 0 0 14,-5 1 0 0,-2 2 0-14,0-1 1 14,0 5 5-14,0 2-4 4,0 4 10-4,0 1-8 14,-2 2-4-14,-5 6 0 14,-4-2-2-14,2 2-2 13,-2-4 0-13,-5-3 4 14,3 2 0 1,-5 1-1-15,1 0 4 0,-6-2-6 12,-2 2 7-6,-6 0-7-6,-2-3 6 13,-5 7-2-13,-9-2-1 14,1 5 1-14,-6 1-4 14,-6 3 7-14,2 4-5 13,-6 3 1-13,-1 0-1 14,-1 0 1-14,-5 0-2 13,-3 0 2-13,-1 0-3 5,-6 0 3-5,0 5 0 14,-2 4-6-14,1-3 12 13,0-2-8-13,-3-3 5 14,-6 3-4-14,0-2 4 13,-3 3-2-13,5-3-1 14,0 2 0 1,3 1-3-15,-7 6 8 4,-8 1-10-4,-1 0 10 14,-10 6-10-14,2 3 5 13,-2 2 0-13,2 3 0 14,0-3-1-14,4 2 0 14,3-1-1-14,5-2-1 13,5-3 6-13,1 1-5 14,3-6 2-8,8-4-1-6,5-3 1 13,9 0 1-13,7-3-1 14,8-3 2-14,2-1-2 13,8 0 2-13,2 0 2 14,2 0 2-14,1 0-10 0,6 0 5 13,2-1-2 1,4-6 1-14,2 1 0 5,3-2-1-5,0 2 3 13,2 2-1-13,5 0-1 14,0 2 2-14,2 0 1 14,3 2-6-14,3 0 4 13,1 0-1-13,0 0 0 14,2 0-6-14,0 0 6 14,0 0-11-9,0 0 9-5,0 7-18 14,11 12 8-14,11 2-41 13</inkml:trace>
    </iact:actionData>
  </iact:action>
  <iact:action type="add" startTime="119162">
    <iact:property name="dataType"/>
    <iact:actionData xml:id="d26">
      <inkml:trace xmlns:inkml="http://www.w3.org/2003/InkML" xml:id="stk26" contextRef="#ctx0" brushRef="#br0">23633 11321 7 0,'-9'-7'2'6,"-4"-2"13"-5,1 1-14 0,-3 3 5 13,-1-2-4-13,-1 3-2 13,-4 0 0-13,1 0 0 14,-4 0 2-14,-7 0 2 14,0-1 1-14,-2-2-5 13,-4 3 6-13,-1-2-5 14,-4 2 4-9,-7 3-4-5,-5-4-1 14,-6 5 0-14,-4-2 0 14,-3 0-3-14,-4 2 7 13,-5-3-4-13,0 3 5 14,0 0-7-14,-1 0 3 13,-4 0-1-13,-2 0 0 14,-6 0 1-8,0 0-1-6,-3 0 3 13,1 0-2-13,4 0-1 14,-5 0 0-14,-1 0 3 14,-5 0-5-14,-2 0 3 13,-3 0-1-13,3 0 0 14,0 0 1-14,0 0-5 0,-1 0 8 19,3 0-6-19,4 0 7 0,5 0-9 13,0 0 5-13,4 0-1 13,-4 0 0-13,0 0 0 14,7 0-1-14,1 0 2 13,6 0-4-13,1 0 6 14,3 0-5-14,-1 0 3 14,1 0-2-9,0 0 1-5,-1 0 0 14,3 0 0-14,2 9 0 13,3 2-4-13,6-2 8 14,4 1-5-14,5-3 3 14,7-2-4-14,4-1 3 13,3 0-1-13,6-2 0 14,2-2 2-9,4 0-2-5,1 0 3 14,7 0 3-14,3 0-4 14,1 0-1-14,9 2 0 13,-2 2-2-13,4 0-4 0,-3 6 3 13,3-2 0-13,0 5 2 14,0 2-5-14,0 3 10 13,0 7-4-7,0-1 5-6,0 5-9 13,0 3 5-13,0-3-2 14,0 3 0-14,0 0 0 14,5 0-2-14,3 2 2 13,-1-2 0-13,2 4 0 14,2 3 2-14,-4-3 1 14,0 3-5-9,-3 4 3-5,1-1-1 14,-1 2 0-14,0 0 0 13,3-4-4-13,2 1 8 14,-2-6-4-14,4 0 4 14,0-5-8-14,2 0 4 13,1-4 0-13,-1 2 0 0,5 1 0 19,-2-3 0-19,0 1 0 14,-1-3-2-14,1-2 4 0,1 0-3 13,1-4 1 1,2-2-5-14,-2-2 0 0,5-2 5 13,-2-4 1-13,4 0 1 13,0 1 2-13,1-4 2 14,3 2 5-8,5-1-11-6,6-1 5 13,5 2-3-13,3 0-4 14,8 1 2-14,2 0 0 14,4 1 0-14,1-1-5 13,-1-4 3-13,0-1 0 14,4 1-2-14,5-1 8 13,0 1-5-7,7-2 1-6,0 4 0 14,-2-3 0-14,2 4 3 13,-2-2-7-13,2-2 9 14,4-3-8-14,1 0 8 0,0 0-10 12,-2 2 7 3,2 0-4-15,0 2 2 0,2-1 0 19,1 2 0-19,3 1 2 14,0-2-2-14,1-2 0 0,-5 0 0 13,2-2 3-13,-5 0-5 13,0 0 3-13,5 0-1 14,0 0 0-14,-2-4 5 13,-4 0-8-13,-6 2 7 14,-6 0-5-8,1 0 4-6,-4 0-6 13,1-1 3-13,-2 2 0 14,-3-1 0-14,-6 0 0 13,-2 0 0-13,-6 2 1 14,-3-2-2-14,-3 2 2 14,-3 0-2-14,-6 0 3 13,3 0-4-7,-7 0 3-6,0 0-2 13,-6 0 1-13,-2 0 0 14,-3-2 0-14,-5 2 3 14,-4-3-3-14,2 3 4 0,0 0-8 12,1 0 3-12,3 0 0 14,3 0 1-14,-1 0 0 20,4 0-1-20,-1 0 2 0,2 0-1 13,0 0 1-13,3-3 3 13,0-6-1-13,2 0 0 14,-4 0-2-14,4 2 4 14,-2-2-5-14,0 4 1 13,2 3-6-13,2-3 10 14,-3 4-6-9,0-1 4-5,1-3-6 14,-2 1 4-14,4-4-1 14,0 1 2-14,0-3 1 13,2 1-2-13,0 2 2 14,-2 1-3-14,3-2 5 14,-3 1-10-14,-3 3 6 13,-1 1-3-7,-5 1 2-6,-4-3 0 13,-3 3-1-13,-4-2 2 0,-5 1 0 13,-1-4 2 2,-3-1 12-15,0 0-14 0,0-1 16 12,0-2-15-12,0 1-2 14,0 5 0-14,0-4-2 13,0 3-1-7,-3-2-7-6,-1-1 9 14,-1-2 2-14,1-3-8 13,-1-2 7-13,3-1-2 14,0-3 4-14,2 1-2 14,0-3 1-14,0-2 1 13,0 0-2-13,0-2 5 20,0-1 0-20,0-3-1 0,0 0-4 13,0-4 2-13,0-2 1 14,0-1 0-14,0-2-1 13,0-1-2-13,0 2 3 14,2 0-1-14,2 2 0 13,-1 0-1-13,-1 4 2 14,-2-1-6-8,0 1 2-6,0 0-1 13,0 0 0-13,0-1 1 14,0-2-3-14,0 1 8 0,-7-1-4 12,-4 3 9-12,0-2-12 14,-2 4 7-14,-3-2-5 14,1 5 3-14,-6 0-1 20,0 3 1-20,-4 2 2 14,-4 4-6-14,-2 0 5 0,-5 2-6 12,-5 2-2-12,-1 2 4 14,-3 1-6-14,-1-1 3 13,-6 1 2-13,2 1 2 14,-6-1-4-14,-6 4 8 14,-4 0-4-9,-5-5 3-5,-2 4-6 14,-3 1 5-14,0 0-3 13,0 2 1-13,-3-3 0 14,0 4-2-14,-2-1 5 14,0 0-6-14,-2 3 6 0,2 0-4 12,2 0 1-12,0 2 0 20,-1 0 1-20,-4 0-1 14,-1 0 0-14,2 0 0 14,0 0-5-14,8 0 10 0,4 0-6 12,-5 0 9-12,3 0-15 14,-6 0 8-14,2 0-2 14,-2 0-1-14,1 0 2 20,0 0 0-20,0 0 2 13,0 0-5-13,2 0 6 0,1 0-6 13,-1 0 3-13,2 0-3 14,5-3 4-14,2-1-2 13,5 0 1-13,-3 1 0 14,3-1-3-14,-5 1 7 13,0 3-5-7,0 0 6-6,0 0-10 14,5 0 6-14,6 0-2 13,-2 0 1-13,3 0 0 14,-3 0 0-14,-5 0 0 13,1 0-2-13,-1 0 4 0,-2 0-4 13,1 0 4-13,1 7-4 14,1-4 4-9,4 0-4 10,2 1 2-15,1-3 0 14,4 4-3-14,-1-1 8 0,3-1-5 12,0 2 5-12,4 1-10 14,1-2 6-14,4 0-1 13,7 1 0-13,2 2 2 14,4 0-2-8,2 1-2 8,0 4-1-14,5 0 6 0,0 1-6 13,4 1 5-13,3 0-5 13,-3 4 1-13,3 2 2 14,-1 2 0-14,-1 2-1 14,1 6-2-14,1 4 6 13,1-2-4-7,-2 4 6-6,1 4-10 13,-1 1 6-13,1 3-1 14,-1 2 0-14,1 0 0 14,-1 0-1-14,3 0 3 13,3-2-4-13,1 0 4 0,4 2-4 13,3-1-1-13,0-1 3 14,0 0-5-9,16 0 2-5,4-1 2 14,2-2 0 0,5 0 0-14,2-4 2 0,2-1 3 13,2 0 0-13,1 1-8 14,0-1 7-14,-1-3-3 13,3 4 0-13,2-1 0 14,1-4-1-9,2-1-1-5,1-2-2 14,3 0 8-14,2-5-12 14,0-5 14-14,-1-1-7 13,4-2 1-13,-4-1 0 14,1-3 4-14,5 0-2 14,-2-2-1-14,6-4 1 0,4-3-4 19,1-3 5-19,3 0 1 13,1 0-2-13,-1 0-4 14,-1 0 1-14,-2-3 1 14,1-1 0-14,0-2 3 13,5 2-9-13,2 0 12 0,5-1-9 13,-1 0 7-13,0 1-8 13,-1-2 5-7,-9 1-1-6,-3 4 0 14,0-5 0-14,0 1-4 13,5 0 8-13,-3-4-5 14,0 7 7-14,1 1-12 14,1 1 7-14,3 0-1 13,3 0 0-13,1 0 0 14,7 0 0-9,4 0 0-5,5 0-1 14,2 0 4-14,7 0-6 14,0 0 9-14,5 0-8 13,3-6 4-13,6 0-2 14,-2 0 0-14,0 2 0 13,-2-3-3-13,2 2 7 0,1-2-10 13,4 2 11-7,-3-2-10-6,-4 5 3 13,-2 0 0-13,-4 2-3 14,-5-1 0 0,-3-1 4-14,-5 2 1 14,-7-2-1-14,-4 2 3 0,-7 0-3 13,0-2 9-13,-2 2-11 13,-5-3 3-7,-6-1 0-6,-4 0 1 13,-8-1-1-13,-9 0 0 14,-8 1 5-14,-4 1-6 14,-8-2 6-14,-3-1-5 13,-6 1 2-13,-4-4 2 14,0 0 1-14,-2-2-5 14,0-1-1-9,0-1 1-5,-2-4 7 0,-8-3-6 13,-4-2 5 1,1-2 1-14,-3-6-7 0,3 0 0 13,1-3 1 2,3 0-1-15,3 0 4 13,1 4-8-13,-1-3 10 0,1-2-14 13,0 3 13-8,1-5-10-5,0-2 0 14,-1 0 4-14,-1 0 2 14,-4-3-1-14,2 2 0 13,-5-1 1 2,-1 3-3-15,1-1 6 0,-5 2-7 13,3 1 8-13,-6-4-9 13,-1 6 4-7,2-2 0-6,0 3-3 13,-1 2 3-13,2 2-5 14,-4 3 10-14,1 6-6 14,-1-2 3-14,4 7-3 13,-4-1 2-13,-1 2-1 14,-1 1 0-14,-2 0 0 13,-1 0-1-7,-3 2 3-6,-3-2-3 14,-2 2 3-14,1 2-3 0,-3-2 6 12,-3 0-7-12,3 0 3 14,-6-1-2-14,-3 2-1 13,1 1 2 2,-6 4-3-15,-1 0 8 0,-6 2-10 13,1 2 11-8,-6 0-12-5,-1 0 5 14,-1 0 0-14,-5 0-1 14,1 0 2-14,-1-5 0 13,4-1 3-13,1-3-3 14,-2-2 1-14,3-1 4 13,-6 3-3-13,-7-3-4 14,3 4 2-8,-2 2 0-6,4 0-2 13,2 1 1-13,4 0-1 14,-2 1 4-14,-2 1-9 13,-1 2 13-13,1-2-11 14,0-1 7-14,-3 1-4 14,3 1 2-14,-6 0 0 13,4 0-1-13,-3-1 4 5,1 3-9-5,-4 0 13 13,2 0-11-13,0 0 8 14,4 0-8-14,2 0 4 14,-1 0 0-14,-1 0 0 13,-1 0 1 2,-1-2-5-15,-2-1 10 0,7 1-10 13,1 0 10-8,6 0-12-5,3-1 8 14,-4 2-6-14,-2-1 4 13,-3 2 0-13,0 0 0 14,3 0 0-14,-4 0-4 14,1 0 11-14,0 0-12 13,-2 0 9-13,-3 0-8 14,3 3 4-9,-3 9-1-5,1 5 1 14,2-3-2-14,1 1 0 14,8-1 4-14,4-3-7 0,7-2 10 12,2 3-10-12,-1-3 6 14,8-1-2-14,5 1 2 13,1 0-1 2,5-1 0-15,4 4 2 5,2-2-8-5,3 3 12 13,7 1-9-13,-1-2 3 14,3 1 0-14,3-1-5 13,1-2 3-13,5 1 1 14,0 2-1-14,-3 2-1 14,4 4 6-14,-1 1-5 13,0 6 8-7,1 2-12-6,-1 1 9 13,0 3-7-13,4-1 3 14,0-2 1-14,0 0-2 14,0-3 2-14,0 3-4 13,8 3 9-13,9 2-6 14,2 0 7-14,6 5-10 14,-1-5 5-9,3 4-2-5,4 0 0 14,1 2 1-14,-1 3-3 0,0-4 9 12,-2 2-10-12,0-4 8 14,0-2-8-14,0-2 4 14,-2-1 0-14,-3 1 1 13,0-4-1-13,1 4 0 14,2-5 3-9,-2 2-6-5,-2 2 8 14,2-4-7-14,0 2 6 14,2-2-8-14,2-2 4 13,2 1 0-13,0-1-2 14,5-2 1-14,-3-2-4 14,5-3 6-14,-2-2-3 13,-1 0 3-7,3-6-3-6,0 1 4 13,3-2-2-13,-4-2 1 14,5 0 0-14,5 1-1 14,3-2 0-14,0 0 0 13,9-2 6-13,1 2-7 0,4-4 5 13,1 1-7-13,-1-2 3 13,2-2 0-7,0 0-2-6,3 0 4 14,2 0-3-14,6 0 5 13,1 0-3-13,-3 0-1 14,2-2 0-14,-4 0-1 13,-2 2 1-13,1 0 0 14,3 0-1-14,3 0-1 14,2 0-5-9,1 0 6-5,-3 0 2 14,0 0-7-14,-4 0 7 14,1 0-4-14,-2 0 4 13,1 0-1-13,-3 0 0 14,1 2 0-14,-5 0-2 13,2 2 5-13,-3 0-4 14,4-1 6-8,1 0-10-6,10-3 7 13,-2 0-4-13,4 0 2 0,2 0-1 13,-3 0 0 1,3-8 1-14,4-2-5 0,2-2 11 13,1 2-8-13,-1-2 5 14,-6 0-5-14,-2 2 2 13,-4 2 0-7,-4 0 0-6,-7 4 0 13,-3 2-1-13,-3 0 4 14,-4 0-5-14,-2 0 8 14,-6-3-12-14,-6 0 9 13,-4-2-4-13,-9-1 2 14,-4 1 0-14,-7 0 3 14,-5 2-3-9,-1 0 6-5,-3 3-4 14,-7 0 4-14,-2 1-5 13,1 1-2-13,-3 0 0 14,0 0 0-14,0 0 0 14,0 0-6-14,0 0 2 13,0 0 0-13,0 0 2 14,0 0-1-9,0 0 1-5,0 0-8 14,0 0 3-14,0 0-11 0,0 1-11 13,-5-1-29-13</inkml:trace>
    </iact:actionData>
  </iact:action>
  <iact:action type="add" startTime="143354">
    <iact:property name="dataType"/>
    <iact:actionData xml:id="d27">
      <inkml:trace xmlns:inkml="http://www.w3.org/2003/InkML" xml:id="stk27" contextRef="#ctx0" brushRef="#br0">13078 11314 16 0,'-2'0'14'15,"-2"0"-5"-14,2-3 3 14,-2-1-11-14,2 1 4 13,-2-1-4-13,0 0-2 14,-3 0-5-14,-5 1 3 14,2-1 0-14,-3 3 3 13,-3-2-2-7,-2 1 6-6,-2-2 0 14,-1 2-1-14,0-2 0 13,-2 2-2-13,-4-2 1 14,1 1 1-14,-1-4 1 13,-2 0-1-13,-2-1-3 0,2-1 10 13,-3-1-9 2,3 2 1-10,-6-2 3-5,-1 2-8 14,-3 0 3-14,-2 3 0 13,1-2-2-13,-2 2 5 0,-1 2-8 13,1 1 10-13,-3 2-10 14,-1 0 10-14,-2 0-8 13,4 0 5-13,-3-2-2 14,3 0 1-9,-1 0-1 10,-1-2 0-15,0 2 3 0,4-2 1 13,-1-1-4-13,2-2 3 13,-4-1 1-13,-2 0-5 14,-2 2 2-14,-2 0-1 14,0 2 0-14,-3-2 2 13,1 5-3-7,-1-2 6-6,1 3-5 13,1 0 2-13,-1 0-4 14,2 0 2-14,-1 0 0 14,1 0 0-14,2 6 0 13,-2 0-4-13,-1-1 4 14,4-5 2-14,0 5-1 0,2-1-1 13,-1-1 4-8,3 0-6-5,-2-1 2 14,2 0 0 0,-3 2 0-14,5-2 1 14,-3 2-4-14,3 0 7 14,-2 0-7-14,-3 2 8 0,-3 4-10 12,0 0 6-12,0-1-2 14,4 2 0-9,3-3 0-5,-1 0 1 14,1 0 0-14,3 1 0 14,0 0 0-14,2-1 0 13,0 0 2-13,3-2-4 14,1 2 3-14,1-1-1 13,4-4 0-13,-4 3 2 14,3-2-5-8,4 4 6-6,-1-1-5 13,4-2 8-13,2 4-12 14,-2-4 8-14,1 6-4 13,-3-4 1-13,8 2 1 14,-2 0 0-14,4 1 2 0,-3 3-7 13,-2-1 10-13,2 2-10 13,-2 1 6-7,0 8-2-6,2-1-1 14,0 4-1 0,3-2 2-14,-1-2-1 14,3 0-2-14,-1-4 8 0,3-2-5 12,3-2 4-12,0-2-6 14,0 3 0-14,1-1 0 14,3 1 0-9,-3 5 3-5,2 1-1 14,3 1 1-14,-3 1 0 13,1 2 1-13,2 3-2 14,0-3 4-14,2 2-6 14,0-1 3-14,0 0 0 13,0-1-1-13,0 4 2 14,0 0-4-9,0 0 7-5,0 1-8 14,4 1 7-14,7-1-4 14,1 2 1-14,1 1-1 13,5 0 1-13,-3 1 0 14,5-4-1-14,3 0 2 0,-1-4-1 13,0-4 2-13,3 1-4 13,-1-4 4-7,1 0-4-6,1-2 4 13,6 1-1-13,2 0-1 14,-1 0 3-14,5 1-3 14,-1-2 3 0,1 0-2-14,5-2 4 0,-3-1-8 13,-1-1 3-13,2-4-5 13,3 0 1-7,1-1 4-6,6 0 2 14,1 0 1-14,4-3-2 13,2 0-1-13,4-3 0 14,5-2 0-14,5 0-1 14,-1 0 2-14,-3 0-2 13,3 0 1-13,-3 0 0 0,-3 0-1 19,-1 0 6-19,1 0-8 0,-1 0 8 29,1 0-9-29,-3 0 8 0,-4-2-5 0,2 0 1 11,0-2 0 4,3 2-1-15,1 0 4 0,2 2-5 12,3-2 4 3,2 0-4-15,-5-1 4 5,6-4-4-5,-3 0 2 13,0-6 0-13,5-1 0 14,-1-5 1-14,4-1-2 13,-4 1 4 2,-4 0-4-15,-2 6 7 0,-4-2-11 13,-1 6 8-13,2-2-3 13,5 1 0-7,-2 2 0-6,3 0 0 0,-4 0 0 12,1 0-4 3,-7 1 8-15,-2-2-8 0,-6 1 8 13,-6 1-8-13,-1-1 5 13,-1-1-1 2,6-1 0-15,0 0 3 14,6 2-8-14,2 0 11 4,3 2-10-4,-1-1 7 14,-2 2-6-14,2-2-1 13,-2 0 1-13,-2-3-3 14,0 0 3-14,-6-4 0 14,-2 0-1-14,-4-2 2 13,-7 2 4-13,-2 0-4 14,-6 0 8-9,-8 0-6-5,0-2 0 14,-4-1 6-14,-5-1-2 14,1-4-3-14,-6-2 10 13,-2-2-10-13,-1-2 10 14,-4 1-9-14,0-4 4 14,0 4-2-14,0-5-1 13,-14-1 1-7,1 1-2-6,-3 0-1 13,-1-1 2-13,-4 5-3 0,2-2 3 13,-4-4-3-13,3 2 5 14,-1-4-6-14,2 3 1 13,-3-2-2 2,-1 3 1-15,-1 4-1 0,0 4 1 12,-1 2 2-6,-2 6-3-6,0-1 6 14,-2 2-4-14,-2-2 3 13,-5 2-5-13,1-2 4 14,-1 5-1-14,-4-2-1 14,-5 0 1-14,-2 4 0 13,-1 2 0-13,-2 1-1 14,6-2 2-9,-3 1-4-5,3 0 1 14,-6 1 0-14,1 2 1 14,1-1 0-14,-2-2-2 13,-1 2 5-13,-2 0-2 14,-5 0 4-14,0 0-8 13,2-2 6-13,-2 1-4 14,0 0 1-14,2-3 0 5,-4 4 0-5,2-5 2 13,-3 5-3-13,-1-5 2 14,0-1-1-14,-3 3 4 13,1-2-5-13,-1 1 1 14,1 2 0-14,-5 2 0 14,1 2 0 0,-1 0-4-14,-2 1 9 5,5-2-6-5,0 3 3 13,4 0-4-13,4 2 2 14,7 0 0-14,4 0 0 14,5 0 0-14,-1 0 0 13,3 0 1-13,2 0-3 14,-4 0 4-14,-3 0-4 14,-2 0 4-9,-6 0-6-5,0 2 4 14,-5 5 0-14,-7 0 0 13,1 3 2-13,-6-1-7 14,1 2 10-14,-2-2-9 0,0 3 11 13,-1-3-12-13,5-1 8 13,7-2-3 2,4-3 0-15,12 0 0 4,1-1 0-4,6 0 3 14,3 0-6-14,1 0 6 14,2 0-6-14,-1 2 5 13,-1-1-4-13,4 2 3 14,-2-3-2-14,0 3 1 14,0-3 0-14,-1 3-4 13,1 2 9-7,6 4-10-6,1-1 9 13,-1 4-8-13,3 4 1 14,-2 2 1-14,-1 0 2 14,-2 4-2-14,5-2 1 13,-1 0 0-13,6 2-2 14,1 2 6-14,-1 3-5 13,0 1 5-7,7 3-6-6,-4 4 2 14,7-3 1-14,3 2-2 0,2-2 0 12,2 1-2-12,0-1 8 14,0-6-10-14,0-2 9 13,0-2-6-13,0 0 5 14,0 0-2-14,8 0 0 14,2 2 0-9,-4 0-2-5,5 4 4 14,3 2-6-14,-3 0 8 14,2 0-4-14,1 1 0 13,-1-1 0-13,3-3 0 14,-1 0 0-14,1-5-4 13,-1-5 1-13,1 2-1 14,1-3 8-8,0-2-5-6,1 0 2 13,3 0-2-13,4 1 2 14,2 0 0-14,4 1 1 13,0-2-2-13,3 0 0 14,-1 0 0-14,0 0 0 0,6 2 0 13,-1-4 0-13,1 0-3 13,-1 0 1-7,3-2 2 8,1-1 0-14,3 1 0 0,3 0 1 13,8-1-5 2,0 2 10-15,2-1-12 0,5 0 10 12,-5 0-8-12,0-2 5 14,-2 2-1-14,-4-4 0 14,0 0 0-9,-3 0-1-5,-2-3 2 14,0 2 3-14,-3-2-4 13,3-2 0-13,0 1 3 14,4 0-6-14,3 0 6 14,4-2-3-14,2-2 0 13,7 0-1-13,4 0-2 14,5 0 6-9,4-4-4-5,-4-6 7 14,-3-5-11-14,-1 0 6 14,-10-3-1-14,1-2 2 13,-3-4 0-13,-7-3-2 14,-2 1 1-14,-3 1 6 0,-13 4-3 13,-6 5 1-13,-7 7-1 13,-6 0-2-7,-3 3-2-6,-2 4-2 13,0 2-4-13,-2 0-9 14,3 0 4-14,1 0-23 14,5 0-6-14</inkml:trace>
    </iact:actionData>
  </iact:action>
  <iact:action type="add" startTime="147278">
    <iact:property name="dataType"/>
    <iact:actionData xml:id="d28">
      <inkml:trace xmlns:inkml="http://www.w3.org/2003/InkML" xml:id="stk28" contextRef="#ctx0" brushRef="#br0">17077 11333 5 0,'-42'-5'6'15,"0"-4"6"-14,-8 0-11 0,2 0 10 13,-6 1-9-13,-4 0 0 13,2 2-2-13,0-1-3 14,-2 0 3-14,-4-1 0 14,-7 4 1-9,-7 0 4-5,-4 1-9 14,-7 3 7-14,-4-3-5 14,-1 3 2-14,1 0 0 13,-3 0 0-13,3 0 4 14,2 0-3-14,2 0 2 13,4 4-3-13,8 4 2 14,0 0-3-9,4 1 1-5,0 0 0 14,-3-1 0-14,5 3 0 14,5-1-1-14,4-1 3 13,8 2 0-13,6-2 5 14,3 3-13-14,3-2 10 0,-2 5-4 13,1-1 0-13,4 1 0 20,-3 3-2-20,3 1 5 13,4-1-3-13,2 2 1 14,7-3-1-14,4 4 0 0,4 1 0 13,3 2-2-13,4 4-2 13,2 1 3-13,2-3 2 14,5 0-4-14,0 4 8 20,0-4-3-20,0-1 2 0,0-3-7 13,0-1 7-13,0-2-4 13,0 2 0-13,0 2 0 14,7 2 0-14,2 3 0 14,2 2 1-14,0 3 1 13,3 1-3-13,-1-3 2 14,3 3-2-9,-1-1 0-5,3-3 0 14,3 2 0-14,2-4 2 14,2 0-1-14,0 0 2 13,0-3 1-13,-1-4 0 14,3-1-6-14,-1-1 1 0,3-2 2 13,5-1 3-13,2-2-2 20,1 0-1-20,1 2 2 13,5-3-2-13,3 1 4 0,4 0-5 13,0-3 3-13,11 1-4 14,4 0 0-14,6-1 2 13,10-1 0-13,5-7 0 14,5-3-4-14,10 0 8 20,-3 0 0-20,0 0 0 0,-9-5-7 13,-4-3 3-13,2 4 0 13,-5-3 0-13,7 4 1 14,-2-1-2-14,2-2 5 14,-2 3-3-14,-2 3 0 13,5 0-2-13,-1 0-1 14,2 0 0-9,1 0-4-5,-3 0 3 14,-7-9 1-14,-2-3 2 14,1-2-3-14,-8-3 6 13,1 3 1-13,-7 4-1 0,-7 2-2 13,0 2 1-13,0 0-2 13,-4 0 1-13,-1 3-1 21,-1-4 0-21,-7 1 2 13,-1-1-4-13,-3-2 5 0,-3 1-4 13,-2 0 3-13,-1 0-4 13,2-2 3-13,1 2-1 14,-2-2 0-14,0 0 0 14,-4-3-5-14,3 2 10 20,-1-3-4-20,3-4 3 0,4 0-7 13,-1-1 6-13,1-2-3 13,-3 1 1-13,-4-3-1 14,-9 1 0-14,-9 3 2 13,-7-6 3-13,-7 3-4 14,-4-3-2-14,0-2 3 0,-2 1-2 19,-19-1 0-19,4 1 4 14,-1-3-4-14,-3 0 0 13,6-1 0-13,-3 1 3 14,1 3-3-14,-1-2 3 0,0 3-6 13,-2 1 1-13,0-1 2 13,0-1 0-13,-2-3 1 20,-1 3-1-20,0 0 1 14,0 4 3-14,0 2-3 0,1 0-1 13,-3 2 2-13,1 2-4 13,-3-1 3-13,-2 4-1 14,0 1 0-14,-2-2 0 14,-2 2-1-14,-4-4 5 20,0-1-3-20,-1 4 4 0,-7-1-9 12,1 1 5-12,-6-1-2 14,0 2 1-14,0 4 0 14,-1-1 0-14,7 0 0 13,2 6 0-13,3-2 5 14,6-1-10-14,-1 3 9 0,5-3-4 19,0 4 0-19,-2-1 1 14,-2-3-1-14,-1 3 1 13,-3-2 4-13,-4 1-4 14,-3-2 7-14,-8 4-3 0,-1 0-7 12,-8 2 2-12,-3 0 0 14,-1 0-3-14,1 7 3 14,1 0 0-9,5 1 0 10,5-2-5-15,6-3 10 0,4-2-8 13,1-1 7-13,7 0-5 13,0 0 2-13,-4 0-1 14,3-8 0-14,-1 0 3 13,-5-1-8-13,-1-4 10 14,-1 1-5-8,-4 0 3-6,0-4-4 13,-4 0 2-13,5 0-1 14,-3 2 0-14,-6 0 0 13,-5 6-1-13,-3-2 2 14,-6 3-1-14,1 0 1 14,-2-1-2-14,1 2 4 0,4-1-5 12,1 3 2-6,5 1 0 8,4-1 0-14,3-1 2 14,2 3-5-14,-1 1 7 14,2-1-4-14,2 2 5 0,4 0-10 12,4 0 5-12,2 0-3 14,5 0 3-14,1 3-3 14,1 6 3-9,4 0 0 10,-2 0-2-15,5 1 6 0,-3-1-7 12,0-2 5-12,5 0-4 14,-2 2 2-14,3-3 0 14,-1-1 0-14,0 0 0 13,2 2-4-13,1-2 8 0,2 1-5 19,3 4 4-19,-1 0-6 14,-1 2 1-14,1 3 0 14,-1 6 2-14,3-1-2 13,-3 2 0-13,1 0 1 14,1 2-2-14,1-3 6 0,0-1-4 13,1 0 3-13,4-2-3 13,-3 6 1-7,-1 0 0-6,1 4 0 13,-1 4 3 2,2 2-8-15,-1-1 10 14,1 2-9-14,4-5 8 0,1-3-8 12,3-2 3-12,0-3 1 14,2-1 0-14,0-3-1 13,0-2 1-7,0 1 0-6,0 2-3 14,0-1 6-14,7 0-6 13,-3 2 7-13,2 0-5 14,2 0 1-14,-2 4 0 0,-1 1 0 12,-3-4 0 3,-2 4-3-15,2-4 8 14,-2-1-7-9,4 2 5-5,-2-1-6 14,4 2 4-14,0-2-2 13,-1-1 1-13,1-3 0 14,-2 0-1-14,2-1 1 0,-2-1-4 13,0-3 8 1,3 0-8-14,-1-1 6 0,-2-1-3 13,4 0 1-8,-2-2 0-5,-1-1 0 14,-1 4 0-14,2-3-2 14,2 2 5 0,1 0-3-14,-1 0 4 0,1 2-8 13,0-2 3-13,2 0 1 14,0 1 0-14,1-4 0 13,-4 1 0-7,1-2-3-6,1-2-2 13,-4-2 10 2,1 0-8-15,-1 1 9 0,2-2-6 13,-2-1 3-13,0 2-3 0,3 0 0 12,3 2 2 3,-1 1-7-15,3-2 10 14,1-1-12-14,1 3 6 4,3-3-7-4,2-1-19 14,-1 1-16-14</inkml:trace>
    </iact:actionData>
  </iact:action>
  <iact:action type="add" startTime="153863">
    <iact:property name="dataType"/>
    <iact:actionData xml:id="d29">
      <inkml:trace xmlns:inkml="http://www.w3.org/2003/InkML" xml:id="stk29" contextRef="#ctx0" brushRef="#br0">24868 11368 1 0,'91'-36'2'22,"1"0"6"-21,-5 1-6 0,-2 5-1 12,-5 0 2-12,-11 2-3 14,-7 2 0-14,-8 1 1 14,-12 0-2-14,-4 3 3 13,-5 4-3-13,-10 2 5 14,-7 4 4-14,-10 6-7 13,-6 1 17-7,0 4 4-6,0-3-8 14,-9-1-14-14,-2 3 1 13,-7 0-2-13,-6 2 2 14,-5 0-5-14,-2 4 8 13,-3 13-8-13,-1 2 2 0,-6 6 1 13,-3-1-2-13,-6 5 3 20,-3 0-2-20,-10 0-1 14,-6 2-1-14,-4 1 8 14,-7 0-6-14,-1 3 7 0,6-3-8 12,1-2 6-12,9-1-3 14,5 0 1-14,7-1-1 13,6-1 0-13,7-2 4 21,7-3-6-21,4-4 6 13,6-6-6-13,7-6 5 0,7-2-3 13,3-4 1-13,6 0 5 13,0 0 6-13,0 0-4 14,4 0 9-14,7-14-13 14,7-8-8-14,14-8 3 13,15-2-1-7,12-3 2-6,9 1-2 13,1 2 0-13,-1 1 1 14,-1 0-4-14,1 4 10 14,-6 0-9-14,-4 3 10 13,-3 5-12-13,-6-1 9 0,-7 6-6 13,-3-1 3-13,-3 3-1 20,-3 1-1-20,-6 0-8 14,-3 2 9-14,-6 4-11 13,-7-2 9-13,-4 7 1 0,-7 0-1 13,0 0 3-13,0 0-7 14,-14 0-14-14,-15 0 21 13,-9 9-3-13,-6 8 8 20,-7 4-7-20,-5-3 8 14,-2 4-10-14,-5 2 7 0,-1 1-4 13,-3 2 1-13,-7 1 0 13,-1 3-2-13,2-2 4 14,-2 2-6-14,11-4 10 14,8 2-7-14,4-1 6 13,6-2-9-7,4 1 7-6,-1-8-3 13,8-3 0-13,6-4 0 14,4-4 0-14,12-3 5 14,1-2-5-14,6-3 3 13,2 0-1-13,4 0 0 0,0 0 7 13,0 0 4-13,0 0-3 13,2-6-7-7,29-12 0-6,14-7-2 14,19-8 5 0,18-3-5-14,15 1 3 0,3 6-8 13,4-2 2-13,-1 3 2 13,-5 0-3-13,-4 1 3 14,-5-2-3-14,-4 1 9 14,-5 0-9-9,-2 2 9 10,-11 2-9-15,-9 2 6 0,-11 5-5 13,-16 2 2-13,-11 7 0 13,-13 5 0-13,-7 3-9 14,0 0-4-14,0 0-34 0,-18 0 37 12,-11 5 10-12,-7 7 6 21,-7 2-4-21,-1 1 0 13,0-2 0-13,-3 0-2 14,3-1 0-14,-4 5 6 13,-1 1-7-13,-4 2 7 14,-3 2-12-14,-2 2 7 0,-4 2-2 13,-3-3-1-13,-2 1 2 13,0 1 0-7,3 0 2 8,-3-2-6-14,7 0 9 14,2-1-5-14,6-4 6 0,12-2-8 13,7-2 4-13,10-5-1 13,10-6-1-13,9-3 2 14,4 0 3-14,0 0-3 14,4 0-2-9,28-3 3-5,10-15 3 14,18-5-3-14,12-1-3 13,3-3 1-13,4-3-1 14,0 2 0-14,0-1 0 14,0-3-5-14,0-1 10 13,-6 3-5-13,-6 4 6 0,-8 4-10 19,-13 2 4-19,-6 6 0 0,-9 2 0 13,-11 6 0 2,-9 2-2-15,-8 4 4 13,-3 0-7-13,0 0-12 0,-14 0 5 13,-15 4 12-13,-8 9 8 14,-13 4-7-14,2-1 0 13,-4 2 1-7,-2 2-1-6,1 2-1 13,2 1 4-13,-1-2-6 14,3 4 7-14,5-4-10 14,6 0 5-14,5-7 0 13,6 0 0-13,7-7 1 14,1 2-3-14,6-2 4 13,7-3-3-7,4-1 6-6,0-3-6 14,2 0 4-14,0 0 2 13,0 0-3-13,0 0 0 0,0 0-2 13,0 0-11-13,2 0 10 13,-2 0-10-13,0 0 5 14,0 0-25-14,0 0 13 14</inkml:trace>
    </iact:actionData>
  </iact:action>
  <iact:action type="add" startTime="179579">
    <iact:property name="dataType"/>
    <iact:actionData xml:id="d30">
      <inkml:trace xmlns:inkml="http://www.w3.org/2003/InkML" xml:id="stk30" contextRef="#ctx0" brushRef="#br0">17741 13404 0 0,'-7'-5'5'1,"-3"1"-6"0,1-2 4 12,-5 0-1-12,1 0-1 14,-3-2-2-14,1 4-1 13,-3-1 2-13,-1 3-1 14,4 2 0-8,-5 0-1-6,3-1 4 13,-4-1-2-13,-1 2 4 14,0-2-2-14,0 2-2 14,-1 0 0-14,1-2 7 13,2 2-7-13,2 0 6 14,-2 0-2-14,2 0-3 13,0 0 3-7,-1 0-7-6,-4 0 3 13,1 0-1-13,-1 6-3 14,1 0 3-14,-4 2 0 14,1-4 1-14,-2 2 2 13,0-3-2-13,2 2 6 14,-1-3-4-14,2-1 3 0,1-1-1 19,-1 3 1-19,4-1-1 14,-2 0-3-14,1 0 3 0,2 1 0 12,1 0 2-12,4-1-4 14,1-2 3-14,6 2-4 14,3-2 1-14,2 0-1 13,2 0-1-13,0 0 0 14,0 0 3-9,0 0-2-5,0 0 1 14,0 0-3-14,0 0 4 14,0 0-6-14,4 0 1 13,7 0 2-13,3 2 2 14,3 3 1-14,8 0-6 14,-1-1 10-14,5 2-9 13,5 0 8-7,-1-2-11-6,5 3 5 13,2-2 0-13,3 2-1 14,3-4 2-14,5 3-2 14,10-1 3-14,3 0-3 0,5 2 2 12,5-4-2 3,1 2 1-15,4-2-3 0,6 1 4 19,0-4-1-19,-1 5 0 0,3-5 2 13,-2 5-5-13,-5-1 6 13,0 2-3-13,3 0 4 14,-3-1-7-14,9 4 4 14,5 2-1-14,-1-1 0 13,7 1 0-13,-2-1-1 14,3 2 1-9,4-4 0-5,4 2 0 14,4-3 3-14,-1-2-2 14,-2 4-2-14,-6-7-1 13,3 1 2-13,-7-3 2 14,-2 2-1-14,0 1 0 13,-3-2 4-13,0 3-3 14,3 0 1-8,7 3-6-6,-2 1 4 13,-1-1-2-13,-2 2 1 14,3-4 0-14,-1 0-2 14,1-3 4-14,-1 0-4 0,-4 2 4 12,-4 0-4-12,-1-3 2 14,-3 2 0-14,-1-1 0 13,-2 0 0-7,-2 0 0-6,-2 1 2 14,-4-3-4-14,4 0 5 13,2 0-1-13,2 0 2 14,1 5-8-14,1-3 5 13,-1 2-1-13,-4-3 0 14,4 1 0-14,1-2 0 14,2 0 0-9,-2 0-4-5,1 0 8 14,-9 0-8-14,2 3 9 13,-4-1-5-13,-2 0 1 14,4-2-1-14,-3 2 6 14,0-2-2-14,-4 0 3 13,-3 0-5-13,-3 0 5 0,4 0-4 19,2 2-3-19,1 2 1 14,-1 0-2-14,1 0 1 0,-1 0 0 13,2-4-3-13,2 0 7 13,3 0-7-13,3 0 6 14,3-12-6-14,4 2 8 14,-2 2-8-14,1 2 3 20,1-2 0-20,0 4 0 0,1 2 1 12,1 2-5-12,-6-3 9 14,3 2-7-14,-5-2 9 14,-1-2-12-14,5-1 6 13,5-2-1-13,-2-1 0 14,1 0 0-14,1-1-2 13,-1-2 4-7,7-3-5-6,0 1 7 14,1 2-5-14,-3 0 2 13,-6-1-2-13,-8 2 0 14,-6-1 1-14,-6 2 0 0,-14 2 1 13,-8 3 1 1,-11 0 1-14,-13 3 3 0,-10 2-4 19,-12 0-1-19,-4 0 2 14,0 0 1-14,0 0 4 0,0 0 1 13,0 0 3 1,-2 0-7-14,-2 0 8 0,0 0-10 13,-1 0 12-13,2 0-13 13,1 0 2-13,0 0-4 14,0 0 0-8,2 0 0-6,-5 0 2 13,-3-4-2-13,-1 1 5 14,-5-2-6-14,-1-2 6 13,-1 4-10-13,-4-1-5 14,-2 4-3-14,-9 0-24 14,-8 0-8-14,-9 10-25 13</inkml:trace>
    </iact:actionData>
  </iact:action>
  <iact:action type="add" startTime="182037">
    <iact:property name="dataType"/>
    <iact:actionData xml:id="d31">
      <inkml:trace xmlns:inkml="http://www.w3.org/2003/InkML" xml:id="stk31" contextRef="#ctx0" brushRef="#br0">6508 14830 0 0,'-21'-9'10'1,"2"3"-1"13,6 2-2-13,4 0 6 5,5-3-8 9,1 5 9-14,3 1-10 0,0 1 2 13,0 0-6-13,0 0-7 14,19 0-2-14,2 0 9 13,14 0 5-13,2 0-1 14,7 0 3-14,10 0-5 13,4 0-1-7,7 0-1-6,3 0 0 14,7 0 0-14,-2 0 0 13,5 0 0-13,4 1 3 14,7-1-2-14,8 2-1 13,5-2 5-13,0 0 1 14,6 0-6-14,6 2 1 20,4-2-1-20,11 0 1 0,0 0 0 13,10 0-2-13,-2 0 3 13,2 0 0-13,3 0 1 14,-8-2-6-14,-5 0 4 14,-4-1-4-14,-3 1 5 0,-5-3-2 12,-3-4 0 3,-2 0 1-10,5 1-5-5,-1 0 9 14,0 3-3-14,-7-4 2 14,-2 3-4-14,-2 4 1 13,-3 2 3-13,-4 0-3 0,-4 0-1 13,-9 0 0-13,-5 0 3 14,-4 0-3-14,-8 0 8 13,-2 0-13-7,-4 0 6 8,-4 0-1-14,-5-2 1 0,-6-11 2 13,-7-1 0-13,-4 2-2 14,-5 0 10-14,-11 1-9 13,-4 2 16-13,-7 4-17 14,-7 1 11-14,-2 4-7 14,0 0 2-9,0 0-6-5,0 0 0 14,0 0-2-14,-4 0 6 13,-1 0-11-13,3 0 8 0,-1 0-6 13,-3 0 8 2,-1 0-4-15,-4 0 4 0,-3-5-1 12,-3-7 1-12,-3-1-3 14,-3-3 6-9,-6-1-6 10,-4 0 3-15,-7 1-2 14,-7 2-4-14,-4 3 2 13,-9 2-4-13,-8 5 4 0,-7 4-8 13,-8 0 0-13,-8 0 8 13,-9 8-4-13,-8 6-2 14,0 0 3-8,-4 0-4-6,-2-2 7 13,-1-3-3-13,-3-2 3 14,2-1-1-14,4-5 2 14,12-1-1-14,-3 0 2 13,1 0 1-13,-3 0 0 14,-4 0-6-14,2-1 4 13,2-5-2-7,0-1 1-6,4 4 0 14,1-1-2-14,7 2 4 13,4-1-8-13,4 3-1 14,5 0 7-14,2-5-8 13,-3 5 7-13,8 0-2 0,0 0-1 13,3 0 2-13,8 0 2 14,1 0-2-9,1 5 7-5,2 2-8 14,0 3 8 0,-2-4-6-14,2 0 1 14,1 0-1-14,3 4-2 14,0-2 5-14,8 2-6 0,1 2 8 12,5-4-7-12,5 6 7 14,6-6-8-9,2 3 3-5,9-8-1 14,2 1 0-14,7 1 2 14,2-4-1-14,5-1 2 13,2 0 4-13,0 0-4 14,0 0 14-14,0 0-13 0,0 0 9 13,0 0-10-13,0 0 5 20,0 0 0-20,0 0-3 0,0 0-2 12,0 0 4 3,0 0-7-15,0 0 6 0,0 0-8 13,0 0 5-13,0 0-2 13,0 0 0-13,0 0-1 14,0 0 1-14,0 4-11 13,0 0 9-7,2-2-14-6,7 10 15 14,5-6 1-14,-1 4-2 13,3 0-1 2,-3-4 2-15,1 2 1 0,1 1 1 13,1-1-1-13,1 4-7 13,4 4 2-13,-1 2-30 14,-1 4-4-9</inkml:trace>
    </iact:actionData>
  </iact:action>
  <iact:action type="add" startTime="184558">
    <iact:property name="dataType"/>
    <iact:actionData xml:id="d32">
      <inkml:trace xmlns:inkml="http://www.w3.org/2003/InkML" xml:id="stk32" contextRef="#ctx0" brushRef="#br0">13037 14812 14 0,'0'0'34'6,"0"0"-32"-5,0 0-2 14,0 0-13-14,0 0-11 13</inkml:trace>
    </iact:actionData>
  </iact:action>
  <iact:action type="add" startTime="184700">
    <iact:property name="dataType"/>
    <iact:actionData xml:id="d33">
      <inkml:trace xmlns:inkml="http://www.w3.org/2003/InkML" xml:id="stk33" contextRef="#ctx0" brushRef="#br0">13037 14812 4 0,'0'-1'16'15,"0"1"-8"-14,0 0-3 0,0 0-5 13,12 0 0-13,3 0-3 13,12 0 6-13,0 5-6 21,6 8 2-21,10-5-2 13,3-2-10-13,10 2 10 0,0-8-7 13,9 0 10-13,-1 0 0 13,3 0 0-13,7 0 0 14,1 0 0-14,8-10 9 14,9 2-5-14,3 0 6 13,7-2-10-7,-1 2 3-6,2-1 0 13,-2 4-3-13,-6 0 0 14,3 1 0-14,-2 3-4 14,2-2 9-14,3 3-10 13,5-1 8-13,6-6-6 14,2 1 3-14,3-8 0 14,4-8 0-9,3 0 0-5,4-2 3 14,-3 2-3-14,-3 5 9 13,-1-2-4-13,-5 7 14 14,1-1-16-14,-3 6 4 0,-2 0-4 13,0 0 2 1,3 2-5-14,3 0 0 0,2-3-3 13,1 1 7-8,-3 4-5-5,3-8 5 14,-1 6-7-14,5-2 3 14,-5 0 0-14,-2 1 0 13,-4 2 1-13,-5 0-2 14,-4 0 2-14,-7 4-1 14,-4 0 1-14,-1 0-1 13,1 0 0-7,5 0 0-6,-2 8-1 13,-3 6 1-13,0 0 0 14,-3 1 1-14,5 0-4 14,6 2 6-14,3-6-6 13,2 1 6-13,-2 0-6 14,-1-1 4-14,-1-6-1 13,0 2 0-7,-1-2 0-6,-1-3-1 14,-6 5 3-14,-3 2-3 0,1-1 2 12,5 2-2-12,-2 0 3 14,3 2-4-14,-6-3 2 13,-4 0-1-13,3-1-1 14,-1 2 1-14,3-2-1 14,1 1 4-9,-3-4-4-5,-1-1 7 14,-4-4-8-14,-2 2 3 14,-1-2-1-14,1 0 1 13,-2 0 0-13,-3 0 0 14,-2 0 1-14,0 0-2 13,-2 0 3-13,6 0-3 14,1 0 2-9,1 0-2-5,-3 0 0 14,-5 0 0-14,-5 0 1 14,0 0-1-14,1 0-3 13,1-6 8-13,-4 1-4 14,1-2 4-14,-10 2-7 0,-3-2 4 13,-1 4-2 1,-7-2 1-8,-5 1 0-6,-3 0 0 13,-10-2 0-13,-4-2 3 0,-9 4-3 13,-5 0 10-13,-8 3-9 14,-5 1 10-14,0 0-3 13,0 0 8-13,-5-3 1 14,-8-3-8-14,-7 3-3 14,-7-6-3-9,-4 6-6-5,-5 0-5 14,-2 1 5-14,0 0-7 13,-2 2 4-13,0-4 3 14,-2-2 1-14,-6-2 2 14,2-1 0-14,-8 2-2 13,1 2 4-13,-5-4-1 14,-3 5 1-9,-1 0-3-5,-5 2 2 14,-1-2-1-14,-1 1 0 14,-10-3 0-14,1 5-2 13,0-3 6-13,-2 0-4 14,4-1 5-14,-2-2-10 0,-7 5 5 13,-4 2-1-13,-7-3 1 20,-6 3 0-20,-2 0 0 0,-4-5 0 12,-4 5-2-12,0 0 4 14,-5 0-3-14,-1 0 3 14,0 0-4-14,0 0 3 13,-3 0-1-13,3 0 0 14,2 0 1-14,3 0-4 13,1 0 8-7,-2 0-8-6,-4 0 8 14,-2 0-10-14,1 0 8 13,2-4-5-13,-1 0 2 14,6 0 0-14,6-2 0 13,0 6 2-13,6-4-6 14,-1 4 8-14,1 0-8 14,2 0 5-9,9 0-2-5,6 0-5 14,8 4 4-14,3 2-4 13,1 2 2-13,0 1 1 0,3-6 6 13,8 3-6-13,3-3 7 14,8-3-6-14,7 5 4 13,3-3-4-13,12-2 3 21,8 2-1-21,5 0 0 0,7-2 1 12,5 2-5-12,2-2 8 14,0 0-8-14,0 0-2 13,0 1-12-13,7 2-3 14,5 3 21-14,3 2 0 14,3-2 1-14,1 3 1 13,4-2-1-7,4 3 3-6,4-2-1 14,4 6-5-14,1-4 4 13,5 2-4-13,5-2 2 14,3-2 0-14,5-2 0 13,8-2 1-13,5 0 0 0,2 0 3 13,12-2-2 2,6 3 0-10,11-3-4-5,6-1 2 0,3 3-1 13,7-4 1 1,1 0 0-14,11 0-1 0,3 0 5 13,2 0-4-13,0 0 4 14,0 0-6-14,0-5 4 13,-4 0-2-13,-5 1 2 21,3 0-1-21,3 4-1 0,1-4 1 12,-2 0-1-12,0 3 3 14,-1-4-3-14,0 1 5 13,1-1-7-13,-4-4 2 14,-9 6 0-14,-6-4 0 14,-6 3 0-14,-5-2-3 13,-10 0 7-7,-9 0-5-6,-10 2 7 13,-10 0-10-13,-4 0 8 14,-10-1-4-14,-3 0 1 14,-8 1 1-14,-6 1 4 13,-4 3-6-13,-10-5 15 0,-5 3-15 13,-3 2 9-13,-3 0-7 20,-2 0 3-20,0 0-4 0,0 0 5 13,0 0-1-13,0 0-5 13,0 0 4-13,0 0-1 14,0 0 4-14,0 0-4 14,0 0 0-14,0 0 3 13,0 0-6-13,0 0 0 14,0 0 1-9,0 0-1-5,0 0 4 14,0 0-5-14,0 0 5 14,0 0-1-14,0 0 3 13,0 0-10-13,0 0 5 14,0 0-1-14,0 0 1 14,0 0-1-14,0 0 0 13,0 0 6-7,0 0-5-6,0 0 1 13,0 0 1-13,0 0 2 14,0 0-6-14,0 0 2 0,0 0-1 13,0 0 0-13,0 0-2 13,0 0-3-13,0 0-1 14,0 0 5-14,0 0-21 13,-4 0 2-7,-5 0-22-6,-4 0-18 14</inkml:trace>
    </iact:actionData>
  </iact:action>
  <iact:action type="add" startTime="188468">
    <iact:property name="dataType"/>
    <iact:actionData xml:id="d34">
      <inkml:trace xmlns:inkml="http://www.w3.org/2003/InkML" xml:id="stk34" contextRef="#ctx0" brushRef="#br0">11903 15816 13 0,'-6'-5'35'6,"1"-9"-2"-5,3 1-12 14,0 6-16-14,-3 0 0 0,0-2-5 12,5-3 5-12,-2 0-10 14,2 2 11-14,0-5-1 14,0 6-3-14,0 1-4 13,0 0 2-13,12 1-4 14,3 4 3-9,10-5 0-5,8 2-4 13,7 2 10-13,9-1-10 14,5 5 11-14,4 0-10 14,7 0 7 0,1 0-3-14,5 0 0 0,8 0 0 13,1 0-5-13,9 0 10 14,5 0-10-9,6 0 11-5,2 5-7 14,10-5 3-14,8 0-4 13,10 0-1 2,10 0 3-15,5 0-1 0,7 0 6 13,2-8-10-13,2 2 6 13,0 2-3-13,-5 1 1 14,1 2-3-9,-3-3 4-5,1 0 1 14,1 4-1-14,5 0 1 14,4-2-1-14,12 2 0 13,-1 0-1-13,6 0 5 14,3 0-5-14,-3 0 7 14,-5 10-11-14,-6-2 7 13,2 1-4-13,5 6 4 5,3-4-2-5,9 4 0 13,8-5 4-13,-4 2-5 14,7-6 4 1,-2 2-6-15,-7-8 3 0,-6 4 0 12,2-4 0-12,2 0 0 14,4 0 0-14,7 0 0 13,2 0-5-7,1 0 10-6,-1 0-9 14,-9 0 8-14,-6 0-7 13,-4 0 3-13,1 0 0 14,3 0-1-14,5 0 0 14,1 0 1-14,3 0 0 13,-3 0-3-13,-2 0 6 14,-6-8-3-14,-5-2 1 4,-4 2-2 11,0-1 2-15,1 0-3 0,1-5 2 13,0 6 0-13,-3-2 0 13,-1 2 6 2,-8-1-10-15,-6 5 9 13,-8 3-10-13,-10 1 0 14,-4 0 4-14,-2 0-2 5,-1 0-2-5,-4 0-4 13,-5 0 5-13,-5 0 3 14,-6 0 2-14,-4 1-2 13,-4 6 2-13,-7 2-2 14,-11-2 1-14,-10 1 0 14,-4 0-2-14,-3-2 1 13,-6 2 1-7,-2 1 0-6,-3 3 4 13,-5-1 0-13,-3 1-8 14,-5 2 6-14,-5-5-2 14,-1 3 0-14,-3-1 0 13,-2 1-1-13,-1-8 3 14,-6 6-4-14,-1-10 4 14,-10 4-2-14,-3 1 3 4,-8-5-2-4,-4 0 1 14,0 0 4-14,0 0-3 13,0 0 0-13,-11 0 8 14,-11 0-5-14,-13 0 0 14,-8 0-3 0,-4 0-6-14,-6 0 0 14,-8 0 3-14,-7 5 0 4,-9 3-2-4,-6-4 1 14,-4 0 1-14,-6 2-3 14,-5-1 6-14,-6 2-4 13,-8-3 3-13,-2 2-3 14,-4-2 2-14,-1 2 0 14,0 0-1-14,-9 0 0 13,-5-6-5-7,-4 4 11-6,-3 0-12 13,0-2 11-13,-10 0-10 14,-6 5 8-14,-8-7-4 14,-8 3 1-14,0 1 0 13,-3-2-2-13,-4 3 4 14,3 2-2-14,-1-2 0 13,1-5 0-13,1 4-2 5,-4-4 0-5,-6 0 2 14,0 0 0-14,2 0 0 13,5 0-1-13,-2-4-4 14,6-5 10-14,4-1-5 13,3-2 3 2,4 6-6-15,-6-6 4 14,-7 4-2-14,-5 2 0 4,0 2 1-4,3 1 0 14,-3 0 3-14,3 3-5 14,5-2 4-14,-4 2-3 13,5-2 5-13,-4 2-8 14,-9 0 5-14,-2 0-2 13,4 0 1-13,-2 0 0 14,7 0-2-8,2 0 5-6,5 0-5 13,1 0 4-13,3 0-4 0,-5 0-3 13,-2 0 3 1,-7 2-1-14,1 0 3 0,4 4-2 13,-2 3-2-13,6-2 2 14,5 7 4 0,0-3-5-14,9 1-1 5,-3 2 3-5,0-1-3 13,1-1 4-13,0 2 0 14,8 1 0-14,7-7-2 14,9 6 6-14,6-6-2 13,10 2 3-13,6-2-9 14,14 2 5-14,11-6-1 14,7 2 0-9,8-2 3-5,7 0-6 14,5 0 6-14,6 0-7 13,7-4 8-13,9 5-4 14,9-5 3-14,8 0-5 14,10 0 2-14,9 0-1 0,4 0 1 12,0 0-12-12,8 0-9 20,19 0 15-20,13 0 4 0,10 0 4 13,10 0 2-13,6 0-1 14,5 0-2-14,6 0 0 13,5 0-1-13,8 0 0 14,14 0 2-14,14 0-3 14,7-9 5-14,14 5-7 13,5-6 8-7,5 2-6-6,9 0 1 13,3 1-1-13,0 4 1 14,-1-6 0-14,-1 8 0 14,3-3 2-14,7 0-1 13,3-1 1-13,11 0-4 14,10-3 4-14,4 4-4 13,4-4 2-7,1 1 0-6,-5 4 0 14,-3-6 3-14,7 4-6 13,-4 1 8-13,15 4-2 14,7-5 0-14,-2 0-6 0,3 2 3 13,-4 2 0-13,-6 1 1 13,4-4-1-13,0-1 0 14,6 1 2-9,8-1-2-5,-1 0 1 14,5-2-2-14,-7-4 1 14,-7-1 0-14,6 3 0 13,-4-3 0-13,8-2 0 14,5 2 0-14,2-3-2 13,1 5 6-13,-11 1-7 14,-11 0 6-8,0 0-5-6,-9 4 2 13,0-4-1-13,3 2-1 14,-8 2-1-14,-3-8 2 13,-8 5 1-13,-13 2 0 14,-11 2 1-14,-12-2-2 14,-5 2 1-14,-7 4 0 0,-8 0 0 19,-8 0 0-19,-11 0 0 0,-10 0-1 12,-7 0-3 3,-14 2 8-15,-13 6-8 0,-9 3 7 13,-11 4-6-13,-11-5 1 13,-6 4-4-13,-14 2 5 14,-2-7-5-14,-11 0 3 14,-4-4-8-9,-2 0 7-5,0-1 4 14,0 0 4-14,0 0-3 13,-13-1 14-13,-16 0-5 14,-6 6-4-14,-6-6-3 14,-3 3-2-14,-8-1 1 13,-10-2 1-13,-7 1-4 14,-7 1 6-9,-6-2-7-5,-3-1 4 14,-8-2-1-14,-6 0-1 14,-8 0 1-14,-5 0-2 13,-2 0 4-13,-1 0 0 14,-5 0-3-14,-3 0 0 14,-4 0 2-14,-11 0-4 0,-7 0 2 19,-7 0 0-19,-4 0 0 0,-2 0 1 12,0 0-5-12,-5 0 8 14,-2 0-4-14,0 0 4 14,-6 0-8-14,-3 0 4 13,-7-5 0-13,-8-4 0 14,-4 3 0-14,2 2-1 13,0 4 2-7,1-4-2-6,2 4 2 14,-1 0-2-14,2 0-4 13,-7 0 3-13,-7 0-5 14,-4 0 5-14,3 0 1 13,-6 4 1-13,3-2 1 14,6 3 3-14,1 2-1 14,2-2 1-9,-2-4-5-5,-8 1 2 14,3 0-1-14,1 0 0 13,1 0 1-13,8 2-2 14,5 0 1-14,6-4-4 0,3 4 8 13,3-2-8 1,-3 2 7-14,3 1-6 0,10-2 2 19,7 1 1-19,8 1 0 0,6 0 0 13,8-1-4-13,8 1 8 14,9-1-4-14,8 0 5 13,3 6-10-13,0-6 6 14,0 5-1-14,-1 1 0 14,1 3 0-14,0-1 0 13,2 2 2-7,0 0-4-6,4-2 4 13,3 2 0-13,4-4 3 14,7 3-4-14,4-8 1 14,4 2 4-14,9 0 0 13,7 1 0-13,9-4 6 14,14 0-12-14,7-4 5 13,3 2-2-7,8-2-5-6,3 1 7 14,1-1-5-14,7 0 1 0,2 0 1 12,-3 0 1 3,6 0-2-15,3 0 8 0,1 0-8 13,4 0 11-13,0 0-11 13,0 0-2-13,0 0 1 14,0 0-1-9,0 0 0-5,0 0-6 14,0 0 7-14,0 0-14 14,0 0 14-14,0 7-16 13,0 1 10-13,4 6 2 14,9 4 0-14,1-1-4 13,4 0-14-13,0 7-32 14</inkml:trace>
    </iact:actionData>
  </iact:action>
  <iact:action type="add" startTime="209448">
    <iact:property name="dataType"/>
    <iact:actionData xml:id="d35">
      <inkml:trace xmlns:inkml="http://www.w3.org/2003/InkML" xml:id="stk35" contextRef="#ctx0" brushRef="#br0">23927 10784 5 0,'-15'-16'0'1,"-3"0"11"13,0-1-4-13,-4 0-1 14,-1 0-5-14,-1 5 4 13,-3-3-5-13,-4 1 0 14,-1 4-5-14,-5 2 10 14,-3 2-11-14,-5 1 0 13,-4 3 0-7,-2-3 2-6,-1 0-2 14,0-3 3-14,-4-2 3 13,-2 1 2-13,-3-5-1 14,-3 1 2-14,-4 1 3 13,-3-2-3-13,-2 4 0 14,-3 3-5-14,-4-2 2 14,2 6 0-9,-1-2-2-5,2 3 2 14,-2-2 1-14,-2 2 0 13,-2-2-2-13,-2 1 4 14,4 1-1-14,0-3 0 14,4 1 0-14,0 1 1 0,-2 3-1 12,-3 0 3 3,0 0-4-15,-1 0 5 4,2 0-1-4,2-3-10 14,-2 3 7-14,3 0-2 14,5 0 0-14,0 0-2 13,-2 0 1-13,7 0 1 14,1 0-6-14,5 0 12 14,1 0-11-14,1 3 9 13,-2 2-4-7,-1 4 0-6,0 0 0 13,-1 3-2-13,5 2 2 14,1 0-2-14,6 2 7 14,-2 0-8-14,7 0 7 13,-2 3-8-13,0 4 7 14,-2 5-6-14,0 7 0 13,-1 1 3-7,4-6-1-6,3-2 1 14,3-2-4-14,-1-2 8 13,3 3-5-13,0-2 4 0,-1 1-6 13,4 3 3-13,-3-4 0 14,-1 4-3 0,1 1 3-14,0 0 0 0,0-2 4 13,-2 2-4-8,0-2 1-5,1 2-2 14,3 2 3-14,1 1-4 14,1 2 2-14,3 2 0 13,4 3-1-13,0 2 1 14,0 3-3-14,2 0 6 13,2-1-4-13,0-1 7 14,3-4-11-8,2 0 6-6,4-2-2 13,6 0 1-13,3-2 0 14,3 0-1-14,1-1 1 13,3 1 4-13,0 2 0 14,0 1-8-14,0 0 4 14,11 0-1-14,2-2 2 13,8-1-1-7,-1 0 0-6,4-2 4 0,3 1-8 12,4-4 9 3,2 3-1-15,6-1-1 0,3-3-6 13,5 2-1-13,4-2 2 13,2-2 1-13,3 0 1 14,2-3 0-14,0 1 0 14,3-2-3-9,-1-4 9-5,4 1-2 14,3-3-3-14,2-1 1 13,7 1-1-13,2-4 7 14,0-2-2-14,3-1-3 14,-2 0 2-14,6 2-3 13,7 0-1-13,3 0 3 14,1-2-8-9,3 0 3-5,-4-2-1 14,3-2 1-14,2-3-3 14,3 4 4-14,2-5-1 0,2 1 0 12,-2-3 2 3,0 0 0-15,1 0 1 0,2 0-3 13,-4 0 1-13,-4 0 0 20,1 0-1-20,-1 0 2 0,2 0-3 12,2-5 4-12,-4-5-4 14,-5 0 7-14,-1-2-8 14,1-2 3-14,2 0 0 13,1-4-1-13,0 2 1 14,-5-1-1-14,1-3 2 13,-3-1-4-7,-1 1 6-6,-3-4-5 14,-2-2 4-14,-6-4-3 13,-3-3 2-13,-5-3-1 14,1-4 5-14,2-1-2 14,2-6 7-14,3-2-2 13,0-2 9-13,-6 1-17 14,-6-1 2-9,-9 4-2-5,-5 1 0 14,-7 0-2-14,-4 3-2 14,-7-1 3-14,-4 2-1 0,-4-4 1 12,-6-3 2-12,-6 2 2 14,-9-8 2-14,-4 1 2 13,-2 1 3-13,0 0-4 14,-6 4 5-8,-14 5-8-6,-4 5 3 13,-10-1-5-13,-1 1 2 14,-4 0 0-14,-3 0-6 13,-5 1 0-13,-4-3 3 14,-7-2 0-14,0 1-1 14,-4-1 1-14,-8 1 0 13,3-1 0-7,-1 4 1-6,1 1 1 14,0 2 1-14,-3 10-3 13,-1 8 0-13,-7 6 1 14,-4 4-1-14,-5-2 2 13,0-4-4-13,-4 0 5 14,-1-3-4-14,1 2 4 0,-3 1-6 19,1-1 6-19,-1 1-3 14,3 3 0-14,-3 0-2 13,0 6 2-13,-4 0 0 0,-4 0-3 13,0 3 6-13,3-3-6 14,1 5 0-14,-2 0 3 13,-1 0 0-13,-6 0 0 14,-2 0-1-9,0 0 5-5,2 0-8 14,0 0 10-14,2 0-6 14,5 0 0-14,0 0-7 13,3 0 7-13,2 0 5 14,-3 0-5-14,0 0 2 14,2 7-2-14,3 0 0 13,1 4-5-7,5 0 10-6,-2 7-10 13,-3 3 10-13,-3 2-8 14,-2 4 3-14,-1-3 0 14,0-1 0-14,3 3-2 13,1 1-2-13,1 5 8 14,-1 4-9-14,5 2 6 0,4 2-2 19,6 2-2-19,9 3 3 14,-1-2 0-14,5 6 0 0,6-1-1 12,7 0 3-12,8 3-4 14,7 0 6-14,5 3-8 14,6 6 5-14,2 0-3 13,3 3 1-13,2-3-1 14,4-4 0-9,8-2 2-5,3-1-5 14,5-2 10-14,0-2-11 14,3 1 8-14,21 0-4 13,5-2-4-13,7 1 5 14,8-3 1-14,5-4-4 13,9-1 4-13,3-3 0 14,3 1 2-8,3-5-2-6,-1 0 3 13,6 0 3-13,4 0-11 14,4 0 8-14,7 4-3 13,5-2 0-13,-3 3-1 0,5-2-3 13,-5-2 8-13,-2 1-7 14,1-1 8-14,1-6-9 20,1 3 4-20,-3-6 0 13,-2 0 0-13,2-4 0 0,0 0-1 13,6-1 4-13,3-2-6 14,4-1 6-14,1-4-6 13,-1-1 9-13,4-4-9 14,6-1 3-14,2-1 0 14,3-4-2-9,-1-3 5-5,2 0-3 14,-2 0 3-14,4 0-2 13,-3 0 4-13,3-5-8 14,1-5 5-14,5-1-4 14,4 0 2-14,-1-6 0 13,0 2 0-13,-2-4 0 0,2 2-6 19,-1-2 12-19,0 1-12 14,-11-2 9-14,-3-2-6 0,-8 0 3 13,-5-4 0 1,-7-2 0-14,-7-1 0 0,-10 2 0 13,-6-4 3-13,-5 2 1 14,-1-3-2-14,-5 0 3 20,-3-3-3-20,-3 3 3 13,-6-1-5-13,-1-4 1 0,-5-4-1 13,-4 0-1-13,-5-2-5 14,0-6 12-14,-4-4-6 13,-2-2 7-13,-5-6-7 14,-3 1 4-14,-1 0 2 13,-5 0-4-7,-1 0 2-6,-4 0 4 14,-1-1-7-14,-3-1 4 13,-2 2 1-13,0 0-12 14,0 4 3-14,0 2 3 13,-9 4-3-13,-7-3 3 14,-3 3 0-14,-6-2 0 0,-2 3-5 19,-4-3 11-19,-2 7-8 14,-6 1 5-14,-5 1-5 0,-4 5 3 13,-2 0-2-13,-10 4 0 13,2 2 1-13,-7 0-4 14,1 2 8-14,3-1-6 13,-3 4 7-13,-2 1-10 21,-2-2 4-21,-6 1 0 13,-2 4 2-13,-7 1-2 0,2 0 1 13,-9 3 0-13,-1 1-3 13,-3 4 8-13,-1 2-6 14,-6 3 2-14,1 2 1 14,0 2-2-14,-1 0-2 13,-1 3 1-7,-1 0 2-6,-4 2-2 13,5 0 4-13,3 0-5 14,-1 0 7-14,0 2-8 14,-5 10 4-14,0 2-2 13,-2 2 1-13,2-2 0 0,-2 2 0 13,3-4 0-13,1 3-5 20,-2-3 11-20,3 1-10 14,1 2 9-14,-3-1-9 0,-1 2 8 12,0 1-8-12,3 1 3 14,1 5 1-14,1 3-1 14,2 6 3-14,0 4-3 13,-3 2 6-13,3-3-10 20,3-1 6-20,3-5-2 14,1 2 1-14,6 0 0 0,2 1 0 13,6 5 0-13,3 1-4 13,7 3 9-13,2 6-8 14,3 1 8-14,2 2-9 13,0 2 4-13,2 6 0 14,0 2 0-8,-1 5 0-6,7-1-2 13,0-2 4-13,7-2-5 14,3-1 6-14,4 1-6 13,3 0 4-13,6-2-4 14,2 2 3-14,9-2-2 0,7-2 0 13,5 1-1-13,6-6 0 20,0 0 6-20,2-3-7 13,17-5 9-13,8 3-9 14,8-2 4-14,8-3 0 0,6-1-1 13,7-1 2-13,6-4-2 13,6 2-1-13,-2-5 1 14,8 0 2-14,0-3 1 20,-1 0 1-20,5 0-5 14,2-4 4-14,7-1-2 0,2 0 0 12,5 0 2-12,-5 0-6 14,2 3 8-14,3-5-5 14,-1 2 7-14,3-2-11 13,5-2 5-13,-3-2 0 14,0-1 0-9,0-2 2-5,5-3-4 14,3-2 7-14,2-4-6 14,0-3 2-14,0-3-2 13,-2 0 5-13,6 0-6 14,2 0 4-14,2 0-2 0,2 0 0 13,-2-9 3-13,4-5-5 13,0-1 5-7,1-2-4 8,-3-1 7-14,0-2-11 0,7-1 5 13,-2 0 0-13,-1 1-2 14,-1-4-2-14,-3 2 3 13,2 0-6-13,3-1 4 14,-5-2 3-14,-4 4-3 13,-8-3-2-7,0 0 5 9,-6-2-2-15,-7 0 2 0,-10-3 0 12,-8 4 0-12,-7-1 0 14,-9 0 2-14,-1-1 4 13,-4 1-3-13,-9 2 3 14,-3-1-4-14,-4-1-1 0,-7-3 0 19,-4 0-1-19,-5-5 0 14,-3-5-1-14,-4-1-4 13,-4-6 10-13,-2 2-6 14,-5-5 6-14,-1 3-9 14,-3-2 8-14,0 2-4 0,0-3 0 12,0 2 1-12,-9 1-2 14,-1-4 5-9,-3 0-1-5,-1-1 3 14,-1 0-10-14,-5-4 8 14,1-2-3-14,-6 2 1 13,2 1-2-13,-4 4 0 14,1 1 4-14,-3 3-7 14,0 3 8-14,3-3-8 13,-7-3 5-7,0 3-4-6,-2 0 2 13,-3 4 0-13,0 3-3 14,-5 3 0-14,-3 4-1 14,-5 2 8-14,-5-2-8 13,-5 4 4-13,-5-2 0 0,-3 0 0 13,-5 0 0-13,-1 2 1 14,-2 1-1-9,-2 0 0-5,-2 3 4 14,-2 0-5 0,-3 1 5-14,1 3-7 14,-2 5 8-14,-2 0-8 14,-2 3 3-14,-3 5 0 13,-4-5-2-13,5 7 2 0,0-1-4 13,5 2 8-8,1 2-5-5,-2 2 7 14,-5 0-12-14,-3 0 1 14,0 6-2-14,-6 8-11 13,1 0-41-13</inkml:trace>
    </iact:actionData>
  </iact:action>
  <iact:action type="add" startTime="228494">
    <iact:property name="dataType"/>
    <iact:actionData xml:id="d36">
      <inkml:trace xmlns:inkml="http://www.w3.org/2003/InkML" xml:id="stk36" contextRef="#ctx0" brushRef="#br0">20164 14454 5 0,'0'-18'11'15,"0"5"9"-8,0 5-17-6,0 6 10 13,0 2-5-13,0 0-8 14,0 0-3-14,0 14-13 14,0 27 16-14,-13 20 1 13,-16 24 20-13,-8 19-20 14,-11 8 5-14,2 3-6 13,-1-11 3-7,3-12-3 8,3-7 0-14,5-13 0 0,9-13 2 13,7-10-1-13,7-5 2 13,9-4-6-13,2-4 3 14,2 0 0-14,0-2-1 14,0-11 1-14,0-5-1 13,2-8-5-7,4-6 6-6,-4-4-2 13,3 0 2-13,4-9 0 14,2-22 16-14,10-19-2 14,0-11-14-14,4-9 3 13,-3 0 0-13,1-4-3 14,-4 1 3-14,2 1-6 14,-1 2 8-9,-5 2-6-5,3-2 2 0,-2 2 3 13,0 0-3-13,1 10 0 13,1 10 7-13,3 11-5 14,-8 16 5 1,-5 4-8-15,-6 15 5 0,-2 2-5 12,0 0-9-12,0 31-12 14,0 32 21-9,-10 31 1-5,-20 22 4 14,-7 13 5-14,-6 6-10 14,-3-5 5-14,4-6 0 13,5-8-6-13,4-14 1 14,8-21 0-14,6-19 0 14,5-20 0-14,5-16 0 13,7-17 0-7,0-8-4-6,2-1 8 13,0 0 2-13,0-6-4 14,0-34 1-14,8-14-3 0,13-30 0 13,10-14 0-13,7-19 0 13,1-2 0 2,2 2 2-15,-1 4 2 13,-4 11-4-13,-3 4 0 5,-6 5 7-5,-5 16-8 14,-3 14 2-14,-11 21-1 13,-6 23 0-13,-2 8-5 14,0 11 4-14,0 0-13 14,-8 16 6-14,-8 28 8 13,-9 31 6-13,-8 25-4 14,-5 18 2-9,-4 12-4-5,-3 1 1 14,1-5-2-14,3-12 2 14,8-20-3-14,8-26 4 13,8-20-4-13,8-22 4 14,4-11-4-14,3-11 2 13,2-4-1-13,0 0-1 0,0 0-1 20,0-8 2-20,11-15 2 0,9-18 7 12,7-17-2 3,8-9-12-15,2-5 8 0,2-7-2 12,-1 0 0-12,-2 1-3 14,-3-3 2 1,-4 2 2-15,0 1 3 13,0 3-2-13,-2 5-4 5,-2 6 9-5,-5 11-7 13,-7 21 0-13,-7 14 0 14,-6 14 0-14,0 4-10 14,0 7 1-14,-4 32-6 13,-15 31 15-13,-14 19 0 14,-6 19 4-14,-3 2-4 14,-3 0 0-9,5-4 0-5,6-15 2 14,8-17-4-14,7-16 6 13,4-12-4-13,7-11 1 14,4-17-2-14,4-6 1 14,0-6-1-14,0-6-4 0,0 0-2 12,0 0 4-12,0 0 3 14,6-9 4-9,11-14 2-5,8-17 2 14,6-19-7-14,4-13-2 14,1-13 1-14,-2-2 0 13,0-7-2-13,-1 1 2 14,-4 7-4-14,-4 10 8 13,-4 6-2 2,-5 15-1-15,-3 23 5 5,-8 14-6-5,-5 18 0 13,0 5-26-13,0 40 4 14,-24 30 22-14,-13 21 4 14,-5 18 5-14,-7 3-9 13,1-1 3-13,2-10 2 14,4-12-7-14,11-18 4 13,4-21-1-7,11-20-1-6,6-12 1 0,5-15-1 13,5-8 3 1,0 0 5-14,0 0-3 0,5-22 4 13,21-22-4-13,12-19 3 13,11-13-8-13,2-7 0 14,-4 2-1-14,-7 9 1 14,-7 4 0-9,-4 15 3-5,-8 13-2 14,-5 14 2-14,-10 12-6 13,-6 12 3-13,0 2-18 14,0 5-18-14,0 29 0 14,-18 22 36-14,-7 21 3 13,-8 10 5-13,0 3-6 14,2-5 0-9,2-13 0-5,4-13 1 14,5-10-3-14,4-13 1 14,10-15-1-14,4-12 1 13,2-4 5-13,0-5-4 14,0 0 12-14,0 0-14 14,6-14-2-14,17-13-1 0,6-13-19 19,0 0-39-19</inkml:trace>
    </iact:actionData>
  </iact:action>
  <iact:action type="add" startTime="230610">
    <iact:property name="dataType"/>
    <iact:actionData xml:id="d37">
      <inkml:trace xmlns:inkml="http://www.w3.org/2003/InkML" xml:id="stk37" contextRef="#ctx0" brushRef="#br0">19696 16084 3 0,'9'-6'4'1,"-5"3"14"13,-1 3-1-13,-1 0 7 0,3-5-3 13,-3 5-1-13,-2 0 7 13,0 0-14-13,0 0-3 14,0 0-9-14,0 0-1 14,-2 0 0-14,-12 17 0 13,-1 8 1-7,-8 13 0-6,-6 6-2 14,-4 6 4-14,-5 8 1 13,-2 1-2-13,-2-5-2 14,-8-2 3-14,-2-11-3 13,-12 0 0-13,-9-4 0 14,-8-4 0-14,-8-11 4 14,-9-4-1-9,-8-7 0-5,-10-8 1 14,-11-3 0-14,-1 0 1 13,-7 0-4-13,-4-8 2 14,-5 2 1-14,-10-6-3 0,-7 2-1 13,-6 0 5-13,-5 2-2 13,-2 1-3-13,-4 0 4 14,2 3-2-9,11 1-3-5,4-8 2 14,12 3-1-14,11-5 0 14,4 4 0-14,11-5 5 13,10 6-3-13,17 0 11 14,14 1-12-14,14 4 10 14,18 3-10-14,13 0 4 13,14 0-3-7,9 0 1-6,9 0-3 13,5 0 1-13,0 0-6 14,0 0 4-14,0 0 0 14,0 0-10-14,0 0 8 13,7 8-6-13,9 10 9 14,1 10-3-14,6-1-9 14,4-1-16-9,2-3-28-5,4-7-32 14</inkml:trace>
    </iact:actionData>
  </iact:action>
  <iact:action type="add" startTime="231500">
    <iact:property name="dataType"/>
    <iact:actionData xml:id="d38">
      <inkml:trace xmlns:inkml="http://www.w3.org/2003/InkML" xml:id="stk38" contextRef="#ctx0" brushRef="#br0">20251 16244 0 0,'2'0'22'15,"-2"0"-19"-8,0 0 2-6,3-12-2 13,-3 3-1-13,0-6 7 14,4-2-8-14,1 5 18 13,2-2-7-13,-1-1 7 14,5-2-18-14,1 4 9 14,-2 3-9-14,-1 2 1 13,-1 0 1-7,-6 6-3-6,2 2 0 14,-2 0-10-14,0 0 9 0,0 0-1 12,3 0-1 3,-1 4 6-15,6 6-2 13,-2 4 0-13,3-1 0 0,1 6 1 13,-1 1-1-13,-1 8 1 14,2 2-1-9,1 6 5-5,3 0-2 14,-3 5-5-14,8 3 3 14,3-2-2-14,3 6 0 13,11-5 1-13,6-2 0 14,10-4 2-14,10-11-1 13,21-5-1-13,25-10 10 14,19-11-11-8,22 0 9-6,14-5-7 13,13-19 1-13,5-2 1 14,4 0-2-14,8 0 0 13,-2 2 3-13,6 7-7 14,1 0 7-14,-3 7-8 14,-8-2 3-14,-6 10 0 13,-13 2-2-7,-14 0 2-6,-9 0-1 13,-12 0 1-13,-10 0-2 14,-13 0 7-14,-19 0-5 0,-19 0 6 13,-19 0-6-13,-17 6 0 13,-13-2 2-13,-13 0 4 14,-8 0-6-14,-4-4 11 20,0 6-7-20,0-2 18 0,2-4-10 13,-2 4 13-13,0-4-16 13,0 0 5-13,0 0-1 14,0 0 0-14,0 0 0 14,0 0-9-14,0 0 7 13,0 0-10-13,0 0 5 14,0 0-3-9,0 0-6-5,0 0 4 14,0 0-2-14,0 0 1 14,0 0 0-14,0 0-3 13,0 0-3-13,0 0 5 14,-6 9-24-14,-15 8-23 14,-10-7-49-14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6:47:15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24">
    <iact:property name="dataType"/>
    <iact:actionData xml:id="d0">
      <inkml:trace xmlns:inkml="http://www.w3.org/2003/InkML" xml:id="stk0" contextRef="#ctx0" brushRef="#br0">11671 3291 3 0,'0'-4'3'15,"0"-1"5"-14,0 1 4 14,-4 1 1-14,-5 3-2 0,-2 0-7 12,-3 0-8 3,1 0 5-15,-3 0-4 0,1 0 4 19,-5 0-1-19,-3 3 0 14,2 3 0-14,-4 4 0 0,0-2 3 12,-2 0-4 3,5-2 2-15,-2-1-1 0,1 0 5 13,7 0-6-13,-1-2 2 13,1 0-1-13,3-2 0 14,1-1 1-9,6 3-3-5,-1-2 6 14,5 2-6-14,0-3 7 13,0 0-7 2,2 0 4-15,0 0-1 0,0 0 1 13,0 0-2-13,0 0 0 13,15 0 0-13,14 0 7 14,4 0-4-9,15-4 2-5,5 4-3 14,8 0-4-14,5 0 2 14,5 0-1-14,1 0 1 13,4 0-1-13,6 0-3 14,0 0 8-14,7 0-3 13,5 0 2-13,0 0-1 0,0-3 0 20,-3-4 1-20,-1-1-3 13,-1 4 0-13,-5-2 0 0,-2 2-1 13,1 0 0-13,-5 1 2 13,0 2-1-13,-5 1 3 14,1 0-6-14,2 0 2 14,0 0 1-14,-1 4 0 20,2 5 0-20,-4 0-3 14,-1-4 7-14,-1 1-6 0,0 1 5 12,1-3-6-12,-1 1 4 14,-5 0-1-14,1-1 0 13,-7 0 0-13,-2-4 0 14,0 0 1-14,0 0-3 14,5 0 5-9,-1-14-3-5,3-4 3 14,-1-3 0-14,4 3-3 13,-8 1 0-13,-2 5 3 14,-7 1 0-14,-2 5-6 14,-3 4 8-14,2 2-10 0,-7 0 0 12,-2 0 4-12,1 2-5 20,-2 8 4-20,-1 0 0 14,0-1 2-14,-4 0 0 14,-2-2 2-14,0 0-1 13,-2 0-1-13,-2-2 1 0,-1 1 1 13,-3-3-2-13,-1 1 0 14,1-1 0-14,-4-1 0 13,4 3 1-7,-3-4-4-6,-5 2 6 13,-3 1-5-13,-5-3 6 14,-5 2-8-14,-2-3 8 14,0 0-3-14,0 0 2 13,0 0 12-13,0 0 10 14,-2 0-10-14,-12 0-9 13,-1-8 2-7,-4-1-13-6,-3 0 10 14,0 3-10-14,-7-2 5 13,-2 1 0-13,-7 5-1 14,-5 2 1-14,4 0-2 13,-15 0 5-13,2 0-7 0,-1 0 11 13,2 0-11-13,1 0 8 20,0 0-4-20,3-2 0 14,0 0 0-14,-4 2-1 0,-1 0 1 12,-6 0-4-12,-4 0 8 14,-5 0-6-14,-2 9 4 14,-3-4-4-14,3 3 1 13,3-1 0-13,-1-2 0 14,-1 3 1-8,0 3-2 8,-3-1 4-14,-1 2-2 0,1-5 6 13,4 1-11-13,7-3 7 13,0-3-4-13,2 0 3 14,-3-2-1-14,3 0 0 14,-2 0 1-14,2 0-1 13,0-4 3-7,3-4-3-6,6 1 3 13,-1 4-6-13,2-2 2 14,-2 1 1-14,1 0-2 14,1 3 1-14,-2-2 0 13,2 1 2-13,-4 1-2 0,5 1 6 13,-4 0-10-13,0 0 5 14,-3 0-3-9,-6 0 3-5,-3 6 0 14,-1 3-3 0,-1 1 1-14,-1-3-2 0,1-1 8 13,3-4-8-13,-2 4 9 14,4-1-9-14,5-2 6 13,6 3-4-13,5-5 2 14,1 2 0-9,5 1-1-5,1-4 5 14,1 0-7-14,-3 0 8 14,2 0-10-14,-1 0 8 13,0 0-6-13,2 0 3 14,5 1 0-14,0 4-2 13,9-1 2-13,-5-1-5 14,9-3 10-14,3 0-5 5,1 0 8-5,10 0-9 13,-3 0 2-13,3-5-1 14,2-6 0-14,-4 2-1 14,4 0-1 0,2 4 4-14,0 5 5 0,0 0-3 13,0 0-8-13,0 0 1 13,0 0 0-7,0 0-5-6,0 0 0 14,5 0 7-14,15 1-3 13,2 10 4-13,3-1 0 14,4 0-5-14,2-3 10 13,5 0-7-13,4-2 4 14,7-5-2-14,6 3 0 14,5-3 0-9,2 0-2-5,4 0 6 14,4 0-4-14,-1 0 4 13,-1 0-8-13,1 0 6 0,-4 0-5 13,-3 0 3 2,-2 0 0-15,-2 2 0 0,0 2 0 12,4-2-1-12,0 0 5 14,0 5-3-9,0-6 1 10,-2 4-4-15,-4 2 3 14,-3-1-2-14,0 1 1 0,-7-2 0 12,2 1-3 3,-7 4 7-15,4-2-5 0,-1-2 4 13,8 2-4-13,0-5 5 13,10-3-7-7,7 0 4-6,5 0-1 13,6 0 0-13,-4 0-1 14,-3 0-3-14,-2-5 8 14,0-3-7-14,0 0 9 13,2-3-10-13,5 0 5 14,0-4-1-14,2 1 0 14,0-1 0-9,0 0 0-5,-5 4 3 14,1 0-9-14,0 6 13 13,-5-2-14-13,-2 1 6 14,-7 3 1-14,-6-2-3 14,-6 2 2-14,-8-1 1 13,1 1 0-13,-1 0 2 0,0-1 1 13,3 4-1-8,-4-3 4-5,4 3-10 14,-3 0 4-14,-4 0-3 14,-3 0 2-14,-6 0 1 13,0 0-1 2,-5 5 3-15,-2-2-3 0,-2-1 4 12,-1 1-5-12,4-1 5 14,3 0-4-8,3-2 1-6,2 0 0 13,-2 0-1-13,-3 1 1 14,-2 1-5-14,-1 1 10 14,-8-3-7-14,-4 0 6 13,-4 0-6-13,-5 0 2 0,0 0 0 13,0 2-3-13,0 0-1 20,0-2 4-20,-10 0 0 0,1 0 8 13,1 0-8 1,-1 0 3-14,2 0 0 0,-2 0-3 13,-2 0 0-13,2-2 0 13,-4-3 0-13,-1 2 1 14,-6-1-4-14,0 1 8 14,-7 0-8-9,-4 3 9-5,-9 0-12 14,-12 0 6-14,-3 0 0 13,-8 0 1-13,-1 1-1 14,3 8 0-14,3-8 2 14,6 4-4-14,-2-3 5 13,2-2-3-13,4 0 3 14,-4 0-3-9,1 0 0-5,-3 0 0 14,-1 0 0-14,-1 0 0 14,-2 0-3-14,-4 0 8 13,0 0-10-13,-3 0 8 14,-3-5-6-14,-3 0 4 14,0 3-2-14,-3-3 1 0,3 0 0 19,5 1 0-19,5-3 1 0,5 1 0 12,7 1 0-12,1-3-2 14,-2 2 5-14,1-1-7 14,2 2 3-14,-4-1 0 13,-1-1 0 2,2 3 2-15,-4 3-7 0,0 1 10 12,-4 0-10-6,-4 0 6-6,-7 9-3 14,-4 7 0-14,-10 3 0 13,-4-4 0-13,2-1 2 14,2-4 0-14,6 1 0 14,8-6 0-14,5 2 0 13,3-5 0-13,5-2 4 14,3 0-7-9,1 0 5-5,4 0-3 14,-2 0 1-14,6 0 0 14,1 0-5-14,6-2 10 0,1-2-11 12,1 1 8 3,-2-2-5-15,4-1 3 13,2-2 0-13,-1-1 0 0,6 0 0 13,-1-4 0-7,-1 5 3-6,-5-1-1 13,5-1-1-13,2 3 0 14,1 1 3-14,4 5-8 13,6 1 4-13,4 0 0 14,4 0-2-14,3 0-4 14,4-3 5-14,0 3-8 13,0 0 8-7,0 0-16-6,0 0 7 14,0 0-7-14,0 0 12 13,8 0-3-13,2 0 8 14,5 0 0-14,3 4 2 0,6 7 3 12,3-4-4 3,4 6-2-15,6-4 5 14,0 1-7-14,5 1 5 4,-2-3-2-4,7-3 0 14,1 0 0-14,0-2-5 13,1-3 10-13,2 3-8 14,1-3 10-14,-1 0-14 14,1 1 12-14,1-1-5 13,2 4 0-13,3-1 0 14,1-1 0-9,-1 2 1-5,2-3 0 14,0 2 1-14,2-3-2 14,3 0 4-14,2 0-7 13,1 0 4-13,0 0-2 14,-3-6 1-14,-1-1 0 14,-2 2-1-14,5 1 3 13,7-3-2-7,2 4 3-6,4-4-5 13,0 5 3-13,0-1-2 14,1-2-1-14,1 4 2 14,-4 1 0-14,1 0-1 13,-4 0-2-13,-6 0 6 0,-2 0-6 13,0 0 7-13,2 0-5 13,4 0 1-7,5 0 0-6,5 0 1 14,2 0 0-14,-1-4-2 13,-3 1 2-13,-6 2 0 14,-1-2 3-14,-7 1-7 13,-1 1 4-13,1-1-2 14,-1-4 1-14,-2-1 0 14,1-1 0-9,-3 1 0-5,-2-2 0 14,-2 0 0-14,-4 0 0 13,3 4 0-13,-5-2-1 14,-1 2 0-14,-7 5 1 14,-5 0-2-14,-8 0 2 13,-4 0-4-13,-8 0 8 14,0 0-7-8,-6 0 9-6,-2 0-8 13,-2 0 3-13,-7 0-1 0,0 0 0 13,-2 0 1 1,0 0-1-14,0 0 4 0,0 0-7 13,0 0 7-13,0 0-8 14,-13 0 8-14,-9 0-4 13,-3 0 3-7,-6 0-3-6,-5 0 3 13,-6 0-3-13,-3 3 2 14,0 1 1-14,-3 5-2 14,-2-2 3-14,-5 1-7 13,-2 5 3-13,-7-4 0 14,-3 4 0-14,-1-4 0 14,-3 1 0-9,1-1 0-5,1-4 0 14,0 3 1-14,0-1-1 13,0-1 4-13,-5-1-8 14,-2 4 5-14,-6-4-1 14,0 4 0-14,1-2 1 13,-1-2-3-13,2-1 6 0,-1-1-7 19,1 2 9-19,4-3-9 14,1 0 4-14,3 2-1 0,1-4 0 13,2 0 0-13,3 0 0 13,4 0 2 2,2 0-2-15,3-4 4 0,-3-5-4 12,2-1 3-12,2 3-5 14,0-4 2-8,4 2 0-6,2-1-1 13,-2 4 0-13,-2-1-3 14,-4-1 8-14,-4 5-9 14,-7 1 10-14,-9 2-10 13,-2 0 4-13,-3 0 1 14,-2 0-2-14,0 2 1 13,8 4 1-7,5-1 0-6,10-3-1 14,13 1 3-14,6-3-3 13,10 0 6-13,4 0-6 14,2 0 1-14,5 0 0 0,4 0 0 12,3-8 0 3,-1-2-3-15,5 0 7 0,-3-2-6 13,4-2 4-8,-1-3-4-5,-5 3 4 14,5 4-3-14,-3 2 2 14,-1-1 3-14,3 7-4 13,-1-1 2-13,-3-1-4 14,5 2 4-14,-2 2-4 13,-3-1 8-13,6-2-11 14,-4 3 6-8,5 0-2-6,0 0 1 13,0 0-4-13,2 0 2 14,1 0 4-14,6 0-9 13,-2 0 12-13,2 0-10 14,0 0 3-14,0 0-2 14,0 0-8-14,0 0 3 13,8 13 8-7,8 1-7-6,4 4 6 13,7-2 4-13,6 0-7 0,6-1 7 13,5 0-3 2,3-3 1-15,4 0 0 0,0-3 0 12,1-2 2-12,-2-1-4 14,2-2 5-14,2 0 0 14,2 0 3-9,4-2-6-5,2 1 2 14,5-3-2-14,-1 0 0 13,1 0 0-13,3 0-1 14,-1 2 1-14,0 1-1 14,-5 1 4-14,-6-2-4 13,0-1 6-13,-6 2-8 14,4-1 3-9,6-2 0-5,5 0 0 14,6 0 0-14,3 0 0 14,2 0 5-14,-4 0-6 13,1 0 7-13,1 0-12 14,2 0 8-14,7 0-3 14,-3-5 1-14,1 4-2 13,-8-3 2-7,-6-1-3-6,1-2 0 13,-3-4 6-13,-3 2-4 0,3-1 6 13,0 2-10-13,0 2 8 14,-2 4-6-14,-3 2 3 13,-8 0-1-13,-3 0 0 14,-8 0 2-14,-6 0-6 13,-6 0 10-7,-6 0-9-6,-6 0 7 14,-2 0-4-14,-9 2 2 13,1-1-1-13,-4 1 0 14,-1-2 2-14,3 0-3 13,-3 0 3-13,3 0-2 14,-5 0 4-14,-2 0-8 14,0 0 4-9,0 0 0-5,0 0 0 14,0 0-3-14,0 0 3 13,0 7-14-13,-2 2-19 0</inkml:trace>
    </iact:actionData>
  </iact:action>
  <iact:action type="add" startTime="10581">
    <iact:property name="dataType"/>
    <iact:actionData xml:id="d1">
      <inkml:trace xmlns:inkml="http://www.w3.org/2003/InkML" xml:id="stk1" contextRef="#ctx0" brushRef="#br0">9546 4463 4 0,'59'-5'-3'15,"6"-5"5"-14,0-1-2 14,-1 4 0-14,-6 0 0 13,-12 4-3-7,-1 3 6-6,-11 0-6 14,1 0 8-14,-3 0-10 13,-3 0 8-13,0 0-5 14,2 0 4-14,0 0-1 14,2 0-1-14,3-3 3 13,5-1 0-13,-2 0-2 14,5 2 14-9,4-2-8-5,-4-1 5 14,5-2-6-14,-5-1 1 14,1 0-1-14,-5 4-4 13,-4 0 0-13,-2 2 1 14,-1 2-1-14,-1 0 4 13,-1 0-12-13,4 0 8 14,1 0-4-14,1 9 0 5,2 0 2 9,-3 3 0-14,1-4 2 14,1 1-5-14,3-4 7 0,1-1-1 13,2-4 1-13,1 0-3 13,-1 0 0 2,-5 0 1-15,-2 0-2 13,1 0 0-13,0 0-2 5,5 0 6-5,-4 0-3 14,3 0 4-14,-1 0-10 13,-1 0 6-13,5 0-2 14,1 0 1-14,4 0 0 13,0 0 0 2,8 0 1-15,3 0-4 0,5 0 6 13,4-9-3-8,1-3 5-5,0 1-9 14,-1 3 6-14,1 1-2 13,0 1 0-13,1 1 0 14,-3 3-3-14,-3 0 7 14,1 0-7-14,-2 2 8 13,2 0-10-13,-7 0 8 14,1 0-6-14,-1 0 2 4,0 8 1-4,2 1 0 14,7-4 0-14,2 2-3 14,3-2 6-14,2-1-4 13,-7 1 6-13,-2 0-9 14,-5 2 5-14,1-7-2 14,3 0 1 0,-1 0 0-8,0 0-2-6,-3-9 5 0,-8 6-5 12,-3-2 6-12,-7 5-8 14,-5 0 5-14,-10 0-2 14,0 0 1-14,-5 0-1 13,-2 0 1-13,1 0-1 14,-4 0-4-14,-3 3 10 13,-5-1-10-7,-1 1 10-6,-8-1-9 14,0-2 4-14,-2 0 0 13,0 0 0-13,0 0 1 14,0 0 1-14,0 2 0 14,0-2 11-14,-6 0-6 0,-6 0 9 12,-3 0-15-12,-1-4 1 14,3-4-1-9,-6 2-1-5,2-2 0 14,-5-2 1-14,-1 2-5 14,-6 2 10-14,-2-2-10 13,-2 1 10-13,-5-2-12 14,-3-1 7-14,-3-2-1 13,0-3 0 2,-8 3 3-15,-4-2-3 5,0-1 2-5,-4 3-2 13,2 0 0-13,-2-1 0 14,-2 2 2-14,-5 3-6 13,-2 1 1-13,-3 4 3 14,-3 1 0 1,-1 2 1-15,5 0-3 13,4 0 4-13,0 0-4 5,-3 0 10-5,2 10-12 13,-3 6 4-13,-1-3 0 14,1-1-3-14,0 0 3 14,-1-1-1-14,7-2-1 0,-2-4 2 12,7-3 2-12,0-2 2 14,-2 0-1 1,2 0-3-15,-3 0 1 4,-4-4-1-4,5 2 0 14,-2 1 0-14,0 1-4 13,5 0 8-13,-6 0-5 14,2 0 5-14,-1 0-7 14,-1 0 3-14,5 3-2 13,2 1 2-13,4-2 0 14,6-2 0-9,0 5 0-5,0 2 0 14,-1 1 1-14,-5 2-2 14,-2-6 3-14,-4 0-4 13,-3-2 3-13,3-2-1 14,0 0 0-14,5 0 0 13,4 0-1-13,3 0 5 14,2-2-6-8,-3-2 8-6,0 0-8 0,2 0 2 12,3 0 0 3,5-1 1-15,6 2 0 0,-1 1-1 13,3-2 3-13,0 1-5 13,0 3 4-13,4 0-4 14,-2 0 1-14,-2 0-2 13,0 0 4-7,-1 0-1-6,6 0 0 14,-6 0 1-14,3 0-6 13,-2 5 10-13,-2-1-4 14,2 2 5-14,-3-2-12 13,1 4 4-13,-2 0 2 14,-6 3-1-14,3 1 1 14,0 0 0-9,3-1 1-5,2-1-1 14,1 1 1-14,-2-4-1 13,3 0 4-13,3 0-8 0,-1-1 4 13,4 1 0 2,0-2 0-15,3 4 0 13,5 0-3-13,-4-1 7 0,5-1-7 19,1-4 9-19,-1-1-10 0,5 2 5 13,-4 0-2-13,-1-1 1 14,3 1 0-14,-1-1 0 13,3-1 0-13,0 0-1 14,0-2 3-14,-2 0-1 14,3 0 4-14,-3 0-7 13,3 0 4-7,0 0 1-6,3 0-3 13,-1-4 1-13,0 1-1 14,2-1 2-14,2 1 6 14,-1 2-5-14,3-2-4 13,0 2 2-13,0-2-2 14,0 1 1-14,-4 0 0 13,0-1-2-7,2-4 5-6,-1-1-6 14,-3 1 8-14,3-4-10 13,-2 4 4-13,0-2 0 0,5 2 2 13,0 2 0 2,0 3-1-15,2 2 2 0,0 0-5 12,0 0 9-12,0 0-13 14,0 0 6-9,0 0 1-5,0 0-13 14,0 0 8-14,0 0-2 14,0 0 0-14,0 0 3 13,0 0 3-13,0 0-7 14,0 0 13-14,4 0-10 13,3 0 6-13,2 0-3 14,2 0 0-8,4 0 1-6,3 7 1 13,1-2 0-13,2 3-4 14,0-1 8-14,1-2-6 14,3 2 8-14,-1-4-12 13,0 1 8-13,3 0-2 14,2 1 0-14,-2 0 0 13,0 1 0-7,0 2-2-6,0-1-2 14,-1-1 8-14,0-3-8 0,3 3 4 12,-2-2-2-12,-2 0-3 14,2 1 5-14,-2-3-1 13,-2 1 1-13,4-1-1 14,0 5 4-14,2-6-4 14,0 3 6-9,4 0-10-5,-1-1 6 14,-1-3-2-14,4 0 1 13,4 0 0-13,5 0 0 14,3 0 1-14,0 0-4 14,0 0 6-14,-1 0-6 13,-1 0 5-13,2 0-4 14,4 0 2-9,3-4-1-5,4-3 1 14,2-1-2-14,0 3-1 14,-5 0 5-14,1 2-8 13,-2-1 8-13,-3 0-7 0,3-1 5 13,-5 0-1 2,2 1-1-15,-5 1 1 0,0 2 0 19,-2-2 0-19,-1 3-4 0,-1 0 10 12,1 0-10-12,-2 0 5 14,4 0-2-14,0-1-2 14,6-2 3-14,0-1 0 13,7 1 1-13,4-4-3 14,3 1 7-14,9 0-8 13,-1 3 10-7,3-4-9-6,-3 3 6 14,-4-2-5-14,1-2 2 13,-3-1 0-13,4-3 0 14,1-2 1-14,3-1-1 14,-2 3 4-14,-1 4-3 13,-3 0 4-13,-4 5-9 14,-3-2 5-9,2 5-1-5,-1 0 0 14,0 0 0-14,-4 0-2 14,-5 0 5-14,-7 0-5 13,-5 0 7-13,-4 5-10 0,-2-2 7 13,0 1-3-13,4-4 2 13,7 0-1-13,8 0 0 14,13 0 0-8,5 0-1-6,5 0 5 13,-5-5-5-13,-2-2 5 14,-7 1-8-14,-4-4 4 13,-7-4 0-13,-8 0-2 14,-10-1 2-14,-6 6-1 14,-6 4 4-14,-2 4-6 13,6 1 7-7,2 0-8-6,5 0 7 13,1 0-6-13,2 0 4 14,-2 0-1-14,1 0 0 14,-3 0 0-14,-6 0-4 13,-3 0 8-13,-6 0-5 14,-7 4 5-14,2-2-8 0,-1 0 5 19,3 0-1-19,4-2 0 14,0 4 0-14,3-3-1 0,5 5 4 12,0-3-3-12,0-1 3 14,2 2-6-14,-7-2 6 14,-2-2-4-14,-4 3 2 13,-3-3-1-13,-2 0 0 14,-4 0 3-9,-4 0 3-5,-3 0-5 14,0 0 14-14,0 0-10 14,0 0 12-14,0 0-12 13,0 0 5-13,0 3-7 14,0-1 0-14,0-2-3 13,0 0 3-13,0 0-1 14,0 0 0-8,0 0-4-6,0 0 2 13,0 0-2-13,0 0 1 14,0 0 1-14,0 0 0 14,0 0 0-14,0 0-5 0,0 2 11 12,0-2-12-12,0 0 4 14,0 2 2-14,0-2-11 13,0 0 7-7,0 0-12-6,0 3-12 14,0 10-21-14</inkml:trace>
    </iact:actionData>
  </iact:action>
  <iact:action type="add" startTime="24692">
    <iact:property name="dataType"/>
    <iact:actionData xml:id="d2">
      <inkml:trace xmlns:inkml="http://www.w3.org/2003/InkML" xml:id="stk2" contextRef="#ctx0" brushRef="#br0">21254 4375 6 0,'40'2'12'1,"1"0"-5"0,7-2-7 12,6 0 12-12,6 0-10 14,5 0 7-14,5 0-7 13,-6 0 5-13,1-4-6 14,-9 3 4-8,-10 1-4-6,-3 0 2 13,-6 0-2-13,-3 0 1 14,1 0 4-14,1 0 0 14,-1 0-8-14,4 0 4 13,5 3-2-13,5-1 0 14,9-2 0-14,5 0 0 13,1 0 4-7,1 0-5-6,-3 0 2 14,1 0 0-14,-1 0 1 13,0-8-4-13,8-9 3 14,1-2-1-14,0 5 0 13,-4 2 1-13,3 6-3 0,-2 4 5 13,-1 0-4-13,-5 2 6 20,-1 0-10-20,-10 0 5 14,-4 10 0-14,-2 0-1 0,-1 1 1 12,1 1 0-12,3-3 1 14,0-1 0-14,-1-2 1 14,-1-3-2-14,-6 0 4 13,1 0-6-13,-4-3 3 20,-1 0-1-20,-3 0 0 0,1 0 1 13,-5 0-3-13,0 0 7 14,0 0-5-14,2 0 3 13,7 0-6-13,4 0 4 14,3 0-2-14,8 0 1 14,1 0 0-14,2 0 0 13,-2 0 1-7,3-7-2-6,3-1 2 13,8 0-2-13,0-4 4 14,3 3-6-14,6-2 3 14,0 3 0-14,6 2 0 0,0 2 0 12,-2 4-5-12,0 0 10 14,-3 0-12-14,-7 2 10 20,-2 8-6-20,-1 0 4 14,-6 2-2-14,-2-5 1 0,7 2 0 12,-2-3 0-12,3 0 2 14,7 2-4-14,-7-2 4 14,3 3-2-14,-6-6 5 13,-5 1-10-13,-4 1 5 20,-9-5 0-20,-5 0 0 0,-11 0 0 13,-6 0 0-13,-10 0 5 14,-1 0-5-14,-7 0 5 13,-3 0-8-13,-2 0 6 14,-2 0-3-14,0 0 3 13,0 0 3-13,0 0 5 0,0 0-3 20,0 0 15-20,0 0-13 0,0 0 13 12,0 0-23-12,0-3 2 14,-2 1 2-14,-4 0-4 14,-5-1 0-14,-1 1-4 13,-7-1 2-13,-8 3-8 14,-7 0 10-14,-6 0-32 20,-9 10-8-20,-7 4-42 14</inkml:trace>
    </iact:actionData>
  </iact:action>
  <iact:action type="add" startTime="26718">
    <iact:property name="dataType"/>
    <iact:actionData xml:id="d3">
      <inkml:trace xmlns:inkml="http://www.w3.org/2003/InkML" xml:id="stk3" contextRef="#ctx0" brushRef="#br0">7280 5363 9 0,'-29'-19'19'1,"13"4"0"13,1 3 1-13,3 2-16 14,1 3 13-14,3-2-16 13,-1 2 4-7,-1-3-3-6,0-3 2 14,-2-1-4-14,-1 2 1 13,0-2 4-13,-1 2-5 14,-3 1 8-14,-4 0-8 0,-8 6-3 13,-8 0-1-13,-10 3 4 13,-5-2 0-13,8 3 2 20,4-2 2-20,9 2-4 14,6-2 0-14,3 2 1 0,9-2 2 13,3 3 0 1,8 0-4-14,2 0 2 0,0 0-2 13,0 0-7-13,0 0-2 13,0 0-1-13,0 0-3 14,2 0 13-8,5 7 2-6,-2 6 2 13,1 4 0-13,1-2-6 14,-5-1 3 0,2 4 0-14,-4-2-3 0,0 0 3 13,0-3 0-13,0-3 1 14,0-3-2-14,0 0 4 13,0-3-6-7,2-3 0-6,1-1 1 13,2 3-2-13,-3-3 1 0,0 0 0 13,0 0 3 2,-2 0-1-15,0 0 4 0,0 0-3 12,2 0 5-12,1 0-10 14,1 0 5-14,0 0 0 14,4 0 0-9,0 0 1-5,1 0-1 14,5 0 2-14,-1 0 2 13,7 0-3-13,-3 0 5 14,8 0-4 1,2 0 0-15,0 0-1 0,4-6 3 12,2-3-4-12,3 4 2 14,5-6-5-9,-1 4 6-5,4-4-1 14,1-1 2-14,1 0-6 14,1-2 2-14,0 2 0 13,2 2 0-13,0 2 1 14,-2 1-1-14,-8 0 1 14,4 2-1-14,-3-2 1 13,1 1-1-7,1 1 4-6,-2 1-8 13,3-1 4-13,1 3 0 0,1 0-2 13,6-1 4 2,-2 0-5-15,-1-1 7 0,0 0-5 12,-6 1 6 3,-4 3-9-15,0 0 4 0,-5 0 0 12,3 0 0-6,1 0 0-6,6 0-1 14,4 0 5-14,2 0-8 13,5 0 8-13,-4 0-8 14,2 0 8-14,0 0-7 13,-6 0 3-13,-3 0 0 14,-1 0 0-14,-7 0 3 14,-1 0-9-9,0 0 12-5,-8 0-10 14,3 0 8-14,-2 0-8 14,2 0 4-14,0 2-1 13,4 5 1-13,6 1 0 14,-6 2 0-14,3-3 1 13,-3-2-4-13,0-1 6 14,-2 2-5-14,-4-4 5 5,-2-2-6-5,-3 2 5 13,-4-2-2-13,2 0 0 14,-3 0 0-14,-1 0-3 13,0 0 7-13,-2 0-5 14,-6 0 5-14,3 2-8 14,-4 1 4-14,0-1 0 13,-3 0-2-7,-2-2 2-6,-2 0 0 13,2 0 0-13,-2 0 2 14,0 0-1-14,0 0 11 14,0 0-9-14,0 0 10 13,0 0-4-13,0 0 3 14,0 0-2-14,0 0-8 14,0 0 7-9,0 0-7-5,0 0-1 14,0 0 2-14,0 0-6 13,0 0-1-13,0 0 2 0,0 0-1 13,0 0 2 2,0 0 0-15,0 0 1 0,0 1-5 12,0-1 10-12,0 2-10 14,0-2 3-9,0 0 2-5,0 0-8 14,0 0 2-14,0 0-3 14,0 0-6-14,0 2 8 13,0 3-14-13,0 0 21 14,5 7-19-14,-1 5-4 13</inkml:trace>
    </iact:actionData>
  </iact:action>
  <iact:action type="add" startTime="28736">
    <iact:property name="dataType"/>
    <iact:actionData xml:id="d4">
      <inkml:trace xmlns:inkml="http://www.w3.org/2003/InkML" xml:id="stk4" contextRef="#ctx0" brushRef="#br0">10146 5264 9 0,'0'0'17'1,"0"-3"4"0,-2-1-4 12,0 1-14-12,0-2 0 14,-2 1 1-9,-3 2 8-5,3 2-9 14,-2 0 1-14,0-1-4 14,0 1-4-14,-3-2 3 13,-1 0 1-13,2-1-1 14,1 1 3-14,1 0-1 13,-2 0 2-13,4 2-1 14,0-1 2-8,-1 1-4-6,3-3 0 13,0 3 0-13,0-1 0 14,0 1 2-14,2 0-4 13,0 0 5-13,0 0-6 14,0 0 9-14,0 0-12 14,0 0 9-14,0 0-5 0,0 0 2 19,0 0 0-19,0 0 0 0,0 0 4 13,0 0-3-13,0 0 2 13,0 0-4-13,0 0 5 14,0 0-8-14,0 0 3 13,0 0 1-13,0 0-1 14,0 0 1-14,0 0-5 14,0 0 10-9,0 0-11-5,0 0 2 14,0 0 4-14,0 0-6 13,0 0 6-13,0 0 0 14,0 0 3-14,0 0-3 14,0-3 1-14,0 3-4 13,0 0 6-13,0 0-3 14,0 0 1-9,0-1-2-5,4 1-2 14,3 0 3-14,5 0 0 14,9 0 4-14,1 0-3 13,7 0 4-13,5 0-4 0,3-7 4 13,6 0-9 2,-1-1 7-15,0-3-4 0,-3 1 1 19,-4 4 0-19,1 1-2 0,-3-2 5 12,-2 3-4-12,-2 4 3 14,-4 0-4-14,0 0 5 14,-1 0-6-14,-2 0 3 13,3 0 0-13,0 11 0 14,-1-4 0-14,-2 2-4 13,0-2 9-7,-1-2-5-6,0 0 4 14,4-1-7-14,0 2 4 13,-1-2-2-13,1-1 0 14,0-2 1-14,1 2 0 14,-1 1 2-14,1 0-3 13,-1 1 2-13,4 0-2 14,-2-1 6-9,2 1-9-5,0-3 4 14,-5 3 0-14,0-3 0 14,-1-1 1-14,0 3-5 13,3-1 8-13,-2 0-5 0,3 0 7 13,0-2-11-13,2 3 6 13,0 0-1-13,0 1 0 14,6-1 0-8,-1-4-1-6,1 0 2 13,2 0-3-13,-6 0 6 14,4 0-7-14,-1 0 8 13,-3 0-7-13,2 0 2 14,-4 0 0-14,0 0 0 14,0 0 0-14,0 0-5 13,0 0 11-7,0 0-9-6,3 0 11 14,1 0-16-14,0 0 11 13,3 0-4-13,-1 0 1 14,0 0-2-14,0 0 2 13,3 0 0-13,-3 0 0 14,1 0 2-14,-3 0-4 0,0 0 6 19,4 0-6-19,-6 0 3 14,0 0-1-14,3 0 0 0,-1 0 0 12,5 0-4 3,-3 0 9-15,4 0-7 0,-6-2 9 13,0 0-14-13,1 0 7 13,1-2 0-13,1 0 0 14,-1 0 1-9,6 0-1-5,-3-1 5 14,-3 0-9-14,-2 1 9 14,-1 1-6-14,-3 1 5 13,-2 2-7-13,-1-2 4 14,-1 2-1-14,0 0 0 14,2 0 0-14,-1 0-5 13,0 0 11-7,-1 0-8-6,-2 0 9 13,-6 0-12-13,3 0 5 14,-7 0 0-14,-1 0-1 14,-3 0 1-14,-5 0-1 0,0 2 2 12,-4-2-6-12,3 0 10 14,-3 0-5-14,0 0 6 14,0 2-7-9,0-2 2 10,0 0 0-15,0 0-1 13,0 0 1-13,0 3-1 0,0-3 5 13,0 0 2-13,0 0-5 14,0 0 3-14,0 0-2 13,0 0 1-13,0 0 1 14,0 0 2-9,3 0-1-5,-1 0-6 14,-2 0 13-14,2 0-13 14,-2 0 6-14,0 0-1 13,0 0-10-13,0 0 6 14,0 0-2-14,0 0 1 14,0 0 0-14,0 0-4 13,0 0 8-7,0 0-6-6,0 0 10 13,0 0-14-13,0 0 10 14,0 0-6-14,0 0 4 14,0 0-2-14,0 0 0 0,0 0 1 12,0 0-1-12,0 0 3 14,0 2-2-14,0-2 5 13,0 0-9-7,0 0 5 9,0 0-2-15,0 0 0 0,0 0 1 12,0 0-3-12,0 0 8 14,0 0-6-14,0 0 6 14,0 0-12-14,0 0 9 13,0 0-5-13,0 0 3 14,0 0-1-9,0 0 0-5,0 0 1 14,0 0-5-14,0 0 10 14,0 0-9-14,0 0 10 13,0 0-13-13,0 0 8 14,0 0-2-14,0 0 0 13,0 0-2-13,0 0 0 14,2 0 4-8,0 0-10-6,-2 0 14 13,0 2-12-13,0-2 6 0,0 0-2 13,0 0 3-13,2 0-1 13,-2 0 0-13,3 0 0 14,-3 0-5-14,0 0 11 14,0 0-8-14,0 0 7 13,0 0-10-7,0 0 5-6,0 0 0 14,2 0-1-14,-2 0 1 13,0 0-3-13,0 0 8 14,0 0-7-14,0 0 6 13,0 0-8-13,0 0-1 14,0 0 3-14,2 3-8 14,8 2-14-9,2 1 16-5,9-1-18 14,3 2-1-14,2-1-21 13,6-5 13-13</inkml:trace>
    </iact:actionData>
  </iact:action>
  <iact:action type="add" startTime="31470">
    <iact:property name="dataType"/>
    <iact:actionData xml:id="d5">
      <inkml:trace xmlns:inkml="http://www.w3.org/2003/InkML" xml:id="stk5" contextRef="#ctx0" brushRef="#br0">16148 5286 9 0,'0'0'0'15,"2"0"7"-8,11-7-6-6,3-1 4 13,6-2-4-13,5 3-1 14,4 0 1-14,7 2-1 14,2 3 0-14,3 0 1 13,3 2-6-13,3-5 10 14,2 1-6-14,5-1 6 13,-2 1-8-8,2 1 3-5,2 3 0 14,-5 0-1-14,8 0 1 14,3 4-1-14,1 10 5 13,6-2-7-13,-3 0 8 14,2-1-10-14,-1-2 5 14,2-4 0-14,1-3 0 13,-1 0 4-7,0-2 2-6,1 0-2 13,-1 0 15-13,5-2-4 14,-3-5 18-14,8 3-27 0,-4 3 1 13,2 1-7-13,-2 0 0 13,-5 0 0-13,-3 0 0 14,-4 0-1-14,-3 1 3 20,-2 2-2-20,3-3 1 14,1 0-1-14,4 0 5 0,-2 0-7 12,-3 0 2-12,-1 0 0 14,-2 0 0-14,-2 0 1 13,5-7-7-13,-3 3 12 14,2-2-10-14,-1 2 10 14,-1-1-10-9,-2 5 5-5,-2 0-1 14,-4 0 0-14,0 0-4 13,2 2 4-13,2 8-2 14,-6 0-2-14,4 0 8 14,-5-3-8-14,0 0 4 13,-2-1-2-13,-1-3 3 0,-3 2-1 19,-1-3 0-19,1-2 0 14,-5 0-2-14,2 0 8 14,-3 0-6-14,2 2 3 0,1-2-5 12,2 1 3 3,5-1-1-15,-1 3 0 0,4-3 0 13,1 0-1-13,0 0 3 13,0 0-1-7,1 0-1 8,-1 0 3-14,-2 0-1 0,0-6-3 13,2-3 1-13,-2 2 0 14,-1-2 0-14,0 2 1 13,-3-1-3-13,-5 4 5 14,2 0-3-14,-1 4 6 14,-1-2-11-9,4 2 5-5,-1 0 0 14,-1 0-1-14,-5 0 1 13,-2 0-1-13,2 0 3 14,-3 0-3-14,-1 0 4 14,-2 0-1-14,-6-5 2 0,-8 2-1 12,-7 1-1-12,-8 2 7 14,-2 0 1-9,0 0-4-5,0 0 12 14,0 0-16-14,0 0 10 14,0 0-9-14,0 0-3 13,-2 0 2-13,2 0-1 14,0 0 4-14,0 0 0 13,0 0 6-13,0 0-8 14,0 0 17-8,-2 0-7-6,-1-2 1 13,-2-5-7-13,1 4-8 14,2 3 1-14,-3 0 0 13,3 0-1-13,2 0 2 14,-2 0-7-14,0 0 12 14,2 0-6-14,0 0 4 0,0 0-7 19,0 0 4-19,0 0-2 13,0 0 1-13,0 0-2 14,0 0-1-14,0 0-12 0,-2 0 10 13,-5 0-17-13,-7 7 9 13,-8 3-19 2,-7 1-7-15,-11-6-13 0,-12-1-2 13</inkml:trace>
    </iact:actionData>
  </iact:action>
  <iact:action type="add" startTime="33638">
    <iact:property name="dataType"/>
    <iact:actionData xml:id="d6">
      <inkml:trace xmlns:inkml="http://www.w3.org/2003/InkML" xml:id="stk6" contextRef="#ctx0" brushRef="#br0">6865 6132 7 0,'-6'-8'4'1,"-1"2"7"13,1 1-10-13,-4 2 0 14,1-1 0-14,1-1-2 13,0 1 0-7,0 1 1-6,3-4 2 14,1 4 3-14,0-3 4 13,0 2-4-13,0 2 11 14,4 0-10-14,0 2 3 14,0 0-4-14,0 0-9 13,0 0 4-13,0-3-1 14,0 3-3-9,0 0-5-5,0 0 8 14,16 0 1-14,5 0 7 14,6 0-5-14,4 0-1 13,7 0 1-13,1 0-2 0,6 0 1 13,0 0 0 2,2 0-1-15,-1 0 2 0,4 0 1 19,2 0-3-19,4 0 5 13,2 0-2-13,5 0-3 0,-1 0 0 13,-2 0 4-13,0 0-4 14,-2 0 0-14,0 0-3 13,7 0 6-13,2 0 0 14,2 0 2-14,0-3-6 13,-4-1 3-7,-3 1-4-6,-8-1 2 14,2 3 0-14,0 1 0 13,2-6 1-13,4-2 0 14,0-1 2-14,3 0 0 13,-5 3 2-13,0 1-6 14,-2 5 2-14,-5 0-1 14,-1 0 0-9,-3 0 0-5,0 5-3 14,0 5 7-14,0 0-8 0,2-1 12 12,3 0-13 3,0-1 5-15,4-4 0 0,-3-1 0 13,-2 2 0-13,1-3 0 13,-2-1 2-13,1 2-5 14,0-2 6-8,-1 4-4-6,-1-2 7 13,-2 2-11-13,0 0 8 14,-1-1-6-14,2 3 3 13,-5-5-1-13,-3 4-1 14,-2-4 4-14,-5 0-3 14,-6-2 8-14,-4 0-9 13,-7 0 5-7,-5 0-3-6,-3 0 1 13,-4 0 4-13,-1 0-4 14,1 0 4-14,-4 0-9 14,5 0 10-14,-4 0-8 13,1 0 4-13,-4 0-4 14,0 0 2-14,2 0 0 0,-2 0 0 13,0 0 0-8,0 0-2 10,0 0 5-15,0 0 3 0,2 0-2 12,1 0-7-12,1 0 4 14,0 0-1-14,3 0 0 14,4 0-1-14,-2 0 1 13,5 0 0-13,1 0-4 14,1-4 8-9,4-1-10-5,2 4 9 14,3 1-6-14,6 0 2 14,0 0 0-14,5 0 1 13,-1 1-2-13,-1 4 0 14,1 1 4-14,2-4-7 14,0 2 12-14,3-2-12 13,3-2 6-7,3 0-1-6,4 0 0 13,0 3 2-13,6 2-2 14,-2 2 0-14,-3 0-5 14,5 0 10-14,-3 5-5 13,1-7 3-13,2 3-4 14,0-4 1-14,4-1 0 0,0-3 0 12,2 0 0-6,1 0 0-6,-3 0 4 14,2 0-1-14,-2 0 1 13,1 0-6-13,-3 0 5 14,2 0-3-14,-2 0 0 13,2 0-1-13,0 0 1 14,5 0 0-14,4-3-5 14,4 1 11-9,1 0-9-5,-1 0 8 14,-1 0-8-14,-1 0 4 14,-2-2-2-14,-2 4 1 13,2-3 0-13,0 3-3 14,0 0 7-14,3 0-5 13,-1 0 5-13,0 0-6 14,5 0 6-8,2 0-6-6,7 0 2 13,-3 0 0-13,6 0 0 0,-4 5 0 13,-2 1-6-13,5-4 12 13,3 0-8-13,1-2 7 14,2 0-10-14,1 0 6 14,-3 0-1-14,-6 0 0 13,-2 0 0-7,-3 0-2-6,-2 0 5 13,5-2-4-13,-6 2 6 14,4 0-9-14,4 0 9 14,-1 0-7-14,7 0 3 13,6 0-1-13,-4 0 0 14,-1 0 0-14,-1 0-5 14,-2 0 11-9,5 0-8-5,2 0 5 14,4 0-6-14,-3-4 3 13,0 0 0-13,-3 2 0 14,-5 2 0-14,0-3-1 14,-3 3 2-14,-1-3-1 0,-2 1 2 12,-2 0-3 3,-4-3 3-10,-1 3-4-5,2 1 3 0,4-3-1 13,1 2 0 2,-5 2 3-15,0 0-9 0,-5 0 12 12,1 0-9-12,0 0 7 14,6-2-8-14,0-1 4 14,3-2-1-14,-3 1 1 13,-2 0 0-7,-2 0-1-6,-3 0 2 13,-6 0-2-13,-2 0 2 14,-5-1-1-14,1 2 4 14,-6 3-6-14,-2 0 2 13,-3 0 0-13,-2 0-1 14,-1 0 2-14,0 5-5 13,0 4 10-7,2-3-9-6,-2-1 8 14,2 2-10-14,-1-2 6 13,2-5-1-13,1 5 0 0,-4-1 0 13,0-2-1 1,-5-1 1-14,1 1-2 0,-3 1 4 13,0-1-4-13,2-2 5 20,0 0-4-20,3 0 1 0,4-5 0 13,-2-6 0-13,-3-5 0 13,-4 2-3-13,-3 2 7 14,-6 0-5-14,-7 4 7 14,-2 0-12-14,1 2 6 13,-6 1 0-13,-1 0 0 14,-1-2 0-8,-1 5 0-6,1-1 1 13,-3 3-3-13,-3 0 6 14,-3 0-8-14,1 0 6 13,2 0-5-13,0 0 3 14,1 0 0-14,0 0 0 14,-1 0 1-14,-1 0-6 13,6 0 11-7,4 0-7-6,6 0 7 13,7 0-12-13,3 0 7 14,-1 0-1-14,1 0 0 0,-2 0-1 13,-3 0 0-13,-3 3 2 13,0 1-2-13,3 1 2 14,0 0-1-14,0 0 2 20,-2-2-4-20,0 4 2 0,-2-3 0 13,-4 0 0-13,6-2 0 13,5-2-1-13,4 0 4 14,4 0-3-14,4 0 6 14,1 0-12-14,-3 0 9 13,3 0-4-13,-3 0 1 14,5 0 0-9,-3 0-2-5,-2 0 4 14,-1 2-4-14,-3-2 4 14,2 0-4-14,-2 0 6 13,0 0-6-13,2 0 2 14,3 0 0-14,5 0-2 0,6-2 2 13,0-8-3-13,-2 2 6 20,0 1-5-20,0 2 9 13,-1-2-12-13,0 2 5 0,0-2 0 13,1 3-1-13,-2 1 1 14,4-1 0-14,-2 0 3 13,0 0-6-13,0 0 6 14,-3 1-5-14,0 3 5 13,-6 0-6-7,-1 0 3-6,-5 0 0 14,-2 0 0-14,-2 0 2 13,-2 0-7-13,-2 0 10 14,0 0-8-14,3 0 9 13,-6 0-11-13,0 0 8 14,-5 0-3-14,-5 0 0 14,-8 0 1-9,-3 0 1-5,-5 0 1 14,0 0 8-14,0 0-5 13,0 0 3-13,0 0-6 14,0 0-6-14,0 0 3 0,0 0-5 13,0 0 1 1,0 0 3-14,0 0-2 0,0 0 6 19,-2 0 10-19,-1 0-12 14,3 0 14-14,0 0-12 0,0 0 3 13,0 0-6-13,0 0-1 13,0 0-2-13,0 0-5 14,0 0 6-14,0 0-5 14,0 0 6-14,0 0-14 13,0 0 14-7,0 0-6-6,9 7 7 13,7 1 0-13,4 1 4 14,2 3-8-14,5-1 10 14,2 0-8-14,4 0 8 13,3-1-10-13,-5 0 6 14,4 0-4-14,-1-2 2 14,4 1 0-9,2 3 0-5,0-1 0 14,7-1-2-14,3 0 5 13,0-2-6-13,2-1 9 14,4 2-10-14,0-3 5 0,2 2-2 13,6 0 1-13,-1-1 0 13,3 2-5-13,5-1 12 20,-1-2-8-20,5 0 6 14,8 0-10-14,-1 0 6 0,1-1-1 13,-1-2 0-13,-4 1 0 13,0-2 0-13,1 2 2 14,3-1-4-14,0-3 4 14,3 0-2-14,0 0 4 13,-3 0-8-7,7 0 4-6,5 0 0 13,-1 1 0-13,6 2 0 14,-5-2-6-14,-7 1 14 14,-1 2-13-14,-1-4 12 13,-5 0-13-13,1 0 8 14,-1 0-2-14,-2 0 1 0,-1 0-1 19,0 0 0-19,2-4 0 14,4-2 0-14,4 2 2 13,2-2-4-13,1 2 5 14,-3-4-6-14,2-1 2 0,0-2 1 12,-2-3 0-12,1 0 0 14,-5-2-8-14,0-2 17 20,-6 1-12-20,-2-2 8 0,-4 3-8 13,-7 4 4 2,-4 4-2-15,-6 3 1 0,-5 4 0 12,-4 1-2-12,-5-2 4 14,-6 2-5-14,-7 0 6 13,-4 0-3-13,-4 0 4 21,-9 0-6-21,-2 0 3 0,-4 0-1 12,-2 0 0-12,0 0 1 14,-2 0-2-14,0 0 6 13,0 0-5-13,0 0 6 0,0 0-11 13,0 0 9-13,0 0-4 14,0 0 2-14,0 0 0 13,0 0 5-7,0 0-7-6,0 0 13 13,0 0-13-13,0 0 6 14,0 0-1-14,0 0-10 14,0 0 5-14,0 0-2 13,0 0 1-13,0 0 1 14,0 0-5-14,0 0 11 14,0 0-8-9,0 0 9-5,0 0-12 14,0 0 7-14,0 0-4 13,0 0 2-13,0 0 0 14,0 0-1-14,0 0 2 14,0 0-6-14,0 0 10 13,0 0-7-13,0 0 6 14,0 0-8-9,0 0 4-5,0 0-3 14,0 0 0-14,0 0-1 14,0 0 1-14,0 0 6 13,0 0 1-13,0 0 0 0,0 0-1 13,0 0-1-13,0 0-3 14,0 0 1-14,0 0-4 20,0 0 2-20,0 0-6 0,0 0 5 12,0 0 6-12,-4 0-4 14,0 0 5-14,4 0-5 14,-3 0 2-14,0 0 0 13,3 2 1-13,0-2-1 14,0 0-2-14,0 0 5 13,0 0-6-7,0 0 9-6,0 0-14 14,0 0 7-14,0 0-1 13,0 0 0-13,0 0 1 14,0 0-2-14,0 0 5 13,0 0-6-13,0 0 8 14,0 0-4-14,0 0 3 14,0 0-8-9,0 0 3-5,-2 0 1 14,0 0-2-14,0 0-6 13,-4 0 8-13,-5 0 0 14,1 0-4-14,-3 0 10 0,7 0-11 13,-4 0 5-13,1 0-3 13,1 0-14-13,-6 0-31 14,-1 0-34-9</inkml:trace>
    </iact:actionData>
  </iact:action>
  <iact:action type="add" startTime="39900">
    <iact:property name="dataType"/>
    <iact:actionData xml:id="d7">
      <inkml:trace xmlns:inkml="http://www.w3.org/2003/InkML" xml:id="stk7" contextRef="#ctx0" brushRef="#br0">8852 7099 3 0,'0'0'3'6,"0"0"2"-5,0 0-4 14,0 0-2-14,-2 0-3 13,-1 0 0-13,0 0 1 14,-1-3 3-14,2-1 0 14,0 0 0-14,-3 2 14 13,3 0-14-13,2 0 15 14,-2 2-11-9,2 0 4-5,0 0-5 14,0 0-3-14,0 0 0 14,0 0-3-14,0 0 0 13,0 0 6-13,0 0-6 14,0-2 7-14,0 2-4 0,0 0 2 13,0 0 6-13,0 0 0 20,0 0-7-20,0 0 2 0,0 0 0 12,0 0-4-12,0 0 2 14,0 0-2-14,0 0-4 14,0 0 5-14,0 0-1 13,0 0-1-13,0 0 1 14,0 0 0-14,0 0-3 13,0 0 8-7,0 0-2-6,0 0 1 14,0 0-1-14,0 0 1 13,0 0-3-13,0 0 0 14,0 0-2-14,7 0 1 14,3 0 2-14,4 0 3 13,-3 0 1-13,3 0-9 14,-3 0 5-9,0 2-1-5,3 0 0 0,-4 0 0 13,4 0-1 2,1 0 2-15,1 0-2 13,2 2 5-13,2 0-6 14,3 0 5-14,-2 2-6 0,2-1 3 12,-1 0 0-12,-2-1-1 14,2 0 2-8,3 2-4-6,0-4 8 13,2 3-7-13,-3 0 7 14,0-1-10-14,-1 0 5 13,-1 1 0-13,-5-3 2 14,2 0-1-14,-1 1-1 14,-5 2 1-14,3-1-5 13,-1 3 9-7,1 0-7-6,-1 3 7 14,3 0-9-14,2 0 5 13,2 0-1-13,1-3 0 14,4 2 0-14,0-4-2 13,1 1 5-13,8-5-1 14,0-1 2-14,1 0-6 14,5 1 4-9,-1 2-3-5,1-1 1 0,-1 0 0 13,3 3 0-13,0-2 0 13,8 1-3-13,4-2 7 14,8-2-5-14,3 0 7 14,7 0-9-14,-1 0 5 13,-1 0-2-13,-3 0 0 14,-3 0 0-9,-1-2-1-5,0-2 4 14,-3 1-2-14,0 0 4 14,3 1-7-14,5 0 4 13,-2 0-3-13,1 2 1 14,1-3 0-14,-1 3 0 14,0-1 0-14,5-3-1 13,-1 0 7-7,2 0-6-6,6 2 3 13,-7-3-6-13,-7 3 4 14,-3 2-1-14,-4 0 0 14,3 0 0-14,6 0-4 0,5 0 9 12,8 0-7 3,2 0 8-15,3 0-12 13,-2 0 8-7,-2 0-3-6,1-5 2 0,-3-4-1 13,1 2 0-13,-2 1 3 13,-4 1-2-13,-2 0 2 14,4 1-3-14,2-1 5 14,2 4-5-14,8-3 1 13,-3 0-2-13,-2-2 1 14,-1-3 0-9,-2 4-2-5,3-6 5 14,4 6-4-14,1-1 7 14,-1-1-11-14,2 2 9 13,-4-2-8-13,3 4 4 14,-1-4 0-14,-5 3 0 13,3-2 3-13,-2 2-8 14,-5-2 11-8,-2 0-7-6,0 0 5 13,0 2-5-13,7 0 2 14,6-2-1-14,2 1 0 13,6-2 2-13,-3 0-6 0,-2-4 8 13,3-1-7-13,6 1 8 14,0-1-10-14,-1-1 8 13,-4 3-5-7,-2-2 2-6,0 1 0 13,0 4 0-13,-3-1-1 14,-6 0-5-14,-2 5 12 14,-5-4-8-14,1 3 7 13,1 0-9-13,10-4 6 14,1-1-2-14,-1 2 0 14,-1 1 0-9,-4 2-1-5,-1 1 4 14,1 2-7-14,0 1 8 13,-2 0-8-13,-4 0 5 14,-8 0-3-14,-4 0 2 14,-7 0-1-14,-2 0 1 13,1 0 0-13,-1 0-6 0,4 0 14 19,2 0-13-19,-2 0 9 14,-3 0-8-14,-9 0 4 0,0 1-1 13,-3 4 1-13,-2 1 0 13,2 3-1-13,-5 2 2 14,3 1-1-14,3 0 0 14,-2-1 0-14,2 1 5 13,2-3-9-7,-2 1 4-6,-1-3 0 13,-3 0 0-13,0-1 3 14,-2-2-7-14,1 0 9 14,3-2-4-14,2 4 3 13,3 0-8-13,-2 0 4 14,1-1-1-14,-3 4 1 13,-3-3 0-7,-3-1-4-6,-1-4 8 14,-6-1-5-14,-3 0 3 13,-2 0 2-13,-4 0-2 14,-2-4 3-14,-3-1-2 13,-7-1 2-13,-1 3-4 14,-3-1 1-14,-2 4-4 0,-2-2 7 13,2 2-8-8,-5 0 6 10,0 0-6-15,-4 0 1 0,0 0 1 13,0 0 1-13,0 0 0 13,0 0-1-13,0 0 3 14,0 0 3-14,0 0-2 13,0 0 10-13,0 0-10 14,0 0 5-8,0 0-6-6,0 0 3 13,0 0-5-13,0 0 1 14,0 0-7-14,0 0 12 13,0 0-10-13,0 0 8 14,0 0-8-14,0 0 2 14,0 0 2-14,0 0 0 13,0 0-1-7,0 0 0-6,0 0 2 13,0 0-1-13,0 0 1 0,0 0 1 13,0 0 4 2,0 0-9-15,0 0 3 0,0 0-1 12,0 0-4-12,0 0 5 14,0 0-1-14,0 0 5 14,0 0-6-9,0 0 12-5,0 0-12 14,0 0 4-14,0 0 0 13,0 0-1-13,0 0 1 14,0 0-2-14,0 0 3 14,0 0-2-14,0 0 1 13,0 0-1-13,0 0 2 14,0 0-6-9,0 0 3-5,0 0 0 14,0 0 0-14,0 0 3 14,0 0-9-14,0 0 12 13,0 0-10-13,0 0 8 14,0 0-7-14,0 0 6 14,0 0-5-14,0 0 4 13,0 0-2-7,0 0 0-6,0 0 0 13,0 0 0-13,0 0 3 0,0 0-5 13,0 0 6-13,0 0-6 14,0 0 2-14,0 0 0 13,0 0 0-13,0 0 1 14,0 0-5-14,0 0 8 13,0 0-8-7,0 0 9-6,0 0-10 14,0 0 5-14,0 0 0 13,0 0 0-13,0 0-3 14,0 0 3-14,0 0-1 14,0 0-3-14,0 0 8 13,0 0-8-13,0 0 3 14,0 0-2-9,0 0 3-5,0 0 0 14,0 0 0-14,0 0 0 14,0 0-3-14,0 0 6 13,0 0-3-13,0 0 9 14,0 0-16-14,0 0 8 13,0 0-2-13,0 0-1 14,0 0 1-8,0 0 0-6,0 0 1 13,0 0-2-13,0 0 4 14,0 0-4-14,0 0 4 0,0 0-4 13,0 0 1-13,0 0 1 13,0 0 0-13,0 0 1 14,0 0-6-14,0 0 11 13,0 0-8-7,0 0 5-6,0 0-6 14,-2 0-1-14,2 2-1 13,0 2 4-13,0 0-4 14,0-2 5-14,0-2 0 13,0 3-1-13,0-3 2 14,0 0-2-14,0 1 5 14,0 1-7-9,0-2 5-5,0 2-2 14,0 1 0-14,0 0 0 13,0 1-3-13,0 3 8 14,0-2-10-14,0 1 11 14,0 1-12-14,0-2 6 0,0-1 0 12,0 2 0-12,0-2 0 14,0-4-2-9,0 3 4-5,0-3-4 14,0 0 4-14,0 0-2 14,0 0 1-14,0 0-2 13,0 0-5-13,0 0 3 14,0 0 0-14,0 1 0 14,-2 2 0-14,0 0 6 13,-4 4-2-7,1-2 3 8,0 1-8-14,1-2 3 0,-1 2 0 13,1 1-4-13,-5-2 2 14,2 3 1-14,0-1-11 13,3-4 11-13,0 1-11 14,-1 1 11-14,1 0-25 14,-5 4 9-9,-2 1-13-5</inkml:trace>
    </iact:actionData>
  </iact:action>
  <iact:action type="add" startTime="44168">
    <iact:property name="dataType"/>
    <iact:actionData xml:id="d8">
      <inkml:trace xmlns:inkml="http://www.w3.org/2003/InkML" xml:id="stk8" contextRef="#ctx0" brushRef="#br0">7492 7800 3 0,'0'0'0'1,"0"0"2"13,0 0 2-13,-2 0-8 14,2 0 5-14,0 0-2 13,0 0-1-7,0 0 0-6,0 0 2 14,0 0-1-14,0 0 1 13,0 0 0-13</inkml:trace>
    </iact:actionData>
  </iact:action>
  <iact:action type="add" startTime="44312">
    <iact:property name="dataType"/>
    <iact:actionData xml:id="d9">
      <inkml:trace xmlns:inkml="http://www.w3.org/2003/InkML" xml:id="stk9" contextRef="#ctx0" brushRef="#br0">7492 7800 0 0,'83'30'0'6,"-64"-24"0"-5,-1 0 1 14,0 1 2-14,2-2 2 13,-2-1-2-13,4 1 1 14,2-3-3-14,5 0 4 14,5-1-3-14,7-1 2 13,7 0-1-13,10 0-1 14,4 0 6-14,5 0-7 4,3 0 5-4,-1-8-2 14,0 4-2-14,-3-2-2 14,6-2 2-14,-3 2-2 13,4 0 4 2,1 0-2-15,0 1 2 13,0 2-4-13,1 1 5 0,-1 2-9 13,-1 0 4-7,-2 0 0-6,1 0 0 13,3 0 0-13,0 0 0 14,-2 0 2-14,-2 0-2 14,1-2 0-14,3-2 4 13,1 3-2-13,4-2-1 14,1 3-1-14,-3-2 0 13,2 2 0-7,0-2 0-6,3 0-5 14,6 0 10-14,-1-1-7 13,4 0 7-13,2 1-9 14,-4-2 5-14,-2 4-1 0,1 0 0 12,-4 0 0 3,-2 0 0-15,-1 0 1 14,-4 0 1-14,-4 0-1 4,-1 0 2-4,0 0 1 14,6 2-3-14,8 2-1 14,2-1 1-14,5-3-2 13,-3 0 2-13,-2 0-4 14,5 0 6 0,-1 0-4-14,1 0 6 0,-1-5-9 13,-3-2 5-7,-1 1-2-6,-4 1 2 13,0 3-1-13,2 2 0 14,-1 0 2-14,5 0-4 13,-2 0 4-13,3 0-4 14,4 0 5-14,7 0-6 14,-1-4 2-14,3-2 1 13,-7 0 0-7,-9 0 0-6,0-2-3 13,-4 2 6-13,-5-2-4 14,-4-1 6-14,-5 8-9 0,-8 1 4 13,-5 0 0-13,-5 0-1 13,-4 0 1-13,0 0-1 14,-5 4 2 1,2 0-1-15,-9 0 1 4,-6-1-1-4,-2-3 3 14,-6 3-5-14,-3-3 2 13,-5 3 0-13,2-3 0 14,-7 1 3-14,1-1-3 14,-1 0 3-14,-6 0-4 13,2 0 6-13,-1 0-9 14,-1 2 4-9,0 0-1-5,2 0-1 14,-2 0-2-14,-2 3 3 14,0-5-1-14,0 0 2 13,-2 0 0-13,0 0 6 0,0 0-4 13,0 3 3 1,0-3-5-14,0 0 1 0,0 0-1 13,0 2-1-7,0 0-2-6,0 0 1 13,3 1-3-13,-3 2 6 14,2-1-2-14,2 0 2 14,-2 0-1-14,0 0 0 13,2 0 0-13,0-2 0 14,-2 0 3-14,0-2-2 13,0 0 0-7,-2 3 3-6,0-3 1 14,0 0-7-14,0 0 4 13,0 0-2-13,3 2 0 14,-1-1 0-14,0 1-3 13,2 0 7-13,0 0-5 14,2 4 6-14,-2-4-10 14,3 4 7-9,-3-3-3-5,0-2 1 14,0 3 0-14,1-4 0 13,-2 3 1-13,-1-2-3 14,0-1 4-14,3 2-4 0,1-2 5 13,3 2-5 1,2 2 3-14,0-1-1 0,3 0 0 19,1 4 0-19,1-3-4 14,6 1 8-14,-2-3-6 0,7 3 7 13,0 0-9-13,4-1 5 13,5 0-1-13,3 0 0 14,9 0 0-14,0-2-2 14,4 0 4-14,2 0-6 13,-3-2 8-7,6 3-6-6,3-3 5 13,6 0-5-13,5 0 2 14,4 0 0-14,6 0 0 14,4 0 1-14,0 0-6 13,-2-3 10-13,0 1-7 14,-6 2 7-14,-4 0-9 13,-4 0 4-7,-2 0 0-6,0 0 0 14,-3 0 0-14,-1 0 0 0,-1 0 1 12,0-2-2 3,1-1 2-15,1-1 0 0,-1-3 4 12,-1 3-9-12,3 1 4 14,-2-1 0-14,4 4 0 14,-3-3 0-9,-2 3-4-5,1 0 9 14,4-2-8-14,1 0 8 14,4-1-10-14,-1-4 6 13,-4 1-2-13,1 2 1 14,-6 1 0-14,0 0 0 13,-1 3 1-13,-7 0-3 14,5 0 4-8,-6 0-3-6,5 0 4 13,-2 0-5-13,0 0 2 14,-2 0 0-14,-1 0 0 13,-2 0 1-13,-1 0-4 14,-6 0 7-14,-2-6-2 14,-4 2 4-14,-4 3-9 13,-1-4 6-7,-6 1-1-6,-2 2-1 13,-6 1 2-13,-3-2-3 0,1 1 2 13,-3 0 1 2,-1 0-1-15,-1 0 2 0,-3 2 1 12,-7 0-4-12,0 0 0 14,-2-1 2-14,0 1-3 14,0 0 1-9,0 0 1-5,0 0 2 14,0 0 7-14,0 0-10 13,0 0 11-13,0 0-8 14,0-7 9-14,0 1-11 14,0-2-1-14,0 2-2 13,0 2 3-13,0-2-6 14,0 2 10-9,0-1-8-5,0 2 5 14,0-1-6-14,0 0 2 14,0 1 1-14,0-3 1 13,0 6 2-13,0 0-6 14,0 0 10-14,0 0-7 0,0 0 5 12,0 0-10-12,0 0 3 14,0 0 0-8,0 0-2-6,0 0 3 13,0 0 1-13,0 0-3 14,0 0-2-14,0 0 10 14,0 0-7-14,0 0 8 13,0 0-11-13,0 0 6 14,0 0-2-14,0 0 1 13,0 0 0-7,0 0-2-6,0 0 5 14,0 0-6-14,0 0 9 13,0 0-12-13,0 0 8 14,0 0-3-14,0 0 1 14,0 0 0-14,0-3 0 13,0-5 2-13,0-2-5 14,0-2 9-9,-2-1-9-5,0 1 10 14,-1 1-13-14,1-4 6 14,0 2 0-14,0-1 0 0,-3 0 2 12,2-3-7-12,-1 2 10 14,-4-1-14-14,-1-1 13 13,-1 2-8-13,0-2 8 14,-3 0-5-8,-1-2 2-6,-5 1-2 13,6-2 1-13,-5 0-2 14,1 0-2-14,-1 1 8 13,-4-2-11-13,0 3 17 14,-5-1-20-14,-2 2 10 14,0 3-1-14,-2-1-2 13,-3 3 3-7,-3 1-3-6,-9-1 9 13,-2 1-12-13,-4-1 11 14,-3 3-9-14,-4-4 4 14,1 0 0-14,0-3 0 13,-4 1-1-13,0-3 0 0,-5 3 1 13,-4 1-2-13,-3-3 8 20,-4 5-8-20,0 1 6 0,0 2-8 13,-2 4 2 1,-3 0 0-14,-2 2-1 0,-6 0-3 13,2 1-8-13,-3 2 14 14,3-1-5-14,5 1 8 13,-3 0-7-13,-2-3 3 14,-3 0 1-9,1 3 0-5,-5-1 4 14,5 1-4-14,0 0-3 14,-1 0 3-14,1 0 0 13,-3 0-3-13,3 0 7 14,2 7-8-14,4-4 4 14,2 1 0-14,5-2 0 13,4 0-1-7,-1 1-3-6,3-2 8 13,5 1-2-13,9 0 1 14,7 0-6-14,4-2 3 0,2 2 0 13,3 1-2 1,3-1 2-14,-2-1-2 0,-1 3 1 13,0 1-5-13,-1-2 11 20,1 2-11-20,-1-2 10 0,1 1-8 13,4-2 3-13,-1 2 1 13,-4 2 0-13,3-2 0 14,-1 4-1-14,3-1 3 14,1 0-4-14,1 2 4 13,3 1-3-13,0 2 2 14,1-1-2-9,-2 2 0-5,5-1 0 14,-2-1 1-14,3 1 0 14,1 0-5-14,0 0 10 13,0 1-5-13,0-1 4 14,3 0-6-14,4 0 2 13,4-1 0-13,0 4-1 14,7 2 1-8,-1-5-3-6,3 2 6 13,2-1-10-13,3-1 9 14,2 2-7-14,0 0 2 0,0 0 1 13,7 2-2-13,8 0 1 13,6 2 3-13,6 1 0 14,6-3 0-14,2-1 5 20,5 3-5-20,1 0 4 0,3 0-7 13,-2 1 3-13,3-3 0 13,-1 2 0-13,1-1 0 14,2 2 0-14,2-1 4 13,5 0-3-13,6 0 0 14,0-4-1-14,5 3 0 14,1-5 0-9,3-3 0-5,-1 2 4 14,1-4-4-14,0 1 1 14,-3 0 4-14,6-2-4 13,4 0 2-13,2 0 2 14,7 0-8-14,1-2 5 13,-1-3-2-13,0-1 0 0,4 0 0 20,2 0 0-20,3 0 1 13,0 0-2-13,-7 0 5 0,0 0-6 13,-8 0 5-13,-2 0-6 13,-4 0 5-13,-1 0-2 14,-1 0 0-14,-3 0 0 14,0 0-4-14,-3 0 9 20,-3 0-5-20,3 0 4 0,-3 0-7 12,0 0 5-12,3 0-2 14,-1 0 0-14,-3 0 0 14,-3 0-1-14,-5 0 2 13,-1 0-3-13,1 3 4 14,-2-3-4-14,5 0 5 14,0 0-5-9,2 0 2-5,-3 0 0 14,-1-6 0-14,-3-2 1 13,-1 0-7-13,-2 1 12 14,-1 0-6-14,-3 0 4 0,-1 2-8 13,-3 3 4-13,-2 2 0 13,-5 0-1-13,1 0 0 20,-5 0 1-20,-5 0-2 14,1 0-1-14,-8 2 6 0,2 3-6 13,-3-2 7-13,-3-1-5 13,5 2 1-13,-3 2 0 14,5-2 0-14,3 0 2 13,-2-1-4-13,8-2 4 21,0-1 1-21,3 0 2 0,-1 0-8 12,0 0 4-12,2 0-1 14,1 0 0-14,-5 0 0 14,0 0-1-14,-5 0 3 13,-1 0-3-13,-3 0 2 14,-2 0 0-14,-2 0 6 13,-8 0-5-7,-1 0 0-6,-7 0 7 14,0 0 4-14,0 0-6 0,0 0 12 12,0 0-17 3,0 0 2-15,0 0-4 0,0 0-2 12,0 0-15-12,0 0 0 14,0 0-13-14,0 0-13 14,0 4-3-9</inkml:trace>
    </iact:actionData>
  </iact:action>
  <iact:action type="add" startTime="49600">
    <iact:property name="dataType"/>
    <iact:actionData xml:id="d10">
      <inkml:trace xmlns:inkml="http://www.w3.org/2003/InkML" xml:id="stk10" contextRef="#ctx0" brushRef="#br0">6404 8767 4 0,'13'0'2'1,"3"0"2"13,6 0-3-13,8 0 1 14,9-2 1-9,11-2-2-5,12-4 0 14,7-1 1-14,6 0 6 14,4-2-8-14,-1 2 11 13,-3 1-11-13,-1 1 4 14,4 2-2-14,0-1 0 13,9-1 0-13,4 0 5 14,8 0-6-8,1 0 2-6,14-4 1 13,4 1-2-13,7-3 9 14,2-1-8-14,-3-1 10 13,-1 6-11-13,-3 0 3 14,3 3-3-14,-7 2-2 14,0 0 0-14,-5 2 4 13,3 2-4-7,0 0 6-6,2 0-11 0,-3 0 7 13,5 0-2-13,7-2 0 13,0-2 2-13,2 3-2 14,-4-4 2 0,-1-1-4-14,-1 3 5 0,1 0 0 13,-6 1 1-13,-3 2-7 14,-1 0 3-9,-4 0 0-5,-2 0 0 14,-4 0 0-14,-1 0-4 13,-3 0 8-13,2 2-5 14,1 1 5-14,4-1-7 14,-3-2 5-14,1 0-4 13,-5 0 3-13,4 0-1 14,1 0 0-9,-3 0-1-5,-2 1-5 14,-9 5 12-14,-4 0-10 14,-2 2 9-14,-6 0-10 13,0 0 4-13,-4 0 1 14,-3 0 0-14,-2-2 0 14,-1 0-2-14,-2-1 4 13,3-2-1-13,2 1 3 5,-1-2-8-5,6 1 8 13,-3 1-8-13,-3-3 7 14,0 2-6-14,-4 0 3 14,-2-1 0 0,1 3-5-14,3-3 13 0,0 0-13 13,2-2 11-13,-2 0-11 14,-4 0 6-9,-9 0-1-5,-6-9 0 14,-6 1 0-14,-8 0-1 13,-6 2 7-13,-5 3-7 14,-7 1 4-14,-6-1-6 14,-3 3 3-14,-5 0 0 13,-2 0-5-13,0 0 0 0,0 0-1 19,0 0 6-19,-2-2 5 14,-9-2 1-14,-5 1 13 14,-3-4-17-14,-8 3-3 0,0-2 2 12,-2 0-1 3,-7 2 0-15,1 0 0 13,-8 0-1-13,-1 2 2 0,-6 0-3 13,-5 0 6-7,-4 2-8-6,-3 0 6 13,-5 0-4-13,-4 0 2 14,-5 0 0-14,-8 0 0 14,-5 2 1-14,-5 5-7 13,0-4 12-13,0 1-7 14,1 0 3-14,-5 0-4 13,-4 2 2-7,-6 0 0-6,0-1 0 14,-2-3-2-14,0-1 0 13,2 1 4-13,-2-2-2 14,2 2 2-14,-2-2-2 13,8 0 2-13,-4 2-4 14,2 1 2-14,-3 1 0 14,2-1 0-9,6-1-4-5,9-2 0 14,-1 0 8-14,-6 0-8 0,1 0 6 12,-4 0-4-12,2 0-1 14,-5 0 3-14,1-2 0 14,-3 0 0 0,-2-1-1-14,2 1-2 0,1-3 0 13,2 3 6-8,3 0-3-5,-3 1 2 14,6-1-4-14,7-3-1 14,4 1 2-14,9-2 1 13,2 2 0-13,3-2-2 14,0 2 5-14,-5 1-4 14,5-2 7-14,-1 3-12 13,3 0 7-7,0 0-2-6,5 2 0 13,1 0 0-13,1 0 1 14,-1 0-5-14,3 0 3 0,-1 0 4 13,2 0-4 1,-1 0 3-14,0 0-1 0,2 0 1 13,-5 0 0 1,3 0 0-14,2 0 0 5,-2 0 1-5,2 0 0 14,4 0-4-14,5 0 9 13,5 0-14-13,4 0 9 14,1 0-2-14,8 0 0 13,0 0 0-13,2 0-1 14,2 0 7-14,1 0-7 14,1 0 3-9,3-1-1-5,-1-4 0 14,2 1-1-14,0-1 2 14,3-2-1-14,1 2 0 13,-2-4 0-13,4 5 5 14,-3-3-6-14,3 2 5 13,1-2-2-13,1 7-5 0,1-5 3 20,2 5-1-20,1 0 0 0,2-2 0 12,0 2-1-12,5 0 2 14,0-2-1-14,0 2 1 13,2 0-1-13,0 0 3 14,0 0-5-14,0 0 2 14,0 0-1-14,0 0 0 13,0 0-2-7,0 0-1-6,0 0 8 13,0 0-3-13,0 0 2 14,0 0-6-14,0 0 3 14,0 0 0-14,0 0-4 13,0 0 3-13,0 0-1 14,0 0-1-14,0 0 2 14,0 0 2-9,0 0 2-5,0 0 1 14,0 0-6-14,0 0 2 13,0 0 0-13,0 0-2 14,0 0 2-14,0 0-4 14,0 0 10-14,0 0-6 13,0 0 4-13,0 0-3 0,0 0 0 19,0 0 1-19,0 0 2 0,0 0-1 13,0 0 1-13,0 0-2 14,0 0 5-14,0 0-7 13,0 0 6-13,0 0-2 14,0 0 1-14,0 0-2 14,0 0 4-14,0 0-1 13,0 0-6-7,0 0 1-6,0 0 5 13,-3 0-9-13,3 0 7 14,0 0-8-14,0 0 4 14,0 0-1-14,0 0 1 13,0 0 0-13,0 0-2 14,0 0 5-14,0 0-7 13,0 0 8-7,0 0-8-6,0 0 8 14,0 0-8-14,0 0 5 13,0 0-2-13,0 0 1 14,0 0-1-14,0 0-4 0,0 0 10 12,0 0-9 3,0 0 10-15,0 0-12 0,0 0 6 13,0 0 0-8,0 0-1-5,0 0 1 14,0 0-1-14,0 0 2 14,0 0-4-14,0 0 6 13,0 0-4-13,0 0 5 14,0 0-7-14,0 0 3 13,0 0 0-13,0 0 0 14,0 0 0-8,0 0-2-6,0 0 7 13,0 0-8-13,0 0 7 14,0 0-8-14,0 0 3 13,0 0 1-13,0 0-1 14,0 0 1-14,0 0-1 14,0 0 1-14,0 0-7 0,0 0 14 19,0 0-14-19,0 0 9 13,0 0-4-13,0 0-1 0,0 0 2 13,0 0-1-13,0 0 2 14,0 0-4-14,0 0 8 13,0 0-5-13,0 0 5 14,0 0-8-14,0 0 5 14,0 0-2-9,0 0 1-5,0 0 0 14,0 2 0-14,3 0 0 13,-1 1-5-13,0-1 10 14,0-2-13-14,-2 0 7 14,2 0 0-14,-2 0 1 13,0 0 0-13,2 0 4 14,-2 0-4-9,0 0 1-5,0 0 4 14,0 0-1-14,0 0 1 14,0 0-5-14,0 0 0 13,0 0-2-13,0 0-4 0,6 3-3 13,0 3-1-13,3 2-6 14,4-2-18-14,-2-6-65 13</inkml:trace>
    </iact:actionData>
  </iact:action>
  <iact:action type="add" startTime="53900">
    <iact:property name="dataType"/>
    <iact:actionData xml:id="d11">
      <inkml:trace xmlns:inkml="http://www.w3.org/2003/InkML" xml:id="stk11" contextRef="#ctx0" brushRef="#br0">15886 2885 62 0,'10'18'76'15,"-6"-9"-62"-14,-4-9-14 14,11 0-8-14,12 0-6 13,-8 0 9-7,7 0-8-6,3 0-7 14,-2 0-34-14,3 0 23 13,-8-7 24-13,-2-7 7 14,-8 2 0-14,-3 2 4 13,-3-2 15-13,0 0-18 0,2-2-1 13,2-4-11-13,-2 1-2 20</inkml:trace>
    </iact:actionData>
  </iact:action>
  <iact:action type="add" startTime="54099">
    <iact:property name="dataType"/>
    <iact:actionData xml:id="d12">
      <inkml:trace xmlns:inkml="http://www.w3.org/2003/InkML" xml:id="stk12" contextRef="#ctx0" brushRef="#br0">16038 2671 13 0,'-29'-16'3'1,"-4"-3"17"13,-3 2-11-13,1-1 6 14,-3 0-7-14,1-1-1 13,4 1 7-7,0-2-10-6,-1 0 4 14,-1-2-4-14,-5-2-8 13,-3-1 5-13,-1-1-3 14,-1 1 3-14,-3-1-1 13,-6-1 0-13,-9 3 0 14,-3 1-2-14,-11 5 4 14,-2-1-4-9,-4 3 8-5,-4 5-10 14,0 1 4-14,0 1 0 13,-7-1-1-13,-4 4 0 14,-4 1 1-14,-3-4 0 14,-1 4 1-14,-2-4 3 0,-2 0-7 12,2 0 8-12,0 1-5 20,6 0 0-20,2 3 1 14,1-2-1-14,4 2 2 14,-5 0-4-14,4 3 4 0,2 0-7 12,3 2 8-12,2 0-8 14,2 0 8-14,2 0-6 14,0 0 3-14,5 0 0 13,0 0 0-7,2 2 0 8,2 8-2-14,1 4 8 0,-2 4-11 13,4 3 8-13,-3-2-6 14,9 1-2-14,3 1 5 13,3-1 0-13,6-1 3 14,-3 0-6-14,2 1 8 0,2-3-4 19,-1 6 2-19,1 0-4 14,3 2 2-14,2-1-2 13,6-1 2-13,6 4-1 14,1-3 0-14,5 0 0 14,4 0-5-14,2 1 10 0,3-3-6 12,2 6 4-12,0-3-6 14,4 5 1-9,-1 0 1 10,1 2 1-15,1 5 0 14,-2-4-2-14,4 2 5 0,3 2-6 12,0-5 6-12,4 3-6 14,1 0 4-14,3-1-1 13,2 0 0-13,0-5 0 14,0 5-1-8,2 1 2 8,9 0-1-14,1 2 4 0,3-3-8 13,8 2 8-13,3 0-4 13,8 2 3-13,1 1-2 14,3-5-2-14,7 0 1 14,1-2-1-14,6-2 2 0,2 4 5 19,4-4-2-19,0 0-8 13,1 3 8-13,9-8-7 14,-4 1 3-14,5-1 0 14,5-3-1-14,3-1 5 13,6 0-9-13,9-2 11 0,-3 2-4 13,4-1 2-13,1 2-8 14,-1 4 4-9,3-1 0-5,0 0 0 14,-3 1 1 0,1-5-3-14,0 2 6 0,2-1-4 13,4-8 2-13,10-2-4 14,1-8 3-14,3-1-2 13,-1-3 1-13,4 0 0 14,-2 0 0-9,3-7 1-5,-4 3-7 14,-4 3 12-14,-2-1-10 14,2 2 9-14,-4-2-7 13,-3-3 3-13,-5 0-1 14,4-8 0-14,4-5 1 14,8-4-2-14,3-3 4 0,-1-7-3 12,0-3 3-6,0-2-5-6,-2-4 6 13,1-1-8 2,-1 0 4-15,-8 0 0 14,-9-4 0-14,-7 5 0 13,-13-1-2-13,-9 6 6 0,-10-2-6 13,-10 4 8-13,-12 0-10 13,-9 1 6-7,-7 5-2-6,-7 1 0 14,-9-1 1-14,-4-1-1 13,0 1 1-13,0-2-1 14,-6 2 4-14,-11-2-3 13,-8 0 3-13,-2-3-4 14,-4-2 2-14,-5-1-2 14,-1-2 0-9,-6 2 0-5,-4-1-1 14,-2 3 3-14,-3-2 4 13,-4-3-2-13,-1 4-3 14,-3-2-1-14,-5 2 0 14,-2 3 1-14,-4 0-1 13,-7 2 0-13,0 2-1 0,-5 2-1 13,-2 3 4-8,-2 4-4-5,-4 0 4 14,-7 4-6-14,-2-2 6 14,2 3-2 0,2-2 0-14,2 2 1 14,-2 0-4-14,-4-2 7 0,-3 2-8 13,3 0 13-13,0 0-14 13,4 2 10-7,3-3-5-6,2 3 0 13,1 3 1-13,5-1 1 14,7 2 2-14,1-2-3 14,5 4 1-14,-4 1-2 13,0 2 3-13,-2 3-3 14,-2 0 0-14,0 0-2 14,2 0 2-9,5 0 0-5,-1 5-4 14,0 2 10-14,0 1-9 0,-3 0 12 12,-4 0-17-12,-2 2 10 14,2 0-2 1,-2 0 0-15,-2 2 2 13,0 2-4-13,1 1 4 0,-1-1-6 13,2 9 8-8,8-2-8-5,-1 6 8 14,7 1-9-14,5 0 6 14,1 5-2-14,-2-4 1 13,4 4 0 2,4-3-4-15,-1 0 9 0,11 0-9 13,3 0 7-13,5-2-6 13,4 2 3-7,2 0-1-6,1-2 1 13,1 2-2-13,4 0 1 14,0 2 2-14,4 3-4 14,0-1 8-14,3 2-10 13,7-1 5-13,3 2-1 14,6-2-4-14,4 4 4 13,0-3-5-13,0 2 6 5,12 1-3 10,7-4 6-15,4 3-7 0,3 1 8 12,1-1-7-12,5 0 7 14,3 0-6-14,3-2 2 14,7 3 0 0,1-2-2-14,3 0 4 0,7 0-4 13,5-2 6-8,1-3-8-5,5-2 6 14,1-5-4-14,4 0 4 14,-1-3-2-14,7-5 0 13,5-2 0-13,8-3 3 14,7-2-2-14,3-2 3 13,5 2 1-13,0-1-5 14,2-2 3-8,4 0-5-6,-2 2 4 13,-4-1-2-13,-6 0 0 0,1 0 1 13,6-2-4-13,0-2 6 13,2-1-4-13,-2-2 2 14,2-1-2-14,3 0 1 14,6 0 0 0,-2 0 0-14,-2 0 0 5,-8-1-3-5,0-4 6 14,-4-1-6-14,-4 0 9 13,-3-2-9-13,-3-1 4 14,-7-3-2-14,2-9 2 13,-2-1-1-13,4-4 0 14,2-4 3-14,3 0-7 14,2-1 9-9,-1-1-6-5,5-1 5 14,-1 0-8-14,-5-3 4 13,-5 2-1-13,-7-4-1 14,-6-4 4-14,-11-3-5 14,-10-1 7 0,-6-4-8-14,-13 3 10 0,-4-3-9 13,-9 4 6-13,-5 1-3 4,-4 3 2 11,-5 2 3-15,-5 2-2 0,-4-5 2 13,0 1-8-13,0 1 6 13,-6-4-4-13,-19 6 6 14,-2-4-6-14,-4 1 1 14,-4 2 0 0,-3-2 0-14,-7 0 0 5,-1-1-3-5,-6 1 6 13,-2 0-1-13,-2 3 3 14,0-2-9-14,-4 3 6 14,-4 1-4-14,-3 0 2 13,-2 5-1-13,0-3-1 14,-5 6 1-14,-1-1-2 13,-6 4 6-7,-8 2 0-6,2 1 1 14,0 2-8-14,3-1 3 13,3-1 1-13,-1 5 0 14,-3 2 0-14,-7 3-6 13,-1 2 13-13,-1 3-10 14,1-2 9-14,-3 0-10 14,3 2 5-14,-3-3-2 4,-2-3 1-4,1 2 0 14,6 1-2-14,0 1 4 14,-1 4-6-14,-4 1 9 13,-1 5-4-13,-3 0 1 14,3 0-4-14,6 7 2 13,-3 5-1-13,8 1 0 14,-5-4 1-8,-6 5-2-6,5 0 4 13,-3 4-2-13,-1 2 2 14,-2 2-4-14,0 4 3 13,2-2-2-13,2 3 1 14,5-4 0-14,5 2 0 14,6 1 2-14,-1 2-3 13,10 2 5-7,3 4-3-6,3 1 4 13,5 0-10-13,4 3 4 14,8 2-2-14,3 2 2 0,6 0 0 13,3-2 0 1,1 3 1-14,6-6-3 0,0 1 7 13,2 1-8-13,2 0 6 14,2-2-5-9,1-1 3-5,3 2 0 14,1 1-1-14,3-1 0 13,1 2-3-13,3 3 8 14,5-4-5-14,2-1 5 14,2 1-8-14,0-2 4 13,0-1-1-13,0 0-5 14,8-2 4-9,8 1 0-5,2-2 4 14,4-2-7-14,1-2 10 14,4 0-8-14,1-3 3 13,1 0-2-13,2-3-8 14,3 0 3-14,6-3-16 14,4-5-6-14,10-4-10 0</inkml:trace>
    </iact:actionData>
  </iact:action>
  <iact:action type="add" startTime="65544">
    <iact:property name="dataType"/>
    <iact:actionData xml:id="d13">
      <inkml:trace xmlns:inkml="http://www.w3.org/2003/InkML" xml:id="stk13" contextRef="#ctx0" brushRef="#br0">9330 4345 11 0,'3'-15'15'1,"0"2"-4"13,-1 5-9-13,-2 0 6 0,2 3-5 19,0-2-6-19,0 2-1 14,3 0 3-14,-1 1 0 0,-2-1-1 13,5-2 2-13,-2 1 0 13,-1 4 0-13,-2 2 3 14,-2 0 3-14,2 0-5 13,-2 0 8-13,0 0-9 14,0 0 5-8,0 0-1-6,0 0-2 13,0 0 12-13,0-2-4 14,-6-4 21-14,-8 0-30 14,-3-6-1-14,-4 1 1 13,-3-2-1-13,-3 0 0 14,-2 1 1-14,-2-1-1 13,-3 0 1-7,1 0-3-6,0 1 6 14,-3 0-8-14,1 1 10 13,-4 4-10-13,4-4 6 14,-3 4-2-14,2-1 0 13,-1-3 2-13,-6 6-6 14,1-4 8-14,-5 2-6 14,-5 0 9-9,-1-2-14-5,-7 4 9 0,-5-1-2 13,-2 0 0-13,2 2 0 14,1-1 0-14,4 2 0 13,-3 0-6-13,1 2 12 14,2 1-8 0,-1 0 4-14,8-2-4 14,4 0 4-14,8 1-4 4,4 1 2-4,6 0 0 14,2 0-3-14,2 0 6 14,0 0-6-14,5-3 9 13,0 3-7-13,1-4 3 14,4-2-2 1,-3 2 0-15,1-2 2 0,0 4-4 12,-1 2 4-6,-3 0-6-6,-4 0 6 13,-1 0-9-13,-3 5 10 14,-3 7-6-14,-2-1 0 14,5 1 3-14,-4-1 0 0,1-4 0 12,3 1-1 3,0-2 3-15,0 2-3 14,2-4 4-14,-3 2-5 4,1-1 4-4,2-2-4 14,0 3 2-14,0 1 0 13,0 1-1-13,-4 2 0 14,-3 2-3-14,-4-2 8 14,-2 1-8-14,0 2 10 13,1-1-11-13,3-1 5 14,3 4 0-9,-1-3-1-5,7 0-1 14,2-2 2-14,5-2 0 14,-1 1-4-14,4 0 9 13,-2 1-10-13,1 2 6 14,-2 4-3-14,2 0 2 13,0-2-1-13,2 2 1 14,2 0-2-8,1 3-2-6,-3-2 8 13,3 1-8-13,-3 2 7 0,-1 1-6 13,6-2-1 2,3 2 2-15,-2 1-5 0,1 0 4 12,3-2 2-12,-2-2-1 14,8 0-1-14,-3-2 6 13,5 2-6-7,0 2 6-6,0 1-6 14,0 0 3-14,0-1 0 13,0 2 0-13,0 0 0 14,0-2-4-14,0 0 8 14,0 1-6-14,5-3 6 13,1 1-8-13,6-1-1 14,-1 3 5-9,5-4-7-5,1-1 2 14,1 2 5-14,3 1 0 14,0 1-1-14,2-2 4 13,-1-2-6-13,3-2 4 14,-1 1-2-14,5-1 2 13,0-2 1-13,0 3-2 14,0-3 1-14,0 4-4 5,4-1 8 9,1-2-6-14,-1 6 7 0,1-5-11 13,2 3 5-13,-3 1 0 13,5-2 0-13,-1-1 0 14,2 0 0-14,1-4 0 14,0-1 0-14,-3 2 0 13,2-5 1-7,-1 4 0-6,-1-2-2 13,4 0 1-13,-3 1-1 14,-3-3 1-14,-1 1 0 14,-1 3-2-14,2-3 5 13,4-3-5-13,1 4 7 14,0-4-10-14,3-2 6 14,-1 1-1-9,-1 0 0-5,0 0 0 14,-3 1-1-14,0-2 4 13,2 1-3-13,-2 1 2 14,4-5-2-14,-1 0 3 14,5 3-5-14,3-1 4 13,2 0-2-13,7-2 0 0,-4 0 0 13,0 0-2-8,-3 0 7-5,-2 0-5 14,2-4 6-14,5-6-11 14,-1 0 8-14,-1 0-4 13,-1 0 2-13,-3 1 1 14,0 2-2-14,2-3 0 13,2 2 4-13,0-2-3 14,0 0 4-8,2-1-1-6,2 4-8 13,0-1 5-13,3-3-2 14,-1 1 1-14,-4 2-1 14,-3-3-3-14,-2-2 8 13,-4 1-4-13,-5-2 5 14,-1 0-9-14,-3 2 8 13,-3-2-4-7,-1 0 0-6,-1 2 0 14,-2 0 0-14,2 0 2 0,3-2-3 12,-2 2 3-12,0-2-2 14,-8-2 5-14,-6 0-7 13,-2-4 4-13,-3-4 0 14,-3-2 0-14,-3 0-2 14,-5-2 9-9,-2-1-6-5,-2 1 6 14,0 0-9-14,0 2 4 14,0 2 0-14,-2 0-4 13,-7 0 3-13,-5 0-1 14,-1 0-2-14,-3-2 1 13,-4 2-1-13,0-2 4 14,-5-2-1-8,-2 2 2-6,2-1-8 13,0 4 3-13,0-1 0 14,-2 2-2-14,-2 0 4 13,0 0-5-13,0 1 8 14,0 1-6-14,2 3 5 0,-3 0-8 13,-1 1 4 1,-2 2-1-8,1 0 1-6,-3 2 0 13,-2 1 0-13,1-4 0 14,-2 1-4-14,-2-1 8 0,-3 0-4 13,-2 1 5-13,-1-1-10 13,-4 4 7-13,-2-1-2 14,0-1 0-14,-5 4 0 14,1 1-4-9,-2 1 8-5,-2 3-9 14,-1 0 10-14,3 3-10 13,2 1 5-13,7 0-1 14,3-3 1-14,0 2 0 14,3-2-1-14,-1 2 4 13,-4 1-6-13,0-2 8 14,-2 2-7-9,3 0 5-5,4 0-6 14,0 0 3-14,1 0 0 14,-1 6-1-14,5 2-1 13,1 2-1-13,7 0 6 14,-1-2-4-14,4 4 5 0,2 4-8 13,0 0 5-13,3 2-4 20,-3-4 5-20,0-2-2 0,-2-4 0 12,0-2 0-12,-2-3-4 14,-3 2 10-14,-1-1-10 14,1 1 7-14,1 2-6 13,-2 1 3-13,3 0-1 14,-1-2 1-14,4 2-1 13,0-2-1-7,2-2 4-6,0 2-4 14,0 0 8-14,-2 2-12 13,0 3 8-13,-4 4-4 14,-5 2 0-14,-2 0 2 13,0-1 0-13,2-2-1 14,0 0-3-14,2 0 8 14,3-2-6-9,4 1 7-5,3-4-9 14,5 0 5-14,3 1-2 13,5-1 0-13,-3 1 0 0,5 1 0 13,1-4 2 2,0 4-5-15,1 1 8 0,1 0-8 12,-2 1 3-12,4 1-1 21,1 1-2-21,3 1 3 0,-2-2 1 12,4-1-4-12,0-1 0 14,0 1 8-14,0 1-11 13,0 0 12-13,0 3-10 14,0-3 3-14,0 4 2 14,0-4 0-14,2 3 0 13,2 1-1-7,5-2 4-6,0 3-8 13,2 3 10-13,2 0-10 14,1 3 3-14,1 2 2 14,3-1-3-14,-1-2 3 13,-2 0-3-13,3-2 1 14,-1-2-4-14,4-2 12 14,1 4-6-9,2-2 5-5,3 1-7 14,0 0 4-14,4-1-4 13,2 2 0-13,6 1 2 0,1-4-1 13,-3-1 6-13,3-1-7 14,-1 1 4-14,-4-4-4 13,-2 0 0-13,1-4 1 14,-5-2 1-9,0-1 0-5,2 0 0 14,2 0 2-14,1 0-2 14,3 1 3-14,2-3-2 13,-1 4 2-13,1 1-6 14,2 0 4-14,1 4-2 13,-2 1 1-13,3-3-3 14,-3 2 3-8,0 1 0-6,0-1 0 13,-2-2 2-13,4 2-2 14,3-2 2-14,-1 0-3 14,3 2 1-14,-2 0 0 13,-2 0 0-13,-2-2-1 14,5 1-3-14,-4-6 8 0,-3 4-6 19,6-3 7-19,-3-1-8 14,0 1 4-14,6-3-2 0,-1-1 2 12,1-4-1-12,6 0 0 14,4 0 0-14,0-10 1 13,0-4 0-13,0-1-1 14,-5 1 5-14,1 0-8 20,-5 4 5-20,-5-3-4 0,1 2 1 13,-3-3 1-13,3-2-3 13,0 0 7-13,-1 0-5 14,-1-2 7-14,-4-2-11 14,4 0 9-14,-3-1-4 13,-2-2 0-13,-3 0 4 14,-1 2-4-8,-5-1 0-6,-2 2 0 13,-1-1 0-13,-3 1 1 14,0-2 4-14,-2 1-8 13,0-4 4-13,3 1-1 0,-4-2 0 13,2-2 2 2,-4 0-6-15,0-2 9 0,0-3-5 19,-7-1 4-19,-2 3-7 13,-2-1 6-13,-7 4-4 0,0 3 1 13,0 1 0-13,0 6 0 14,-4 0 3-14,-10-1-3 13,-4 1 2-13,0-6-2 14,-2-1 2-14,-2 1-4 14,-3-2 2-9,3 0 0-5,-3 0 0 14,4 3 0-14,-2-4-4 13,-2 5 9-13,3 0-10 14,-2-3 10-14,-3 4-8 14,-2-1 5-14,0 1-2 13,0 3 0-13,-2 0 0 0,2 1 0 19,2-2 0-19,0 1 2 14,2 2-2-14,1 2 0 14,-2 0 4-14,-1 4-8 13,-2-3 4-13,0 1-1 0,-2 3 1 13,-3-2 0-13,1 2-3 14,-1 1 6-14,3-1-3 20,2-3 5-20,-3 3-7 0,1-3 4 12,-2 2-3-12,0 0 1 14,-1 0 0-14,1 2 0 14,0 0-1-14,-5 2-2 13,1-1 6-13,-2 2-3 14,1 1 1-14,0-1-2 13,0 4-2-7,-2 1 3-6,2 0-1 14,-5 0-1-14,1 0-1 13,-2 8 6-13,-5-2-5 14,-1-1 8-14,0 2-10 13,-6-1 6-13,4 2-4 14,-1 1 0-14,2 0 2 0,4-1-1 19,5 0 1-19,3-2-1 14,6 0 3-14,2-2-4 13,2 0 8-13,-3 4-11 0,1 2 10 13,0 2-7-13,2 0 2 14,2-2 0-14,1 0-4 13,-1-1 10-13,3 0-12 20,-5-1 12-20,0 0-12 14,-3 2 7-14,1 1-1 0,4-4 0 13,0 3-2-13,1-2 2 13,-1 0 0-13,-2 3-2 14,3-4 5-14,-1 0-4 14,-2 2 6-14,4-1-9 13,1-2 4-7,1 3 0-6,6-4 0 13,-2 4-1-13,7-4-1 14,-2 3 4-14,1 0-7 14,2-1 10-14,-1 0-10 13,4 4 5-13,-1-1-1 0,-1 2 0 13,2-1 1-13,-5 3-1 14,1-1 1-9,-5 2-4 10,-2 2 10-15,-1 0-7 0,3 0 6 12,-4-1-9-12,1 0 5 14,7-2-2-14,0 0 1 14,1-1 0-14,4 1-2 13,-3-5 4-13,1 3-3 14,4 0 6-9,-1 0-10-5,5 1 6 14,-2-1-3-14,-1 0 2 14,0 1 0-14,3 1 0 13,-2 0 0-13,2 0-6 14,0-1 13-14,-1-1-13 13,3-5 12-13,0 5-12 14,0-3 6-8,0 0-1-6,0 1 1 13,0 1 0-13,0 3-3 14,0 0 6-14,0 2-3 14,0-2 6-14,0 0-12 0,3 0 6 12,-1-5 0-12,2 5-4 14,5-5 2-14,-4-1-1 13,4-2-4-7,-5 0 5 9,0-3 4-15,3-2-3 0,-5 1 8 12,3 0-9-12,2 2 4 14,-3 0-2-14,0 2 0 13,0 1 0-13,3-2 0 14,-2 2 1-14,0 0-4 14,-3-1 8-9,2-2-10-5,0 0 8 14,1 0-6-14,-1 0 3 13,1 1 0-13,0 2 0 14,1-2 0-14,1 0-5 14,-1-1 10-14,-4 0-8 13,6 3 3-13,-4-2 0 14,2 5-13-9,3 1-1-5,3-1-20 14</inkml:trace>
    </iact:actionData>
  </iact:action>
  <iact:action type="add" startTime="74604">
    <iact:property name="dataType"/>
    <iact:actionData xml:id="d14">
      <inkml:trace xmlns:inkml="http://www.w3.org/2003/InkML" xml:id="stk14" contextRef="#ctx0" brushRef="#br0">10001 5259 0 0,'0'-2'3'6,"0"2"-3"-5,0 0 1 14,0 0-2-14,0 0-2 13,0 0 3-13,0 0 0 14,0 0 0-14,0 0 0 14,0 0 1-14,-2 0-2 0,0 0 4 12,-2 0-5 3,1 0 2-10,3 0-1-5,0 0 1 0,0 0 0 13,-2 0 0 2,2 0 1-15,-2 0-2 0,2 0 4 12,-2 0-6-12,0 0 3 14,0 0 0-14</inkml:trace>
    </iact:actionData>
  </iact:action>
  <iact:action type="add" startTime="74847">
    <iact:property name="dataType"/>
    <iact:actionData xml:id="d15">
      <inkml:trace xmlns:inkml="http://www.w3.org/2003/InkML" xml:id="stk15" contextRef="#ctx0" brushRef="#br0">10001 5259 3 0,'-62'-16'-2'1,"60"16"4"13,2-3-4-13,-2 3 2 14,2 0 0-14,0 0 2 13,0 0 0-13,0 0 0 14,0 0 2-8,0 0-4-6,0 0 2 13,0 0-1-13,0 0-1 14,0 0 2-14,0 0-2 13,0 0 1-13,0 0-6 14,0-2 10-14,0 2-10 0,0-3 4 13,0 3-3-13,0 0 4 20,0 0 0-20,0 0-1 0,0-2-2 13,0 2 0-13,0 0 3 13,0 0 0-13,0 0 0 14</inkml:trace>
    </iact:actionData>
  </iact:action>
  <iact:action type="add" startTime="75214">
    <iact:property name="dataType"/>
    <iact:actionData xml:id="d16">
      <inkml:trace xmlns:inkml="http://www.w3.org/2003/InkML" xml:id="stk16" contextRef="#ctx0" brushRef="#br0">10296 5267 1 0,'18'4'-1'1,"5"0"1"13,0-1 0-13,6-2 0 14,5-1 0-14,-1 0 0 0,1 0 0 12,0-4 0-12,-3-5 0 14,0 2 0-14,-2 4 0 14,-2-1 0-14,-6 1 0 20,4 1 0-20,-2 2 0 0,-4 0 0 12,4 0 0-12,-3 0 0 14,3 0 0-14,4 7 0 14,-2-4 0-14,4-3 0 13,3 0 0-13,-1 0 0 14,0 0 0-14,-2 0 0 14,0 0 0-9,-2 0 0-5,0 0 0 14,0-1 0 0,-3-1 0-14,1 0 0 0,-1 2 0 13,3 0 0-13,2 0 0 14,4 0 0-14,6 0 0 13,-2 0 0-13,1 0 0 14,4 0 0-9,-1 4 0-5</inkml:trace>
    </iact:actionData>
  </iact:action>
  <iact:action type="add" startTime="75896">
    <iact:property name="dataType"/>
    <iact:actionData xml:id="d17">
      <inkml:trace xmlns:inkml="http://www.w3.org/2003/InkML" xml:id="stk17" contextRef="#ctx0" brushRef="#br0">13056 5270 1 0,'6'1'-1'1,"-4"-1"1"13,6 0 0-7,-4 0 0-6,-2 0 0 13,2 3 0-13,-1-3 0 14,-3 0 3-14,0 0-2 14,0 0 12-14,0 0-2 13,0 0 12-13,0 0-1 14,0 0-13-14,-5-8-8 13,-5-1 1-7,0-3 7-6,-3 2-9 14,-3 0 6-14,-1 1-2 13,-2 2-8-13,-3-3 3 14,0 5-2-14,-2-2 1 0,-5 2 2 12,-1 0-2 3,-7-1 4-15,-4 2 3 14,-3 3-4-9,-8-2-1-5,-4 3 1 0,-4 0-3 13,-4 0 3-13,-3 0-1 14,-2 0 0-14,3 0 2 13,2 3-4 2,2 2 7-15,2-3-6 13,3 2 5-13,-1-2-7 0,2 1 4 13,6-3-1-7,4 2 1-6,3-1-1 13,1-1 0-13,-5 0 1 14,0 2-1-14,-4 5 1 13,-3 0-1-13,-2 1 4 14,4 0-5-14,4 0 1 14,6-2 0-14,-1 1-1 13,4 0 2-7,-3 0-6-6,1-3 10 13,1-3-4-13,4-1 5 14,3 0-11-14,0 0 11 14,2 0-6-14,-3 0 1 13,0 0-1-13,1 0 5 14,-1-1-4-14,3-3 6 14,0-1-7-9,-2 1 4-5,-3 3-2 0,1 1-4 13,-8 0 0 1,1 0 2-14,-3 0 0 0,-2 0 0 13,2 0-3-13,-1 3 8 14,-1 4-6-14,3-3 5 13,2-1-8-13,-1 4 5 14,5-3-1-9,0 0 0-5,0 0 0 14,4-4 0-14,3 0 2 14,4 0 2-14,-2 0-3 13,0 0 3-13,0-3-1 14,3-5-3-14,2 0 0 14,-1 3 1-14,5-4-1 13,-2 2 2-7,-1-2-6-6,1 1 8 13,1 4-3-13,0-2 5 14,-2-2-10-14,3 3 8 14,-2-4-4-14,0 4 0 0,1 0 0 12,2 1-2-12,3 0 2 14,3 3-2-14,1-3 4 13,6 1-3-7,-1 2 5-6,5 1-5 14,0 0 2-14,2 0-2 13,0 0-2-13,0 0-5 14,0 0 8-14,0 0-12 13,0 0 11-13,0 0-14 14,4 0 9-14,3 0-6 14,4 0 12-9,0 9 1-5,0 2 4 14,3 1-5-14,-1-5-3 13,2 3 3-13,1-1 0 14,0 0 4-14,-1-3-2 14,8 1-4-14,4 0 4 13,8-2-2-13,3 0 0 14,4 0 0-9,1-2 0-5,3 1 5 14,4-4-3-14,-1 0 3 14,2 3-10-14,-2-2 7 0,3-1-4 12,-4 4 2-12,1-4 0 14,-7 0 0 1,1 3-1-15,-3 1-1 0,2 1 4 12,-1 2-3-6,3-1 5-6,3-5-8 13,0 6 3-13,6-3 1 14,-3 0 0-14,-2 0 0 14,-3 0-4-14,-3-3 9 13,0-1-6-13,1 0 7 14,-3 0-12-14,3 0 8 14,-1 0-5-9,-2 0 4-5,0 0-1 14,0 0 0-14,-2-4-1 13,3 1-2-13,1-2 6 14,7 0-3-14,-3 0 3 14,2 3-6-14,-2 1 4 13,-1-1-2-13,1-2 1 14,4-1 0-14,6 0-5 4,4-1 11-4,4-1-11 14,3 2 12-14,2-4-14 14,-3 2 7-14,0 0-1 13,-9 2 1-13,1 1-1 14,-9 4-1-14,-1 0 2 13,-4 0-2-13,-4 0 6 14,-2-3-7-8,-2-1 8-6,-1 1-9 13,1-1 6-13,-5 0-4 14,-2-3 2-14,-2 5 0 13,-2 0-2-13,-1 1 7 14,-4 1-9-14,0 0 10 14,-5 0-11-14,-1 0 7 13,-1 0-4-7,1 0 2-6,-1 0 0 13,1 0 0-13,1 0 0 14,1-2 0-14,-3-3 3 14,3 3-4-14,-1 2 7 0,-4-1-11 12,5 1 5-12,0 0 0 14,-3-2 0-14,2 2 0 14,-5 0-3-9,-4 0 7-5,1 0-6 14,1 0 9-14,2 0-12 13,-1 0 9-13,-3-2-8 14,2 2 4-14,-4 0 0 14,-2-3 0-14,0 3 0 13,-2 0-5-13,0 0 10 14,0 0-10-9,0 0 2-5,0 0 0 14,0 0-13-14,0 0 9 14,0 0 7-14,0 0 0 13,0 0 2-13,0 0-1 14,-6 0 16-14,-4 0-11 0,-7 0 8 13,-6 0-10 1,-6 0-3-14,-4-2-1 5,2 0 0-5,-7-1 0 13,5 1 2-13,-8-1-5 14,-1 3 7-14,2 0-4 14,-7 0 6-14,3 0-11 13,1 0 5-13,-7 0 0 14,6 0 0-14,-3 0 2 13,-1 0-6-7,-2 0 10-6,-4 0-8 14,4 0 8-14,-6 0-10 13,-2 0 5-13,0 0-2 14,-2 0 1-14,2 0 0 14,0 0 0-14,-1 0 1 13,2 0-6-13,-3 0 10 14,0 0-6-9,-8 3 5-5,2-1-8 14,-3 5 4-14,4 0 0 14,3 1-2-14,6 2 2 0,2-2-3 12,5-1 6 3,3 4-7-15,1-4 10 0,0 3-12 12,1-3 7-12,1-2-2 14,1 3 2-8,4-3-1-6,2 0 0 13,3 2 0-13,2-3-3 14,2 0 6-14,-2-4-3 13,-1 1 5-13,1-1-10 14,0 0 8-14,2 0-5 14,-2 0 2-14,0 0 0 13,-3 0-2-7,1 2 4-6,2 5-3 14,4-5 6-14,2-2-9 13,3 0 8-13,2 0-6 14,2 0 4-14,-5 0-2 13,4 0 0-13,-4 0 0 14,3 0-4-14,1 0 9 14,0-2-6-9,0 0 5-5,1 2-8 14,-3-2 4-14,4 2 0 13,-1 0-2-13,3 0 2 0,-1 0-3 13,1 0 8 2,-1 0-5-15,3 0 4 0,-1 0-8 12,1-3 5-12,1 0-2 14,1-1 2-9,0 0-1-5,2-3 0 14,-2 6 0-14,4-3-3 14,-2 4 7-14,0-2-8 13,1 2 8-13,-1 0-8 14,-3-3 4-14,1 3-2 14,0 0 2-14,0 0 0 13,7 0-1-7,1 0 6-6,3 0-9 13,0 0 12-13,0 0-16 14,0 0 7-14,0 0 1 14,0 0-6-14,0 0 3 13,0 0-2-13,0-1-6 0,0-2 10 13,0 3-14-13,0 0 15 20,7 0-5-20,-1 0 4 0,6 0 1 13,-1 0 0-13,5 0 1 13,1 0-1-13,6 0 0 14,-1 0 4-14,4 3-6 13,3-2 6-13,0 2-5 14,2-1 2-14,4 0-2 14,-2 1 1-9,5-1 0-5,-3-2 0 14,1 0 1-14,-1 0-3 14,2 0 4-14,-2 0 1 13,1 0 2-13,-1 0-10 14,-1 0 7-14,-1 0-2 13,-2 0 0-13,0 0 0 14,-2 0-2-8,0 0 4-6,2 0-4 13,5 0 6-13,0 0-8 14,0 0 7-14,4 0-3 13,-3 0 0-13,4-3 0 14,-5-1 0-14,1-1 1 14,1 4-5-14,-5 1 8 0,2 0-4 19,-2-3 5-19,0 2-10 0,5-2 7 12,0-1-2-12,5 1 0 14,-1 0 0-14,3-1-3 14,7 1 6-14,6-4-4 13,3-2 5-13,-1 2-8 14,-4 0 8-14,-5 0-8 14,-4 3 8-9,2 0-7-5,-1 1 3 14,0-2 0-14,1 2-4 13,-3 1 8-13,2-3-5 14,0 5 6-14,2-2-10 14,-4 2 6-14,3 0-2 13,-4 0 1-13,-3 0 0 14,-2 0-1-9,-1 0 3-5,-2 0-5 14,-5 0 6-14,-1 0-6 14,0 0 4-14,0 0-3 0,5 0 3 12,3 0-1-12,4 0 0 14,4-10 0-14,2 1-3 13,-5-2 6-13,-5 5-3 14,-6 3 3-8,-6 0-6-6,-8 1 4 13,-2 2-2-13,-9 0 0 14,-1 0 1-14,-3 0 0 14,-1 0-3-14,-3 0 0 13,2 0 0-13,-2 0 3 14,2 0-9-14,1 5 6 13,-3-5 1-7,0 3 2-6,0-1-1 14,0 0-3-14,0-2 3 13,0 0 2-13,0 0 2 14,0 0 0-14,0 0 2 13,0 0-5-13,0 0 6 14,0 0-1-14,0 0-2 0,0 0-3 19,0 0 4-19,0 0-3 0,-3 0-1 13,-1 0 0-13,-1 0 1 13,0 0-2-13,3 0 1 14,0 0-1-14,-2 0-3 14,-3 9-8-14,-4 2 5 13,-2 8-13-13,-6 2-7 14</inkml:trace>
    </iact:actionData>
  </iact:action>
  <iact:action type="add" startTime="90122">
    <iact:property name="dataType"/>
    <iact:actionData xml:id="d18">
      <inkml:trace xmlns:inkml="http://www.w3.org/2003/InkML" xml:id="stk18" contextRef="#ctx0" brushRef="#br0">8724 4993 5 0,'-2'-2'12'1,"0"-1"-9"13,2 3 0-13,0 0-4 14,0 0 4-9,-5 0-6-5,-3 0 9 14,-4 0-10-14,-7 0 4 14,-8 0 0-14,-9 0 1 13,-7 0 0-13,-3 0-1 14,-8 3 3-14,3 5-2 14,-4 0-1-14,-3 0 0 13,0 2 5-7,-5-4-7-6,-4 0 4 13,0 0-1-13,0 0-1 14,5-2 2-14,8 0-1 14,10 0 1-14,5 1 0 13,8-2 3-13,2 6-10 14,3-4 6-14,-3 4-2 0,0 0 1 19,-2 1 0-19,-2 4-1 14,-2 0 2-14,0-3-3 0,-3 5 4 12,3-7-3-12,-3 1 3 14,5 1-4-14,2-4 2 14,4-1 0-14,9-4 0 13,7 0 1-13,3-2-1 20,6 0 4-20,2 0-6 0,0 0 5 13,0 0-6-13,0 0-1 14,0 0-2-14,8 3-10 13,15 5 14-13,14-1-2 14,5 5 5-14,2-1-3 13,1-1 2-13,1-3-1 14,-1 0-5-8,2-1 6-6,9-4 0 13,6 1 0-13,8 1 0 14,5 3 2-14,1-2-3 13,0 4 6-13,-2 1-7 0,-5-5 6 13,-3 3-8 2,-1 1 5-15,-1-7-1 0,1 1 0 19,0-3 0-19,-2 0-1 13,-8 0 2-13,-4 0-4 0,-4-11 6 13,-7-1-3-13,-4 4 3 14,-7-2-2-14,-9 5-1 13,-9 2 3-13,-7 3-3 14,-2 0 0-14,-2-2 1 20,0 2 0-20,0 0 4 0,0 0-1 13,0 0-1-13,-13-2-1 13,-5 0 7-13,-5-5-7 14,-7 2 2-14,-1-5-4 14,-7 2 2-14,-2-1-3 13,-7-1 3-13,-4 5-2 14,-5-2 3-9,-4 5-6-5,-5 2 3 14,-3 0 0-14,-2 0 0 14,-3 0 1-14,-4 0-2 13,2 2 6-13,1 3-5 0,1-3 5 13,6-1-9 2,7-1 5-15,10 0-1 0,8 0 0 12,5 0 4-6,2 0-4-6,-2 0 2 13,4-1 0-13,-1-6-1 14,1 5-2-14,6 0 4 14,0 2-5-14,2-2 2 13,6 1 0-13,1-2 0 14,3 2 0-14,3 1-4 14,5 0 8-9,5 0-4-5,0 0 1 14,2 0-2-14,0 0-14 13,0 0-1-13,15 0 8 14,14 4 8-14,10 6 0 14,5-1 1-14,3-2 3 13,0-4-2-13,-2 4-4 14,-1-5 6-9,-2-1-6-5,7 2 2 14,1-3 0-14,2 0 1 14,11 0 0-14,2 0 4 0,2 0-4 12,0 0 1-12,-5 0 3 14,-8 0-8-14,1 0 3 13,-4 0 0-13,-1 0 1 21,-1 0-1-21,-3 0 0 13,1 0 1-13,-5 0-6 0,-4 0 10 13,-7 0-5-13,-6 0 2 14,-5 0-4-14,-5 0 2 13,-5 0 0-13,-3 0-1 14,-5 0 0-14,-2 0-2 13,0 0 6-7,0 0-8-6,0 0 10 14,0 0-5-14,-14 0 3 13,-6 0 3-13,-6 0-1 14,-6 0-4-14,-1 0-1 13,0 0 2-13,-3 0-3 14,0 0 4-14,-2 0-3 14,0 0 3-9,1 0-6-5,0 0 5 14,0 0-2-14,1-3 0 13,1 3 0-13,-5 0-2 0,-1 0 6 13,-3 0-6-13,-1 0 7 14,1 8-10-14,1-1 7 13,3 0-4-13,7 0 2 20,4 1 0-20,2-2 0 14,4 0 1-14,4-2-3 0,0-2 5 13,4 0-3-13,4-2 5 13,-2 0-6-13,4 1 4 14,2-1-1-14,2 0-2 14,5 0-3-14,0 0 3 13,0 3-12-7,0 1 8-6,0 1-18 13,16 6 21-13,8-1 1 14,7 0 2-14,8 0 1 14,9-2-1-14,6-2-2 13,4-3 3-13,4-3-1 0,-1 0 0 13,-3 0-1-13,0 0 4 13,2 0-6-7,-4-5 2-6,-3 3 0 14,-2-3-1-14,-4 0 2 13,-5 2-2-13,-6 2 2 14,-11 1 3-14,-9 0-1 14,-6 0-4-14,-7 0 4 13,-1 0-4-13,-2 0 1 14,0 0 2-9,0 0-3-5,0 0 2 14,0 0 0-14,0 0 1 14,0 0-1-14,0 0 3 13,0 0-9-13,0 0 5 14,0 0-2-14,0 0 0 13,0 0-6-13,4 0-3 14,10 0-24-8,3 0-3-6</inkml:trace>
    </iact:actionData>
  </iact:action>
  <iact:action type="add" startTime="95134">
    <iact:property name="dataType"/>
    <iact:actionData xml:id="d19">
      <inkml:trace xmlns:inkml="http://www.w3.org/2003/InkML" xml:id="stk19" contextRef="#ctx0" brushRef="#br0">19663 5053 9 0,'4'0'0'1,"1"0"5"13,-1 0-1-13,3 0-8 14,0 0 4-9,2 0 0-5,-1 0 2 14,6 0-1-14,3 4-1 14,4-2 1-14,6 2 3 13,0-1-2-13,6-3-3 0,0 1 3 13,7 1-3-13,5 0 1 14,4 2 0-14,2-1 0 13,5-2 1-7,-2 1-3 8,1 0 7-14,-2 0-7 14,3 0 9-14,0 3-12 14,0-2 6-14,-3 1-2 0,-2 1 1 12,-1 0 0-12,-2 1-2 14,0 0 5-14,-2 0-6 14,-3 0 6-9,-3 2-6-5,3 1 6 14,1 0-6-14,3-2 3 13,1-2 0-13,4-1-2 14,4-2 2-14,4-2-2 14,5 0 4-14,-1 0 2 13,3 0-1-13,-3 0-3 14,-1-6 0-9,-1 2 0-5,-4 3 2 14,2-2-2-14,-2 3 0 0,0 0 3 13,-2 0-6 1,-2 0 6-14,-3 0-2 0,2 0 3 13,1 0-7-13,2 4 3 13,2-1 0-13,2 0 0 14,0 1 1-8,-2 3-4-6,-3-4 8 13,-3-1-7-13,-5 0 6 14,-3-2-8-14,-6 0 4 13,1 0 0-13,-4 0 2 14,3 0-1-14,2 0-1 14,-2 0 5-14,0 0-3 13,-5 0-2-7,-4 5 0-6,-2-2 1 14,-2-1-3-14,-8 3 2 13,1-2 0-13,-7-1 0 14,-2 0 0-14,-4-2-3 13,-5 0 8-13,0 0-1 0,0 0-4 13,0 0 16 2,0 0-5-15,-10 0 4 4,-5-2-4 11,-7-8-9-15,-1 0-2 13,-4 1 2-13,-6 2-1 0,0-1-1 13,-3 0 0-13,-2 2 2 14,3-2-4-14,-4 2 3 13,-1 0-1-13,-1 2 0 14,-7 0 0-9,-8 3-4-5,-2-2 8 14,-2-1-5-14,-4 0 8 14,3-2-14-14,3-2 8 13,2 1-1-13,4 0 0 14,0 0 0-14,3 0-1 14,0 2 2-14,2-2-2 13,1 3 6-7,-4 2-8-6,6 2 8 13,-3 0-10-13,1 0 5 14,-2 0-1-14,-1 0 1 14,-2 0 0-14,0 0-5 13,-1 0 10-13,-4-2-6 0,1-3 7 13,-5 2-11-13,-2-1 9 20,-6-1-7-20,4 2 3 14,1 1 0-14,3 2 0 0,2 0 0 12,0 0-2-12,-2 0 7 14,3 5-9-14,-7 7 8 14,4-7-8-14,1 1 5 13,3 3-1-13,5-6 0 14,1 1 0-9,6 1-3-5,-1-5 10 14,3 1-11-14,2-1 10 14,1 0-12-14,2 0 9 13,-3 0-6-13,2 0 6 14,0 0-3-14,-2 0 0 13,2 0-3-13,-5 0 0 14,1 0 6-8,0 2-5-6,-1 0 8 13,6 0-11-13,3 0 5 14,3 3 0-14,4-2 0 0,5 1 1 12,5 1-4 3,-2-2 6-15,6 1-6 0,2-4 9 13,2 2-11-13,0 0 7 13,5-2-3-7,-1 2 1-6,3 0 0 14,-1 0 0-14,1 1-5 13,2-2 2-13,0 3 4 14,0-2-5-14,0 3-4 13,0-3 2-13,0 3-7 14,9 2 8-14,9 2 5 14,3 3 6-9,0-1-6-5,6-2 4 14,2 1-5-14,10-3 2 13,9-4 1-13,8-3-2 14,9 0 3-14,9 0-1 14,1 0-1-14,-4 0-1 13,-1 0 2-13,-6 0-6 14,-1 5 8-9,-3-4-5-5,0-1 6 14,7 0-9-14,-3 0 7 14,5 0-3-14,3 0 0 0,-5 0 0 12,6 0-4-12,3 0 9 14,2 0-7-14,4 0 9 14,1 0-14-14,-2 0 8 20,-6 0-2-20,-4 0 1 0,-3 0 0 12,-6 0-2-12,-4 0 2 14,-5 4-2-14,1-1 7 14,-1-2-5-14,-1 5 6 13,1-2-11-13,-2 3 5 14,1-2 0-14,-4-3 0 13,-1 5 0-7,2-7-1-6,-2 3 4 14,-3-1-4-14,1-2 6 13,-3 0-9-13,1 0 7 14,-1 0-3-14,-4 0 0 13,-9 0 0-13,-4 0-3 0,-5 0 6 13,-1 0-8-13,-5 0 11 20,-5 0-7-20,-3 0 4 14,-6 0-6-14,0 0 4 0,0 0-2 13,0 0 1-13,0 0-7 13,0 0 7-13,-6-4 0 14,-3-1 14-14,-1-2-14 13,-2 0 6-13,1 2-5 21,-3 1-2-21,1 3-2 13,-5-2 3-13,-4 3-2 0,-2 0 2 13,-5 0-3-13,-7 0 8 13,0 0-7-13,-4 0 9 14,2 0-12-14,1 0 8 14,-2 0-4-14,-1 0 1 13,-4 0 0-7,-3 3-3-6,-7 0 6 13,1 4-6-13,-7-2 7 14,-2-3-8-14,0 0 4 14,5-2 0-14,4 0 0 13,3 0 1-13,2 0-1 0,3 0 2 13,-2 0-2-13,2 0 6 20,-1 0-9-20,-3 0 8 14,-1 0-10-14,-3 0 5 13,-2 0 0-13,-3 0-2 0,-3 0 2 13,1 0-1-13,0 0 4 14,-2 0-3-14,-1 0 3 13,-1 0-6-13,1 0 7 14,5 5-8-9,0-1 4 10,9 1 0-15,7 0 0 14,-1-4 0-14,3 2-3 0,5-3 6 12,-1 0-3-12,3 0 9 14,-4 0-14-14,4 0 6 14,-3 0-2-14,-1 0 1 13,-1 0 0-7,0 0-1-6,0 0-2 13,5 0 2-13,6 0 2 14,2 0-1-14,8 0 6 14,1 0-8-14,5 0 4 13,2-3-2-13,0 2 0 14,2 1 1-14,3 0-4 0,4-2 9 19,-2 2-12-19,2 0 8 0,0-3-4 13,0 3-7-13,0 0 2 13,0 0-3-13,0 0-6 14,8 0 9-14,11 0 7 14,5 0 8-14,7 0-4 13,5 0-3-13,6 3-1 14,3-1 0-9,1 2 1-5,6-4-1 14,4 1 0-14,8-1 0 14,5 0 3-14,7 0-1 13,2 0 0-13,2-1 0 14,-2 1-4-14,0 0 4 13,-7 0-5-13,-1 0 4 0,-3 0-1 20,-3 0 0-20,-6 0 2 13,0 1-4-13,-9 10 4 14,-6-4-2-14,-6 4 2 13,-5-4-3-13,-8 0 1 0,-4-1 0 13,-6-2 0-13,-4 0 0 14,-5-3-5-14,-2-1 10 13,-3 0-5-7,0 0 3-6,0 0 2 13,0 3-4-13,0-3 5 14,0 0-5-14,0 0 1 14,0 0-2-14,0 0 2 13,0 0-3-13,0 0 2 14,0 0-2-14,0 0 7 14,0 0-7-9,0 0 2-5,0 0-1 14,0 0 0-14,0 0 0 13,0 0-5-13,0 0 11 14,0 0-13-14,0 0 14 0,0 0-7 13,0 0 1 1,0 0 6-14,0 0-2 0,0 0 1 19,-5 0-3-19,-2 0 0 0,3-3 0 13,2 2-1 2,0-2 0-15,2 2 2 0,0 1-8 12,0 0 4-12,0 0 0 14,0 0 0-14,0 0 0 14,0 0-2-14,0 0 6 13,0 0-2-7,0 0 5-6,0 0-13 13,-3 0 7-13,3 0-2 14,0 0 0-14,0 0-1 14,0 0 1-14,0 0-2 13,0 0-1-13,0 0 8 14,0 0-8-14,-2 0 2 0,2 0 0 19,-2 0-3-19,2 0 5 14,0 0-2-14,0 0 2 0,0 0-4 12,0 0 10 3,0 0-10-15,0 0 6 0,0 0-4 12,-12 0-23-12,-3 1-52 14</inkml:trace>
    </iact:actionData>
  </iact:action>
  <iact:action type="add" startTime="101532">
    <iact:property name="dataType"/>
    <iact:actionData xml:id="d20">
      <inkml:trace xmlns:inkml="http://www.w3.org/2003/InkML" xml:id="stk20" contextRef="#ctx0" brushRef="#br0">17826 5955 3 0,'-13'-4'1'15,"-1"0"-1"-14,-1 3 5 14,-8-1-10-14,-4-1 5 13,-2 3-1-13,-6 0 1 14,-3 0 0-9,-2 0-3-5,-2 0 7 14,-3 0-3-14,0-2 1 14,-1 0-3-14,1-1 5 13,1 1-4-13,1-1 1 0,3 3 2 13,2 0-3 2,3-2 3-15,1 0-1 0,0 0-1 19,-1 2 3-19,6-2 0 13,0 2-7-13,2 0 6 0,1-1-3 13,1-2 0 2,3 2 1-15,-1-2 1 0,6-1 0 12,1 0 10-12,1-1-10 14,1-2 9-14,5 3-7 20,3 1 3-20,6 3-3 0,0 0 6 13,0-3-10-13,0 3 5 13,0 0-8-13,15 0 6 14,12 0-1-14,15 0 1 14,11 0-6-14,5 0 2 13,7 0 1-13,-1 3-3 14,6 0 3-9,8-3-4-5,7 0 9 14,8 0-6-14,7 0 5 14,-1 0-7-14,-1 0 5 13,-2 0-3-13,-7 11 1 14,0-2-1-14,0 2 0 13,-2 1 0-13,3 0-4 14,-7-1 10-8,2 0-10-6,0-2 11 13,0 1-12-13,0-2 6 14,-5-2-1-14,0-1 1 0,-4-3-3 12,0-2 2-12,5 0 2 14,5 0-2-14,7-13 6 14,6 8-10-14,-1 0 7 13,-7 5-4-7,-4 0 2-6,-9 0-1 13,-4 2 0-13,-5 6-2 14,0 1 0-14,-7-2 6 14,-4 0-3-14,-2-3 4 13,-11 1-8-13,-3-1 5 14,-7-4-1-14,-6 3 0 14,-6-3 0-9,-12 0 0-5,-2 0 4 14,-9 0 4-14,0 0-6 0,0 0 12 12,0 0-14-12,-16 0 3 14,-8 0 4-14,-8-3-4 14,-1-5-3-14,-7 1 5 13,-5-1-9-13,-5 1 9 20,-8 1-3-20,-5 1 2 14,-7-2-7-14,-1 4 5 14,-4-4-4-14,-8 3 1 13,-4 0 1-13,-6 0-6 0,-3-2 13 13,-5 2-7-13,1 1 4 14,2-2-8-14,-2 3 8 13,-5 0-4-7,3 2 0-6,-4 0 1 13,4 0-1-13,6 0-2 14,7 0-2-14,0 2 8 14,4 12-5-14,2 0 4 13,6-3-6-13,1-4 3 14,5 1 0-14,4-2 0 13,2-1 1-7,5-3-2-6,4-1 3 14,0-1-3-14,5 0 7 13,0 0-10-13,2 0 8 14,2-10-7-14,5 3 3 13,2-4 0-13,1 6-1 0,1 1 3 13,3 1-7-13,-3 2 10 14,3 1-7-9,4 0 8 10,-4 0-10-15,9 0 4 0,4 0-1 13,2 0 1-13,9 0 0 13,2 0-2-13,4 0 7 14,5 0-3-14,0 0 0 13,0 0-4-13,0 0-4 14,0 0 5-8,0 0-15-6,20 0 15 13,9 0 1-13,11 0 0 14,7 0 1-14,7 0 7 13,8 0-12-13,5 0 10 14,8 0-11-14,6 0 8 14,4-3-3-14,-2 1 0 0,-4 2 1 19,-5 0-2-19,-3 0 4 13,3 0-6-13,4 5 9 14,5 4-12-14,4 1 8 14,-1 4-4-14,-1 1 2 13,-7-1 0-13,0 1-3 0,-4-5 2 13,1 3-4-13,1-5 10 14,-2-7-6-9,0 2 8-5,-5-3-13 14,-1 0 10-14,9 0-8 13,0 0 4-13,4 0 0 14,4 0-2-14,-4-8 8 14,-2 4-11-14,-4-2 11 13,-7 1-11-13,-10 2 9 14,-8 1-7-9,-4 0 6-5,-7 2-3 14,-3 0 0-14,-5-2 0 14,-6-1-5-14,-7 1 11 13,-7 0-4-13,-3 2 3 14,-3-1-2-14,-5 1-3 14,0 0 4-14,0 0 1 0,0 0-3 12,-2 0-2-6,-11-2 4-6,-6-2-4 13,-4-3 2-13,-10 3-4 14,-2 0 2 1,-5 1 0-15,-7 0 0 0,-4-2 0 12,-5 1 0-12,-2-3-2 14,-2 4-2-14,-6-4 8 13,1 1-4-7,0 1 6-6,-4-2-9 14,0 1 4-14,2 3-1 13,-2 3 0-13,-1-3 0 14,0 3 0-14,-1 0 0 13,-6 0 2-13,2 0 1 14,-1 0-4-14,7 0 4 14,0 0-5-9,6 0 3-5,2 0-2 14,4 0 1-14,1 0 0 14,3 6-5-14,3 3 11 13,6-1-10-13,4-1 9 14,4 0-10-14,5-2 7 13,2 0-2-13,7-1 0 14,2-3 1-14,1 1-2 5,4 0 3-5,1-2-2 13,2 0 2-13,1 0-2 14,-1 0 4-14,6 0-5 13,-3 0 2-13,-1 0-1 14,2 0 0-14,1 0 2 14,5 0 1-14,0 0 0 13,2 0 2-7,0 0-3-6,0 0 3 14,0 0-3-14,0 0 1 13,0 0-3-13,0 0 2 14,0 0-2-14,0 0 1 13,0 0-2-13,0 0 3 0,0 0-2 13,0 0 3-13,0 0-6 20,2 0 1-20,2 0 2 0,-2 0-5 13,1 0-1-13,-1 0 3 13,-2 0 6-13,0 0-8 14,0 0 3-14,0 0 1 14,2 0-7-14,0 0 6 13,3 0-3-13,-2 0 5 14,1 0 0-9,0 0-3-5,1 5 2 14,-1-1 2-14,2 0 1 14,0 4 2-14,-2-4-6 13,0 3 4-13,1 2-4 14,1-1 2-14,0-1 0 14,0 1-2-14,-2-4 4 13,-2 3-3-7,0-1 6-6,-2-4-10 13,3 3 5-13,-1 2-1 14,-2 0-9-14,2 10-3 14,-2-2-13-14,0 4-57 13</inkml:trace>
    </iact:actionData>
  </iact:action>
  <iact:action type="add" startTime="105826">
    <iact:property name="dataType"/>
    <iact:actionData xml:id="d21">
      <inkml:trace xmlns:inkml="http://www.w3.org/2003/InkML" xml:id="stk21" contextRef="#ctx0" brushRef="#br0">23546 6116 7 0,'-9'0'13'15,"-2"-12"-9"-14,2 2-4 14,2 2-5-14,0 1 3 0,3 6 1 12,-2-3-5-12,-1 2 6 14,3 2-1 1,-1 0 2-15,2-2-1 4,-1-1 2-4,2 2-2 14,-2-3 6-14,-3 2-4 13,-2-3-2-13,-4 3 3 14,0 2-6-14,-3-1 0 14,-3-1 2-14,2 2-1 13,-1-2 2-13,-4 0 0 14,4-3 0-9,-4 2 0-5,2-3 3 14,0-1-1-14,-3 2 4 14,6 1-9-14,-1-3 4 13,-1 2-1-13,4 0 0 14,1-1 1-14,4 3-3 14,1-2 4-14,5 3 3 13,4 0-3-7,0 0 5-6,0 1-4 13,0 1-3-13,0 0-4 14,8 0 0-14,15 0 4 14,6 1 3-14,9 12 0 13,1 1 1-13,4 0-4 0,1-2 5 13,4-1-8-13,7-1 5 13,10-1-2-7,8-1 1-6,8-4 0 14,8 0-2-14,5-3 3 13,1 2 0-13,3-3 3 14,-4 0-10-14,-7 0 10 14,-2-3-10-14,-6-4 7 13,0-3-2-13,1 3 0 14,-4 4 2-9,-5 3-7-5,-2 0 11 14,-6 3-12-14,-5 12 11 14,-4-1-10-14,-6-1 5 13,-3-2 0-13,-3-6 0 14,-2-2 0-14,-9-3 0 13,0 0 5-13,-2 0 2 14,-4-12-3-8,-5 2 10-6,-7-2-13 13,-8 0 18-13,-5 2-14 14,0 0-2-14,0 1-3 0,-11 2 5 12,-2-3-6-12,-7 0 5 14,-3-2 0-14,-2 2-1 14,-4-1-4-14,3 4 1 13,-6-4 0-7,1 1-3-6,-5 1 3 13,-5-1-3-13,-7 1 9 14,-4 1-8-14,-7 0 5 14,-3-1-6-14,-6 6 7 13,-3-3-5-13,5 1 1 14,-3 2 0-14,3 1-1 14,6 2 1-9,0 0-4-5,3 0 11 14,-1 0-12-14,-2 0 11 13,2 0-9-13,0 0 4 14,4 0-2-14,2 0 1 14,2 0 0-14,2 0-1 13,4 5 3-13,6-5-4 14,4 3 5-9,5 5-5-5,6 2 4 14,0 3-4-14,5 2 4 0,5-3-2 13,6-1 0-13,2-6 0 13,5 2-5-13,0-3 11 14,0 1-12-14,0-1-2 14,0 1-4-14,14 0-10 13,11-1 22-7,8 1 10-6,7-3-10 13,5-2 4-13,6 0-1 14,2 0 0-14,5 0-2 14,0 0-2-14,5 0 6 13,1 0-8-13,3 0 4 14,0 0-1-14,-4 0 0 14,-6 0-1-9,1 2-1-5,2-2 4 14,10 0-4-14,8 0 7 13,9-2-9-13,4-9 4 14,0 6 0-14,-3 2 0 14,-10 3 0-14,-7 0-1 0,-9 0 3 12,-6 0-3-12,-10 0 2 20,-10 0-2-20,-9 0 6 0,-13 3-8 13,-8 1 3-13,-6-1 0 14,0-1 0-14,0 0-8 13,0 1 4-13,-16-3 4 14,-10 0 9-14,-12 0-8 13,-6 0-1-13,-4 0 4 14,2 0-4-8,-3 0 0-6,-2 0-2 13,-1 0 2-13,-4-7 0 14,-4 5-2-14,0-3 4 14,-4 0-4-14,-1 0 7 13,-5-3-8-13,4 1 5 14,-1-1-2-14,0 2 0 13,1 1 1-7,-2 0-2-6,-5 1 4 14,2 1-2-14,-1-2 4 13,9 3-6-13,5 0 2 0,10 0-1 13,7 1 0-13,6-2 0 13,6 3-1-13,7 0 6 14,4-1-9-14,7 1 8 20,4 0-7-20,0-3 10 0,5 3-7 13,-2-1 3-13,1-4 3 13,3 3 1-13,0 0-4 14,0-1 12-14,0 3-12 14,0 0 10-14,0 0-6 13,0 0-10-13,0 0 6 14,0 0-3-9,0 0 0-5,0 0 0 14,0 0 0-14,0 0 3 14,0 0-1-14,0 0-1 13,0 0 4-13,0 0-2 14,0 0-1-14,0 0-1 0,0 0 2 13,0 0-3-13,0 0 3 20,0 0-5-20,0 0 7 0,0 0-5 12,0 0 7-12,0 0-10 14,0 0 6-14,0 0-3 14,0 0 0-14,0 0 0 13,0 0 0-13,0 0 0 14,0 0-4-14,0 0 4 14,0 0 0-9,0 0-18-5,0 0 2 14,0 0-24-14,0 17 12 13,-10 0-19-13</inkml:trace>
    </iact:actionData>
  </iact:action>
  <iact:action type="add" startTime="109629">
    <iact:property name="dataType"/>
    <iact:actionData xml:id="d22">
      <inkml:trace xmlns:inkml="http://www.w3.org/2003/InkML" xml:id="stk22" contextRef="#ctx0" brushRef="#br0">11444 6924 1 0,'-60'0'0'1,"6"0"10"0,6 0-8 12,3 0 4 3,5 0 6-15,0-4-1 0,1-7-1 12,6 0-6-12,0 1 8 14,6-3-6-14,2 3 5 14,6 1-10-9,5-1 7-5,3 4-8 14,4 2 0-14,3 2 0 13,1 0-2-13,3 2-7 14,0 0-16-14,0 0 10 14,0 0 13-14,14 4-4 13,1 7 8-13,8 0-2 14,8 1 6-9,2 1-4-5,6-1-2 14,7 5 0-14,6-2 2 14,8-4 0-14,9 1 0 13,11-2 3-13,7 0-9 14,9-1 8-14,4-2-8 14,-2-1 4-14,5-6 0 13,8 0-1-7,3 0 6-6,6-4-3 13,-2-8 1-13,-9 0 2 0,-10 4-4 13,-8 2 1 2,-13 0-1-15,-12 6 0 0,-8-3-1 12,-12 3 0-12,-13 0-3 14,-11 0 6 0,-6 0-3-14,-7 0 5 5,-9 0-5-5,0 0 0 14,0 0 9-14,0 0 5 13,-7 0-13-13,-13-1 4 14,-9-5-1-14,-12 2-5 13,-7 2 5-13,-8 2-3 14,-6 0 4-14,-5 0-10 14,-9 0 9-9,-7 2-4-5,-11 9 0 14,-8 1 0-14,-14-1-5 14,-2 3 12-14,-2-4-9 13,-5 1 4-13,2-2-4 14,-1-3 4 0,-1 2-1-14,11 1-1 0,12-6 1 13,6 0-4-13,11-2 8 5,2-1-4-5,10 0 2 13,9 0-6-13,6 0 9 14,4 0-9-14,9-1 6 13,5-8-1-13,9 1 0 14,6-1 0-14,6 2 7 14,5-1-9-14,3 2 11 13,9 0-10-7,2 1 10-6,0 4-11 13,0 1-6-13,17 0-3 14,16 0 0-14,17 0 6 14,14 0 6-14,8 0-3 13,8 0 5-13,3-2-10 14,-1-2 6-14,5-4-2 14,0-3 1-9,2-2 0-5,10 1-1 14,5 2 2-14,2-1-2 13,2 2 5-13,-4-3-4 0,-3 0 4 13,-3-1-8 2,0 4 4-15,-4-1 0 13,-7 4 0-13,-9-1 0 14,-9 6-2-14,-9 1 6 4,-10 0-9-4,-13 0 10 14,-8 0-10-14,-9 0 4 14,-11 0-1-14,-4 0-1 13,-5 1 2-13,0-1-2 14,0 3-6-14,-3-3 8 14,-21 0 1-14,-10 0 19 13,-15 0-15-7,-9 0-6-6,-9 0 4 13,-8 0-3-13,-6 5 2 14,-8 7-1-14,-5 4 0 14,-3 5-3-14,-11 2-1 13,2 6 8-13,-4-2-10 14,-2 0 4-14,17-3 2 13,13-6-3-7,14-2 3-6,13-4 0 14,8-4 1-14,11-4-1 13,5-1 4-13,11-3 3 0,11 0-3 13,5 0 5 1,4 0-7-14,0 0-2 0,0 0-4 13,11-3 1-13,11-7 2 14,7-2 1-9,5 0-1-5,-1 3 3 14,-2 0-4-14,-4 3 1 13,-4 1 0-13,-8 5-1 14,-7 0 2-14,0 0 0 14,-8 0 2-14,2 0-8 13,-2 0 12-13,0 0-11 14,0 0 8-8,0 0-6-6,0 0-1 13,0 0 2-13,0 0 1 14,0 0 1-14,0 0-1 13,0 0 1-13,0 0-4 14,0 0 2-14,2 5 0 14,11 7-5-14,3 2 3 0,4 3-21 19,2 2-16-19,3-1-10 0</inkml:trace>
    </iact:actionData>
  </iact:action>
  <iact:action type="add" startTime="112081">
    <iact:property name="dataType"/>
    <iact:actionData xml:id="d23">
      <inkml:trace xmlns:inkml="http://www.w3.org/2003/InkML" xml:id="stk23" contextRef="#ctx0" brushRef="#br0">19240 6756 25 0,'0'0'16'1,"-19"-7"-9"0,-3 1-4 12,-6 3-2-12,-9-2 4 14,-3 5-8-9,-7 0 3-5,-3 0 0 14,-13 0-2-14,-3 3 2 14,-9 8 0-14,-5-1 4 13,-2 1-4-13,1-6 1 14,6-1 0-14,3-1 2 14,-3-3-4-14,-4 0 2 13,-3 2-1-7,-4-2 0-6,-4 2 1 13,5-2-2-13,3 0 6 14,9 0-4-14,6 0 3 14,7 0-7-14,8 0 6 13,5 0-4-13,7 0 2 14,5 0-1-14,1-8 0 13,5-4 2-7,2-2 2-6,3-5-2 14,3 1 7-14,4-3-7 13,1 2 7-13,3 3-4 14,2 4-1-14,1 4-1 0,4 5-2 12,2 0-2-12,4 3 8 14,0 0-14-14,0 0 7 14,0 0-3-9,0 0-23-5,15 16 18 14,14 6 5-14,12 1 3 14,11-2 4-14,6-5 1 13,5 0-4-13,-1-4 3 14,-2 0-7-14,-2-4 8 13,3 1-9-13,-1-1 8 14,2-2-4-8,10-1 0-6,3 0 1 13,10 0 0-13,7 2 2 14,1 1-1-14,3 4 3 13,0 4-10-13,0 4 6 14,2 4-2-14,-2 0 1 14,-5 1 0-14,-1-4 0 0,-3-1 0 19,4-3-4-19,0-8 8 13,3-4-5-13,-1 1 4 14,1-5-5-14,-7 1 2 0,-4-2-1 13,-10 3 1-13,-6-2 0 13,-9 1-3-13,-7 3 7 14,-7-4-3-14,-8-1 3 20,-7 0-7-20,-9 0 8 14,-11 0-5-14,-2 0 0 0,-7 0 1 12,0 0 4-12,0 0-4 14,0 0 15-14,-11 0-10 14,-14 0 0-14,-6-8-2 13,-7-2-8-13,-8 2 6 14,-4-1-2-9,-3 0 0-5,-3-1 1 14,3 0-4-14,-5 2 7 14,-2 1-4-14,-3 2 5 13,-4 3-10-13,-2-2 6 14,-6 1-2-14,-4 3 1 0,0 0 0 13,-6 0-2-13,-5-5 4 20,-3 5-3-20,-8 0 5 13,1 0-7-13,6 0 9 14,7 0-11-14,12-4 7 14,3 0-2-14,1-2 0 0,2 0 0 12,5-1-4-12,-2 2 9 14,6 1-8-14,5-1 8 14,3 2-10-9,7-1 5-5,3-1-1 14,7 5 1-14,4-5 0 13,6 5-1-13,2-2 2 14,10 2-2-14,5 0 5 14,3-2-7-14,2 2 7 13,3 0-8-13,0 0 3 14,0 0 0-9,0 0-4-5,0 0-4 14,0 0-1-14,8 0-17 0,7 0 27 13,10 0 1 1,6 4 7-14,4 1-8 0,7-5 0 13,8 0 4-13,3 0-2 13,3 0-2-13,2-7 3 21,3-6-3-21,-1 3 4 13,0-1-2-13,-3-1 4 0,-1 4-10 13,0-1 5-13,2 8-1 14,2-1 0-14,2 2 0 13,1 0 3-13,1 0 1 14,1 7-6-14,-5 6 8 20,-4-1-12-20,-4-3 8 0,-6 3-3 13,-3-4 1-13,-3-1 0 13,3-2-1-13,-4-2 3 14,1-1-5-14,-2 0 6 13,-4-2-3-13,-6 0 6 14,-7 0-8-14,-5 0 4 14,-8 0-2-9,-3 2 0-5,-3-2 1 14,-2 2 4-14,0-1-2 0,0-1 12 12,0 0-14-12,0 0 10 14,0 0-8-14,0 0 0 14,0 0 1-14,0 0 2 13,0 0-6-13,0 0 5 14,0 0-5-9,0 0 4-5,0 0-2 14,0 0 4-14,0 0-11 14,0 0 5-14,0 2 0 13,0-2-1-13,0 0 1 14,0 0-5-14,0 0 10 14,0 0-9-14,0 0 8 13,0 0-8-7,0 0 1-6,-9 3 2 13,-9 5-9-13,-4 10-11 14,-12 6-40-14</inkml:trace>
    </iact:actionData>
  </iact:action>
  <iact:action type="add" startTime="119482">
    <iact:property name="dataType"/>
    <iact:actionData xml:id="d24">
      <inkml:trace xmlns:inkml="http://www.w3.org/2003/InkML" xml:id="stk24" contextRef="#ctx0" brushRef="#br0">18006 6918 6 0,'0'0'5'1,"0"-2"-2"13,0-2-1-13,-4 4-2 14,-2-3 6-14,-3 0-10 13,-3 1 10-13,-1 0-11 21,-3 0 9-21,1 0-8 0,-3 2 7 12,1-3-3-12,-4-4 0 14,1 5 2-14,0-2-2 13,-2-3 2-13,-1 4 7 14,-1-6-8-14,-1 2 1 14,-1-3 1-14,-5 1-3 13,-6-3 2-7,2 2-2-6,-5 2 1 14,-3-3 3-14,1 3-5 13,-2-1 5-13,1 0-8 14,1 3 5 0,1-2-2-14,2-1 1 0,1 4 0 13,-4-4 0-13,1 1 1 14,-1-2-5-9,-5 0 9-5,-2 4-6 14,0-2 5-14,-3 4-7 13,2-1 4-13,3-2-2 14,2 3 1-14,3 0 0 14,2 0-5-14,0 3 10 13,-1-4-6-13,3-2 7 14,-1 0-10-14,-6 0 8 5,0 0-8-5,-6 2 6 13,-1 0-2-13,-3-1 0 14,-1 2 2-14,1-1-7 13,-3 2 10-13,-3 1-7 14,3 0 7-14,-4 0-8 14,2 2 3-14,2-3 0 13,0 3 0-7,-3 0 2-6,6 0-7 14,0 0 10-14,3 0-7 13,3 0 6-13,7 0-6 14,4 0 6-14,-1 0-7 13,4 0 4-13,-1 0-1 14,1 0 0-14,-5 0 0 14,-3 0-4-9,-1 0 8-5,-1 0-5 14,3 0 5-14,1 0-8 13,3 0 5-13,3 0-2 0,4 0 0 13,0 3-1-13,4 1 2 14,0 1 0 0,0 0-4-14,-2 5 11 0,-4 4-14 13,-9 0 11-8,0 4-6-5,-6-1 2 14,3-4 0-14,1 0 0 14,2-1 0-14,-1-4-2 13,6-3 6-13,3 0-4 14,1-3 3-14,2 0-2 14,4-2 1-14,4 0-1 13,1 0 0-7,5 0 3-6,-2 0-4 13,2 0 4-13,5 0-1 14,-1 0 0-14,-1 0-4 14,6 0 5-14,-9 0-7 13,-2 0 3-13,-8 7 0 14,-4 3-3-14,-4 5-1 13,-3 0 3-7,0 1 2-6,0-1-1 0,0-3 7 13,7 0-12-13,2-4 5 13,0 1 0-13,6 2 0 14,-3-1 0-14,2 3 0 14,3-4 0-14,-1 1-1 13,7 0 6-13,-3-2-9 14,-1 4 7-9,2-3-4-5,-3 2 1 14,-3 1 0-14,4 0 0 14,-4 2-2-14,5 0-1 13,-4 2 6-13,0 2-5 14,4 2 7-14,-4 2-10 13,2 3 5-13,-1-3-1 14,6 0 0-8,1-5 0-6,3 0-2 13,3-1 6-13,0 0-8 14,2 0 10-14,4 2-10 13,0 0 2-13,2-2 2 0,0 2-4 13,0-3 2-13,2 2-1 14,9-2-2-14,5-6 5 13,0 1 2-7,1-3-4-6,-1 2 8 13,-1-1-7-13,1 0 4 14,-5 1 0-14,5-2-2 14,-1 3 2-14,-1 0-3 13,3 1 6-13,-1 2-3 14,-1 1 3-14,6 0-10 14,-6 0 10-9,3 1-9-5,0-4 4 14,0 2 0-14,2-4-1 13,-3 2 1-13,4-1-3 14,-1-2 9-14,-3 1-8 14,4 2 8-14,-1-3-12 13,2 2 8-13,2 2-2 14,3-2 0-9,2 4 0-5,3 0-3 14,1-2 8-14,2 1-13 0,4-4 16 13,5-3-10-13,0 0 5 13,1-1 0-13,2-2-3 14,0 1 2-14,-5-2-2 14,3 0 1-14,-5 0-2 13,1 2 2-7,-2-1 3-6,1 2 0 13,0 2-6-13,-1-2 2 14,-2-1 0-14,-1 1 0 14,-3 4 0-14,-2 0-1 13,-2 0 3-13,0 1-3 14,-4 0 5-14,0 0-7 13,-1-2 6-7,0 2-6-6,5-2 3 14,2 1 0-14,6-4 0 13,3 0 1-13,-1-1-3 14,4-3 6-14,-1-1-4 13,0 0 4-13,1 0-8 14,-5 0 5-14,0 0-1 0,0 0 0 19,-2 0 0-19,-1 0-3 14,1 0 6-14,-7 0-4 0,2 0 4 13,-2 0-6-13,4 0 5 13,7 0-3-13,3 0 1 14,6 0 0-14,0 0 0 13,3 0 0-13,1 0-5 14,0 0 10-8,-1 0-8-6,-1 0 8 13,-5 0-8-13,2 0 4 14,0 0-2-14,2 0 1 13,1 0 0-13,5 0 0 14,-1 0 2-14,5-4-1 14,0 0 2-14,-2-2-5 13,0 5 5-7,-2-3-4-6,-2-1 1 13,-3 3 0-13,7 0 0 14,0-2 0-14,2 3-3 14,2-2 8-14,-6-1-6 13,0 4 6-13,-10-2-9 0,-1-2 5 13,-3 1-1-13,-3 0 0 14,-1 0 0-9,-1-2 0-5,3-1 3 14,1-2 2-14,1 0-3 13,5 1-2-13,-1-2 3 14,0-1-3-14,-2 2 0 14,-1 0 1-14,-1-1-1 13,2 0 4-13,-1 4-4 14,-1-6 4-9,1 5-3-5,3-2 5 14,3 1-10-14,2-2 6 14,3 1-2-14,-3 0 0 13,-5 1 0-13,0 4-1 14,-7-1 4-14,-3 2-5 13,-2 2 5-13,-3-2-4 14,3-2 3-8,3 0-2-6,3-3 0 13,3 2 0-13,1 1 0 0,1-1 0 13,-1-1-4-13,1-1 9 13,0 0-5-13,-5 2 6 14,-2-4-12-14,-5 4 9 14,-7-1-3-14,-1-1 0 13,-5 0 0-7,3-1 1-6,-4 0 2 14,2-2 0-14,-3 0-1 13,-3-1-2-13,-1 2 4 14,-3-4-6-14,0 2 4 13,-4-3 0-13,-3 0-2 14,1-1 0-14,-5-1 6 14,0 0-5-9,0-2 17-5,-5 0-12 14,-11-3-9-14,-4-2 8 13,-4 1-5-13,0 0 1 14,-3 2 1-14,0 3-2 14,0-1 1-14,0 4-5 0,0 1 8 12,-1 1-8 3,-1 0 8-15,-10 0-4 4,2 0 1 11,-3-1-1-15,-5 4 0 0,7 0 1 13,1-1-6-13,1 1 11 13,0-1-7-13,2 2 7 14,-3-5-12-14,3 3 6 14,-1 0 0-14,-1 0 0 13,0 3 0-7,0-4-1-6,3 5 2 13,0 0-3-13,-3-2 4 14,1 0-3-14,1-4 4 14,-2 0-5-14,3 2 3 13,-1 0-1-13,1 1 0 14,2 0 0-14,-3 1-6 14,1 2 12-9,2 3-12-5,-2-3 11 14,1 3-10-14,1 3 7 13,-2-2-2-13,-1 0 0 14,-2-3 0-14,-2 0 0 14,3 1 1-14,-3-1 0 0,3-4 0 12,-2 3 0 3,2 0 2-15,-1 0-6 4,3 3 2-4,-3 1 1 14,-2 0 0-14,0 1 0 14,3 1-3-14,-3-4 7 13,-3 2-4-13,-3 0 6 14,-3 2-12-14,-4 0 7 13,0-3-1-13,4 1 0 14,2 1-1-8,5-5 0-6,0 2 2 13,0 0-2-13,0-3 5 14,-1 6-8-14,-1-1 6 13,0-3-4-13,-3 5 2 14,1-2 0-14,-3 1 0 14,1 1 0-14,-2 0-6 13,-1-2 12-7,3 2-8-6,-4-7 8 14,4 4-10-14,-1-3 4 13,-2 1 0-13,0 0-1 0,-1 1 2 13,2-3-2-13,-2 2 2 13,6 2-1-13,1 0 0 14,1 3 0-14,3 0 1 14,-2 0-4-9,3 0 4-5,1 0-2 14,1 0 0-14,-5 0 1 13,1 0 0-13,-2-3 3 14,0 3-3-14,-7-4 6 14,0 3-12-14,1-1 7 13,2 0-2-13,6 2 0 14,2 0 1-9,4-3 0-5,1 1 0 14,4 2-1-14,-2-4 2 14,0 1-2-14,2-6 7 13,0 2-10-13,4-2 5 14,1 2-1-14,-1-2 0 0,-4 4 0 13,-2 0-4-13,-2 1 8 20,-4 1-7-20,2-4 9 0,-1 5-12 12,5 2 8 3,-2 0-5-15,2 0 3 0,4 0 0 13,0 0-2-13,2 0 2 13,4 0-3-13,-2 0 6 14,3 0-6-14,-2 0 2 20,0 9-1-20,-5 4-1 0,-4 1 3 13,-5 8-1-13,1 3 1 13,-2-2-4-13,4 0 8 14,2-3-9-14,2 0 10 14,-3-2-10-14,3 2 7 13,-2-5-3-13,4 2 1 14,0-5 0-9,4 0-1-5,-2 0 1 14,5-4-2-14,5 0 4 14,1-2-3-14,1 2 4 13,-1-2-5-13,1 2 3 14,-8-1-2-14,6 0 1 0,-5 1 0 12,3 2-2-12,-2-2 5 21,-1 2-8-21,1 2 13 0,-4-2-16 12,7 0 10 3,1 2-5-15,1-6 2 0,3 2 1 13,0 0 0-13,2 1-2 13,2 1 0-13,-1 2 4 14,3 2-4-14,1-1-1 13,-1 3 3-7,5-1-6-6,0-1 6 14,0-3-4-14,0 2-4 13,0 1 8-13,0-2 0 14,0 2-6-14,5-2 13 13,-3 3-14-13,0-4 11 14,1 1-4-14,3 0 0 14,-2 0 0-9,3 2 0-5,2 0-1 14,0 2-4-14,2 0 10 13,1-2-10-13,-2 2 6 14,6-2-2-14,-3 0-2 0,6 0 2 13,-4-2 1-13,3 1-4 13,-1-2 1-13,4 1 6 20,3 0-5-20,1 0 5 0,1-1-6 13,3 3 3-13,5-2 0 14,2 2 0-14,-1 2 2 13,1-3-2-13,-5-1 1 14,2 0-4-14,-2-1 7 14,1-2-8-14,1-4 7 13,-2-1-3-7,6 1 1-6,-2 2 0 13,3-2-1-13,2 2 0 14,3-3-1-14,-2 0 4 14,-1 0-3-14,3 0 5 13,-3 2-8-13,-2 0 4 14,0 0-1-14,0-1 0 0,0 2 0 19,-3 1-1-19,6 0 3 14,-6 1-2-14,1-2 4 13,2 1-7-13,-5 0 9 14,2 0-8-14,-6 0 2 0,3-1 0 13,-6-4 0-13,1-1 1 13,0-1-6-13,-2 5 11 20,2-5-7-20,0 1 7 14,6 2-12-14,2 0 8 0,1 0-2 13,9-2 0-13,-1 0 0 13,3 0-2-13,4 1 4 14,-4-1-4-14,2-2 4 13,4 2-4-13,3-2 7 21,5 1-9-21,1-1 5 0,0 0-1 12,3 0 0-12,-1 0 2 14,2 0-6-14,-2-1 9 13,-3-3-5-13,3-3 4 14,-2 1-8-14,1 2 5 14,3-2-1-14,1-1 0 0,-7 4 0 19,-2 0 0-19,-4 3 0 14,-2 0 0-14,0 0 2 13,0 0-4-13,0 0 5 14,-2 0-5-14,2 0 2 0,2 3 0 12,-1 0-1-12,5-3 1 14,2 0-4-14,3 0 9 20,1 0-5-20,3 0 6 14,-2-3-12-14,-1-7 7 0,-4 2-2 12,-2 0 1-12,-4 0 0 14,-6 2-1-14,-2 0 2 14,3 0-2-14,4 0 2 13,3 2-2-13,4-3 4 14,-2 2-6-9,-2 3 4-5,-5 0-1 14,-6 2 0-14,-6 0 0 14,-8 0-5-14,-1 0 10 13,-4 0-8-13,1 0 7 14,0 4-7-14,4 1 5 0,5 0-2 13,9-1 0-13,3-2 0 20,8-2 0-20,2 0 2 13,0 0-3-13,0 0 2 14,-4 0 1-14,-5 0 1 14,-4 0-4-14,-6-6 1 0,-1 1 0 12,-5 0 0-12,-6-2 0 14,2 4-5-14,-4-3 10 14,0 2-5-9,4-3 5 10,-8 0-9-15,4-3 8 0,-2-4-4 12,-3-4 0-12,-5 0 0 14,-1 1 0-14,-5-3 3 14,-3 5 0-14,-2-3-1 13,4-2-2-13,-4 1 5 14,1-2-8-9,-3-1 5-5,0 0-2 14,-2-2 0-14,0-1 0 14,0-1 2-14,0-1 2 13,0-2-7-13,-4 3 4 14,-10-2-2-14,-4 4-7 0,-2 2 7 12,-5 0 1-12,2 2 0 14,-4 0 0-8,-2 2 0-6,0 2 1 13,4 0 0 2,0 2 3-15,3-2 0 14,4 1-4-14,-2 1 0 0,3 0 3 12,-4-1-3-12,1-2 0 14,-3 2-4-14,0 1 8 13,-2-1-4-7,-4-2 6-6,-2 0-12 14,2-1 9-14,-2 2-4 13,4 0 1-13,0 2 0 14,0 2 0-14,0 0 0 13,-2-1-5-13,-2 1 10 14,2-1-6-14,1-3 4 14,-4-1-6-9,0 0 4-5,-3-3-1 14,2-1 0-14,-5 4 0 13,0-2-6-13,-2 5 12 14,-2 1-9-14,-4 1 6 14,0 1-6-14,-1 1 4 0,-2 4-4 12,0-1 1-12,1 4 2 14,3 1-1-9,-5-2 0-5,4 2-3 14,-6 1 8-14,-2-4-4 14,0 1 4 0,-4 0-7-14,-3 0 4 0,1 1-1 13,2 3 0-13,-2 0 0 14,4 0-4-14,-2 0 8 13,-4 0-4-7,-3 0 4-6,-2 0-8 13,1 0 8-13,0 0-8 14,2 3 4-14,8 1 0 14,1-2 0-14,3-2 0 13,-1 2-6-13,-3-2 12 14,0 0-11-14,-1 0 10 13,-3 0-7-7,2 0 2-6,-3 0 0 0,1 0-2 13,-2 0 2-13,2 4-4 13,-1 2 8 2,3 2-6-15,0 0 7 14,0 1-10-14,0 3 5 0,0-3 0 12,0 4 0-12,2-3 0 14,3 1-1-9,4-3 2-5,5 0-5 14,1-1 8-14,1-2-4 14,-1-3 6-14,3 1-10 13,0-3 6-13,2 0-2 14,0 0 0-14,3 0 1 13,1 0-5-13,5 0 9 14,-2 2-7-8,4 1 8-6,0 3-12 13,-4 1 4-13,0 1 2 0,0 2-1 13,-3 0 1 1,-1-1 0-14,-1 0 1 14,-2-1-5-14,-6-1 8 14,0 1-6-14,-4 1 6 13,6-1-7-13,4-4 4 5,4-3-2-5,3 1 1 13,0-2 0-13,2 3-2 14,2 1 7-14,2 1-9 14,2 2 8 0,-2 0-8-14,0 6 3 0,-2-3 0 13,3 4 1-13,2 1 0 14,-3-1-2-9,1 1 4-5,3 1-6 14,2-2 8-14,3 0-6 13,1 2 7-13,-1 0-10 14,3 4 5-14,-3 2 0 14,-4 3 0-14,0 4 0 13,-3 0-3-13,4 1 6 14,3-2-5-14,0-5 7 4,5-3-10 11,2-3 4-15,5-3 0 0,2-1-2 13,2-7 2-13,0 5 0 13,0-2-3-13,0 3 0 14,0 2 8 1,0 6-4-15,0-3 5 13,0-1-8-13,0-3 3 5,0-4 0-5,0-3 0 13,0 0 0-13,0 0-3 14,0 0 6-14,0 2-5 14,0 1 8-14,0 0-10 13,0 4 6-13,0 1-4 14,0-3 4-14,0 4-4 13,0-4 2-7,0 3-5-6,2 1-1 14,9 0 6-14,0 2-2 13,2-1-1-13,0 0 1 0,-1 0 2 13,-1 2 0 2,0-2 0-15,3 1 1 13,3 2-3-13,1-1 4 0,0 0-7 13,4-1 8-8,-2-2-6-5,1-1-4 14,2-4 6-14,0 3 0 14,4-7-2-14,2 5 3 13,0-2 0-13,4-4 3 14,-2 4-1-14,1-2 1 13,-3 1 1-13,-2 0-6 14,-3 2 2-8,-1-2 0-6,-4 2-1 13,2 0 1-13,-2 2-1 14,1-2 4-14,3 2-5 13,2 0 8-13,-2 0-10 14,6 2 6-14,0-1-4 14,3 1 2-14,-1-2 0 13,3-2 0-7,-3-1 1-6,3-1-5 13,-1-3 9-13,2-1-6 14,5-1 6-14,1 4-7 14,1-2 3-14,5 2-1 13,4-3 0-13,3-1 0 0,2 0-3 13,-3 1 7 2,2 0-5-15,-1 0 8 4,2-1-14-4,0-1 9 14,4 3-3-14,0-3 1 13,0 3 0-13,-4-5 0 14,-5 3 0-14,-2-1-5 14,-5 2 11-14,1-2-8 13,-3 2 8 2,1 1-11-15,-3-2 5 4,0-1 0-4,1 0 0 14,3-2-1-14,7 0 0 14,7 0 2-14,5-12 0 13,1 0 4-13,1 0-10 14,-5 2 10-14,-4 3-6 14,-4-2 1-14,-4 3 0 13,-1 0 0-7,4-2 0-6,-2 2-5 0,3 0 12 12,-2 2-8 3,0 0 7-15,4 0-11 14,4 0 6-14,2-2-1 0,2 2 0 12,5-4 0-12,2 4-2 14,5-2 4-14,-1-2-5 13,3-1 7-7,0 1-8-6,-3-2 6 14,1 1-4-14,1-3 3 13,4-3-1-13,-4 4 0 14,3-1 0-14,1-1-5 13,-6 2 11-13,-4 1-11 14,-9 1 11-14,-4 3-9 14,-5 2 4-9,-2 3-1-5,2-4 0 14,-1 1 0-14,-2-1-1 14,6-4 3-14,-2-1-2 13,1-1 2-13,-4 2-4 14,0-1 6-14,-7 0-8 0,-2 1 4 12,-4-2 0 3,-2-1 0-9,-1-4 0-6,-2-2-1 0,-2-2 6 12,-4-4-3-12,-6 1 5 14,-2 4-9-14,-7 0 4 13,0-3-2-13,-4 1 2 14,3-8-2-14,0 4 0 14,0-1 3-14,0 4-6 13,2 1 7-7,-5 6-6-6,-1 0 6 13,-5 1-8-13,0 2 5 14,0-4-2-14,0 0 1 14,-2-3 0-14,-12-1 0 13,-3-1 1-13,-3 4 1 14,-3-4 4-14,-2 3-8 14,-1 0 2-9,-2 2 0-5,1 2 1 14,0-2-1-14,0-1 0 13,0 3 2-13,-4-4-1 0,0 0 1 13,-3 1-4 2,-3-6 7-15,-6 5-6 0,-4-2 2 12,-4 0-1-12,-5 2 0 14,2 1 0-9,-2 0-6-5,6 2 12 14,3 1-8-14,2 2 8 14,2 1-11-14,2-1 5 13,-7 1-1-13,0-1 0 14,-8 3 2-14,-4 1-2 14,2 0 3-14,-5-1-2 13,1 2 1-7,0-3-2-6,-1 0 2 13,3 1-3-13,2-1 2 14,-2 0 0-14,0 3 0 14,-1-2 0-14,-3 4-6 13,-3-1 12-13,-3 2-7 14,2 1 2-14,-1-1-2 13,-2 4-1-7,-1 0 2-6,3 0 0 0,0 0 0 13,5 0 0 1,6 0 4-14,6 0-8 0,2 0 9 13,6 0-7-13,1 0 3 13,1 0-1-13,1 0 0 14,-2 0 1-14,-4 0-1 14,0 8 0-9,-5 1-3-5,2 0 7 14,-2 0-6-14,-1-1 9 13,4 2-13-13,0-5 10 14,5 6-7-14,1-3 3 14,5-3 0-14,0 2 0 13,1-2 3-13,4 2-4 14,4-3 3-9,4-1-3-5,2 0 3 14,0 1-4-14,1-3 2 14,3-1 0-14,-2 3 0 13,4 1 0-13,-4-2-5 14,5 4 10-14,-3 2-11 14,1 0 7-14,-3 6-2 13,4-1-17-7,3 2-20-6,1-7-56 0</inkml:trace>
    </iact:actionData>
  </iact:action>
  <iact:action type="add" startTime="133110">
    <iact:property name="dataType"/>
    <iact:actionData xml:id="d25">
      <inkml:trace xmlns:inkml="http://www.w3.org/2003/InkML" xml:id="stk25" contextRef="#ctx0" brushRef="#br0">21616 7740 1 0,'0'0'2'15,"0"0"7"-14,0 0-8 14,0 0 3-14,0 0-3 13,0 0 0-13,0 0-1 14,0 0 5-14,0 0-3 0,0 0 1 19,0 0 6-19,0 0-4 14,0 0 10-14,0 0-13 0,0 0 4 12,0 0-4-12,0 0-2 14,0 0 0-14,0 0 0 14,0 0 0-14,0 0 1 13,0 0-1-13,0 0 4 14,0 0-8-9,0 0 8-5,0 0-7 14,0 0 4-14,0 0-2 14,0 0-3-14,0 0-1 13,0 0 0-13,0 0 10 14,-3 0-8-14,-1 0 5 14,-2 0-4-14,-6 0 4 13,-1 0 0-7,-3 2-2-6,-1 2 0 13,-4-1-1-13,1 2 2 14,-2-1-1-14,2 2 4 14,-1-2-8-14,6-2 6 0,1 2-3 12,6-3 1 3,1-1 0-15,5 3 0 0,2-3 0 19,-2 0 1-19,2 0 2 14,0 0 4-14,0 0-5 0,0 0 1 12,0 0-1-12,0 0-4 14,0 0 2-14,0 0 0 13,0 0-2-13,0 0 0 14,0 0-2-14,0 0 0 14,0 0 3-9,0 3-15-5,2 0 10 14,11 3-1-14,7 2 7 14,7 1 2-14,5-2 2 13,3-2 5-13,-2-2-5 14,3-1 1-14,-3 1 0 13,4 0-9-13,-4 0 6 14,5 0-2-8,-1 1 2-6,-1 0-2 13,2 1 0-13,0-1 2 14,2-1-3-14,0 1 5 14,5 1-4-14,-3-5 3 13,1 0-3-13,1 0 0 0,1 0 0 13,1 0-1-13,4 0 1 20,0 0 0-20,2 2 6 14,-3-2-4-14,0 1 3 13,0 1-9-13,1 0 7 0,2 0-3 13,2 1 0-13,6-3 0 13,0 0-2-13,5 1 6 14,-3-1-5-14,1 3 5 14,-3-3-7-9,0 0 6-5,0 1-4 14,3-1 1-14,-1 0 0 13,6 0 0-13,-2 0 1 14,-3 0-4-14,-3 0 9 14,-6 0-9-14,-6 0 8 13,-1 0-10-13,-3 0 8 14,-1 0-3-9,-1 0 0-5,-4 0 0 14,-3 0-1-14,-2-1 4 14,-7 1-3-14,-4 0 4 0,-4 0-7 12,0-3 6-12,-4 3-6 14,-6 0 6-14,1 0-3 14,-7 0 1-14,3 0 1 13,-5 0 8-7,0 0-10-6,0 0 20 13,0 0-18-13,2 0 17 14,1-1-7-14,-1 1 7 14,-2 0-4-14,0 0-4 13,0 0-3-13,0 0-5 14,0 0 10-14,0 0-13 13,0 0 8-7,0 0-3-6,0 0-3 14,0 0-2-14,0 0 7 13,0 0-5-13,0 0 0 14,0 0 2-14,0-3-1 13,0 1-2-13,0 0 6 0,-2 0-13 13,2 2 9-13,0-1-5 14,0 1 4-9,0 0-2 10,0 0 0-15,0 0 0 0,-3-2 2 13,1 0-2-13,2-1 0 13,-5 1 0-13,1 0-4 14,-1 0 5-14,-1 2-3 13,4 0 2-13,2-1 0 14,-2 1-2-8,2 0 6-6,0 0-5 13,0 0 8-13,0-3-10 14,0 3 5-14,0 0-4 13,0 0 3-13,-3 0-1 14,3 0 0-14,0 0 0 14,-2 0-5-14,2 0 10 13,-2-4-10-7,-1 2 10-6,1 2-10 13,2-2 7-13,-2 2-4 14,-1-2 1-14,1-2-3 14,-2 1 3-14,4 2 2 13,-4-3-6-13,-3-2 1 14,0 0 1-14,-2 0-28 14,-2 3-9-14,-5-2-38 4</inkml:trace>
    </iact:actionData>
  </iact:action>
  <iact:action type="add" startTime="135922">
    <iact:property name="dataType"/>
    <iact:actionData xml:id="d26">
      <inkml:trace xmlns:inkml="http://www.w3.org/2003/InkML" xml:id="stk26" contextRef="#ctx0" brushRef="#br0">9730 7816 1 0,'-7'0'0'15,"-2"0"5"-14,-2 0-2 14,0 0-2-14,-2 0-1 13,1 0 2-13,1 0-1 14,2 0-1-14,1 0 3 14,-2 0 1-9,4 0-4-5,-1 0 2 14,3 0 0-14,-3 0 3 13,2 0-1-13,-1-2 10 14,-1-4-9-14,-1 0 12 14,-6-3-17-14,1 0 5 13,-3-3-2-13,-2 1-3 14,-2 2 5-9,-3-1-4-5,1 0-1 14,-2 2 4-14,-3 2-5 14,-2 0 2-14,-4 0-2 0,0 3 2 12,-4-2-3-12,2-2 3 14,-1-1-1-14,1 2 0 14,-3-5 0 0,-1-1-4-14,0 3 11 5,-3-3-8-5,-1 1 8 13,-4 0-12-13,0 4 5 14,-9-3 0-14,3 3 0 14,0 2 0-14,-3 1-1 13,4 0 2-13,0-3 1 14,-2 0-1 0,4-1-1-14,-3 4 6 5,6-3-10-5,0 2 8 14,-1 1-4-14,0-3 0 13,0 6 0-13,-6-3 0 14,5 1 2-14,-7 2-1 13,0 1 4-13,-3 0-10 14,1 0 8-14,2 0-3 14,4 0 0-9,8 0 0-5,-3 0-1 14,-3 0 3-14,2 8-2 14,-6 4 2-14,1-2-3 13,-3-3 5-13,1 1-8 0,1-4 6 13,-2 1-2 1,2-1 0-14,-1-3-1 0,0 2-3 20,1 1 8-20,-4-4-6 13,2 1 8-13,2 2-11 0,6-3 9 13,5 1-4-13,1-1 0 13,2 3 0-13,-3-1 0 14,1 0 1-14,-1 3-1 14,6 0 0-14,1 1 0 13,5 2 1-7,2-2-2-6,4 3 1 14,0 3 0-14,2-1 0 13,2 1-3-13,-1 2-1 14,5 0 8-14,-2 0-6 13,-1 0 8-13,-2 2-11 14,2 0 6-14,-3 0-2 14,1 0 1-9,7-2 0-5,-4 0 0 14,9-3 0-14,1-5-3 0,5 3 6 12,-2-2-6 3,4-2 5-15,0-3-5 0,0 2 1 13,2-1 1-13,0-1 0 13,0 1 0-13,0 3-4 14,0 2 10-9,0 0-11-5,0 2 9 14,0 4-10-14,0 0 6 14,0 3 0-14,6 0 0 13,4 2 0-13,-1-3-1 14,-3 2 1-14,4 4 1 14,1-1 0-14,-3 6 3 13,1 10 1-7,0 0-7-6,2 7 6 13,1 2-3-13,-1-2 0 14,2-4 0-14,1-4-3 14,1 1 9-14,-1-3-13 0,1-4 14 12,1-1-14-12,-1 0 8 14,1-5-2-14,1 0 2 13,-3 1-1-7,1 1 0-6,1-1 2 14,-3 1-4-14,6 1 5 13,-2-1-5-13,1-1 8 14,2-2-7-14,-2-1 1 13,0-2-2-13,-1-2 1 14,1-2 0-14,3 1-4 14,-2-8 10-9,6 1-3-5,-2-2 3 14,3-1-4-14,3-2 5 14,7 3-6-14,-1-2 0 13,3 1 4-13,3 0-4 14,1-2 2-14,3 2-2 13,3-5 1-13,10-2 2 14,7 0 2-8,7 0-5-6,1 0 1 13,2 0 0-13,-1-4-1 14,-5-1 0-14,-2 0-2 13,-3-2 6-13,0 2-1 0,-2-1 1 13,3-2-7-13,6 2 5 14,7 2-2-14,-3-2 1 13,2 2 1-7,-4 0-2-6,-11 1 0 13,-2 3-2-13,1-5 4 14,1 3-2-14,0-3 4 14,1 0-8-14,-3-1 6 13,0 3-2-13,-2 0 0 14,0 3 0-14,-4-2-5 14,-2 0 10-9,-2 0-7-5,0-2 9 14,-4 2-12-14,3-3 6 13,1 2-2-13,0-1 1 14,-2 2 0-14,0-1 0 14,-3 0 0-14,-5 1 0 13,-5 0 2-13,-3 0-3 14,-6 2 5-9,-1 0-8-5,2 0 4 14,0 0-1-14,0 0 1 0,0 0 0 13,-2 0-5-13,0 0 11 13,6 0-6-13,1-4 7 14,6-2-13-14,0-2 9 14,-5-4-3-14,-4 2 0 13,0-4 0-7,2-2-1-6,1-2 2 13,-1-2 0-13,-4-1 0 14,-5 2 4-14,-5 0 0 14,2-2-9-14,-2-2 8 13,-3-1-4-13,-1-5 1 14,-1 0 0-14,-6-3 5 13,-2-2-5-7,1 0 11-6,-3 0-12 14,-2 3 3-14,0 3 5 13,0 5-8-13,0 1 0 14,0-3 2-14,-2 2-2 0,-9-3-1 12,-5-1-2 3,-1-1 6-15,-2 5-3 0,-1-2 4 13,-4-1-8-8,-3 5 8-5,-2-4-4 14,-2 1 0-14,-2-1 0 14,-4 0-4-14,-3 0 8 13,1-1-5-13,-4 2 7 14,1 1-12-14,2-2 9 13,1 2-5-13,2 0 2 14,3 2 0-8,1 2-1-6,2 1 2 13,2 2-5-13,0 0 8 14,-5 4-5-14,3 0 5 13,0 1-8-13,-2 2 3 14,4-1 1-14,0 3-1 14,0 2 1-14,2-2-2 13,-2 5 5-7,2-4-8-6,0 3 14 13,-2-1-16-13,0 0 10 14,-2-2-4-14,-3 0 1 14,-1 1 0-14,-1 0 0 13,-3 0-1-13,-2 4-4 0,-3-2 10 13,-4 2-6 2,7-2 5-15,-5 2-8 4,0-3 5-4,-1 0-2 14,3-2 1-14,-4 2 0 13,7 0-3-13,3-2 8 14,-3 2-7-14,1-1 9 14,3 3-14-14,-8 1 10 13,5-1-4-13,0 2 1 14,-3 0 0-9,1 0-1-5,-5 0 2 14,0 0-6-14,2 0 10 14,3 0-6-14,3 0 5 13,2 0-8-13,4 0 5 14,-1 0-1-14,5 0 0 14,0 0 0-14,2 0-4 13,-4 0 8-7,0 7-4-6,-2 2 6 13,-1-1-12-13,-1-3 8 0,-3 0-4 13,-2 0 1-13,-2 3-2 14,-3-1 3-14,-2 2 0 13,3 0-7-13,-3-2 14 14,0 6-11-14,5-5 8 20,0 1-8-20,3 0 6 0,6-1-2 13,4-4 0-13,7 0 0 13,2-3-5-13,1 2 10 14,-2 1-7-14,0-2 8 13,-3 1-12-13,-3 4 10 14,0-3-6-14,1 0 2 14,-1 1 0-9,0-2 0-5,1 1 1 14,-4 1-7-14,1 2 12 14,0-1-6-14,5 2 4 13,-1 0-8-13,8-3 4 14,1 2-1-14,-2 1 1 0,2 0 0 12,-1 4-4-12,-1 2 9 21,5 0-12-21,-1-2 15 0,5 3-16 12,3-5 8-12,2-1-2 14,0 1 1-14,0-1 1 13,2 0 0-13,0 0 0 14,0-1-6-14,-1 2 12 14,1 0-9-14,0 3 7 13,0 1-8-7,2 3 4-6,0 2-2 13,0 2 2-13,0 1-4 14,0 0 2-14,0 2 4 14,4 4-6-14,9 0 14 13,-1 4-19-13,1 4 12 14,5 0-5-14,-5-1 2 14,5-2-4-9,0-8 4-5,2 1-6 14,3-2 2-14,-2-2 8 13,4 2-5-13,0-4 5 14,-3 1-8-14,5 0 4 0,-2-3-1 13,4 4 1-13,-3-2 0 13,5 3-1-13,0-3 6 20,0-1-7-20,-2 1 11 14,-2 1-14-14,-2 1 6 0,-1-3-2 13,-1 6 1-13,1-4 0 13,0 4 0-13,1 1 1 14,4-4-7-14,-2 0 13 14,4-4-11-14,5-4 8 13,1-3-8-7,9-2 8-6,0-6-4 13,5 0 0-13,3-1 2 14,-2-2-4-14,-4 0 7 14,2 2-6-14,-4 0 7 13,1-2-10-13,1 0 7 14,4 0-3-14,-2 0 0 13,0 0 0-7,4 0 0-6,0 0 1 14,1 0-5-14,1 0 10 13,-3 0-8-13,-1-2 7 0,1 2-10 13,1 0 4-13,-1 0 1 13,3 0 0-13,0 0 0 14,4 0-3-14,0 0 7 20,5 0-7-20,-1 0 8 0,3-4-10 13,-2 1 10-13,-5-2-7 14,-1 1 2-14,-7-1 0 13,0-2-1-13,-3 2 2 14,2-4-6-14,3 1 10 13,1 0-3-13,1 1 2 14,-5 0-8-8,1 1 4-6,-5 0 0 13,-5-2 0-13,5-2 0 14,-1 1-2-14,2 0 5 13,0-1-4-13,-1 0 6 14,-5 1-7-14,1 1 5 14,-7 3-5-14,-5-4 3 0,-6 4-1 19,-6 0 0-19,4 4 0 13,-5-3-5-13,-5 2 10 14,0 0-6-14,-4-3 9 0,0-3-13 13,4-4 10-13,3-2-5 13,2-5 0-13,4 1 0 14,-4-3-4-14,-3 1 8 20,1 0-6-20,-7-1 8 14,-1-2-12-14,0 0 9 0,-6-6-6 12,-2 3 1-12,0-4 2 14,0-2 0-14,0 4 0 14,-2-1-1-14,-10 5 7 13,1 2-2-13,1-1 0 20,-4 0-8-20,3 4 6 0,-5-1-2 13,3-1 0-13,-1 1 0 14,-1-2-1-14,1 1 2 13,-1-2 1-13,2 2 2 14,-1 2-6-14,3-1 5 13,-3 1-5-13,1 0 2 0,-3 2-3 20,3 2 0-20,-3-2 2 13,1 2-6-13,-3-2 14 14,-4 4-6-14,0-1 6 0,-3 0-12 13,0-3 6-13,-2 0-2 13,1 3 1-13,0-1 0 14,-7 1-1-14,2 2 3 20,0 2-5-20,-4-2 8 0,1 2-10 13,1 0 5-13,-5 0-1 13,1 2 1-13,-4 0 0 14,1 1 0-14,0-2 1 13,-1 1-7-13,2 0 12 14,-1 1-8-14,-1 0 7 14,1-3-10-9,0 4 6-5,0-4-2 14,-2 3 1-14,0 0 0 13,-3-3-3-13,-2 2 7 14,2-2-5-14,-1 1 3 14,1 1-4-14,3 3 4 0,-1-4-6 12,1 4 4-12,2 1 0 14,-1 4-1-9,2 0 1 10,1 0-7-15,-1 0 14 14,-1 0-12-14,3 0 13 13,-1 0-12-13,2 0 5 0,2 0-2 13,-3 0 1-13,-3 0 0 14,-1 0 0-14,1 0 1 13,-2 4-2-7,1-3 3-6,0 3-4 13,-4 5 6-13,2-4-8 14,2 6 2-14,-2-2 2 14,3 6 0-14,-4 2 0 13,-1 0-6-13,-2 1 12 14,2-4-9-14,1-3 10 14,3 1-14-9,6-5 8-5,6-3-1 14,2 0 0-14,10-4 2 13,0 0-4-13,5 0 7 14,2 0-4-14,1 0 2 14,1 0-1-14,-1 0 3 0,4 0-6 12,0 0 2-12,3 0-1 14,0 0 0-9,2 0 1-5,0 0-6 14,0 0 11-14,0 0-12 14,0 0 11-14,0 0-9 13,0 0 4-13,0 0 0 14,0 0-3-14,0 0-1 14,0 0 3-14,0 0-2 13,0 0-2-7,0 0 10-6,0 0-10 13,0 0 0-13,0 0 3 14,0 0-5-14,0 0 4 14,0 0 0-14,0 0 0 0,0 0 0 12,0 0 6-12,0 0-4 14,0 0 7-14,0 0-11 13,0 0 7-7,0 0-4 9,0 0 1-15,0 0-2 0,0 0-2 12,0 0-9-12,0 6 13 14,0 8-8-14,0 2 7 13,7 4-6-13,9-1-4 14,4-4-31-14</inkml:trace>
    </iact:actionData>
  </iact:action>
  <iact:action type="add" startTime="143069">
    <iact:property name="dataType"/>
    <iact:actionData xml:id="d27">
      <inkml:trace xmlns:inkml="http://www.w3.org/2003/InkML" xml:id="stk27" contextRef="#ctx0" brushRef="#br0">13653 7790 1 0,'0'0'12'15,"0"0"-6"-14,0 0 1 14,0 0-4-14,0 0 13 13,0 0-12-7,0 0 18-6,0 0-20 14,-4 0 14-14,-3-6-11 13,-4-3 1-13,2 0-4 14,-3-1 0-14,-1 3-1 0,-1-4 3 12,2 2-4-12,-7 2 5 14,2-1-8-14,-1 2 4 14,-2 1-2-9,0 0-1-5,0-2 2 14,0 2-2-14,-2-1 2 13,-3 0-1 2,0 2 6-15,-2-2-4 14,1-2 6-14,0 2-12 0,-6 1 8 12,3-2-3-12,-4 1 0 14,-1 2-3-9,0 1 2-5,-3 2 0 14,-3 1-2-14,2 0 6 14,-5 0-6-14,1 0 6 13,-3 0-6-13,-5 0 6 14,0 0-3-14,-1 0 0 14,0-4 0-14,2 2-3 13,-3-2 7-7,-1 0-5-6,0 0 7 13,-3 2-12-13,0 2 7 14,-2 0-2-14,0 0 1 14,0 0 0-14,3-5-1 0,-3 3 3 12,2-1-4-12,2-1 4 14,-4 1-3-14,4-1 6 14,-1 0-9-9,-3 0 5-5,0 3-2 14,0-6 1-14,2 4 0 13,1 0-4-13,1 2 9 14,5 1-7-14,2 0 7 14,1 0-10-14,3 0 2 13,1 0 3-13,-1 0 0 14,5 7 0-9,1 5-2-5,-1 1 4 14,2 3-3-14,2-6 4 14,3 3-6-14,2-6 3 13,3 0 0-13,4 4-2 14,3-5 2-14,4 2 0 13,3-4 0-13,4 0-5 0,1 0 10 20,3-3-9-20,0 2 9 0,-2 1-10 12,2 2 5-12,0 4-1 14,-5 4-4-14,3 4 5 13,-2 2 0-13,2 3 0 14,1-4-2-14,1 0 4 14,0-2-4-14,2-3 7 13,-3-1-10-7,2-2 4-6,1-3 1 13,2 2 0-13,-2 2 0 14,2-3-4-14,-2 3 9 14,0-1-6-14,-1 3 4 13,3 3-6-13,0 1 0 14,0 0 3-14,0 2-1 14,0 2-2-9,0 2 2-5,11 0-2 14,5-2-2-14,-3-1 2 13,5 2 2-13,3-5-2 14,-2 2 3-14,4 0 1 0,-1 3 2 13,1-2-3 1,-2 4 1-14,4-4-2 0,0 2 4 19,4-4-3-19,-2 1 5 0,2 1-7 13,0-1 2-13,-2-3 0 14,-1 4-1-14,0-1 1 13,3-2-2-13,-2 0 2 14,2 0 0-14,0-4 3 14,-4 2-4-14,2-2 7 13,4 0-9-7,2 0 6-6,5 0-3 13,7 0 0-13,2-1 2 14,0-1-6-14,3 0 8 14,0-5-3-14,-1 3 5 13,0-1-10-13,-4-4 8 14,1 1-4-14,6 1 1 13,1-3-1-7,5 1 0-6,3 0 5 14,1-1-5-14,0-3 2 13,1 1-3-13,-1-2 5 14,-2 0-7-14,3 0 5 0,-5 0-2 12,-2 0 0-12,-4-2 1 14,0 1-4-14,4-3 8 14,0-1-6-9,-1 1 6-5,-2 1-9 14,-1-2 5-14,-3 1-1 13,-2 3 0-13,4-4 1 14,0 4-1-14,0-2 0 14,3 3-1-14,-5 0 5 13,0 0-7-13,-2 0 7 14,-3 0-6-9,4 0 2-5,0 0 0 14,4 0 0-14,-1 0 1 14,5 0-6-14,-1 0 11 13,1-8-6-13,4-6 6 14,-2-1-4-14,-4-6 0 14,-6 1 0-14,0-2 0 0,-9-2 3 19,2 0-5-19,-3 0 2 13,-7 2 2-13,-4 6-2 0,-5 0-1 13,-7 6 2-13,-2-1-4 14,-3 2 1-14,-4-3 0 13,3 1 0-13,-5-1 1 14,4-1 1-14,-4-1 1 14,-2-3 8-9,3-1-8-5,-3-4 13 14,0 2-16-14,-2-1 2 13,0-2-2-13,0 4 0 14,0-6 0-14,0 1 3 14,0 1 2-14,0 0-4 13,0 0 0-13,0 2 4 14,-2 1-6-9,-9-2 2-5,-3 4-1 14,1-3 0-14,-5 2 0 14,-4-1-4-14,-2-2 10 13,-3 0-6-13,0 0 5 0,0-3-10 13,-2 1 6 1,0 2-1-14,-2 0 0 0,-3-2 0 20,-3-1 0-20,-1-1 2 13,-5-1-7-13,-3 1 10 0,-3 0-8 13,-3 2 8-13,1 2-10 14,2 2 5-14,2 2 0 13,-4 2-2-13,0-1 2 14,-3-1-1-14,1 3 4 13,-5-1-2-7,0-3 5-6,2 3-12 14,2 0 8-14,3 2-4 13,2 2 2-13,0 2-1 14,0 2 1-14,0 8 0 13,-3 0-7-13,0 0 14 14,-2 12-11-14,-2-2 6 14,0-2-4-9,2-4 0-5,0-1 2 14,-2-2-1-14,-5 1 1 14,-1 0-3-14,-6 2 7 13,2-1-7-13,-1-3 9 0,0 0-11 13,1 0 6-13,0 0-2 13,4 0 1-13,5 0 0 21,-1 0 0-21,2 0 1 13,4-5-3-13,1 3 7 0,2 0-8 13,0 0 10-13,0 2-11 13,4 0 5-13,6-1-2 14,3 1 1-14,0 0 0 14,7 0-4-14,5 0 9 13,1 0-9-7,3 0 12-6,0 0-15 13,0 0 10-13,-3 0-4 14,4 0 1-14,-1 0 0 14,-3 0 0-14,6 7 0 13,-4 7-8-13,-1 7 16 14,-1-3-14-14,-8-3 9 14,-4 2-6-9,-3-2 3-5,-2 2 0 14,-1-1 0-14,6-2 0 13,-1-1-4-13,5 3 8 0,2 0-7 13,5-2 10-13,-1 1-14 14,8-4 8-14,3 1-3 13,3 1 1-13,2-1-1 14,2 0 2-9,2-3-3-5,3 2-3 14,0 1 12-14,2 2-14 14,0 2 11-14,0 2-6 13,0 4 3-13,0 2 0 14,0 0 0-14,0-2-1 14,0-1-2-14,2-2 6 20,5 2-4-20,-2-2 8 0,-3-1-12 12,3 3 7-12,1-1-4 14,-2 4 2-14,3 2 0 14,2 3 0-14,-4 0 1 13,3 2-7-13,-1-2 12 0,0 0-11 13,2 0 9 1,0 0-8-8,2-4 3-6,2 1 1 14,3 1-2-14,-1-1 2 13,4 0 0-13,-4 2 3 14,3-2-6-14,4 1 9 0,-2-2-12 12,3 1 6-12,3-2 0 14,3-4-1-14,0 3 1 14,5-6 0-9,-3 5-4 10,2-3 2-15,1 1 4 0,1 2 5 12,3-2-1-12,-2 1-12 14,2-2 6-14,2-1-2 14,3 3 2-14,3-4 0 13,10 1 2-13,0 0 1 14,2 1-1-8,0-6 3-6,2-1-9 13,-3-2 8-13,-1-1-7 14,2-4 3-14,-2-3 0 13,6-2 0-13,5 0 0 14,7 0-4-14,-1 0 9 0,4-7-6 13,-4-4 6-13,3 1-10 13,-1 0 10-7,-2 0-7 8,-3 0 2-14,-5 3 0 14,-3 0-2-14,-8 2 6 14,-6 0-6-14,0 1 6 0,-7 0-6 12,5-3 3-12,2 0-2 14,4-5 2-14,6-4-1 14,4-4 0-9,7 0 1-5,1-2-7 14,-2 3 14-14,-5 0-10 13,-5 4 6-13,-12 0-8 14,4 1 4-14,-3 0-1 14,1-1 1-14,6 1 0 13,-2 2-1-13,-4-2 3 14,-1 2-4-9,-5 1 6-5,1-3-8 14,-3 2 8-14,0 0-8 14,-3-3 5-14,0-2-1 13,-4 3 0-13,-2-6 0 14,-6 1-5-14,-3-5 11 0,-2 0-6 13,-5-5 5-13,1 2-8 13,-5-1 5-7,1-3-2-6,-6 4 0 13,-1 0 1 2,1-1-2-15,-4 2 2 14,-2 0 0-14,0 4 2 0,0 2-2 12,0 0-1-12,0 2 0 14,-10-4-6-14,-13-2 6 13,0 1-1-7,-2-3 3-6,-2 2-5 14,-7-3 7-14,-2-1 1 13,-2-2 0-13,-2 1-9 14,-3 3 5-14,-1-2-1 13,-3 2 0-13,1 2 0 14,-1 2-2-14,-2 2 2 0,2 0-4 19,1 2 8-4,0 2-8-15,2 2 8 0,1 3-6 12,4-1 4-12,-6 0-2 14,0 3 0-14,-1-2 0 14,-3 4-2-14,5-1 5 0,-8 2-6 12,0 1 6-12,3 3-6 14,0 2 1-9,0 0 2-5,1 0 0 14,-6 0 2-14,-4 0-4 14,-5 14 2 0,-3 3-1-14,-4-4 2 0,1-2-2 13,2-1 4-13,-1-4-6 14,0-5 4-14,3-1-1 13,3 0 0-7,2 0 2-6,4 0-7 13,3 0 11-13,2 0-7 14,-1-3 7-14,4-3-11 14,0 0 6-14,4 4-1 13,1-2 0-13,1 4 0 14,3-3-1-14,0 3 2 14,-1 0-2-9,-2 0 3-5,1 0-4 0,-3 0 5 13,1 0-6 1,1 0 3-14,-2 0 0 14,3 3 0-14,4 1 0 14,-1-2-7-14,3 1 14 0,-2 2-10 12,2 1 9-12,1-1-10 14,1 4 5-9,0 0-2-5,1 6 1 14,-1-1 0-14,4 1-2 14,-4-6 4-14,4-1-2 13,0 1 0-13,0-4 0 14,4 1 2-14,-4 0-4 14,0 2 2-14,0 2-2 13,-2 1 2-7,0 6-1-6,-1-1-3 13,3-2 8-13,2 2-6 14,6-1 8-14,1-3-11 0,-1 2 5 13,6 0 0 1,1-3-1-14,5 3-1 14,3 2 2-14,2-1-4 13,-2 2 0-7,4 5 8-6,0-1-8 0,2 2 3 13,0-2 0-13,0-1 1 13,0-1-2-13,0-2 2 14,0-1-1 0,2 2-4-14,4-2 10 0,2 2-8 13,-1 2 7-13,-1-2-7 14,4 1 3-9,-2 2-1-5,1 2 1 14,3-1 0-14,-1 2-2 13,-1-4 4-13,4-2-2 14,-3-3 3-14,0-5-6 14,-2 1 3-14,0-1-3 13,0-2 3-13,0 0 0 0,0-2-2 19,-3-3 2-19,1 2-2 0,0 1 7 13,0-4-5-13,-3 2 6 14,3-1-9-14,-3 2 6 13,5 2-3-13,-4-5 1 14,1 3-1-14,-1-3 0 14,-1 3 0 0,8-2-5-14,1 5 10 5,3 2-10-5,1 1-7 13,-1 1-17-13,-1 2-45 14</inkml:trace>
    </iact:actionData>
  </iact:action>
  <iact:action type="add" startTime="153082">
    <iact:property name="dataType"/>
    <iact:actionData xml:id="d28">
      <inkml:trace xmlns:inkml="http://www.w3.org/2003/InkML" xml:id="stk28" contextRef="#ctx0" brushRef="#br0">7598 9613 17 0,'-6'-10'9'15,"-1"2"-7"-14,1 2 3 14,-4 2-3-14,0-3 1 0,-1 4 0 12,1 1-6-12,-1 0 2 20,3 0 1-20,-4-1 0 0,3 1 1 13,5 2-1-13,0 0 4 14,2 0 2-14,2 0-5 13,0-3-2-13,0 3 2 14,0 0-2-14,0 0-4 14,0 0-2-14,0 0-3 13,0 0-7-8,0 0 13-5,0 0 4 14,8 0 0-14,1 3 1 14,3 4 6-14,-2 0-7 13,1-2 1-13,3-1-1 14,1 2 3-14,3-2-7 14,3 0 10-14,3 0-9 13,5 1 10-7,2 0-10 8,4 2 6-14,4-2-3 0,5 1 0 13,8 0 0-13,3-4-1 13,8-2 3-13,1 0 4 14,5 0-6-14,0 0 8 14,3-8-3-14,1-1-7 13,3 2 4-7,2-3-2-6,-2 2 0 0,-3 2 2 13,-6 3-4 1,-7 2 6-14,-6 1-7 0,-5 0 8 13,-5 0-10-13,4 0 9 13,0 0-5-13,4 0 1 14,1 0-2 1,1 0 1-15,1 0 1 4,-3-2-1-4,-1-2 5 14,-2 2-4-14,-4 2 5 13,-1 0-8-13,-1 0 4 14,-1 0-2-14,-1 0 1 14,1 0 0-14,0 2-1 13,7 4 3-13,5 0-3 14,4-2 8-9,4-2-13-5,0 2 12 14,1-4-10-14,1 0 4 14,1 0 0-14,-1 0 0 13,3 0 2-13,-5 0-6 0,1 0 10 13,-5-6-8-13,-4 2 9 14,-3 2-11-14,-2 2 4 13,0 0 0-7,3 0 0-6,6 0 0 13,0 0-1-13,4 0 5 14,-2 0-6-14,0 0 7 14,-5-4-10-14,-3-2 9 13,0 1-4-13,-11-4 0 14,0 4 0-14,-5-4 0 13,-5 1 0-7,-6 2 2-6,-4 0 2 14,-5 0 2-14,-7 2-3 13,-5 2 3-13,-4 2-3 14,0 0-1-14,0 0 2 14,0 0 0-14,0 0-4 13,-2 0 9-13,-9 0-6 14,3 0-3-9,-4 0 3-5,-3 0 0 0,1 0 1 13,-3 0-2 2,-2 0-2-15,-3 0 0 0,-3 0 3 12,-3 0-7-12,-4 0 10 14,-1 0-7-14,-7 0 4 13,-4 0-6-13,-8 0 4 14,-4 0-2-8,-4 0 1-6,-7 0 0 13,-4 0-1-13,-5 0 3 14,-7 4-4-14,-4 0 5 13,-1 2-6-13,-3 0 3 14,1 2-2-14,3-2 1 14,7 1 0-14,4-5 0 13,0 1 1-7,3-1 0-6,1-2 3 13,5 0-3-13,5 0 7 14,2 0-10-14,4-2 4 14,-2-6-1-14,-2 2 0 13,-1 0-1-13,-3 1 0 14,-5 2 2-14,2-1-8 0,-2-1 15 19,4 2-15-19,3-3 12 0,6 0-9 13,3 0 5-13,4-2-2 13,1 2 1-13,0-1 0 14,3 2-6-14,1-1 12 14,-1-1-8-14,3 2 7 13,-3-2-10-13,3 2 8 14,4-2-3-9,0 2 0-5,3-2 0 14,4 2-1-14,-4-1 1 14,2 2-1-14,-3-3 2 13,1 4-1-13,-1-2 4 14,3 3-8-14,4 0 4 14,-2 2 0-14,-5 0-2 13,2 0 2-7,-1 0-6-6,1 0 13 13,7 0-13-13,3 0 14 14,0 0-15-14,-1 0 12 14,-2 0-5-14,-2-2 0 0,0 2 0 12,0-1 0 3,0-1 4-15,2-1-6 0,3-1 5 12,4 2-4-6,2-1 4-6,5-1-6 14,-1 1 4-14,1 3-1 13,2-1 0-13,4 1 1 14,5 0 4-14,2 0-3 13,0 0-4-13,0 0 4 14,0 0-4-14,0 0-10 14,0 0-1-9,0 1-5-5,0 3-3 14,9 2 17-14,7 3 4 14,6-2 4-14,1 3 1 13,5 1-5-13,3-4 3 14,1 4-1-14,-1-4-2 13,3 1 0-13,-1 3 0 14,5-4 1-8,-1 2-4-6,4-4 8 13,1 4-7-13,0-2 7 14,1 2-8-14,-1-4 4 13,1 2-1-13,-3-3 0 0,-3-3 0 13,1 4-1-13,5-1 2 14,-1-1-1-14,9 4 1 13,3-3-2-7,6 2 3-6,5 2-4 13,2-4 4-13,1 1-3 14,-1 2 1-14,3-3 0 14,-3 4-5-14,-1-2 11 13,1 1-7-13,-3-4 6 14,2-1-10-14,-6-2 6 14,0 0-1-9,-1 0 0-5,5 0 0 14,0 0 0-14,7 0 3 13,10 0-1-13,1-5-1 14,3 2-2-14,-5 3 4 14,-7-2-4-14,-6-2 1 13,-1 2 0-13,-4 0-1 14,0 2 2-9,1 0-4-5,1-2 7 14,3 2-4-14,0 0 5 0,-1 0-8 13,6 0 4-13,-1 0-1 13,-4 0 0-13,-2 0 1 14,-8 0-3-14,-1 0 4 14,-4 0-2-14,-3 0 2 13,-7 0-3-7,-4 0 6-6,-3 0-10 13,-6 0 9-13,5 0-4 14,-3-2 0-14,3 2 0 14,0-4-5-14,-5 2 10 13,0 0-5-13,-8 2 3 14,0-2-5-14,-8 2 3 13,-4 0-1-7,-2-2 0-6,-3 2 0 14,-4 0-1-14,4 0 2 13,-4 0-3-13,0 0 4 14,0 0-3-14,0 0 5 13,0 0-6-13,0 0 4 0,0 0-1 13,0 0 0-13,0 0 0 14,-4 0 9-9,-7-3-8-5,-7 3 2 14,-5-3 0-14,0 3-5 14,-6-2 3-14,-8 2-4 13,4 0 2-13,-9 0 0 14,-2 0 0-14,-8 0 2 13,-6 0-4-13,-2 0 8 14,-5 0-10-8,-3 0 8-6,-7 2-4 13,-2-2 0-13,-2 0 0 14,-3 0 0-14,0 3 1 13,1-3-4-13,1 3 7 14,0 1-8-14,4-4 8 14,5 2-6-14,-1 0 2 13,3-1 0-7,2 2 0-6,-1-1 0 13,2-2 0-13,7 2 0 14,-5-2-4-14,10 2 8 0,0-2-4 13,2 0 4-13,4 0-7 13,-2 0 4-13,-1 0-1 14,0 0 0-14,-5-2-2 20,0 2 0-20,-4 0 4 0,-4 0-2 13,-1 0 2-13,-2 0-4 13,2 0 2-13,3 0-2 14,1 0 0-14,6 0 2 14,2 2 0-14,3-2 4 13,6 0-3-13,4 0 0 14,2 0 1-9,7 0 1-5,0 0-5 14,-3 0 2-14,1-4 0 14,-3-1 0-14,0 2 0 13,0-1-3-13,-6 4 7 14,3 0-8-14,-7 0-3 14,2 0 7-14,1 0 3 13,4 0-3-7,-4 0 0-6,5 0 0 13,3-5 0-13,5 0 3 14,1-4-3-14,3 0 1 0,4-2-1 13,-1 2 6-13,5-1-7 13,5 2 2-13,2-1-1 14,4 7 0-14,1-5 0 13,1 2 0-7,1 1 5-6,2 0-10 14,0 1 10-14,-2 1-10 13,4 0 4-13,0-1 0 14,0 1-1-14,-2 0-1 13,2 2 2-13,0-1-3 14,0 1 1-14,0 0 4 14,0 0-2-9,0 0-15-5,0 0 8 14,0 0-5-14,2 8 6 14,10 2 1-14,-1 0 6 13,5-1-4-13,-3 0 9 14,1 1-6-14,-3-2 5 0,2 1-8 12,3 2 8-12,-1-2-4 14,5 2 0-8,1-1 0 8,-2 0 0-14,4 0 4 0,-5-5-6 13,1 2 7-13,4-5-9 13,-1 1 9-13,5-3-5 14,0 2 0-14,9 1 0 14,-1-1 0-14,5 2 2 13,1-1-5-7,-1-3 9-6,-1 7-10 14,4-5 9-14,-1 2-8 13,0 0 3-13,-1 0 0 14,-1 0-1-14,2 3 1 13,1-4-1-13,8-1 2 14,4 2 0-14,1-1-1 14,4-1 0-9,-4 1 2-5,0 1-5 14,-4 1 4-14,-2-2-1 13,-2-1 0-13,0 2-2 0,1-2 1 13,1 2 2 2,-2 1 0-15,4-2 4 0,-3 1-10 12,0 1 8-12,-2-5-3 20,-5 3 0-20,1-3 1 0,-3 0-1 13,-1 0 1 2,4 0-2-15,4-3 4 0,4-6 1 12,0 3-2-12,5-2-2 14,-2 4 2-14,-1-1-2 14,-4 5 0-14,0 0 0 20,-4-3-5-20,-5 3 10 0,-4 0-7 12,-5 0 8-12,-2-2-12 14,-2 0 9-14,-1 0-4 14,-1-1 2-14,-3 1-1 13,-4-1 0-13,-3-1 2 0,-3 2 0 13,-4 2 1 1,1 0-6-8,1 0-1-6,-2 0 1 0,3 0-10 13,3 0-1 1,-5 9-19-14</inkml:trace>
    </iact:actionData>
  </iact:action>
  <iact:action type="add" startTime="157775">
    <iact:property name="dataType"/>
    <iact:actionData xml:id="d29">
      <inkml:trace xmlns:inkml="http://www.w3.org/2003/InkML" xml:id="stk29" contextRef="#ctx0" brushRef="#br0">10339 5191 1 0,'-16'0'5'1,"-3"0"-4"13,0 0 3-13,-1 0-5 14,-1 0 2-14,4 7-2 13,-1 3 0-13,7-5-1 0,4-1 2 13,3 0 0 2,4-4-1-10,0 3-5-5,0-2 6 14,0 3 0-14</inkml:trace>
    </iact:actionData>
  </iact:action>
  <iact:action type="add" startTime="157939">
    <iact:property name="dataType"/>
    <iact:actionData xml:id="d30">
      <inkml:trace xmlns:inkml="http://www.w3.org/2003/InkML" xml:id="stk30" contextRef="#ctx0" brushRef="#br0">10339 5191 0 0,'-63'65'5'1,"99"-60"-1"0,2-2-4 0,6-1 0 0,5-1 3 10,7-1-2-4,2 3 4-6,4-3-1 13,3 0-7-13,-1 0 3 14,-3 0 0-14,-1 0 0 14,-4 0 0-14,-5 0-2 13,0 0 4-13,-2 0 1 14,-2 0 0-14,0 0-5 13,-5-3 3-7,3 0-1-6,-3 0 0 14,1 3 0-14,-1 0-2 13,0 0 4-13,1 0-4 14,-1 0 4-14,1 0-4 13,-6 5 5-13,1 0-6 14,4-2 5-14,1-2-2 14,3 2 0-9,1-3 1-5,3 0-3 14,-2 0 5-14,4 0-1 0,4 0 3 12,-6 0-10-12,0-3 7 14,-8 3-4 1,-2 0 0-15,-4 0 0 13,-1 0 2-13,-1 0-1 0,1 7-2 13,-1 0 6-8,4 4-4-5,-2-4 4 14,-3 2-5-14,-2 0 2 14,-4 0 0-14,-2-1 0 13,0-1 0 2,-2 0-4-15,-2 0 8 0,1-4-7 13,-2 3 9-13,-2-3-9 13,2 0 5-7,-2-1-2-6,-2-2 1 13,1 0 2-13,1 2-3 14,-1-2 2-14,2 0 2 14,-1 0-4-14,-3 1 2 13,1 2 0-13,-1-3-4 14,-5 2 3-14,-2-2-1 0,-5 0 0 19,-1 0 0-19,-2 2 0 0,0-2 1 13,0 0 10 1,0 2-9-14,0 1 14 0,0-3-13 13,-5 0 6-13,-6 0-1 14,-5 0 0-14,-4 0-8 13,-9 0 4-13,-4 0-4 14,-7 0 2-9,-5 0-4-5,-6 0 6 14,-3 0-6-14,-6 0 2 14,-2 0 0-14,-3 0-1 13,-3 0 4-13,0 0-5 14,-3 0 6-14,0 0-5 13,-3 0 8-13,-1-3-11 14,5-3 7-8,1 0-3-6,2-2 0 13,3 2 0-13,-5 0 0 14,3 2 1-14,2-1-5 13,6 3 8-13,5 1-5 14,-1-1 3-14,3 0-4 0,-3 2 0 13,1 0 1-13,-5 0 0 20,-2 0 1-20,-2 0-3 0,-1 0 6 12,1 0-8-12,2 5 11 14,4 2-10-14,2 0 5 14,7-2-2-14,3 1 1 13,4 0-2 2,1-3 0-15,6 0 2 0,4 1 0 13,2-2 1-8,3 1 2-5,4-3 0 14,4 0-5-14,3 0 4 13,6 0-2-13,3 0 0 14,4 0 0-14,0 0-2 14,0 0 6-14,0 0-11 13,0 0 9-13,0 0-5 0,0 0-8 19,0 0 3-19,0 0 0 0,7 0-2 13,3 0 8 2,9 7 2-15,3 0 6 0,7 2-4 12,-1-1-2-12,4 0 5 14,0 0-9-14,-3 0 7 14,-1-5-3 0,1 2 0-14,2-1 0 5,3-4 0-5,4 0 3 13,-3 0 1-13,3 0 0 14,3 0-7-14,1 0 6 14,4-4-5-14,3-1 2 13,3-4 0-13,-1 7-1 14,-2 1 1 0,3-2-2-14,3 1 4 5,0 0-2-5,6 0 4 14,-1 0-8-14,2 2 5 13,-2 0-1-13,1 0 0 14,-1 0 2-14,-7 0-6 13,-1 0 8-13,-8 0-7 14,1 0 10-14,-1 0-13 0,-1 6 9 13,-1 0-6-8,-2-2 3-5,5 3 0 14,-5-2 0-14,0 4 2 14,-4-4-5-14,0 2 7 13,1-2-5-13,-1-1 5 14,-3 0-7-14,-2 0 3 13,-2 0 0-13,-4 0 0 14,-4-2 0-8,-4 3-3-6,-3-2 7 13,-6-1-5-13,-3 2 7 14,-1-2-11-14,-4 1 7 13,0 0-3-13,0-1 2 14,0 0-1-14,0 0 0 14,0 1-1-14,0 1-2 13,0-3 6-7,0 2-8-6,0 2-2 13,10 2 6-13,0 0-6 14,4 3-11-14,-3 2-21 14</inkml:trace>
    </iact:actionData>
  </iact:action>
  <iact:action type="add" startTime="163693">
    <iact:property name="dataType"/>
    <iact:actionData xml:id="d31">
      <inkml:trace xmlns:inkml="http://www.w3.org/2003/InkML" xml:id="stk31" contextRef="#ctx0" brushRef="#br0">16663 9525 0 0,'4'-12'6'1,"0"2"-5"13,0 1 1-13,-4 8-2 14,0-2 0-14,0 3 1 13,0-1 11-13,0 1 14 14,0 0-18-14,0 0-1 14,0 0-7-9,0 0 3-5,0 0-3 14,0 0-2-14,0 0-2 0,0 0 7 12,0 0-10-12,0 0 11 14,0 0-10-14,0 0 6 14,0 0 0-14,0 1-3 13,0 8 3-13,0-2 0 14,0-2-6-8,0 2 5-6,3 0 2 13,8-1-8-13,4 0 14 14,6 0-3-14,6 0-3 13,4 0 3-13,9 3-1 14,9-4 1-14,5 4-8 14,8-4 9-14,-2 1-6 13,5 0 3-7,2-4-4-6,8 0 2 13,10-2-1-13,6 0 1 14,7 0 0-14,1 0-3 14,-1 0 6-14,-5-6-1 13,-3 2-1-13,-8 0 3 14,-6 2 0-14,0 2-7 14,-5 0 3-14,-4 0-2 4,-3 2 2 11,-2 10 0-15,4 1-3 0,3-1 8 12,4-1-7-12,1-5 7 14,6-2-10-14,0-4 6 14,-4 0-1-14,0 0 0 13,-1-2 2 2,1-6-2-15,-2 2 2 4,-5 1 0-4,0-2 1 14,-2 5-6-14,0-1 9 14,2 3-9-14,-2 0 3 13,-5 0 0-13,-3 0 0 14,-4 0 1-14,-2 0-3 13,1 0 7-13,0 0-5 14,-3-3 6-8,0-1-11-6,-4 0 7 13,-1 2-4-13,4-2 2 14,-4 1 0-14,6 0 0 13,4 1 0-13,4 2-2 14,2-2 4-14,3 0-3 0,-3 2 2 13,-4 0-2 1,2 0 2-14,-2 0-1 5,0 0 0-5,2 0-4 14,-4 0 3-14,0 0 2 13,-5 0-1-13,-2 0 6 14,1 0-12-14,-4 0 8 13,3 0-4-13,7 0 2 14,-1 0 0 1,5 0 0-15,5 0 2 4,0 0-7-4,0-6 10 14,-3-3-7-14,-4 2 7 13,0-3-8-13,-7 0 3 14,1 0 0-14,-3-1 0 14,-1-1 0-14,4 3-3 13,2-2 7-13,2 1-3 14,1 1 5-9,-1 0-12-5,-3 6 6 14,-5-2-2-14,-9 1 0 14,-5 2 1-14,-3 1-1 13,-4-2 2-13,-5 3-6 14,2-1 12-14,1-2-6 0,6-1 7 13,4 0-11-13,8-3 7 13,2-1-3-7,-5-3 0-6,-4 1 1 13,-7 3-3-13,-8-1 4 14,-9-1-4-14,-8 4 9 14,-4-2-12-14,0 4 7 13,0-4-2-13,0 0 3 14,-6-2 0-14,-10 1-2 13,-1-2 1-7,-4 5 2-6,3-2-1 14,1 3-3-14,-1 1 3 13,2 0-6-13,0 3 4 14,1-2-2-14,1 2-2 14,1-2 3-14,-3 2-1 0,1-2 5 12,-3-1-3 3,-1-2 5-10,-8 1-10-5,-4-2 7 14,-8 1-6-14,-5 5 5 14,-4-3-2-14,-2 3 0 13,-10 0 0-13,-3 0-5 0,-1 0 10 13,-4 0-8-13,8 3 10 13,2 0-13-13,3 1 9 14,-3 0-3-8,0-2 0-6,-2 2 0 13,-3 2-3-13,-1-2 8 14,1 1-4-14,1-2 5 13,-1-1-12-13,0 0 9 14,-1-2-6-14,-5 2 3 14,-4 3 0-14,-8-2 0 13,-4 3 0-7,-4 0-3-6,0 2 6 13,-5 1-2-13,1-2 4 14,-7 3-10-14,-3 1 8 0,1-1-6 13,4 1 3 1,6 1 0-14,-1-1-1 14,-3-1 4-14,-5-3-5 0,-1 0 10 19,-1 1-14-19,3-3 8 0,0 0-4 13,0-1 2-13,1-3 0 13,3 1 0-13,7-2 1 14,7 0-6-14,6 0 12 14,5 0-8-14,-1 0 5 13,5 0-8-13,3 0 5 14,1 0-1-9,3-2 0-5,6-3 0 14,1 0-2-14,2 1 8 14,-1-1-11-14,-6 2 12 13,-2-1-14-13,-4 3 7 14,-7 1 0-14,-1 0-1 14,-4 0 1-14,2 0-1 13,3 0-1-7,3 0-2-6,5 0 8 13,7-5-5-13,3 0 7 14,4-3-8-14,2-1 3 0,3-1-2 13,3 1 1-13,3-2 0 13,5 2-1-13,-3 0 3 14,-2 6-3-14,2-2 7 20,1 1-12-20,1 2 7 0,-1-1-2 13,4-2 2-13,-3-1-1 13,3 0 0-13,-2-4 4 14,2 3-10-14,-1 0 13 14,4 2-8-14,1-2 7 13,0 2-12-13,0 2 7 14,-2 1-2-9,2 2 1-5,-2 0-3 14,0 0 2-14,-2 0 2 14,4 0-3-14,0 0 7 13,8 0-10-13,5 0 10 14,5 0-8-14,5 0 3 13,2 0 0-13,2 0 0 0,0 0 0 20,0 0-5-20,0 0 7 0,0 0-7 12,0 0-8 3,0 2 5-15,8 2 0 0,8 2 8 13,-1-1 0-13,4 4 2 13,2-1-4-13,6 1 6 14,2 2-4-14,7-1 4 13,4 3-2-7,0-6 1-6,4 1-4 14,1-2 1-14,0 2 0 13,2-2-1-13,-3 0 3 14,3 0-5-14,3-2 8 13,0 3-5-13,4-4 2 14,4-1-2-14,0 3 0 14,4-5 1-9,5 2-1-5,0 1-1 14,-3-1 0-14,0 2 2 13,-7 0-2-13,-4 3 3 14,1-2-4-14,0 0 5 14,2 0-4-14,1 2 1 13,1 0 0-13,4 2 0 0,4-1 1 19,-4 0-7-19,1 1 12 0,-3 0-9 13,4-1 9-13,3 1-10 14,6-2 4-14,8-2 0 13,-1 0 0-13,2-5 0 14,1 0 0-14,-3 0 0 14,7 0-1-14,3 0 6 13,1 0-8-7,0 0 6-6,-1-2-6 13,-4-2 3-13,-3 0 0 14,-5-3 0-14,-1 2 0 14,2-4-4-14,-2 2 8 13,0-1 0-13,-4-1-2 14,1 1-4-14,-5 3 4 13,0-2-2-7,0 4 0-6,2 1 0 14,5-2-1-14,2 1 5 13,1 1-7-13,-4 0 7 14,3-1-6-14,0-2 4 0,2 1-4 12,3-2 2-12,-5 1 0 14,0 1 0-14,-3-2-2 14,2 2-1-9,0-1 6-5,-3 3-5 14,-3 1 7-14,-6 1-10 13,-3 0 4-13,0 0 1 14,1-4-3-14,-1 1 3 14,-4-1 0-14,-2 2 3 13,-4 1-3-13,-4 1 2 14,2 0-4-8,-3 0 4-6,-5 0-4 13,2 0 2-13,-3 0 0 14,1 0 0-14,-3-2 1 13,4-1-7-13,2-1 12 14,0 0-6-14,3-1 5 14,1 1-9-14,3-5 4 0,-1 1-1 19,-4-1 1-19,0-2 0 13,-7 5 0-13,-9-2 2 14,-6 4-5-14,-8 1 6 14,-5-2-6-14,-6 5 3 0,-3 0-3 12,-3 0 3-12,0 0 0 14,0 0-3-14,0 0-2 14,0 0 3-9,0 0 1-5,0 0-7 14,0 0 11-14,0 0-7 13,0 0 5-13,0 0-2 14,-5 0 2-14,-9 0 1 14,-7 0-1-14,-14 0 1 13,-4 0-2-13,-6 0 3 14,-2 5-3-9,1-2 4-5,3 3-4 14,1 0 0-14,-3-1 1 14,1-2-1-14,-3 1 2 13,0-2-4-13,0 1 6 14,-1 0-4-14,-6-1 7 14,2 5-12-14,-2-3 8 0,2-1-6 19,-2 1 3-19,-4 0 0 13,0 0 0-13,-7 4 0 0,-3 1 0 13,-7-2 0-13,0 3 0 14,-1-1 4-14,1-2-5 13,-2 4 2-13,0-4-1 14,1 1 0-14,-4-1 0 20,1-3-1-20,-3 1 4 0,2 0 0 13,2-1 3-13,-1-1-10 13,2 1 6-13,-6 3-2 14,-4-3 0-14,0 1 0 13,5 2 0-13,4-3 3 14,2 2-7-14,2 0 8 14,1-3-7-9,-1 4 6-5,1-3-4 14,0-3 1-14,-6 2 0 13,1-3-3-13,-2 0 7 14,0 0-7-14,4 0 8 0,0 0-5 13,7 0 6-13,-2 0-12 13,3 0 9-13,4 0-3 21,-3-3 0-21,7-2 1 13,0-3-2-13,2 2 2 0,2-2-2 13,-4-1 3-13,7 4-3 13,4-1 6-13,7 2-9 14,3 0 4-14,3-2 0 14,1-1 0-14,-1 2 0 13,-1 1-6-7,0-1 13-6,0 5-10 13,-3 0 6-13,-7 0-6 14,0 0-1-14,-9 0 4 14,-4 0-1-14,2 7 0 13,-2-2-2-13,0 2 6 14,4-3-5-14,0 1 4 14,5-2-2-9,2-2 3-5,2-1-5 14,5 0 3-14,-2 0-1 13,3 0 0-13,1 0 0 0,0 0-4 13,2 0 9-13,-2 0-7 14,4 0 8-14,3 0-12 13,2 0 7-13,2 3-1 20,0-3 0-20,2 0 0 14,2 0-1-14,-4 0 3 0,2 0 1 13,-2 0-2-13,-2 0-2 13,2 0 3-13,-2 0-4 14,0 0-1-14,2 0 3 13,-3 0 0-13,1 0 3 14,4 0-8-8,2 0 11-6,-2 0-10 13,2 2 13-13,5-2-14 14,0 0 5-14,-2 2 0 13,3 3-4-13,-3-3 4 14,0 3 0-14,6-3 3 14,1-2-7-14,1 0 8 13,5 0-3-13,3 0 4 5,0 0-9 10,0 0 4-15,4 0 0 0,0 0 0 12,0 0 1 3,2 0-8-15,0 0 14 0,0 0-14 12,0 0 11-12,0 0-8 14,0 0 0-14,0 0 1 14,0 0-2-9,0 0-2-5,0 0 1 14,0 0-9-14,2 5 12 13,10 6 3-13,1 1 6 14,3 0-2-14,-3-3-7 14,3 2 3-14,-3-3 0 13,5-2 0-13,-1 0 2 20,4-2-2-20,3 0 4 0,-2-2-2 13,9 3 3-13,2-2-6 14,10 3 4-14,1-1-5 13,4 2 4-13,5 3-2 14,0 0 0-14,1 0-3 0,2-3 1 13,-5 5 4-13,-4-5-3 20,-2 0 3-20,-3 4-4 13,1-1-4-13,-6 6 6 14,1 2-1-14,-3 5-5 14,1 3 1-14,0-3-37 0</inkml:trace>
    </iact:actionData>
  </iact:action>
  <iact:action type="add" startTime="179542">
    <iact:property name="dataType"/>
    <iact:actionData xml:id="d32">
      <inkml:trace xmlns:inkml="http://www.w3.org/2003/InkML" xml:id="stk32" contextRef="#ctx0" brushRef="#br0">13323 10018 3 0,'0'-2'11'1,"0"2"-11"13,0 0-3-13,0 0-8 14</inkml:trace>
    </iact:actionData>
  </iact:action>
  <iact:action type="add" startTime="179938">
    <iact:property name="dataType"/>
    <iact:actionData xml:id="d33">
      <inkml:trace xmlns:inkml="http://www.w3.org/2003/InkML" xml:id="stk33" contextRef="#ctx0" brushRef="#br0">13404 10168 0 0,'0'0'23'1,"0"0"-2"13,0 0-9-13,0 0-12 14,0 0 6-14,0 0-11 13,0 0 10-13,0 0-9 0,0 0 9 13,0 0-7 2,2 0 4-15,-2 0-1 4,2 0 2 11,-2 0-2-15,0 0 0 0,0 0 4 12,0 0-8-12,0 0 8 14,0 0-10-14,0 0 7 14,0 0-5-14,4 0 6 13,1 0-3-13,-1 0 0 14,0 0 3-9,-1 0-2-5,-1 0 3 14,-2 0-3-14,3 0 4 14,-3 0-7-14,0 0 3 13,0 0-1-13,0 0 3 14,0 0-2-14,0 0 5 14,0 0-3-14,0 0 3 13,0 0 0-7,0 0-10-6,0 0 9 13,0 0 0-13,0 0-2 14,0 0 0-14,0 0-3 14,0 0-2-14,0 0-2 13,2 0 7-13,5 0-9 0,1 3 11 13,8 2-7-13,4 4 3 13,2-1-2-7,3-3 1-6,2 2 0 14,4-2 0-14,2-3 4 13,7 1-2-13,7-1 5 14,6-2-12-14,13 0 6 13,0 0-1-13,10 0 1 14,2 0-1 1,-3 2 0-15,2 1 5 4,-4 4-9-4,-3 4 8 14,-6 2-8-14,-4 2 8 13,-5 2-9-13,-1-1 3 14,0 2 2-14,-1 0-1 14,1-2 1-14,-3 0-5 13,2-2 11-13,1-2-7 14,4-2 7-9,5 0-9-5,3 0 6 14,1-3-3-14,-5 5 0 14,3-5 0-14,-3 1 0 13,1 4 2-13,6-7-8 14,5 0 12-14,6-3-8 0,5-2 6 13,1 0-8 1,-1 0 2-14,-2 0 2 5,2 0 0-5,-4 0 0 13,4 0-3-13,-2 0 10 14,-2 0-11-14,-2 0 9 14,0-7-6-14,0 2 2 13,6-2-2-13,5 0 1 14,7 1 0-14,2 2 0 14,-1-2 1-9,2-3-6-5,-2 2 10 14,5-3-8-14,1 0 10 13,4 0-12-13,-8 1 5 14,-4 2 0-14,-5 0 0 14,-2 2 0-14,3-2-5 13,-1 0 11-13,-2 3-7 14,-2 0 5-9,-4 2-8-5,-5 2 5 14,6 0-2-14,1 0 1 14,2 0-2-14,1 0 2 13,-5 0 0-13,-2 0-6 14,2 0 12-14,2 0-8 0,3 0 7 12,9-3-10-12,1 2 5 14,-1-1 0-8,1-2 0-6,-2 2 0 13,-5 2-2-13,1 0 6 14,-5 0-7-14,-7 0 10 14,1 0-13-14,-8 0 8 13,0 0-4-13,1 2 2 14,0 4 0-14,0 2 0 13,1 0 2-7,-3 0-7-6,-1 1 10 14,-2 0-8-14,3-4 8 13,1 2-10-13,5-5 5 14,0-2 0-14,2 0 0 13,-2 0 0-13,2 0-3 0,-1 0 7 13,0 0-6 2,2 0 8-10,-3 2-12-5,2 0 8 0,-4 4-4 13,-2 0 3 1,-1 1-1-14,-1-2 0 0,5 2 1 13,4 0-6-13,4 0 10 14,-4 2-8-14,2-3 8 13,-2-1-10-13,-4-5 6 14,6 0-2-9,2 0 1-5,4-7 0 14,3-6-2-14,-1 6 6 14,-2 0-4-14,0 7 7 13,-4 0-14-13,-1 0 10 14,-5 0-5-14,-2 0 2 14,-7 5-1-14,-3 1 1 13,-7-3 0-7,-2 0-4-6,0-3 9 13,-2 0-6-13,-1 0 8 14,-2-3-9-14,-3-9 3 0,-6 5-1 13,-3 0 1-13,-8-2-1 13,-6 3 0-13,-3 4 5 14,-6 0-8-14,-5 2 7 20,-3 0-8-20,-8 0 0 0,0 0 4 13,-2 0-7-13,0 0 2 13,0 0-3-13,0 0-9 14,0 0 17-14,0-2 0 14,-2-2 25-14,-8-3-21 13,-3 0 8-13,-2 0-12 14,-5 0 0-9,-3 2-4-5,-6 2-1 14,0 1 4-14,-4 2 1 14,-7 0-6-14,-1 0 12 13,-3 0-11-13,0 0 10 14,-6 0-8-14,-3 0 3 13,-1 0 0-13,-8 5 0 14,-3 2 1-8,-6 0-8-6,-5 2 15 13,-2-1-12-13,-4-2 9 14,-3 0-8-14,1 0 3 0,-5-2 0 13,-3 1 0-13,3-2 1 13,-2-1-5-13,-1 0 8 14,5 0-5-14,0 1 6 13,-2-3-8-7,0 0 4-6,-3 0-2 14,1 0 1-14,-1 0-1 13,5 0 0-13,-2 0 2 14,0 0-5-14,-5 0 11 13,-4 0-8-13,-2 2 7 14,-3 1-11-14,1-1 5 14,2-2 0-9,-1 0 0-5,5 0 0 14,1 0-4-14,3 0 8 13,3 0-5-13,0 0 7 14,0 0-8-14,-5 0 2 14,3 0 0-14,-1 0 0 13,1 0-2-13,2 0 2 0,-3 0 0 19,-3 7-5-19,-3 4 12 0,1-5-10 13,-1 0 8-13,3-2-10 14,1-4 5-14,0 0-1 13,1 0-1-13,4 0 2 14,4 0-1-14,4 0 5 14,4-6-1-14,-4 0-1 13,1 2-2-7,-2 2 1-6,-3 2-2 13,2 0-1-13,1 0 2 14,-3 0 0-14,-2 4-2 14,-4 8-5-14,-7 2 14 13,-3-4-10-13,-1-6 8 14,-2-4-10-14,-2 0 6 14,0 0-1-9,-2 0 1-5,4 0 0 14,-1 0-2-14,3 0 4 13,-4 2-8-13,-2 4 14 14,0 2-16-14,4 3 10 0,1 2-6 13,3 7 3 1,-3 1-1-14,-2-3 1 0,1-6 0 13,-4-6-5-8,6-6 10-5,0 0-5 14,3 0 6-14,1 0-10 14,5 0 6-14,6 0-2 13,4 0 0-13,8 0 0 14,4 0-4-14,1 0 10 13,1 0-8-13,7 0 4 14,4 0-2-8,8 0 2-6,8 0-4 13,7 0 2-13,6 0 0 14,2 0 0-14,4 0 2 14,10 0-6-14,3 0 11 13,4 0-10-13,4 0 8 14,2 0-10-14,0 0 5 0,0 0 0 19,0 0 3-19,0 0-1 14,0 0 8-14,0 0-9 13,0 0 7-13,0 0-6 14,0 0 1-14,0 0 0 13,0 0-4-13,0 0 1 14,0 0 0-14,0 0 0 0,0 0 4 13,0 0-2-8,0 0 0-5,0 0 9 14,0 0-5-14,0 0-6 13,0 0 2-13,0 0-2 14,0 0 0-14,0 0 0 14,0 0-3-14,0 0 6 13,0 0 1-13,0 0-2 14,0 0 3-8,0 0 0-6,0 0-4 13,0 0 0-13,0 0 0 14,0 0-1-14,0 0 4 13,0 0-4-13,0 0 5 14,0 0-4-14,0 0 7 14,0 0-13-14,0 0 6 0,0 0-1 19,0 0 0-19,0 0 0 13,0 0-2-13,0 0 4 0,0 0-6 13,0 0 8-13,0 0-8 14,0 0 6-14,0 0-3 13,0 0 1-13,0 0 0 14,0 0 0-14,0 0 2 14,0 0-4-9,0 0 7-5,0 0-4 14,0 0 5-14,0 0-11 13,0 0 7-13,0 0-4 14,0 0 2-14,0 0-1 14,0 0-2-14,0 0 6 13,0 0-6-13,0 0 7 14,0 0-8-9,0 0 8-5,0 0-5 14,0 0 1-14,0 0 0 14,0 0 0-14,0 0 0 13,0 0-5-13,0 0 13 0,0 0-10 13,0 0 7-13,0 0-10 14,0 0 7-14,0 0-2 13,0 0 0-7,0 0 0-6,0 0-2 13,0 0 6-13,0 0-4 14,0 0 2-14,0 0-4 14,0 0 4-14,0 0-4 13,0 0 2-13,0 0 0 14,0 0-2-14,0 0 4 13,0 0-8-7,0 0 12-6,0 0-8 14,0 0 9-14,0 0-12 13,0 0 6-13,0 0-1 14,0 0 0-14,0 0 0 13,0 0-3-13,0 0 6 14,0 0-6-14,0 0 6 14,0 0-6-9,0 0 5-5,0 0-4 14,0 0 0-14,0 0 2 0,0 0 0 13,0 0 2 1,0 0-10-14,0 0 16 0,0 0-15 13,0 0 12-13,0 0-10 13,0 0 4-13,0 0 1 14,0 0-1-8,2 0 1-6,6 0-2 13,-2 1 4-13,1 3-6 14,1 1 7-14,2 2-6 13,-4 4-13-13,1 4-5 14,-1 4-42-14,-1-6-39 14</inkml:trace>
    </iact:actionData>
  </iact:action>
  <iact:action type="add" startTime="186187">
    <iact:property name="dataType"/>
    <iact:actionData xml:id="d34">
      <inkml:trace xmlns:inkml="http://www.w3.org/2003/InkML" xml:id="stk34" contextRef="#ctx0" brushRef="#br0">16279 11273 20 0,'6'0'18'1,"2"-6"-5"0,-4 0-3 12,-4 5-2-12,0 1-6 14,0 0-3-14,0 0 6 13,0 0-10-7,0 0 2-6,0 0-4 14,0 0-5-14,2 0 3 13,2 0 5-13,1 1 4 14,-3 3 2-14,2-4 2 14,2 4-4-14,-2-4 1 13,0 3 2-13,3-2-1 14,-3-1 0-9,6 2-1-5,-2-2 1 14,1 0 2-14,-1 2-3 14,4-2 2-14,-1 2 1 13,1-2-4-13,3 2 3 14,1-2-3-14,-1 0 0 13,3 3 1-13,0-3-3 14,0 0 5-8,-1 0-4-6,-1 0 7 13,-3 0-9-13,3 1 5 14,-1 1-4-14,1 4 2 14,5 1 0-14,-2-2 0 0,2 4 0 12,3-2-4 3,5 2 8-15,5-4-5 13,8-3 5-7,9-2-7-6,12 0 5 0,5 0-2 13,6 0 0-13,2-9 1 13,4-1-1-13,10 2 2 14,3-1-1-14,11 4 4 13,2 1-10-13,-2 1 8 14,-2 1-6-14,1 2 3 14,-5 0 0-9,0 0 0-5,-4 0-1 14,-3 0-5-14,-4 0 12 13,-4 0-8-13,2 2 5 14,0 2-6-14,-1 0 2 14,-2 3 1-14,1-4 0 13,-3 1 0-13,5 0-3 14,4 2 6-9,4 3-5-5,8-4 6 14,2 2-8-14,-1-3 7 0,1 0-7 13,-3-3 5-13,0-1-1 13,-1 0 0-13,-6 0 0 14,-3 0-3-14,-4-4 9 14,-1-1-5-14,2 0 4 13,2 3-9-7,4 0 5-6,3 2-1 13,-4 0 0-13,-1 0-2 14,-2 0 0-14,3 0 4 14,3 0-4-14,-3 4 9 13,4-4-12-13,-6 2 9 14,1-2-7-14,0 0 3 14,3 0 0-9,-1 0-2-5,-1 0 4 14,-1 0-4-14,-4-4 5 13,2-1-3-13,0 0 5 14,2 3-10-14,0 2 5 14,-1 0 0-14,-1 0-2 0,2 0 2 12,6 0-2 3,1 0 4-15,6 0-4 4,1 0 5-4,0-2-6 14,2 0 3-14,0-2-2 14,0 0 4-14,-5-2-4 13,-2 1 1-13,1-3 1 14,-3 1-2-14,4-3 8 13,-1 4-6-13,-3-2 3 14,-6 2-6-8,-7 2 4-6,-6 2-1 13,-3 2 0-13,0 0 0 14,-4 0-4-14,-6 0 8 14,-3 0-11-14,-12 4 13 13,-7 3-12-13,-6-2 7 14,-7-1-2-14,-4 0 1 13,-4-2 0-7,-8 0 0-6,-1 0 1 14,-8-2-4-14,-1 0 7 13,-5 0 1-13,0 2-3 0,0-2-4 13,0 3 6-13,0-3-4 13,-5 0 1-13,-8 0 4 14,-5 0-3-14,-5 0 3 20,-6 0-3-20,-4 0 0 0,-5 0 1 13,-3-5-1-13,-5 1-4 13,-2 1 3-13,-6 0-1 14,-6-1 0-14,-7 0 0 14,-2 0-4-14,-2 0 9 13,-3 2-6-13,-4-2 8 14,-5 3-12-8,-6-2 5-6,-5-1 0 13,3 0 0-13,-3 2 3 14,1 0-7-14,-9 2 8 13,-8 0-7-13,-4 0 6 14,-1 0-6-14,-3 0 3 0,0-2-2 13,-3-1 2 1,5 3-1-8,2-5 1-6,6 5 0 13,-2-4-4-13,0 2 10 14,-1 2-6-14,2-1 5 0,5 1-10 13,0 0 6-13,2 0-2 13,-7 0 0-13,-2 0 1 14,-3 0 0-14,0 0 2 14,0 0-4-9,3 0 4-5,2 0-4 14,2 0 2-14,4 0-1 13,5 3 1-13,-2 1 0 14,-1-2 0-14,1 1 0 14,0-3-6-14,6 0 12 13,-1 0-6-13,-2 0 2 14,-5 0-4-9,0 0 2-5,-6 0 0 14,2-3 0-14,-2-1 0 14,-1 2 0-14,0-1 0 13,2-2-4-13,7-1 8 14,4 0-8-14,2-2 4 0,-1-1 0 13,-4 0 0-13,3 1 0 20,3 0 0-20,3 1 1 0,1 6-5 12,-2-1 8-12,-3 2-7 14,-6 0 9-14,0 0-12 14,-1 0 6-14,1 0-1 13,2 0 1-13,-3 8 0 14,6-2-2-14,1 3 4 13,5 0-2-7,2-1 1-6,5 0-2 14,6 2 4-14,-2-2-5 13,4 0 2-13,7 2 0 14,1-1 0-14,6 0 0 14,6 5-5-14,4-2 10 13,6-1-8-13,2 1 8 14,4-3-8-9,2 1 4-5,5-2-1 14,6-3 0-14,6-3 0 14,5-2 0-14,3 0 2 0,7 0-2 12,0 0 1-12,0 0-2 14,4 0 0-14,0 0-4 13,0 0-15-13,10 2 8 14,7-1 12-8,8 3 0-6,2 1 5 13,6-4 1-13,3 3-1 14,2-1-1-14,0-2-4 13,4-1 2-13,5 0-2 14,9 0 1-14,6 0-1 14,5 0 0-14,8 0 1 13,2 0-2-7,5 0 3-6,5 0-4 14,4 0 5-14,10 0-5 13,3 0 2-13,6 0 0 14,-1 0-1-14,0 0 2 13,1 0-6-13,-6 0 10 14,6 0-6-14,-6 0 6 0,1 3-10 19,0 1 6-19,-1-2-1 14,6-1 0-14,6 2 0 0,0-3 0 12,9 0 1 3,4 0-2-15,7 0 2 0,4-6-1 13,3-2 4-13,-8 0-5 13,0 1 1-13,-6 2 0 20,-7-2 0-20,1 2 2 0,-3 1-4 13,3-3 6-13,-1 1-4 14,1 1 5-14,2-4-9 13,-1 3 4-13,4 0 0 14,-1 0 2-14,-2-2-2 14,-3 0 0-14,-3 2 1 13,-3-2-1-7,-10 2 1-6,-3-1-1 13,-7 4 5-13,-7 1-9 14,1 0 4-14,-2 2 0 14,-3-4 0-14,-5 0 1 13,-4 2-5-13,-7 0 8 14,-4 0-6-14,-3 2 8 0,1 0-12 19,-5 0 7-19,-2 0-2 14,-10 0 1-14,1 0-1 0,-7 6 1 12,2-2 0-12,-1 2-1 14,-4-1 2-14,3-5-2 14,1 3 8-14,-1-1-12 13,-3 0 6-13,2 0-1 20,-1-2 0-20,-5 3 0 0,3-3-3 13,-3 1 7-13,0 0-4 14,1 2 5-14,-1 1-10 13,-2-2 8-13,6 2-3 14,-6-2 0-14,2 3 0 14,3-2 0-14,-5-3 1 13,2 0-1-7,-2 0 1-6,0 0 3 13,-6 0 2-13,-2 0-4 14,-8 0 2-14,1 0 4 14,-3-2-1-14,-4-2-6 0,-2 2 6 12,-3 0-4-12,-2 2 3 14,-2 0 0-14,0 0-5 13,0 0 2-7,0 0-3-6,0 0 4 14,0 0 1-14,0 0-4 13,0 0 1-13,0 0 4 14,0 0-5-14,-2-2-1 13,0-2 0-13,2 0 0 14,-4 0-39-14,-1 0-10 14,-4-2-41-9</inkml:trace>
    </iact:actionData>
  </iact:action>
  <iact:action type="add" startTime="220193">
    <iact:property name="dataType"/>
    <iact:actionData xml:id="d35">
      <inkml:trace xmlns:inkml="http://www.w3.org/2003/InkML" xml:id="stk35" contextRef="#ctx0" brushRef="#br0">15196 2073 4 0,'11'-27'1'1,"-3"4"6"0,9-1-5 12,-2 6 1-12,-6 6-2 14,2 2 4-14,-4 2 1 13,-1-1-4-7,-1 6 4-6,0-1-6 14,-3 4 0-14,2 0 0 13,-2 0 0-13,0 0-4 14,1 0 4-14,-3 0-3 13,2 0-5-13,-2 0 5 14,0 0 1-14,0 0-3 14,2 0 0-9,-2 0 4-5,0 0-1 14,0 0 2-14,0 0 0 13,0 0 0-13,2 0 0 0,-2 0 1 13,0 0 1-13,0 0 0 14,0 0 13-14,0 0-2 13,-2 0 6-13,-2 0-8 20,-3 0-7-20,1 0-4 0,-2-3 2 13,-3-2 0-13,3 1 0 14,-2-2 4-14,1-1-1 13,1 2-1-13,-3-4-2 14,1-1 3-14,0 1-4 14,-1-4 0-14,-3 5-1 13,-4 1 4-7,0-2-7-6,-2 4 6 13,-7-4-3-13,0 2 4 14,-4 2-7 1,-2 0 3-15,-3 2-1 0,-1-1 0 12,-5 0 1-12,-6 0-5 14,-1 2 10-14,-4 1-8 14,-3-1 6-9,-4 2-6 10,-2 0 3-15,-1-2 0 0,1 2 0 12,4 0 0-12,2-3-1 14,0 1 0-14,-2 2-2 14,2 0 6-14,-6 0-3 0,0-2 2 12,-1 0-4-12,3-1 2 14,4 3 0-9,3-2 0-5,2-3 0 14,-5 5 0-14,2-2 0 14,-2 0 1-14,6 1 5 13,-4-4-7-13,-4 5 2 14,-2 0-1-14,-5 0 0 13,3 0-2-13,2 0 2 14,6 2 0-8,6 4 1-6,0-2 0 13,1 4-1 2,1-2 1-15,-2 1-3 0,0-2 1 13,3 1 1-13,-1 2 0 13,1-2 0-13,0 2-4 14,0 1 9-14,1 0-5 13,-1 4 3-7,-1-4-6-6,-1 6 3 0,0-1 0 13,-4 0 0 1,-1 4 0-14,4 1-1 14,-6 0 1-14,4 3 0 13,0 0 1-13,0-2-1 0,9 2 2 13,-2-4-4-13,9 0 2 20,1-4 0-20,0 0 0 0,6-4 0 13,2-2-4-13,3 2 8 13,4-6-2-13,0 3 4 14,-1-2-11-14,0 0 5 14,-3 0 0-14,4-1 0 13,0-2 0-13,1 2 0 14,1-4 1-9,3 3-1-5,-3-2 2 14,1-1-2-14,3 3 3 14,-1-3-5-14,-3 1 2 13,5-1-1-13,-2 3 1 0,-1-2 0 13,-1 1-4 2,-1-2 10-15,1 3-11 13,-3 2 9-7,5-1-8-6,-3 5 3 0,1 3-1 12,1-2 2-12,-4 3 0 14,0 1-1 1,2-2 2-15,-3 0-2 13,5 1 3-13,-1-1-3 0,1 0 3 13,3 2-4-13,-2 1 1 14,-3 2 1-9,0 4 0-5,1 4 0 14,2 3-5-14,-3-3 10 13,5 2-9-13,-1-3 9 14,4 0-10 1,-1-2 6-15,2 1-2 0,2-5 0 12,-1 4 1-12,1 2 0 14,-1-2 0-9,0 4 0-5,-2 0 1 14,4 1-2-14,-3 5 3 14,1 1-4-14,1 1 2 13,-2 0 0-13,5 0 0 14,0-2-5-14,2-2 1 13,0 3 8-13,0-1-8 14,0 2 9-14,0 2-7 5,0 0 2-5,0 3 0 13,0-4 0-13,0 3 0 14,2-6-1-14,4 0 2 13,2-1 0 2,0-6-1-15,-1 1 0 14,3-1-4-14,-2-1 4 0,3 0 0 12,1-2-1-6,-4 4 1-6,3-2 0 14,1 1 0-14,-4-1 4 13,3-3-5-13,1-3 8 14,1-2-14-14,3 1 8 13,-1-4-1-13,1 1 0 14,2 3 1-14,0-6-2 14,-1 1 1-9,3 1 0-5,-1-3 0 14,2-2 2-14,4 0 2 0,4-1-4 12,2 2 0 3,2-2 1-15,8 0-1 0,3-2 0 13,6 0-1 1,5-2 3-14,1 0-1 0,6 3 1 13,0 0-4-8,4-3 4-5,7 4-1 14,8-7-1-14,2 1 0 14,2-1 0-14,0 3 0 13,-4-1-1-13,-6 0 2 14,6 0-1 1,-2 1 1-15,4-3-2 0,4 3 1 12,-2-1 0-6,0 2-1-6,-5-1 2 13,-4 4-6-13,-1-1 10 14,-1 2-9-14,-3 0 11 14,0 2-13-14,-1-3 9 13,-1 4-4-13,0-2 1 14,3 3 0-14,1-1 0 13,-2 1-2-13,1 2 1 5,-8-2 2 10,-1 0-2-15,-7-1 4 13,-1-6-5-13,1-1 2 0,-1-1 0 13,1-3-1-13,5 0 1 13,-1 0-2-13,6 0 5 14,9-3-1-14,-2-6 2 14,5-2-7-9,-3 1 4-5,-4-2-2 14,-3 2 0-14,-3 2 1 13,-7 1 0-13,-8 4 0 14,0-1 0-14,-1 2 1 14,4-1-2-14,5-4 4 13,9 1-6-13,9-4 4 14,-1-1-1-9,1-1 0-5,-2-1 0 14,-9-1-3-14,-6 0 8 14,-9 0-6-14,-11 2 7 13,-7 4-9-13,-14 4 6 0,-9 2-3 13,-7-1 1-13,-2 2 3 14,0 1-3-14,0 0 1 13,0 0 1-7,0 0-2-6,2 0-2 13,7 0 2-13,0-4-2 14,2 0 2-14,1-2-1 14,-4-2 0-14,1-2 1 13,1-4 1-13,-2-5 3 14,1-5 0-14,-3-2-3 14,2 1-4-9,-2-6 2-5,-2 5 0 14,3-4 2-14,-3 0 2 13,4-3-4-13,-2-1 4 14,1-1-4-14,-1 2 0 14,-2 1 6-14,4 3-3 13,-4-4-2-13,1 4 1 14,1-2 1-9,0-3-3-5,4 2 1 14,-1-2-2-14,1-2 4 14,-2 0 3-14,-6-3-2 13,-2 4-1-13,0-1-2 0,0-2 3 13,-4 3 1-13,-10 1-2 13,-3 2-3-13,-2 2 5 14,-1-1-7-8,-5 6 4-6,-1-1-2 13,0 2 5-13,-3 0-8 14,-1 2 4-14,1 0-1 14,-4-2 0-14,2 0 2 13,0 0-5-13,-3-2 7 14,5 1-5-14,0 3 7 13,0 0-10-7,5 0 6-6,-1 2-3 14,-2 0 1-14,5 0 0 13,0 2-1-13,2 0 2 14,1 1-2-14,4 4 2 13,2 3-2-13,1-1 5 14,2 4-8-14,-2-3 4 14,-1 2 0-14,-3-4-1 4,1 2 1 11,-3-3-4-15,0 2 8 0,2 0-4 12,-3 2 5-12,1-2-10 14,3 4 5-14,-6-3 0 14,3 1 0-14,1 0 0 13,-8-2 0-13,0 1 1 14,-4 1-5-9,0-2 8-5,0 3-8 14,-2 0 7-14,2-2-7 14,-2 3 4-14,0-2 0 13,-3 1-2-13,-1 0 4 14,-1 4-8-14,-5 0 12 14,2 0-8-14,-1 0 8 13,-5-4-12-7,-4 2 8-6,-4-4-2 13,-6 0 0-13,-3 2 0 14,0-2 0-14,2 2 0 14,2 5-3-14,2-6 6 13,2 4-5-13,3 0 4 14,-5-2-4-14,1 4 2 0,-8 1-1 12,1 0 0-6,2 2 1-6,-1 0-5 14,5 0 10-14,5 0-7 13,0 0 6-13,4 7-6 14,-5-4 3-14,0 1-1 14,-6-2 0-14,-5 1 0 13,1-3 0-13,2 3 1 14,-3 3-5-9,5 2 10-5,-6 8-12 14,1 0 12-14,-2 4-12 14,-6-2 6-14,-2-1 0 13,-8-2 0-13,1 1 2 14,0 2-7-14,-1 0 11 13,6-4-7-13,3 4 3 14,5-3-4-8,1 3 2-6,3-3-2 13,5 2 4-13,2-2-2 14,9-1 0-14,-3 1 0 0,2-1-2 13,2 0 4-13,1 0-2 13,1 2 4-13,-1-2-7 14,5 3 3-14,2 0 0 13,7-2-1-7,-2 6 2-6,-1-5-7 14,5 5 12-14,0-4-13 13,3 1 11-13,1 2-8 14,0-2 2-14,3 1 1 13,2-2 1-13,4-3 0 14,-1 1-1-14,1 0 0 14,3-1-4-9,-1-1 10-5,5 1-10 14,3-5 4-14,-2 0-1 13,2 1-1-13,-1 0 2 14,3-2-1-14,2 2-2 14,0-1 1-14,0 2 6 0,-1-1-10 12,1 2 11 3,2-2-8-10,0 0 2-5,0-2 2 14,0 2-4-14,0 2 4 14,0 0 0-14,0 2 1 0,0 2-3 12,0 0 4 3,0 0-4-15,-3 5 4 0,1-2-4 13,0 4 3-13,0 0-2 13,0 3 1-7,-1 2-1-6,3 1-3 13,-2 1 8-13,2 0-9 14,0 2 7-14,0 0-4 14,0 2-2-14,0 2 3 13,0-2-1-13,0 2 2 14,0-1-1-14,0-2 1 14,0 1-5-9,0-2 10-5,7-1-10 14,2 1 1-14,4 0 3 13,2 0-8-13,6-4 9 0,-1-2-5 13,0-3-3 2,0-5 7-15,2-3 2 0,3-1-6 12,6-2 10-12,-2 1-4 20,7-4 0-20,2 3-1 0,1 0 0 13,4-1 0-13,-1 0 0 14,1 1 4-14,1-3-6 13,1 2 4-13,0 1-4 14,-1-6 7-14,3 5-7 13,0-2 2-13,6-4 0 14,1 5 0-8,-3-4 1-6,3 5-5 13,-1-2 9-13,-2-1-7 14,1 1 8-14,-4-2-11 14,4-5 6-14,-3 2-1 13,4-4 0-13,5 0 3 14,4 0-3-14,8 0 1 13,1 0-2-7,-2 0 3-6,3 0-4 14,-3 0 3-14,0 4-2 13,2-1 1-13,1 2-3 0,-3 2 2 13,-3-2 2-13,-3 4-6 13,-1-6 10-13,-4 1-7 14,-4 1 9-14,-3-2-14 20,3-1 8-20,-1-2-2 0,5 0 1 13,6 0 0-13,4 0 0 14,1 0 1-14,0-4-1 13,-3-9 4-13,1 2-8 14,5-3 8-14,1-2-8 13,6-1 4-13,0 3-1 14,2-6-2-8,-5 5 2-6,-9 1-3 13,-5 2 8-13,-6 2-12 14,4 3 12-14,3 2-7 13,3-2 4-13,7 2-2 14,4-3 1-14,-4 0 0 14,1-2-1-14,-3 0 2 0,0-2-3 19,7-5 4-19,7-1-3 13,2-3 3-13,-7-4-4 0,-2 2 2 13,-13-4 0-13,-5-2 0 14,-10 3 0-14,-13-6-1 13,-3 7 3-13,-14 1-1 14,-5 4 5-14,-8 2-9 14,-5 1 3-9,-2-3 0-5,0-1-3 14,0-4 3-14,-7-1-1 13,-4-2 2-13,0 2 8 14,4-2-7-14,3 1 9 14,4-4-10-14,0 4 1 13,0-5-1-13,0 1 1 14,-2-1-2-9,-5-1 0-5,1 2 3 14,-6-4 0-14,-1 4 2 14,-1-3-2-14,-3 3-6 13,-4 1 6-13,-1 2 0 0,-2 1-3 13,-3-2 0 2,0 2 0-15,1 2 3 0,-1-1-3 19,0 0 1-19,-2 2 0 13,-2-2 4-13,2 1-10 0,-3 3 5 13,-1 0-1-13,-2 3 1 14,-3-2 0-14,-3 3-2 13,6-1 5-13,-3 2-4 14,-2-3 7-14,-3-1-12 13,-1-2 11-7,-5 3-6-6,-1-2 1 14,-5 0 0-14,-3 0 0 13,5 0 2-13,-5 1-4 14,6 3 4-14,4 3-4 14,2 1 4-14,5 3-6 13,3 1 4-13,1 1 0 0,0 0-2 19,1 0 4-19,3-1-5 14,0-1 9-14,-1 0-6 14,3 2 6-14,-2-1-11 13,-4 0 5-13,2-2 0 14,-1 3 0-14,-1-2 0 13,-1 2-1-13,-1-2 1 14,-1 3-4-8,1 1 8-6,-2 2-7 13,-1 1 3-13,4 2 0 0,5 0-1 13,2 0 1-13,0-4 0 13,2 2 0-13,0 0-2 14,-3-4 7-14,3 2-5 14,-4 0 3-14,-8-3-6 13,4 6 3-7,-3-1 0-6,-1 2 0 14,1 2 1-14,0 0-4 13,-5 0 6-13,3-2-4 14,2-2 3-14,0 2-2 13,6-4 3-13,7 0-5 14,3 0 4-14,2-5-2 0,2 4 0 19,2-2 0-19,0 2-3 14,4 1 8-14,4 1-9 0,-3 2 8 12,1 1-8-12,-3 2-2 14,-3 0-2-14,-5 0-10 14,-6 23-19-14,-2 5-19 13</inkml:trace>
    </iact:actionData>
  </iact:action>
  <iact:action type="add" startTime="235108">
    <iact:property name="dataType"/>
    <iact:actionData xml:id="d36">
      <inkml:trace xmlns:inkml="http://www.w3.org/2003/InkML" xml:id="stk36" contextRef="#ctx0" brushRef="#br0">9307 12344 10 0,'0'0'13'1,"0"0"12"13,0 0-17-13,0 0 3 14,0 0-3-14,0 2-6 0,0-2-2 12,0 2 2-12,0 1-6 14,0-3 8-14,0 0-3 14,0 0 2-9,0 0 3-5,0 0-3 14,0 0 4-14,0 0 2 13,0 0 2-13,0 0 2 14,0 0-12-14,0 0 10 14,0 0-10-14,0 0 0 13,0 0 4-13,0 0-6 14,0 0 2-9,0 0 1-5,0 0-2 14,2 0 3-14,-2 0-4 14,0 0 6-14,0 0-6 13,0 0 7-13,0 0-9 14,0 0 6-14,0 0-3 14,0 0 1-14,0 0 1 13,0 0-2-7,0 0 3-6,0 0-3 13,0 0 2-13,0 0-2 0,0 0 4 13,0 0-8 2,0 0 6-15,0 0-2 0,0 0 0 12,0 0 2-12,2 0-7 14,0 0 10-14,5 0-13 13,3 0 14-7,6 0-12-6,2 0 6 14,4-5 0-14,1-1 1 13,4 3 0-13,2-4-2 14,0 3 3-14,8-4-3 14,1 2 3-14,3 2-2 13,7 1 5-13,0-2-10 14,0 1 7-9,1 1-2-5,-1 3 0 14,0-3-3-14,1 1-1 14,0 0 8-14,5 2-8 13,4-2 7-13,2-2-6 14,7 0 4-14,1-2-1 13,4 0 0-13,-1 0 0 14,-4 4-1-8,1-2 2-6,-2 2-2 13,-1-1 2-13,-1 3-1 14,3 0 4-14,-2 0-8 0,2 0 4 13,-2 0 0-13,-3 0 0 13,1 0 1-13,-3 0-5 14,2 3 10-14,3 3-12 20,3 2 10-20,9 0-9 14,2-1 5-14,2-2 0 0,-3-1 0 12,-4-2 0-12,-1-2 0 14,3 0 1-14,-3 0-1 13,-1 0 0-13,-1-2 0 14,-4 2 2-14,-5 0-5 20,0 0 3-20,-3 0-2 0,-4 0 1 13,-5 8-1-13,-2 1-2 13,0-2 8-13,-2 1-4 14,3-2 8-14,1 2-11 14,-2-2 3-14,4 0 0 0,-3-1 0 12,2-2 0 3,2-1 0-10,5-2 1-5,5 0-1 14,-3 0 2-14,2 0-1 0,1 0 3 13,-3 0-6-13,2 0 2 13,-2 0 0-13,3 0-1 14,-1 0 1-14,5 0-5 14,5 0 11-14,1-2-9 20,5-6 7-20,0 4-8 13,0 2 4-13,1 2-2 0,-2 0 2 13,0 0 0-13,-2 0-1 14,-2 0 5-14,-1-1-7 13,-3-1 6-13,0 2-2 14,-7-3 2-14,-2 3-5 14,0 0 2-9,3 0 0-5,2 0 0 14,8 0 2-14,4 0-6 13,-2 3 10-13,-2 2-11 14,1 1 10-14,-3-3-9 14,8-3 4-14,-2 0-1 0,4 0 1 12,4-3 0-12,-4-1 0 20,0 2 2-20,2 2-2 14,-3 0 0-14,-4 0 5 14,2 0-5-14,-3 0 0 0,-4 9-2 12,1-2 2-12,-7 3 0 14,2-2 0-14,-1 1-5 13,6-2 10-13,4-1-7 14,8 2 10-8,1-4-14 8,2 2 9-14,0-4-6 0,-3-2 1 13,6 0 2-13,-1 0 0 14,4-8-1-14,1 2 1 13,-3 2 0-13,1 4 1 14,-9 0 5-14,-1 0-12 13,-2 0 8-7,1 0-2-6,1 4 0 14,-2 4 0-14,0-2-5 13,1-2 10-13,1 0-3 14,7-1 2-14,2-2-8 13,3-1 5-13,1 0-1 0,-2 0 0 13,7 0 0-13,2 0-1 14,6-1 1-9,4-10-5 10,-2 5 10-15,0 4-9 13,-4 2 10-13,-2 0-10 0,-2 0 4 13,-4 0 0-13,-3 0-3 14,2 0 2-14,1 0 1 13,6 0 0-13,6 0 2 14,2 0 6-9,-4 0-16 10,2 0 10-15,3-8-2 0,3-4 0 13,2 2 0-13,-2 8-2 13,0 2 1-13,-2 0-3 14,-3 0 8-14,-1 0-4 14,-8 0 0-14,1 0-1 0,-5 0 1 19,2 0 4-19,0 0-4 13,1 0 2-13,-8 0-8 14,-1 0 13-14,-5-6-10 14,2-2 7-14,-2-5-8 0,7 2 2 12,-5 1 1-12,-3 5 1 14,-5-2 0-14,-8 7 0 14,-8 0 0-9,-2 0-2-5,-11 0 5 14,-2 0-1 0,-6 0 1-14,-5 0-6 0,-6 2 0 13,-2 3 3-13,-4-2 0 14,-4-1 1-14,-6 0-5 13,-1 0 10-13,-5 1-8 14,-7-3 10-9,0 2-16-5,-4-2 6 14,0 0 0-14,0 0-4 14,0 1-2-14,0-1 2 0,0 0-3 12,0 0 8 3,-2 0 2-15,-9 0 2 0,-11 2-1 12,-5-2-1 3,-9 0 0-9,-6 0 1-6,-3 0-4 0,-6 0 5 12,-2 0-6-12,-7 0 8 14,-10 0-4 0,-1-3 4-14,-6-2-7 14,-6-1 3-14,-4 3-1 0,-7-4 0 13,1 3 1-13,-5 2-3 13,1 0 5-7,-3 2-3-6,0 0 1 13,-3 0 1-13,1-2 1 14,2-1-6-14,1 3 4 14,-3 0-2 0,-3 0-1-14,-6 3 2 0,-5 1-2 13,-5-4 7-13,1 0-3 14,-3-7 3-9,1-5-10-5,1 1 6 14,1 1-2-14,-1-2 1 13,-1 2 0-13,1 0-2 14,5 0 5-14,3 1-4 14,-1 2 2-14,-4 5-2 13,-7 2 4-13,-4 0-5 0,-3-3 2 19,-1-5 0-19,-4 1 0 0,6-1 0 13,2-1-4-13,2 5 8 14,3 3-4 0,-4 1 5-14,1 0-10 0,2 0 5 13,-2 0-1-13,0 1-1 14,-7 13 2-14,-4-1-3 13,0-4 6-7,0-4-6-6,-1-3 6 13,6-2-4-13,3 0 4 14,3 0-5-14,0 0 4 14,2 0-2-14,5 0 0 13,4 0 0-13,7 2-7 14,-5 4 14-14,-2 5-10 13,-6-6 7-7,-3-3-8-6,2-2 7 0,-3 0-5 13,3 0 2 1,0 0 0-14,1 0-1 0,4 0 4 13,-3 0-5 1,7 0 4-14,2 0-4 14,6 0 4-14,3 0-5 0,1 0 4 13,-6 8-1-8,0 2 0-5,-2-4 0 14,1-5-5-14,0-1 10 13,-1 0-6-13,1 0 5 14,4-1-7 1,1-5 5-15,4 2-4 0,-3-2 2 12,-2 3 0-12,4-2 0 14,3 1 2-9,7 1-4-5,4 0 4 14,-4 3-4-14,-3 0 4 14,-6 0-5-14,-2 0 3 13,-1 0 0-13,-4 0 0 14,0 0 0-14,-2-2-6 14,0-2 12-14,-1-1-11 13,3-2 13-7,0 1-15-6,-2 2 9 13,0 0-2-13,4 2 0 0,7-2 0 13,6-1-2-13,4 5 4 14,-1 0-4-14,-1 0 4 13,1 0-4 2,4 5 3-15,5-3-3 0,2-2 2 13,4 0 0-8,3 0 0-5,4 0 1 14,1 0-6-14,2 0 10 13,4 0-6-13,7 0 6 14,0 0-10-14,5 0 3 14,2 0 0-14,-3 4 0 13,5 4-2-13,1 0 3 14,1 2-2-9,6-4-1-5,-5 0 8 14,6 0-6-14,2-3 6 14,-1-3-5-14,7 0 2 13,3 0-1-13,-2 0 0 14,3 0 2-14,1 3-5 13,1-1 9-13,4 0-9 14,5 0 7-14,4 0-8 5,1-2 4-5,5 0-1 13,2 0 1-13,0 0-1 14,0 0 1-14,0 0-9 14,0 0 9-14,0 0-11 13,2 0 9-13,13 0 2 14,6 0 2 0,3 0 0-14,8 4-1 5,-1 0-1-5,9 2 0 14,3 1-2-14,7-4 8 13,4 3-6-13,2-1 4 14,4-2-7-14,0-1 4 13,7 2-2-13,5-1 1 14,7 0 0-14,11 3-5 14,3-2 10-9,7 3-6-5,3-2 3 14,6-1-4-14,-2 1 2 0,7-4 0 12,-1-1 0 3,1 0 0-15,5 0 0 0,1 0 1 13,11 0-1-13,6 0 4 13,3 0-4-13,5-1 4 14,4-8-8-9,3 1 5-5,1 4-2 14,-3 4 1-14,-1 0 0 14,-6 0-1-14,-5 0 2 13,7 0-2-13,4-2 2 14,3-6-1-14,8-7 2 14,4 1-3-14,-2-5 2 13,2 1-1-7,-2 4 0-6,-6 4 0 13,-9 1-2-13,-7 4 6 14,0 2-6-14,-1 3 10 14,7-1-12-14,4 1 5 13,6-2-2-13,5-7 1 0,-1 2-2 13,2-5 1-13,0 2 2 20,-9 0-1-20,-7 0 0 14,-9-1 0-14,-6 4 3 0,4-1-3 12,2 2 0-12,0-1 2 14,4 2-2-14,1-2-3 14,5 0-1-14,0-4 8 13,1 4-7-13,-7-2 7 14,-4 0-8-9,-8 0 7-5,-6 3-3 14,-5 0 0-14,0 3 1 14,3-2-2-14,3 3 4 13,-3 2-6-13,-1 0 7 14,-4 0-8-14,5 0 5 13,-1 0-2-13,0 0-1 14,-1 0 2-8,-11 2 0-6,0 6-1 13,-4 1-3-13,-8-2 8 0,-3 3-3 13,-1-4 4 2,-1 5-8-15,4-4 3 0,5 0-2 12,2-2 1-12,1-3 2 14,1 2-2-14,6-4 5 13,3 0-4-7,5 0 3-6,0 0-5 14,-4 0 2-14,-2 0-2 13,-3 0 2-13,0 0 0 14,-4 0 0-14,-2 0-3 13,-1 0-3-13,-2 0 12 14,7 0-7-14,-4-1 6 14,0-4-9-9,-5 3 5-5,-5 0-2 14,3-3 0-14,0 0 1 13,-3-2-1-13,-4 0 4 14,-8 3-4-14,-12 0 5 14,-7 4-8-14,-8 0 8 13,-10 0-4-13,-5 0 0 14,-10 0-3-9,-8 0 3-5,-3 0-2 14,-7 0-4-14,-3 3 12 0,-4-2-13 13,-2 1 3-13,-2 0 3 13,0 3-7-13,0-1 6 14,0-1-2-14,0 4 4 14,0-3-1-14,-12 1 3 13,-9 4 10-7,-8-4-11-6,-10 4 2 13,-3-2 0-13,-7 2-4 14,-8-2 2-14,-7 1-1 14,-7-2 0-14,-2 1 3 13,-5-3-6-13,-5 0 9 14,-1 0-7-14,-3 2 7 13,-2 2-12-7,-7-2 9-6,-3 2-4 14,-3-1 1-14,0 4 0 13,-1-1 0-13,1 8 3 14,-6 4-5-14,-3 0 8 14,-5-1-12-14,-4-6 9 13,-3-7-6-13,1-2 3 14,-7-3 0-14,-1-1 0 4,3-1 2 11,-2-1-4-15,-2 2 6 0,-2 0-4 13,2 0 8-13,2 6-14 13,-3 1 6-13,-6-1 0 14,-7 1-1-14,-6-4 2 13,-3-5-2-13,0 0 5 14,5 0-5-8,-1 0 4-6,1 0-6 13,4-5 7-13,-3-3-5 14,6 7 1-14,2-2-1 13,-6 3 1-13,-3 0 0 14,-5 0-5-14,1-4 10 14,-1-6-5-14,4 0 5 13,1 0-9-7,3 2 5-6,3-2-1 13,2 4 0-13,5 1 0 14,2 5-2-14,-1 0 4 14,-6 0-5-14,-1 0 8 13,-3 0-9-13,0 0 5 0,2 0-1 13,5-9 0-13,1-3 0 14,2 1 0-9,-2 5 1-5,6 3-5 14,4 1 11-14,5 2-11 13,-1 0 8-13,1 8-8 14,-8 4 5-14,3-4-2 14,0-5 0-14,2-3 1 13,3 0 0-13,3 0 2 14,1 0-2-9,4-7 4-5,3 1-6 14,0 2 4-14,6 0-3 14,2 2 1-14,10 2-1 13,-1 0 1-13,-2 0 0 14,-2 9-6-14,-5-2 12 14,3 0-9-14,5-7 8 13,1 5-9-7,7-5 6-6,4 2-2 13,8-2 0-13,5 0 1 14,8 0-4-14,9 0 7 0,6 0-5 13,9 0 5-13,7 0-4 13,4 0 5-13,9-4-4 14,3 1 2-14,1-2 3 13,7-1 0-7,3 4-5-6,4 1 11 14,0-2-8-14,0 0 9 13,0 3-10-13,0 0 1 14,0 0-2-14,0 0-2 13,0 0 0-13,0 0-2 14,0 0 0-14,0 0 4 14,0 0-10-9,0 0 12-5,0 0-8 14,0 0-8-14,4 0 10 14,5 0-6-14,5 3-17 13,-6 7-30-13,-3-3-44 14</inkml:trace>
    </iact:actionData>
  </iact:action>
  <iact:action type="add" startTime="242269">
    <iact:property name="dataType"/>
    <iact:actionData xml:id="d37">
      <inkml:trace xmlns:inkml="http://www.w3.org/2003/InkML" xml:id="stk37" contextRef="#ctx0" brushRef="#br0">6805 13145 3 0,'0'-5'19'15,"0"1"-17"-14,0 4 4 14,0-3-6-14,0 3 3 13,0-5-1-7,0 3-4-6,0-2 4 14,0 0 0-14,0 2-2 13,0 0 2-13,0 2 3 14,0 0-5-14,0 0 12 13,0 0-5-13,0 0 9 14,0 0-14-14,0 0 4 0,0 0-5 19,0 0-2-19,0 0 1 14,0 0-6-14,0 0 4 0,0 0-3 13,14 0 2-13,7 0 6 13,6 0-3-13,2 0 1 14,2 0-1-14,1 0 0 13,1 0 1-13,0 0-1 14,4 0 0-8,0 0 0-6,3 0 1 13,5 0 3-13,4-1-2 14,5-2-3-14,4 1 2 14,6-5-1-14,3 2 0 13,5-2 0-13,1-4 2 14,5 3 0-14,8-2-3 13,4-2 8-8,4 0-11-5,0 0 9 14,-3 0-4-14,1 0-1 14,-1 2 0-14,7 2 0 13,4 0 1-13,1 2 3 14,-3 0-4-14,-2 2 4 14,0 0-1-14,1-2-6 13,-2-1 4-7,4 2-1-6,-1-1 0 13,-2 1 1-13,2 2-5 14,8-1 8-14,-2-2-3 14,4-1 4-14,-1 2-10 13,-2 1 5-13,4-1 0 0,1 4 0 13,-3 1 0-13,-4 0-1 14,-8 0 1-9,-7 0-1-5,-3 0 3 14,-7 0-4-14,5 6 5 13,-5 2-6 2,-2 1 3-15,-2 0 0 0,2 1-1 13,0-1 2-13,9-2-4 13,2 1 8-13,0-2-6 14,5 3 6-9,-5-4-10-5,0-1 6 14,2-2-1-14,3-2 0 14,0 0 0-14,-1 0-1 13,-4 0 3-13,-2 0-1 14,-2 0-1-14,-2 0 0 14,-1 0 5-14,3 0-10 13,-3 0 5-7,3 3-1-6,-3 4 1 0,5-3 0 12,7 2-4-12,7-4 8 14,1-2-5-14,3 0 6 14,0 0-10 0,2 0 9-14,0-7-4 0,0 0 0 13,-3 1 0 1,-2 0-2-14,-3-1 6 5,-1 7-5-5,-4 0 3 14,-1 0-3-14,1 0 5 13,-3 0-8-13,3 0 3 14,7 0 1-14,5-3 0 13,8-1 0-13,0-1-5 14,-5 0 10-14,0-1-6 14,-4-1 7-9,0 3-10-5,-1 1 4 14,-6-1-1-14,-9 1 1 13,-2 1 0-13,-6 2 0 0,-3 0 0 13,-2 0-3-13,-3 0 6 14,1 0-6 0,-5 0 3-14,-2 0-1 14,-7 0 2-14,0 0-1 4,-4 2 0-4,-2 1 0 14,-8-1-4-14,1 2 10 14,-7-1-10-14,-5 2 6 13,-8-1-4-13,-4-1-3 14,-5 2 5 1,-5-3 0-15,-2-2 0 0,-7 1 0 12,-1-1 3-6,-3 0 0-6,0 0-2 13,0 3 9-13,0-3-8 14,0 0-3-14,0 0 1 14,0 0-3-14,0 0-1 13,0 0 0-13,0 0 0 14,0 0 8-14,0 2-6 14,0-2 7-9,0 0 0-5,0 0-5 14,0 0 4-14,-7 0 0 13,3 0-2-13,-7 0-2 14,2 0 3-14,-5 0-1 0,-4 0-1 13,1 0-2-13,-4 4 3 13,-8-1-4-13,-2 4-3 14,-4-1 5-9,-7 0 0-5,-3 1-1 14,-6-2-1-14,-5 1 4 14,-2-2-1-14,-9-2 4 13,-7 1-9-13,-9 2 8 14,-8-1-4-14,-7 2 0 14,-6 0-2-14,-8 2 0 13,-6 1 4-7,-7-2 0-6,-2 1-2 13,0 0 0-13,-3 3 2 14,1-4-4-14,-2 1 3 14,2-2-2-14,9 5 1 13,1-6 0-13,-1-1-5 14,-3-1 11-14,-7 0-7 13,1 3 6-7,-2-1-10-6,0-2 6 14,3 3-1-14,1-3 0 13,3 0 0-13,-1-1-1 0,0 0 2 13,3 0-2-13,5-2 3 13,1 0-4-13,0 0 6 14,-6 0-8 1,-7-6 4-15,-5-4 0 4,-2 3 0-4,-4 0 1 14,-1 2-6-14,3 5 11 13,-2 0-8-13,-1 0 7 14,-2 0-9-14,7 0 5 14,3 3-2-14,5 6 1 13,1-2 0-13,-2 0-1 14,-2 2 2-9,1 2-2-5,5-4 3 14,1 0-4-14,5 0 6 14,3 0-8-14,3 0 6 13,4 1-2-13,-3-1 0 14,3-2 0-14,8 5-4 0,8-1 8 13,4-1-6 1,-1-3 6-14,-1 1-8 5,-5-3 5-5,3 1-2 13,-1-3 1-13,5 2 0 14,0-3 0-14,4 0 2 14,1 0-3-14,3 0 4 13,3 0-5-13,5 0 6 14,6 0-6-14,5 0 3 13,4-7-1-7,8-1 0-6,4 1 1 14,3-3-2-14,10-2 5 13,1-1 0-13,6 4 2 14,4-3-7-14,2 1 2 14,3 1-1-14,7 5 1 13,-3-2 0-13,1 1-2 14,3 2 2-9,-1 1-2-5,0 0 2 0,1 1-2 13,-4 0 0 2,4 2-1-15,-2-2 0 0,-1 0 2 12,4 2 0-12,1-3 2 14,3 0 0-14,2 1-1 13,2 0 10-13,-2 0-4 14,2 2-12-8,0 0 6-6,0 0-2 13,0 0 1-13,0 0-5 14,0 0 2-14,0 0-9 13,0 0 11-13,0 0-7 14,2 0 6-14,13 0 1 14,5 2 0-14,5 8 1 13,4 1 0-7,4 1-2-6,5-4 2 13,9-1-2-13,6 0 6 14,5-6-9-14,6 3 8 14,4 1-5-14,3 2 2 13,4-3 0-13,8 3-1 14,4-3 1-14,7 0 0 14,4-1 3-9,3-1-3-5,1 3 2 0,5-4-4 13,4-1 4-13,5 0-6 13,0 0 8-13,7 0-4 14,4-8 0-14,6-2 0 14,8-2-2-14,4-2 8 13,7 0-9-13,-1 0 9 14,5 0-8-9,0 2 2-5,-2 3-1 14,-7-3 1-14,-4 4 0 14,-8-1 0-14,6 3 1 13,0 0-2-13,-1 1 2 14,5 0-2-14,0-2 3 14,2 4-6-14,0-3 6 13,-2 0-2-7,-4 1 0-6,-10 2 0 13,-2-3-6-13,-9 3 12 14,-4 0-9-14,0 1 9 14,3 2-9-14,1-2 4 13,1 2-2-13,-1 0 2 14,0 0-2-14,3 0 1 0,-3 2 0 19,5 8-2-19,-7 0 6 0,-2 2-6 13,-5-2 5-13,-1 0-4 13,-4 1 1-13,-5-4 0 14,-3 1 0-14,2-2 1 13,5 2-6-13,6-5 10 14,1 4-10-14,-2 1 14 14,-2-4-13-9,6 6 5-5,4 0-1 14,-1-2 0-14,-2 3 0 13,-4-2-1-13,-1-1 1 14,-6 1-2-14,0-4 4 14,-7 2-4-14,-5-2 5 13,-3 0-6-13,0-5 5 14,-2 0-2-8,-3 0 0-6,-1 0 2 13,-7 0-5-13,-5 0 8 14,-4 0-7-14,-7 0 8 13,3 0-12-13,-5 0 8 0,-3 0-4 13,-6 0 2-13,-6 0 0 14,-5 0 0-14,-5 0 3 13,-8 0-4-7,-5 0 3-6,-5 0-2 13,-5 0 4-13,-4 0-7 14,-4 0 6-14,-2 0-6 14,0 0 3-14,0 0-1 13,0 0 0-13,0 0 2 14,0 0-1-14,0 0 5 14,0 0-8-9,0 0 6-5,0 0-3 14,0 0 0-14,0 0 2 13,0 0-2-13,0 0 1 14,0 0 3-14,0 0-2 14,0 0 1-14,0 0 0 13,0 0-6-13,0 0 6 0,0 0-5 19,0 0 2-19,0 0 0 14,0 0 3-14,0 0-3 0,0 0 9 13,0 0-9-13,0 0 6 13,0 0-5-13,0 0 2 14,0 0-3-14,0 0 4 14,0 0-4-14,0 0 1 13,0 0 4-7,0 0-1-6,0 0 5 13,0 0-7-13,0 0 4 14,0 0-6-14,0 0 4 14,0 0-4-14,0 0 0 13,0 0 0-13,0 0 1 14,0 0-2-14,0 0 4 13,0 0-6-7,0 0 4-6,0 0-2 14,0 0 2-14,0 0-1 13,0 0 0-13,0 0 0 14,0 0 0-14,0 0 0 0,0 0 0 13,0 0 1-13,0 0-5 13,0 0 6-13,0 0-4 14,0 0 1-9,0 0 1-5,0 0-1 14,0 0 5-14,0 0-4 14,0 0 3-14,0 0-6 13,0 0 5-13,0 0-3 14,0 0 2-14,0 0-2 13,0 0 1-13,0 0-1 14,0 0 1-8,0 0 0-6,0 0 0 13,0 0 3-13,0 0-6 14,0 0 5-14,0 0-4 13,0 0 2-13,0 0-2 14,0 0 1-14,0 0 2 14,0 0-1-14,0 0 4 0,0 0-8 19,0 0 6-19,0 0-4 14,0 0 1-14,0 0 0 0,0 0 1 12,0 0-2 3,0 0 0-15,0 0 4 0,0 0-4 12,0 0 2-12,0 0-2 14,0 0 1-14,0 0 0 14,0 0 1-9,0 0-4-5,0 0 4 14,0 0 0-14,0 0 3 13,0 0-1-13,0 0-3 14,0 0 2-14,0 0-2 14,0 0 0-14,0 0 1 13,0 0-3-13,0 0 2 14,0 0 1-9,0 0 0-5,0 0 0 14,0 0 4-14,0 0-8 14,0 0 4-14,0 0-1 13,0 0 0-13,0 0-1 14,0 0 1-14,0 0 2 14,0 0-1-14,0 0 4 13,0 0-8-7,0 0 7-6,0 0-6 13,0 0 6-13,0 0-4 0,0 0 1 13,0 0 0-13,0 0 0 14,0 0 0-14,0 0 0 13,0 0 0-13,0 0-2 14,0 0 1-14,0 0 1 13,0 0-3-7,0 0 3-6,0 0-1 14,0 0 3-14,0 0-2 13,0 0 2-13,0 0-4 14,0 0 1-14,0 0 1 14,0 0-5-14,0 0 4 13,0 1-4-13,0 8-4 14,0-4 9-9,2 4-6-5,3-4 2 14,-1 6-12-14,-2 3 3 14,3 0-22-14,-5 2 1 13,0 0-20-13</inkml:trace>
    </iact:actionData>
  </iact:action>
  <iact:action type="add" startTime="249449">
    <iact:property name="dataType"/>
    <iact:actionData xml:id="d38">
      <inkml:trace xmlns:inkml="http://www.w3.org/2003/InkML" xml:id="stk38" contextRef="#ctx0" brushRef="#br0">5982 5131 4 0,'0'-12'16'1,"0"-3"5"0,0-4-1 12,0 1-17-12,0-3-1 14,0 6 11-14,0 1 1 13,0 4 6-13,0 2-16 14,0 4-2-14,-4 4-1 14,-2 0-2-9,-6 0-17-5,-10 13 5 14,-14 25 13-14,-13 17 1 13,-15 6 11-13,-6 5-12 14,-5-3 4-14,-6 4 2 14,2-4-6-14,0 4 1 13,6-1 1-13,1-3-2 14,10-7-1-8,11-10-3-6,8-12 8 13,18-12-5-13,10-10 6 14,13-8-8-14,2-4 6 13,0 0-6-13,13-2 6 14,30-30 1-14,19-16-4 0,20-16 5 13,10-8-5-13,6-5 1 13,0 2-1-7,-2-2 5-6,-9-1-7 13,-12 6 4-13,-12 7-4 14,-14 15 2-14,-16 17 0 14,-16 16-3-14,-15 13 8 13,-2 4-10-13,-16 6-20 14,-26 29 25-14,-19 18 5 14,-17 12-1-9,-7 7-3-5,-6 0 1 14,-7 2-2-14,-2 3 3 13,-6 6-2-13,-2 4 1 14,-8 2-2-14,0-4 3 14,9-8-6-14,14-14 3 13,16-10 0-13,19-12-1 14,19-12 5-9,16-11-8-5,14-12 8 14,9-6-13-14,0 0-1 0,0 0 0 13,34-26 10-13,22-17 12 13,19-10-12-13,18-12 5 14,8-4-5-14,2-4 1 13,-1 1-1-13,-8-3 1 14,-10 7-1-8,-10 8 5-6,-11 10-10 13,-17 12 9-13,-17 15-4 14,-15 8 0-14,-14 10 0 14,0 5-5-14,0 0-8 13,-23 13 13-13,-10 15 0 14,-14 12 3-14,-11 10-3 13,-5 6 0-7,-3 2 2-6,-3 4-1 14,0-1-1-14,5-8 0 13,-2-2-4-13,8-9 9 14,10-6-9-14,8-8 9 13,11-14-7-13,13-6 3 14,11-8-1-14,5 0 0 14,0 0-5-9,25-17 5-5,28-20 4 14,23-13 4-14,18-12-2 0,6-6-8 12,3-7 5-12,-8 4-5 14,-5-2 2-14,-13 7 0 14,-9 5 0-14,-10 6 0 13,-14 8-1-13,-11 8 2 14,-10 10-1-9,-17 10 7-5,-6 7-12 14,0 7 5-14,-18 5-8 14,-20 5 7-14,-17 26 1 13,-16 15-4-13,-12 11 8 14,-9 5-2-14,-1 6 3 14,-3 4-6-14,0 2 3 13,-1 2-4-7,1-1 2-6,1-2 0 13,2-8 0-13,6-7 2 14,14-10-4-14,17-15 4 14,22-15-1-14,24-13 2 13,10-5-6-13,0 0-17 0,35-7 9 13,27-27 11 2,32-21 5-15,24-15-5 4,18-12 6-4,2-6-12 14,1 0 6-14,-16-1-1 13,-17 7-4-13,-15 8 5 14,-8 10 0-14,-12 6 1 14,-6 7-1-14,-9 9 1 13,-7 9-4-13,-9 6 6 14,-11 11-6-9,-9 8 8-5,-13 8-10 14,-7 0-3-14,-7 26-43 14,-31 18 51-14,-15 19 1 13,-19 5 6-13,-15 7-4 14,-5 4 2-14,-5 1-1 13,1-2-3-13,2-1 2 14,1-5-3-8,1-8 2-6,3-8-4 13,6-9 1-13,15-10 1 14,16-12 12-14,19-11-11 0,20-9 4 13,13-5 0 1,0 0-4-14,11-9 1 0,42-28 9 13,34-21-3-13,29-18-5 13,18-17-3-7,3-4 2-6,0-5-7 14,-8 1 10-14,-15 6-7 13,-21 13 4-13,-24 14-2 14,-24 22 3-14,-25 22-3 13,-15 19 0-13,-5 5-12 14,-29 29-14-14,-29 17 26 14,-20 13 9-9,-16 5-8-5,-6 2 6 14,2-4-5-14,7-2 3 13,8-8 1-13,14-6-3 14,16-5-2-14,12-11 3 14,19-11-4-14,13-8 2 0,9-9-4 12,0-2-8 3,9 0-4-10,24-16-6-5,12-17 16 14,6-6-45-14</inkml:trace>
    </iact:actionData>
  </iact:action>
  <iact:action type="add" startTime="251404">
    <iact:property name="dataType"/>
    <iact:actionData xml:id="d39">
      <inkml:trace xmlns:inkml="http://www.w3.org/2003/InkML" xml:id="stk39" contextRef="#ctx0" brushRef="#br0">5713 4814 0 0,'0'0'12'1,"0"0"-11"13,0 0-1-13,0 0-7 14,0 2 6-9,0 6 1-5,0 1 5 14,0-1-3-14,0-4-2 14,0-3 1-14,0-1-2 13,0 3 2-13,11-3-1 14,7 0 7-14,11 0 3 13,10 0 14-13,15-11-17 14,11-4 5-8,7-3-10-6,3 0-2 13,-3-3 1-13,-1 4-2 14,-11 0 1-14,-8 2 0 0,-12 3 1 12,-14-1 2 3,-8 5 0-15,-11 2-2 0,-7 4 8 13,0 2-7-13,0-2 11 20,0 2 3-20,0 0-6 0,0-3-2 13,0 3-6-13,0-3 5 13,0 1-6-13,0 0 7 14,0 0-4-14,0-1-5 13,0 3 2-13,0-3-2 14,0 1 1-14,0 2-3 14,0 0 2-9,-3 0-11-5,-3 0 11 14,-7 17 0-14,-8 18-2 13,-6 9 5-13,-4 8-2 14,-2 11 0-14,-1 4 2 14,1 8-2-14,0 1 2 13,2-6-3-13,-3-7 5 0,5-12-3 19,7-8 4-19,3-7-8 14,9-8 3-14,1-7 0 14,5-4-1-14,-2-3 1 0,2-4-2 12,2-2 4-12,0-2-4 14,0 0 5-14,2-2-6 14,0-2 3-14,-3-2-1 13,3 0-2-7,-6 0 1-6,-3 0-3 13,-2 0-26-13,2-12-2 14,3-8-28-14</inkml:trace>
    </iact:actionData>
  </iact:action>
  <iact:action type="add" startTime="252186">
    <iact:property name="dataType"/>
    <iact:actionData xml:id="d40">
      <inkml:trace xmlns:inkml="http://www.w3.org/2003/InkML" xml:id="stk40" contextRef="#ctx0" brushRef="#br0">5744 4845 37 0,'0'0'0'1,"0"0"-18"0,0 0-1 12,6 0 19-12,13 0 0 14,5 0 0-14,5 0 0 13,9 0 0-7,4 0 1-6,7-7 8 14,1-3-8-14,2-2 11 13,4 1-6-13,2-3 13 14,3-2-16-14,1 5 10 14,-2-1-10-14,0 3 3 13,-6 2-5-13,-8 1 1 14,-5 5-2-9,-10-4 0-5,-10 3-1 14,-10 2 2-14,-7-2 3 14,-4 2-4-14,0 0 10 13,0 0 4-13,0 0-5 0,0 0 5 13,-4 0-5-13,-3-3 10 13,-3 0-19-13,6 1 7 14,-2 0-3-8,4 0-5-6,2 0 1 13,0 2 0-13,0 0-2 14,0 0 1-14,-3 0-1 13,3 0-5-13,-2 0 5 14,-4 0-10-14,-6 0 9 14,-11 23 3-14,-10 11-2 20,-7 8 4-20,-11 9 0 0,-2 6-2 13,-3 5 1-13,-4 4-2 13,2 0 3-13,2-2 1 14,2-10 1-14,6-8-8 13,9-3 5-13,8-11-1 14,7-4 0-14,8-10 0 0,5-6 0 19,9-7-1-19,2-5-3 14,0 0 2-14,0 0-2 0,0 0-17 12,0 0 3 3,11 0 7-15,7-5 8 0,4-11-7 13,2-9-56-13</inkml:trace>
    </iact:actionData>
  </iact:action>
  <iact:action type="add" startTime="252905">
    <iact:property name="dataType"/>
    <iact:actionData xml:id="d41">
      <inkml:trace xmlns:inkml="http://www.w3.org/2003/InkML" xml:id="stk41" contextRef="#ctx0" brushRef="#br0">5924 4749 22 0,'-4'-6'29'1,"4"5"-29"0,0 1-6 12,0 0-26-12,7 0 23 20,15 0 9-20,9 0 5 14,9 1-4-14,12-1 5 0,4 3-4 13,4-3 2-13,0 0-4 13,-2 0 3-13,-5 0 2 14,-2 0-5-14,-6 0 3 13,-5 0 0-13,-6 0 2 14,-5-3-3-8,-7 2-2-6,1-1 2 13,-6 0-2-13,-6 0 0 14,-2 2 2-14,-6 0 1 13,-1 0 3-13,0 0 24 14,-2 0-4-14,2-4 1 14,-2 1-16-14,0-2-5 13,0-2-6-7,0 7-5-6,-4 0-2 13,-5 0 1-13,-3 0 6 14,-3 0-1-14,-9 13-4 14,-6 15 10-14,-7 9-5 13,-4 4 2-13,-1 7-1 14,0 5-1-14,-5 5 0 0,-3 6 0 19,-4 2 1-19,-5-2 3 14,4-8-3-14,5-5-1 13,8-10 3-13,9-6-6 14,6-7 6-14,7-7-3 0,5-4 0 13,5-7 1-13,6-5-2 13,1-5 3-13,3 0 9 14,0 0-11-9,0 0 11-5,0 0-9 14,0 0 2-14,0 0-2 14,0 0-1-14,0 0 1 13,0 0 0-13,0 0 3 14,0 0-4-14,0 0-1 14,0 0 3-14,0 0-6 13,0 0 0-7,0 0 3-6,0 0-3 13,0 0-6-13,0 0 3 0,0 3-19 13,0 3 0-13,0 2-23 14,9 1 17 0</inkml:trace>
    </iact:actionData>
  </iact:action>
  <iact:action type="add" startTime="254436">
    <iact:property name="dataType"/>
    <iact:actionData xml:id="d42">
      <inkml:trace xmlns:inkml="http://www.w3.org/2003/InkML" xml:id="stk42" contextRef="#ctx0" brushRef="#br0">15044 2130 9 0,'-29'-43'0'15,"7"9"-4"-8,6-2 0-6,-6-2 8 13,6 1-2-13,1 4 0 14,-3 3 8-14,3 3-9 13,-10 3 5-13,-2 2-3 14,-4 3-3-14,-7 0 12 0,-5 3-11 13,-8-2 6-13,-8 4-5 20,-11 2-3-20,-10-2 1 0,-7 5 0 13,-9 0-6 1,-7 4 4-14,-5-2 1 14,-6 2 1-14,-5-4-3 13,-3-2 0-13,-3 2 1 0,-4 1-7 13,-7-1 9-13,4-3 4 14,0 9 1-9,1-1 0-5,4 4-2 14,0 0-3-14,3 0 7 13,1 14-4-13,7 5-2 14,-2 6 3-14,6 5-4 14,3 2 0-14,6 6 1 13,3 4-2-13,0 6 1 14,-3 13 0-8,3 1-4-6,4 4 10 13,11-2-10-13,9-6 8 14,5 1-5-14,2-1 1 13,0 0 0-13,9 2-1 14,4 2 1-14,7 2-2 14,11 3 4-14,7-5-6 13,8 0 10-7,8-3-10-6,8-2 4 0,5-3 0 12,2-2-2 3,0-2 2-15,6 1-1 0,10 1 2 13,0 0 5-13,4-2-4 13,2 5 5-13,3-4-5 14,4 3 0 1,7 2 0-15,5 5 2 4,7 5-2-4,5 1 4 14,5 7-1-14,5-6-3 13,1-6 0-13,10-2 3 14,4-4-9-14,6 2 8 14,7-5-8-14,4-5 4 13,-2-9-1-13,3-8 0 14,6-9 2-9,8-10-3-5,6-5 6 14,4 0-1-14,3-4 3 14,2 2-4-14,-3-2-2 13,5-3 4-13,0 0-2 0,-2 0 2 13,11 0-4-13,0-3 4 13,2-9-4-13,10-6 4 14,-4-4-6-8,7-2 5-6,3-2-5 13,3 2 2-13,-9 1 0 14,2 0-3-14,-7-3 6 14,-5-6-9-14,4 0 12 13,1-3-6-13,5-5 1 14,-3-4-2-14,-3-5 2 13,-6-5-1-7,0-6 0-6,-2-4 0 14,-5-11-1-14,-11 0 4 13,-9-1 0-13,-12 1-1 14,-8 4 2-14,-14 0-1 13,-10-3-5-13,-7-1 4 14,-13 1-2-14,-10 2 0 14,-13 0 0-9,-8 4 6-5,-14-2-6 0,0-2 5 13,-4-3 1 1,-21-1-12-14,-4 0 6 0,-11-2 0 13,-3 2-3-13,-5-1 2 14,-13-3-1-14,-1-2 2 13,-12-7 8-13,-1 2-5 14,-8 4 4-9,-4 9-6-5,-5 10 2 14,-8 8-3-14,-7 8 3 14,-9 5-3-14,-1 11-3 13,-6 6-3-13,-3 9 11 14,-9 4-13-14,2 6 10 14,-4 2-4-14,-4 5 2 13,4 0 0-7,-9 0 1-6,-3 10 0 13,-5 8-2-13,-2 7 3 14,0 2 0-14,5 9-1 14,-1 6 1-14,5 4 1 0,0 5-6 12,4 7 3 3,5 4 0-1,9 6 0-14,-1 5 0 5,7-1-5-5,11 0 10 14,4-3-5-14,12-2 1 13,3-2-2-13,6 0 2 0,8 0-2 13,6-1 1-13,6 0 0 14,7 0 0-14,0 0 1 13,6-2-2-13,1 4 4 14,2-6-6-9,6 3 6-5,3 2-6 14,3-2 3-14,8 2 0 14,7-4 0-14,6 2 0 13,5-5-6-13,4-2 12 14,6-8-12-14,3-4 9 13,0-7-6-13,0-9 2 14,0-6 0-8,5-8-1-6,2-4 2 13,-5-5 0-13,5-2 3 14,-5-1 4-14,-2-2-6 13,2 0 6-13,-2 0-3 0,0 8-4 13,4 0 1-13,1 8-1 14,2 5 0-14,-2 6-7 13,-5 6 5-7,0 6 3-6,0 3-5 13,0 2 0-13,-7 5-2 14,-9 1-27-14,-2-3-33 14</inkml:trace>
    </iact:actionData>
  </iact:action>
  <iact:action type="add" startTime="265663">
    <iact:property name="dataType"/>
    <iact:actionData xml:id="d43">
      <inkml:trace xmlns:inkml="http://www.w3.org/2003/InkML" xml:id="stk43" contextRef="#ctx0" brushRef="#br0">7924 13704 147 0,'-11'-10'31'1,"7"5"-28"0,4 5-3 0,0 0-8 0,0 0-35 0,11 20-8 0,4 4 5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6:53:44.5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30">
    <iact:property name="dataType"/>
    <iact:actionData xml:id="d0">
      <inkml:trace xmlns:inkml="http://www.w3.org/2003/InkML" xml:id="stk0" contextRef="#ctx0" brushRef="#br0">13087 3681 4 0,'0'-1'15'1,"-2"1"-12"13,2 0 6-13,0 0-7 14,0 0-2-14,0 0 0 13,0 0-2-13,0 0 0 14,0 0 4-9,0 0-2-5,0 0 5 14,0 0-6-14,0 0 3 14,0 0-3-14,0 0 2 13,0 0 0-13,-3 0 3 14,1 0-3-14,-2 0 10 14,-6 0-11-14,0 0 0 13,-6 0 0-7,0 0-3-6,3 11 1 13,2-1 1-13,4-5 0 14,3 1-1-14,4-6 0 14,0 0 1-14,0 0 0 13,0 0-4-13,15 0 5 0,24 0 6 13,11-6 10-13,15-9-7 20,5 1-7-20,-4 3-2 14,5 0 2-14,6 4-3 13,0-6 2-13,14 2-1 0,8-6 5 13,6-3-2-13,6 2-3 14,-2 0 4-14,-2 1-4 13,-7 4 2-13,-2 1-4 14,-6 10 7-9,-1 2-8-5,-2 0 7 14,-4 0-6-14,0 0 3 14,2 2-1-14,0 3 0 13,7 6-1-13,1-2 1 14,1 3 0-14,-2-1 1 14,-1 1 0-14,3-1-2 13,7 1 2-7,4-5-2-6,2 3 1 13,-4-1 0-13,0 2-1 14,-1-1 1-14,-3-1-1 14,-1-2 3-14,0-3-1 13,-4 0-1-13,3 3 0 14,3-6 0-14,8 4 0 0,-6-5 0 19,0 0 0-19,-7 1 0 0,-11 2 0 13,1 1-1 1,-4 1 2-14,0 5-2 14,-6 3 0-14,-5 0-1 13,-5 0 2-13,-9-4 0 0,-5 0 0 13,-4-6 0-13,0 2-3 14,0-5 7-9,0 0-3-5,-5 0 2 14,-5 0-5 1,-10 0 3-15,-12 0-1 0,-5 0 0 12,-12-2 0-12,0 2-1 14,0 0-12-14,-10 0 13 13,-27 0 1-13,-17 0-1 14,-13 8 1-8,-10 6-4-6,-2 4 4 13,-3 2-1-13,-3 1 0 14,-4 2-1-14,-2 0-2 13,-3 2 3-13,-6-4-4 14,2 0 5-14,-8-7-2 14,-4-2 1-14,0-6-1 0,-2-4 1 12,6-2 0-6,-4 0 0-6,-3 0 2 13,-5 0-2-13,-9 3 1 14,-5 0-1 1,-2 1 4-15,-6-2-6 0,0-2 4 12,5 2-2-12,6-2 1 14,5 0 0-14,1 0 0 14,5 0 3-9,6 2-8-5,4 6 5 14,0 1-2 0,2 2-1-14,-2 1 2 0,6-6-1 13,5-1-1-13,4-5 2 14,1 0 0-14,8 0 0 13,-1-2 2-13,7-8 0 14,3 2 0-9,3-1-4-5,9 4 2 0,-1 0 0 13,-3 5 0 2,1 0-4-15,-6 0 3 13,-2 0 0-13,6 0-2 14,1 5 1-14,4-3-1 14,10-2 4-14,-1 5-1 0,2-1 0 12,6 3 1-6,3 0-1-6,8 0 1 13,6-3 2-13,9-1-3 14,4-3 3-14,8 0-2 14,3 0-2-14,0 0-3 13,5 0 1-13,0 0 2 14,0-2-1-14,5-3 0 13,13-2 4-7,4 4-6-6,7-4 8 14,2 3-8-14,7 2 4 13,2 0 0-13,3 2 0 14,1 0-2-14,3 0 0 13,2 0 2-13,9 0 0 14,7 0 0-14,8 0 0 14,10-5 5-14,1-7-6 4,5-5 2-4,8 3-2 14,-1-1-1-14,10-2 2 13,8 2 0-13,2 1 3 14,0 5-3 1,-3 1 1-15,1 0-2 13,0 0 0-13,-5 0 1 0,-2 0 0 13,-3-1 0-8,4 2 0-5,4 5 0 14,3-2 2-14,1 2-2 14,0 2 0-14,9-5 0 13,7 0-1 2,6-2 2-15,0 0-2 0,-7-1 1 13,-6 2 0-13,-9 1 0 13,-7 0 1-7,-6 3 3-6,-9 2-2 13,-3 0-4-13,-2 0 4 14,0-5-2-14,5 1 0 14,-5-3 0-14,-6 0 0 13,-12 3 4-13,-11 0-6 14,-11 4 4-14,-11 0-4 14,-7 0 3-14,-11 0-2 4,-8 0 1-4,-8 0 0 14,-2 0 0-14,-2 0-4 13,0 0 2-13,0 0 3 14,0 0-1-14,0 0 1 14,-2 0 7-14,-23 0-5 13,-10 0 0-13,-10 7-3 14,-6 1 0-9,-5-1 0-5,-4 4 3 14,-7-4-6-14,-7 3 6 14,-1 3-5-14,-6-1 4 13,2 0-2-13,0 0 0 14,-4 0 0-14,-6 2-2 13,-9 3 4-13,-8-5-5 14,-10 1 7-8,-9-1-7-6,-7-2 9 13,-6-2-9-13,-3 0 4 14,-2-4-1-14,1-1 0 0,-5-2 1 13,4-1-2-13,5 2 5 13,8 0-6 2,8 2 4-15,-1 1-4 13,1 1 4-13,-3-5-5 5,-2 1 3-5,-2-2 0 14,-1 0-1-14,3 0 2 13,11 0-3-13,3 0 7 14,3-3-7-14,8-3 8 13,4 1-8-13,16 4 3 14,10-6-1-14,21 3 2 14,10-2 1-9,12-2-3-5,10 2 3 14,3-2 0-14,5 1-2 13,2 0 0-13,0-1 3 14,5 3-5-14,-1-2 1 14,1 2-2-14,4 2 2 13,0 3-3-13,0 0 3 0,0 0 0 13,0 0-5-8,0 0 4-5,0 0 1 14,0 0-10-14,0 3 1 14,0 16 3-14,0 3-14 13,0-5-28-13</inkml:trace>
    </iact:actionData>
  </iact:action>
  <iact:action type="add" startTime="10538">
    <iact:property name="dataType"/>
    <iact:actionData xml:id="d1">
      <inkml:trace xmlns:inkml="http://www.w3.org/2003/InkML" xml:id="stk1" contextRef="#ctx0" brushRef="#br0">10423 4993 30 0,'-5'-14'15'1,"1"4"-6"13,0 3-6-13,2 4-3 14,-1 3 0-14,3 0 1 13,-2 0-2-13,2 0 2 14,0 0 5-14,0 0-4 14,0 0 1-9,0-2-2-5,0-1 2 14,0 3 0-14,0-4-2 13,0 4-2-13,0-1 4 14,0-1-2-14,0 2 2 14,0 0-6-14,0 0 3 13,0 0 0-13,0 0 0 14,0 0 0-9,0 0-1-5,0 0 3 14,0 0-4-14,0 0 4 14,0 0-4-14,0 0-4 13,0 0 4-13,0 0-2 0,0 0-1 13,0 0 0 2,0 0-4-15,0 0 8 0,0 0 1 12,13 10-3-6,3 4 6-6,4 0-5 13,0-2 2-13,0-2 0 14,2 3-1-14,3-4 2 14,2 1-3-14,2-3 6 13,2 0-6-13,0-3 5 14,0 0-4-14,3 1 1 13,-3-4-2-7,4-1 2-6,4 2 2 14,-2 0-2-14,3 0 1 13,-4 0-2-13,0-2 4 14,0 0-5-14,1 0 6 14,3 0-7-14,3 0 5 13,1 0-2-13,4 0 0 14,2 0 1-9,6 0-2-5,0 0 4 14,6 0-3-14,3 0 4 14,-7-4-5-14,0 0 2 13,-4 3-2-13,-6-2 1 0,6 1-1 13,4 0 1-13,6 0 0 13,8 0-4-13,4 2 9 14,2 0-8-8,-7 0 6-6,2 0-4 13,-3 0 2-13,-8 0-1 14,3 0 0-14,-9 0 0 13,-2 0-1-13,-4 0 2 14,0 0-4-14,1 0 9 14,2 0-10-14,3-4 6 13,4-1-3-7,-2 0 1-6,0-2 0 14,2 2 0-14,-2-4 1 13,5 4-2-13,-3-2 4 14,0 2-6-14,2-3 8 13,-1 1-9-13,-1 0 7 14,4-1-6-14,5 0 6 14,5-7-3-9,10 2 0-5,6 1 2 14,3-2 1-14,4 2-2 0,-2-3-1 12,-1 2 2 3,-3-2-2-15,-1 1 0 0,-8 0-1 13,-9 5 0-13,-4 0 1 13,-6 4 2-13,-3 0 0 14,0 1-2-9,5 0 4-5,0 3-8 14,4-3 6-14,0 1-2 14,-3 1 0-14,1 0 2 13,-1 2-6-13,-6-2 8 14,2 2-8-14,5 0 9 14,6 0-8-14,8 0 4 13,4 0-2-7,4 0 2-6,2 0-2 13,-4 0 1-13,-5 0 0 14,-4 0-4-14,-7 10 5 14,-4 0-5-14,-5 1 7 0,-1-6-5 12,-10 2 2 3,-1-2 0-15,-6 2 0 13,-3 1 1-7,1-3-2-6,7 2 4 14,4-4-3-14,7 1 3 0,4-4-3 12,4 3 2-12,-6-3-2 14,-4 2 0-14,-5 1 0 14,-1 1 0-14,-5 3-1 13,2-4-3-13,2 6 8 14,5-4-7-9,4-1 7-5,7 0-6 14,4-4 3-14,1 3-2 14,3-1 1-14,-6 0 0 13,-1 1 0-13,-6-1 1 14,-7 3-2-14,-1-5 3 13,-3 0-3-13,1 0 3 14,-6 0-2-8,-1 0 0-6,-1 0 1 13,-8 0-1-13,-5 0 0 14,-8 0 0-14,-7 0 3 13,-8 0-4-13,-3 0 5 0,-1 0-7 13,-2 0 4-13,-2 0-1 14,0 0 0-14,0 0-5 13,0 0 3-7,0 0 2-6,-11-3 18 13,-9 3-15-13,-14 0-3 14,-10 0 0-14,-9 0-2 14,-14 0 2-14,-7 7 0 13,-1 0 0-13,-6 3-1 14,6-2-3-14,0-1 8 14,2-2-3-9,4-2 1-5,0-1-3 14,0-2 2-14,-2 0 0 13,-3 0-1-13,-4 0 3 14,-9 0-6-14,-4 2 6 14,-12 4-7-14,-2 4 8 13,0 0-8-13,3 2 5 14,4-2-2-9,2 0-1-5,0-3 2 14,-2 5 0-14,2-5 0 0,5 1-3 13,-1 0 6-13,5-2-4 13,-2 2 3-13,0-2-4 14,0 0 3-14,1 0-1 14,7 0 0-14,-2-2 0 13,2 0-3-7,2-4 7-6,-4 2-5 13,8-2 4-13,-6 0-6 14,8 0 4-14,5 0-2 14,-3 0 0-14,2 0 1 13,-5 0 0-13,-1 0 0 14,-6 0-4-14,1 0 8 13,0 0-7-7,-3 0 8-6,3 0-9 14,2 0 4-14,-2 0 0 13,0 0-2-13,-5 0 2 14,-2 0 0-14,-2 0 0 14,0 0-3-14,4 0 7 13,3 7-8-13,1-6 7 14,5 3-5-9,5 3 2-5,-2-2 0 14,-1 7-4-14,-1-2 3 0,-6 2-3 13,-8-2 7-13,-9 1-9 13,-2-4 9-13,-3-1-6 14,5-2 5-14,6-4-2 13,5 0 1-13,10 0-1 14,-1-5 3-8,7-7-2-6,6-5 0 13,-3 4 2-13,8 0-5 14,-2 1 5-14,-3 0-3 13,1 7 0-13,-7-2-1 14,-3 5-1-14,5 2 1 14,2 0-1-14,3 0 4 13,3 4-5-7,3 8 4-6,-2-2-2 14,4-1 1-14,3 0 0 13,1-2 0-13,6-2-2 14,4-1 2-14,1 0 0 13,5-1 2-13,7-3 0 0,7 2-2 13,5-2 2-13,-2 0-2 14,9 0 0-9,-2 0 2-5,1 0-1 14,5 0 0-14,1 0 1 13,1 0 2-13,1-2-5 14,3 2 2-14,0-3-2 14,0 3-9-14,0 0-6 13,0 0-6-13,5 0 6 14,10 0 16-9,8 3-2-5,6 6 0 14,6-1 4-14,7 4 0 14,10 1 1-14,2-2-5 13,4 1 4-13,2 2-4 14,-2-4 2-14,0 1 0 14,-1-5-1-14,1-5 2 13,2-1 3-7,0 0-1-6,1 0-4 13,3 2 2-13,4-2-2 14,5 0 1-14,8 0 0 0,0 0 0 13,6 0 2 1,5 0-3-14,1 0 4 0,8-5-5 13,-1-3 2-13,5-3 0 20,0 0 1-20,-3-3-1 0,-6 1 0 13,-9 4 3-13,-7 2-6 13,-9 2 6-13,-1-2-5 14,-1 4 6-14,4-4-6 14,8 3 3-14,10 1-1 13,3-2 5-13,1 1-4 14,3 2-1-9,-1 0 3-5,7 2 0 14,8 0-1-14,1 0-1 14,3 0-1-14,0 0 0 13,-4 0 0-13,-3 0-1 14,-2 0-1-14,-5 0 4 0,1 0-2 12,2 0 1-12,2 0 2 21,4 0-1-21,5 0-4 13,-4 0 3-13,-3 0-1 14,5 0 0-14,4 0 0 0,6 0 0 12,6 0 3-12,0 0 0 14,-6-14-1-14,-3 0 0 14,-13 0 2-14,-9 4-5 20,-13 4 1-20,-7 4 0 0,-6 0 0 13,-3 2 0-13,-4 0-4 13,-1 0 8-13,-7 0-4 14,-9 4 2-14,-2 2-4 13,-5 0 2-13,-8 2 0 14,-1 0-1-14,-9-2 1 14,-4 0-2-9,-6-4 4-5,-7 0-4 14,-3 0 5-14,-2-2-4 13,-2 0 4-13,0 0-2 0,0 0 5 13,0 0 4 2,0 0 6-15,0 0 0 0,0 0-3 12,-6-9-10-12,-3-2-6 20,4 3 3-20,0 4-1 0,1 1-11 13,2 3-9-13,-7 0-25 14</inkml:trace>
    </iact:actionData>
  </iact:action>
  <iact:action type="add" startTime="14605">
    <iact:property name="dataType"/>
    <iact:actionData xml:id="d2">
      <inkml:trace xmlns:inkml="http://www.w3.org/2003/InkML" xml:id="stk2" contextRef="#ctx0" brushRef="#br0">21232 5166 0 0,'0'0'5'1,"5"0"-3"0,12 0-2 12,10 0 3-6,11 0 1-6,13 0-2 13,12 0-1-13,13 0 0 14,12-3-1-14,13-1 0 14,6 0 0-14,9-1 1 13,6 0 0-13,5 1 1 14,8 1 2-14,0-4-4 20,6 1 2-20,8-4-2 0,7 2 3 13,0 2-3-13,0 2 0 13,-9 4 0-13,-6 0 2 14,-5 0-2-14,-4 0 3 14,-5 7 0-14,-3 0-3 13,-1-3 3-13,-5 2-2 14,-7-6 3-9,-1 3-3-5,-1-2 5 14,-4-1-6-14,-5 0 8 14,-11 0-8-14,-4 0 4 13,-11 4 1-13,-7-2-7 0,-9 0 3 13,-8-2-1 2,-2 0 0-15,-4 0 1 0,-6 0-1 12,-4 3 3-6,-7-3-6-6,-6 2 8 13,-7-1-8 2,-5-1 3-15,-7 0 0 14,-2 2-5-14,0-2-3 0,0 2-1 12,0 0-6-12,0 0 15 14,-21 4 5-14,-14 0 15 13,-11 2-20-7,-12 0 3-6,-7-1-1 14,-5 0-1-14,-5 0 0 13,-6-4-1-13,-8 1 0 14,-4 2 2-14,-14 1-3 13,-5-2 3-13,-4 2-4 14,0-6 4-14,1 1-3 14,-8-2 1-14,1 0 0 4,-4 0 0 11,-1 0 1-15,-2 0-4 0,-9 0 6 12,-9-3-5-12,-2-1 7 14,-8 0-10 1,3 0 6-15,6 4-2 13,7-5 2-13,7 3-1 0,7-1 0 13,6-4 1-8,13-1-1-5,2 2 4 14,9-2-6-14,1 2 2 14,2 2 0-14,5 0 0 13,6 4 0 2,6-1 0-15,9 1-3 0,8 0 1 13,9 0 4-13,8 0-5 13,8 0 5-7,10 0-3-6,14 0 2 13,5 0 0-13,6 0 0 14,0 0-1-14,0 0-2 14,2 0-23-14,29 0 24 0,23 0 1 12,24 0 8 3,19 1-7-15,15 3-1 14,11 0 0-14,-1 2-3 4,-1 1 1 11,6-6 2-15,3 1 1 0,12-2-1 12,7 0 4-12,3 0 1 14,1 0-5 1,-3 0 1-15,-3 0 1 13,-6 0-2-13,-10 0 1 0,-8 0-4 13,-16 0 6-8,-16 4-3-5,-17-1 1 14,-21-1-2-14,-15-2 2 14,-13 2-1-14,-10-1 0 13,-9-1 0-13,-6 2 0 14,0 0-5-14,0-2 5 14,0 3 0-14,-6-3 13 13,-7 0-4-7,-8 0 1-6,-1 0-9 13,0 0 3-13,2 0-4 14,2 0-1-14,3 0 0 14,4 5-11-14,-1 8 1 0,-1 1-39 12</inkml:trace>
    </iact:actionData>
  </iact:action>
  <iact:action type="add" startTime="17088">
    <iact:property name="dataType"/>
    <iact:actionData xml:id="d3">
      <inkml:trace xmlns:inkml="http://www.w3.org/2003/InkML" xml:id="stk3" contextRef="#ctx0" brushRef="#br0">6460 5011 10 0,'0'-4'13'1,"0"4"-3"13,0 0 5-13,0 0-12 14,0 0-3-14,0 0-1 13,0 0-6-7,0 0-7-6,0 0 3 14,0 6 5-14,0 6 5 13,0 9-3-13,2 4 8 14,2 1-5-14,1 6 3 13,-1-4 0-13,0 4-2 14,-4 4-1-14,0-2 0 0,0 7 1 19,0 1-1-19,0 2 3 14,0 2-2-14,0 1 3 13,0 2-2-13,0 1 2 0,0 4-1 13,0-4-2-13,0 1 0 14,0-5 0-14,0-4 0 13,0-4 0-13,0-4 2 14,0-2-3-8,0-4 3-6,0-3-4 13,0-4 3-13,0 0-1 14,0-7 1-14,0-2-1 13,0-6 0-13,0-3-2 14,0 2 1-14,0-5 2 14,0 0 2-14,0 0 0 13,0 0-6-7,3 2 5-6,0 0-2 13,-1 1 0-13,2 2-2 14,-2 1 1-14,2 0 2 14,1-3-1-14,-1 2 0 13,6-3 0-13,-2 0 0 14,3-2 5-14,1 0 0 0,1 1 0 19,7-1-4-19,0 0 0 14,6 0 1-14,3 0 2 0,1 0-4 12,-1 2 2-12,0 3-4 14,0 1 2-14,4 2 0 14,0-2 0-14,8 2 0 13,3-2-1-13,3-2 2 14,0 2-1-9,2-2 5-5,-3 0-9 14,0-1 6-14,0 4-4 14,-1 1 2-14,-3 0 0 13,1 1 0-13,-3-2 0 14,2 3-2-14,3-1 4 14,3-2-2-14,4 1 6 13,4-4-8-7,2 0 2-6,4 0-2 13,3 1 2-13,3-2 0 14,2 1-2-14,1 1 6 14,0 2-4-14,-1-3 4 13,-6-1-8-13,-1 0 6 14,1 1-4-14,3 1 2 0,2 0 0 19,3 1 0-19,1-4 0 0,3 5-4 13,0-5 8-13,0-2-6 13,-5 0 4-13,-4 0-4 14,-1 0 1-14,-3 1 1 14,-1-1 0-14,-4 0 0 13,2 0-1-13,0 0 5 14,8 0-4-9,7 0 3-5,12 0-6 14,13-1 6-14,8-10-4 14,3 4 1-14,-4-2 0 13,3-1-4-13,-4 2 4 14,-4 2-1-14,-3 0 6 13,-7 3-9-13,-3-2 6 14,-5 1-4-8,3 0 4-6,6 2 0 13,-3-3-2-13,-1 2 0 14,-6-1 0-14,-10 2 2 13,-6 2-3-13,-4 0 4 0,-3 0-6 13,-2 0 4-13,-7 0-2 14,-6 0 0-14,-5 0 1 13,2 0-2-7,5 0 4-6,9 0 0 14,10-8-2-14,1-4 9 13,-2-4-6-13,-7 0-6 14,-9-2 4-14,-11 1-1 13,-11 4 2-13,-12 1 1 14,-8 1 1-14,-7 4-2 14,0-5 2-9,0 0-1-5,-7-2-3 14,-11 1 4-14,0-1-1 13,3 0 0-13,3 0 2 14,4-2-5-14,3-2 1 0,1 1-3 13,2-4 4 1,-2 1 0-14,1 1-1 0,0-6-2 19,1 1-3-19,0-2 3 14,2-3-5-14,-4 0-5 0,4-5 11 13,0-3-2-13,0 1-2 13,0-2 8-13,0-1-9 14,6-8 3-14,12-1 0 14,1-5 0-14,-4 2 1 20,-7 1 0-20,-2 1 2 0,-6 3-1 12,0 5 1-12,-4 0-2 14,-17 5 0-14,-6 2 0 14,-4 0-4-14,0 6 2 13,-5 0 3-13,-2 2-9 14,-4 6 7-14,-6-1 0 13,-4 8-1-7,-2 2 3-6,-6 3 0 14,-3 5-4-14,1 3 4 13,-3 0 0-13,3 0 0 14,2 0 0-14,0 0 1 0,-1 0-1 12,-1 0 3-12,-8 0-1 14,-1 0 2-14,-5 0-4 20,-2 0 2-20,-2 0-2 14,2-4 0-14,-2-2 0 0,-3 2 0 13,-4-5 1-13,-1 1 4 13,-7 0-3-13,7 2-3 14,-9 4 2-14,2 2-2 13,-8 0 1-13,-8 0 0 14,6 8 0-8,0 6 0 8,9 1-3-14,3-4 6 0,-3 3-3 13,-2 1 4-13,-1-5-5 13,2-1 2-13,5-7 0 14,-1-2-1-14,1 3 1 14,-3-3-2-14,1 2 3 13,0 3 1-7,3-2-1-6,2-1 2 14,2-2-3-14,0 0 4 13,0 0-4-13,4 0 5 14,8 0-6-14,4 0 2 0,3 0-1 12,1 0 0-12,3 0 2 14,-5 0 3-14,0 0-9 20,-3-5 3-20,-1 2 0 14,-3 3 0-14,0 0-1 0,0 0 0 12,7 6 2-12,3 10-4 14,3 4 4-14,5-1-2 14,4 4-1-14,1-3 2 13,6-2-1-13,10-6 1 21,5-2 0-21,12-4 1 0,6-3 1 12,3-3-1-12,3 0 1 14,-2 3-1-14,2-1-2 13,1 0-2-13,3 0 3 14,4-2-3-14,0 0 0 14,0 3-2-14,0 0-3 13,0 3 5-13,0 8-4 5,0 2 6 9,-2 8 2-14,-3 3-1 14,0 3 1-14,-1 0-2 0,1 2 0 13,1-1 1 1,-3 3-2-14,2 5 4 0,-1 1-4 13,1 9 2-13,3 2 0 20,0 3-4-20,2 7 2 14,0-3 2-14,0 0-2 0,0-2 2 12,0-4 0-12,0-4-1 14,7-6 4-14,-3-4-6 14,3-6 4-14,-2-6-3 13,-1-7 3-13,0-3-2 14,1-5 0-9,-1 1-6 10,6 0 7-15,0-1 0 0,3 1-3 13,5-4 6-13,5 0-3 13,2 2 3-13,4-2 0 14,2 1 0-14,2 0-2 0,1-6-1 12,1 2 4 3,3-1-4-9,7 1 5-6,3 2-5 13,8-2 1-13,4 0-2 14,7-1 2-14,7 0-2 0,6-2 1 12,5-2 0 3,4 0 0-15,-4 0 2 0,-8 0 1 13,-3 0 0-13,-3 0-4 20,8 0 1-20,6 0 0 13,10-2 1-13,10 0 0 0,2-2-2 13,6 2 3-13,5 0-5 14,5-1 8-14,2-4-9 13,0-1 6-13,-9 4-4 14,-5 0 3-14,-8 1-1 14,-5 3 0-9,-11 0 1-5,-5 0-3 14,-5 0 6-14,-4 0-4 13,3 0 2-13,4 0-4 14,4 5 3-14,6 3-1 14,1-2 0-14,-2 1 0 0,1-4-1 12,-8 1 3-12,0-4-2 14,-1 2 0-9,-5 0 0 10,-5 0 1-15,-4 0-3 14,-3 0 3-14,1 1-2 0,2-2 1 12,2-1 0-12,4 0-3 14,6 0 6-14,0 0-1 14,0 0-2-14,-6-6 1 13,-1-4 1-7,-10 2-2 8,-2-1 0-14,-4 4 0 0,-3-4 0 13,-8 6 1-13,-3 1-1 14,-1 2 2-14,-6 0-4 13,1 0 2-13,-3 0 0 14,1 0-3-14,-1 0 3 13,-4 0 0-7,0 2 0-6,-2 1-3 14,2 2 6-14,-2 3-4 13,0-4 4-13,-3 2-6 14,0-3 4-14,1-3-1 14,-5 3 0-14,5-1 2 0,-4 0-4 12,2-2 4-12,-3 2-1 14,-2-2-1-9,0 0 5-5,-3 0-4 14,1 0 9 1,-3-14-2-15,1-4 1 13,-3-4-4-13,-5-3-3 0,0-4 5 13,-6-4-6-13,0-2 3 13,0-6-3-13,0-2 2 14,0-6-2-8,0-3 0-6,0 3-1 13,0-2 0-13,0 5 0 14,0 2-5-14,-14-1 2 13,-4 6 1-13,-4-2-1 14,-3 4-2-14,-6 2 5 14,-2-2 0-14,-5 5-6 13,-5 1 5-7,1 4 1-6,-7 1 0 13,2 3 1-13,0 0-4 14,1-1 9-14,1 0-6 14,1-2 1-14,-4 0 0 13,2-2 0-13,-6 1-1 0,1-2 0 13,5 3 1-13,-2 2-5 14,4-2 7-9,6 8-6-5,0 0-3 14,0 2 6-14,7 6-4 13,-2 0 2-13,2 1 2 14,-1 6-4 1,1-3 2-15,-2 2 4 0,2 2-4 12,-1-3 4-12,-2 5-3 14,3 0 1-9,0 0 0-5,0 0 0 14,-1 0 1-14,1 0-1 14,2 0 0-14,-4 0 0 13,-3 0 4-13,-3 0-4 14,-4 0 1-14,-4 0-1 14,-6 0 0-14,-5 0-1 0,-9 0 1 19,-6 7 0-19,-8 1-5 0,-4 4 10 12,-4 2-8 3,-2 3 6-15,-5-5-6 14,-2 1 3-14,0-3-1 13,-1-4 1-13,4-1 0 0,1 0 0 13,-8 2 0-13,-5-2 0 13,-10 3 3-7,-1 0-5-6,3 3 4 14,1-2-4-14,2 1 1 13,6 0 1-13,7 0-2 14,8 0 2-14,1 1 0 14,9-2 2-14,-2-3 1 13,-2-4 0-13,3-2-5 14,2 2 2-9,1 3 0-5,8-4 0 14,7 3-1-14,-1 2-1 14,3-4 4-14,4 5-4 0,4-5 5 12,10-2-3 3,7 0 3-15,8 0-3 13,6 0 1-13,4 0 3 14,3 0 0-14,6 0-4 5,1-2 6-5,2-3-5 13,2 1 2-13,3 1-2 14,2 3-2 0,0 0-1-14,0 0 0 0,0 0-4 13,0 0-7-13,0 0-2 14,0 0-13-14,0 1 8 13,2 15 3-7,6 6-7-6</inkml:trace>
    </iact:actionData>
  </iact:action>
  <iact:action type="add" startTime="24557">
    <iact:property name="dataType"/>
    <iact:actionData xml:id="d4">
      <inkml:trace xmlns:inkml="http://www.w3.org/2003/InkML" xml:id="stk4" contextRef="#ctx0" brushRef="#br0">6350 6156 13 0,'0'0'7'1,"0"0"3"0,0 0-7 12,0 0 0-12,0 0-3 14,0 0 0-14,0 0-1 13,0 0 3-13,0 0-6 14,0 0 0-14,0 0-5 14,0 8-6-14,4 8 10 13</inkml:trace>
    </iact:actionData>
  </iact:action>
  <iact:action type="add" startTime="24718">
    <iact:property name="dataType"/>
    <iact:actionData xml:id="d5">
      <inkml:trace xmlns:inkml="http://www.w3.org/2003/InkML" xml:id="stk5" contextRef="#ctx0" brushRef="#br0">6439 6441 0 0,'9'35'0'15,"1"4"0"-14,0 1 0 14,1 2 0-14,1 6 1 20,1 1-2-20,-3-1 4 0,0-1-6 12,-1 1 6-12,1-3-5 14,-2-3 4-14,3-1 0 14,3 0-1-14,1-1-1 0,1 2 0 12,1-2 3-12,-1 0-6 14,4-1 7-14,2-6-9 14,1-3 9-9,2-4-8 10,-2-3 8-15,2-3-4 13,0-2 0-13,-1-1 1 14,3-2 2-14,-4-1-2 0,1 0 5 13,-2 1-4-13,-4-3-4 13,2-3 4-13,-2 3-4 14,-1-2 2-9,4 0-1-5,1-2 1 14,3-2-2-14,4-2 2 14,7 0 0-14,3-4 8 13,9 0-7-13,0 0 3 14,4 0-4-14,1 0 1 14,3 0 3-14,-1 0-4 0,1-1 0 19,-4-2 1-19,3 3-2 13,6-1 3-13,5-2-3 14,7 1 2-14,8 2-2 14,6 0 1-14,2 0-1 0,7 0 1 12,12-2 0-12,5-1-2 14,7-4 5-14,5 0-4 14,-9 3 3-9,-4 0-4 10,-8 1 4-15,-3 1-3 13,-3 2 1-13,-5 0 0 14,-1 0-1-14,1 0 3 0,5 0 0 13,9 0 0-13,6 0 2 13,1 0-4-13,-4 0 4 14,-1-4-4-9,-4-5 0-5,1-4 3 14,2 3-1-14,-4 2 4 14,2 2-6-14,-6 0 11 13,5 0-9-13,-1 0 1 14,-4 0 0-14,1 4-1 13,-7 2-2-13,-1 0 0 14,5 0-1-14,2 0 3 5,-1 0-1 9,-5 0 2-14,-5 0-6 14,-3 0 5-14,1 0-4 14,4-3 4-14,3-9-2 0,0 5 0 12,2 1 0-12,-2 2-4 14,-5 1 8-14,-2 3-6 13,-1 0 6-7,-3 0-6-6,0 0 2 14,-3 0 0 0,-11 0 0-14,-2 0 0 14,-5 0 0-14,0 0 2 0,5 0-3 12,-2 0 2-12,0 0-2 14,-5 0 0-14,-3 0-1 14,1 3 2-9,3-3 2-5,6 0-2 14,11 0 0-14,4-15-3 13,6 1 6-13,-1 5-5 14,-10 3 4-14,-6 4-4 14,-3-1 2-14,-6 2 0 13,-6-1 0-13,-3 0 0 14,-8-2 0-9,-5 0 0-5,-5-2 3 0,8-6-2 13,1-4 5-13,6-2-4 14,-4-1-1 0,-3 6 2-14,-3-1-3 0,-3 2 0 13,2 4 0-13,-8 2-4 14,-5 3 8-14,-6 1-8 13,-4 2 5-7,-5 0-3-6,-2 0 2 13,-5 0 0-13,-1 0 0 14,-3 0 0-14,5 0 2 14,3-2 1-14,5-16 10 0,5-6-7 12,1-3 4 3,-2-6-6-15,-3 2 2 14,-1 0 2-9,-2 1-5-5,-4 0-3 14,-7 2 1-14,0-2-5 0,0 2 7 12,0-4-8 3,0-4 10-15,0-7-4 14,0-1 1-14,0-5-1 13,0 3 2-13,0-3 1 14,0 5-4-14,2 0 3 4,7 4-4-4,-3 5 2 14,-1 8 1-14,-3-2 1 14,-2 7-6-14,0-1-2 13,0 2 2-13,-9 5-9 14,-11 0 12-14,-2 2 5 13,0 0-5-13,-1 4 1 14,2 1 5-8,-4 0-8-6,-2 3 2 13,-6-2-2-13,-1-1 2 14,-7 4 0-14,2-1 0 14,-3 3 2-14,-6-4-2 13,-3 1 1-13,-7 2-2 14,-5-2 1-14,-5 0 0 13,-6-4 0-13,-2-2 0 5,-9 0 0-5,-4-4 0 14,-5 0-4-14,-1-2 8 13,-1 2-7-13,5-3 7 14,1 3-8 0,3 5 5-14,-2-6-2 14,-2 3 1-14,-5 2 0 14,-4-2-2-14,-3 4 4 4,-1 7-3-4,-3 3 2 14,-7 0-2-14,-4 0 2 13,0 0-2-13,2 0 0 14,2 0 1-14,3 0 0 14,-3-9 0-14,2-1-1 13,6-4 3-13,-4 1-3 14,4 1 6-8,-6 1-8-6,0-1 3 13,1 2 0-13,-1 10-2 14,3 0 1-14,-6 0-1 13,-1 8 0-13,-5-2 0 14,-1-6 4-14,-1 0-4 14,3 0 5-14,4 0-5 13,6-6 2-13,8 0 0 5,4 0 0-5,2 2 1 13,-3 4-3-13,4-2 4 14,3-1-4-14,5 3 5 14,8-5-6-14,0 5 5 13,-1 0-3 2,0 0 1-15,-1 12-1 0,-4 1-1 13,1-4 1-8,-7-1 1-5,-6 1 0 14,4-4 0-14,-5 2 1 13,0-2-3-13,2 3 4 14,-5 4-4-14,1 2 2 14,3 5 0-14,-3-4-1 13,10 4 3-13,10-6-5 14,11-1 7-9,9-2-7-5,8-1 4 0,3-4-1 13,0 2 0-13,2 2 1 14,3 0-2-14,-3 0 2 13,5 1-3-13,-3 1 4 14,3-1-4-14,4 0 3 14,-1-2-3 0,4 0 3-14,-1-2-1 5,-1 1 0-5,-3 2-1 13,-5 1 0-13,-7 4 2 14,2-1-4-14,-2 1 7 14,8 1-6-14,3-5 3 13,8 0-2-13,4-1 1 14,4-2 0 0,8-1 0-14,3 0 1 5,3-4-2-5,5 0 2 14,1 1-2-14,5-3 1 13,0 0-2-13,0 0-2 14,0 3-2-14,0 1-5 13,0 2 6-13,0 6 4 0,0 0 2 13,0 4-3 2,0 0 4-15,0 5-4 4,0 1 0-4,0 4 0 14,0-1 2-14,0 10 0 14,0 3-1-14,-2 10 2 13,-3 10-2-13,3 7 2 14,-3 8-2-14,3 0 5 13,2-3-7-13,0-2 6 14,0-2-4-8,0-4 1-6,2-4 0 13,10-3-2-13,-1-9 1 14,2-4 0-14,3-6 1 13,-3 0-4-13,5-3 7 14,-3-1-3-14,1-5 0 14,5-1-4-14,-4-4 2 13,3-2-2-7,3-4 2-6,3 0 2 13,12-1-1-13,7-2 1 14,10-1 0-14,10-1 2 14,9-3-1-14,1-5 2 0,4 1-2 12,-6 3-1-12,-2-3 3 14,1 0-3-14,-5-1 5 14,4 2-6-9,7-3 2-5,9 0-1 14,13-2 0-14,18 0 1 13,5 0-1-13,16 0 0 14,3 0-1-14,-2-12 5 14,-4 0-5-14,-11 2 2 13,-18 5-1-13,-9 3 0 14,-9 2-1-9,-4 0-1-5,0 0 4 14,-3 0-2-14,9 0 2 14,10 2-1-14,10 3 1 13,5-3-2-13,2-2 3 14,-4 0-4-14,2-2 1 14,0-14 0-14,7-4 0 13,2 4 2-7,-5 6-2-6,-5 2 1 0,-1 3-1 12,-2 1 4-12,-3 3-8 14,-2-1 7-14,3 2-3 14,0 0 0-14,11 0 0 13,-1 0-4-13,3 0 9 14,2 0-5-14,2-15 2 13,7 1-2-7,1-3 1-6,2 6-2 14,-6 5 2-14,-6 4-2 13,-9 2 1-13,-9 0 0 14,-9 0-1-14,-7 0 3 14,1 0-4-14,1 0 6 13,1 0-6-13,-3 0 4 14,-4 0-4-9,-4 0 2-5,-3-2 0 14,-2-12 0-14,3 0 2 14,-4-2-5-14,-6 4 9 13,-5 5-9-13,-8 0 5 14,-10 1-3-14,-5 1 1 13,-7 2 0-13,-7-1 0 14,-2 2 0-8,-6 2 1-6,0-5-1 0,-6 5 2 12,-1-3 1-12,-2-1-6 14,0 2 3-14,-1-2 0 13,-2 0-1-13,2 0 1 14,2-1-1-14,6-6 4 14,0-3-4-14,6-5 6 13,-1-1-9-7,3 1 8-6,0-1-6 13,-4-1 2-13,-4 6 0 14,2-3 0-14,-9 1 2 14,2 2-6-14,-7 1 8 13,-1-1-4-13,-1 0 0 14,-3-4-2-14,-2-3-1 14,2-2 3-9,-2-4 3-5,0 0-3 14,0 0 0-14,0 0 4 13,0-3-6-13,0-1 4 14,0-4-4-14,-4 0 0 0,-5-4 0 13,-2-2 0-13,-3 3 1 13,-1 4 0-13,-5 0-4 14,-1 8 5-9,-8 3 0-5,-4 2-1 14,-2 3 3-14,-5 6-5 14,-3-1 4-14,3 2-1 13,0 0 0-13,7 2 0 14,0 0 0-14,4 2 2 14,-3-1-1-14,3 2 2 13,0 0-6-7,5 2 6-6,-1-4-4 13,0 4 2-13,6-2-1 14,-2-1 0-14,3 4 1 14,3 0-3-14,-1 0 4 13,3 0-2-13,4 1 3 14,4 0-4-14,3 1 2 0,2 2 1 19,0 0-2-19,0 0 2 14,0 0-6-14,0 0 3 0,0 0-1 12,0 0-3 3,0 0 5-15,0 0-7 0,0 0 7 12,0 0-4-12,0 0 1 14,0 0 2-14,0 0 1 14,0 0-3-9,0 0 6-5,0 0-1 14,0 0 0-14,0 0-4 14,0 0 0-14,0 0 2 13,0 0-4-13,0 0-3 14,0 5-2-14,0 2-26 13</inkml:trace>
    </iact:actionData>
  </iact:action>
  <iact:action type="add" startTime="31572">
    <iact:property name="dataType"/>
    <iact:actionData xml:id="d6">
      <inkml:trace xmlns:inkml="http://www.w3.org/2003/InkML" xml:id="stk6" contextRef="#ctx0" brushRef="#br0">14910 7231 6 0,'-6'0'11'6,"-7"0"-9"-5,-6 0 1 14,-3 0-3-14,-3 0 1 13,2 0-1-13,-4 0 0 14,-2 0 0-14,-3 0 0 0,-6 0 2 13,-2 0-2-13,-6 0 4 13,-6 0-7-13,-2 0 5 14,-6 0-4-9,-4 0 4 9,-3-4-2-14,-7 4 0 14,-1-3 0-14,-4 1 0 14,0 1 0-14,-2-3 0 0,0 2 5 12,2-2-7-12,2 0 4 14,6 1-2-14,5 2 0 14,8-3 2-9,2 0-1-5,2-1 1 14,6 0 3-14,5 1-3 13,9 0 0-13,12 2 0 14,9 2-2-14,6-2 1 14,3 2-1-14,4 0 0 13,0-2-8-13,0 2 1 14,0 0-8-8,0 0 9-6,0 0 1 13,0 0 5-13,0-3 0 14,0 3-3-14,0 0 4 13,0 0-1-13,0 0 0 14,0 0-2-14,0 0 2 0,0 5 0 13,0 7 2-13,0 0 0 13,0 3-2-7,0 4 0-6,0 0 1 13,2 4-1-13,0-1 0 14,1 2 1-14,-3 2-1 14,0-2 2-14,0 2 1 13,0 0-5-13,0-2 2 14,0 5 0-14,0-1 2 14,-5 2-1-9,-4 3-2-5,0 1 4 14,5 3-3-14,-1-2 3 13,3 0-6-13,2 1 4 14,0-4-2-14,0-2 1 14,0-1-1-14,0-2 1 13,0-2 0-13,0-3-1 14,0-1 3-9,0 1-4-5,5 0 4 14,3 3-3-14,1-2 1 0,3-4 0 13,-2-1-2-13,2-2 2 13,1 0-2 2,0-1 5-15,1 0-4 14,-1-5 4-14,3 2-2 13,1 0 1-13,1 0-1 5,7 0 0-5,0 0-1 13,-1 4 0-13,5-2 1 14,7 0-4-14,0 0 6 14,6-1 0-14,-1-1-2 13,5-1-2-13,1 2-1 14,6-3 2-14,7-2 2 13,2-2-1-7,6-3 1-6,-4-1 0 14,1 1 0-14,2-3 1 13,4 0-6-13,5 0 6 14,1 0 2-14,2 0-1 13,1 2-3-13,-2 0 0 0,-2-1 1 13,-5-1 1 2,-4 0-1-10,5 0-2-5,7 0 5 0,11 0-6 13,10 0 1-13,5 0 0 13,5 0 0-13,2 0 0 14,9 0-2-14,1 0 6 14,3 0-4-14,-4 0 2 13,-8 0 0 2,-3 0-1-15,-1 0 1 5,-6-1-2-5,-5-1 2 13,0-5 1-13,-3 2-1 14,6-2 4-14,4 2-5 13,-1-1 5-13,3-1-3 14,-2 3-5-14,0 1 2 14,2 0 0-14,2 2-1 13,1 1 0-7,-8 0-1-6,-6 0 2 13,-11 0 2-13,-7 0 2 14,-11 0-7-14,-9 0 4 14,-14 0-2-14,-11 0 1 13,-10 4-1-13,-10-2-1 0,-6-1-1 13,-3-1 2-13,1 2 2 20,-3-2 2-20,2 0 0 0,-2 0-5 13,1 0 4-13,-3 0-1 13,0 0 1-13,0 0 0 14,0 0 6-14,0 0-5 14,2-2 4-14,0-15-2 13,-2-6-10 2,0-3-2-15,0-3 7 4,2-6 0-4,1-5 0 14,-1-1 0-14,5-2 0 14,-1 2-4-14,1 1 8 13,0 4-7-13,-2 0 5 14,-1 4-4-14,-2 1 1 13,-2-4 0-13,0 0 1 14,0-2 0-8,0-4-1-6,2 3 2 13,0 2 1-13,-2 4 0 14,0 3-4-14,0 3-1 0,-2 1 3 13,-16 1 0-13,-2 4 0 13,-9 0 0-13,-4 5 0 14,-6-2-5-14,0 5 10 13,1-2-9-7,-3 4 8-6,4-1-3 14,1 2-1-14,1-3 1 13,3-2 0-13,3-2-1 14,0 0 12-14,-2-3-9 13,-2-2 4-13,0 1-6 14,-3 0 0-14,0 2 1 14,-2 0-3-9,-2 1 1-5,-3 2 0 14,-5-2 0-14,-6 3 0 14,-4 2-3-14,-4 2 6 13,1 2-5-13,-1 2 9 14,-5 5-12-14,-5-4 6 0,-3 3-1 12,-3 0 0-12,-2-2 2 20,-1 3-4-20,1-4 4 0,-6 3-4 13,-4-2 4-13,-8 2-4 14,-5 1 4-14,6-2-4 13,-1 0 4-13,1 3-4 14,4 0 2-14,-1 0 0 14,-2-1-2-14,3-3 4 13,1-2 2-7,1-2-3-6,2 1-1 13,0-2 1-13,-1-2-1 14,9 4 2-14,0 2-2 14,5 3 0-14,7 1-3 13,0 1 3-13,4 0 0 14,1-2 1-14,-2 0 1 14,2 2-4-9,-1 0 1-5,-1 0 0 14,-1 0 1-14,3 5 0 13,1 6-4-13,1-3 8 0,4-2-4 13,0 3 2-13,-2-4-4 14,-1 2 2-14,-5 2 0 13,-6 2 0-13,-1 0 0 20,-2 1 0-20,2 0 0 0,-5 0 0 13,0 2 0-13,4 0 1 14,3 2-1-14,5 3 0 13,14-6-1-13,14-3 1 14,11-3 0-14,21-5 0 13,2 0 0-13,4-2 1 14,0 0-1-8,0 0 3-6,0 0-6 13,0 0 2-13,0 0-5 14,0 0 1-14,0 0 1 14,0 0-1-14,0 0 1 13,0 0 4-13,0 2 0 14,0 6-2-14,6 4 4 13,1 2-4-7,1 2 2-6,2 2-1 0,-2 4 1 13,3 4 0 1,-1 0-3-14,-2 2 6 0,1 6-6 13,-2 2 7-13,0 4-8 13,-5 2 6-13,3 2-2 14,-3 5 0-14,-2-1 0 14,0 1 0-9,0 0 0-5,0-1-2 14,0-1 5-14,0-2-6 14,0-2 6-14,0-2-3 13,0-4 0-13,0-1 0 14,0-5-1-14,0 4 1 13,0-3-3-13,4-2 7 14,2-4-8-8,6 0 8-6,-3-3-8 13,2-1 7-13,0-3-5 14,2 0 4-14,1-3-4 13,1-2 2-13,4-2 0 14,0-1 0-14,12-2 2 14,6 0 1-14,7 0 1 0,5-4-3 19,2 2-1-19,7-2 0 13,0-2 0-13,4-1 2 0,3 0-3 13,7-2 5-13,3 2-4 14,8 0 3-14,4-1-6 13,4 2 3-13,-1-3 0 14,1 0 0-14,5 0 0 14,-1 0-3-9,1 0 6-5,4 0-6 14,3 0 6-14,9-8-6 13,7-2 8-13,14-1-5 14,2-2 0-14,4 3 0 14,-4-1 0-14,2 1 0 13,-6-4-1-13,-4 1 2 14,-7-4 1-9,-6-2 0-5,-4 1-2 14,-8 2 1-14,-6 2-2 14,-3 2-1-14,-1-1 2 13,3-1 0-13,2 0 3 0,-11 2-4 13,-3-4 3-13,-7 2-2 14,-9-2 2-14,2 2-3 20,-5 3 2-20,1 4-2 0,2 2 1 12,-4-4 0-12,-3 5-2 14,-7 0 4-14,-6 1-3 14,-5 0 4-14,-4-3-5 13,-2 2 4-13,-3-2-4 14,-2 2 2-14,3 1 0 13,-1 0 0-7,3 1 1-6,4-2-3 14,2 1 4-14,2-2-3 13,-1 1 5-13,-5 1-7 14,-7-2 4-14,-6 2-1 14,-10 0 0-14,-5-4 2 13,-4 2 2-13,-4 1-4 0,0-3 7 19,1 4-4-19,-3 1-1 14,2 0-1-14,-2 0-1 14,2-2 0-14,-2-3 0 13,2 0 0-13,-2-4-1 0,0 0-2 13,0-6 6-13,0-1-6 13,-6-4 6-13,-12-2-4 14,-4-4 1-8,-3 0 0-6,-2 1-1 13,-4-2 1-13,0 3 0 14,-2 0 2-14,-3 2-4 13,5 1 7-13,-2 4-10 14,-1-1 4-14,1 1 1 14,1 1-3-14,0 2 2 13,3 0-1-7,6 4-3-6,-2 1 1 13,2 1 2-13,6 3 0 14,-1 1-11-14,7 2 1 14,-1 4-20-14,2-1-30 13</inkml:trace>
    </iact:actionData>
  </iact:action>
  <iact:action type="add" startTime="42733">
    <iact:property name="dataType"/>
    <iact:actionData xml:id="d7">
      <inkml:trace xmlns:inkml="http://www.w3.org/2003/InkML" xml:id="stk7" contextRef="#ctx0" brushRef="#br0">11591 9605 11 0,'0'0'20'1,"0"0"1"13,0 0 0-13,0 0-14 14,0 0 3-14,0 0-8 13,0 0 1-13,2 0 3 14,1 0-6-14,-1 0 1 14,12 0 4-9,7 0 0-5,10-2 0 14,3-4-5-14,2-1 1 14,-2 4-2-14,1 1 2 13,3 0-2-13,2 0 5 14,9-1-8-14,9 3 6 13,4 0-3-13,7 0 1 14,1 0 0-8,-3 0-4-6,-3 0 8 13,-4 0-9-13,-4 0 10 14,-3 0-10-14,-1 0 5 14,-3 0 0-14,2 0 0 13,0 0 0-13,9 0 0 14,1 0 0-14,1 0 0 13,0 0 1-13,-4 0 2 5,-2 0 1-5,-4 0-7 14,-6-3 4-14,4 3-2 13,-6 0 1-13,1 0-4 14,-1 0 2 0,-6 8 3-14,4 4-6 0,0 0 9 13,8-4-8-13,4-1 7 14,-2-5-3-9,6 3 0-5,-2-3 1 14,4-2-1-14,3 0-1 13,-1 0 1-13,1 0 0 14,-8 0 2-14,1 0 2 14,-2 0-8-14,-3 0 5 13,2 0-1-13,3 0 0 14,7 0 0-9,5 0-2-5,4 0 7 14,4 0-9-14,-2 0 11 14,-3 0-10-14,-4 0 5 13,-3 0-2-13,6 0 0 14,1 0 1-14,2-2-1 14,5-3-1-14,0 0 1 13,3 1 0-13,-3-1 2 5,6 2 0-5,7-1-4 13,8 2 2-13,3-2-1 14,4 4 1-14,-4-2 0 14,-4 0-2-14,-3-1 4 13,-8 2-2 2,-2 1 5-15,-4-2-9 14,-6 2 6-14,-1-2-4 4,0 0 4-4,-1-3-2 14,7 0 0-14,3-2 2 13,2 5-2-13,-3-5 5 14,-2 5-3-14,-2-2 2 14,0 0-8-14,3 0 6 13,1 2-4-13,0-2 2 14,1 2 0-9,-3-1 0-5,-4 2 1 14,-3-1-2-14,-3 0 5 14,-1 2-7-14,-3-2 4 0,3 2-2 12,-1 0 1 3,-1 0 0-15,-3 0-1 13,-4 0 1-13,-2 0-5 14,-2 0 10-14,2 0-5 5,-3 0 2-5,3 0-4 13,2 0 2-13,-1 0 0 14,1 0-2-14,-2 0 2 14,-2 0 0-14,0 0 2 13,-3 2-7-13,8 2 11 14,-1 2-9 0,6 0 3-14,1 0 0 5,0 2-3-5,-3-1 3 14,1 0-1-14,-3 0 1 13,-2 0-3-13,-2 1 6 14,-2 0-5-14,-2-2 5 13,0 0-5-13,-2-2 3 0,0 1-2 13,2-5 1 2,-5 7 0-10,0-3 0-5,-2 2 2 0,1-2-3 13,6-2 7-13,4-2-11 13,9 0 8-13,9 0-6 14,2 0 6-14,2 0-6 14,-5-9 3-14,-3 0 0 13,-1-1-3 2,-4 3 6-15,0-4-6 4,-4 5 3-4,-3 0-1 14,-5 2-3-14,-8 2 2 14,-7-1-2-14,-2-2 3 13,-11 3-2-13,-2 0 6 14,-12-1-3-14,-6 3 2 14,-5 0-2-14,-2-2 3 13,0 2-6-7,0 0 1-6,0 0 2 13,0 0 2-13,-9 0-2 14,-7 0 0-14,-6-3 7 14,-5 1-8-14,-4 0 5 13,0-3-4 2,-5 2 1-15,-2-2 0 0,-4 4-1 12,-3-1 1-6,-3 0-2-6,-6 2 5 14,-2 0-6-14,-8 0 7 0,-5 0-8 12,-7 0 6-12,-9 0-4 14,-7 0 1 0,-3 0 0-14,-1 0-2 0,-6 0 2 13,-3 5-2-13,-7 3 6 14,-9 1-6-9,-3-1 4-5,-5 1-4 14,-5 0 0-14,0-1 2 14,1 2-1-14,-2-2 1 13,4 1-2-13,-2 0 4 14,0-1-2-14,2 0 3 13,4 1-6-13,1-4 4 14,-7 2-2-8,-2 0 1-6,-6 3 0 13,-1-1 0-13,-3 4 0 14,0-3-1-14,0 4 3 13,3 2 0-13,1 2 0 0,2 3-2 13,8-1 0-13,6-1 0 14,5-2 0-14,-5-5 0 13,-4-2-4-7,-1-2 8-6,-3-2-6 13,2-3 5-13,-2-3-4 14,2 2 3-14,2 5-3 14,1-2 1-14,1 6 0 13,7 2 0-13,2 0 0 14,5 1-3-14,1-2 6 14,-4-2-6-9,0 0 5-5,-5-3-4 14,3-2 2-14,3-3 0 13,3-2 0-13,-2 0 0 14,6 0-2-14,0 0 6 14,4 0-4-14,-1 5 1 13,-2 0-2-13,4 4 3 14,3 2-4-9,4-1 2-5,5 1 0 0,-5 1 0 13,-5-7 1-13,-3 4-6 14,-4-9 10-14,0 3-6 13,-2-1 3-13,4-2-4 14,0 0 2-14,6 0 0 13,9 0 0-13,6 0 1 14,8-5-2-8,5-8 5-6,1-3-2 13,2 0-1-13,3 0-1 14,6-4 2-14,5 6-4 14,10 0 3-14,5 0-1 13,3 4 0-13,8-2-1 14,2 0-1-14,6 0 4 13,6 2-2-7,1-2 4-6,6 2-8 14,-1 2 4-14,6-1-1 13,3 5 0-13,0 1-3 14,0-1 3-14,0-3-1 0,0-3 0 12,14 1 4 3,6-2-4-15,2 4 1 0,3-2 0 19,6 6 0-19,0-4 1 0,7 5 0 13,2 1 2-13,7-4-5 13,4 3 6-13,7 0-6 14,7 0 7-14,1 0-7 14,1 1 3-14,1-2 0 13,-4 3 0-13,3 0-2 14,-3 0-2-8,1 0-4-6,-7 6 4 13,-2 6-14-13,-7 2-10 14,-9 0-21-14</inkml:trace>
    </iact:actionData>
  </iact:action>
  <iact:action type="add" startTime="47718">
    <iact:property name="dataType"/>
    <iact:actionData xml:id="d8">
      <inkml:trace xmlns:inkml="http://www.w3.org/2003/InkML" xml:id="stk8" contextRef="#ctx0" brushRef="#br0">6444 10599 5 0,'0'-2'13'6,"0"2"2"-5,0 0-12 14,0-1 2-14,0 1-5 13,0-2-2-13,14 0 1 14,10 0 0-14,4-3 1 14,5 2 0-14,0 1-2 13,0-3 4-13,1-1-3 0,3 2 3 19,-1-1-3-19,4 0 2 0,2 1-1 13,3-1 1-13,4 2-1 14,3 3 0-14,0 0 2 13,6 0-5-13,-2 0 6 14,2 0-6-14,-2 5 6 14,0 2-6-14,-4-2 3 13,0-1 0-7,4 0 0-6,2-3 1 13,-2 1-1-13,4-2 3 14,-1 0-4-14,1 2 3 14,4 3-2-14,-1-1 1 13,3 1 2-13,-1 0-3 14,-5 0 0-14,0-1-2 13,-6 3 2-7,0-1-3-6,-2-2 6 14,12-3-4-14,7-1 4 13,11 0-3 2,8 0 0-15,-2-1 0 0,1-6 0 12,-4 2 0-12,-2 0-2 14,-8 1 6-14,-3 3-1 0,-3 1 1 19,-5 0 4-19,-3 0-8 0,-3 0 2 13,0 0-2-13,0 5 0 13,6 4-2 2,5-4 5-15,7 4-4 14,7-5 2-14,-3-1 0 13,0 2 2-13,-2-3-6 0,-4 0 3 13,-1-2 0-8,3 0 0-5,6 0 0 14,1 0 0-14,-2-4 2 14,1-1-3 0,-4 5 5-14,0 0-7 0,4 0 3 13,-1 0 0-13,1 0-1 14,5 0 1-14,-3 0-1 13,1 2 0-7,0 1-3-6,2-1 8 13,3-2-5-13,3 0 3 14,-2 0-4-14,3 0 3 14,0 0-1-14,-1-5 0 13,5-2 2-13,5-1-4 14,1 1 5-14,2 2-3 0,-4 5 1 13,0 0-2-8,-1 0 1-5,-3 0-2 14,-7 0 2-14,-4 0 0 13,-4 0-1-13,-3 0 1 14,0 2-1 1,5 0 3-15,1-2-3 13,-1 0 4-13,2 0-6 0,0 0 4 13,3 0-2-8,3 0 1-5,5-6 0 14,3-4 0-14,-5 6 0 14,-3 1-1-14,-8 3 3 13,-5 0-4-13,-4 0 0 14,-1 0 1-14,0 7 1 13,0-2 0-13,-1 4 0 14,-3-3 0-8,0 2-3-6,1-1 6 13,1 0-3-13,8-1 3 14,0-3-5-14,4 2 4 13,0-1-2-13,2-3 0 14,0-1-2-14,5 0 1 14,1 0 2-14,3-3-1 0,-2-1 3 12,-3 4-6-6,-2 0 5-6,-6 0-5 14,-1 6 4-14,-2 6-1 13,1-1 0-13,-2 1 0 14,-2-1-2 0,-4-1 6-14,1-2-3 14,-1-2 1-14,6 0-4 0,0-1 3 13,4 4-2-8,-2-4 1-5,-4 4 0 14,2-3 0-14,0-3 1 13,4-3-2-13,6 0 2 14,3 0-2-14,3-3 1 14,1 3-1-14,1 0 2 13,-6 0-2-13,3 3 1 14,-3 10 0-14,0 0-3 4,-1-1 6 11,-1-3-5-15,2-1 6 14,3-2-8-14,10-2 6 0,-1-2-2 12,4-2 0-12,-3 0-2 14,3 0-1 1,5-6 6-15,-1-10-1 13,5 0-1-13,-4 4-1 5,-3 6 2-5,-4 6-4 13,-5 0 2-13,-2 0-1 14,-7 0 1-14,-2 0 0 14,1 0-2-14,-3 0 5 13,2 0-4 2,2 0 4-15,-4 0-5 0,-2 0 4 12,-7-2-3-6,-6-2 1-6,-8-7 0 14,-4-3 0-14,-6-3 0 13,-8-5 0-13,-3 3 0 14,-9 6 1-14,-1 1 1 0,-6 2-3 13,-3 1 2-13,0 2-1 13,-5 0 0 2,-2 4 2-15,-1 1-6 4,-10 2 8-4,1 0-7 14,-5 0 6-14,-2 0-6 14,0 0 0-14,0 0 0 13,0 0-1-13,0 0-4 14,0 0 3-14,-2 0 5 13,-9 0 14-13,-5-2-9 14,-1 2-2-8,-8-2 1-6,-4 2-6 13,-4 0 4-13,-5 0-4 14,-7 0 2-14,-6 0 0 13,-5 0-1-13,-4 0 4 14,-9 4-3-14,-5 1 3 14,-9 2-5-14,-8 0 3 13,-5 2-1-7,-6-3 2-6,-1 3-2 13,-1 4 0-13,-10 5-1 0,-2 0 1 13,-9-1 0 2,-4-5 0-15,-2-7 1 0,-4-1-1 12,0-4 0-12,-2 0 0 14,6 2 0-14,-4 1 0 14,-2 0-1-9,4 0 5-5,-1-3-5 14,9 0 5-14,-2 0-6 13,-4 1 3-13,-4 1-1 14,-4-2 1-14,-2 0-1 14,-2 0 0-14,3-6 2 13,-1 0-4-13,-2 2 4 14,3-1-4-9,4 3 4-5,3 2-4 14,-2 0-1-14,2 0 2 14,-6 0-2-14,-5 0 2 13,-3 0-3-13,-3 0 8 14,1-12-2-14,2 3 0 14,2 1-2-14,5 2 2 13,1 4-2-13,6 2 0 5,1 0-1 9,3 8 1-14,0 12-4 0,-5 2 2 13,-4-6 4-13,-3-2-4 14,3-8-1-14,-3-2 2 13,6-2 0-13,-4 1 1 14,1-3 0-14,0 0 1 13,2 0 2-7,8 0-1-6,2 5 0 14,1 1 2-14,-4 4-5 13,-3-2 2-13,-2 0-2 14,3-2 2-14,-1 0-1 14,1-4 0-14,6 0 0 13,0-2-1-13,3 0 2 14,-3 0-1-9,7 0 4-5,4 0-6 14,4 0 4-14,4-2-2 14,-6 2 1-14,-4-2-1 13,1-1 3-13,-6-4 0 14,3 2-3-14,-2-6 3 13,-1 2-6-13,3 0 4 0,4-1-2 13,3 3 2-7,-1-4-1-6,3 3 0 13,2 1 0-13,6-2-1 14,8 7 2-14,-1 2-2 13,-1 0-1-13,-5 4 1 14,0 3 1-14,-1-2 0 14,1-3-1-14,-1 0 1 13,0-2-2-7,-3 0 5-6,1 2-5 14,1 2 5-14,2 2-6 13,6-1 3-13,1 0 0 14,4-1 0-14,6-1 0 13,6-3 0-13,9 0 1 14,7 0-1-14,8 0 0 14,-2 0 4-9,5 0-2-5,3 2-1 14,5 5 3-14,2-5-4 13,9 1 0-13,0-3 0 0,6 0 1 13,1 0 1-13,3 0-2 14,4 0 3-14,3 0-4 13,1 0 2-13,2-3-1 14,2 1 0-9,0-2 1-5,-2 1-1 14,2 3 2-14,0-2-3 14,3 2 3-14,-1 0 0 13,2 0 0-13,3 0 2 14,-1-3-4-14,1 3 1 14,2 0 1-14,0 0-1 13,0 0 4-7,0 0-3-6,0 0-2 13,0 0 4-13,0 0-8 14,0 0 2-14,0 0 2 14,0 0 1-14,0 0 4 13,0 0-5-13,0 0 2 0,0 0-3 13,0 0 1 2,0 0 0-10,0 0-14-5,0 0-6 0,0 3-12 13,0 14 10-13</inkml:trace>
    </iact:actionData>
  </iact:action>
  <iact:action type="add" startTime="52728">
    <iact:property name="dataType"/>
    <iact:actionData xml:id="d9">
      <inkml:trace xmlns:inkml="http://www.w3.org/2003/InkML" xml:id="stk9" contextRef="#ctx0" brushRef="#br0">25906 9503 0 0,'-86'0'0'15,"-5"-2"1"-8,-1 2-1-6,-4 0 0 13,-2 0-1-13,-2 0 2 14,-8 0-1-14,0 0 3 14,-4 0-6-14,-4 2 5 13,-2 1-2-13,3 2 2 14,-2-3-2-14,6 0 5 13,6-2-4-7,2 0 7 9,1 0-4-15,4 0 3 0,5 0-6 12,8 0 3-12,6 0-2 14,6 0 2-14,9-4-1 13,1-1 1-13,5 0 10 14,4-2-10-14,5 3 4 14,7 3-5-9,7-3-1-5,6 2-1 14,4 0 2-14,7 0-1 13,5 2-1-13,-1 0-1 14,3 0-1-14,0 0-2 14,-3 0 3-14,3 0-2 0,-7 0-2 12,3 7 3-12,-3 6-3 14,3-1 3-9,3 6-6 10,1 2 4-15,0 9-3 14,0 3 6-14,2 9 3 0,3 2 0 12,3 6-6-12,3 1 8 14,-2 3-5-14,2-1 0 14,-2-2 4-14,-3-1-4 13,-2-6 1-7,-1-1-2 8,-1-2 4-14,0-3-5 0,-2 2 3 13,0-1-1-13,1 5 1 14,4-1 0-14,4-3-1 13,2-4-3-13,0-5 0 14,0-6 3-14,0-2-6 0,0-5 9 19,2-2-3-19,2-3 1 0,0-2 1 13,-1 0 0-13,2 1-1 13,-1-2-1-13,1 0 1 14,-3-2-2-14,0 2 2 13,4-2-2-13,-1 2 2 14,4 1-3-14,4-1 0 14,5 2-2-9,6-1 4-5,7 4 0 14,10 2 1 1,8 0 9-15,9 0-7 0,2 0-3 12,4 0 0-12,2-2 1 14,1-2 3-14,-1 0-3 13,-1-4 2-13,1-4-1 14,6-2-2-8,4-2 11-6,13 0-11 13,9 0 6-13,5 0-2 14,6 0 2-14,-2-2-6 13,2-8-1-13,7-2 1 14,0-2 0-14,2 5-2 14,-6 2 2-14,-1 7-2 0,-4 0 4 12,-3 0-4-6,-3 0 3-6,-5 0-1 13,-2 0 1 2,-3 2-1-15,0 3 0 14,3-5 0-14,-9 0 2 13,-8 0 0-13,-5 0-3 0,-14 0 7 13,-5 0-10-13,-3-5 8 14,-11-7-4-9,0 0 0-5,-6-5 0 14,-7-3-4-14,3 6 8 13,2 1-3-13,-6 2 4 14,4 4-10-14,-4 1 5 14,-5 2 0-14,-2 1 0 13,-5 2-5-13,-2 1 3 14,-2-2 2-9,-4 2-1-5,-5 0 4 0,0 0-4 13,0 0 2 2,0 0-2-15,0 0 2 0,0 0-1 12,0 0 3-12,0 0-1 14,2-2 4-14,3-3-6 14,3 1 3 0,1 1 1-14,1-1-8 5,-4 1 6-5,-6 1-2 13,0 0 0-13,0-1-2 14,0-4-3 1,0-2 5-15,0-5 2 0,-4-5-1 12,-4-5 11-12,4-7-9 14,4-8 6-14,0-13-7 13,0-8-1-7,7-7 2-6,6-1-1 14,0-2 5-14,-3-4-7 13,-2-4 6-13,-5 0 0 14,-3-2-10-14,0 8 4 14,-3 7 0-14,-15 9-3 13,-5 10 1-13,-6 6-4 14,-3 3 6-9,-4 3-2-5,-2 5 4 14,-2-2-1-14,-5 5 2 14,-1 0-3-14,-1 4 0 13,-2 3 0-13,0 2 2 14,5 3-2-14,-1 2 0 0,5 6 0 12,-3 6 1-12,-1 0 1 14,6 0-4-8,-5 0 3-6,8 0-2 13,3 6 1-13,1 2-1 14,7 1 1-14,-3-2 0 13,3 1-3-13,4 3 6 14,-1-4-3-14,8-2 3 14,-1 2-5-14,4-3 3 13,5-2-1-7,1 0 1-6,0-2 0 14,4 0 0-14,0 0 3 13,0 0 5-13,0 0-7 0,0 0 1 13,0 0-2-13,0 0-2 13,0 0-1-13,0 0-3 14,0 0-1-14,-3 0-13 20,-6 0-12-20,-8 8-35 0,-10-2 7 13</inkml:trace>
    </iact:actionData>
  </iact:action>
  <iact:action type="add" startTime="55275">
    <iact:property name="dataType"/>
    <iact:actionData xml:id="d10">
      <inkml:trace xmlns:inkml="http://www.w3.org/2003/InkML" xml:id="stk10" contextRef="#ctx0" brushRef="#br0">6085 11025 3 0,'0'-7'22'15,"0"2"-4"-14,0-4-12 14,0 4-3-14,0-1 1 13,0 2-3-13,0 0 0 14,0-2 3-14,0 2-4 0,0-3-1 19,0 3 1-19,0 0-3 14,0 2 3-14,0 2 6 0,0-1 4 12,0 1-2-12,0 0 0 14,0 0-5-14,0 0-6 14,0 0-6-14,0 0 1 13,0 0-15-13,0 7-2 14,0 10 18-9,5 6 7-5,1 5 0 14,1 7 5-14,-3 3-5 14,3 8 2-14,-2 4 6 13,-1 6-8-13,3 6 6 14,-1 5-6-14,8 3 0 14,-1-3-1-14,5-1 2 13,2-13-2-7,4-6 0-6,3-10 0 13,2-7-2-13,5-6 1 14,1-3 1-14,8-6 1 14,-1-2 9-14,10-3 0 0,6 0-9 12,8-6 2 3,10 0 10-15,4-1-8 0,3-3 0 19,1 0-3-19,-1 3-2 14,4-3 0-14,4 0 1 0,7 0 0 12,3 0 2-12,3 0-3 14,1-8 4-14,2-1 1 13,5 0-1-13,6-3-4 14,7 1 1-14,2-1 0 14,6 1 1-9,1 0-1-5,6 4 0 14,-1-3-1-14,-4 3-1 14,0 4 4-14,-4-3-4 13,-6 2 4-13,2 1-2 14,5 2 0-14,5-1 0 13,13 0 0-13,4 2 2 14,4 0-6-8,1 0 8-6,-3 0-8 13,-1 0 8-13,-3 0-6 14,-7 0 2-14,-7 0 0 13,-4-2 0-13,-3-1 0 0,3 3-2 13,7-1 5-13,2-2-4 14,6 2 4-14,0-3-4 13,5 0 3-7,0-3-4-6,-10 2 4 13,-5-4-2-13,-12 3 0 14,-7 0 0-14,-13 4-2 14,-2-1 6-14,-2 3-4 13,-1-3 3-13,0-1-5 14,-3 0 4-14,-8-2-4 14,-11 3 2-9,1 0 0-5,-10 1 0 14,-5 2-1-14,-3 0-2 13,-10 0 6-13,-3 0-6 14,-10 0 1-14,-7 0 2 14,-6 5-4-14,-9-2 2 13,-3 2-2-13,-5-4 0 14,-8 2 4-9,-2-3 0-5,0 0 7 14,0 1-5-14,0-1 10 0,0 0 1 13,0 0-5-13,-7-1-4 13,-4-10-4-13,2 3 0 14,-3-2 0-14,2-2 1 14,1-3-1-14,-3-2 0 13,1-5 4-7,-3 1-9-6,1-8 7 13,1 0-3-13,-5-4 1 14,0 1 0-14,-1 1 0 14,2 2 4-14,-1-1-2 13,-2-2 2-13,2 1-4 14,-1 1 0-14,3-2 0 13,-6 0 0-7,1-2 0-6,-3 0 0 14,-2-2 0-14,-2-4-3 13,-4 0 6-13,2-1-6 14,-5 2 4-14,-2 0-3 14,-2 5-3-14,-4 4 3 0,-5 5-1 12,-2 2-1 3,-4 7 0-10,-5 2 8-5,-3 6-8 14,-5 2 5-14,3 4-3 0,-1 0-4 13,-6 2 2-13,-3 0-1 13,-6 2 5-13,-8 9-2 14,3-4 4-14,-5-7 3 13,0 0-5-13,2 0 5 14,-2 0-1-8,2 0-4-6,0-7 0 13,-1-2 1-13,5 1-1 14,-2-2 0-14,4 3-5 13,-2 4 10-13,-3 1-6 14,-1 0 2-14,-2 0-2 14,4-1 1-14,2 0 0 13,6-3 0-7,-4 6 0-6,-2 0 0 14,-3 0 0-14,-10 0 1 13,2 0-1-13,-4 2 1 14,0 0 2-14,3 0-6 13,-4-2 3-13,-1 3-1 0,0-3 1 13,2 3-1-13,-3 3-3 20,1-3 8-20,0 6-4 0,-1-5 2 13,3 3-4-13,2 0 3 13,5 5-2-13,-3 4 1 14,-1 2 0-14,-3 1 0 14,-5-2 2-14,3-3-4 13,0-4 4-13,1-2-2 14,-1-2 3-9,-2 0-3-5,-1-4 0 14,0 2 0-14,6 0-2 14,-7-3 4-14,2 5 0 13,2 1-1-13,1 0-1 14,10 0 2-14,7 1-4 14,0-2 2-14,3 2 0 13,2-1-1-7,0-2 1-6,4-1 0 13,4 1-1-13,-3-5 1 14,8 1 0-14,-1-1 0 0,1 3 2 13,4-2-3-13,-3 3 2 13,1 2-1-13,2 4 0 14,-3 5-2-14,1 0-1 20,2 3 6-20,-3 4-6 0,5-1 6 13,0-1-6-13,0-2 3 13,2-2 0-13,5-4 2 14,5-4-2-14,8-2 2 14,7-4 0-14,8 0 4 13,7-1-3-13,5-1 4 14,7 0-6-9,2 0 8-5,2 0-7 14,0 0 2-14,0 0 1 14,0 0-3-14,0 0 3 13,0 0-1-13,0 0-2 14,0 0 0-14,0 0-4 0,0 0 3 13,0 0-2-13,0 0 1 20,0 0-2-20,0 0 1 0,0 0-1 12,0 0 0-12,0 0 4 14,0 0 7-14,0 0-9 14,0 0 8-14,0 0-3 13,0 0 1-13,0 0-6 14,0 0-2-14,0 0 1 13,0 0-9-7,0 0 5-6,0 0-20 14,0 0-9-14,0 11-52 13</inkml:trace>
    </iact:actionData>
  </iact:action>
  <iact:action type="add" startTime="59246">
    <iact:property name="dataType"/>
    <iact:actionData xml:id="d11">
      <inkml:trace xmlns:inkml="http://www.w3.org/2003/InkML" xml:id="stk11" contextRef="#ctx0" brushRef="#br0">16740 11546 1 0,'110'6'4'15,"4"0"2"-8,2 0-4-6,4 2-2 13,5-2 3-13,4 0-2 14,6-1-1-14,0-4 2 14,-4 1-1-14,1-2 1 13,-5 2-2 2,-5 0 3-15,1-2-2 0,-3 2 1 12,5 1 1-6,9-3-3-6,4 3 2 14,7 1-2-14,7 1 3 0,4-4 3 28,4 6-4-28,-2-2-4 0,-2-1 3 12,-9 2-1-12,-2-2 0 14,0 0 0-14,1 0-4 14,7-2 9-14,5-2-6 4,3 0 3-4,6 0-4 14,2 0 2-14,7 0 0 14,-4 0 1-14,-7 0-1 13,-3 0 0 2,-3 0 0-15,2 0 0 13,-3 0 4-13,5 0-4 0,-5 0 1 13,2 2-2-7,0 2 0-6,2 0 1 13,-2-4-2-13,-9 0 2 14,-5 0 0-14,-9 0 2 13,-2 0-1-13,-2-4-1 14,-4-2 2-14,5 0 0 14,2 2-3-14,0 4 1 13,4 0 0-7,3 0-1-6,-2 0 1 14,-1 0-5-14,-8 0 10 13,-12 0-8-13,-9 0 6 0,-6 0-6 13,-5 0 4 1,5 0-1-14,0 0 0 0,2-12 0 13,-2-1-1-13,-3 4 4 14,1 1 1-9,2 2-4-5,6 3 0 14,-4-2 3-14,0 5-6 13,-11 0 1-13,-5 0 2 14,-10 0 0-14,-10 0-2 14,-11 0 0-14,-10 0 4 13,-13 0-3-13,-8 2 4 14,-9 1-5-9,-9-2 2-5,-4-1 0 14,-5 0 0-14,-2 2-2 14,0-2-1-14,0 0-7 13,0 2 10-13,-13 0 4 14,-12 3 8-14,-15 4-11 0,-9-1 3 13,-9 2-3 1,-9-3-1-8,-7 0 0-6,-7-2 1 0,-13 0-2 12,-7 2 5-12,-8 1-5 14,-7-2 5 1,-4 1-6-15,-3-1 6 0,-4 1-3 12,-5-4-1-12,-5 4 0 14,-6-2 0-14,-7-1 4 13,1 1-4-7,-9-4 3-6,-5 2 0 14,-4-2-1-14,-2 2-2 13,3-3 0-13,4 1 0 14,1-1 0-14,3 0 2 13,2 0-4 2,-2 0 4-15,0 0-2 0,-6 0 0 13,-5 0 0-8,-5 0-1-5,2 0 0 14,6 0 1-14,8 0 0 13,10-1 0-13,10-2 2 14,6 3-2-14,10-1 0 14,10-2 0-14,8 3 1 0,5 0-3 12,5 0-1 3,3 0-3-15,5 0 5 5,3 0-9-5,0 0-1 13</inkml:trace>
    </iact:actionData>
  </iact:action>
  <iact:action type="add" startTime="61514">
    <iact:property name="dataType"/>
    <iact:actionData xml:id="d12">
      <inkml:trace xmlns:inkml="http://www.w3.org/2003/InkML" xml:id="stk12" contextRef="#ctx0" brushRef="#br0">7612 12697 3 0,'73'0'1'1,"6"0"0"0,10 0 0 12,7 0-1-12,4 0 0 14,5 0 1-14,2-4-1 13,9-4 2-7,4-2 0-6,7 0 0 14,4 0 1 0,-1 0-3-14,-3-1 3 0,-2 4-3 13,-5 1 1-13,-2 2-2 13,5 0 4-13,2 0-5 14,6 0 6-14,5 0-8 14,2-1 7-9,5 2-3-5,2-6 0 14,0 4-1-14,2-3 1 13,-7 1-4-13,-3 2 4 14,-6 1 1-14,-6-1-1 14,-3 2 3-14,5-1-3 13,2 2 1-13,6 2 1 14,8-3-2-8,-1 0 1-6,3-2-4 13,0 1 9-13,-8 4-9 14,-4 0 3-14,-6 0-1 0,-7 0 1 12,-4 0-1-12,-3 0 1 14,1 0 5-14,6 0-5 14,1 0 1-14,3 0 0 13,3 0-1-7,1-1 4-6,6-6-2 13,-1 0-2-13,1 2 0 14,-7 5 0-14,-4 0 0 14,-7 0 0-14,-8 0 0 13,-4 0 0-13,-4 0 4 14,3 0-3-14,5-2 4 14,8-1-4-9,5 1 3-5,1-7-4 14,7-1-2-14,4 1 2 13,0-2 0-13,0 4-2 14,-3 2 4-14,-3 3-3 14,-2 0 3-14,-5 2-3 13,-4 0 1-13,1 0 0 0,5 0 0 19,7 0 0-19,5 0-2 14,4 0 5-14,4 0-6 0,1 0 6 13,4 0-6-13,-6 0 3 13,-5 0 0-13,-7 0 0 14,-5 11 0-14,-3 1-3 14,-5 1 6-14,-2 1-3 13,4-2 0-7,5 3 0-6,1-3 1 13,3-2-2-13,5-3 1 14,4 0 0-14,0-3-1 14,0 1 1-14,-9 0-2 13,-2 0 4-13,-7 0-1 14,-9-3 1-14,-9 2-2 13,-10 0 1-7,-10 1-2-6,-7 0 1 14,-6-1 0-14,-5 1 0 13,-10 2 0-13,-12 1-1 14,-11-2 2-14,-13 0-6 0,-12-2-4 13,-4-3 3-13,0 4 0 13,0-1 6-13,-2 0 4 14,-25 4 12-9,-8 0-2 10,-15 1-14-15,-6 2 8 0,-4-2-5 13,-2-4-5-13,-5 4 4 13,-6-4-2-13,-8 2 0 14,-8 0 1-14,-6 1-1 13,-8-2 0-13,-6 0 0 14,-7 0 0-8,-5 0 1-6,-3-4 3 13,-1 1-2-13,2-1 1 14,-1-2-3-14,-6 0 0 14,3 1 1-14,-2 1-3 13,2 0 4-13,2 2-4 14,-6-1 5-14,-8 2-6 13,-6-1 0-7,-7 2 1-6,-1-1 1 14,-3-2-1-14,0 1 2 13,0 1-1-13,0 0 0 14,5-1 2-14,3 1 0 0,1-5 1 12,0 2-4-12,-7-2 1 14,-6 0 1-14,-6 0 0 20,0 0 1-20,2 0-2 14,2-2 5-14,-1-3-4 0,4 3 3 12,6 0-5-12,3 0 2 14,2 2-2-14,-7 0 0 14,-5 0 0-14,0 0 1 13,-3 0-10-13,6 0 11 14,4 0-6-9,3 6 4-5,4 1 4 14,5-2-3-14,10 0 2 14,6 0 0-14,5-1-1 13,-1 0 4-13,1-1-4 14,8-2 1-14,8 2 3 14,9-3-2-14,13 2-3 13,8-2 1-7,10 0 0-6,10 0 0 13,14 0 0-13,11 0 0 0,12 0 0 13,7-2 4-13,8-5-4 14,2 3 0-14,0 0-4 13,0 0-6-13,25 0-1 14,10 0 11-14,17 2-3 20,4-1 6-20,8 1-2 14,5-1 1-14,2 1-2 0,10-2 4 12,4 3-5-12,4-3 2 14,9-1-1-14,2 1 1 14,5 0-1-14,4 0 0 13,7-4 0-13,16 3 1 14,12-6 0-9,8 1-1-5,15 0 0 14,4-2-3-14,6-3 3 14,6 3 0-14,-7-2 0 13,-4 1 0-13,-8 1-1 14,4 2 2-14,1 2 1 0,5 2 4 12,9 0-12-12,4 0 4 21,4 1 2-21,4 2 2 13,-8 1-2-13,-11 2-1 14,-5 0-1-14,-3 0 2 0,0 0 0 12,-2 0 3-12,6 0-1 14,-3-2-4-14,-1 2 3 14,-2 0-1-14,-8 0 0 20,-8 0 1-20,-9 0-6 14,-12 7 10-14,-2 4-7 0,-4 1 3 12,0-4-1-12,1 0 3 14,-1-1-3-14,0 2 3 13,-1-3-3-13,3-1 0 14,0-2-1-14,-3 1-4 14,-8-2 10-9,-5-2-9-5,-8 3 10 14,-6-1-8-14,-3-1 3 13,-9 3-2-13,-6 0-3 14,-1 2 4-14,-7 0 0 14,2 2 6-14,-6 0-12 0,-7-4 15 12,-9 4-18-12,-9-4 14 20,-9 1-8-20,-8-2 5 14,-7 1-2-14,-8-4 0 14,-3 2 1-14,-5 1-4 0,0-3 6 12,0 0 2-12,0 0-4 14,0 3 15-14,0-3-7 14,0 0-3-14,0 0 2 13,0 0-3-7,0 0-5-6,0 0 4 13,0 0-3-13,0 0 1 14,0 0-4-14,0 0 3 14,0 0-2-14,-2 0 1 13,-1 0 0-13,3 0 0 0,-2 0-1 13,2 0-1-13,-2 0 4 20,-2 0 0-20,1 0 3 0,3 0-6 13,0 0 1 1,0 0 0-14,0 0-4 0,0 0-2 13,0 0-2-13,0 0-17 14,0 6-4-14,0 6 10 13,5-1-7-13</inkml:trace>
    </iact:actionData>
  </iact:action>
  <iact:action type="add" startTime="70022">
    <iact:property name="dataType"/>
    <iact:actionData xml:id="d13">
      <inkml:trace xmlns:inkml="http://www.w3.org/2003/InkML" xml:id="stk13" contextRef="#ctx0" brushRef="#br0">12879 8214 1 0,'-66'-3'13'15,"-3"3"-10"-14,-5 0 0 14,0 0-1-14,-2 0-1 13,5 3 0-13,2 4 0 14,3 7 2-14,-2 0-1 14,-3 7-3-9,0-2 3-5,-1 6-3 14,5-2 1-14,1 0 0 13,6 0 0-13,-3 4 1 14,1-5-2-14,2-1 4 14,4-4-3 0,4-2 0-14,10-3 3 0,5-1 0 13,3 3-4-8,7-2 1-5,3 2 0 14,3 2-1-14,6 0-5 0,1 2 6 13,1 2-5-13,7 0 3 13,-2 5-2-13,4-2 3 14,2 6-6-14,0 3 6 14,2 3-1 0,-2 2 2-14,2 1-2 5,0 0 6-5,0-3-4 13,0-1 1-13,0-5-2 14,0 3 1-14,0-1 0 14,0 0 0-14,0 0 2 13,0 1-2-13,0-2-2 14,0 0 1-14,12 0 2 13,5 2-6-7,1 1 10-6,3-4-7 14,4 2 2-14,2-4-3 13,6 2 3-13,5-4 4 14,7 1-4-14,1-1 0 13,10-5 6-13,-2 0-5 14,2 0 5-14,4-2-5 14,-2 2-1-14,7-2 0 4,3-4 0 11,9 0 0-15,0-2 2 0,4-2-3 12,2-2 5-12,-2 3-3 14,4-2 2-14,0 1-5 14,2-2 4-14,5 0-2 13,-3 1 0-13,2-2 0 14,1-2-2-8,3-1 4-6,10-4-2 13,6 0 2-13,3 0-2 14,5 0 1-14,3 0-1 13,3 0 0-13,2 0 0 14,0 0-1-14,-3-4 1 14,-1 1-2-14,-5-3 4 13,-2 3-4-7,-6-4 6-6,-1-3-6 13,-2 0 4-13,6-2-2 0,5-2 1 13,3 0-1 2,-3 0 0-15,-2-2 3 0,-2 2 0 12,0 0-2-12,-1 2 2 14,-6 1-2-14,-7-1 4 14,-2 1-2-9,-6 0-2-5,-5 2 1 14,-5-1-1-14,-1 2-1 13,-8-3 3-13,-2-2 2 14,-6-1-1-14,-2 0-6 14,-6-1 4-14,-3 0-1 13,-5-2 1-13,-7 1 2 14,-1 0 4-9,-3-2-7-5,-1 3 9 14,1-2-10-14,-3 3 2 14,-3 2-1-14,-6 0-2 13,-5-4 1-13,-3 0-5 14,-9-1 4-14,-5-4-1 13,-4-1 1-13,0-2 2 14,-2-4 7-8,-16-4-8-6,-2-3 13 13,-5-1-8-13,-1-2 3 0,-3 3-1 13,-5-4-7-13,-1 3 4 13,-3 2-3-13,-7 0 3 14,-4 1-2-14,-4 1-4 14,-5 5 0-14,0-1 1 13,0-1 0-7,0 0 1-6,2-4 0 14,-2-1 0-14,-3-4 2 13,1 0 2-13,-4-2 1 14,-1 5-3-14,1-4 2 13,-3 4-3-13,0 6-1 14,-5 4 0-14,-3 7 1 14,-3 4-2-9,-5 5-1-5,-1 2-1 14,-1 4 6-14,-2-1-7 13,2 4 5-13,-2 0-3 14,-4 0 3-14,1 0-1 14,1 0 0-14,3 0 0 13,5 0-2-13,-3 7 4 0,-1 7-4 13,-1 5 3-8,-9-1-2-5,-1 5-1 14,1 1 2-14,1-2-2 14,3-1 2-14,1-1-1 13,3-4 3-13,8-3-2 14,0 4 3-14,6-1-5 14,6 0 4-14,4 2-4 13,7-4 2-7,1 0 0-6,4-2 0 13,-3-2 0-13,6 0-2 14,-2-1 6-14,1-4-3 14,7 2 2-14,2-2-5 13,1 2 3-13,2-3-1 14,1-1 0-14,3 1 1 13,0 0-2-7,-1 3 2-6,3-4-2 14,2-1 5-14,0 0-7 13,4-2 7-13,1 0-5 14,1 0 2-14,1 0-1 14,2 0 0-14,2 0 1 0,5 0 0 12,2 0 2-12,4 0 1 14,0 0-2-9,5 0-1-5,-2-2 0 14,4 2 0-14,-2-2 1 14,2 2 0-14,0 0 4 13,0 0-5-13,0 0 1 14,0 0-2-14,0 0 0 13,0 0-11-13,0 0 9 14,0 0-4-8,0 0-3-6,0 0 3 13,0 0-5-13,0 0 6 14,8 0-22-14,1 0-28 13</inkml:trace>
    </iact:actionData>
  </iact:action>
  <iact:action type="add" startTime="73015">
    <iact:property name="dataType"/>
    <iact:actionData xml:id="d14">
      <inkml:trace xmlns:inkml="http://www.w3.org/2003/InkML" xml:id="stk14" contextRef="#ctx0" brushRef="#br0">10952 4975 38 0,'0'-2'5'15,"0"-10"19"-14,0 8-24 14,0-3 3-14,-3 6-3 13,3-3 0-13,-4 1-2 14,-1 2-8-14,-2-3 2 14,-3-3-4-14,-2 4 9 0,-1 1-8 19,-3 0 10-19,3 0 1 13,-2-3 0-13,-1 3 2 14,-3 1-1-14,2-1 1 14,-1-2 0-14,-2 1 4 0,-4-1-6 12,-1 4 1-12,-2-1 0 14,-2-3-1-14,-4 1 1 20,-3 2 1-20,-1-1-2 14,-6-1-4-14,-1 3 2 13,-4 0 4-13,0 0-6 0,-6 0 0 13,0 0 4-13,1 0-1 14,0 0 1-14,-3 0 2 13,-2-2-2-13,-6 2 0 20,-4 0 3-20,-3 0 1 0,2-2-3 13,0 1 2-13,4-1-2 14,2 0-1-14,1-1 0 13,0 1 0-13,-7 1-1 14,-2-3 2-14,-3 2-2 14,-2 2 3-14,-2 0-4 0,0 0 4 19,-4 0-4-19,1 0 2 13,4 0 0-13,-4 0-2 14,0 2 0-14,4 2 1 14,1-3 2-14,3-1-2 0,4 0 3 12,1 0-3-12,-3 0 3 14,2 0-3-14,-5 0 1 20,1 0 0-20,2 0 0 14,-1 7 0-14,5 3-3 0,3 4 5 12,-3 1-4-12,-3 4-5 14,1 3 1-14,-1 0-10 13,-2-3 10-13</inkml:trace>
    </iact:actionData>
  </iact:action>
  <iact:action type="add" startTime="74110">
    <iact:property name="dataType"/>
    <iact:actionData xml:id="d15">
      <inkml:trace xmlns:inkml="http://www.w3.org/2003/InkML" xml:id="stk15" contextRef="#ctx0" brushRef="#br0">9070 6326 0 0,'121'0'0'1,"-5"0"3"13,-3 0 1-13,1 0-2 14,-1 0 5-14,4 0-5 13,-7-2-4-13,-2 2 3 14,-4 0-1-14,-3 0 0 14,1 0 0-14,0 0 0 13,-1 0 1-7,-7 2-2-6,-5 2 3 13,-7-1-4-13,-4-2 3 14,1-1-2-14,-4 0 2 14,-4 0-1-14,-1 0 0 13,-8-4 1-13,1-10 9 0,-3 0-6 13,-2 0 8-13,0-2-12 14,-5 0 11-9,-2 0-10-5,-3-4 5 14,-6 0 0 0,-7 2-4-14,-2-2 6 0,-4 0-6 13,-2 0-2-13,0-5 6 14,-2 2-11-14,0-1 5 13,-2-2 0-13,0-1 0 14,-5 0 0-9,-5-4 0-5,-2 1 0 14,-2-4 4-14,-2-2-4 14,-5 2 8-14,0-4-7 13,-2 0 6-13,0-2-7 14,0-4 0-14,0-2-3 13,-13-3 0-13,-3-1 3 14,-3 0 3-14,-4 0 10 5,-1-4-12 9,-3 1 5-14,-5 2-5 14,-1-4 5-14,-4 4 0 13,-6 4-6-13,-2 4 0 14,-6 2 0-14,-1 9-4 0,0 0 6 13,-7 4-6-13,4 4 3 13,-6 2 0-7,-1 1-5-6,-7 3 1 14,-5 2 5-14,-3 2-2 13,-10 0-1-13,-3 2 6 14,-1 1-6-14,-7 2 8 13,-5 3-6-13,-1 0 2 14,-8 4-2-14,5 2 3 14,-2 0 1-9,-3 0-3-5,1 0 0 14,-1 0 0-14,3 0 1 13,4 2 0-13,5 0 0 14,-3 5-2-14,1-4 2 14,-5 3-1-14,2 0 0 13,3 0 0-13,1-1-3 0,3 0 6 13,0 2-4-8,3-2 6-5,1 3-9 14,3 1 8-14,6 1-5 14,0-1 1 0,-2 4 0-14,2-1-3 14,0 0 6-14,8 0-5 0,2 3 4 13,11 0-4-13,-1-1 4 13,3 2-5-7,0 1 3-6,-1 4 0 13,1 1 0-13,2-2-1 14,2 2-1-14,6 0 4 14,6 4-3-14,3 0 3 13,3 0-4-13,2 5-2 14,1-2 3-14,0 1 0 13,2-2 1-7,4 1 0-6,2-5 0 14,5-5-3-14,1 1 6 13,7-3-3-13,1-1 5 0,-1-3-5 13,3 1 0 2,-1-7 0-15,-3 3-3 13,-3 2 6-13,-3 0-1 0,-1 0 0 13,4-2 2-8,4-3-1-5,3-2 1 14,6-1-4-14,3-2 2 14,2-2 0-14,-1 0-1 13,3 0-1-13,0 0-4 14,0 0 3-14,0 0-6 13,0 9 2-13,0 3-19 14,0 11 11-8,0 5-25-6</inkml:trace>
    </iact:actionData>
  </iact:action>
  <iact:action type="add" startTime="76073">
    <iact:property name="dataType"/>
    <iact:actionData xml:id="d16">
      <inkml:trace xmlns:inkml="http://www.w3.org/2003/InkML" xml:id="stk16" contextRef="#ctx0" brushRef="#br0">9463 6264 10 0,'0'0'10'1,"0"0"-5"13,0 0-5-13,0 0-6 0,4-3 1 19,-2 3 2-19,-2-3 1 0,0 3-1 13,0 0 3-13,0 0-1 14,0 0 2-14,0 0 17 13,0 0-12-13,0 0 9 14,0 0-2-14,0 0 3 14,0 0-4-14,0 0-4 13,-6 0-8-7,-8-2-7-6,1-2 5 13,-3 2 2-13,-2-2-2 14,-4-2 5-14,-1-2-6 14,-1 0 5-14,-2-2-2 13,-3 2 0-13,0-2 0 14,-5 0-3-14,3 0 6 13,-3 2-3-7,-4-3 3-6,0 4-6 14,1-1 0-14,-4 2 3 13,-1-2 0-13,0 0 0 14,-3 1-1-14,-1 2 0 13,-2-2-3-13,-3 0 8 14,-2-1-8-14,-1 0 4 0,-4 0-1 19,0 2 0-19,0-3 1 0,-2 2 0 13,2 0 0-13,0 0 0 13,-2 1 1-13,0-1 3 14,-1 3-2-14,-1 1-4 14,2-4 4-14,4 4-2 13,3 1 1-13,2-3-1 14,3 3 0-8,0 0 3-6,-2 1-5 13,4 1 4-13,-8 0-4 14,-1 3 4-14,-4 9-4 13,-3 1 4-13,0-4-2 14,-3 1 0-14,1-1 1 14,-1-2-5-14,1 0 8 13,3 1-3-7,1 0 1-6,0 0-4 13,0 0 3-13,2 2-1 14,4-1 0-14,7 6 0 14,5-1 0-14,4 0-1 0,3 1-1 12,4 0 4-12,4 2-4 14,2-4 4-14,2 5-4 14,1-2 0-9,2 4 2-5,-2 1-1 14,-1-3 1-14,6-1-3 13,-3 2 6-13,5 1-4 14,3-1 3-14,-1 1-4 14,3 4 1-14,2 2 1 13,1 3-3-13,5 5 2 14,-2 2 0-9,2 3-3-5,2 0 4 14,0 1-2-14,0 0 0 14,8-4-2-14,5 3 2 13,3-3-3-13,7-2-2 14,0-2 5-14,4 0 2 14,2-2 0-14,5-2 7 13,1 2-9-7,4-1 6-6,3 0-3 13,1 4 0-13,5-1-1 0,4 0 0 13,-1 2 0-13,6-2 0 14,1 2 3-14,3-2-3 13,3 1 0-13,4-4 1 14,1 0 1-14,4-4-2 13,3-1 0-7,-1-2 0-6,8-1 0 14,0-4 2-14,2-1 1 13,1-3-2-13,3-4 3 14,5 1-2-14,7-1-2 13,-1-1 1-13,0-1-2 14,-4 1-1-14,2-1 2 14,2-3 0-9,6-3 3-5,2 2-6 14,-3 3 6-14,0 2-5 14,-7 3 6-14,3 2-8 13,-1-3 8-13,0 0-4 0,-2-4 0 13,-2-3 0-13,4 2-2 13,7-3 4-13,2-2 2 14,5 0-1-8,2 0-6-6,-1 0 5 13,8-4-2-13,3-6 0 14,1-2 1-14,-3 2-2 13,3 4 2-13,-4-1-2 14,-3 3 4-14,-2-1-6 14,-4 1 7-14,-3-2-4 13,7-3 0-7,1 1 0-6,-1-1 0 14,0 0 1-14,0-6-3 13,1 1 4-13,1-2-3 14,1 2 6-14,-9 4-9 13,0 1 4-13,0 5 0 14,-3 0 0-14,-2 0 0 14,0 0 0-9,-4-2 0-5,-3-2 0 14,7-1 3-14,-2-3-4 13,-8 0 2-13,-3-1-1 14,-7 3 0-14,-4-4 0 0,0 0 0 13,-4-1 1-13,2 1-6 13,-4 5 11-13,-5 1-11 14,-5 1 9-9,-5 4-8-5,-6 1 6 14,-2-1-2-14,-8 2 0 14,-1-3 0-14,-5-4-2 13,-2-2 4-13,-5-2-1 14,-4-4 2-14,-2-3 2 14,-2 0-5-14,-3-5 7 13,-2-5 2-7,-2 5-6-6,0-1 5 13,-1-2-6-13,4 3 2 14,1 0 0-14,0 4-6 14,0 0 3-14,-1 2-2 13,-2-1-3-13,-1 2 0 14,-7-3 1-14,-1-1-3 13,-8 0 6-7,-2-4-5-6,0 1 5 14,-2-1 4-14,-12-3 8 0,-3 0-10 12,1-3-1-12,-3 3 0 14,2 4 3-14,-1 0-4 14,-4 0 2-14,0 3-4 13,-5 0 5-13,-2 1-6 14,-2 0 6-9,-5 0-6-5,3 0 4 14,-6 0-2-14,-1-1 1 14,-2 1 0-14,-3 1-1 13,1-1 3-13,-3-1-3 14,-1-1 4-14,-6 0-6 13,0 0 5-13,-4-2-2 14,-2 0 1-8,0 0-1-6,-5 0 0 13,-4 2 2-13,0 2-6 14,-3-1 8-14,1 2-6 13,-3 1 4-13,-5 2-4 14,-4-1 1-14,-4 4 1 0,2-1-1 13,5 2 1-13,0 0 0 20,2 4 1-20,-4 5-2 0,-1 2 5 13,-4-2-7-13,-3 2 4 13,1-3-2-13,3-5 1 14,-5 4 0-14,-2-5 0 13,0-1 1-13,-1 0-3 14,1 0 6-14,4 1-4 14,-1 2 3-9,1 1-5-5,0 0 3 14,-5 3-1-14,1 2 0 13,4 1 0-13,1-2-2 14,2 3 4-14,-3 0-3 14,-7 4 3-14,-2 10-4 13,-5-5 2-13,1-4-1 14,-1-3 1-9,1-2-2-5,-1 0 2 14,1 0 0-14,4 0-1 14,0 0 5-14,1 0-4 0,-1 0 3 12,1 0-5 3,1 4 2-15,2 2 0 0,7 0-4 13,0 8 4-13,-2 2-1 20,-5 4 4-20,1 1-8 13,-5-4 7-13,4-2-4 0,1-1 3 13,2-2-1-13,-2 0 0 14,2 0 0-14,3 4 0 13,0 0 0-13,6 3-3 14,1 1 6-14,4 3-3 13,0-1 1-7,2 0-2-6,3-2 0 14,8-2 1-14,6-2-1 13,7-2 2-13,4 1-3 14,7-3 4-14,2-2-3 14,2 1 4-14,2 1-6 0,3 2 3 12,2 0-1 3,0 0 1-10,0 0 0-5,2-2 0 14,6 1 0-14,2-6-4 14,7 0 8-14,0-3-4 13,7-3 3-13,1 1-5 0,2-2 2 13,2 0 0-13,-2 2 0 13,2-2-3-13,0 0 3 14,0 0-4-8,0 0 0-6,0 0-3 13,0 0 7-13,0 0-7 14,0 0 6-14,0 0 1 14,0 0 0-14,0 0 0 13,0 0 3-13,0 0-6 14,0 0 5-14,0 5-6 13,0 3 3-7,0 0 0-6,0 1 1 14,0 0 0-14,0-4 0 13,0 2-1-13,-2-3-1 14,2-3 2-14,0 4-4 13,0-3-2-13,0 2-7 14,0-2-25-14,0 0-5 14</inkml:trace>
    </iact:actionData>
  </iact:action>
  <iact:action type="add" startTime="82072">
    <iact:property name="dataType"/>
    <iact:actionData xml:id="d17">
      <inkml:trace xmlns:inkml="http://www.w3.org/2003/InkML" xml:id="stk17" contextRef="#ctx0" brushRef="#br0">14833 8289 13 0,'0'-17'26'15,"0"2"-7"-14,-8 1 6 14,-3 6-20-14,1 2 0 13,-4 3-5-13,-4-2 0 14,-2-1-1-8,0 2-3-6,-2-2-1 13,0-2 10-13,-5-2-10 14,0 0 10-14,0-2-7 13,-6 0 3-13,-3 2-1 14,-2 0 0-14,-4 1 1 14,-3 4-6-14,-4-1 10 13,-5 4-8-7,-3-2 7-6,-6 1-8 0,-2 2 5 13,-1-3-2 1,-1 2 2-14,-4 0-1 0,-3-3 0 13,1 5 1-13,-1 0-3 13,0 0 4-13,-2 0-2 14,1 0 3-14,-4 0-5 14,2 0 3-9,1 0-2-5,0-1 1 14,4-3 0-14,6 0-2 13,-5 1 5-13,-6 3-4 14,0-3 6-14,-1 3-8 14,-2-2 6-14,4 2-3 13,0 0 0-13,4 0 0 14,4 0 0-8,1 0-1-6,7 0-3 13,-1 0 8-13,1 0-6 14,4 0 5-14,0 0-6 13,3 0 2-13,2 0 1 14,4 5-2-14,-2 4 0 14,2-1-1-14,0 7 6 0,1-3-5 19,-2 5 7-19,2 1-10 0,-1 4 7 12,3 2-4-12,3 4 2 14,3 2-2-14,3 2 2 14,1 0-2-14,3 1-1 13,0-3 6-13,4 0-6 14,0-2 6-14,3-4-6 14,4 0 4-9,0-2-2-5,5 2 1 14,3-4-1-14,1 4-1 13,5-2 4-13,-2 0-8 14,4 4 8-14,2 1-4 14,2 3 2-14,0-2-1 13,0 3-1-13,0 1 2 14,0 1-2-9,0-1 1-5,6 0-2 14,6 1 6-14,-1-1-6 14,5-1 1-14,3 1 1 13,2 1-4-13,3 1 5 0,3-2 0 13,-1 2 2-13,3 0-4 14,2-2 7-14,1 0-10 20,4-2 10-20,4 1-6 13,2-4 2-13,5 1-2 0,7-2 2 13,2 0-1-13,3 1 0 14,-1-1 4-14,0-2-4 13,-2 2 2-13,2-3-3 14,4-2 3-14,5 1-3 13,5-2 4-7,-3 1-3-6,0-1 0 14,-1 1 0-14,0 1-4 13,-3 0 8-13,1 0-7 14,-1-2 8-14,1-2-7 14,2-1 3-14,1 0-2 13,-5 1 1-13,1 0 0 0,-5 3-2 19,0-3 4-19,3-1-5 14,-1 0 7-14,7 0-5 0,7-2 2 13,0-3-1 1,4-2 0-14,1-3 0 0,-6-4 0 13,3-1 0-13,5-2-4 13,3 0 8-13,6 0-1 21,-1 0 0-21,-4 0-5 0,-4 0 5 12,-5 0-4-12,-4 0 1 14,-1 0 0-14,-1 0 0 13,-1 4-2-13,-3 6-1 14,0-3 6-14,-3 0-7 14,1-3 7-14,3-4-5 13,3 0 3-7,6 0-2-6,0 0 1 13,-1 0 0-13,4-4 0 14,-8-3 3-14,-1-2-4 14,1 4 5-14,4-7-8 13,0 5 4-13,4-6 0 14,0 1 0-14,0-2 0 0,0-1 0 19,-6 1 0-19,1 2-3 14,-9-3 6-14,-5 6-4 0,-6-1 1 12,-4 0 0-12,-10 2-1 14,-5-3-6-14,-5 1 4 14,1-1 3-14,0-5 6 13,4-5-1-13,-4-3 6 20,0 2-10-20,3-2 5 0,-1-1-6 13,1 4 1-13,-3-1-1 14,2 0-2-14,-4 0-2 13,-2 0 4-13,-8-2-1 14,-2 0-3-14,-7-4 2 14,-2 0 2-14,-3-2 0 13,-5 0 1-7,-2 3 0-6,0-1 2 13,0 2-3-13,-7-2 3 14,-5 2-3-14,-3 1 0 14,-5 0 7-14,-5 1-14 0,-4 0 7 12,-2 0-3-12,-7-2 0 14,-1-3-6-14,-4 0 8 20,-4-1 1-20,-2-2-1 14,-2 2 3-14,-5-2 1 0,1-3 2 12,-6 0-5-12,1-2 1 14,-2-3 1-14,-3-1-2 14,3 4 1-14,0-1-4 13,-4-1 6-13,-1 3-7 20,-4 2 5-20,-3 0-2 0,-5 2 0 13,-2 2 1-13,4-2-1 14,-4 4 1-14,5-2-1 13,0 2 2-13,-4 0-4 14,2-1 7-14,-2 5-8 13,4 0 3-13,2 2-1 14,5-1 0-8,-1 6-1-6,-7-1 2 13,0 1 1-13,-6 2-1 14,-2 1 3-14,-2 4-1 13,-4 4 4-13,1-1-8 0,-1 6 5 13,-5 1-2-13,3 0 0 14,4 0 0-14,1 0-1 20,4 0 3-20,2-2-3 13,-7 2 3-13,-1 0-1 0,1 0 5 13,4 0-7-13,5 6 2 14,9 4-1-14,2 0 0 13,-1 4 2-13,3-2-4 14,-2 3 5-14,-2 2-3 20,2 1 5-20,2 2-9 0,2 2 4 13,3 0 0-13,0 0-1 13,4 4 1-13,0 1 0 14,-3-1 1-14,3 1-6 14,-2 0 10-14,2-1-6 13,2 0 4-13,3-1-5 0,2-2 3 19,1 3-2-19,4-2 1 14,-1-4 0-14,7 3 0 14,0-6 2-14,7 3 0 13,-3 1 0-13,6-4-4 0,7 4 2 13,0-1 0-13,9 0-4 14,6-1 3-14,-1 0 0 20,5-6-3-20,4 0 2 13,0 0 3-13,0-2-7 0,0 3 9 13,0 0-5-13,2 2 4 14,7 0-2-14,-3 3 2 13,4-5-2-13,-4 3 1 14,1-5 4-14,-3 0-5 13,0-2 4-7,4 0-8-6,-4 0 5 14,2-2-1-14,5 0 0 13,-1-2 1-13,1 1 0 0,-5-5 0 13,1 0 4 1,-2-2-3-14,-3 0 7 0,-2 0-9 13,0 0 12-13,0 0-2 14,0 0 6-9,0 0 2-5,0 0-1 14,0 0-7-14,0 0-6 14,0 0-8-14,0 0 0 13,0 0-11-13,0 0-37 14,0 5-30-14</inkml:trace>
    </iact:actionData>
  </iact:action>
  <iact:action type="add" startTime="92759">
    <iact:property name="dataType"/>
    <iact:actionData xml:id="d18">
      <inkml:trace xmlns:inkml="http://www.w3.org/2003/InkML" xml:id="stk18" contextRef="#ctx0" brushRef="#br0">26134 9529 3 0,'-40'0'9'6,"-5"-9"-7"-5,-6 0 12 13,-6-1-6-13,-9-5 1 14,-5 5-7-14,2-1 3 13,-3-1 0-13,6-1-1 14,-5 4-2-14,-6-4-2 14,2 4 4-14,-12 2-3 0,-2-1 0 19,-3 2 1-19,-5 3-4 14,-1-4 1-14,-3 3 1 13,3 0-1-13,-2 2 0 14,4 1 1-14,7-1 0 0,2 0-3 12,0 2 6-12,-5 0-2 14,1 0 1-14,0 0-4 14,6 7 1-9,7 8 1-5,0 0 0 14,3 6 1-14,-6 1-5 13,0 0 8-13,-4 2-8 14,1 2 8-14,0 3-8 14,1 5 5-14,0-2-2 13,8-1 2-13,1 3-2 14,9 0 1-9,5 0 0-5,9 2-3 14,6 0 7-14,8 0-7 14,5 3 4-14,5-3-2 13,5-2-6-13,9 0 5 14,4 0-2-14,6 0 0 14,3 2 1-14,0 4 6 0,0 0-3 19,3 4 1-19,12 2 2 13,6 0-3-13,0-3 0 0,8-1-1 13,3-2-1-13,6-3 4 14,6 0-4-14,6-2 1 13,4-3 1-13,3-1 3 14,8 1 6-14,6-1-9 13,2-2 4-7,8 3-4-6,4 1 1 14,2-1 1-14,4-2-3 13,3 0 7-13,-1-4-6 14,1-2 0-14,2-2 3 14,6-4-1-14,3 0-4 13,1-1 1-13,2-1 1 14,2-4-1-9,0-4 1-5,6 0 0 14,3-2 0-14,-1-4 2 14,2-2 0-14,5 0-4 13,2 0 4-13,0-2-2 0,3-12 0 13,-5-3 0 1,-1-1 0-14,-1-1 4 0,-1-4-6 20,-3 1 8-20,-3 0-10 0,-8-6 4 12,0 0-4-12,-12-2 0 14,-11 4-4-14,-10 2 3 14,-17 2 3-14,-4 2 2 13,-15-1 4-13,-5 4 5 14,-5-3-8-14,-7-2 6 13,-3-2-1-7,-4 0-2-6,-7-1-4 14,2-2 0-14,-6-2 0 13,-4-1 5-13,0 0-7 14,0-2 4-14,-18-3 1 13,-5 0-2-13,-6-2 6 14,-4-4-2-14,-2 3-3 14,-5-3-1-9,0 1 3-5,-1 1 2 14,1-2-5-14,-2 1 9 13,-5 0-8-13,-4 2-2 14,-2 0 0-14,-3 1 0 0,-4 5 0 13,-3 1 0-13,-1 0-4 13,4 4 8-13,-1 0-8 21,-4 3 8-21,0 2-8 0,-6 0 8 12,-2 0-8-12,1 1 4 14,1 0 0-14,2-2 0 13,0 4 4-13,-2-1-4 14,-6 1 0-14,-2 5 0 14,-4-3 2-14,-6 4-8 13,0 4 8-7,-1-1-4-6,-3 3 1 13,1 5 1-13,-3 0-4 14,-1 2 8-14,5 0-10 14,1 0 11-14,5 0-10 13,3 0 7-13,0 4-2 14,-3 8 0-14,2 2 0 14,6 9-3-9,1-2 3-5,7 8-6 14,4 0 12-14,1 6-9 13,-4-1 5-13,3 1-4 0,3 9-1 13,2-1 3-13,0 3-1 14,4 0 1-14,5 0-2 13,2-2 4-13,5-1-4 20,3-1 8-20,5-2-12 0,7-1 6 13,7 0 0-13,2 3 0 14,6 1-2-14,4-1 0 13,5 2 0-13,3-2 1 14,2-2 2-14,0 2-4 14,0-2 3-14,7-2-1 13,8 0 0-7,7-4-4-6,5 0 3 13,2-1-1-13,7-5-1 14,5 0 8-14,-2-3-6 14,8-2 7-14,2 0-3 13,5-2-2-13,6-1 7 0,0 2-7 13,7 0 2 1,0-1-2-8,5 1 1-6,-2-3 2 14,4 1-2-14,4-1 1 13,5-5-1-13,3-3-2 0,7-2 2 13,4-4-1-13,-1-2 0 14,4-1 0-14,2 0 0 13,3 0 2-13,0 0-2 20,-2-1 6-20,-3 1-9 0,-2 1 3 13,-5-3 0-13,1 0 0 14,-5 0 0-14,-4 0 0 13,0 0 1-13,-5 0-1 14,0-6 3-14,1-2-6 13,6-2 8-13,-2-2-9 14,-4-4 5-8,-2 0-1-6,-10-5 0 13,-3-4 0-13,-1-8-1 14,-5-4 3-14,0-4 3 13,-4-1-1-13,-6-2-2 14,-4 0-1-14,-5 2 4 0,-8 3 0 13,-4 1 2-13,-2 2-7 20,-6 0 0-20,0 2 3 14,-5-3-3-14,-3-4 0 13,3-3 5-13,-1-2-10 0,-1-1 8 13,-3 1-3-13,-5 4 1 13,-4 0 1-13,-2 4-3 14,0-2 6-14,0 2-10 20,-10 0 5-20,-11 0-2 0,-1 1-8 13,-7-4 1-13,-7 1 6 13,-6 0 1-13,-3-1 2 14,-6 7 0-14,-2-2 1 14,-3 4 0-14,-4 2 1 13,2 0 0-13,2 4-2 14,1 1 0-9,1 4-1-5,-2-2 1 14,0 4-3-14,-2-3 1 14,-2 1 4-14,0-1-4 13,-3 2 7-13,1 1-9 0,0-1 5 13,-3 3-2-13,5 1 1 14,-7 4-1-14,-7 6 1 20,-1 4-2-20,-10 2-1 13,0 0 6-13,-4 0-7 0,-3 0-1 13,-1 0 5-13,-1 0-2 14,-3 0 1-14,3 0 1 13,3 0 0-13,6 0 0 14,6 2 3-14,8 2 1 20,0 0-1-20,-1 2-5 0,6 2 2 13,-1 2 0-13,7 2 0 13,4 2-1-13,2 4 0 14,8-2 1-14,1 2-1 14,1-2 2-14,0 3-2 13,-2-1 3-13,2-1-4 0,1 4 3 19,1 0-2-19,2 4 1 14,0 1 0-14,2 2-4 14,0 4 9-14,2 3-8 13,5-3 7-13,0 3-8 0,5-5 6 13,3 0-2-13,1-2 0 13,3 0 0-13,4-1 0 14,-1 1 0-8,5 2-3 8,1-2 7-14,2 5-8 14,6-1 2-14,2 3 1 0,0-3-4 13,0 0 2-13,5 3-1 13,8 2 4-13,0 2 1 14,3 1 0-14,-1-2-1 13,1-2 4-7,0 3-8-6,0-6 1 14,4 4 1-14,-1-3 4 13,4-3-2-13,2 1 0 14,2 1 0-14,2-1-3 13,-3 0 9-13,0-1-9 0,3-2 6 13,-2-1-3-13,2-2 0 20,-4-3 1-20,0 2-1 0,-1-4 0 13,0 2-3 1,3-5 7-14,-2-1-5 14,-1 0 2-14,-1-2-2 0,-1-2 1 13,0-1 0-13,-2 1 0 13,1-2 0-13,-2 1 1 14,2 1 2-9,-2-3-2-5,-1 2-1 14,1-1 0 1,0 0 5-15,1 3-9 0,1-2 4 12,0 2 0-12,2-2 0 14,2-1 3-14,-1 1-9 14,-2-3 7-14,3-3-5 13,1-1 8-7,3-2-3-6,1 1 4 13,3 1-4-13,0-2-1 14,1 1 1-14,8-2-2 14,-2 2 5-14,5-3-4 13,4 2 1-13,2 0-2 14,7-3 3-14,3 0-3 0,1 0 1 12,-2 0 0-6,0 0-3-6,1 0 3 14,-1 0-3 0,0 0 8-14,0 0-8 14,0 0 7-14,1 0-8 0,-3 0 7 13,2 0-6-13,2 0 6 13,-4 0-3-13,3-6 0 14,-9 1 0-9,0-4-2-5,-1 0 5 14,0-3-3-14,5 4 2 14,2-2-4-14,6 0 4 13,-1 1-3-13,-3 0 1 14,-2-2 0-14,-2-3-5 13,-2-1 10-13,-4-3-6 14,2-3 3-8,-5-5-4-6,-3-3 3 0,-1-6-1 12,-7 0 2-12,-3-2 1 14,0 3-3 0,-1-2 3-14,-1 2-3 14,-2 1 1-14,0 4 3 14,-2 3-3-14,-3-2-1 0,2 2 1 12,-1 1-1-6,2 1-2-6,-5 0 2 14,-1 0-2-14,-4-3 6 13,-3 1-7 2,-3-1 6-15,-3-1-6 0,-3 0 3 12,-3-2 0-12,1-2 0 14,-3-1-1-14,0 3 1 14,0 2 0-9,0 0 2-5,0 5 0 14,0-4-4-14,-10 3 1 13,2-1 1-13,-3 1-3 14,-3-3 1-14,-1-1-2 14,-5 2 4-14,-1-2-2 13,0 1 4-13,-4 4 3 14,2-3-5-9,-4 1 4-5,-2 2-4 0,3 0 1 13,-3 4-1-13,-1-4 1 14,-1 5-1-14,-2 0 1 13,0 3-2 2,-1 1 2-15,-3 2-2 0,1-3 2 13,-2 5-2-13,-4 1-1 13,-4 4 2-7,2-2 0-6,-5 4-1 13,-2-1-3-13,-2-2 8 14,-8-1-7-14,1 2 9 14,-4-2-7-14,3 2 2 13,1 1-2-13,-2-1 1 14,0 0 0-14,-3 3 0 14,-5 0 1-9,-1-1-2-5,0 3 2 14,-3 0-1-14,5 0 1 13,0 0-2-13,7 0 1 14,-2 0-1-14,3 0 0 0,5 0 2 13,1 0-2 1,5-5 3-14,6-1 0 14,6 0 2-14,7-2-5 4,4 1 1-4,5 2 0 14,1 1-5-14,2 4-14 14,-1 0-62-14</inkml:trace>
    </iact:actionData>
  </iact:action>
  <iact:action type="add" startTime="99471">
    <iact:property name="dataType"/>
    <iact:actionData xml:id="d19">
      <inkml:trace xmlns:inkml="http://www.w3.org/2003/InkML" xml:id="stk19" contextRef="#ctx0" brushRef="#br0">9667 10868 9 0,'0'0'7'15,"0"3"-7"-8,0-2 0-6,-9-1-5 13,-8 5-6-13,-3-5 11 14,-1 1 0-14,-6-1 0 14,-2 0 0-14,-2 0 0 13</inkml:trace>
    </iact:actionData>
  </iact:action>
  <iact:action type="add" startTime="99631">
    <iact:property name="dataType"/>
    <iact:actionData xml:id="d20">
      <inkml:trace xmlns:inkml="http://www.w3.org/2003/InkML" xml:id="stk20" contextRef="#ctx0" brushRef="#br0">8921 10836 4 0,'-71'-10'0'1,"-3"2"2"0,0 2 3 12,-4-1-5-12,-5 4 6 14,4-3-5-14,-4 3 3 13,0 3-2-7,3 0-3-6,-2 0 2 14,-3 0-1-14,0 0 2 13,7 0 0-13,0 0-2 14,7 0 1-14,7 0 3 14,-3 0-4-14,-1 0 8 13,1 9-6-13,-1 5 0 20,-3-2 0-20,1 0 0 0,1 4-2 13,0-1 0-13,2 0-2 14,4 1 4-14,3 0-6 13,0 2 8-13,-3 1-8 14,1-2 4-14,0 1 0 13,4 3 0-13,5-2 0 0,3 2 0 20,9 3 0-20,2 2-3 13,6 4 6-13,3 0-7 14,11-2-1-14,5 2 4 13,3 4-5-13,7 0 6 14,4 4 0-14,0-2-7 0,2-4 4 13,20 7-2-13,7 0 1 20,2 1 8-20,8 4-4 14,0 2 2-14,7-3-2 0,2-3 1 12,10-3-1-12,7-2 0 14,3-4 0-14,4-2 2 13,1-2-1-13,2-1 2 14,4-2-1-14,2 1-2 20,6-4 3-20,6 2-1 0,7-4 1 13,4 1-1-13,4-4-2 13,11-2 1-13,7-6-1 14,9-6 0-14,5-2 2 14,5 0-1-14,2-10-1 0,5-8 3 12,-3-4-2-12,-6-2-1 20,-10 0 1-20,-4-1-1 14,-10 4 4-14,-6 3 5 0,-8-1-8 13,0-1-1-13,-3 1 0 13,-6-5 0-13,-7 0-1 14,-10-5 4-14,-15-1-6 14,-4 0 7-14,-6-4 2 20,-5-6-5-20,-2-2 6 0,-10-6-6 12,-5-1 4-12,-5-3 2 14,-7 2-1-14,-3 0-4 14,-5 0 1-14,-6 2-3 13,-3 0 0-13,-3-3 0 14,0 0-3-14,-21-2 2 13,-8-3 1-7,-6 0-8-6,-9 1 8 14,-8 0-1-14,-6 6 0 13,-7 0 2-13,-1 3-4 14,-11 4 9-14,-7 1-5 0,-10 3 2 12,-2 4-3-12,1 6 0 14,3 3 0-14,-6 8-1 14,-7 5-1-9,-6 6-2 10,-11 4 8-15,-1 0-8 0,-5 2 5 12,1 0-2 3,-2 0 0-15,2 0 1 0,3 0 0 13,-2 6 1-13,-1 6-4 13,2 2 7-13,3 2-4 14,6 7 1-8,3 0-2 8,-5 2 2-14,1 2-1 0,-3 2 0 13,0-1 1-13,-1 2-1 13,3 1 3-13,2 1-6 14,5 5 10-14,6-1-8 14,7 4 5-14,4 2-8 13,3 4 5-7,8 0-2-6,8 5 1 13,9 1 0-13,12 0-1 14,6 0 3-14,8 0-5 14,5 2 4-14,4 0-3 13,4 3 0-13,4 1 1 0,5-3 0 13,7-2-1-13,5-5-2 14,6-6-4-9,0 2 3-5,4-4-4 14,21 1 5-14,4-1 4 13,4-4 6 2,7 0-6-15,7 0 5 0,8 2-4 13,5-1 0-13,8 2 1 13,7-3 1-13,4 0 2 14,6-4-5-9,3 0 1-5,3-6-1 14,10-3 0-14,4-2 0 14,6-4 0-14,3-1 0 13,-3 0 1-13,3 0-1 14,-2-2 0-14,-1-2 2 0,-4 1 2 12,-2-6-4 3,0 3 0-15,1-4 0 5,10 0 0 9,5-4 0-14,4 0 0 0,9-2 2 13,4 0-3 2,5-4 6-15,-1-11-10 0,-4-2 5 12,-9 0-1-12,-6-6 1 14,-14-1 0-14,-11-4 0 13,-6-6 0-7,-5-7 2-6,-5 0-1 14,-1-7 11-14,-4-3-10 13,-6 1 8-13,-1-4-5 14,-5 3 0-14,-5 0 1 13,-4 0-4-13,-3 3-2 14,-4-2 2-14,-7 0-3 14,-3-2 6-9,-8-4-10-5,-10 2 4 14,-4-1-1-14,-9 1 2 13,-8 2-3-13,0-4 0 14,0-4 3-14,-15-4 8 14,-8-6-8-14,-1-3 21 13,-7 3-18-13,-3 2 3 14,-6 6-3-14,0 4-3 4,-2 2 0-4,-12 7 1 14,-4 1-2-14,-9 5 2 14,-6 0-5 0,-3 1 5-14,-4 0-2 14,4 2-1-14,-2 4 0 0,0 4 1 13,-3 4 1-13,-10 3-1 13,0 6 1-7,-7 2-3-6,-2 7 6 13,-1 5-4-13,-1 2 4 14,-1 3-6-14,-2 0 1 14,3 0 0-14,4 14 2 13,1 4-2-13,6 4 0 14,-3 5 2-14,3 1-4 14,7 4 4-9,6 2 0-5,9 2-4 14,7 3 2-14,1 2 2 13,1 2-1-13,2 1 1 0,0 2-3 13,0 0 2 2,0 0 2-15,0-2 0 13,2-2 2-13,5 0-4 14,8 0 1-14,6-2-2 4,8-2 1-4,8-2-2 14,6-1 1-14,9-3 1 14,4-3-2-14,2-6-1 13,0 0 3-13,0-6-14 14,10-2 15-14,1-2 1 13,3 0 0-13,-3-6-1 14,-2-2 2-8,0 2 2-6,-2-3-3 13,-3-2 5-13,-2-1-2 14,0 5-6-14,0-5 2 14,-2 1 0-14,3 0 0 13,-3-2-1-13,0 0-1 0,0 0 4 13,0 0 2-13,0 0-1 13,0 0 0-7,0 0-1-6,2 0-2 14,-2 0 0-14,3 0 0 13,3 0-7-13,5 0-18 14,7 4-2-14,2 2-40 14</inkml:trace>
    </iact:actionData>
  </iact:action>
  <iact:action type="add" startTime="102668">
    <iact:property name="dataType"/>
    <iact:actionData xml:id="d21">
      <inkml:trace xmlns:inkml="http://www.w3.org/2003/InkML" xml:id="stk21" contextRef="#ctx0" brushRef="#br0">13903 10596 14 0,'-5'-16'38'15,"-19"-13"-4"-14,-3-5-24 14,0 5-4-9,8 10-3-5,-10 3-6 14,-5 0 2-14,-2 0-4 14,-6 2-2-14,-2-2-6 13,-6-1 12-13,-1 3-1 14,-3-1-3-14,-6 1 6 13,-5-1-2-13,-1 4 1 0,-3 0 0 20,2 4 0-20,-3 1 0 13,-1 0-2-13,-7 4 5 14,-6-3-4-14,-8 5 4 0,-6 0-6 13,-2 0 5-13,-3 0-3 13,0 0 2-13,1 7-1 14,0 3 0-14,1 4 1 13,3 1-1-7,9-1 2-6,0 3-1 14,2 1 2-14,3 0-5 13,1 2 4-13,4 2-2 14,8 2 0-14,5 5 0 13,-1 0-4-13,-1 8 8 14,2 3-7-14,-1 2 8 14,0 2-10-9,3-4 6-5,4-4-2 14,6-2 1-14,2-5 0 13,8 3-1-13,1-6 2 14,3 6-4-14,3 1 6 14,1 4-4-14,4 2 3 13,1 6-4-13,3 0 3 14,-1 1-1-9,4 1 0-5,5-3-3 0,7 0 2 13,5 0-1-13,8 3 1 14,0-1-6-14,4 0 1 13,15-4-6-13,6-4 11 14,4-3-7-14,6-9 8 14,3 6 4-14,7-5 0 13,-1-1-1-7,1 2 2-6,4-2-5 13,4 1 7-13,3-3-7 14,7 4 0-14,3-1 0 14,8-4 1-14,2 1-1 13,2-2 1-13,2 0 4 14,0 3-6-14,10-6 5 13,10 1-8-7,7-6 10-6,7-2-6 14,9-8 0-14,3-4 1 13,10 0-1-13,3 0 0 14,0 0 0-14,0-2 0 13,-3-8 0-13,-4-4 1 14,-5-2-4-14,-3-4 3 0,-1 1-1 19,2-6-4-19,-3-2 1 0,-1 1 3 13,-7-3 2-13,-5-2-7 14,-9-1 11-14,-6-1-9 13,-9-2 8-13,-14-1 0 14,-11-2-2-14,-13-4 3 13,-9 1-1-13,-7-3-4 14,-6 4 11-8,-8-4-10-6,-7 3-1 13,-6-2 3-13,-4 1-7 14,0 1 4-14,-10-4-1 13,-13-2 1-13,-11-4 0 14,-7-2 2-14,-5 0 3 14,-8 0 6-14,-8 1-11 13,-5 4 1-7,-9 4 3-6,-1 4-7 13,-4 4 3-13,-2 8-2 14,-2 2-2-14,-6 6-2 14,-5 1 6-14,-2 3-2 0,1 1-2 12,3-2 6 3,3 5-5-15,-3 7 4 0,-3-2-1 13,-5 3 0-8,-4-4 0-5,-2 0 2 14,-4 3 0-14,0-1 1 13,-5 1 1-13,3 3-8 14,1 2 4-14,2 0 0 14,-1 0 0-14,-6 0 2 13,6 2-5-13,5 12 4 14,10 4-4-9,5 7 6-5,1 5-6 14,-1 3 2-14,-1 6 0 14,2-5 1-14,3-3-2 13,6 1 1-13,1-1 1 14,10-1 0-14,2 4 3 14,7-1-5-14,6 4 7 13,2 2-8-7,7 5 4-6,5 5-2 13,4 3 1-13,7 0-2 0,4 3 2 13,11 0-3-13,8-1 3 14,8 4-3-14,0-3 3 13,0-3-9-13,18 0 7 14,7-5 2-14,0-1-2 13,12-2 1-7,5-2 1-6,2-3-2 14,8-3 4-14,1 4 2 13,5-2-1-13,3-1-4 14,-1 4 2-14,4 1-1 14,-1-3 1-14,6 0-1 13,-1-3 0-13,4-1-1 14,4-5 1-9,2-4 0-5,3-2 1 14,0-4 2-14,0-3-1 14,4-2-1-14,4-5 1 13,5 0-2-13,-1-4 0 0,5-3-2 13,-4-1 5-13,1-2-2 13,3 0 4-13,3-5-9 14,-1-7 7-8,0 0-3-6,-5 2 1 13,-7 0-1-13,-3-4 0 14,0 0 3-14,-2-4 1 13,-4-2-4-13,-5-4 3 14,-5-4 0-14,-6-4-3 14,-8-4 2-14,-1-4 1 13,-5-7-3-7,-4-1 1-6,-5-3 5 14,-5 0-6-14,-4-4 14 13,-6-1-13-13,-7-6 5 14,-9-2-6-14,-3 0 7 13,-4-2 0-13,-2 3-1 14,0 7-5-14,0 5 2 14,-15 6-1-9,-3 9 5-5,-3 4-4 14,-6 4 0-14,-2 7-4 13,-3 0 1-13,-1 7-2 14,-1 3-1-14,-4 8-9 0,3-1 8 13,-1 2-8-13,1-1 11 13,1-2-3-13,3-1 2 20,-3 0 4-20,5-6-2 0,1 0 2 13,1 0 1-13,2-1 0 14,3 6-2-14,3-1-2 13,2 8 1-13,3 0-8 14,-3 0-124-14</inkml:trace>
    </iact:actionData>
  </iact:action>
  <iact:action type="add" startTime="108904">
    <iact:property name="dataType"/>
    <iact:actionData xml:id="d22">
      <inkml:trace xmlns:inkml="http://www.w3.org/2003/InkML" xml:id="stk22" contextRef="#ctx0" brushRef="#br0">13573 12743 0 0,'4'0'17'6,"19"0"-17"-5,10 0 5 14,18 0-2-14,14 0-3 13,10 0 0-13,10 0 0 0,9 0-5 13,1 0 10-13,11-2-8 14,6-1 4-14,3-4-2 13,3 2-1-13,0-2 2 20,-2 3 0-20,0 1 0 0,7 0-1 13,2 3-4-13,10 0 5 14,8 0 0-14,4 0 0 13,11 0-3-13,4 0-1 14,0 0 1-14,-2 0 3 13,-8 0 0-13,-5 0 1 14,-4 0-3-8,1 0 5-6,6 0-4 13,-3 0 5-13,9 0-3 14,1 0-1-14,1-2 2 14,2-5-2-14,-4 2 0 13,-5-1-1-13,-5 0 1 14,-11 0 0-14,-3 0 1 0,-7 3 0 19,-5-6 0-19,-1 4-1 14,-13-2 0-14,-3 1 0 13,-5 2 0-13,-6 1 2 0,-5 2-4 13,-10 1 5-13,-12 0-6 14,-7 0 5-14,-13 0-4 13,-10 8-5-13,-8 2 7 14,-10-4-2-9,-5 0 0-5,-10-1-1 14,-2-5 3-14,0 0 0 14,0 0 6-14,-20 0 14 13,-11 0-18-13,-13 0-1 14,-8-5 0-14,-10 3-2 13,-7 0 1-13,-12 2-3 14,-2 0 1-8,-6 0 2-6,-6 0-4 13,-3 0 3-13,-10 0 0 14,-3 0 2-14,0 0 0 13,-3 0 1-13,-5 0 0 14,-7 4-1-14,-8 1 0 14,-15-2 4-14,-7 1-3 0,-10 1 0 19,2 2 0-19,-4 1-2 14,1-3 1-14,3 4-1 0,1-3 0 12,0-2 0-12,0 3-2 14,0-7 3-14,-13 3-5 13,0-1 1-13,-4-2 2 14,6 0-5-14,4 0 1 14,6 0 5-9,12 2 0-5,9 0-1 14,14 1 1-14,4-2-4 13,3-1 8-13,1 0-7 14,3 0 7-14,6 0-5 14,8 0 2-14,11 0 0 13,8-1 0-13,11-8-1 14,11 1 6-9,13-1-2-5,11 0 9 14,13 1-6-14,8 2 3 14,11 0-7-14,3 3 14 13,4 0-7-13,0 1-7 0,0 2-3 13,0 0-11-13,0-2 10 14,0 2-1-14,0 0 2 13,11 0 1-7,0 0-1 8,-2 0 0-14,2 2-1 0,2 6 1 13,1-2-6-13,1 0 6 14,5 2-10-14,3-2 3 13,-2-1-36-13</inkml:trace>
    </iact:actionData>
  </iact:action>
  <iact:action type="add" startTime="116233">
    <iact:property name="dataType"/>
    <iact:actionData xml:id="d23">
      <inkml:trace xmlns:inkml="http://www.w3.org/2003/InkML" xml:id="stk23" contextRef="#ctx0" brushRef="#br0">12416 13979 16 0,'0'0'15'1,"0"0"11"0,0 0-6 12,0 0 2-12,0 0-19 14,0 0 0-14,0 0-3 13,0 0-3-13,0 0 0 14,0 0-3-14,0 0 5 14,0 0 2-14,0 0-1 13,0 0 2-8,0 0-2-5,0 0 1 14,0 0 2-14,0 0-3 14,0 0 0-14,0 0 0 13,0 0 0-13,0 0 1 14,0 0-1-14,0 0 0 14,0 0 0-14,0 0 0 0,0 0-1 19,0 0 1-19,0 0-3 13,0 0 3-13,0 0-2 0,0 0 7 13,0 0-2-13,0 0-3 14,0 0 3-14,0 0-2 13,0 0 0-13,0 0-1 14,0 0 0-14,0 0 0 14,0 0 1-9,0 0-2-5,0 0 2 14,0 0-1-14,0 0 1 13,0 0-2-13,0 0 1 14,0 0 0-14,0 0 0 14,0 0 1-14,0 0 1 13,2 0 0-13,-2 0 2 14,0 0-2-9,2 0 2-5,-2 0-4 14,0 0 5-14,0 0-1 14,0 0-2-14,7 0 1 13,4 0-2-13,5-8 4 0,6-1-5 13,3 0 0 2,2 2 1-15,4 0-2 0,6 0-1 12,5-1 1-6,8 2 0 8,4 0 1-14,4-2-2 0,0 2 5 13,4 0-6-13,-2-3 6 14,3 2-4-14,1 2 2 13,7-2-2-13,5 3 2 14,6 0-1-14,5-1 0 14,7-2-3-9,2-3 3-5,7 1 1 14,-1 0 0-14,3-2 0 13,2 2-2-13,-4 1 1 14,-3-1 0-14,0 2 0 14,-5 2 0-14,1 4-3 13,-3 1 7-13,-5 0-6 14,-1 0 7-9,2 0-9-5,7 0 6 14,9 6-4-14,7 1 2 14,1-2 0-14,5-3 0 13,3 0-1-13,3-2-1 14,-1 0 4-14,-1 0-2 14,-6 3 3-14,-6 4-5 13,-3 0 2-7,-6 2 0-6,-6 2 0 0,-1-8 0 12,-1 3-2-12,1-3 5 14,2 2-5-14,4-1 5 14,-4 1-6-14,0-2 2 13,0-3 1 2,-1 0-1-15,11 0 1 0,0-3 0 12,4-6 0-6,-6 4 0-6,-2-2 0 14,-3 2 1-14,-5 5-1 13,-3-9 0-13,-4 5-1 14,-5 0 1-14,-1 1-2 13,-8 0 2-13,5-1-1 14,1 4 6-14,0-2-9 14,2 2 8-9,-4-3-8-5,4 1 3 14,2 1 1-14,1-5-1 0,3 1-1 13,-3-4 2 1,1 5 0-14,-2-3-4 14,-10 6 10-14,-4-1-6 13,-7 2 1-13,-8 0-2 14,-2 0-1-8,-3 0 2-6,-5 0 0 0,0 0 0 12,-1 10-2-12,-1-4 6 14,-1 1-6-14,-3 2 4 13,-3-1-4-13,-3-2 2 14,-6 2 0 1,1-6 0-15,0 2 0 0,0-4 0 12,-3 0 2-6,0 0-2-6,3 0 1 13,0 0-2-13,0 2 5 14,0 0-7-14,4 3 4 14,-2-5-2-14,4 3 1 13,1-1-1-13,-5 2 1 14,8-4 0-14,1 3 1 14,1-3 3-14,3 0-8 4,-3 0 7-4,7 0-3 14,2 0 0 0,6 0 0-14,-1-5 0 0,6-7 1 13,-4 0-5-13,6 4 8 14,-3-1-5-14,-1 6 5 13,1-1-8 2,0 2 5-15,2 2-2 4,0 0 1-4,0 0 0 14,5 0-3-14,-1 0 7 14,4 0-7-14,-1 0 7 13,0 0-5-13,-5 0 2 14,0 0-2-14,1 0 1 14,1 0 0-14,4 0 0 13,-2 0 1-7,3 0-1-6,0 0 1 13,1 2-2-13,-6 2 3 14,3 1-4-14,2-2 2 14,5-3-1-14,4 0 1 13,4 0 0-13,3 0-3 0,-3 0 7 13,1 4-8 1,-5 1 9-14,-3 6-7 5,2-2 3-5,-6-2-2 14,3 1 1-14,-3-2-1 13,-4-1 1-13,-5 4 0 14,-2-1-3-14,2 2 6 13,3 0-6-13,5 0 8 14,3 1-6 1,5 2 1-15,0-5-1 4,5 1-1-4,-3-2 2 14,2-7-2-14,3 0 4 14,2 0-3-14,4 0 4 13,1-5-6-13,1 5 4 14,-1 0-2-14,1 0 2 13,-4 0-1-13,3 14 0 14,-1-2 0-8,-4 0-2-6,5-1 4 13,-5 1-2-13,8-6 3 14,5 1-6-14,6-6 6 0,-2-1-3 12,1 0 0-12,2 0 0 14,5-14-4-14,2-8 9 14,-4 0-7-14,-2 5 6 13,-10 5-5-7,-5 5 1-6,-10 3 0 13,-10 4-1-13,-8 0 1 14,-12 0 0-14,-5 0-1 14,-17 4-2-14,-14 0 6 13,-5 0-4-13,-10-2 3 14,-2-2-4-14,0 0 3 14,0 0-1-9,0 0 15-5,0 0-4 14,0 0 3-14,-2 0-10 13,-3 0-8-13,-4 0-3 14,-6 0-3-14,-12 2-18 14,-11 12-11-14,-11 2-5 13</inkml:trace>
    </iact:actionData>
  </iact:action>
  <iact:action type="add" startTime="119734">
    <iact:property name="dataType"/>
    <iact:actionData xml:id="d24">
      <inkml:trace xmlns:inkml="http://www.w3.org/2003/InkML" xml:id="stk24" contextRef="#ctx0" brushRef="#br0">11257 15011 10 0,'-23'2'20'15,"-6"2"-17"-8,-13-1 0-6,-7 2-3 13,-5-5 2-13,-10 0 1 14,-5 0-1-14,-7 0-2 14,-11 0 2-14,-9 2 0 13,-6 2 0-13,-12-1-1 14,-7 6-1-14,-6 2 2 13,-6 1 2-7,-8 0-4-6,-4-1 2 14,3 5 1-14,-1-6-4 13,0 4 2-13,-2-2 1 14,-11-2 1-14,-6 2-3 13,-3 0 2-13,-2-1 1 14,6-2-1-14,8 0 1 0,1-4-2 19,13-1 2-19,13-4-3 14,12 0 0-14,16 0 2 0,4-1-1 13,7-11-1-13,0-1 4 13,4-2-2-13,8-6 10 14,8 2-8-14,7-1 2 13,9-1 2-13,6 3 0 14,2 0-3-9,10 0-5-5,2 1 1 14,6 5-1-14,4-1 8 14,2 3-5-14,7 1-2 13,4 6-1-13,6-1 0 14,2 2 0-14,0 2-6 14,0 0-1-14,0 0-8 13,0-5 9-7,0 5 6-6,10 0-2 13,5 0 5-13,7 0-1 14,5 0 1-14,9 5-3 14,3 3 1-14,4 2 0 0,1-4-2 12,4 6 3-12,2-7-2 14,6 7 4-14,4-3-8 20,7 2 5-20,5-4-1 14,3 0 0-14,6 0 0 0,-1-2 0 12,7-5 0-12,4 0 0 14,14 0 2-14,11 0 0 14,5 0-1-14,8 0-2 13,0 0 0-13,4 0 1 14,-1 0-1-9,0 5 2-5,-1 2-6 14,-1-2 10-14,-3 1-6 14,-3 0 4-14,-3 4-6 13,-1-6 1-13,7 2 2 14,4-2 0-14,1-4 0 14,0 0 0-14,-1 0 2 13,1 0-5-7,-5 0 6-6,-9 0-5 13,-11-4 5-13,-11 2-4 14,-10 2 1-14,-5 0 0 14,-8 0 0-14,-7 0 0 0,-6 0-3 12,-12 0 6-12,-7 6-6 14,-8 0 6-14,-7-2-6 20,-10 0 2-20,-7-4 0 0,-7 3 0 13,-2-3 1-13,0 0 3 13,0 0-2-13,0 1 14 14,0-1-4-14,0 0 13 13,0 0-13-13,0 0 2 14,-6 0-13-14,-5 0-3 14,-1 0-3-9,4 0-2-5,-5 0-2 14,-1 0-5-14,3 0 3 14,0 0-16-14,4 0-5 13,2 0-34-13</inkml:trace>
    </iact:actionData>
  </iact:action>
  <iact:action type="add" startTime="121946">
    <iact:property name="dataType"/>
    <iact:actionData xml:id="d25">
      <inkml:trace xmlns:inkml="http://www.w3.org/2003/InkML" xml:id="stk25" contextRef="#ctx0" brushRef="#br0">11919 13900 14 0,'-7'-5'8'6,"2"2"3"-5,5 3-9 14,-2 0 1-14,2 0-3 13,0 0-2-13,0 0-8 14,0 0-13-14</inkml:trace>
    </iact:actionData>
  </iact:action>
  <iact:action type="add" startTime="122037">
    <iact:property name="dataType"/>
    <iact:actionData xml:id="d26">
      <inkml:trace xmlns:inkml="http://www.w3.org/2003/InkML" xml:id="stk26" contextRef="#ctx0" brushRef="#br0">11919 13900 1 0,'127'-8'-1'15,"-73"8"4"-8,3 0 5-6,1 0-8 13,2 0 0-13,2 0-1 14,6 0 2-14,5 0 0 14,6 0 1-14,5 0 0 13,7 0-2-13,-4 4-2 14,0 0 2-14,-4 2 0 13,-2 0 0-7,2 4 0-6,7-2-1 0,1 3 2 13,10 1-2 1,3-1 6-14,4-4-10 14,9-6 9-14,11-1-7 14,10 0 3-14,5 0 0 0,0 0 4 12,-4 0-3-12,-2 0 5 14,-8 4-3-9,-4 0-2-5,1-2 0 14,5 5 0-14,0-2 1 14,-2 0-2 0,2-5 0-14,-1 3-2 0,1-3-1 13,-4 0 6-13,-4 6-3 13,-5 1 2-13,0-1-4 14,-2-2 4-8,-4 1-2-6,-1 2 2 13,-4-1-2-13,2-2-2 14,3-1 2-14,-10 2 5 13,-3 1-2-13,-13-6-6 14,-6 0 6-14,-3 0 0 14,-9 0-3-14,-5-16 1 0,-12 5 6 12,-9 3-2-6,-10 3 2-6,-14 5-5 13,-7 0 6-13,-7 0-6 14,-4-5-4-14,0 5 2 14,0 0-3-14,0-1 3 13,-9-3 17-13,-18 1-11 14,-10 1 0-14,-13-2-11 14,-10 1 10-9,-4-2-10-5,-3 0 5 14,-5 0-1-14,-1 0-1 13,-10 1 0-13,-4 0 2 14,-9 1-1-14,-4 2-1 14,2 1 4-14,-3 0-3 13,-3 0 5-13,-6 0-7 14,-10 5 3-9,-7 2 0-5,-4-4 0 14,-6-3 1-14,2 0-1 14,4 0 2-14,1 0-5 0,1 0 6 12,4-2-2 3,0 1 1-15,5-2-4 14,8 2 2-14,3 1-1 0,-2 0 1 12,-3 0 0-6,-2 0-3-6,-3 0 7 13,2 0-8-13,1 0 8 14,-7 0-5-14,5 0 1 14,2 0 0 0,0 0 0-14,2-4 1 0,1 0-1 13,-1-1 1-13,7 5-2 13,9-4 3-7,4 4-4-6,3 0 3 14,-3 0-2-14,1 6-2 13,1 2 2-13,1 2-3 14,2-3-6-14,4-4 1 14,8 2-12-14,0-3 14 13,4-2 2-13,3 0 5 14,8 0 0-9,7 0 0-5,6 0 0 0,1 0 4 13,4 0 3-13,2 0-6 14,1 0 4-14,8 0-4 13,6 0-1-13,8 0 3 14,5 0-5 0,12 0 2-14,0 0 0 0,2 0-1 13,0 0-5-7,0 0-1-6,0 0-3 13,13 0 10-13,16 0 3 14,9 0 10-14,8 0-10 13,2 0-3 2,2 0 0-15,8 3 0 0,5 1 0 13,9 1 0-13,3-3-2 13,8 1 5-7,0 2 0-6,0-4 2 13,7 3-7-13,3-1 4 14,6 1 3-14,5-3-5 14,2 3 1-14,2 1 0 13,0-1 2-13,5-1 0 14,7 2-3-14,3-3 0 14,7 2 0-9,-1-4-1-5,2 0 0 0,5 0 1 13,0 0-1-13,-2 0 1 13,-5 3 0-13,-2 4 2 14,-6 1-4-14,-3-3 4 14,-2 2-4 0,-2-2 3-14,6 0-1 0,0-1 0 13,0-4 1-8,3 0-5-5,-5 0 8 14,5 0-5-14,-1 0 3 14,-4 0-4-14,-6 0 4 13,-10 0-2-13,-5 0 0 14,-9 0-1-14,-7 0 1 14,-10 3 0-14,-6 4-2 13,-10-2 5-7,-3 0-4-6,-7 1 3 13,-7-4-4-13,-5-1 3 14,-6-1-1-14,-5 0 0 14,-9 0 0-14,-6 0 0 0,-3 0 2 12,-4 0-2-12,0 0 4 14,0 0-3-14,0 0 0 13,0 0 5-7,-6 0 4-6,-7 0-8 14,-10 0-2-14,-2 0-1 13,-2 0-3-13,-2-3 8 14,-6-3-8-14,2 0 9 13,-7-3-8-13,-3 0 4 14,-1-1-1-14,-8-1 0 14,-2 0 1-9,-3-1-2-5,-6 2 4 14,-8 0-5-14,-4 2 4 13,-8 0-4-13,-4 0 1 14,-4-1 0-14,-7 2-2 0,0-1 1 13,-3-1 2 1,3 0-1-14,2 2-2 14,-2 0 6-9,-3 0-6-5,1 1 7 14,3 1-5-14,3 0 1 14,0 5 0-14,-2 0 0 0,-4 0 0 12,-2 10-3-12,-8-1 7 14,1-4-8-14,-2-1 8 14,-3 1-6-14,0-5 3 13,1 0-2-7,-1 0 1-6,0 0 0 13,0 0 0-13,-1 0 1 14,3 0-1-14,5 0 3 14,7 0 0-14,2 0-1 13,2 0-3-13,-2 0 3 14,-3 0-2-14,8 0 0 14,1 0 0-9,5 0-1-5,10 0 6 14,3-3-8-14,7-3 8 13,7-2-7-13,6 2 2 14,12 3 0-14,6 3 0 14,12 0 0-14,6 0 0 0,7 0-3 12,4 0 0-12,7 0 0 14,0 0 3-9,0 0-19-5,0 0-4 14,11 0 20-14,7 0 0 14,7 0-2-14,6 5 5 13,7 4 7-13,8-2-4 14,6-1 10-14,10 5-13 13,9-6-3-13,7 3 3 14,7 2 9-8,7-4-9-6,1 1 0 13,10-1-2-13,0-2 5 14,1 1-6-14,3-2 7 13,6-2-3-13,10-1 0 14,3 0-2-14,9 0 1 14,6 0-1-14,3 0-1 13,6-4 2-7,-1-5 0-6,-4 3 2 13,-2 4-3-13,-10 0 4 0,-4 2-5 13,-6 0 3-13,3 0-1 14,-2 0 0-14,5 0 0 13,3 10 0-13,0-9-2 14,3-1-1-14,-1 0 6 14,4 0-6-9,1 0 6-5,-8 0-7 14,-4 0 4-14,-7 0 0 13,-6 0 0-13,-9 0 0 14,-4 0 3-14,-6 0-1 14,1-1 1-14,-7-7-1 13,-6 3-2-13,-10 3 1 14,-8 0-1-9,-7 2 0-5,-9 0 0 14,-7-2-1-14,-6-6 2 14,-9 1-5-14,-9-4 8 13,-10 3-8-13,-3 4 2 14,-5-2 0-14,0 3-8 0,0 1 10 13,0-3 2 1,0 3 15-14,0 0-3 5,0-1-7-5,-7-2 4 13,-9 1-7-13,1 2-8 14,-1 2 2-14,1 0 1 14,-3 0-9-14,3 0-4 13,-4 0-18-13,2 6-16 14</inkml:trace>
    </iact:actionData>
  </iact:action>
  <iact:action type="add" startTime="133537">
    <iact:property name="dataType"/>
    <iact:actionData xml:id="d27">
      <inkml:trace xmlns:inkml="http://www.w3.org/2003/InkML" xml:id="stk27" contextRef="#ctx0" brushRef="#br0">23221 15101 1 0,'160'4'3'1,"-11"-2"0"13,-8 3-1-13,-8 2 2 14,0-1-3-14,-2 2 5 13,4 4-6-7,4-6 0-6,4 6 0 14,3-5-1-14,6-2 1 13,-1 2 0-13,-1-3 0 14,-7-4 4-14,-12 1-4 13,-8-1 3-13,-3 0-4 14,-4 0 2-14,2 0-1 14,-6-10 2-9,-1 1-2-5,-10-4 0 14,-5-1 0-14,-9 0-2 0,-10 0 4 13,-9 6-4 1,-18-4 4-14,-9 8-4 14,-15 2 1-14,-8-2 1 13,-7 4-1-13,-9 0-10 0,-2 0-2 13</inkml:trace>
    </iact:actionData>
  </iact:action>
  <iact:action type="add" startTime="133874">
    <iact:property name="dataType"/>
    <iact:actionData xml:id="d28">
      <inkml:trace xmlns:inkml="http://www.w3.org/2003/InkML" xml:id="stk28" contextRef="#ctx0" brushRef="#br0">25831 15159 0 0,'-112'4'13'15,"-4"-2"-13"-8,-4 3 6-6,-5-2-5 13,-10 1 1-13,-11 1-2 14,-7-5 1-14,-8 0 0 14,-4 0 0-14,-4 0 3 13,-3 0-2-13,0-5 3 14,-1 0-4-14,-6-4 3 13,-3 0-4-13,-8 0 1 5,-15-3-1-5,0 3 2 14,-3-2 1-14,3-1-3 13,5 0 1-13,9 1 2 14,-2-1-5-14,2 3 3 13,-6 1-2 2,-9 6 1-15,-2-2-1 0,5 4 0 13,3 0 1-8,8 0-5-5,13 0 7 14,4 6-5-14,7-4 0 14,6 2 3-14,-6-4 0 13,6 0 1-13,6 0-1 14,9 0 2 0,12 0 6-14,13-1-6 0,15-4 7 13,9 3-8-7,11 2 4-6,15 0-4 13,17 0-1-13,15 0-3 14,15 0 2-14,14 0 0 13,7 0-7-13,4 0 4 0,0 0-22 13,2 0 2-13,23 0 24 14,8 0 0 0,13 0 10-14,12 0 2 5,14 0-1-5,10 0-8 13,12-4 8-13,9 4-9 14,9 0 1-14,12 0 3 14,7 0-7-14,10 0 1 13,1 0-3-13,5 4 3 14,3-2 0-14,2 0 0 14,10 1 2-9,8-3 0-5,8 1 1 14,16-1-6-14,2 0 5 13,2 2-4-13,5-2 2 14,-9 4 0-14,-9-4-1 14,-9 0 4-14,-2 5-3 13,-4-5 2-13,-3 0 4 14,-3 0-4-9,-12 0-1-5,-9 0 1 14,-16 0 0-14,-20 0-2 0,-22 3 0 13,-18-1-1-13,-23 0 3 13,-19 0-5-13,-19 1 1 14,-6-2-2-14,0 7-25 13,-40 2 29-13,-28 8-5 14,-40 8-2-8</inkml:trace>
    </iact:actionData>
  </iact:action>
  <iact:action type="add" startTime="135217">
    <iact:property name="dataType"/>
    <iact:actionData xml:id="d29">
      <inkml:trace xmlns:inkml="http://www.w3.org/2003/InkML" xml:id="stk29" contextRef="#ctx0" brushRef="#br0">8711 16637 3 0,'-87'-10'4'15,"2"2"0"-14,1 1-3 14,1 0-2-14,7 3 1 13,3 1 0-13,2-6 0 0,-1 6 1 13,5 0-3 2,9-1 4-10,7 0 0-5,11 4 1 0,9-4-4 13,8 4 1 1,8 0 0-14,5 0-2 0,8 0 1 13,2 0 0-13,0 0-11 14</inkml:trace>
    </iact:actionData>
  </iact:action>
  <iact:action type="add" startTime="135410">
    <iact:property name="dataType"/>
    <iact:actionData xml:id="d30">
      <inkml:trace xmlns:inkml="http://www.w3.org/2003/InkML" xml:id="stk30" contextRef="#ctx0" brushRef="#br0">7974 16571 6 0,'71'0'4'1,"11"4"2"13,7-4-2-13,12 0-2 14,12 4 4-14,8-4-4 13,6 4-3-13,6-4 2 14,4 0-2-14,5 0 0 14,5 0 1-9,2 0 0-5,7 0 1 14,8 0 1-14,9-4 0 13,13-9-2-13,7 4 0 14,3-5 0-14,1 6 0 14,-2 0 0-14,-10 1 2 0,-4 7-1 12,7 0-2-12,1 0 3 14,13 0-3-9,12 0 3-5,5 0-4 14,4 0 2-14,-3-3 0 14,-10-1 0-14,0-1-1 13,-1-4 1-13,10 1 0 14,9-2 1-14,5 2 1 14,-3-3-1-14,-5 8 1 13,-14-1-4-7,-3 4 2-6,-3 0 0 13,1 0-1-13,10 0 2 14,6-5-3-14,4 0 4 14,-3-4-2-14,-9 0 3 13,-7-3-6-13,-2 1 6 14,0-5-3-14,9 6 0 13,5 1-3-7,1 1 3-6,1 0 0 14,-10 1 0-14,-7-5 2 13,-11 3-4-13,-6-4 4 0,-2 3-2 13,3 1 0-13,-3 0 0 14,0-3-2-14,-4 6 2 13,-8-2-2-13,-8 0 4 20,-11 2-3-20,-2 2 2 0,-7-4-1 13,2 6 0-13,-3-5 3 14,-1 2-3-14,-9-1 0 13,-4 2-1-13,-10 0 2 14,-7 4-2-14,-10 0 2 13,-9 0-1-13,-7 0 0 14,-5 4 0-8,-6 6-3-6,-7 2 2 13,-7 2 1-13,-8 0-3 14,-7 0-1-14,-3 2 8 13,-2-2-9-13,3 0 6 14,-5 0-2-14,-1 2 1 14,-4-1-1-14,-6-1 1 13,0-2-5-7,-7 2 4-6,-2 0-8 13,-9-2 7-13,-7-3-6 0,-4 4 4 13</inkml:trace>
    </iact:actionData>
  </iact:action>
  <iact:action type="add" startTime="136206">
    <iact:property name="dataType"/>
    <iact:actionData xml:id="d31">
      <inkml:trace xmlns:inkml="http://www.w3.org/2003/InkML" xml:id="stk31" contextRef="#ctx0" brushRef="#br0">21848 16641 0 0,'-92'15'0'15,"-9"-1"0"-14,-7-2 0 14,-6-7 3-14,-7 3-3 13,-6-8 7-13,-4 0-6 14,-3 0 7-14,-2 0-2 14,-6 0 2-14,-8 0-6 13,-2 0 2-7,-6 0-2-6,-5 0 0 13,-10 0-2-13,-14 0 1 14,-8 0-2-14,-3 0 2 14,-5 0-3-14,2 0-3 13,3 0 5-13,-3 0-4 0,-6 0-3 13,-5-8 4-13,-15 4-3 20,-7-2 5-20,0-1 1 14,-2 0 3-14,8-5-3 0,3 2 6 12,-3 2-6-12,-1-6 4 14,-11 2-2-14,3 3 0 14,-2-3-2-14,8 5 3 13,8-1-4-13,2-2 3 14,1 6-4-9,-2-4 0-5,-9 2 2 14,1 3-7-14,3-2 3 14,2-1-11-14,11 2 15 13,0 4-2-13,0-8 2 14,-2 4 5-14,-11-6-5 14,3 2 13-14,2 2-10 13,6 2 6-7,15 0 1-6,3 4-8 13,3-4-2-13,6 4 2 14,-5 0-1-14,0-4 1 14,5 4-2-14,6-6 2 0,4-2-2 12,13-2 0-12,7 2-2 14,5-4 2-14,7 2-1 20,2 0 1-20,0-2 0 0,2 2 1 13,-2 1 3-13,8 6-6 13,2 3 4-13,10 0-4 14,9 0 0-14,8 0 1 13,2 12 1-13,11 2 0 14,3 0-2-14,15 2 4 14,7 2-4-9,8 0 3-5,9-4-2 14,4-4 2-14,9-2 0 14,9-4 2-14,8 1-3 13,9-5 0-13,8 0 4 14,6 0-6-14,0 0 2 13,0 0-14-13,4 0-12 0,18 0 26 20,10 0 3-20,13 0 0 13,5 0 6-13,11 0-7 14,1 5 1-14,12-1-3 13,6-1 2-13,9 2 1 0,8 1-6 13,3-2 6-13,8 1-5 14,4-2 2-14,11 1 0 20,8 3-1-20,5-4 5 0,7 1-7 13,5 1 6-13,0 4-4 13,6-1 2-13,5-4-1 14,5 2 1-14,13 2-1 13,14-4 0-13,10 3 0 14,6-7-2-14,7 3 4 14,0-3-2-9,-4 0 1-5,4 0-1 14,4 0 0-14,9-8 1 13,14-1-1-13,6-6-1 14,6 3-1-14,-10 2 4 14,-2-4 1-14,-1 7-1 0,6-4-2 12,16 7 5-12,10-1-8 20,2-2 4-20,-8 2-1 14,-7-4 0-14,-3 5 4 14,0 4-8-14,13-4 8 0,-1 0-6 12,0 2 4-12,-15-2-2 14,-4 4 0-14,-2-4 0 14,-2 0-2-14,13 4 2 20,3-6-2-20,-5 6 4 13,-11 0-4-13,-10 0 7 0,-5 0-6 13,-8 0 1-13,11 0 0 14,0-5 0-14,-1 2 0 13,-2 3 0-13,-18-4 0 14,-10-2-5-14,-3 4 11 14,-5 0-9-9,2-2 3-5,0-1 0 14,-5 0 0-14,-3 1 0 13,-10-4 0-13,-13 0 0 14,-15 1 0-14,-10 4 0 14,-6-1 2-14,-7-1 0 0,-7 5-4 12,-4 0 4-12,-13 0-3 20,-10 0 1-20,-6 0 0 14,-11 5 0-14,-5-1-1 0,-8 4-3 13,-9-6 8-13,-6 2-4 13,-9 0 4-13,-8-4-8 14,-6 4 5-14,-6-4-1 14,-7 0 1-14,-6 4-1 13,-6-4 0-7,0 0 0-6,0 0 0 13,0 0 0-13,0 0 11 14,0 0 0-14,0 0 2 14,0 0 0-14,-4 0 8 13,-4 0-12-13,2 0-9 14,-5 0 0-14,3 0 1 0,-4 0-2 19,1 0 4-19,-1 0-4 14,4 0 1-14,-1 0 0 13,-3 0 0-13,4-4 0 0,-1 0 1 13,-2 4 1-13,2-4 2 13,2 0-3-13,1 2 5 14,1-3-6-14,0 5 4 20,1 0-4-20,-1-3 0 0,-1 3-1 13,2 0-7-13,-3 0 7 13,-5 0-15-13,2 0-24 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6:56:14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342">
    <iact:property name="dataType"/>
    <iact:actionData xml:id="d0">
      <inkml:trace xmlns:inkml="http://www.w3.org/2003/InkML" xml:id="stk0" contextRef="#ctx0" brushRef="#br0">5773 3782 1 0,'0'0'8'15,"0"0"16"-14,0 0-14 14,0 0-1-14,0 0-9 0,0 0-5 12,0 0-1-12,0 0-6 14,4-2 12-9,12-3 0-5,5 1 4 14,-4 0-2-14,3 1-4 14,5-2 0-14,4 3 2 13,4-1 0-13,9 1 2 14,6-4-4-14,6 3 6 14,9-2-6-14,2 1 7 20,2 0-8-20,2-1 4 13,-2 1-2-13,-1 3 1 0,6-2 0 13,-1 3 0-13,3 0-2 14,-1 0 2-14,4 0 0 13,4 0 0-13,2 0 4 14,2 0-6-14,-3 4 2 14,1 6 0-9,-1 2 0-5,-4 1 0 14,-2-2-2-14,-5 2 4 13,-1-1-4-13,-1-4 6 14,4-1-8-14,8 0 6 14,1-7-4-14,8 0 4 0,-1 0-2 12,-3 0 0-12,-1 0 2 20,4 0-3-20,0-4 4 14,3-1-1-14,-1 2 2 14,-4-3-7-14,-6 2 4 0,-6 0-1 12,-2-2 0-12,1-2 0 14,-1 1-1-14,4-1 4 14,-6 1-3-14,1-3 5 13,1-1-6-7,-2 0 2-6,9-3 1 13,10 1-2-13,3 1 2 14,5 1-2-14,-2 0 2 14,-7 2-4-14,0 0 4 13,0-1-2-13,1 0 2 14,-1-2-4-14,-2-5 2 13,-4 6 0-7,-6-4 0-6,-3 2 1 14,-3 3-1-14,-4-2 5 13,5 2-6-13,1 0 4 0,0-1-5 13,-3 4 3-13,-1 2-1 13,-5-2 0-13,1 2 0 14,-1 0 0-14,8 1 1 20,-1-4-1-20,3 0 2 14,-3-1-4-14,-2 2 7 14,-2-1-6-14,5 2 1 0,-1-1 0 12,7 3 0-12,0 3 0 14,5-3-4-14,-4-1 8 13,2 1-5-13,-1 0 4 14,2-1-6-8,-1 0 3-6,-1 4 0 13,-2-3 0-13,-4 1 0 14,-5 0-3-14,-5-4 6 13,-3 3-4-13,-1 0 2 14,0 3-1-14,0-4 2 14,5 4-4-14,5-1 3 13,0 2-1-7,1 0 0-6,4 0 0 13,-4 0-4-13,2 0 8 14,1 0-5-14,-1 0 5 0,3 0-8 13,-3 0 5-13,-4 0-2 13,-1 0 1-13,-4 9 0 14,-3 2 0-14,-1 1-1 20,0 1-1-20,-2 5 4 14,0 2-4-14,-1 1 5 13,1 3-6-13,0-4 5 0,0 2-2 13,-2-5 0-13,4 2 0 14,1-1-3-14,3-2 8 13,3 1-6-13,3-4 7 14,5 1-12-9,3 0 7-5,2-2-1 14,1 2 0-14,4-1 0 14,4-6 0-14,4 3 1 13,3-3-3-13,0-2 5 14,-3 2-5-14,-1-6 4 14,-3 2-4-14,2-3 3 0,1 0-1 19,-1 0 0-19,-2 0 0 13,0 0 0-13,1 0 2 14,1-7-2-14,7 2 6 0,2-4-8 13,-1-1 4-13,-1 2-2 13,0 0 2-13,-1 4-2 14,4-2 0-14,2 2 1 13,-6 4-4-7,2-1 6 9,-3 1-6-15,-5 0 6 13,-1 0-6-13,-3 0 3 0,-10-3 0 13,-1 1 0-13,-5-2 0 14,-2 1-2-14,3-2 7 13,-5-5-5-13,0 2 5 14,-5-2-8-9,-8 0 6-5,-8-2-3 14,-7 4 2-14,-10-2-1 14,-6 2-1-14,0 2 4 13,-9 2 0-13,-3 0-1 14,-9 2 4-14,-2 2-6 13,0-2 9-13,0 2-6 0,0-5 8 13,0-7 4-7,0-2-13-6,0-11 0 13,0-2-1 2,-2 0 6-15,-3-1-8 0,-1-3 0 12,-2-1 3-12,6 1-3 14,-4-1 0-14,4 1 0 14,-3-1 0-14,1 0 1 13,-4-1-4-7,2-1 7-6,-3 3-8 13,-1-1 7 2,-2 4-6-15,-1-2 3 0,-5 1-1 13,-3 2-2-13,-3 0-4 13,0 4 5-13,-7-4 4 14,-1 1-2-14,1 2 3 0,0-1-2 19,2 0 2-19,2 1-5 14,0 0 4-14,-4 0-2 13,4 0 0-13,-6 2 1 14,0 0-2-14,-1 0 2 14,-1 0-2-14,-2 1 1 13,0 3-3-13,-5-2 3 0,2 2 0 13,-3-2-1-8,1 0 3-5,-3 2-6 14,-1-2 8 1,-6 0-6-15,3 2 7 0,-4 0-10 12,-5 5 10-12,-2-2-9 14,-10 3 4-14,-3 2 0 14,-3-2-1-14,-2 3 1 13,-5 0 4-7,1 1-1-6,-3 0-3 13,-2 1 3-13,-2 2-5 14,0-2 4-14,0 3-2 14,2-1 0-14,7 0 1 13,-1 0-2-13,-1-2 3 14,-8 2-2-14,-3-1 3 13,-7 2-3-7,2-1-1-6,-3 0 0 0,1 1-1 13,2-3 2-13,0 2 0 13,2 0 4 2,0 1-4-15,2 0 0 13,1 3-1-13,-1-2 1 14,-1-1 1-14,1 0 5 0,0 1-12 13,5-4 4-8,0 1 2-5,-7 1 1 14,-5-2 5-14,-5 5-11 13,-4-2 11-13,-1 2-12 14,0-1 8-14,-6-1-5 14,4 1 3-14,6 1 0 13,2 0-1-13,3-4 1 14,-4 0 2-9,4-4 0-5,2-2 0 14,4 2-1-14,5-2-1 14,2 0 0-14,-3 0 0 13,-1-2-5-13,-8 3 5 14,-3-1-1-14,-4 1 6 14,-3 1-11-14,2 0 8 0,-5 4-6 12,3 4 3-6,-1 0 1-6,5 2 0 13,-4-2-2-13,1-1-1 14,2-4 6-14,2 0 0 14,11-3-2 0,-3-1-1-14,2 0 3 14,-9-1-5-14,-4 3 2 0,-1 1-3 13,-3-1 0-8,-1 4 3-5,1 1-2 14,-3 1 4-14,2 3-9 13,5 0 14-13,2 0-14 14,4 0 11-14,0 0-7 14,3 0 4-14,2-1-2 13,3-2 0-13,3 3 1 14,1 0 1-9,-4 0 2-5,-3 0-3 14,-2 0 3-14,3 0-3 14,-4 0 0-14,5 0 0 13,0 0-3-13,3 0 3 14,3 0 0-14,1 0 3 13,6 0-6-13,2 3 10 14,-4 5-11-14,0 4 4 5,-2 4-2-5,2-2 1 13,5 4-2-13,2-1 3 14,5 4-3-14,-4 2-1 14,0-4 8 0,-6-1-8-14,-2 3 3 14,0-4 1-14,1 0-2 0,2-2 4 12,3-1-2-6,4 0 5-6,1 1-8 14,1 0 8-14,-1 1-8 13,0 3 6-13,3-1-4 14,5 0 2-14,-2-3 0 13,3 2 2-13,1-2-6 14,-1 2 3-14,3 0 0 14,4 0 0-9,0-1 3-5,4-3-5 14,2 6 7-14,2-3-7 14,6-2 2-14,-1 4 0 0,-5-1-1 12,2 0-1-12,-6 3 0 14,1 1 4 0,0 0-3-14,-3 4 5 0,2-1-8 13,0 0 4-7,4-1-1-6,0-2 1 13,7-4-2-13,4 2 2 14,10-6 0-14,4-1 1 13,12-3 0-13,7-7-2 14,3 0 0-14,3-2 1 14,0 0-7-14,0 0 2 13,0 1-1-7,0 4-2-6,0 3 6 13,0 4 4-13,0 4-4 14,0 1 8-14,0 3-8 14,0 5 2-14,0-1 0 0,0 2 0 12,0 3 0-12,0-1 0 14,0 0 0 1,0-2-4-15,0 3 8 4,0 4-8-4,9-3 6 14,0 2-4-14,2-1 1 13,2 0 1-13,1-3 0 14,-1 0 0-14,5 2-4 14,0-2 8-14,2 3-6 13,-1 1 4-13,2 2-4 14,1 2 1-9,3 2 1-5,-1 0 0 14,3-3 0-14,-3 2 0 14,1-3 1-14,-2-2-1 13,0-4 1-13,2 0-2 14,2-2 1-14,0-1-2 14,0-3 2-14,-3-2 0 13,1-1 0-7,-3-2 0-6,2-2-5 13,-1-1 10-13,2 1-7 0,-4-1 6 13,2-2-8-13,-1 0 4 14,-1-4 0-14,0 0 2 13,4-2-2-13,2-3 0 14,4-3 0 0,0 0 2-14,3 0-1 5,1 0 3-5,4 0-2 14,-2 0-2-14,8-7 0 13,0 1 0-13,-1 2 0 14,3-2 0-14,-3 0-5 13,1 0 11-13,2 2-7 14,0 2 3-14,1-3-4 14,8 2 2-9,4-1 0-5,7-1 0 14,3 4 0-14,-1-3-2 14,-3 1 4-14,5 3-2 13,3-1 2-13,0 1-4 14,2 0 3-14,1 0-2 13,6-2 1-13,-2 0 0 14,0 1 0-14,0-2 0 5,-5-1-4-5,4-1 10 13,7 4-8-13,7-3 7 14,7 1-10-14,3 2 6 13,2 1-1-13,6 0 0 14,0 0 0-14,0 0-1 14,-4 0 2-14,0 0-2 13,-6 0 3-7,0 0-4-6,3 0 7 14,-2 0-10-14,-2-4 6 13,-1-1-1-13,-5 3 0 14,5-5 1-14,6 2-3 13,0 4 7-13,-1-3-9 14,2 1 9-14,3 0-7 14,1 1 2-9,4 0 0-5,-1 2 0 14,-2 0 0-14,-5 0-2 13,2 0 4-13,-7 0-4 14,4 0 6-14,-8 0-8 14,-3 0 7-14,1 0-4 13,0 0 2-13,3-3-1 14,-2-2 0-14,1-3 0 4,-2 3-4-4,2 2 10 14,7-2-9-14,7 5 8 14,3 0-9-14,-1 0 4 13,-4 0 0-13,-4 0-1 14,-3 3 1-14,-3 4-3 14,-6 1 7-14,-5 0-5 13,-2-3 4-7,-2 3-5-6,-1-4 3 13,5 0-1-13,3-2 0 14,-1 0 0-14,2-2 0 14,6 5 0-14,6-5-4 13,6 2 8-13,6 1-5 14,1-3 5-14,-5 0-8 13,-1 0 5-7,-3 0-2-6,-5 0 1 14,-4-3 0-14,-4-2 0 13,-1-1 3-13,-2 2-4 0,5-3 3 13,4 4-3-13,1-1 2 13,-5 0-2-13,2 1-1 14,3 2 2-14,4-2 0 14,3 3 1-9,-2-1-6-5,-5 1 11 14,-9 0-8-14,-5 0 4 14,-2 0-3-14,-5 0 1 13,1 0 0-13,-5 0 0 14,-5 4 0-14,-2 0-1 13,-1 2 3-13,-3-2-3 14,2 1 6-8,-3 2-10-6,4-1 9 13,-8-1-6-13,-1 0 2 14,-1 0 0-14,-10 0-1 13,9-2 2-13,-4 2-6 14,3-4 10-14,3 2-8 0,-3 0 9 13,-2-3-10 1,-4 1 4-8,2 1 0-6,-4 0-1 0,-2-1 1 13,-3 2-2 1,1-1 5-14,-1 0-4 0,-3-2 6 13,4 0-10-13,-5 0 7 13,-3 0-3-13,-1 0 1 14,-4 0 0-14,-4-2-1 14,2-6 3-9,-2-1-4-5,-5 0 6 14,3-1-3-14,-5 3 1 13,-1 2-4-13,0 3 2 14,0 2-1-14,-1 0-1 14,-1 0 2-14,0 0-2 13,-6 0 4-13,-2 0-7 14,-4 2 9-9,-3 0-8-5,-2 1 5 14,1-3-2-14,-3 0 2 14,0 0-1-14,0 0 0 0,0 0 1 12,0 0 4 3,0 0-4-15,0 0 2 0,0 2 1 13,0-2-8-13,0 0 2 20,0 0 1-20,0 0-3 0,0 0 1 12,0 0 2-12,0 3 2 14,0-3-6-14,0 0 11 14,0 0-11-14,0 0 9 13,0 0-4-13,0 0 0 14,0 0 0-14,0 0 0 13,7 2 0-7,-1 0-4-6,5 1 8 14,3 0-4-14,-3 1 4 13,2-4-6-13,-6 0 3 14,0 1-1-14,-5-1 0 14,-2 0 0-14,0 0-1 13,2 0 5-13,-2 0-3 14,0 0 4-9,2 0-8-5,-2 0 7 14,2 0-4-14,5 0 2 14,0-3-1-14,4-9-1 13,0 0 2-13,-5 3-4 0,4 0 5 13,-6 0-3-13,-2 4 4 13,3-2-7-13,-5 4 3 14,2-1 0-8,0 1 0-6,-2 1 1 13,0 2-6-13,0-4 10 14,0 0-7-14,2-1 5 13,0-5-6-13,4-5-3 14,-2 4 3-14,0-3 2 14,-1 1-1-14,-1 4-3 13,4-3-7-7,-2 3 9-6,4-3-13 13,1 0 12-13,-5-1-17 14,0 1 13-14,6-5-5 14,-6 5-8-14,3 0-1 13</inkml:trace>
    </iact:actionData>
  </iact:action>
  <iact:action type="add" startTime="25034">
    <iact:property name="dataType"/>
    <iact:actionData xml:id="d1">
      <inkml:trace xmlns:inkml="http://www.w3.org/2003/InkML" xml:id="stk1" contextRef="#ctx0" brushRef="#br0">7046 4850 0 0,'-9'0'0'1,"3"-1"0"13,0 1 0-13,4 0 0 14,0 0 0-9</inkml:trace>
    </iact:actionData>
  </iact:action>
  <iact:action type="add" startTime="25125">
    <iact:property name="dataType"/>
    <iact:actionData xml:id="d2">
      <inkml:trace xmlns:inkml="http://www.w3.org/2003/InkML" xml:id="stk2" contextRef="#ctx0" brushRef="#br0">7046 4850 3 0,'-25'-5'0'15,"25"5"1"-14,0-3-2 14,0 3 2-14,4 0-1 13,4 0 2-7,0 0-1-6,3-1 2 14,5-2-1-14,2-1-1 13,2 3 5-13,7-8-5 14,4 4 1-14,2-4 13 13,7-1-14-13,-1 5 5 0,3-3-2 13,3-4-7-13,1 5 7 20,6-3-4-20,-2-2 5 0,2 0 3 13,-3 2-4-13,-2 0-2 13,0 2 3-13,-3 2-4 14,1-2 5-14,-7 7-4 14,-1-2 2-14,-1 3-3 13,-2 0 0-13,2 0-1 14,6 0 1-8,1 0-2-6,5 0 5 13,6 0-4-13,-3 0 4 14,4 0-7-14,1 0 4 13,6 0-1-13,1-4 0 14,-3 0 0-14,0 0 0 14,-4-1 0-14,-2 2 1 13,-3-1-1-7,-2 2 1-6,-4-1 3 13,1 3-8-13,2-3 7 14,-2 1-3-14,3 2 0 14,1 0 1-14,-2 0-5 0,-1 0 8 12,0 0-5-12,0 0 4 14,-5 0-6-14,1 5 3 20,-6 2 0-20,-3 1 0 14,-1 2 0-14,-2-2-3 0,1-2 3 12,1 2 0-12,4-2 0 14,2-1 3-14,5 0-1 14,6-1-3-14,-4-1 1 13,1-2 0-13,-3 3 0 20,-1 0 0-20,-1 1-4 0,1 1 8 13,3-3-4-13,6 1 2 14,2 3-4-14,6-2 3 13,-1-1-2-13,7 2 1 14,0-2 0-14,-5 2 0 14,-1 1-1-14,-2-2 1 13,0 2 0-7,2-5 1-6,0-2 3 13,1 0-6-13,-4 0 4 14,-2 0-2-14,-3 0 0 14,-3 0 0-14,-4 0 2 0,-3 0-1 12,0 0 5-12,-4 0 0 14,2 0-6-14,-1 0 1 20,0 0 2-20,3 0-1 14,3 0-2-14,4 0 2 0,2 0-1 12,1 0 9-12,-4 0-10 14,2 0 2-14,-1 0 3 14,-2 0-7-14,2 0 3 13,3 0-1-13,-2 0 0 20,6 0 1-20,2 0-6 0,0 0 11 13,0 0-9-13,0 3 7 14,0-3-8-14,-5 4 5 13,5-1-2-13,-2-1 1 14,2 5 0-14,2-2 0 13,0 3 2-13,3-3-3 0,-3 2 3 20,0 0-4-20,-2 1 3 13,-4 1-2-13,-3 0 0 14,2 1 1-14,-3-3-2 13,4 1 4-13,-2-5-4 0,6-1 5 13,2 3-2-13,3-1 4 14,-1-4-8-14,1 5 3 20,-1-3 0-20,-2 3-1 13,3 3 1-13,0-4-1 14,1 4 2-14,3-4-2 0,4 2 3 13,5-2-4-13,2-2 6 13,2-2-4-13,1 0 0 14,-1 0 1-14,0 0-1 20,-5 0 1-20,4 0-5 0,-2 2 9 13,-2 2-7-13,0-2 3 13,-1 5-2-13,-1 0 1 14,3 1 0-14,2-3 0 14,5 2 0-14,4-7 0 13,4 0 0-13,0 0-1 0,3 0 2 19,4 0-2-19,5 0 3 14,3 0-2-14,2 0 0 14,-6 0 0-14,2-7 0 13,-3-2 0-13,2 1-2 0,-6 2 5 13,-3 0-3-13,-3 3 4 13,6 0-7-13,1-1 5 14,4-3-2-8,6 4 0 8,-2-2 0-14,-1-2 0 0,0 1-2 13,-2 0 1-13,-1 1 2 14,4-4-1-14,0 2 3 13,-2 0-4-13,1-4 1 14,-2 1 0-14,0 1 0 13,-3-3 1-7,-2 3-4-6,-5-1 6 14,3 0-3-14,1 5 4 13,3-5-6-13,2 1 3 14,1-1-2-14,3 0-2 0,0-2 3 12,-2-2-2-12,0 2 5 14,0 0-3-14,-9 0 1 20,-3-1-2-20,-8 4 3 14,-4 4-4-14,-1-2 3 13,-8 5-2-13,-4-1 0 0,-10 3 1 13,-5 0-4-13,-7 0 9 14,-3 0-8-14,-7 0 9 13,-1 0-10-13,-7 0 5 14,-5 0-1-8,-7 0 0-6,-3 0 0 13,-5 0-1-13,-7 0 1 14,0 0-4-14,0 0 5 13,0 0-3-13,0 0-7 14,0 0 8-14,0 0-2 14,0 0 3-14,0 0 0 0,0 0 0 19,0 0-1-19,0 0 4 13,0 0-2-13,0 0 5 0,0 0-11 13,0 0 7-13,0 0-2 14,0 0 2-14,0 0-1 13,0 0 3-13,0 0-2 14,0 0 4-14,0 0-5 14,0 0 6-9,0 0-4-5,0 0 1 14,0 0-2-14,0 0 1 13,0 0-3-13,0 0 3 14,0 0-5-14,0 0 6 14,0 0-5-14,0 0 7 13,0 0-9-13,0 0 6 14,0 0-3-9,0 0 1-5,0 0-1 14,0 0 0-14,0 0 2 14,0 0-4-14,0 0 8 13,0 0-12-13,0 0 7 0,0 0-2 13,0 0 1-13,0 0 0 13,0 0-1-13,0 0 2 14,0 0-1-8,0 0 2 8,0 0 5-14,0 0-4 0,0 0-1 13,0 0-1-13,0 0-1 13,0 0 3-13,-3 0-3 14,3 0 0-14,0 0 3 14,0 0-4-14,0 0 6 13,0 0-9-7,0 0 6-6,0 0-4 14,0 0 2-14,0 0 0 13,0 0 0-13,0 0 0 14,0 0-3-14,0 0 8 13,0 0-9-13,0 0 8 14,0 0-6-14,0 0 3 14,0 0-2-9,0 0 1-5,0 0 0 14,0 0-1-14,0 0 4 13,0 0-1-13,0 0 1 14,0 0-5-14,0 0 4 0,0 0-4 13,0 0 3-13,0 0-1 13,0 0 0-13,0 0 1 14,0 0-6-9,0 0 11 10,0 0-8-15,0 0 8 0,0 0-12 13,0 0 7-13,0 0-1 13,0 0 0-13,0 1 0 14,0-1-2-14,0 0 7 14,0 0-8-14,0 0 9 13,0 0-12-7,0 0 7-6,0 0-2 13,0 0-1-13,0 0 2 14,0 0-1-14,0 0 2 14,0 0-6-14,0 0 10 13,0 0-3-13,0 0 2 14,0 0-8-14,0 0 4 14,0 0 0-9,0 0-3-5,0 0 1 14,0 0 1-14,0 0 2 13,0 0-2-13,0 0 7 14,0 0-11-14,0 0 8 0,0 0-4 13,0 0 1-13,0 0 0 13,-2 0 0-13,2 0 0 14,0 0-7-9,0 0 14-5,0 0-11 14,0 0 8-14,0 0-8 14,0 0 5-14,0 0-1 13,0 0 0-13,0 0 0 14,0 0-3-14,0 2 7 13,0-2-5-13,0 0 6 14,0 0-10-8,0 0 8-6,0 0-5 13,0 0 2-13,0 2 0 14,0-2 0-14,0 0 0 14,0 0-5-14,0 0 10 13,-2 2-7-13,-2 0 7 0,-2-2-10 13,4 5 6-13,0-5-1 20,2 1 0-20,0-1 0 14,-2 0-3-14,2 0 7 0,0 0-4 12,-2 0 5-12,2 2-10 14,-2-2 8-14,2 0-6 13,0 0 3-13,0 0 0 14,0 0 0-14,0 0 2 14,0 0-7-9,0 0 10-5,0 0-8 14,-3 0 8-14,3 0-9 13,0 0 4-13,0 0 0 14,0 0 0-14,0 0 0 14,0 0-2-14,0 0 7 13,0 0-6-13,0 0 9 14,0 0-15-9,0 0 10-5,0 0-5 14,0 0 3-14,0 2-1 14,0-2 0-14,0 0 1 13,0 0-5-13,0 0 8 14,0 0-6-14,0 0 8 0,0 0-10 13,0 0 6-13,0 0-4 13,0 0 2-7,0 0 0-6,0 0-3 13,0 0 8-13,0 0-5 14,0 0 5-14,0 0-8 14,0 0 5-14,0 0-4 13,0 0 2-13,0 0 0 14,0 0 0-14,0 0 1 14,0 0-7-9,0 0 12-5,0 0-8 14,0 0 5-14,0 0-5 13,0 0 3-13,0 0-2 14,0 0 1-14,0 0 0 14,0 0-4-14,0 0 8 13,0 0-6-13,0 0 10 14,0 0-15-9,0 0 9-5,0 0-4 14,0 0 2-14,0 0 0 14,0 0 0-14,0 0 0 0,0 0-5 12,0 0 10-12,0 0-9 14,0 0 8-14,0 0-7 13,0 0 5-13,0 0-2 14,0 0 0-8,0 0 0-6,0 0-2 13,0 0 7-13,0 0-5 14,0 0 8-14,0 0-15 13,0 0 10-13,0 0-6 14,0 0 3-14,0 0 0 14,0 0 0-14,0 0 1 13,0 0-4-7,0 0 6-6,0 0-4 14,0 0 6-14,0 0-10 13,0 0 6-13,0 0-2 14,0 0 1-14,0 0 0 13,0 0-3-13,0 0 9 0,0 0-11 13,0 0 12-13,0 0-14 20,0 0 9-20,0 0-4 0,0 0 2 13,0 0 0-13,0 0 0 13,0 0 1-13,0 0-2 14,0 0 3-14,0 0-2 14,0 0 4-14,0 0-8 13,0 0 5-13,0 0-2 14,0 0 1-9,0 0 0-5,0 0-3 14,0 0 9-14,0 0-6 14,0 0 4-14,0 0-6 13,0 0 6-13,0 0-6 14,0 0 2-14,0 0 0 14,0 0 0-14,0 0 0 13,0 0-2-7,0 0 4-6,0 0 1 13,0 0 4-13,0 0-7 14,0 0 0-14,0 0 3 0,0 0-3 13,0 0 1-13,0 0-2 13,0 0 6-13,0 0-6 14,0 0 6-14,0 0-10 20,0 0 6-20,0 0-2 0,0 0 1 13,0 0 0-13,0 0-1 13,0 0 2-13,0 0-4 14,0 0 6-14,0 0-6 14,0 0 7-14,0 0-8 13,0 0 4-13,0 0 0 14,0 0-1-9,0 0 1-5,0 0-4 14,0 0 9-14,0 0-6 14,0 0 7-14,0 0-11 13,0 0 7-13,0 0-4 14,0 0 2-14,0 0 0 13,0 0 0-13,0 0 2 0,0 0-6 20,0 0 8-20,0 0-7 0,0 0 7 12,0 0-7 3,0 0 3-15,0 0 0 0,0 0 0 12,0 0 0-12,0 0-3 14,0 0 8-14,0 0-8 14,0 0 10-14,0 0-13 13,0 0 8-7,0 0-4-6,0 0 2 14,0 0 0-14,0 0 0 13,0 0 2-13,0 0-4 14,0 0 4-14,0 0-4 13,0 0 7-13,0 0-8 14,0 0 4-14,0 0-1 14,0 0 0-9,0 0-1-5,0 0-3 14,0 0 8-14,0 0-8 13,0 0 10-13,0 0-11 14,0 0 6-14,0 0-1 14,0 0 0-14,0 0 0 13,0 0-1-13,0 0 2 0,0 0-2 19,0 0 2-19,0 0-2 0,0 0 5 13,0 0-7-13,0 0 3 14,0 0 0-14,0 0 0 13,0 0 2-13,0 0-7 14,0 0 10-14,0 0-9 14,0 0 9-14,0 0-10 13,0 0 5-7,0 0-1-6,0 0 1 13,0 0 0-13,0 0-2 14,0 0-1-14,0 0-3 14,0 0 3-14,0 0 0 13,0 0-15-13,0 0-3 14,0 7-27-14,0 2 4 13,0 3-8-7</inkml:trace>
    </iact:actionData>
  </iact:action>
  <iact:action type="add" startTime="31268">
    <iact:property name="dataType"/>
    <iact:actionData xml:id="d3">
      <inkml:trace xmlns:inkml="http://www.w3.org/2003/InkML" xml:id="stk3" contextRef="#ctx0" brushRef="#br0">20269 4489 9 0,'0'0'30'1,"0"-19"0"13,16-12-29-7,4-1 2-6,0-4 1 13,-2-2 2-13,2-4-3 14,3-2 0-14,-2-3 0 14,0 6 0-14,-1 3 6 13,-5 4-1-13,1 2 1 14,-3 9-6-14,-6 7 6 13,-5 6-8-7,-2 8 9-6,0 2-10 14,0 0-1-14,0 0-10 13,0 0-3-13,-9 16 1 0,-6 9 13 13,-5 4 1 1,3 2 2-14,0 1-1 0,1 2 4 13,3-2-10-13,1 3 5 14,2-2-1-9,3 1 0-5,1-2 0 14,-2-2-2-14,6-4 7 14,0-2-9-14,2-2 10 13,0-3-12-13,0-2 10 14,0-3-8-14,0-4 4 13,0 0 0-13,0-5 0 14,0-3-6-8,0-2 4-6,0 0 4 13,6 0 12-13,2-12-11 14,5-12 0-14,3-7-2 14,1-2-1-14,1-6 0 13,0 1 0-13,0-2-3 14,-7-2 6-14,3 3 6 13,-6 3-9-7,-1 8 15-6,-5 8-14 14,-2 10 8-14,0 7-8 13,0 3-1-13,0 0-6 0,-7 0-15 13,-10 24 17 1,-10 11 4-14,-4 3 1 0,2 5 3 13,-2 3-8-13,8-4 3 20,5 0 1-20,3-6 0 14,6-5 0-14,-2-6-5 0,6-4 10 12,1-5-7-12,2-8 8 14,2-2-10-14,0-4 6 14,-2-2-2-14,2 0 2 13,0 0 0-13,0 0-2 14,0 0 5-9,0 0-9-5,0 0 9 14,0 2-10-14,0 2-1 14,0 0 0-14,0 5-9 13,10-4-28-13,9-3-26 14</inkml:trace>
    </iact:actionData>
  </iact:action>
  <iact:action type="add" startTime="33608">
    <iact:property name="dataType"/>
    <iact:actionData xml:id="d4">
      <inkml:trace xmlns:inkml="http://www.w3.org/2003/InkML" xml:id="stk4" contextRef="#ctx0" brushRef="#br0">8314 5773 1 0,'-4'-3'12'1,"0"3"-9"0,2-3 6 12,2 3-8-12,0 0 3 14,0 0-3-14,0 0-2 13,0 0 0-13,0 0-3 14,0 0 2-14,0 0-8 14,0 0 7-9,0 0-7-5,13 0 10 14,9 0 0-14,7 0 5 13,7 0-1-13,6 3 3 14,3-3-5-14,5 0 0 14,-2 0 3-14,3 0-4 13,2 0 8-13,-2 0-6 14,3 0 1-9,4 0 1-5,2 0-5 14,5 3 1-14,-1-3 1 14,5 2 0-14,1-2 0 13,-3 0 2-13,-1 0-1 14,-3 0-3-14,-1 0 5 0,5 0-4 13,3 0 1-13,3 0-1 13,0 0-1-7,-1 0 1 8,-3 0-3-14,-5 0 6 0,3 2-7 13,3-2 8-13,3 0-10 14,7 0 8-14,2-12-3 13,3 2 2-13,-4 2-2 14,-6 2 0-14,-1 3 1 14,-3 3-3-9,-6 0 4-5,1 0-3 14,-3 0 3-14,-3 0-3 13,3 5 1-13,-8 2-1 14,-1 1 1-14,0 1 0 14,-3-1-2-14,2-2 5 13,5 0-4-13,0-2 5 14,4 1-7-9,5-2 6-5,3 1-3 14,3 0 0-14,6 0-2 0,0 1 1 13,8-4 2 1,2-1-2-14,1 0 4 14,-1 0-5-14,-2 0 4 0,-4 0-4 12,-1 0 2-12,0 0 0 14,1 0 0-8,-1 0 3-6,3 0-6 13,-3 0 7-13,1 0-4 14,1 0 5-14,-3 0-4 14,8 0 0-14,2-4-1 13,1-2 0-13,3 2 0 14,-3 0 0-14,-1-6 2 13,5 0 0-7,1-4-2-6,-2 2 0 14,-1 4 2-14,-9 1-3 13,-3 7 2-13,-2-5-1 14,1 5 0-14,0-4 0 13,2 4-2-13,2-3 6 14,0 1-4-14,-1 0 5 0,-1-1-7 13,-3-1 3-8,7 1-2 10,-7 2 1-15,1 1 0 0,-6 0 0 12,-3 0 0-12,-1 0-3 14,0 0 6-14,7 0-6 14,5 0 8-14,6 0-7 13,1 0 2-13,-3-7 0 14,-1 2 0-9,-1 3 1-5,-3 0-2 14,1 2 4-14,-3 0-3 14,0 0 4-14,-4 0-8 13,-2 2 6-13,1 4-4 14,1-2 2-14,4-2 0 14,3-2-1-14,4 0 2 13,-2 0 1-7,0 0-1-6,-6 0-2 13,6 0 4-13,2-9-4 14,5 0 1-14,1 0 0 14,-1 2 0-14,-3 3-1 13,-4-1-3-13,-6 3 8 14,0 1-4-14,-6-1 3 0,3-2-5 12,-5 4 3-6,1-3-1-6,-3 3 1 14,2 0-1-14,1 0 0 13,3 0 1-13,8 0-1 14,-1 0 2-14,1 0-2 14,-1 0 2-14,1 0-4 13,1 0 2-13,3-4 0 14,4 0 0-9,3-1 0-5,0 0-5 14,-3 5 10-14,-4 0-8 14,-2 0 8-14,-7 0-10 13,-2 0 6-13,2 0-2 14,-3 0 2-14,0 0-1 13,-2 6 0-13,-2-2 0 14,3 3 0-8,11-1 2-6,-1-2-2 13,10-1 2-13,2 2-3 14,-3-1 1-14,5-2 0 0,0-2 0 13,3 0-1 1,3 0-4-14,-4 0 10 0,-4 0-7 13,-1 0 6-13,-9 0-8 13,3 0 4-7,-4 3 0-6,0 2 0 14,-2-1 2-14,-6-4-4 13,4 0 4-13,-6 0 0 14,1 0-1-14,-5 0 4 13,-4 0-3-13,-2 0-3 14,-14 0 2-14,-2 0 2 14,-7 0-3-9,-6 0 2-5,-7 0-2 14,-4 0 4-14,-7 0-4 13,-7 0 4-13,-3 0-6 14,0 0 3-14,-6 0-1 14,0 0 1-14,-2 0 2 0,0 0 4 12,0 0-4-12,0 0 15 20,0 0-8-20,0 0 13 0,0 0-18 13,0 0 10 2,0 0-6-15,0 0 1 0,0 0-10 12,0 0 5-12,0 0-10 14,0 0 10-14,0 0-7 14,0 0 7-14,0 0-8 13,0 0 4-7,0 2-2-6,0-2 0 13,0 0 0-13,0 0 1 14,0 0-2-14,0 0-2 14,0 0 8-14,0 0-8 13,0 0 7-13,0 0-6 14,0 0 4-14,0 0-1 14,0 0 0-9,0 0-1-5,0 1-4 14,0-1 10-14,0 0-8 13,0 0 9-13,0 0-12 0,0 0 9 13,0 0-4 2,0 0 1-15,0 0 0 0,0 0 0 12,0 0-2-12,0 0-2 20,0 0 8-20,0 0-8 0,0 0 5 13,0 0-4-13,-2 3 1 14,2-3 1-14,0 0 0 13,0 0 2-13,-2 0-5 14,2 0 9-14,0 0-3 14,0 0 4-14,0 0-6 13,0 0 2-7,0 0-2-6,0 0 0 13,0 0 0-13,0 0 0 14,0 0 1-14,0 0-2 14,0 0 2-14,0 0-1 13,0 0 4-13,0 0-7 14,0 0 3-14,0 0 0 13,0 0 0-7,0 0 2-6,0 0-8 14,0 0 12-14,0 0-8 13,0 0 8-13,0 0-12 0,0 0 8 13,0 0-2-13,0 0 1 13,0 0 1-13,0 2-2 14,0-2 1-14,0 0-5 14,0 0 8-9,0 0-8-5,0 0 5 14,0 0-4-14,0 0 3 14,0 0-1-14,0 0 0 13,0 0 2-13,0 0-6 14,0 0 10-14,0 0-6 13,0 0 3-13,0 0-4 14,0 0-2-8,0 0 3-6,0 0-4 13,-2 0-1-13,2 0-1 14,-8 2-12-14,-1 3 7 13,1 2-2-13,-4-1-11 14,-3-1-16-14,-3-1-6 14</inkml:trace>
    </iact:actionData>
  </iact:action>
  <iact:action type="add" startTime="37080">
    <iact:property name="dataType"/>
    <iact:actionData xml:id="d5">
      <inkml:trace xmlns:inkml="http://www.w3.org/2003/InkML" xml:id="stk5" contextRef="#ctx0" brushRef="#br0">7862 6967 0 0,'22'0'1'1,"0"-3"5"0,5-1-4 12,6-3 2-6,10 2-3-6,1-3 5 13,6 0-1-13,5 0-2 14,-1 0 2-14,5 1-3 14,7 2-2-14,3 1 2 13,2-1-4-13,5 2 2 14,1-1 0-14,-2 2 0 14,0-1 1-9,1 3-2-5,-3 0 2 14,6-1 1-14,0-1 1 13,4 0-2-13,0-1 0 14,-3 2 3-14,-2 1-4 14,-2 0 1-14,4 0 1 13,7 0-1-13,4 0 4 14,3 0-4-9,-3 0 0-5,-2 0 3 14,1 6-5-14,-1-3 1 14,2 2 0-14,7-1 0 13,-2-1 1-13,1-3 5 14,3 0-5-14,-3 0 12 0,1 0-10 13,0 0 4-13,-9 0-6 13,-4 0 0-7,-2 0-1-6,-6 0 1 13,8 0-1 2,5 0 4-15,3-3-3 14,6-3 0-14,-1 0 2 0,4 0 0 12,8 0-3-12,-2-2 1 14,6 0 3-14,2 0-3 13,-4 0 3-7,-5 1-7-6,-2 3 8 14,-9 1-6-14,-3 1 7 13,-6 2-11-13,-3 0 5 14,3 0 0-14,2 0 0 13,9 0 1-13,1 0-2 14,5 0 3-14,4-3-3 14,5 1 5-9,5 1-7-5,0-3 6 14,1 4-6-14,-5-3 3 13,-6 3 0-13,0 0 0 14,1 0 0-14,-7 0-3 14,3 0 8-14,0 0-7 0,-5 0 7 12,12 0-10-12,-3 0 7 14,4 0-2-9,8 0 0-5,1-2 0 14,5 0 0 1,3-1 1-15,-1 3-4 13,-4-2 6-13,-2 2-4 0,-3 0 3 13,-4 0-4-13,-7 0 3 14,-6 0-2-14,-1 2 1 13,6 8 0-7,0 0-4-6,4-2 10 13,0-2-11-13,3 0 9 14,3 0-8-14,5-3 4 14,2 0 0-14,-5-1 0 13,-2 0 0-13,-4 0-1 0,0-2 2 13,-2 2-1 2,-8-2 1-10,0 0 1-5,-3 0 0 14,2 0-4-14,0 0 4 13,1 0-3-13,-6 0 1 0,-5 0 0 13,1 0-6 2,-3 0 12-15,1 0-10 0,-5 0 9 12,-7 0-10-12,-6 1 6 14,-12 1-1-9,-4-2 0-5,-11 0 0 14,-3 0 0-14,-8 0 3 14,-5 0 0-14,1 0-2 13,-10 0 3-13,0 2-2 14,-3 1-4-14,-4-1 2 13,-5 2 0-13,2 0 0 14,-3 0 0-8,-3-3-5-6,-3 2 10 13,-1-1-10-13,-2-2 11 14,0 2-9-14,0-2 6 0,0 0-3 12,0 2 0-12,0-2 1 14,0 0-1-14,0 0 2 14,0 0-2-14,0 0 0 13,0 0 3-7,0 0 1-6,0 0-3 14,0 0 2-14,0 0 3 13,0 0 0-13,0 0-3 14,0 0 4-14,0 0-6 13,0 0 4-13,0 0 2 14,0 0-11-14,0 0 8 14,0 0-4-9,0 0 1-5,0 0 2 14,0 0-1-14,0 0 1 13,0 0 4-13,0 0-7 14,0 0 3-14,0 0 0 14,0 0-4-14,0 0 3 0,0 0 0 12,0 0-2-12,0 0 2 20,0 0-3-20,0 0 5 14,0 0-2-14,0 0 2 14,0 0-7-14,3 0 4 0,-3 0-2 12,0 0 1-12,0 0 0 14,0 0 0-14,0 0-1 14,0 0-1-14,0 0 4 13,0 0-2-7,0 0 3-6,0 0-6 13,0 0 4-13,0 0-1 14,0 0 0-14,0 0 0 14,2 0-1-14,0 0 5 13,-2 0 0-13,0 0 1 14,0 0-4-14,0 0 0 13,0 0 3-7,0 0-3-6,0 0 0 14,-2-9-1-14,-8 1-2 13,2 1 0-13,1 0 4 14,3 4-2-14,0-3 4 14,-2 3-7-14,4 0 3 0,0-1 0 12,0 2 0-12,-2-2 1 20,1 4-5-20,1-2 10 0,0 2-10 13,2 0 11-13,-2 0-13 14,2 0 6-14,0 0-1 13,0 0-1-13,0 0 0 14,0 0 1-14,0 0-6 13,0 0 6-13,0 0-7 14,0 0 5-8,0 0-18-6,0 2 11 13,0 14-9-13,0 2-32 14,0 0-51-14</inkml:trace>
    </iact:actionData>
  </iact:action>
  <iact:action type="add" startTime="47830">
    <iact:property name="dataType"/>
    <iact:actionData xml:id="d6">
      <inkml:trace xmlns:inkml="http://www.w3.org/2003/InkML" xml:id="stk6" contextRef="#ctx0" brushRef="#br0">21642 6346 3 0,'-16'0'3'15,"1"0"-3"-8,1 0 0-6,-1 0-2 13,-1 0 2-13,1 0 1 14,-1 0-1-14,3 0 0 14,2 0 0-14,2 0 2 13,2 0 1-13,3 0-3 14,0 0 4-14,-1 0-2 13,-2 0-4-8,0 0 4-5,3 0-2 14,0 0 0-14,1 0 0 14,3 0 3-14,0 0 2 13,0 0 15-13,16-1-17 14,42-6 2-14,31-1-1 14,27-1 0-14,11 0-4 13,11 1 1-7,10 2-4-6,12-1 2 13,18-4 0-13,20-3 2 14,14-3-2-14,14-8 6 14,3 1-6-14,-6-5 3 13,-2 0-2-13,-3 0 4 14,3 2-2-14,2 3 3 14,-5 3-3-9,-8 8-4-5,-12 9 5 0,-20 4-6 13,-22 0 3-13,-21 0 0 13,-15 0 1-13,-11 0 0 14,-8 4-2 1,-8 0 6-15,-15 2-4 13,-16-1 0-13,-10 2 1 0,-17-2 3 13,-8 0-6-8,-11-3 1-5,-12 0 0 14,-4-2 0-14,0 0 1 14,0 2 1-14,0-2-2 13,0 0 12-13,0 0-10 14,0 0 0-14,0 1-1 14,0-1-2-14,0 0 0 0,0 0-2 19,0 0 1-19,0 0-12 13,0 3 2-13,0 2-23 14,0 6 20-14</inkml:trace>
    </iact:actionData>
  </iact:action>
  <iact:action type="add" startTime="48691">
    <iact:property name="dataType"/>
    <iact:actionData xml:id="d7">
      <inkml:trace xmlns:inkml="http://www.w3.org/2003/InkML" xml:id="stk7" contextRef="#ctx0" brushRef="#br0">25704 5622 5 0,'-9'-7'1'1,"2"5"7"13,5-1 4-13,0 3-12 14,2 0 0-14,0 0-3 13,0 0 2-7,0 3-11-6,8 13 9 14,19 1 5-14,12 3-2 13,16 1 3-13,21-1 1 14,13-5-1-14,11-2 0 13,12-7 4-13,-1-6-7 14,5 0 2-14,-2 0 0 14,-4 0-4-9,-8-3 4-5,-7 3-2 14,-10 0 2-14,-16 0 0 13,-11 0-4-13,-16 7 5 14,-7 5-5-14,-6 1 4 14,-10-2-4-14,-1 1 1 13,-5-4 1-13,-1 0-4 14,-8-1 4-14,1-6-1 5,-3 1 0-5,-2 0 1 13,0-2 0-13,0 0 12 14,0 0-8-14,0 0 13 13,0 0-4-13,0 0-8 14,0 0-5-14,-2-5-5 14,-5-2 1 0,-3 1 8-14,0-1-3 5,1 4 2-5,3-1-6 13,0 2 1-13,-2 2-2 14,-7 0 1-14,-17 0 3 14,-11 0-1-14,-10 12 2 13,-10 6 1-13,-8 7 0 14,-14 2-4-14,-10 7 6 14,-10 9-8-9,-6 3 6-5,1 3-2 14,6 6 0-14,10-1-2 0,13 2 0 12,8-1 4 3,11 3-2-15,6 0 4 0,2 0-8 13,7-3 6-13,7-2-3 13,5-7 1-13,8-4 0 14,2-3-1-9,4-6 3-5,0-3-2 14,1-6 0-14,5-3 0 14,3-8 4-14,3-4-5 13,5-6 3-13,2-1-2 14,2-2 1-14,0 0 1 13,0 0 12-13,0 0-8 14,0 0 16-8,0 0-17-6,0 0 1 13,0 0-6-13,0 0-5 14,0 0-1-14,0 0-7 14,0-2-20-14</inkml:trace>
    </iact:actionData>
  </iact:action>
  <iact:action type="add" startTime="52496">
    <iact:property name="dataType"/>
    <iact:actionData xml:id="d8">
      <inkml:trace xmlns:inkml="http://www.w3.org/2003/InkML" xml:id="stk8" contextRef="#ctx0" brushRef="#br0">21705 6972 6 0,'0'-7'13'15,"0"-17"-2"-14,8-13-11 14,28-9 0-14,15-10 1 13,12-11-1-13,9-9 0 14,14-2 2-8,17-4-2-6,13 1 2 13,11 5-4-13,9-2 2 14,0 5 0-14,-3 4 0 13,-6 4 0-13,-15 7-2 14,-16 8 2-14,-18 10-3 14,-18 8 8-14,-24 14-5 20,-21 13 6-20,-15 5-2 0,0 0 3 12,0 0-3-12,0 0-1 0,-13 0-3 13,-10 5 0-13,-3 10 3 14,-8 4-11 0,-1 8 14-14,-7 2-12 0,-5 7 8 13,-5 7-4-13,-1 1 1 14,2 4 1-9,3 3 0 10,0 0-2-15,1 2 0 13,0 2 4-13,0 4-2 14,1 1 7-14,3 4-12 0,5 4 6 13,3-6-2-13,8-3 1 13,2-9 0-13,8-9-1 14,3-2 3-9,3-11-9-5,7-8 12 14,2-8-10-14,2-6 1 14,0-4 1-14,0-2 1 13,0 0 2-13,8-2 3 14,34-31 3-14,21-17 3 14,26-22-6-14,14-9 1 13,10-10-1-7,5 1-6-6,1 4 6 13,-3 5-6-13,-2 3 4 14,-8 1-1-14,-5 5 0 14,-5 6 2-14,-7 8-3 0,-9 11 5 12,-11 6-5-12,-6 11 3 14,-13 8-3-14,-11 10 1 13,-17 8 0-7,-13 4 0-6,-9 0-5 14,0 0 5-14,0 0-11 13,0 0 9-13,0 10-12 14,-12 6 12-14,-5 5 2 14,-10 6 0-14,0 5 0 13,-8 8 2-13,-8 6-2 14,-3 8 1-9,-8 4 0-5,7 5 4 14,5 1-8-14,2 0 7 14,9 2-6-14,2-4 2 13,6 1 0-13,5-1 0 14,7-8 0-14,7-10-4 13,4-8 8-13,0-12-10 14,0-8 6-14,0-10-2 5,8-6 2-5,17-4 0 13,15-32 8-13,16-18-5 14,18-12-3 0,12-4 4-14,17-3-3 14,13 1 2-14,3 3-6 0,3-6 3 13,-7-1-1-13,-3 0 0 13,-4 2-1-7,-15 9 2-6,-15 11 0 13,-16 14-2-13,-19 10 4 14,-18 10 0 1,-13 9 1-15,-7 6-5 0,-5 5 2 12,0 0 0-12,0 0-6 14,0 0 1-14,-9 0 4 14,-7 0 2-9,-9 5-3-5,-12 14 4 14,-5 5-6-14,-8 5 8 13,0 6-6-13,-2 4 5 14,-2 0-4-14,1 5 1 14,4 0 0-14,4 0-2 13,8 1 5-13,1 1-5 14,5 0 7-14,4-4-9 4,0 1 5-4,5-7-2 14,6-4 1-14,5-6-1 14,2-11 1-14,9-1-3 13,0-5 1-13,0-8 2 14,0 2-3-14,0-3 1 14,16 0 2-14,22-24 7 13,22-11-2-7,17-9-5-6,18-3 0 13,9-2-1-13,1-1 5 14,-2-1-8-14,-3 0 6 14,-9 3-5 0,1 4 2-14,-5 5 1 0,-5 3 0 13,-4 9 0-13,-6 2-2 14,-5 4 5-9,-9 6-4-5,-8 4 4 14,-9 6-5-14,-12 5 2 0,-10 0 0 12,-9 2-7-12,-8 15-2 14,-2 10 6 1,-4 1-2-15,-17 0 2 13,-3 2 6-13,1-2-3 14,4-2 6-14,3-1-10 4,3-2 6-4,-1 2-4 14,3 1 2-14,-2-1 0 14,-3-1 0-14,3 1 3 13,-1-4-4-13,3 0 5 14,5-3-7-14,-4-4 3 13,2 0-1-13,-1-2-2 14,-1-6 3-8,6 1 0-6,0-7 1 13,2 0 2-13,-1 0 3 14,1-13-6-14,2-13 7 14,0-4-9 0,0-8 3-14,0-5-1 0,0 2 0 13,0-6 0-13,7-1-1 0,-3 0 3 12,0 0-1-6,-1 0 3-6,-3-4-6 14,0 0 6-14,0 0-5 13,-7 0 2-13,-14 5 0 14,-8 3-1-14,-8 3 3 13,-9 4-9-13,-8 5 12 14,-6 8-14-14,-3 8 13 14,-1 6-8-9,-3 8 4-5,1 2-2 14,-6 0-1-14,-2 10 2 13,-6 18-2-13,-12 9 4 14,-1 6-2-14,-3 8 4 14,1-2-8-14,-9 4 7 13,-2 1-6-13,-4-2 5 14,2 0-4-9,4-2 2-5,11 2 0 14,2 1-2-14,8 0 4 14,3-2-2-14,6 2 4 13,10-7-4-13,5 1 1 14,7 2-2-14,4-2 1 0,1 8 0 13,10 1 0 1,8 2 0-14,9-6-1 5,8-6 2-5,10-6-2 13,2-6-5-13,0-4 5 14,23-4 0-14,12-1-1 14,13-6 2-14,9-5 0 13,10-1 2-13,6-1 0 14,6-2 1 0,0-2-3-14,2-3 0 5,-3-2 0-5,2-3 0 14,1 0 0-14,8 0 0 13,7-16 0-13,6-5 0 14,7-4 8-14,8-4-5 14,3-3-2-14,5 2 3 13,-5 6-3-13,-16 8-1 14,-19 8-1-9,-25 8-1-5,-22 0-4 0,-15 0 3 13,-15 2 0 2,-6 7 1-15,-2 4-9 0,0 6 7 12,-12 2 3-12,-15 7 1 14,-7 2 2-14,-3 2-2 13,0-1 0 2,6-8 4-15,9 0-4 5,9-5 5-5,4-4-10 13,5-4 6-13,4-6-2 14,0-2-4-14,0-2-1 13,8 0 5-13,28 0 1 14,17 0 8-14,16-20-7 14,8-6 1-14,2-9 4 13,2-4-10-7,-1-12 8-6,-4-5-4 13,-4-4 0-13,-4-2 0 14,-3 8 0-14,-7 8 3 14,-6 16-1-14,-17 9 1 13,-10 12-6-13,-17 3 1 14,-8 6-3-14,0 0-3 0,0 0-1 19,-4 0 4-19,-10 4 5 0,1 2 3 13,3-1 1-13,2 2-4 13,6-5 3-13,2-2-5 14,0 0 2-14,0 0 0 14,0 0-2-14,0 0 1 13,0 0-1-13,10 0 4 14,7 0 12-9,3 0-13-5,7-13 5 14,2-1-3-14,2-4-3 14,7 3 0-14,-3-3 0 13,7-3 0-13,8 3-2 14,3-4-3-14,8 0 10 14,1 2-10-14,-4 0 9 13,2 2-8-7,-4 1 6-6,-3 0-2 13,-6 0 0-13,-7 0 0 14,-2 1-2-14,-7 2 6 14,-4 0-4-14,-7 2 5 13,-7 3-7-13,-3 4 5 0,-8 1-3 13,-2 2 1-13,0 2-1 13,0 0-2-7,-12 0-3-6,-19 0 1 14,-9 2 8-14,-8 10-5 13,3 0 5-13,7-3-7 14,7 0 4-14,10-4-2 13,8 4-1-13,6-1-12 14</inkml:trace>
    </iact:actionData>
  </iact:action>
  <iact:action type="add" startTime="64132">
    <iact:property name="dataType"/>
    <iact:actionData xml:id="d9">
      <inkml:trace xmlns:inkml="http://www.w3.org/2003/InkML" xml:id="stk9" contextRef="#ctx0" brushRef="#br0">11172 8041 0 0,'42'0'3'15,"3"0"-5"-14,1 0 6 14,4 0-6-14,1 0 4 13,3 0-1-13,-5 0-1 14,-2 0 0-8,-5 0 1-6,-2-4 1 13,0-1 2-13,0 4 0 14,-2-5-5-14,0 1 1 13,-2 0 0-13,-5 3 0 14,0-3 1-14,-6 4-4 0,1 0 7 13,-1-5-4-13,1 6 4 20,3-1-8-20,5 1 5 0,-1 0-2 13,0 0 1-13,1 0 0 13,2 0 0-13,4 0 1 14,0 0-4 0,3 0 6-14,-1 0-4 14,5 0 5-14,-3 0-8 14,3 0 5-14,-2 0-2 4,0 0 1-4,-5 4 0 14,-5-1-1-14,1-2 3 13,-1-1-3-13,-1 0 5 14,2 1-8-14,-3 2 6 14,0 1-3-14,1-2 2 13,1 1-1-13,1 2 0 14,5 1 0-8,-2 0 0-6,3-2 2 13,6 2-2-13,-2 0 3 14,10-2-6 0,2 0 6-14,2-1-4 0,2-3 1 13,-1 0 0-13,1 0-2 14,0 0 5-14,10 0-3 13,8 0 5-13,17-3-9 5,5-3 8-5,0-2-5 13,-3 2 1-13,-15 2 0 14,-10 2 0-14,-7-1 0 14,-5 2 1-14,-2-3 0 13,0-3 1 2,-2 0 3-15,-4 1-7 0,-3-1 4 13,-6 4-2-8,1-4 0-5,3 3 0 14,3 3-3-14,3-3 7 13,5 2-5-13,-2-3 6 14,0 2-9-14,-2-1 7 14,-6-2-3-14,0-2 0 13,0 2 1-13,-3-1-1 14,-1-1 1-9,8 3-2-5,4-1 3 14,11-1-3-14,7 1 5 14,-3 2-8-14,-4 3 3 0,-9 1 1 12,-4 0-2 3,-4 0 0-15,-6 0 0 14,-3 1 4-14,-3 3-5 13,-7 2 9-13,0 1-11 5,-4-1 7-5,3-2-3 13,-1 0 1-13,2 0 0 14,-2-3 0-14,-2 4 1 14,0-3-2-14,0 0 2 13,-4-2 1-13,0 0 1 14,-6 0-5-14,-3 0 4 13,-3 0-2-7,-3 0 0-6,-6 0 0 14,-2 0-3-14,-2 0 7 13,0 0 0-13,0 0-3 14,0 0 10-14,0 0-11 13,0 0 6-13,0 0-4 0,0 0 2 13,0 0-4-13,0 0 1 20,0 0 5-20,0 0 0 0,0 0 3 13,0 0-5-13,0 0-4 14,0 0 0-14,0 0 1 13,0 0-1-13,0 0 1 14,0 0-3-14,0 0 7 13,0 0-10-13,0 0-4 14,0 0 6-8,-13 0-2-6,-5 0 5 13,-4 0 0-13,-3 0 0 14,-4 0 0-14,0 0 0 13,-2 0 3-13,-3 0-1 14,-3 0 0-14,-5 0 1 14,-10 0-6-14,-8-2 3 13,-7 2 0-7,-7 0 0-6,-3 0 0 13,-10 0-3-13,-5 0 7 14,-8 0-8-14,-5 0 8 14,1 0-9-14,-2 0 5 13,4 2 0-13,4 3 0 0,3-2 1 13,3 1-1-13,7-3 2 20,5-1-2-20,-1 0 0 0,-1 0 4 13,-9 0-1-13,-8 0-4 13,-5 0 1-13,-3-4 0 14,-2 0 0-14,-5 0 1 14,3 3-4-14,-1-1 6 13,2 0-4-13,6-3 7 14,1 1-7-9,5-1 2-5,7-3-2 14,1 1-3-14,11 2 4 14,7-2 0-14,-3 2 0 13,-4 3-2-13,0-3 4 14,-9 5-4-14,1 0 8 14,0 0-11-14,0 0 6 13,2 0-2-7,0 0 1-6,1 0-2 0,0 3-1 12,1 5 6 3,0-3-7-15,8 3 11 0,2 1-13 13,5-3 9-13,3 2-6 13,7-4 6-13,2 0-3 14,6-2 0-14,0 2 0 13,6-3-2-7,4 2 5-6,4-2-6 14,3 2 9-14,2-2-10 13,-1 2 4-13,1-1-2 14,-2 0 1-14,-3 1 2 13,1-1-4-13,-4 5 6 14,-1-5-6-14,1 0 6 14,-2-1-6-9,1 2 3-5,0-2 0 14,-1 3 0-14,2 1 0 13,1-4-1-13,7-1 3 14,2 3-2-14,6-3 1 14,3 0-2-14,5 3 5 13,1-2-8-13,5-1 4 0,3 1 0 19,4-1-1-19,2 0 1 0,-3 3-4 13,3-3 8-13,0 0-6 14,0 0 6-14,0 0-8 13,0 0 2-13,0 0 1 14,0 0-1-14,0 0-2 14,0 0 1-14,0 0-7 13,0 0 9-7,0 0-3-6,0 2-2 13,0 0 8-13,3-2-5 14,1 2 3-14,2 1 0 14,1 0 0-14,2 1 0 13,2 0-1-13,3 0 5 14,6 2-7-14,4-2 9 14,14 4-7-9,7-4 5-5,3 0-6 14,15 1 2-14,2 0 0 13,2 2-1-13,4-2 4 14,-2 2-2-14,1 4 0 0,5 1 0 13,8 2 4-13,10-2-7 13,5 0 3-13,3 0-2 20,1-2-1-20,5-4 2 0,7-6-1 13,6 0 6-13,3 0-6 14,-3 0 7-14,-6-8-10 13,-5 0 5-13,-4 2-2 14,-7 5 1-14,-7-2 0 14,-4 3-1-14,-8 0 3 13,7 0-3-7,5 0 2-6,4 0-1 13,5 0 3-13,-2 0-6 14,7 0 3-14,8 0 0 14,5-4 0-14,2-6 0 13,-10 2-3-13,-8 1 6 14,-13 2-5-14,-4 1 4 13,-5-1-4-7,1-1 1-6,-3 3 1 14,-3-1 1-14,-3 2-1 13,-1-3 0-13,0 4 2 14,6-3-3-14,-2 0 3 0,3 1-2 12,-5-6 3-12,4-2-6 14,-4 4 3-14,5-5 0 14,2 2 0-9,1 1 2-5,-3 4-6 14,-7 1 8-14,-4 1-7 13,-9 3 7-13,0 0-8 14,-7 0 7-14,-7 0-3 14,-1 0 0-14,-5 0 2 13,-7 0-2-13,-2 0 0 14,-4 0 0-8,1 0 1-6,5 0 4 13,-2 0-3-13,8 0 1 14,-2-5-2-14,-6-4 1 13,2 4-2-13,-9-3 0 14,3 1-2-14,-3 2 7 14,3-2-5-14,2-2 7 0,0 1-13 19,-2 2 8-19,-4-1-3 13,-7 6 1-13,-8-2 0 0,-4 3 0 13,-2 0 2-13,0 0 2 14,0 0-3-14,0 0 3 13,0 0-1-13,-8 0-3 14,-13 0 3-14,-6 0-2 14,-6 0 0-9,-2 0-1-5,-6 0 4 14,-3 3-2-14,-6-2 2 13,-2 2 0-13,-4-3-7 14,-7 0 5-14,-1 0-2 14,-6 0 0-14,-3 0 1 13,-8 0-2-13,-4 0 0 14,-3 0 0-9,-9-3 2-5,0 3-2 14,-6 0 2-14,0 0-1 14,7 0 1-14,3 0-1 13,6-1 0-13,2-2 1 0,5 2-4 13,4-1 7-13,-4 0-6 14,-2 2 8-14,-10-5-12 13,-3 3 6-7,-9-1 0-6,-6 1 0 13,-9-1-1-13,-7 2 0 14,-11 1 0-14,-1 0 1 14,4-3 2-14,7 3-2 13,9 0 2-13,9 0-4 14,8 0 1-14,8 0 0 13,-3 4-1-7,0 9 2-6,-7-3-4 14,1 2 8-14,2-2-4 13,2-1 4-13,1-2-5 14,2-2 2-14,-1 2-2 14,3 2 1-14,5 1 0 13,6-2 0-13,9 4 0 14,6-5-3-9,11 1 6-5,9-2-3 14,9 0 4-14,7-2-8 0,2-2 5 13,4 0-1 1,1-2 0-14,2 0 0 0,-1 0-4 13,3 0 9-13,-2 2-7 13,-2 2 6-13,1-1-8 14,-4-1 3-8,0 5 1-6,-2-5-2 13,-2 4 2-13,0 0-1 14,0-4 1-14,4 2-2 13,1-2 5-13,-1-2-5 14,5 0 6-14,-1 0-6 14,4 0 4-14,-2 0-2 13,3 0 0-7,1 0 0-6,3 0-5 13,3 0 10-13,0 0-8 14,6 0 9-14,-4 0-9 14,5 0 5-14,0 0-2 13,-1 0 0-13,1 0 1 14,1 0-1-14,3 0-1 14,0 0-1-14,0 0-4 4,0 0 3 11,0-2-11-15,5-2 10 0,24 4 4 12,7-2 0-12,8 2 0 14,1 0-1-14,1 0-1 14,8 0 4-14,4 0-7 13,13 0 10-13,12 0-8 14,2 0 4-9,4 0-1-5,0 6 0 14,-9 5 0-14,5 2-3 14,2-1 6-14,4-2-4 13,3 2 2-13,-3-2-1 14,0-1 3-14,-6-2-6 14,-2-2 4-14,-1-2-2 13,3-1 1-7,0-2 0-6,2 0-3 13,-2 0 7-13,-3 0-5 14,-6 2 7-14,1 4-11 14,4-2 6-14,8 0-1 13,7-4 1-13,6 0-1 0,12 0 0 13,11 0 0-13,13-9-2 20,10-10 7-20,-6 1-9 0,-10 0 8 13,-12 3-7-13,-11 1 3 13,-8-1 0-13,-10 3-1 14,-5 2 2-14,-5 2-4 13,-1 0 9-13,5 2-6 14,4-2 3-14,5 2-6 14,2-2 4-9,2 4-2-5,2 2 1 14,3-1 0-14,-3 3-3 14,-9 0 3-14,-6 0-1 13,-12 0 2-13,-6 0-1 14,-7 3 3-14,-4-3-6 13,0 0 3-13,0 0 0 14,-2 0 0-8,-2 0 0-6,-4 0-3 13,-6 0 9-13,-11 0-10 14,-7 0 9-14,-5 0-10 13,-9 0 9-13,1 0-4 14,-5 0 0-14,-2 0 0 0,0 0-3 13,0 0 6-13,3-3 0 13,-3 0-3-7,2-1 3 8,-4-1 1-14,0 4-7 0,0 0 4 13,-2-5-1-13,2 6 0 14,-2-1 0-14,0-1-3 13,0 2 7-13,0 0-6 14,0 0 5-14,0 0-6 14,0 0 1-9,0 0 0-5,0 0 0 14,0 0-3-14,0 0 3 13,-4 0-4-13,-19 0 6 14,-8 0 5-14,-11 0-5 14,-14 0 2-14,-8 0-4 13,-13 0 4-13,-7 0-2 14,-4 0 0-9,-7 0 1-5,-3 0-3 14,-2 0 4-14,-3 0-2 14,7-3 5-14,7 2-6 0,11-2 1 12,6-1 0-12,6 3-3 14,-1-3 3-14,-9-3 0 14,3 2 4-14,-8-2-4 20,4 3 2-20,-2 3-4 0,-6 1 4 12,-6 0-5-12,-11 0 3 14,-12 0 0-14,-1 0 0 14,-6 4 0-14,3 4-5 13,-5 0 11-13,1 0-10 14,-1 0 12-14,3-1-13 13,2 0 7-7,-5 3-2-6,3-4 0 14,1-2-2-14,3-2 2 13,0-2 0-13,-9 3 0 14,-6-3 1-14,-5 5-2 13,0-1 2-13,4-2-5 14,7 2 7-14,5 0-3 0,9 2 0 19,4-2 0-19,9 1-5 14,9-2 10-14,8-3-5 13,8 0 5-13,10 0-9 0,10 0 6 13,3 0-3-13,11-4 1 14,3-8 0-14,7 2 0 13,4-1 1-13,1 2 1 20,2 1-2-20,-3 0 0 14,1 4 1-14,-1 1-4 0,0 2 3 13,1 1-1-13,2 0-1 13,-5 0 2-13,0 0-5 14,2 0 10-14,4 0-8 14,0 0 8-14,1 0-7 13,-1 0 2-7,2 0 0-6,1 0 0 13,5 0 0-13,-1 1-3 14,6 2 7-14,1-3-4 14,3 0 2-14,4 0-2 0,0 0 4 12,0 0-8-12,0 0 3 14,0 0-4-14,0 0-4 20,0 0-5-20,0 0 9 0,11 0 4 13,2 0-3-13,3 4 8 13,2 2-7 2,-1 1 5-15,6 4-2 0,-1-3 0 13,5 2 0-13,9-1-2 13,12 2 5-13,12-2-4 14,10 0 3-9,3-3-3 10,8 2 3-15,6-2-3 14,4 0 2-14,3 3-1 0,1-4 0 12,-3-1-1-12,-3 4-3 14,5 2 8-14,3 2-5 13,11 2 5-13,3-2-6 14,3-2 2-8,-5 1-1-6,-7-4 0 13,-8-1 1-13,-7-1-1 14,-8-5 3-14,-11 2-1 13,-1-2 1-13,-5 0-3 14,3 0 4-14,5 0-5 14,11-2 5-14,11-7-3 0,9 0 0 12,3 4 2-6,4 1-4-6,7 0 7 14,5 0-9 0,1-2 9-14,-1-2-10 0,-6-1 5 13,-8-6 0-13,-2 3-1 13,-2-2 0-13,1 2-1 14,1-2 4-14,-2 2-1 14,2 1 1-9,2-1-4-5,-1 3 3 14,0 1-3 0,-10 0 2-14,0-1 0 0,3 2 0 13,0-1-2-13,4-2-2 14,1 2 8-14,-10-1-5 13,-8 5 5-13,-9 1-8 0,-8-1 4 19,-2 2-1-19,-9-1 1 14,-5 1 0-14,-5 2-2 14,-5 0 4-14,-2 0-2 13,-7 0 4-13,-4 0-8 14,-2 0 6-14,-2 0-4 14,-3 0 3-14,7 9-1 0,-4 0 0 12,4 0 0-6,-5-1-3-6,-2-2 7 13,-4-2-5-13,0-1 6 14,-4-3-6-14,-1 0 3 14,-2 0-2-14,-2 0 0 13,-3 0 0-13,-1 0 0 14,-1 0 4-14,-2 0-3 13,0 0 3-7,4 0-4-6,-6 0 2 14,0 0 3-14,0 0-1 13,0 0 4-13,0 0-5 14,0 0-2-14,0 0-2 0,-10-9 7 13,-7 1-12 1,-6-1 12-14,-4 4-8 0,-2-1 3 13,-2 2-2-8,-2-1 1-5,-5 2 0 14,1 1-3-14,-9-2 7 14,2 1-5 0,-5 2 7-14,-5-2-11 14,-6 3 7-14,-2 0-4 13,-9 0 1-13,-8 0-1 0,-6 0 1 13,-6 0-1-7,-9 3-3-6,-11 5 10 13,-5 0-5-13,0 0 5 14,0 1-10-14,0 0 6 13,-7 5-2-13,1 1 1 14,-5 0-2-14,-2 3-1 14,-6-5 3-14,-7-1-2 13,-9 1 10-7,-3-5-11-6,2 0 6 13,5-3-4-13,13-5 1 14,13 0 0-14,13 0-1 14,2 0 3-14,9-5-2 13,3-3 4-13,5-2-7 14,2 6 7-14,0 2-7 0,-3 0 3 13,1 2 0-8,-2 0-1-5,-1-3 1 14,6 2-3-14,4-3 6 13,3 0-3-13,12-2 6 14,3-3-9 1,-3 4 5-15,9-3-2 13,0 0 0-13,9 0 0 0,2 2 0 13,-4 2 0-8,1 2-5-5,-4 0 10 14,0-1-10-14,0 3 9 14,3 0-8-14,0 0 5 13,4-3-1-13,-2 1 0 14,6 0 0-14,3 0-2 14,1-2 7-14,2 0-5 13,0 0 6-7,3-2-11-6,3-1 9 13,2 2-7-13,0 1 3 14,-2-2 0-14,-5 4 0 14,3 0-1-14,-6 2-3 0,2 0 8 12,-1 0-11 3,-4 0 10-15,-1 0-6 14,3 2 4-9,1 3-1-5,2 4 0 0,2 1 0 13,-3 0-2-13,2 2 4 13,1 0-5-13,2 4 8 14,4-4-10-14,2-1 7 14,8 4-4-14,1-6 2 13,10 2-2-13,1-5 2 14,3-2-8-9,4-2 8-5,0-2-2 14,0 0-3-14,0 0 5 14,0 0-5-14,0 0 6 13,0 0-1-13,0 0 0 0,0 0 0 13,0 0 2-13,0 0 1 13,0 0-3-13,0 0 4 14,0 0-8-8,0 0-3-6,2 0 1 13,7 0-3-13,4 0 9 14,5 0-3-14,2 0-2 14,-3 0 3-14,4 2 4 13,-3 0-4-13,-3-2 2 14,-1 5 0-14,-3-3-11 13,2 7 8-7,5-3-4-6,2 2-4 14,5 1-4-14</inkml:trace>
    </iact:actionData>
  </iact:action>
  <iact:action type="add" startTime="103365">
    <iact:property name="dataType"/>
    <iact:actionData xml:id="d10">
      <inkml:trace xmlns:inkml="http://www.w3.org/2003/InkML" xml:id="stk10" contextRef="#ctx0" brushRef="#br0">15124 6563 1 0,'0'-8'0'1,"2"-1"0"0,-2 4 3 12,0 1-1-12,0-1 6 14,0 5-6-14,0 0 7 13,0 0-6-7,0 0-6-6,0 0 1 14,0 0 1-14,0 0-2 13,0 0 0-13,0 0 1 14,0 0-1-14,-2 0-2 13,-4 0 4-13,-9 11-3 14,-2-1 6-14,5-2-5 0,0-3 3 19,5 0 0-19,3-3 0 0,-3 0 0 13,0-2 0-13,1 0 0 14,-3 0 0-14,2 0 4 13,0 0-3-13,-2 0-1 14,1 0 4-14,-6 0-1 13,3-4 1-13,-4 4-4 14,-5 0 3-8,-1-2-4-6,-6 2 5 13,-2 0-7-13,-2 0 6 14,0-3-5-14,-2 0 4 13,-5-1 0-13,-9 2-2 14,-2 0 1-14,-7 0 5 14,0-2-6-14,-2-2 6 13,-2 2-2-7,-2-3-6-6,-5 4 4 13,3-3-1-13,-11 3-1 14,0 0 0-14,-10-1-1 14,-6 4 4-14,-3 0-4 13,1 0 6-13,-1 0-9 0,7 0 7 13,0 0-6-13,4 0 3 14,2 0 0-9,2 0 0-5,8 2 1 14,-1-2-3-14,6 0 4 13,-3 0 2-13,2 0-1 14,0 0 3-14,2 0-3 14,2 0 3-14,3 0-5 13,-4 0-1-13,-1 0 0 14,-8 0 2-9,-3 0-5-5,3 0 6 14,-4 2-6-14,4 4 3 14,-3 0 0-14,1-3-1 13,-2 6 1-13,6-4 0 14,3 4 1-14,3-1-4 13,-1-2 7-13,6-2-5 14,5 1 4-8,2 2-6-6,3-3 3 13,6 2 0-13,1-2 0 0,1 1 0 13,-2-5-1-13,-3 3 3 14,0-1-3-14,2-2 5 13,1 4-7-13,4-4 4 14,0 4-2-14,2 0 1 13,-1 6 0-7,2 0-1-6,-3-1 1 14,2 3-4-14,0-3 8 13,2 2-5-13,1 1 3 14,1 2-4-14,3-1 0 13,0 1 2-13,0 3-1 14,0-2 1-14,4 0-1 14,0 3 2-9,2-1-3-5,6 2 5 14,-4 1-6-14,1-1 4 13,1 1-2-13,2-1 2 14,1-3-1-14,0-2 0 0,7-2 0 13,2-1-4 1,2 1 8-14,0 5-8 0,1 1 8 19,-1 6-8-19,1 4 4 14,3 6 0-14,-1 7 0 0,2 5 0 13,-1 0-1-13,1 0 5 13,-3-4-4-13,3-3 5 14,-2-4-10-14,0-5 7 14,1 0-4-14,3 3 2 13,0-4 0-7,0 4 0-6,5-4-3 13,15 2 1-13,2-1 4 14,5 0-3-14,2 0 4 14,4-1-6-14,0 3 2 13,1-3 1-13,0 1 0 14,-1 0 1-14,1-2-2 13,-1 1 5-7,0-1-3-6,1-2 2 14,1-2-6-14,3-1 3 13,5 0 0-13,1-1-1 14,5-4 1-14,3 0 0 0,-2-6 2 12,6-2-4 3,0 1 6-15,2-6-4 0,2 1 4 13,3-3-4-8,8-3 0 10,12 0 3-15,10 0-3 0,12-3 3 13,2-3-1-13,5 3 1 13,-2 3-2-13,0 0 1 14,0 0-3-14,-2 0 3 13,-2 0-3-13,-6 12 1 14,-7-5 0-8,-4-1 0-6,-4-2 0 13,-5-4-2-13,-8 0 4 14,-5 0-1-14,-5 0 3 13,3-2-1-13,-1-6-1 14,10 1 1-14,8 0-2 14,9 0 2-14,10-2-2 13,1 0 1-7,4 2 1-6,2 0 0 13,2 4-6-13,-1-1 5 0,-6-1-4 13,-5-2 2 2,-7 1-1-15,-6-2 1 0,0 0-2 12,-1 0 0-12,-1 2 4 14,-3-2 0-14,-2 1 1 14,-4 2-5-9,-1 1 2-5,-1 0 0 14,-3 4 0-14,-5 0-1 13,-4 0-2-13,-4 0 6 14,-3 0-3-14,-3-1 3 14,1-2-5-14,3-1 3 13,6-1-2-13,5 1 1 14,3-1-1-9,1-1 1-5,-2 1-2 14,1 0-1-14,-4 1 6 14,3-3-4-14,2 2 5 13,0-1-7-13,0-1 5 14,-4-1-4-14,-5 1 2 0,2-4 0 13,-4 1 0 1,7 1 2-8,-3-4-4-6,1 1 5 13,-1 0-4-13,-4 4 3 0,-4 0-3 13,-3 5 1-13,0-6 0 14,-4 3 0-14,2-2 0 13,-2-4-3-13,-3 3 7 14,1-5-5-14,-5-3 5 13,1-3-6-7,-4 0 4-6,-3-4-2 14,-5 1 0-14,-5-2 2 13,0-7-2-13,-1-9 3 14,-1 0-3-14,-4-4 6 13,-5 7-12-13,-2 6 10 14,-6 4-8-14,-2 2 4 14,-3-1 0-9,0 4 3-5,4-3-1 14,-2 3 0-14,2-2 0 14,3 1 7-14,-1 3-8 13,2 3 3-13,-6 0-4 14,-2 0 7-14,0 0-6 0,0 0 0 12,-7-4 4-12,-11-4-4 21,-4-2 2-21,-9-4 0 0,-3 2-6 12,-6-1 10-12,-9 2-12 14,-3 0 5-14,-3 4 0 13,-6-1-2-13,-1 1 4 14,-7 2-1-14,0-2 1 14,1 6-3-14,-2-1 4 13,5 5-6-7,-4 4 6-6,-2 1-3 13,-3 3 0-13,-3 1 0 14,-6 6-4-14,-2-4 8 14,-2 2-6-14,0-1 7 13,3-9-10-13,1 3 8 14,0-8-3-14,1 0 0 14,0 0 0-9,-1 2 0-5,5-1 0 14,2 2-3-14,0 0 8 13,-1-2-5-13,-6 1 4 0,-6 1-8 13,-1-1 5 2,-3 1-2-15,-3-1 1 0,-4 5 0 12,-9 1 0-12,-12 0 0 20,-4 4 0-20,1 0 3 0,-3 4-6 13,4-2 7-13,1 2-7 14,4 1 5-14,6-3-2 13,2-1 0-13,6 1 0 14,6-4-3-14,9-3 8 13,10 1-6-13,13-5 5 14,3-1-6-8,3 2 2-6,0-1 0 13,0 3 0-13,-5-1 0 14,3 3-1-14,-5 2 3 14,-3 5-5-14,4 2 6 13,-3 0-6-13,9 0 4 14,4 0-2-14,4 0 1 13,6 0 0-7,1 0 0-6,1 0-1 14,-2 0-2-14,2 4 6 13,-3 6-6-13,3 1 9 0,-3-2-12 13,3 5 9-13,-6 0-5 13,-3 4 2-13,-3 3 0 14,-6-2-1-14,0 4 2 20,2-4-1-20,10 0 4 0,4-5-8 13,3 1 4-13,1-1-1 13,-3 4 1-13,1 1 0 14,3-3 0-14,1 4 0 14,2-2-5-14,-1 2 10 13,-2 3-10-13,-1 0 10 14,-5 5-10-8,-2 0 5-6,2 4 0 13,1 0-1-13,1 1 1 14,5-1-1-14,2-1 2 13,2 1-4-13,2-3 6 14,5 0-6-14,2 4 3 0,2 3-3 13,-2 1 3-13,4 0 0 20,3 3 0-20,2-1-2 13,2 3-2-13,3-2 8 0,4 5-8 13,0-5 6-13,1 4-5 14,3 2 2-14,1-4 0 13,2 1 1-13,2-4-1 14,0-1-1-14,0-4 4 20,0-2-7-20,0-3 11 0,2-4-11 13,7 1 7-13,-5-5-4 13,2-1 2-13,-1-5 0 14,0 3 0-14,1-2 0 14,1 3-3-14,-3 0 7 13,5-1-5-13,0 0 2 14,4-1-2-9,6 1-6-5,0 1 7 14,8 4-5-14,6-1 4 14,4 4 1-14,5 0 0 13,2-3-1-13,5 6 1 14,3-3 0-14,4 0 0 0,1-3 0 12,6-2 1-12,-1 2-1 21,3-6 0-21,-1 1 2 13,1-4-4-13,8-10 8 0,12-1-6 13,11-3 1-13,11 0 0 14,7 0-1-14,1 0 0 13,6 0-1-13,-1 0 1 14,1 0-1-14,-5 0 5 20,-11 0-6-20,-7 0 6 0,-9-5-6 13,-9 2 4-13,-2-4-4 13,-5 1 3-13,-1 2-1 14,1-1 0-14,6-4 0 13,-2 1-3-13,12-1 7 14,5-2-5-14,0 1 7 14,2 2-10-9,-7-2 4-5,5 0 0 14,-3 1-1-14,5 0 1 13,0-1 0-13,-3 2 0 14,5-4 0-14,5 2 3 0,2-2-6 13,2 0 4-13,2 2-2 13,-6-4 2-13,-5 1-2 20,-9 2 1-20,-4 1 0 14,-5 2-1-14,-2 2 4 0,-1 0-2 13,4-3 3-13,2 1-8 13,4 1 6-13,4-3-4 14,1 1 2-14,1 2 0 14,-1-2-2-14,-5 1 4 20,-1 1-4-20,-4 0 6 0,-5-1-7 12,-8 1 6-12,-3-1-6 14,-3-2 4-14,-1-1-1 14,-2 0 0-14,-2-3 0 13,-6 0-1-13,-2-3 4 14,-2 0-2-14,-1 2 2 0,-3-3-3 19,0 0 3-19,-1-1-3 0,-7-1 1 13,-5 3 1 1,-9-4 1-14,-9 4-1 14,-1-3 5-14,-5-2-7 0,1-2 8 13,-1-5-6-13,4 0 5 13,2-8-7-13,3 3 0 14,0-1-1-9,4 0 1 10,-3 3-6-15,1 4 13 14,1 2-10-14,-4 2 9 0,-3 4-10 12,-4 2 7-12,-1 2-3 14,-5 2 0-14,-2-2 0 13,0 1 0-13,0 0 0 14,0-4 0-8,-9 2 4-6,-7-5-8 13,-6-1 8-13,-7 1-7 14,-2-1 6-14,-5-2-1 13,-6 2-2-13,4-6 1 14,-7 0-3-14,-1-3 8 14,-1 1-11-14,-2 1 5 0,-2-5 0 19,-3 3 0-19,-2 3 1 0,-2-2-1 12,0 6-3 3,-1-1 0-15,-9 6 6 14,-1 1-3-14,-2 5 3 0,-1 0-6 12,1 3 1-12,4-3 0 14,1 2 2-14,2-1 0 14,0 3 0-9,-1 0-1-5,-1-1-1 14,-3 4 4 0,2-3-6-14,-7 1 8 0,-1 4-6 13,-8-1 2-13,-8 2-2 14,1 1 1-14,-3 3 1 13,-3 0 0-13,3 0 1 14,-6 0-3-9,-6 0 7-5,-6 5-10 14,-4 0 7-14,-6 2-4 14,1-1 2-14,2-4 0 13,8 0-2-13,10-2 4 14,6 0-6-14,7 0 9 14,7 0-5-14,0 0 5 0,4 0-7 12,3 0 2-6,1-2 0-6,5-2-2 13,-2 0 0 2,-1 2 2-15,-3 2 0 14,-7-5-4-14,0 4 10 0,-7-1-12 12,-2-2 5-12,4 1-1 14,0-1 2-14,3 1-1 13,1-1 0-7,-1-1 1-6,4 5-3 14,0 0 6-14,3 0-8 13,5 0 7-13,-1 2-4 14,0 15-3-14,-6-2 3 13,4 6-1-13,1 3 1 14,8 1 2-14,6 4-2 14,7 0-3-9,6 2 8-5,5-3-6 14,5-2 0-14,1 0 2 13,-2 2 1-13,3-1-1 14,-3-1 1-14,1-2-1 14,1-1-4-14,-1 2 10 13,-1-1-9-13,-5 0 8 0,2 2-8 13,1-1 6-7,-1-2-4-6,6-3 2 13,0 0 0-13,-3 2-1 14,1 7 4 0,-1 3-5-14,3 0 6 0,2 0-8 13,4-1 7-13,2-4-6 14,7-3 3-14,3-2 0 13,3-4 0-7,1-4 0-6,5 1-4 13,4-4 8-13,-3 1-10 14,3 4 10-14,-1 2-8 14,1 2 6-14,0 1-4 13,0 2 2-13,-1-1 0 14,1 4-1-14,0-2 6 14,0 1-7-9,2-1 5-5,0-2-6 0,0-1 1 13,0 4 2-13,0-4-1 13,4 6 0-13,7-1 0 14,1 0 2 1,-1 0-4-15,0-2 6 13,0-4-5-13,-2 0 5 0,3-2-6 13,-2 1 5-8,5 0-3-5,4 5 1 14,3 1 0-14,5 0-1 14,4 5 3-14,5-5-8 13,1 3 10-13,6-2-8 14,1-1 2-14,4-2-2 13,0 0 7-13,4-8-3 14,4-1 0-8,4-5 0-6,0 0 4 13,5-3-2-13,6-1 0 14,7 0 3-14,11 4-7 13,5 1 4-13,1 1-4 14,-1 3 2-14,0-2-1 14,1-1 0-14,5-4 2 13,1-3-3-13,1-1 7 5,-2-2-9-5,-3-1 6 14,1 0-4-14,0 0 2 13,7 0 0-13,-1 0-1 14,1-1 2-14,-2-6-2 13,1 7 3 2,-1 0-3-15,6 0 7 0,-1 0-11 13,-2 0 6-8,1-6-2-5,2 1 1 14,7-5 0-14,5-1-2 13,-5-1 5-13,-2-2-4 14,-8 0 6-14,-1 0-9 14,-2 0 8-14,-6-2-6 13,-7 4 4-13,-5-2-2 14,-7 2 0-9,-5-2 0-5,3-1-5 14,-2-2 10-14,2-1-5 14,-3-2 4-14,2 2-8 0,6-2 4 12,8 2 0-12,11-1-2 14,6-1 4 1,-4 3-4-15,-7-1 4 13,-8 2-4-13,-6 1 6 5,-12 2-8-5,-9-4 7 13,-4 4-4-13,-7-3 1 14,-4 3 0-14,-8 4-2 14,-4 1 2-14,1-1-3 13,0-1 8 2,2 0-5-15,6 1 5 0,5-6-10 12,11 1 5-6,4 0 0-6,5-2 0 14,-3 2 1-14,1-3-2 13,-7 6 5-13,-4-1-6 14,-10 0 6-14,-6 1-6 14,-6-2 4-14,-6 1-3 13,-4 0 2-13,-8 1 0 14,-5 0-1-14,-3-3 4 4,-6-2-6-4,0-1 7 14,0-2-7-14,-4-6 5 14,-14 4-6-14,-2-1 5 13,0-3-2-13,-1 5 1 14,2-1 1-14,1 2-4 13,3 1 6 2,-1 0-6-15,0 2 9 5,5 0-12-5,-4-1 6 13,1 2-2-13,-1-2 1 14,-4 2-2-14,2-1 0 13,-3-4 2-13,-7-1-2 14,0-3 8-14,-6-2-8 14,-3-3 5-14,1 0-6 13,-2-1 3-7,2 1-2-6,-1 6 1 14,-1-3 1-14,-1 4-1 13,1 0 1-13,0-1-7 14,-5 3 14-14,-5 1-12 0,0 0 9 12,-6 4-5-12,1-4 1 14,-1 4 0-14,-3-3 0 14,-2 0 1-9,-2-3-4-5,-2-1 7 14,-5-2-4-14,-7 2 5 13,-4 0-8-13,-6 2 3 14,-1 3 0-14,0 3 0 14,2 2 0-14,3-1-1 13,6 1 4-13,-3 2-6 14,-4 1 7-9,4 0-8-5,-4 1 7 14,5-2-6-14,3 0 6 14,-6 1-3-14,0-3 0 13,-4 3 1-13,-2-4-4 14,1 4 6-14,1-1-2 14,3 0 4-14,6 1-8 13,8 0 5-7,6 1-2-6,2-2 0 13,-1 2 0-13,1-3-2 14,0 4 6-14,-2 0-6 0,-6 1 7 13,-4 6-10-13,-1 0 5 13,-2 0 0-13,-2 0-2 14,0 0 2-14,-1 0-1 13,3 4 1-7,2 2-5-6,3 2 10 14,8 1-8-14,2-4 6 13,3 4-6-13,-1-1 4 14,0-3-2-14,-2 4 1 14,-2-1 0-14,-5 1-3 13,1 0 6-13,-1-3-5 14,1-2 7-9,-2-3-8-5,2-1 6 14,-5 3-4-14,-2-3 1 14,-3 0 0-14,3 0 0 13,2 0 0-13,7 0-2 14,4 0 6-14,2 0-5 13,6 0 5-13,4 4-7 0,3 0 3 20,5 4-1-20,1-3 1 0,-2 6 0 12,8-3-3-12,0-2 6 14,7 0-4-14,6-3 6 13,-5 4-9-13,4-2 5 14,-2 0-2-14,1 1 0 14,1 2 1-14,-2-2-1 13,-3 6 0-7,-3-4-2-6,2 0 6 14,3 2-3-14,-5-4 2 13,1 4-4-13,-3 2 0 14,-5-2 2-14,3 5 0 13,4-2-2-13,3 0 0 14,1 2 2-14,6 5-6 14,-2 4-3-9,7 7 4-5,3 5-26 14,1 4-14-14</inkml:trace>
    </iact:actionData>
  </iact:action>
  <iact:action type="add" startTime="113900">
    <iact:property name="dataType"/>
    <iact:actionData xml:id="d11">
      <inkml:trace xmlns:inkml="http://www.w3.org/2003/InkML" xml:id="stk11" contextRef="#ctx0" brushRef="#br0">8134 9092 14 0,'-2'0'6'1,"-1"0"2"13,3 0-6-13,0 0-4 14,-2 0 2-14,2 0-3 13,0 0 3-7,0 0 0-6,0 0-2 14,0 0 7-14,0 0-10 13,0 0 4-13,0 0-1 14,5 0-6-14,10 0 7 0,7 2 1 12,7 3 0 3,7 2 1-15,7-3 4 0,5 0 0 19,8 0-5-19,4-4 1 0,7 1 1 13,5-1-2-13,-1 0 3 14,-2 0-2-14,-3 0-1 13,-8 0 2-13,-2 0-3 14,0 0 4-14,-2 3-3 13,0 1 4-13,1 1-8 14,-4 6 4-8,1 1 0-6,-6 0 0 13,-1 2-2-13,-3 0 0 14,3 0 4-14,-1 2 0 13,8-2 2-13,4 0-6 14,2-2 4-14,11-2-3 14,-3-3 2-14,1-2-1 13,5-3 0-7,-3 3 1-6,8-5-1 13,4 0 4-13,6 0-3 14,6 0 1-14,-3-3-4 14,-3-5 3-14,-4 4-2 0,-10 0 1 12,-2 0 0 3,-4 2-2-15,2 0 4 14,-2 2-2-14,2 0 4 4,-3 0-7-4,4 0 6 14,-1 0-3-14,2 0 1 13,5 0-1-13,0 0 0 14,6 0 2-14,3 0-4 14,-2-2 5-14,-1-1-4 13,3-9 5 2,0-2-7-15,4-6 6 4,2 1-5-4,1 3 2 14,-3 2 0-14,-2 5-1 14,-5 4 6-14,-6-2-9 13,-3 7 9-13,-8 0-10 14,-3 0 7-14,-6 0-4 13,-2 0 2-13,-3 0 0 14,-5 0 0-8,0 0 0-6,-4 5-2 13,-3-3 4-13,4 2-2 0,-3-3 5 13,-2 2-10 1,0-1 9-14,-6-2-4 0,-6 0 0 13,-6 0 0-13,-6 0-4 14,-3 0 8-14,-7 0-3 13,-4 0 3-7,0 0-1-6,0 0-1 14,0 0 5-14,0 0 2 13,0 0 3-13,0 0-4 14,0 0-6-14,-15 0-4 13,-6 0 7-13,-3 0-11 14,-5-2 6-14,-5-1-2 14,-3 3 4-9,-5 0-3-5,-3 0 1 14,-5 0 0-14,0 0-1 13,-4 0 3-13,-4 0-2 14,-7 0 5-14,-4 0-9 14,-3 0 7-14,-5 0-6 13,-6 0 5-13,-2 0-2 14,-4 0 0-9,-7 0 0-5,-1-1-2 14,-6-3 5-14,-4 2-4 14,0 0 4-14,-2 2-5 0,-1 0 4 12,8 0-2-12,6 0 0 14,7 0-1-14,6 0-1 14,-2 2 4-14,-4 8-8 13,-4 4 10-7,-1-2-9-6,-2-2 5 13,3-3 0-13,1-4 0 14,3-3 0-14,4 0 0 14,0 0 1-14,1 0-2 13,-3 0 3-13,-2 4-4 14,2 0 7-14,-2 0-10 14,-2 2 7-9,1 0-2-5,3-1 0 14,5 4 0-14,6-4-5 13,1 4 10-13,-4-3-10 14,-6 2 8-14,-8 2-6 14,-3 1 3-14,-2-4 0 0,-3 0-1 12,8-2 1-12,-1-1-1 14,13-1 2-9,6-3-3-5,13 5 4 14,6-3-4-14,12 0 4 14,3-2-4-14,8 0 4 13,2 0-2-13,6 0 0 14,-1-9 0-14,-1-3 0 13,5 1 4-13,-1 1-2 14,4 0 3-8,3 0-7-6,7 2 5 13,-1 2-4-13,6 1 2 14,0 0 0-14,2 1-1 14,-1-2-3-14,3 0 2 13,0 2 2-13,0-3-7 14,0 6 1-14,0 1 5 13,0 0 0-7,0-2-2-6,0 2-4 14,3 0 0-14,5-2 1 0,8 2 10 12,7 0-9-12,4 0 9 14,10 0-10-14,10 0 3 13,9 0 2-13,8 0 0 14,6 0 0-14,3 2 0 14,2 6-1-9,2 0-1-5,-4-1 4 14,-3 5-4-14,-2-5 4 13,-1 3-4-13,2-2 4 14,7-2-1-14,5 0-1 14,3 0 0-14,1 2-1 13,0-1 4-13,2-2-3 14,0 1 5-9,8 0-9-5,3-2 6 14,2 0-2-14,1-2 0 14,4-2 0-14,2 0 0 13,8 0 1-13,9-8-1 14,0-2 1-14,1 3-1 14,-7 2 4-14,-9 1-7 13,-8-1 4-7,-10 5-1-6,-9-3 0 13,-3 1 0-13,-2-2-2 0,10 2 6 13,9 1-4-13,5-2 4 14,1-1-8-14,0 2 5 13,1-6-2-13,2 0 1 14,2 1 0-14,-2-4 0 14,-7 8 1-9,-12 0-4-5,-3 3 6 14,-4 0-4-14,-2 0 3 13,2 0-4-13,-6 0 2 14,-1 0-2-14,-3 0 2 14,-5 0 0-14,-2 0-3 13,3 0 6-13,-1 0-3 14,-1 0 5-9,-3-4-8-5,-6-2 3 14,-7 2 0-14,-9 0-2 14,-3 0 1-14,-6 2 1 13,0-3 0-13,-2 2 1 14,0-3-1-14,-6 1 0 0,0 0 4 12,-7 1-6 3,-6 0 4-15,-1 2-2 5,-5 2 0-5,-2 0 1 13,0 0-2-13,0 0 7 14,-2-2-13-14,-18-1 13 13,-4 0-8-13,-10 1 2 14,-2 0 0-14,-2 2 0 14,-4 0 0-14,2 0 0 13,0 0 3-7,0 0-3-6,-1 0 0 14,1 0 0-14,-2 0 6 13,-1 0-6-13,-3 0 0 14,-3-2 0-14,-11-1 0 13,-7 2 0-13,-6 1-4 14,-14-2 9-14,-12 2-10 14,-14 0 12-9,-17-2-13-5,-14 0 9 14,-10 2-6-14,0-2 3 13,-3 2 0-13,11 0 0 0,14 0 3 13,11 0-3-13,19 0 2 14,11-3-4-14,4 3 3 13,-7 0-2-13,-4 0 1 14,-3 5 0-9,-5-1 0-5,-2-2 0 14,-2-2-5-14,-4 0 10 14,0 0-11-14,5 0 12 13,4 0-11-13,7-8 5 14,9 0 0-14,2-1 0 14,6 2 0-14,4 1 0 13,2-1 0-7,9 4-5-6,-3 1 10 13,2 2-12-13,-11 0 9 14,-2 0-4-14,0 5 3 14,1 3-2-14,8-3 1 13,7-3 0-13,8-2-2 0,4 0 5 13,6 0-5 2,5 0 6-10,6 0-7-5,1 0 4 14,10 0-2-14,2 0 2 13,6 0-1-13,1 0 0 0,3 0 1 13,-1-4-1-13,1 1 1 14,-3 2-2-14,-1-2 4 13,1 3-6-13,-5-1 3 14,0 1 0-9,-4 0 0-5,-5 0-4 14,2 0 1-14,2 0 4 14,5 5-7-14,7 4 9 13,2-4-6-13,1 2-1 14,6-3 4-14,2-3-5 14,2-1 3-14,0 0 0 13,0 0-2-7,0 0 1-6,0 3-2 13,0-1 5-13,0 0-9 14,0-2 1-14,4 2-3 14,12 0 5-14,13-1 4 13,15 4 4-13,21-3-1 14,13 0 0-14,7 0 2 0,7 2 2 19,-5 0-8-19,-6 2 4 0,-2 1-1 13,-4-2 0-13,-3-1 0 13,-1-2 0-13,3 1 4 14,-3-3-3-14,5 0-1 13,2 3 6-13,13-3-2 14,9 0-6-14,8 0 5 14,3 2-3-9,0-2 0-5,3 0 0 14,-5 0-5-14,1 0 10 13,-10 2-8-13,-7 0 7 14,-6-2-6-14,-4 0 4 14,0 0-2-14,2 0 1 13,-1 0-1-13,1 0 1 14,2-4 3-8,-2-4-2-6,2-1-2 13,4 2 1-13,9-3 4 14,2 2-8-14,-3-1 5 0,-1 2-2 12,2-3 0-12,5-2 0 14,4 2-5-14,5 0 10 14,-8 8-9-14,-5 2 8 20,-7 0-8-20,-11 0 3 0,-6 0 0 12,-6 0 1-12,-3 0 0 14,-6 0 0-14,-2 0 2 14,0 0 0-14,1 0 0 13,1 0-2-13,3 0 2 14,-3 0-4-14,-4 0 3 14,-6 0-2-9,-11 0-1-5,-5 0 0 14,-7 0-1-14,-6 0 6 13,-6 0-4-13,-1 0 8 14,3 0-11-14,2 0 4 14,3 0 0-14,3 0 0 13,0-5 0-13,0 1 0 0,-5 1 3 19,-6-1-2-19,-8 1-1 14,-3 3 2-14,-5 0 2 0,0 0-4 13,0 0 2-13,0 0 0 13,-3 0-2-13,-16 0 2 14,-10 0-3-14,-7 0 9 13,-6 3-8-13,-3 3 4 21,-2 2-6-21,-4-2 4 0,-4-2-2 12,1-3 0-12,-2 2 1 14,0-2-2-14,0 2 3 13,-4-3-3-13,0 2 5 14,-5 0-7-14,-6 0 6 14,-3 1-6-14,-10-3 3 13,-7 0 0-7,-6 0-1-6,-5 0 1 14,-8 0-3-14,-3 2 6 13,-9 1-4-13,-1-1 6 14,3 2-9-14,0 2 4 13,-3 3 0-13,5 3 1 14,4-1-1-14,9-2 0 0,4 2-1 19,-3-1 0-19,-8 0 2 14,-8 0-2-14,0-2 2 13,1-6-3-13,1-2 2 14,5 0 0-14,-3 0 0 0,4 0 1 13,4 0-5-13,-2 0 8 13,6 0-5-13,-4 0 6 20,8 0-10-20,9 0 5 0,6 0 0 13,4 2-1-13,2 3 1 14,-4-3-3-14,-2 5 4 13,2-2-2-13,4-2 2 14,-2-3-2-14,6 0 4 14,3 0-3-14,9 0 0 13,5-3 0-7,10-9 0-6,1 5 0 13,7-3-2-13,2 2 6 14,4-1-4-14,6 4 5 14,3-2-10-14,3 4 5 0,-1-1 0 12,4 4 0-12,2 0-4 14,2 0 4-14,4 0 0 20,2 0-3-20,0 0 6 0,0 0-5 13,-2 0 6-13,0 0-7 13,-1 0 6-13,4-2-3 14,1 2 0-14,3-3 2 14,-1 3-2-14,3 0 2 13,2 0-4-13,0 0 2 14,0 0-1-9,0-2-11-5,0 2-4 14,0 0-1-14,9 0 1 14,6 0 11-14,6 0 5 13,1 0 3-13,4 0-2 14,1 0 0-14,-2 0 0 13,2 0 1-13,-3 0-2 0,1 0 0 20,6 0 0-20,0 0 1 13,7 0-5-13,6 0 8 14,5 0-5-14,7 0 5 13,5 0-7-13,5 0 4 0,7 0-1 13,4 0 0-13,3 2 1 14,-2 3-3-14,2-1 4 20,-2-1-2-20,-4-3 3 13,-1 0-3-13,-1 0 2 0,3 0-3 13,8 0 1-13,6 0 0 14,9 0 0-14,9-7 0 13,7 0-4-13,6-6 8 14,7 3-5-14,3 4 4 14,-5 6-6-9,-7 0 3-5,-12 6-3 14,-6 14 2-14,-5 0 1 13,-7-2-2-13,-1-2 4 14,-6-7-3-14,-1 0 3 14,7-9-2-14,7 0 4 13,8 0-3-13,5 0-1 0,2-9 1 19,1-5-1-19,-4-1 2 14,0-5-5-14,-6 2 6 0,-9 2-3 13,-10 4 3 1,-10 3-6-14,-5 2 6 0,-3 2-4 13,-5 3 1-13,0 2 0 14,-2 0-2-14,2 0 4 13,0 0-4-7,-5 0 6 8,-2 0-8-14,1 0 4 0,-6 0-2 13,6 0 1-13,-5 0 0 14,-1 0 1-14,-1-3 0 13,-5-1-1-13,-4-1 4 14,-5 4-1-14,-11-3 2 13,-7 1-4-7,-6 3 1-6,-4 0-1 14,-1 0 0-14,-2 0 0 13,2 0-1-13,0 0 2 14,-2 0-2-14,4 0 6 0,-1 0-9 13,3 0 8-13,6-1-4 13,-1-5 0-13,-1 1 5 14,2 2-3-9,-5-1-1 10,-3 2 3-15,-2 2-2 0,-2 0 9 13,0 0-10-13,0-3 7 13,0 3-4-13,0-2 1 14,0 0-2-14,0 2-3 13,0 0 2-13,0 0 2 14,0 0-8-8,0 0 7-6,0 0-8 13,0 0 0-13,0 0 2 14,0 0-7-14,0 0 4 13,0 0 3-13,0 0 2 14,0 0-2-14,0 0 6 14,0 0 1-14,0 0 1 13,0 0-8-7,0 0 3-6,0 0 0 13,0 0-3-13,0 0-2 0,0 0 1 13,0 0-24-13,0 0 2 14</inkml:trace>
    </iact:actionData>
  </iact:action>
  <iact:action type="add" startTime="121455">
    <iact:property name="dataType"/>
    <iact:actionData xml:id="d12">
      <inkml:trace xmlns:inkml="http://www.w3.org/2003/InkML" xml:id="stk12" contextRef="#ctx0" brushRef="#br0">16374 9244 13 0,'-2'3'17'1,"2"-1"4"13,0-2-21-7,0 0 0-6,27 0-3 13,16 0 3-13,15 0 0 14,-1-7 0-14,7 3 0 14,2 4 0-14,7 0-4 0,12 0 8 12,9 0-5 3,8 0 4-15,1 0-6 0,6-3 4 19,5-2-2-19,6-1 1 14,9-3 0-14,1 6-2 0,1 1 5 12,-2 2-6-12,-4 0 8 14,-2 0-8-14,-3 0 3 14,3 0 0-14,11-4-2 13,6 4 2-13,5-10 0 14,0 0 2-9,-7 0-6-5,-8-2 9 14,-10 10-10-14,-18 2 10 14,-12 0-6-14,-14 0 1 13,-14 4 0-13,-9 2-3 14,-8-2 3-14,-12 2 0 13,-6-2 3-13,-9-1 0 14,-9-3-1-8,-2 0 6-6,-7 0-5 13,0 0 15-13,0 0-7 14,0 0-10-14,-3-9-1 13,-15-5-5-13,-6 0 4 14,-6 2 2-14,-5 0-2 14,-3-1 3-14,-9 4-4 13,-1-1 4-7,-8 1-5-6,-7 2 2 14,-5 0 1-14,-13-2 0 13,-10-2 2-13,-12 1-2 0,-2 3 3 13,-4 0-6-13,-4 5 5 13,-4 2-3-13,-3 0 2 14,-5 0 0-14,5 0-1 14,-9 12-1-9,-8 9-2-5,-12-3 6 14,-13 0-4-14,-8-8 5 13,-1-8-7-13,7-2 4 14,18 0-1-14,12 0 2 14,18 0-2-14,9-4 0 13,11 1 3-13,7 1-8 14,9 2 10-9,4 0-8-5,4 0 5 14,1 2-4-14,-3 12 2 14,5-1 0-14,1-5 0 0,5-2 0 12,12-3-5-12,9 0 10 14,13-1-5-14,13-2 3 14,9 0-5-14,7 0 2 13,0 0-5-7,0 0-6-6,29 0 4 13,11 0 3-13,18 0 8 14,9 0-4-14,9 0 4 14,7 0-5-14,4 0 2 13,1 0-1-13,7 0 0 14,5 0 0-14,11 0 0 13,7 0 0-7,7 0-4-6,11-12 8 14,7-4-7-14,11-5 9 13,8 3-8-13,-4 6 2 14,-6 10 0-14,-9 2-1 13,-12 0 1-13,-7 0-3 14,4 0 6-14,6 4-7 14,4 3 9-9,2-2-10-5,10-5 5 14,-3 0 0-14,-4-7 0 0,-8-7 0 13,-12 6-1-13,-18 3 2 13,-13 4-2-13,-13 1 5 14,-14 0-4-14,-14 0 4 13,-15 0-7-13,-14 1 3 14,-8 4 0-8,-9-4 0-6,-5 3 0 13,0-1 1-13,0-3 0 14,0 1 5-14,0-1-3 13,0 0 4-13,-10 0-7 14,-12 0 3-14,-7 0-2 14,-9-1-1-14,-6-3 0 13,-10 0 0-7,-4-1-3-6,-9 0 9 14,-6-2-9-14,-10 2 6 13,-8-4-6-13,-9 1 2 14,-12 1 1-14,-6 0-1 13,-7 3-1-13,-4 2 0 0,-5 2 4 13,3 0-4 2,-3 0 6-10,0 0-8-5,-2 6 6 14,-9 13-5-14,-9-3 4 0,-4-6-1 12,-1-10 0-12,8 0 0 14,7 0-1-14,5 0 6 14,6 0-6-14,6 0 7 13,6 0-11-13,10 0 5 14,5 5 0-9,6 13-1-5,0 5 0 14,-1-2 1-14,10-3 0 14,16-6 1-14,19-3 1 13,22-6-4-13,14 0 4 14,16-1-3-14,4-2 1 14,0 0-7-14,0 0-6 13,20 0-4-7,20 0 12-6,16 0 10 13,15 0 0-13,9 0 0 14,3 0-5-14,2 0 1 14,-3 0-1-14,0 0 0 13,8 0 0-13,8 0-1 0,13 0 2 13,5 0-1-13,11 0 3 20,13-14-6-20,7-6 6 14,9-2-4-14,3 10 1 0,-9 5-1 12,-13 7 1-12,-12 0-1 14,-9 0-1-14,-4 0 4 14,1 0-2-14,11 0 3 13,0 0-5-13,1 0 3 14,-5 0-2-9,-7-12 1-5,-3-2 0 14,-8 1-2-14,-3 8 5 14,-12 5-5-14,-9 0 5 13,-12 0-6-13,-10 3 5 14,-11 4-4-14,-14 0 2 13,-7-3-1-13,-10 0 1 14,-7-3 0-8,-5 1 2-6,-2-2-1 0,0 2 12 12,0-2-8 3,0 2 7-15,0-2-11 0,0 3 3 12,0-3-3-12,0 0 4 14,-2 0 1-14,-1 0-4 14,3 0 3-14,0 0-3 13,-2-3-2-7,2 1 4-6,-2 0-4 14,2 2 2-14,0 0-2 13,0 0 0-13,-2 0 0 14,2 0-5-14,-2 0 10 13,0 0-13-13,2 0 10 14,-3 0-4-14,3-2 3 14,0 2-1-9,0 0 0-5,0 0 1 14,0 0-2-14,0 0 2 13,0 0-7-13,0 0 10 14,0 0-8-14,0 0-2 14,0 0 6-14,0 0-3 0,0 0-1 12,0 0-1-12,0 0-2 20,0 0 6-20,0 0 1 0,0 0-6 13,0 0 11-13,0 0-9 14,0 0 5-14,0 0-1 13,0 0 0-13,0 0 0 14,0 0-1-14,0 0 2 14,0 0-2-14,0 0 5 13,0 0-8-7,0 2 5-6,0-2-3 13,0 0 2-13,0 0 0 14,0 0 0-14,0 0 0 14,0 0-2-14,0 0 5 13,0 0 0-13,0 2 1 14,0-2-5-14,0 0 5 13,0 0-3-7,0 0 0-6,0 0 0 14,0 0-1-14,0 0 3 13,0 0-1-13,0 0-1 14,0 0 0-14,0 0-1 14,0 0 0-14,0 0-2 13,0 0 2-13,0 0 0 0,0 0 0 19,0 0-3-19,0 0 7 0,0 0-10 13,3 0 10-13,-3 0-5 14,0 0 2-14,0 0 0 13,0 0-1-13,0 0 0 14,0 0 0-14,0 0 2 13,0 0 0-13,0 0-1 14,0 0 4-8,0 0-2-6,0 0-3 13,0 0 1-13,0 0-1 14,0 0 0-14,0 0 3 14,-3 0-6-14,1 0 7 13,-1 0-4-13,3 0 3 14,0 0-6-14,0 0 5 13,0 0-2-7,0 0 0-6,0 0 0 13,0 0 0-13,0 0 3 14,0 0-6-14,0 0 8 0,0 0-10 13,0 0 8-13,0 0-6 13,0 0 2-13,0 0 1 14,0 0-1-14,0 0 0 14,-2 0-4-9,2 0 10-5,0 0-9 14,0 0 10-14,0 0-9 13,0 0 4-13,0 0-2 14,0 0 1-14,0 0 0 14,0 0 0-14,0 0 2 13,0 0-2-13,0 0 2 14,0-2-3-9,-2 0 2-5,-3 1-2 14,1-2-4-14,0 3 1 14,-3 0-6-14,-9 0-15 13,-13 0-9-13</inkml:trace>
    </iact:actionData>
  </iact:action>
  <iact:action type="add" startTime="125073">
    <iact:property name="dataType"/>
    <iact:actionData xml:id="d13">
      <inkml:trace xmlns:inkml="http://www.w3.org/2003/InkML" xml:id="stk13" contextRef="#ctx0" brushRef="#br0">8798 10090 3 0,'-8'-6'15'22,"2"2"-11"-21,6 0 11 0,0 2-9 12,0 0 0-12,0-1-6 14,8 0-11-14,27-1-4 14,21-3 15-14,17-2 6 13,12 1-2-13,2 4-6 14,2 4 4-14,-3 0-4 13,4 0 2-7,6 0 0-6,15 0 0 13,14 2 2-13,16 5-2 14,12-2 2-14,8 4-2 13,2 3 1-13,-5 5-2 14,-11-2 1-14,-11 1-2 14,-9-9 2-14,-9-4 0 13,-6-3-2-7,-3 0 4-6,2 0 0 14,7-5 2-14,5-2-6 13,-5-4 2-13,-4 5 0 14,-9 2 0-14,-14 2 0 13,-13 2 0-13,-13-2 2 14,-21 2-2-14,-10 0 2 14,-16 0-2-9,-12 0 0-5,-4 0-2 14,-2 0 1-14,0 0 1 0,-2 0 4 12,-31 0 1-12,-14 0 5 14,-17 4-10-14,-10 3 9 14,-6 0-7 0,-7 2-1-14,-2 2 1 14,-2-1-3-14,-10 2 1 4,-4-2 0-4,1 1-1 14,-1-4 5-14,5 0-7 14,-6-3 6-14,-5-3-3 13,-9-1 2-13,-5 0-3 14,-3 0 2-14,2 0-2 14,-6 0 1-14,8 0 0 13,5 0-3-7,8 0 7-6,13 0-5 13,4 0 6-13,9 0-10 14,8 0 6-14,7 0-1 14,12 0 0-14,12 0 0 13,8 0-1-13,9 0 2 14,9 0-1-14,9 0 1 13,6 0-2-13,5 0-1 5,0 0 0-5,0 0-12 14,2 3-4-14,22 2 16 13,17 2 2-13,14 0 4 14,15-2-3-14,15-1 4 13,13-3-2-13,8-1-4 14,6 0 4 1,4 0-3-15,2 0 0 4,3 0 0-4,1-7 0 14,1-5 4-14,-1-5-4 14,5-1 1-14,2-6 4 13,-2 0-1-13,-6 2-6 14,-5 2 4-14,-2-1-2 13,-6 7 0-13,-5-5 0 14,-11 6-5-8,-15-1 10-6,-17 7-5 13,-12 2 3-13,-17 5-6 0,-15 0 1 13,-10 0-2 1,-6 0-4-14,0 0-1 0,-4 7 5 13,-30 7 4-13,-19 4 12 14,-17 4-11 0,-7-2 7-14,-12 0-6 5,-9 0 0-5,2 1-2 14,-7 1 0-14,7 0 0 13,-2 0 0-13,-11 0 0 14,-12 2 4-14,-10-2-6 13,-12 2 7-13,-8-2-9 14,-3-3 4-14,-2 2 0 14,6-3 0-9,15-6 0-5,15-4 0 14,16-4 1-14,29-4 0 13,13 0 0-13,17 0 2 14,13 0 0-14,8 0-2 14,9-8-1-14,1-1 5 13,7 2 5-13,3 2-8 0,2-2 12 19,2 5-10-19,0 0-3 14,0 2 3-14,0 0-8 0,0 0-5 13,0 0 1-13,0 0 1 13,0 0 3-13,0 0 2 14,0 0 4-14,0 0 1 14,2 0-3-14,-2 0 2 13,0 0 2-7,0 0-6-6,0 0 3 13,0 0-1-13,0 0 0 14,0 0 0-14,2 0-4 14,0 0 8-14,3 0-4 13,0 0 6-13,-1 4-11 14,3-2 7-14,-3 3-3 14,5-5 1-9,-2 5 0-5,0-1 0 14,-1-1 1-14,-2-1-1 13,-2 1 0-13,3-1 3 14,-5-2 0-14,2 0-3 0,-2 0 2 13,0 0 2-13,0 0 0 13,0 0-4-13,0 0 8 14,0 0-7-9,0 0 8-5,0 0-5 14,0 0-2-14,0 0 0 14,0 0-1-14,0 0-1 13,0 0 0-13,0 0 0 14,0 0-7-14,7 0 5 13,4 0-14-13,12 0 10 14,8 0-10-8,11 0-18-6,3 0-24 13</inkml:trace>
    </iact:actionData>
  </iact:action>
  <iact:action type="add" startTime="127744">
    <iact:property name="dataType"/>
    <iact:actionData xml:id="d14">
      <inkml:trace xmlns:inkml="http://www.w3.org/2003/InkML" xml:id="stk14" contextRef="#ctx0" brushRef="#br0">21613 10279 13 0,'0'2'29'15,"0"2"-19"-14,0 0 2 0,0-2-10 13,11 0-4-13,18-2 1 20,12 0 1-20,10 0 1 0,9 0-1 13,0-4-3-13,5-6 3 13,4 1-1-13,7 2 3 14,13-2-3-14,14 2 4 13,14-1-4-13,15 2 4 14,14 2-5-14,5-1 2 14,3 2 0-9,-8-1-1-5,-9-3 2 14,-15 2-1-14,-8-2 0 14,-9 2 3-14,-10-3 0 13,1-1-4-13,-2 4 1 14,-2 0 0-14,-4-1-2 13,-9 5 4-13,-13-4-5 14,-10 3 6-8,-9 0-3-6,-9 2 4 13,-11-1-6-13,-8-1 5 14,-5 2-1-14,-7-3 4 13,-7 3 5-13,0 0 4 0,0 0-5 13,0 0-1-13,-5 0-9 14,-5-2 6-14,-9-4-1 20,-12-2-5-20,-11 0 2 0,-9-2-2 12,-5 4 0-12,-11-2 0 14,-5 4-3-14,-10 1 7 14,-3 0-7-14,-6 1 6 13,-9 0-6-13,-10 0 1 14,-14 0 0-14,-13 0 2 14,-14 0-1-9,-14 0 0-5,-9 2 1 14,-1 0-4-14,-9 0 8 13,15 0-8-13,13 0 6 14,17 2-5-14,17-2 4 14,8 2-1-14,5 0 0 13,4 0 0-13,14 2-3 0,11-2 6 19,18-2-4-19,14 0 6 14,15 0-10-14,13 0 8 14,15 0-3-14,5 0 0 0,0-6-3 12,14-5-11-12,30-6 13 14,21-1 0-14,18-2 2 14,12 0 1-14,3 6 3 20,7 2-7-20,2 0 4 0,11 0-3 12,9 0 1-12,10 2 0 14,6-2 0-14,-1 2 5 14,-2 0-7-14,3 1 6 13,-1 2-6-13,-5-2 4 14,-13 2-2-14,-17 3 0 20,-12-1 0-20,-18 5 0 0,-13 0 1 13,-12 0-4-13,-12 0 6 13,-11 0-4-13,-11 0 4 14,-9 5-6-14,-3-1 2 14,-4-2 1-14,-2-2-1 13,0 1-5-13,0 2 3 0,0-2 3 19,0-1-3-19,0 0 10 14,0 3-11-14,0-3 9 0,0 0-4 13,0 1 2-13,0 2-1 13,-6-3-2-13,4 0 2 14,0 0-3-14,-1 0 5 13,3 0-2-13,-2 0 0 14,0 0-4-8,0 0 2-6,0 0 0 13,0 0 0-13,0 2 0 14,-2-2-2-14,4 2 5 14,0-2-4-14,0 0 7 13,0 0-10-13,0 0 7 14,0 0-3-14,0 0 0 13,0 0 1-7,0 0-1-6,0 0 0 14,0 0-2-14,0 0 6 13,0 0-5-13,0 0 5 14,0 0-7-14,0 0 4 0,0 0-1 12,0 0 0-12,0 0 2 14,0 0-2-14,0 0 3 14,0 0 1-9,0 0-1-5,0 0 0 14,0 0 0-14,0 0 0 13,0 0-2-13,0 0 1 14,0 0-2-14,0 0 1 14,0 0-5-14,0 0 8 13,0 0-5-13,-2 0 2 14,-2 0-2-9,-5 0-4-5,-9 0 3 14,-11 0-1-14,-11 0-7 14,-9 0 2-14,-16 0-20 13,-8 2-4-13,-12 1-32 14</inkml:trace>
    </iact:actionData>
  </iact:action>
  <iact:action type="add" startTime="129802">
    <iact:property name="dataType"/>
    <iact:actionData xml:id="d15">
      <inkml:trace xmlns:inkml="http://www.w3.org/2003/InkML" xml:id="stk15" contextRef="#ctx0" brushRef="#br0">8140 11064 4 0,'-15'-3'1'1,"-10"3"1"13,-1-2 1-13,-1 2-2 14,-2-2 1-14,2 0 11 13,-2-1-1-13,0 2-11 14,2 1 9-14,5 0-9 14,8 0 7-14,6 0-4 13,3-3-3-7,5 3 0-6,0 0-2 13,0-1-1-13,0 1-9 0,25 0 0 13,24 0 11-13,20 0-2 14,15 5 7-14,8 0-6 13,9-3 4 2,1-2-6-15,7 0 6 14,7-7-3-14,2-13 0 4,2-4 0-4,3 1 5 14,-3 2 0 0,-4 1-8-14,-14 8 9 14,-9 2-11-14,-18 9 7 0,-4 1-4 13,-11 0 2-13,-10 0-2 13,-8 0 1-13,-11 0 1 14,-4 4-1-9,-7-1 4-5,-5 1-6 14,-3 0 4 0,-8-1-2-14,-4 1 0 0,0-3-2 13,0 1 3-13,0 0 0 13,-26 3 7-13,-26 0 4 14,-13 5-4-14,-14 3 0 14,-8 0-10-9,-5 1 4-5,-9 3-2 14,-9-1 1-14,-11 2 0 13,-8-2-2-13,-3 2 5 14,7-4-4-14,5-4 4 0,13-5-3 13,8-5 3-13,16 0-2 13,13 0 1-13,7 0 1 14,10 0 1-9,6-5-3-5,5-2 8 14,13-2-9-14,11 1 19 14,9 2-18-14,9-3 7 13,0 6-8-13,0-1-1 14,22-3-7-14,38 0 2 14,25-2 2-14,31 0 8 13,13 5-3-7,3 1 4-6,-5 3-10 13,-6 0 9-13,-15 0-8 14,-14 0 4-14,-12 0 0 14,-9 3-1-14,-1-3 2 13,-10 0-5-13,0 0 8 14,-9 0-4-14,-4 0 6 13,-9-5-8-7,-7 4 3-6,-10-1-2 0,-11 2 1 13,-5 0-5-13,-5 0 4 13,0 0-8-13,0 0 8 14,-11 0 1-14,-20 0 0 13,-12 0 0-13,-14 3 1 14,-13 10-1-14,-1-1 0 14,-8 4 0-9,4 0 2-5,1 2-6 14,12-4 8-14,11 0-7 13,10-4 7 2,20-5-8-15,7 2 4 0,9-5-2 13,5-2-7-13,0 2-11 13,19 2 0-13,23-2 13 14,22-2 7-8,21 0 5-6,19 0-2 13,17 0 0-13,17-8-6 14,29-7 2-14,30-2-4 13,34-3-14-13</inkml:trace>
    </iact:actionData>
  </iact:action>
  <iact:action type="add" startTime="131563">
    <iact:property name="dataType"/>
    <iact:actionData xml:id="d16">
      <inkml:trace xmlns:inkml="http://www.w3.org/2003/InkML" xml:id="stk16" contextRef="#ctx0" brushRef="#br0">28553 9083 0 0,'0'-12'13'1,"0"2"-9"0,0-1-4 12,-2-5 0-12,-18-1 14 14,-7-1-12-9,-7-2-4-5,-9 0 1 14,-7-2-3-14,-10 3 4 14,-9-2-1-14,-10 3 1 13,-8-1-3-13,-4 6 0 14,-9 1 6-14,-10 2-11 13,-12 1 14-13,-7 4-12 14,-8 5 8-8,-3 0-4-6,-7 3 2 13,-11 14-2-13,-7-1 2 14,-6 2 0-14,1 0 1 14,7 0-1-14,4 4 1 13,13-1 3-13,7 2-5 14,10 2 1-14,11 0 0 0,4 9 0 19,3 5 0-19,0 2-3 0,3 2 6 13,8-2-3 1,9 2 6-14,10 1-12 0,8 2 9 13,13 0-5-13,8 0 4 13,12 0-2-13,11 3 0 14,13 3 0-14,16 4 4 14,0 2-4-9,21 1 1-5,22-4 0 14,9-1 6-14,18-1-1 13,10-3-2-13,13-4-2 14,13-2 1-14,8-5 3 14,8 4-3-14,1-1 1 13,6 1-1-13,6-5-5 14,10 0 3-9,9-6-2-5,12-6 2 14,11-8-1-14,13-8 0 14,4-4-1-14,-1-4 0 13,-5 0 2-13,-12-2-1 14,0 0 4-14,-10-4-6 14,-6-14 2 0,-4-6 0-14,-5-8-2 5,1-6 2-5,-1-8-5 13,-8-3 10-13,-9-6-7 14,-14-8 8-14,-14-5-12 14,-15-9 6-14,-14-8-2 13,-14-4 2-13,-14-3 0 0,-9 6 0 13,-9 1 0-13,-10 4-4 13,-13-2 4-7,-8 1-3-6,0 0-11 14,-15 5 13-14,-18 3 1 13,-10 4-1-13,-13 3-4 14,-9 2 5-14,-14 0-1 14,-18 6 2-14,-9 5-3 13,-15 7 7-13,-12 8-10 14,-12 5 3-9,-9 8 2-5,-7 5 0 14,-6 10 0-14,-7 11-1 14,-2 0 2-14,-9 0-2 13,-5 12 5-13,-3 11-4 14,-10 5 4-14,-3 6-7 13,9 8 4-13,2 4-1 0,10 5 0 20,13 0 2-20,16 0-5 0,12 1 8 12,10 4-5-12,9 0 4 14,5 2-5-14,13-3 2 13,16 1-1-13,14 2 0 14,22 7 2-14,13 2-2 14,13 1 0-14,15 5-3 13,11-3 6-7,3 6-6-6,14 3 6 13,22 1-3-13,4 0 3 14,9-8 4-14,5-2-6 14,6-6 1-14,5 3 5 13,6-2-5-13,9 1 4 14,9 1-4-14,5-6-2 0,4-8 5 19,6-7-4-19,10-10-1 14,11-12 2-14,13-12-4 13,14-12 6-13,13 0-4 14,13-26 0-14,9-8 4 0,5 0-2 13,-7-2-2 1,-14 0 0-14,-5-6-1 0,-6-4 1 13,-2-3 0-8,-6-2-3-5,-5 0 8 14,-8-3-7-14,-6-2 5 14,-6-7-6-14,-11 0 5 13,-11-7-3-13,-11-2 1 14,-17-1-1-14,-10 3 1 13,-11 0 0-13,-13-1-3 14,-5-3 7-8,-14-2-8-6,-11-3 7 13,-3 0-7-13,-8 1-7 14,-2-1 7-14,-5 3 4 14,-24-2 0-14,-16 2 0 13,-13 3-3-13,-10 3-3 14,-17 6-1-14,-13 4 4 13,-16 6-12-7,-15 4 8-6,-10 9 4 14,-3 8-2-14,-9 4 0 0,-8 11 4 12,-4 8 1-12,-11 10 1 14,-7 0 2-14,-12 7 0 13,-8 17-5-13,-11 3 4 14,6 8 1-14,9 3 0 14,12 5-3-9,15 3 8-5,16 7-8 14,15 3 6-14,14 9-2 13,11 2 0-13,11 4-3 14,9-5 0-14,19-6-1 14,10-2 1-14,14-3-1 13,13 5 1-13,9-1-3 14,13 7 4-8,10 1-4-6,6 3 2 13,0 2 0-13,18 4 0 14,13 7 5-14,5 5-5 13,5 5 3-13,9-3-2 0,6-4 1 13,8-10 1-13,5 1 1 14,12-5-2-14,2-3-1 13,5 2 0-7,11-11 3 8,11-6 0-14,15-12-4 0,9-12 1 13,14-14 4-13,10-16-4 14,16 0 5-14,9-10-3 13,6-10 1-13,-2-1-3 14,-11-8-2-14,-4-3 1 14,-3-6 0-9,-3-6-3-5,-6-10 9 14,2-4-7-14,-8-11 5 13,-2-3-8-13,-7-9 7 14,-14-8-3-14,-15-7 2 14,-16 1 1-14,-15 3 5 13,-13 8-8-13,-14 8 13 14,-16-1-13-9,-13 1 6-5,-9 0-6 14,-13 4-3-14,-7 2-7 14,0 1 4-14,-16 1 6 13,-18 0-10-13,-10 0 8 0,-12 1-3 13,-10-4 5-13,-8 4 1 14,-8 1 3-14,-7 6-2 13,-10 7 8-7,-6 2-7-6,-11 9-2 13,-6 7 2-13,-5 10-1 14,2 6-1-14,-9 12 4 14,-6 7-3-14,-5 0-2 13,-9 10 2-13,-2 18-1 14,-7 4-1-14,-10 10 0 13,-6 2 0-7,-1 2-1-6,8 3 4 14,9 0-4-14,10 4 8 13,12 0-12-13,12-2 8 14,10-5-5-14,17-8 2 13,17 0-1-13,9-3 1 14,14-2 0-14,13-5-2 14,13-8 5-9,16-8-6-5,9-3 5 14,6-6-4-14,5 1-3 0,0-4 2 12,0 0-2-12,0 0-7 14,0 5 1-14,0 0-16 14,2 5 27-14,3 4-25 13,-5 3-18-13</inkml:trace>
    </iact:actionData>
  </iact:action>
  <iact:action type="add" startTime="136076">
    <iact:property name="dataType"/>
    <iact:actionData xml:id="d17">
      <inkml:trace xmlns:inkml="http://www.w3.org/2003/InkML" xml:id="stk17" contextRef="#ctx0" brushRef="#br0">17597 11008 9 0,'0'0'10'1,"0"0"-7"13,0 0 0-13,0 0 1 0,0 0-8 19,0 0 2-19,0 0 2 14,0 0-11-14,0 0 10 0,0 5 0 13,0 0 2 1,-2 2-2-14,-1-3 3 0,0-1-1 13,3 0 2-13,0 1-6 13,0 0 4-13,0-3-2 14,0 6 0-8,3-1 1-6,13 1 0 13,8 0 0-13,10-3 7 14,3 2-4-14,8-2 10 14,4 4-12-14,7 0 1 13,2 1-1-13,4 0-1 14,5 1 0-14,-1 0 0 13,2-2-1-7,-1 0 4-6,-3 0-2 14,3-3-1-14,0 2 2 13,7-2 1-13,5-5 4 14,8 0-5-14,5 0 4 14,1 0-1-14,6 0-4 13,3 0 8-13,10 0-9 14,9 0 8-9,-3 0-5-5,-3 0-4 14,-5 0 2-14,-8 0-1 14,-6 0 0-14,-4 0 0 13,-8 0-2-13,-6 0 4 14,-3 0-1-14,6 0 2 13,6 0-2-13,7 0 2 0,4-3-5 13,5-1 2-7,-1-1 0-6,5 2-1 13,2-3 2-13,5-2-6 14,4-1 10-14,0-2-6 13,-7 2 3-13,-5 0-4 14,-9 3 2 1,-5 0 0-15,-7 2 0 0,-8 0 1 12,-5 4-3-6,-5-3 5-6,-3 3-4 14,1 0 7-14,2 0-12 13,2 0 8-13,4 0-3 14,2 9 1-14,-4-1 0 13,-3 0 0-13,1 2-1 14,1-2-4-14,-1-2 10 14,0 0-9-14,-3-4 8 4,-2-2-6-4,0 0 2 14,1 0 0-14,-1 0 0 13,3-4 1-13,0-4-4 14,-1 0 6-14,2 0-3 14,1 2 6 0,-3-2-11-14,-3 4 10 0,-7-1-8 13,-7 2 3-8,-11-1 0-5,-3 0-1 14,-4 2 2-14,-6 0-3 14,4-4 7-14,-6 4-4 13,-2-4 5-13,0 3-6 14,-3-2 1-14,-1 1 1 14,-1 0 0-14,-3-3-2 13,1 6 1-7,-3-3 4-6,-2 2-8 13,-3 2 10-13,-3 0-14 0,-3 0 13 13,0 0-6 2,0 0 0-15,0 0 4 0,0 0-4 12,0 0 3-12,0 0-4 14,0 0 7-14,0 0-11 14,0 0 6-9,0 0-2-5,0 0-5 14,-3 0 6-14,3 0 2 13,0 0-1-13,0 0 7 14,0 0-7-14,0 0-1 14,0 0 0-14,10 0 0 13,14 0-6-13,12 0 3 14,4 0 3-9,2 0 0-5,3 0-3 14,4 0 1-14,4 0-4 14,5 0 12-14,4 2-12 13,8 2 7-13,5-3-2 14,2 2-4-14,2-3 4 13,2 1 0-13,0 2 0 14,-4-2-2-8,1 4 6-6,0-3-7 13,-4 3 9-13,-1 4-10 14,-6-4 8-14,0 4-6 0,-4 0 3 12,-1-2-1-12,1 0 0 14,-1 5 1-14,3-5-3 14,1-1 6-14,-1 1-3 13,1-4 3-7,-5-1-6-6,-3-1 4 13,0 2-1-13,-7-3 0 14,1 2 0-14,-4-2-1 14,-3 0 4-14,-5 0-4 13,-9 0 7-13,-6 0-6 14,-2 0 0-14,-8 0 6 14,-5 0-2-9,-2 0 5-5,-8 0 4 14,0 0-5-14,0 0 10 13,0-2-14-13,0-1 10 14,0 3-11-14,0 0 0 14,0-1-2-14,0-1 0 0,0 0-1 12,0-2 0 3,0 1-2-15,0 0 5 4,0-1 0-4,0 0 1 14,0 1-1-14,0 0-2 14,0-1 1-14,0 2-2 13,-5-1 2-13,0-2-2 14,1 1 1-14,0 0-6 14,-1 3 10-14,1-5-5 13,0 6 6-7,-2-1-11-6,4-1 8 13,-2 0-3-13,2-2 0 14,-2 1 0-14,4 1-1 14,-3-1 6-14,1 1-3 13,0 0 2-13,0-3-3 14,0 5 3-14,0 0-3 13,2-3-1-7,-6 3 1-6,4-2-1 14,-2-2 2-14,0 1-8 13,-1 2 12-13,1-2-10 0,2 2 8 13,-3-2-8-13,2 3 4 14,-1 0 0-14,0-1-4 13,1 1-1-13,1 0 4 14,2 0-9-9,-4 0 10-5,-8 0-22 14,-11 0 8-14,-9 0-23 14,-8 0-2-14,-7 0-26 13</inkml:trace>
    </iact:actionData>
  </iact:action>
  <iact:action type="add" startTime="139498">
    <iact:property name="dataType"/>
    <iact:actionData xml:id="d18">
      <inkml:trace xmlns:inkml="http://www.w3.org/2003/InkML" xml:id="stk18" contextRef="#ctx0" brushRef="#br0">12347 11203 4 0,'-14'0'24'15,"-1"-9"-7"-14,1 4-10 14,1 1-7-9,2 4-3-5,-3 0-1 14,-4 0 1-14,-1 0 6 14,-2 0-3-14,-1-5 4 13,-2 0-4-13,-3-2 2 0,-2-2 3 13,0-3-3 1,-2 1 1-14,-2-3 4 0,-8 2-5 20,1-2 1-20,-6 1 0 13,-4-1-6-13,-3 0 4 14,-5 0-2-14,-5 0-2 0,-3 0 3 13,-1 0-1-13,-2-2 2 13,-1 1-3-13,6 2 5 14,-1-2-5-14,-1 5 6 20,-3 2-8-20,-10 3 5 14,-3 2-1-14,-6 1 0 0,-1 0 0 12,0 1-2-12,-5 1 5 14,3 0-3-14,2-3 4 13,3 3-8-13,1 0 2 14,6 0 1-14,4 0 1 14,5 0 0-9,4-2 0-5,3-3 0 14,-1-2 0-14,1 1 1 14,5 0 1-14,-2 0 1 13,4 3-6-13,-2 0 5 14,3 3-4-14,2 0 2 0,-3 0-1 12,-2 4-2-12,2 10 6 21,-5-1-5-21,3-2 5 13,-4-3-6-13,2 0 4 14,-5-2-1-14,3-2 0 0,-3 0 0 12,1-1-1-12,-1-2 2 14,1 3-3-14,-6 1 4 14,1 2-4-14,-2 8 4 20,-1 0-4-20,8 3-1 13,6 1 3-13,4-2-1 0,3 0 1 13,4-3-3-13,3-2 6 14,-1 0-4-14,7-4 5 13,5 0-6-13,6-1 4 14,14-4-2-14,4-1 0 14,4 0 0-9,3 2-2-5,0 2-5 14,0 3 4-14,2 6 3 0,0-5-3 12,0 2-5 3,0 0 7-15,0 5-6 0,8 4 7 13,6 4 0-13,-1 2 0 13,5 4-2-13,0 2 7 20,0 8-5-20,0 3 4 14,-1 2-7-14,-3 2 5 14,-3-3-4-14,0 1 2 0,-1-3 0 12,-2 1 0-12,3-1 2 14,1 0-4-14,-4 2 4 14,3-1-1-14,-1 3 4 20,-2-1-8-20,1-3 4 13,3-5-2-13,-1-6 1 0,2-4-2 13,7-2-1-13,-2-3 5 14,4-3-10-14,5-5 13 13,2 0-10-13,4-5 7 14,5-1-4-14,7-4 4 13,6 2-1-7,7-7-1-6,5 3-1 14,8-3-1-14,4 0 4 13,6 0 5-13,6 0-5 14,2 0-3-14,2 0 3 13,5 0 0-13,2 0-2 0,1 0-2 13,3 0 1-13,0 0 2 14,10-6 1-9,6 0 2 10,5 0-8-15,8-4 7 14,5 0-6-14,4 2 1 0,5-2 2 12,0 3 0-12,-9 6 2 14,-6 1-5-14,-8 0 7 13,-6 0-8-13,-9 0 8 14,-1 1-5-8,-2 10 1 8,2-1 0-14,4 0-3 0,-3 0 3 13,0-3 0-13,-2-4 4 13,4-1-5-13,-4-2 4 14,-5 2-6-14,-9 0 3 14,-8 1-2-14,-12 2 2 0,-4-1 0 19,-7 0 0-19,-8 0 0 13,-6-1-2-13,-8 0 4 14,-4-1-2-14,-7-2 4 0,-8 0-5 13,-1 0 2-13,-3 0 0 13,-3 0 5-13,-1-14 2 14,-2 0 7-14,2-4-15 14,-2 1 7-9,0 2-5-5,0-2-4 14,0 3 2-14,-3-2-6 13,1 0 0-13,-2-3-2 14,-3-4-2-14,3 0 1 14,-1-8 7-14,-4-3 4 13,2-2 2-13,-2-4-3 14,0-2 9-9,0-2-5-5,0-1 8 14,0-1-1-14,0 3-5 14,0-3 1-14,-2 1-7 13,0 3 5-13,0 2 0 14,-5 5-9-14,2-2 3 0,-4 4-3 13,-2 2-5-13,-3 0 3 13,-5 1 4-7,-8 2 0-6,-6 5-2 13,-6 0 6 2,-5 2-2-15,-3 4 1 14,-4 3-4-14,-5 2 4 13,-2 2-2-13,-6 3 0 0,-1-2 0 13,-7 1-1-13,-1 0 4 13,-5 0-2-7,-4-4 2-6,-3-1-4 14,-4-2 2-14,2-3 2 13,-3 0-2-13,3-1 0 14,-4 2-1-14,2 3 0 13,4-1-4-13,3 6 9 14,8 1-7-14,-1 4 7 14,-4 2-10-9,2 2 5-5,-10 0 0 14,-3-2 0-14,1-3 0 13,-4 1-4-13,-1-1 8 14,1-2-5-14,-3 2 4 14,1-2-6-14,7 3 1 0,-3 3 2 12,4-2 0-12,-3 2 0 14,3 1 0-9,0-3 0-5,5 3-2 14,4 0 4-14,4 0-4 14,5 0 1 0,-2 0-1-14,-3 0 2 0,1 0 0 13,-3 8 0-13,0 1 0 14,4-2-3-14,-1 1 6 13,0 3-6-7,-3-1 7-6,0 2-8 13,0 2 4-13,5-2 0 14,1 2 0-14,4-3 1 14,3 1-1-14,7-1 0 13,4-3 0-13,2-2 3 14,6 1-3-14,-1-4 4 14,7-1-4-9,3 0 2-5,6-2-1 14,8 0-1-14,9 0 0 13,4 0-3-13,8 2 7 0,0-2-9 13,0 2 2-13,0 4-6 14,0 3-5-14,8 4 13 13,7 0-6-13,1 7 4 14,1-1 2-9,1 3 2-5,-3 4-1 14,-1 2 3-14,-1 9-4 14,-6 5 3-14,-2 4-4 13,-5 5 3 2,0 4-4-15,0-3 3 0,0 0 0 12,-2-2-1-12,-8 0 5 14,-1-4-4-8,3 1 5-6,0-1-9 13,2-2 5-13,2-2-1 14,4 2 0-14,0 0 0 14,0-1-2-14,6-4 1 13,14-1-2-13,5-1 6 14,4-5-7-14,4-6 8 13,5-2-8-7,4-4 3-6,5-6 1 14,9 0 2-14,2-4-2 0,9 0 0 12,6-2 1-12,10 0 2 14,4 0 3-14,6-2-9 13,7 0 5-13,4-4-2 14,0 2 1-14,3-4-1 14,0 0 0-9,5 0 1-5,8 0-2 14,9-4 2-14,4-6 3 13,6-2-1-13,0-6-6 14,3 2 3-14,3-2 0 14,0 3-3-14,-5 6 3 13,-4 3-2-13,-2 1 7 14,-12 0-7-8,-6 3 7-6,-2-3-10 13,-5 2 9-13,3-3-8 14,-3 2 6-14,-7-2-2 0,-4-2 0 12,1-2 3 3,-5 1-2-15,-5 4 0 14,-9 3 1-14,-8 2 0 13,-10 0-4-13,-9 0 2 5,-10 0 0-5,-10 4 0 13,-8 1 0-13,-12-2-3 14,-5-1 7-14,-5-2-1 14,-3 0-3-14,0 0 15 13,0 0-1-13,0 0 10 14,0 0-5-14,0 0-3 14,0 0-6-9,0 0-9-5,0 0 3 14,0 0 0-14,0 0-6 13,0 0 6-13,0 0-6 14,0 0 3-14,0 0-2 14,0 0 1-14,0 0 0 13,0 0-2-13,0 0 6 0,0 0-6 19,0 0 8-19,0 0-12 0,0 0 7 13,0 0-2 2,0 0 0-15,0 0 1 0,0 0-3 12,0 0-7-12,0 0 10 14,0 0-3-14,0 0 1 13,0 4 0-13,0-3 1 14,0 4 2-8,0-3-2-6,3-1 1 13,-3 2 0-13,2-3-3 14,-2 0 7-14,0 0-2 14,0 0 2-14,0 0-7 13,0 0 4-13,0 0-2 14,0 0 1-14,0 0 0 13,0 0-1-7,0 0-1-6,0 0-2 14,0 0 8-14,0 0-8 13,0 0 8-13,0 0-8 14,0 0 8-14,0 0-4 0,0 0 1 12,0 0 0 3,0 0-1-15,0 0 5 0,0 0-4 13,0 0 4-8,0 0-10-5,0 0 0 14,0 0 2-14,0 0-4 14,0 0 2-14,0 0 1 13,0 0 4-13,0 0-3 14,0 0 6-14,0 0 1 13,0 0 1-13,0 0-8 14,0 0 4-8,0 0-2-6,0 0 1 13,0 0-1-13,0 0 0 14,0 0 2-14,0 0-3 13,0 0 6-13,0 0-7 14,0 0 5-14,0 0-3 14,0 0 1-14,0 0 0 13,0 0 0-7,0 0 1-6,0 0-3 14,0 0 4-14,0 0-4 13,0 0 5-13,0 0-6 14,0 0 3-14,0 0 0 0,0 0-1 12,0 0 1-12,0 0-3 14,0 0 6-14,0 0-7 14,0 0 8-9,0 0-8-5,0 0 7 14,0 0-3-14,0 0 0 13,0 0 1-13,0 0-1 14,0 0 3-14,0 0-5 14,0 0 5-14,0 0-3 13,0 0 4-13,0 0-8 14,0 0 3-9,0 0 0-5,0 0 0 14,0 0-4-14,0 0 5 14,0 0-19-14,0 0-14 13,0 0-61-13</inkml:trace>
    </iact:actionData>
  </iact:action>
  <iact:action type="add" startTime="144235">
    <iact:property name="dataType"/>
    <iact:actionData xml:id="d19">
      <inkml:trace xmlns:inkml="http://www.w3.org/2003/InkML" xml:id="stk19" contextRef="#ctx0" brushRef="#br0">11522 11857 7 0,'0'0'11'6,"0"0"-4"-5,0 0-3 14,-7 0-3-14,3 0 4 13,-7 0-5-13,-3 0 3 14,-1 0-5-14,-10-6 5 14,0-2-4-14,-6-2 1 13,-4-2 0-13,-1 0 0 14,-4-3 3-9,-2 4-5-5,-3-1 6 14,-4 2-6-14,-7 2 4 14,-8 3-4-14,-5 1 0 13,-8 3 1-13,-2 1 1 14,-4 0-3-14,-6-3 1 14,-7 3 4-14,-4 0-6 13,-7 0 8-7,-3 0-8-6,4 0 6 13,-2 0-4-13,2 3 1 14,-2 5 1-14,-1 4 0 0,6 1 1 13,3 5-4 1,7 0 6-14,-1 1-5 0,1 1 4 13,-3-4-4-13,5 2 3 20,-1-2-1-20,3-2 1 0,6 1-1 13,3-4 2-13,4 1 1 13,0 0 0-13,5 4 2 14,4 2-7-14,5 2 4 14,4 0-4-14,2 2 2 13,0 4 0-13,2 2 0 14,2 0 0-9,2 1-3-5,3-1 7 14,5 0-8-14,9-2 7 14,6 0-6-14,4-1 1 13,4 2 1-13,3 1 1 14,5 0-3-14,-1 0 1 13,8 0 4-13,0 0-9 0,1 1 11 20,3-1-8-20,0 0 7 0,0 2-6 12,5 0 1 3,17 2 2-15,3 2 1 0,8 0-1 12,7 0 0-12,3 2 5 14,6 0-9-14,6-1 8 14,4-3-5-14,-1 1 2 20,0 6-1-20,0 1 0 0,2 4 0 13,7-1-1-13,1-4 3 13,9-3-2-13,0-4 5 14,2 1-6-14,0-8 1 13,2 0 0-13,-1-6 4 14,7-1-2-14,5-3 0 14,1-5-1-9,1 0 4-5,-1-3 0 14,-1-2-1-14,4-1-1 13,8-2-4-13,10-2 3 14,2 0-2-14,2 0 2 0,0-12 1 13,1 1-2-13,-3-2 0 13,-1 1 1-13,-10-2 3 20,-5 0-10-20,-6-4 8 14,-7-4-4-14,-2-5 1 0,-8-3 0 13,-5 0 0-13,-7-3 1 13,-7-4-4-13,-2 1 8 14,-6-4-4-14,2 2 3 14,-10 4-6-14,-1-2 4 20,-8 3-2-20,-8 1 0 0,-6 3 1 12,-5-5-2-12,-5 3 3 14,-9-1-4-14,0-4 4 14,0-2 0-14,-5-2 1 13,-13-3-4-13,-4 4 2 14,-4-1 3-14,-3 1-4 14,-5 2 1-9,-2 0 2-5,-6 4 2 14,0-4 7-14,-5 1-11 13,-2-2 4-13,-5-1-4 14,-4 4 4-14,-6-2-5 0,-12 5 2 13,-2 4-5-13,-9 6 4 13,-7 2-1-13,-1 4 1 20,-8 5-1-20,-4-1-2 14,-3 7 1-14,-3-1-1 14,2 3 2-14,1-2-4 0,-2 5 4 12,4 0 0-12,2 0 2 14,6 0-2-14,5 0 2 14,-1 2-4-14,-3 15 0 20,-3 0 2-20,-2 5 0 0,0 4 1 12,0-1-2-12,6 2 3 14,7-1-4-14,2 2 2 14,2 1-3-14,2-1 3 13,4 3 0-13,8-2 3 14,8 0-3-14,3 0 0 0,4 0 0 19,4-2-5-19,7 1 11 14,7-2-7-14,7 0 4 13,10 1-6-13,6 1 0 14,5 0 2-14,4 4-3 0,3 0 2 12,5 0 1-12,0-1 2 14,0 1-2-14,7 1 2 20,9-1-2-20,3 2-3 14,6 0 3-14,6 5 1 13,5-2 1-13,5 4-1 0,-2 1 2 13,5 0-6-13,4-1 8 14,3-8-9-14,2-1 10 13,3-4-9-13,4-3 8 20,7-1-6-20,5-4 2 0,5-4-2 13,10-3 2-13,9-4 0 14,7-4 5-14,6-2-4 13,3-3-1-13,2 0 2 14,-1 0-3-14,0-15 2 14,4-2-1-14,3-4 0 0,7-1 3 19,5-2-8-19,6 4 11 13,0-2-11-13,2 1 10 14,1-2-9-14,-8 0 4 14,-8-6-1-14,-9 3 0 0,-8-4 1 12,-11 2-1-12,-10 0 3 14,-9-1-2-14,-6 2 4 14,-5-1-6-9,-3-3 4 10,-4 3-4-15,-4-2 4 13,-4 2-2-13,-8-2 0 0,-6-2-3 13,-9-2 0-13,-7 0 6 14,-6 0-5-14,-11-2 5 13,-5 4-6-13,0-2 3 14,-10 1 0-9,-14-1-2-5,-9 2 2 14,-12-2-2-14,-7-2 4 14,-6 0-5-14,-4-2 7 13,-3 1-7-13,-4 0 6 14,1 1-4-14,-11 2 1 0,-4 2 0 12,-8 6 0-12,-9 0 0 21,-7 6-4-21,-4 3 8 0,-8 5-8 12,-3 4 3 3,1 4 1-15,-3-1-9 14,3 2 8-14,3 3-3 0,0 0-5 12,4 0 8-12,5 0 2 14,9 0 0-14,1 0 1 13,-1 0 0-7,-2 0 3-6,-3 10-5 14,-2 6 1 0,4 7 2-14,-1 2-3 0,1 8 0 13,5 1-1-13,4-1 4 13,9 2-6-13,8 1 3 14,5-2 0-14,8-2-1 14,5 0-2-9,5-2 1-5,-2 2 4 14,6 2-4-14,1 2 6 13,7 3-5-13,6 3 3 14,3 1-4-14,8 2 2 14,7-1 0-14,9 0-4 0,7-3 2 12,2 5 2-12,0-1-1 14,13 3-2-9,16 3 6-5,12 3-3 14,8-1 4 1,9 5-6-15,4-5 4 13,10-5-3-13,-1-8 2 0,0-2-1 13,3-4 0-13,6-2 0 14,2-1 0-14,8-4 2 13,-1-1-2-7,2-1 1-6,1-1-4 13,-1-7 6 2,0 0-6-15,1-3 3 0,1-6 0 13,-1-1 5-13,-5-7-5 13,-2 0 8-13,2 0-5 14,6 0 0-14,7-11-3 14,6-1 2-9,-2 1 0-5,6-6-2 14,0-1-1-14,4-2 1 0,0-3 2 12,-3-1-2 3,-8-2 0-15,-9-1 0 14,-5-1-1-14,-4-4 2 0,-8-1-1 12,-3-2 0-12,-5-4 0 14,-9-7-2-9,-4-2 5-5,-3-2-3 14,-6-2 5-14,-5 4-1 14,-3 2-3 0,-6 0 1-14,-4-3-1 0,-9 1 4 13,-4-2 1-13,-5 2-5 14,-7 0 6-14,-2 2-6 13,-2 2 2-7,0 2 0-6,-9-1-6 13,-10 3 3-13,-8 2 0 14,-6-3 0-14,-6 2-4 14,-3-2 1-14,-5 1 6 13,-4-2-7-13,-2 3 8 14,-5-2-5-14,-7-1 2 13,-7 3-2-13,-1 6 1 5,-4 5 0-5,-6 5 0 14,0 2 0-14,-6 7-2 13,-7 3 4-13,-6 8-3 14,-3 3 4 0,-2 0-4-14,-2 0 1 14,-1 12-1-14,-1 4 0 0,1 2-4 13,6 0 5-8,8-2 0-5,5 2 6 14,6-2-2-14,5 2-6 13,-1 1 5-13,6-2-4 14,1 1 1-14,5 2 0 14,4-2 0-14,5 1 0 13,4-4 0-13,8-1 1 14,3 0-2-9,5 1-4-5,4-1 5 14,3 1-10-14,2 4-4 0,2-2-17 13,4 4-26 1</inkml:trace>
    </iact:actionData>
  </iact:action>
  <iact:action type="add" startTime="164583">
    <iact:property name="dataType"/>
    <iact:actionData xml:id="d20">
      <inkml:trace xmlns:inkml="http://www.w3.org/2003/InkML" xml:id="stk20" contextRef="#ctx0" brushRef="#br0">17695 7696 4 0,'17'-32'18'1,"-1"6"-12"13,-5 8-6-7,-4 8 5-6,-5 4-2 13,-2 4-6-13,0 2 5 14,0 0-4-14,0 0-2 0,-4 0 3 13,-14 0-3-13,-7 12 4 13,-4 6 0-13,-2 0 1 14,2-2-1-14,2 0 4 13,5-4-2-7,0-3 3-6,6-4-8 14,7-1 3-14,3-4 0 13,4 0 0-13,2 0 0 14,0 0 0-14,0 0-2 13,0 0 2-13,0 0 0 14,6 0 14-14,17-16 1 14,10-6-7-9,11-7-6-5,10-5-2 14,0 2 0-14,-1 3 3 14,0-1-7-14,3 0 8 13,-2-2-4-13,-1 1 6 14,-2-5-10-14,-4 2 5 14,-5 0-1-14,-9 2 1 13,-6 6 1-7,-6 6 4-6,-8 6-4 13,-8 7 13-13,-5 5-4 14,0 2-7-14,0 0-4 0,-3 0-8 13,-14 16-8-13,-15 13 15 13,-13 3 1-13,-7 8 0 14,-9 0 1-14,1-2 2 13,-2 0 0-7,-1-3 0-6,-2 0-6 14,0-3 3-14,5 1 0 13,2-5 0-13,10-6 1 14,7-5-1-14,12-3 1 13,12-7-2-13,10-5 2 14,7-2-2-14,0 0-3 14,11-6 3-9,36-16 2-5,26-10-1 14,27-10 3-14,16-4-1 14,5-3-4-14,-1 3 4 13,-12 0-4-13,-13 0 5 14,-13 0-6-14,-14 3 4 13,-15-2-1-13,-8 9 2 0,-16 6 0 20,-14 12-2-20,-8 8 1 13,-7 6-2-13,0 4-8 0,-24 0 7 13,-19 19 4 1,-12 15-5-14,-9 7 0 0,-4 8 3 13,-6-2-2-13,-6 3 5 14,-5-3-5-14,-6-2 7 20,-3 0-5-20,-2-2 3 0,1-2-6 12,8-4 2-12,11-3 1 14,18-11 0-14,17-2-2 14,20-10 1-14,11-3-6 13,10-4 7-13,0-4-15 14,16 0-1-14,24 0 16 20,20-9 0-20,25-16 1 0,17-11 5 13,8-9-6-13,2 4 4 13,-8-4-6-13,-6 4 6 14,-9-4-5-14,-13 3 6 0,-9-4-9 13,-15 0 7 1,-10 4-3-14,-13 4 0 0,-14 12 7 19,-8 9-1-19,-7 10-6 14,-7 7-3-14,-31 0 3 0,-16 26-2 13,-14 9 7 1,-8 10-5-14,-2-1 0 0,-3-2 0 13,6 0 0-13,-1-5 1 14,0-4-2-14,0 1 4 20,5 0-4-20,4-2 7 0,12-3-11 12,8-3 8-12,18-10-6 14,13-4 0-14,16-6-2 14,0-6-1-14,14 0-11 13,37 0 17-13,25-26 14 14,24-8-10-14,16-7 2 20,0-1-8-20,-7 1 2 0,-14-2-1 13,-10 2-1-13,-18-3 2 13,-13 5-3-13,-9 3 6 14,-16 5 1-14,-12 10 0 0,-10 9 3 12,-7 6-6-12,0 6 0 14,-15 0-1-14,-25 6 1 14,-10 22-3-9,-12 6 7 10,-5 6-8-15,-5 0 6 0,1-4-3 13,5-2 4-13,5-8-7 13,10-3 5-13,9-4-3 14,6-3 1-14,7 1 0 13,9-5-4-13,4-1 8 14,9-2-10-8,3-4 7-6,4 3-4 13,0-4-1-13,0 1 3 14,0-5-7-14,0 0 3 13,2 0-2-13,5 0 7 0,9 0 5 13,-1 0 2 2,5 0 1-15,-4-6-6 0,-3-2 3 19,0 2-3-19,-3-1 1 13,-1 0-3-13,-3 3 0 14,0 0 0-14,0 1 6 14,-4 2-10-14,0 1 9 0,0 0-10 12,-2 0 3-12,9 0-3 14,5 0-7-14,10 0 4 14,9 0 0-9,10 0-23-5</inkml:trace>
    </iact:actionData>
  </iact:action>
  <iact:action type="add" startTime="168088">
    <iact:property name="dataType"/>
    <iact:actionData xml:id="d21">
      <inkml:trace xmlns:inkml="http://www.w3.org/2003/InkML" xml:id="stk21" contextRef="#ctx0" brushRef="#br0">20370 4004 10 0,'2'0'8'15,"0"0"-8"-14,-2 0-2 14,0 0-14-9</inkml:trace>
    </iact:actionData>
  </iact:action>
  <iact:action type="add" startTime="168168">
    <iact:property name="dataType"/>
    <iact:actionData xml:id="d22">
      <inkml:trace xmlns:inkml="http://www.w3.org/2003/InkML" xml:id="stk22" contextRef="#ctx0" brushRef="#br0">20236 4218 3 0,'-16'20'-2'1,"7"-8"4"13,5-7-4-13,4-5 2 14,0 0 0-14,0 0 0 13,7 0 9-7,26-17 11-6,16-12-11 14,22-13-6-14,10-7 0 13,1-3-5-13,0-6 2 14,-13-2 0-14,-8 4 0 13,-8 2 1-13,-5 8-1 14,-11 10 3-14,-14 10 1 14,-15 12-4-9,-8 7 0-5,-10 7-7 14,-27 0 6-14,-14 3 0 14,-13 23 1-14,-8 3-1 13,-3 9 4-13,1-1-2 14,0 1 1-14,10-2-1 13,6 1 3-13,4-6-6 14,10-5 4-8,8-2-2-6,6-8 0 0,13-7 0 12,5-6-2-12,10-3 6 14,2 0-9-14,0 0 6 13,0-3-3-13,19-19 4 14,28-13 16-14,26-17-17 14,25-14 0-14,14-4-1 13,2-1 3-7,-4 4 0-6,0 0-3 13,-12 7 0-13,-11 2 4 14,-12 4-3-14,-19 8 0 14,-17 14 3-14,-20 14 0 13,-12 11-1-13,-7 7-3 14,0 0 0-14,0 0-1 14,-24 16-2-9,-21 18 3-5,-22 14 3 14,-11 5-1-14,-4 3 0 13,1 0 1-13,3-3-3 14,7-4 2-14,-4 1 1 0,5 3-3 13,-1-4 0 1,6 0 3-14,3-7-5 0,6-5 3 19,11-10-2-19,9-5 1 0,17-9 0 13,7-9-4-13,8-4 9 14,4 0-10-14,0 0 4 13,20-7 1-13,31-18 0 14,29-16 13-14,28-13-12 14,12-4-1-14,5-4-1 13,-5-1 1-7,-7 5-4-6,-12 5 8 13,-14 2-6-13,-22 12 4 14,-23 14-2-14,-22 11 1 14,-15 7-1-14,-5 7-8 13,-9 0-13-13,-32 3 19 14,-17 20 2-14,-17 9 7 0,-4 5-2 19,0 4-7-19,0 2 4 14,6-1-2-14,7 3 4 13,2-1-4-13,9 0-3 14,-1-2 3-14,7-5 3 0,7 0-3 13,9-8 0-13,10-8 2 13,12-6-4-13,6-13 2 14,5-2-5-9,0 0-1-5,5 0 6 14,35-19 0-14,23-17 6 14,19-13-1-14,10-6 1 13,-3-4-11-13,-12 1 6 14,-2 7-2-14,-13 3 0 13,-12 7 1-13,-7 7 0 14,-14 5 2-8,-11 12-1-6,-12 9 2 13,-6 7-6-13,0 1-11 14,-11 0 0-14,-22 14 11 13,-14 18 3-13,-10 11 0 0,-9 7 2 13,4 4-2 2,4 3 3-15,5-2-3 0,6 0 3 19,5-5-6-19,1-4 6 13,-3-2-5-13,8-4 4 0,1-5-2 13,8-8 0-13,9-7 0 14,7-8-2-14,9-6 2 13,2-6-1-13,0 0-9 14,4-3 10-14,36-25 16 14,22-13-11-9,23-9-5-5,13-8 0 14,-2-1-5-14,-2-2 10 13,-10 6-9-13,-10-1 9 14,-9 10-8-14,-17 9 4 14,-11 9-1-14,-18 7 1 13,-9 11 1-13,-6 4-2 14,-4 4 0-9,0 2-3-5,0 0-9 14,-14 0 2-14,-19 8 8 14,-11 14 2-14,-14 4 2 13,-5 7 0-13,1 3-2 0,-2 6 1 13,-6-1-1-13,-1 6 1 14,-8 1 2-14,-5-2 1 20,2-2-3-20,3-2-1 13,15-8 0-13,10-7-1 0,16-8 1 13,11-6 0-13,12-8 1 14,11-3-1-14,4-2 0 13,0 0 4-13,9-3-2 14,37-25 11-14,28-13-9 14,22-8-3-9,15-6-1-5,2-1 4 14,-7-3-7-14,-6 8 8 13,-13 1-9-13,-9 6 10 14,-11 3-8-14,-19 11 4 14,-13 7-3-14,-16 4 2 13,-15 11 4-13,-4 2-5 14,0 6-2-9,0 0-4-5,-29 0 6 14,-17 14 1-14,-18 14 2 14,-13 9-4-14,0 6 2 13,1 3-1-13,5 3 0 0,2 0 0 13,3-2-3-13,4-1 6 14,9-4-5-14,8-6 7 20,14-12-9-20,14-8 4 0,7-9 0 12,8-5-6-12,2-2-6 14,0 0-1-14,2 0-1 14,33 0 14-14,24-20 7 13,23-9 8-13,14-12-15 14,5-2 0-14,-3-7 1 13,-7 0-1-7,-4 1 0-6,-14 5 0 14,-15 6 0-14,-11 7 2 13,-15 7 0-13,-15 7 4 14,-10 9-3-14,-7 4-3 14,0 4 0-14,0 0-10 13,-27 0 10-13,-13 16 0 14,-14 12 0-9,-8 8 5-5,-3 2-5 14,-1 6 0-14,1 1 2 14,1 2-3-14,3-1 2 0,3-7-1 12,0 0 0-12,7-8 0 14,7-4-2-14,8-10 4 13,11-8-3-13,14-6 6 21,6-3-6-21,5 0 2 0,0 0-2 12,41-14 2-12,28-21 0 14,29-16-1-14,22-7 3 13,11-7-3-13,-6 7 2 14,-4 3-4-14,-18 5-1 14,-16 3 2-14,-21 5 0 13,-14 10 1-7,-19 11 0-6,-15 4 1 14,-14 13-2-14,-4 2 1 13,0 2-3-13,-22 0-12 14,-18 0 10-14,-11 16 8 13,-11 11-3-13,-10 6 0 0,-4 7 1 13,-9 2-2 2,-2 7 3-10,0 1-2-5,2 7 4 14,4-5-7-14,2 3 7 13,6-7-4-13,9-10 0 0,14-8 1 13,17-9-1-13,12-10-2 14,15-4-2-14,6-6 4 13,0-1-1-13,0 0-13 14,4 0 14-9,37-12 2-5,26-19 9 14,26-16-10-14,23-7 0 14,9-7-1-14,-2 0 1 13,-5 2-7-13,-18 5 10 14,-15 9-8-14,-16 4 3 14,-14 7 0-14,-13 6 0 13,-13 6 1-7,-12 8 0-6,-11 8 1 13,-6 4-4-13,0 2 3 14,-2 0-5-14,-25 5 5 0,-20 16 1 13,-16 11 1 1,-10 6-1-14,-10 7-1 0,2-2 0 13,-4 3 0-13,0 0 3 20,2 0-3-20,4 3 1 14,2-3-2-14,4-5 3 13,9-8-3-13,16-11 1 0,19-9 0 13,18-11 0-13,11-2 0 14,0 0-3-14,27-5 6 13,26-19 3-13,19-11-6 20,22-5 2-20,3-7-2 0,6-1 0 13,-5 0-1-13,-11 4-5 14,-15 3 4-14,-14 5-1 13,-16 6 1-13,-13 4 4 14,-9 2-4-14,-14 7 5 0,-3 5-4 12,-3 1 1 3,0 2-3-9,-15 8 2-6,-20 1 1 13,-13 1-2-13,-17 28 4 14,-11 3-2-14,-7 6 0 13,-1-1 2-13,4 1-1 0,13-2-2 13,9 1 1-13,11-2 0 14,7-2 0-14,7-4 1 20,6-5-1-20,4-8 2 14,14-5-4-14,5-8 3 0,4-3-2 12,0 0-1-12,0 0 1 14,4 0 1-14,26-20 0 13,9-9 2-13,19-14 3 14,14-7-7-14,8-2 5 14,11-4-6-9,-4 3 2-5,-8 2 1 14,-12 0-2-14,-16 7 2 13,-11 3-1-13,-13 8 2 14,-12 3 2-14,-6 4-3 14,-4 3 3-14,-5 8 3 13,0 5-6-13,0 5 0 0,-14 5-1 19,-15 0-3-19,-15 24 2 14,-14 17 0-14,-15 7 4 14,-12 6-6-14,-2 2 8 13,-1 2-8-13,4-6 4 0,13-2 0 13,6-2 0-13,5-5 1 14,8-3-2-14,3-5 2 13,7-4-2-7,9-5 5 8,6-8-7-14,12-8 6 14,7-6-6-14,8-4 3 0,0 0-2 13,14 0-8-13,42-23 10 13,28-18 6-13,30-16-3 14,27-4-1-14,6-5 2 13,4-2-8-7,-13 0 3-6,-17-1 1 14,-24 0-1-14,-20 8 1 13,-15 4-3-13,-18 8 7 14,-13 14-3-14,-15 9 3 13,-13 10-4-13,-3 10 0 14,-21 6-7-14,-27 0 7 0,-17 22 0 19,-15 14 0-19,-10 10 0 0,-1 5 3 13,-9 5-1 2,-7 3-3-15,-2 0 6 13,-7 3-6-13,2-2 1 0,0-2 0 13,-2-2-1-13,7-1 1 13,11-7 0-13,18-6 1 14,20-10-5-8,20-10 10-6,19-11-11 13,15-8 5 2,6-3-1-15,2 0-15 0,36 0 6 12,22-24 8-12,27-8 2 14,19-10 0-14,6-2-20 14,-2 0-2-14</inkml:trace>
    </iact:actionData>
  </iact:action>
  <iact:action type="add" startTime="180380">
    <iact:property name="dataType"/>
    <iact:actionData xml:id="d23">
      <inkml:trace xmlns:inkml="http://www.w3.org/2003/InkML" xml:id="stk23" contextRef="#ctx0" brushRef="#br0">10838 14284 1 0,'-32'0'3'15,"-3"0"-6"-14,-1 0 3 14,-4 0 0-14,-2 0 2 13,2 3 0-13,-1 7-2 14,6-6 1-14,-3 2 2 14,2 3-2-9,5-9 8-5,4 0-8 14,9 3 10-14,10-3-11 14,5 0 4-14,3 0 0 13,0 0-4-13,0 0 0 14,5 0-9-14,13 0 7 0,6 0 0 12,9 0 0-12,12 0 4 14,5 0 1-8,2 0-3 8,8 0 0-14,5 0 0 0,5 0 0 13,5-3 2-13,10-8 0 13,2-3 10-13,4 2-10 14,5-6 2-14,9 4-4 14,11 0 0-14,4 2 3 13,7 3-3-7,3-3 0-6,3 3 2 14,4-5-4-14,0 0 5 13,0 2-2-13,-6-2 4 14,-6 2-10-14,-5 6 8 13,-6 0-3-13,-5 6 0 14,-4 0 0-14,-1 0 0 14,4 6 1-9,-8 4-6-5,-7 2 9 14,-8 1-8-14,-11-4 5 13,-7-1-2-13,-7-2 1 0,-11-6-1 13,-12 3-1 2,-10 0 2-15,-8-1-2 0,-11 0-5 12,-3 0 5-12,-5 0-13 14,0 2 12-9,0 1 2-5,-29 2 1 14,-13 3 11-14,-12-4-4 14,-9 0-2-14,-3-2-5 13,-5 2 14-13,-12-2-14 14,-6 2 2-14,-7-2 1 14,-4 1-6-14,-1 2 3 13,1-2 0-7,-5 6-1-6,-2-1 3 13,-9 3-4-13,-6-1 6 14,-7 0-7-14,-10-1 6 14,-1 1-5-14,-5 2 2 13,2 3 0-13,0-2 0 14,8 1 2-14,8 1-4 13,6-3 6-7,16-4-5-6,9 0 4 14,5-3-5-14,2-2 3 13,7-1-2-13,1-4 1 0,7 0 0 13,10 0 0-13,6 0 0 14,7 0-4-14,10-4 9 13,8-4-6-13,6 2 3 20,5-2-3-20,4 2 2 0,10 2-1 13,5 1 0-13,3 1 1 14,0 0-1-14,0 1-15 13,16 1 10-13,19 0 2 14,14 0 3-14,9-4 0 13,5 2 0-13,-1-1 0 14,5-1 0-8,5 1-1-6,1-4 3 13,5-1-4-13,0 3 7 14,0 0-3-14,5-2 1 13,5 1-2-13,13 1 3 14,8 2-4-14,3-6 0 0,0 6 1 13,0 0-3-13,2 3 4 20,0 0-3-20,0 0 2 14,-5 0-2-14,-8 0 3 13,-3 5-4-13,-5 5 2 0,-6-2 0 13,-2 1-1-13,-9 1 2 13,-8 2-5-13,-9-5 9 14,-8 0-6-14,-7 3 3 20,-5-3-4-20,-10-1 3 0,-10-1-1 13,-9-2 0-13,-8 1-1 13,-2-2 0-13,0-2 2 14,0 0 1-14,-2 0 5 14,-19 0 9-14,-12 0-13 13,-8 0 3-13,-7 0-3 14,-4 0-2-9,-4 0-1-5,-6 0 1 14,-2 0-3-14,-10-2 4 14,-2-5-2-14,-1 2 4 13,-8-1-7-13,-7-2 6 14,1 2-1-14,-7-1-2 0,-3 6 1 13,-1 1-2-13,0 0 6 20,1 0-8-20,3 3 7 13,0 9-8-13,5 5 6 14,5-5-4-14,14 2 2 0,10 0-1 13,8-4-1-13,10 2 2 13,4-4-2-13,3 2 6 14,8-6-5-14,6-1 6 20,12-1-6-20,5-2 2 0,8 0-1 13,0 0 0-13,0 0-1 13,0 0-4-13,0 0-9 14,8 0 1-14,15 3 9 13,4 6 3-13,6 2 1 14,5 1 0-14,6 2-5 14,5 1-6-9,7 2-8-5,13-1-15 14</inkml:trace>
    </iact:actionData>
  </iact:action>
  <iact:action type="add" startTime="183010">
    <iact:property name="dataType"/>
    <iact:actionData xml:id="d24">
      <inkml:trace xmlns:inkml="http://www.w3.org/2003/InkML" xml:id="stk24" contextRef="#ctx0" brushRef="#br0">21636 14359 17 0,'2'-4'13'1,"2"-1"-1"13,-1 0-7-13,-1 3 12 14,0-2-2-14,2 2-5 13,6-7-10-7,1 2 1-6,2 2-2 14,5 0 2-14,2 3-4 13,7 0 3-13,4 0-1 14,3 2-3-14,-1 0 2 13,0 0-2-13,1 0 1 14,1 0 3-14,8 0 0 14,1 4-3-9,10 3 6-5,8-4-2 14,7 1 0-14,7 1-2 14,4-4 0-14,1 7 1 13,3-6 0-13,6 4 0 14,3 4-4-14,7-6 8 13,5 1-10-13,0-2 6 14,1 4-1-14,0-7-1 5,-4 0 2 9,3 0 2-14,-3 0-2 0,2 0 0 13,-4 0 3-13,6 0-1 13,6 3-2 2,0-3 4-15,-2 2-4 14,-4-2 0-14,-2 0-1 0,1 3 1 12,2-3-1-6,2 0 1-6,-4 0-3 14,-2 1 8-14,-1-1-10 13,-2 0 9-13,1 0-5 14,-7 0 1-14,-7 0-2 13,-6 0 1-13,-2 0 0 14,-6 0-2-14,-1 5 4 14,-3 2-6-9,-7 2 3-5,-8 0 0 14,-10-2-7-14,-13 0 7 13,-4 2-3-13,-6-6 5 0,-11 2-1 13,1-1-5-13,-8 2 4 14,-3-5-5 0,0-1 6-14,0 3-2 0,0-3 3 13,0 1 3-8,0-1 8-5,-14 0 0 14,-8 0-2-14,-9 0-9 14,-9 3 4-14,-8 1-3 13,-4-2 1-13,-6 1-4 14,-5 2 3 1,1-1-3-15,-5-1 3 0,-3-3-2 12,-5 0 1-6,-5 0 0-6,-1 0-2 13,-7 0 4-13,-4-1 0 14,-4-5 3-14,-7-4-6 14,-4 2 2-14,-6 0 0 13,-1-1-1-13,0 4 1 14,-2 5-3-14,3-4 5 14,-3 4-4-9,-4-2 3-5,6 2-4 14,0 0 2-14,5 0-1 0,-5 0 0 12,0-3 1-12,-2 1 0 14,1-1 0-14,3-1-4 14,5-1 8-14,0 5-5 13,5-5 4 2,8 2-5-15,8 2 2 4,7-2 0-4,4 3-1 14,3 0 1-14,1 0-2 14,8 0 4-14,3 0-7 13,9 0 7-13,9 3-4 14,1 2-1-14,10-1 2 13,7 1 0-13,8-5 1 14,7 0 0-8,5 0 0-6,4 0 1 13,0 0 0-13,0 0-2 14,4 0-17-14,21 0 18 13,11 0 5-13,12 0-1 14,12 0-4-14,12 0 3 14,6-5-3-14,9-3 3 13,0 0-5-13,2 2 8 5,7-2-8-5,6 2 4 13,12 3-4-13,4-4 2 14,2 5 0-14,1-1 0 14,1 0-4-14,-1 1 0 13,-1 0 8-13,1 2-7 14,1-5 10 1,5 2-9-15,2 1 2 4,5 2 0-4,2 0 0 14,5 0 0-14,6 0 0 13,5 0 2-13,-3 0-7 14,-2 0 11-14,-7 0-12 14,-3 0 7-14,-10 0-2 13,-3 0 1-13,-1 0 0 14,-1 0-1-9,1 2 5-5,-3 6-7 14,-1-6 9-14,-1 5-11 14,-4-4 7-14,-3 4-2 13,-8-7 0-13,-8 0 0 14,-10 0 0-14,-9 0 0 0,-8 0-2 13,-7 0 6-13,-10-7-2 13,-7 5 1-7,-7-1-3-6,-6 3 1 13,-12 0-2-13,-5 0 0 14,-7 0-2-14,-5 0-4 14,-2 0-5-14,0 0-8 13,0 0 3-13,-9 3 17 14,-22 6 6-14,-14-6 6 14,-11 3-11-9,-8 1 4-5,-7-2-2 14,-6-3-1-14,-7 1 1 13,-5-2-3-13,-4 2 5 14,-8-2-2-14,-6-1-3 14,-2 0 2-14,0 0-2 13,-3 0 0-13,0 0 1 14,-4 0-1-9,1 0 0-5,-1 0-3 14,0 0 7-14,-2 0-7 14,-7 0 4-14,-4 0-2 0,-8-4-2 12,0 0 3-12,-6 2 0 14,0-5 0-14,3 2-1 13,-3 1 4-13,2 2 1 14,4 2-2-8,0 0-2-6,8 0 2 13,0 0-3-13,0 0 1 14,-5 0 0-14,3 9 0 14,2 2-3-14,1 0 1 13,5 1 4-13,8 0-4 14,10-3 6-14,5 4-7 13,6-8 4-7,5 2-1-6,0-2 0 14,6 0 0-14,12-1 0 13,9-4 4-13,12 2-1 14,10-2 1-14,9 0 4 13,13 0-5-13,7 0 0 0,7 0-2 13,4 0-1-13,0 0 0 20,0 0-13-20,2 0-4 0,20 6-6 13,12 0 23-13,12-3 2 13,12 0 0 2,9-3-2-15,7 0-3 14,3 0 3-14,6 0 0 0,2-10 1 12,2 0 1-12,5 1 2 14,10-4-1-9,7 3 5-5,9-1-7 14,0 4 2-14,-2 2-3 14,2 3 1-14,0 2-1 13,1 0-4-13,-5 0 4 14,-4 0 0-14,7 0-3 14,1 0 6-14,4 0-6 13,1 0 5-7,4 0-2-6,2 0 0 13,5 0 0-13,0-3 1 14,-4 1 2-14,-6-3-2 0,-1 0 4 13,-5 1-8-13,-7-3 6 13,-1 1-3-13,-8 1 0 14,-4-4 1-14,7 6-1 13,-7-9 0-7,-5 5-3-6,-4 2 8 14,-12-3-6-14,-8 3 3 13,-7-3-3-13,-8 2 2 14,-10 2 0-14,-13 1 1 14,-8 3-2-14,-11 0 7 13,-4 0-6-13,-4 0 3 14,-4 0-2-9,0 0-4-5,0 0-4 14,0 0-3-14,0 0-1 14,0 0 6-14,-8 0 3 13,-8 0 1-13,-5 0 9 14,0 5-4-14,-2-1 6 13,5-1-10-13,-2-3 7 14,2 0-4-8,0 0 2-6,3 0-3 0,1 0 3 12,1 0 4 3,2 0-9-15,-3 0 7 0,6 0-7 12,1 0 7-12,3 0-6 14,-2 0-4-14,4 0 2 14,-2 0 0-14,2-3-3 13,2 3-5-7,0 0 7-6,0 0-19 13,0 0 5-13,0 0-27 14</inkml:trace>
    </iact:actionData>
  </iact:action>
  <iact:action type="add" startTime="194247">
    <iact:property name="dataType"/>
    <iact:actionData xml:id="d25">
      <inkml:trace xmlns:inkml="http://www.w3.org/2003/InkML" xml:id="stk25" contextRef="#ctx0" brushRef="#br0">10885 15298 4 0,'9'-14'8'1,"1"-4"8"13,2 10-13-13,-8 2-1 14,1 4-2-14,-3 0 0 13,2 2-5-7,0 0-7-6,1 0 3 14</inkml:trace>
    </iact:actionData>
  </iact:action>
  <iact:action type="add" startTime="194427">
    <iact:property name="dataType"/>
    <iact:actionData xml:id="d26">
      <inkml:trace xmlns:inkml="http://www.w3.org/2003/InkML" xml:id="stk26" contextRef="#ctx0" brushRef="#br0">10885 15298 0 0,'-188'0'4'1,"142"4"-1"0,-6-2 3 12,-6 2-6-12,-7 4 1 14,-6-4 3-14,-11 1-4 13,-5 4 4-13,0-1-6 21,-3-2 2-21,1 3 0 0,-4-6 0 12,1 0 0-12,1 0 0 14,2 0 3-14,7-2-1 13,1-1 1-13,1 4 0 14,-2-4-1-14,-3 0 0 14,-4 0-2-14,-1 0 2 13,1 0 0-7,0 0 0-6,4 0 1 14,5-4-2-14,4-4 11 13,5 3-12-13,7-4 6 14,3 3-5-14,8 1 3 13,9 2-3-13,5-1-1 14,6 2 0-14,8-1 2 14,8 3-2-9,5 0 4-5,8 0-3 0,1 0 0 13,3 0 1 1,0-5-2-14,0 5-5 0,3-4-2 13,17 4 7-13,9 0 6 14,11 0-5-14,11-4 8 13,7 4-5-13,11 0-5 14,8 0 1-9,4 0 0-5,9 4-1 14,1 0 2-14,2 1-2 14,1-2 3-14,3-1-3 13,1 2 1-13,-3-4 0 14,5 0 0-14,6 0 0 14,2 0-1 0,15 0 1-14,9 0-2 5,3 0 5-5,4-4-6 13,-1-1 6-13,-4 0-4 14,-3 5 3-14,-6-4-4 14,-9 4 2-14,-4 0 0 13,-8 0 0-13,-4 0 0 0,-8 0-3 13,-5 0 6-13,-5-4-3 20,-1 3 3-20,-1-5-6 0,-2 3 5 13,-5-1-4-13,-6 0 2 13,-7 1 0-13,-8 2 0 14,-7 1-2-14,-10 0-1 13,-10 0 3-13,-6 0-3 14,-9 0-8-14,-8 0 2 14,-2 0-18-9,0 0 2-5,0 0 25 14,-7 0 7-14,-15 0 7 14,-9-6-10-14,-8-6 8 13,0 2-11-13,-9-2 6 14,2 2-3-14,-6 0-1 13,-10 1 0-13,-2 6-2 14,-10-3-1-8,-4 6-1-6,3 0-3 13,-4 0 8-13,-6 0-10 14,-6 0 8-14,-9 6-4 13,-8-3-2-13,-5 2 3 0,-5 1 1 13,-7-5-1-13,-5 6 0 14,1-7 1-14,3 0 3 13,1 0-2-7,7 0 4-6,4 0-4 13,9-4 0-13,10-6 1 14,10 2-1-14,0-5-1 14,2 8 1-14,1-4-5 13,-3 5 8-13,3 3-8 14,3-3 4-14,4 4 0 14,2 0-7-9,1 0 4-5,3 0-3 14,4 0-6-14,5 5 10 13,4 2-2-13,7-1-1 14,7-1 8-14,4-2-5 14,7-2 4-14,6-1 0 13,3 3-2-13,5-3 2 14,7 1 2-9,6-1-3-5,4 0 5 14,0 0-6-14,0 0 0 14,2 0-13-14,25 0-11 13,10 5 24-13,19-2 1 14,16-3-1-14,6 0-1 14,7 0 1-14</inkml:trace>
    </iact:actionData>
  </iact:action>
  <iact:action type="add" startTime="195942">
    <iact:property name="dataType"/>
    <iact:actionData xml:id="d27">
      <inkml:trace xmlns:inkml="http://www.w3.org/2003/InkML" xml:id="stk27" contextRef="#ctx0" brushRef="#br0">11446 15204 0 0,'-60'4'0'15,"-2"1"3"-14,-1 3-5 14,-6 3 7-14,-7 1-7 13,-1-6 5-13,-10 6-6 14,-5-4 4-8,-4 1-1-6,-5-2 1 13,-5 1 0-13,-4 0 2 14,-4-2-2-14,4 2 4 13,-2-4-3-13,5 1-1 0,2-2 2 13,5-1-3-13,-1-2 0 14,5 2 0-14,7-2 0 13,5 0 0-7,-3 0 0-6,2 0 2 13,-4 0-4-13,2 0 5 14,2 0-6-14,1-4 4 14,1 1-4-14,3-2 3 13,2 1 0-13,2 0-2 14,3-3 6-14,1 4-6 14,5-1 6-9,7-3-5-5,6 2 2 14,6-2 4-14,3 0-1 13,7-2 1-13,9 4 6 14,4-3-8-14,6 2 3 14,5 2-4-14,8 0 2 13,1 1-2-13,5 2-4 0,0 1-2 19,0 0-6-19,5 0-16 14,17 0 2-14,9 0 24 0,7 0 3 13,6 0 3-13,3 0-5 13,9 0 2-13,4 0-2 14,9 0 2-14,10 0-2 14,5 0 0-14,5 0-1 13,7-2 0-7,0-2 0-6,2-4 4 13,2 2-4-13,3-1 3 14,-1 2-5-14,1-4 3 14,0 4-1-14,3-6 0 13,8 4 0-13,9-2-2 14,4 4 4-14,3-2-4 13,-1 5 5-7,4-6-5-6,-1 3 2 14,-5-2 0-14,-9 1-1 13,-9 2 1-13,-6-2-1 14,-7 2 3-14,-11 0-4 0,-6-4 4 13,-7 2-2 1,-7 2 2-14,-5 4-4 0,-2 0 4 19,-7 0-3-19,-6 0 1 14,-8 0 0-14,-8 0-1 0,-8 0 5 13,-10 0-9-13,-7 0 5 13,-4 0-1-13,0 0-9 14,0 0 10-14,-4 0 5 13,-19 0 6-13,-15 0-9 21,-9 4 1-21,-8-4 2 0,-5 0-5 12,2 0 3-12,-7 2 0 14,0 2-5-14,-10 0 3 14,-6 0-1-14,-8 2 0 13,-9 0 0-13,-6 0-1 14,-8 0 3-14,-9 1 1 13,-5 2-1-7,-3-3-1-6,-6 6 0 14,0-3 0-14,0 5-1 13,2-2 0-13,6 2 0 14,11-1 0-14,2-2-3 0,2 1 4 12,-1-6-3-12,-5 2-1 14,0-3 2-14,0 4-2 20,2-2 3-20,5 0-3 14,5-2 3-14,13 2-2 14,8-3 4-14,14-2-2 0,11 2 3 12,8-1-6-12,8 2-2 14,9-1 2-14,8-4-8 13,6 0 6-13,13 5 3 14,8-5 2-8,0 0-2-6,0 0-8 13</inkml:trace>
    </iact:actionData>
  </iact:action>
  <iact:action type="add" startTime="197314">
    <iact:property name="dataType"/>
    <iact:actionData xml:id="d28">
      <inkml:trace xmlns:inkml="http://www.w3.org/2003/InkML" xml:id="stk28" contextRef="#ctx0" brushRef="#br0">11491 15362 3 0,'53'7'0'15,"-4"-2"7"-14,-7 4-6 14,-3-9 0-14,-6 7 1 13,-1-2-2-13,-3 0 0 14,-6-3 0-14,2 2-1 0,-7-1 5 13,-1 3-5-13,-3-6 4 13,-5 0-2-7,-2 0-1-6,-5 0 3 14,1 0 2-14,-3 0 2 13,0 0 6-13,0 0 0 14,0 0 15-14,0 0-10 13,0 0 1-13,0 0-19 14,0 3 2-14,-3-3-2 14,1 0 0-9,-1 0-2-5,1 0 2 14,0 0-2-14,0 0 4 13,0 0 2-13,-3 0-2 14,3 0-2-14,-2 0 0 14,4 0 0-14,0 0-4 13,0 0 1-13,0 0-5 14,0 0-10-9,0 0 7-5,0 0-4 14,0 6 10-14,0 0-5 14,0 5 10-14,0-6-10 13,0 7 3-13,0 3-5 14,0-6-14-14</inkml:trace>
    </iact:actionData>
  </iact:action>
  <iact:action type="add" startTime="203590">
    <iact:property name="dataType"/>
    <iact:actionData xml:id="d29">
      <inkml:trace xmlns:inkml="http://www.w3.org/2003/InkML" xml:id="stk29" contextRef="#ctx0" brushRef="#br0">14464 14945 13 0,'0'-4'17'1,"0"-10"1"13,-4 0-10-13,2 12-4 14,2 2-8-9,0 0 2-5,-3 0 0 14,3 0-6-14,-4 0 6 14,0 0-4-14,-1 0 3 13,-1 0-11-13,-6 0-1 14</inkml:trace>
    </iact:actionData>
  </iact:action>
  <iact:action type="add" startTime="203970">
    <iact:property name="dataType"/>
    <iact:actionData xml:id="d30">
      <inkml:trace xmlns:inkml="http://www.w3.org/2003/InkML" xml:id="stk30" contextRef="#ctx0" brushRef="#br0">14374 15325 5 0,'2'-9'51'1,"2"-3"-22"0,0 6-13 12,5-1 0-12,-3 2-16 14,4 3 0-14,3-3-5 13,1 2 4-7,-1-3 1-6,2 2 0 14,3 1 0-14,0 2 0 13,4-7-2-13,3 4 6 14,6-2-6-14,10 2 4 14,1 4-4-14,2 0-1 13,3 0 2-13,5 5-2 14,6 8-1-9,11-1 4-5,6 2-1 14,12 0-5-14,4-4 12 13,7-2-10-13,10-4 5 14,6 1-2-14,6-2 2 14,7-1 2-14,0 5-3 13,0-2 1-13,-1 1-1 0,0 3 2 13,-11 3 0-7,-5 2 0-6,-6-2-4 13,-1 8 2-13,6-3 0 14,3 1-2 0,4-2 1-14,-4 2 0 0,-4-3-3 13,-2-6 2-13,-6 3 4 14,-5-10-5-14,-10 0 5 13,-9-2-3-7,-12 0 2-6,-10 0-1 13,-11 0 4-13,-12-4-4 14,-12 0 6-14,-9 0-4 14,-6-1 16-14,-4 2-5 13,0-1 8-13,0-2-20 14,-16-1-1-14,-9 0-7 14,-8-5 4-9,-7 6 3-5,-11-2-10 0,-12 0 6 13,-1 3-2-13,-7 0 4 13,-8-2-6 2,0 0 5-15,-4 0-1 14,-2-4 3-14,0 2 0 13,-4 2 2-13,-7 2-6 14,3-4 11-14,-5 1-14 4,2 4 11-4,-3 4-5 14,-5 0 4-14,-10 0-2 14,-8 0 0 0,-5 0 0-14,-4 1-1 0,-4 5 3 13,4-1-4-13,0-1 7 14,3 1-6-14,3-2 2 13,7-1-1-7,3 2 1-6,12-4-1 13,11 0 0-13,13 0 4 14,7 0-8-14,1 0 10 14,2 0-6-14,3 0 4 13,7-2-7-13,5-2 4 14,3 1-2-14,9-6 2 13,1 4-1-13,10-2 0 5,9 2 3-5,2-1-2 14,11 5-1-14,4-1 0 13,3 0 0 2,2 2 0-15,0-2-6 0,0 2-6 12,7 0-1-12,13 0 9 14,9 0 4-14,6 0 0 14,8 0 9-9,6 2-6-5,4 2-5 14,5 3 3-14,7-4-1 13,7-3 0-13,1 2 0 14,8-2 0-14,3 0 3 14,10 0-3-14,10 0 0 13,6 0 0-13,-1-2 2 14,9 2-4-8,0 0 2-6,5 0 0 13,1 0-2-13,1 0-1 14,-2 0 3-14,1 2-9 13,-1-1 9-13,-5 2-8 14,-6-3 7-14,-2 0-3 14,-4 0 2-14,6 0 2 13,2 0 0-7,-3 0-1-6,-2 0 2 0,-4 0-2 12,-2 0 2-12,-3 0-2 14,0-4 3-14,-7-1-3 14,-8-2 1 0,-8 3 0-14,-6 0 0 0,-11 4-1 13,-6-5-2-13,-10 5 6 14,-9 0-6-9,-8 0 3-5,-9 0 0 14,-9 0-4-14,-7 0 1 13,-2 0 1-13,0 0 2 14,0 0-1-14,0 0 1 14,-13 0 7-14,-12-5-6 13,-8-2 4-13,-8-2-3 14,-3 1-3-9,-5 2 2-5,-2-6 2 14,-7 1-3-14,-2 4 2 14,-2-2-4-14,-7 4 4 13,-8-3-2-13,-5 2 5 14,-5 2-9-14,0 0 7 13,-9 0-3-13,0 2 1 14,-6 0-1-14,-6 0 0 5,2 2 2-5,1-5-2 13,2 2 1-13,1-2-1 14,-5 4 3-14,-5-2-6 13,-5 3 3-13,-1 0-2 14,-1 0 1-14,1 0 0 14,0 0-2-14,6 9 6 13,3-6-8-7,4 6 7-6,1 1-7 14,6-6 3-14,1 2 0 13,13-2 2-13,10 0 0 14,10-4 0-14,6 4 0 13,2-4 1-13,5 0-1 14,4 0 1-14,5 0 1 14,3 0-2-9,8 0 0-5,5-8 3 14,6-1-3-14,4 4 2 13,5 1-3-13,4 1 3 0,7 2-4 13,0 1 2-13,0 0-6 14,0 0-15-14,5 0-22 13,17 0 32-13,7 0 11 14,7 8 3-9,1-4 0-5,3 0 1 14,1 2-4-14,1 2 4 14,0-7-2-14,5 6-2 13,7-1 1-13,11-3-1 14,8 4 5-14,14-2-4 14,11 2-1-14,5-7 3 13,8 0-4-7,7 0 5-6,10 0-8 13,1 0 4-13,4 0 0 14,-6-8 0-14,-1 4-1 14,-2 2 1-14,-9 2 0 0,-3 0 2 12,-2 0 0-12,-6 0-4 14,6 0 1-14,1 0-1 20,0 0 2-20,-5 0 1 0,-4 0-1 13,-11 0 0-13,-8-5-2 13,-10 2 4-13,-15 3 3 14,-11-6-3-14,-15 3 0 13,-13 3 3-13,-9-1 2 14,-6 1-2-14,-4 0-1 14,0 0-2-9,0 0-2-5,0 0-2 14,0 0-11-14,-2 4 1 13,-10 12 7-13,-5 3-1 14,-6 4-12-14</inkml:trace>
    </iact:actionData>
  </iact:action>
  <iact:action type="add" startTime="213184">
    <iact:property name="dataType"/>
    <iact:actionData xml:id="d31">
      <inkml:trace xmlns:inkml="http://www.w3.org/2003/InkML" xml:id="stk31" contextRef="#ctx0" brushRef="#br0">18147 15378 16 0,'0'-18'20'1,"0"2"-13"13,-6 9-1-13,-6 7-6 14,-5-3-5-14,-6-1 3 13,-6 2 1-13,-8-1-4 14,-4 3 4-8,-3 0-3-6,-8-9 3 13,-4 4 1-13,-2-2-1 14,-6 1 1-14,-1-1 0 14,-6 4-3-14,-5-1 2 13,0 4 2-13,-6 0-2 14,-1 0-4-14,-1 0 1 13,-3 0-5-7,0 4 2-6,0 6 7 14</inkml:trace>
    </iact:actionData>
  </iact:action>
  <iact:action type="add" startTime="213469">
    <iact:property name="dataType"/>
    <iact:actionData xml:id="d32">
      <inkml:trace xmlns:inkml="http://www.w3.org/2003/InkML" xml:id="stk32" contextRef="#ctx0" brushRef="#br0">16060 15534 1 0,'-39'36'0'1,"-2"9"2"13,-1-1-4-13,0 2 2 14,1 2 0-14,10-4 0 13,4-8 2-13,8-4-5 14,7-6 6-14,10-2-6 14,2 2 6-9,0 4-6-5,7 2 6 14,17 1-2-14,7 6 0 13,10-2-1-13,7 11 6 14,8 0-5-14,4 6 5 14,3-5-5-14,1-4-1 13,4-4 1-13,1-2-2 0,0 2 0 19,2-5 0-19,-2-9-2 14,2-1 3-14,3-6-1 0,2-5 2 13,9-4 2-13,6-4-1 13,7-7-3-13,4 0 3 14,4 0 0-14,2 0-1 14,4-14 1-14,8-5-2 13,-1-1 1-7,-5-11-1-6,-6-1 0 13,-9-2 2-13,-11-4 3 14,-5-5-5-14,-14-2 2 14,-9-8-2-14,-13-5 0 13,-9-2 1-13,-11-6 0 14,-5 4 4-14,-7 4 10 14,-7-5-4-9,-8 5 10-5,0 0-9 14,0 0 0-14,-14 9-6 13,-11-4-5-13,-4 7-2 14,-11 2 6-14,-1-1-3 0,-11 6 0 13,-6-8 2-13,-4 4-3 13,-7-3-1-13,-5 0 3 20,-2 0-1-20,-4 5 1 14,-3 0-1-14,1 7 1 0,-5 6-2 13,0 10 1-13,2 6 0 13,-2 7-4-13,-4 5 2 14,-1 0-3-14,-6 12 3 14,-2 7-1-14,5 8 1 13,3 3 0-7,7 3-1-6,5 6 3 13,0 2-3-13,-3 4 3 14,3 3-4-14,-3 1 2 14,8 0-1-14,6 0-2 13,1 1 3-13,9-2-2 14,5 1 7-14,9 0-10 0,10-3 7 19,10 2-4-19,10-2-1 14,11 2 1-14,4-2 0 13,0 3 0-13,10 1-1 14,17 1 1-14,7 7 0 0,5 1 4 13,9-1-8-13,5-4 7 13,2-5-2-13,3-5 0 20,5-8 0-20,-1 4-3 14,6-8 3-14,1-6 0 0,-1-3 1 13,7-6 7-13,0-2-5 13,1-12-2-13,6-3 1 14,5 0 1-14,6 0 0 13,11-18 0-13,2-8 4 14,8-4-6-8,2-2 8-6,-2-1-8 13,3-2 4-13,-1 0 0 14,-4 4-8-14,-5-10 4 13,-2 5-1-13,-9-8-3 14,-11 0-3-14,-8-2 2 14,-9 2-5-14,-13-4 10 0,-6 2-16 19,-9-3 15-19,-9 1 2 13,-8-2-1-13,-7 1 2 14,-10-6 5-14,-6 3 1 0,0 2-2 13,0 2 5-13,-18-2-8 13,-7 5 7-13,-1-5-6 14,-8 6-7-14,1-4 3 20,-5 2 0-20,-2 2 0 14,-7-4 1-14,-4-1-3 0,-5 3 5 12,-6-4 0-12,-8 6-3 14,-3 5 2-14,-7 2-1 14,-2 11-1-14,-7 4 1 13,-5 12-1-13,-5 8 0 14,-7 2-1-9,-4 4-1-5,-3 18 2 14,-1 3 2-14,0 8-1 14,2 3-1-14,6 4 0 13,8 8 1-13,1 1-1 14,6 4 0-14,0 5-3 0,-3 5 6 13,3-3-7-13,1 2 11 20,9 0-14-20,7 0 8 13,7 4-1-13,7-1 0 14,10 0-1-14,13 2-3 0,14-3 3 13,10 2-3-13,11 5 4 13,2 1-4-13,11 4 2 14,20-4 1-14,12-1-1 20,3-13 0-20,6-9-7 14,6 0 9-14,4-8-1 0,7-6 1 12,5-5 1-12,4-2 0 14,4-5 5-14,3-6-4 13,-3-4-2-13,3-4 1 14,2-5 0-14,4 1-2 14,12-5 3-9,4 0-2-5,5 0 4 14,-1-17-4-14,3-5 2 14,4-2-4-14,0-5 3 13,2-4-2-13,-9-3 1 14,-3-4 0-14,-6-4-2 0,-9 0 6 12,-3-6-5-12,-10-8 2 21,-7-9-2-21,-7-1 3 13,-13-2-2-13,-4 2 0 14,-7 5 1-14,-9 1-1 0,-4-6 3 12,-8 2-1-12,-10-6 1 14,-4 6 4-14,-7-5-4 14,0 5 3-14,-2 2-5 13,-21-3-2-7,-4 2 1 8,-8 1-1-14,-8 6-1 0,-3-5-4 13,-6 5 4-13,-4 5 4 14,-6 2-7-14,-9 5 5 13,-10 4-1-13,-3 3 2 14,-10 9-3-14,-4 10 0 14,-6 10-1-9,-8 10-1-5,-6 0 8 14,-3 9-10-14,-1 19 7 13,1 11-3-13,3 2-3 0,3 2 4 13,3 12-4-13,7-3 5 14,11 8 0-14,5 2 0 13,5 5 0-13,4-5 2 14,1 7-4-9,8-8 4-5,9 1-4 14,6 1 2-14,10-1 0 14,9 2 0-14,13 2-2 13,8-2-1-13,12 2 6 14,4-4-8-14,0 1 7 14,15-1-4-14,16 6-3 13,10-6 4-7,7 0 0-6,8-4 0 13,7-7-4-13,9-7 6 14,1-5-1-14,5-6 7 14,0-3-4-14,-2-4-2 13,-3-4-2-13,3-3 2 0,8-6-1 13,3-6 0-13,5-6 0 13,1-1 2-7,4 0 0 9,1-1 4-15,4-19-6 13,3-6 5-13,-2-6-5 14,-1-14 5-14,-3-1-2 13,-10-12-1-13,-5-9 0 0,-10-8-1 13,-5-3 5-13,-7 4-6 14,-8-2 4-9,-8 9-1-5,-5-4-3 14,-8 6 0 0,-8-4 3-14,-6 2-3 0,-5 1 0 13,-9 4 1-13,-5-3 7 14,0 3-7-14,-11 1 3 13,-14-2-7-13,-8 3 3 14,-6 6-4-9,-9 2 2-5,-10 4 2 14,-11 9-4-14,-12 3 3 14,-8 7-1-14,-9 4 2 13,-9 8-1-13,-2 4 1 14,-9 6-3-14,0 5 4 14,1 3-1-14,1 0 0 13,2 11 2-13,1 12-7 5,4 8 10-5,4 5-10 13,12 4 13 2,8 8-13-15,9-2 7 14,7 6-4-14,4 3 2 13,5-1 0-13,6 3 0 0,3 2-4 13,7 1 2-13,8 0 4 14,5 2-4-9,9 1 2-5,6-5-1 14,5 4 0-14,4 2-1 13,5 2 2-13,2 1 0 14,0-4-4-14,0 8 8 14,9 5-8-14,13-4 4 13,9 2-3-13,5-6-2 14,6-5 3-9,7-9-7-5,3-2 7 14,8-6-9-14,7-5-18 14,6-2 10-14,10-8-11 13,8-8-4-13</inkml:trace>
    </iact:actionData>
  </iact:action>
  <iact:action type="add" startTime="217563">
    <iact:property name="dataType"/>
    <iact:actionData xml:id="d33">
      <inkml:trace xmlns:inkml="http://www.w3.org/2003/InkML" xml:id="stk33" contextRef="#ctx0" brushRef="#br0">6373 13355 7 0,'2'0'15'1,"-2"0"-15"13,4 0-2-13,3-2 1 14,0-2 1-14,-3 1-3 13,1 3 6-13,-5-3 2 14,0 1 2-14,0-2 12 14,0-4 4-14,0-2-6 0,0 0-2 19,-2-2-9-19,-1 2 15 13,1 2-16-13,2 0 10 0,0 3-14 13,0 2 2-13,0 1-3 14,0 2-1-14,0-3-1 13,0 3-7-13,0 0 9 14,0 0-7-14,0 0 4 14,0 0-7-9,0 5-3-5,15 19-5 14,10 14 14-14,6 14-5 13,5 12 0-13,1 15 7 14,6 5 4-14,-1 6-3 14,3-5 5-14,0-4-5 13,-3-7 3-13,0-6-4 14,0-1 3-9,-3 1-1-5,-6 2 0 14,-1 7-4-14,-3 6 1 14,-10 12 6-14,-3 9-4 13,-3 9 3-13,1 1-2 0,-3-6 0 13,3-1 0-13,1-14 0 13,1-3 2-13,-1-2-4 14,-1-7 4-8,-1-9-2 8,0-5 3-14,-1-14-6 0,-2-2 4 13,-1-9-1-13,1-8 0 13,-2-4 0-13,-1-12-1 14,2-1 1-14,-7-8-4 14,3-4 8-14,-3-5-6 13,0 0 5-7,0 0 5-6,-2 0 3 14,0 0 10-14,0-20 1 13,0-9-22-13,0-11-2 14,2-10-11-14,-2-4 10 13,0-7-7-13,0-7 8 14,0-8-5-14,0-18 3 14,-13-9 1-9,-3-9 1-5,-4-3 2 14,1-6 0-14,-2 0 2 13,1 2-1-13,0 10 2 14,0 10 1-14,0 11-5 0,-2 2 1 13,-1 8-4-13,1 6 2 13,-3 0 1-13,-1 5-2 14,-1 0 3-8,3 9 0-6,-5-3 4 13,2 5-8-13,2 3 7 14,-2 8-3-14,3 4 0 13,0 9 1-13,-1 8-1 14,0 4 1-14,-2 6-5 14,8 4 13-14,-1 5-13 13,4 5 8-7,5 0-8-6,2 0 2 13,0 0-2-13,2 21-5 14,-2 21 6-14,1 11 2 14,6 10 0-14,2 3-1 13,0 1 4-13,0-6-4 14,6 2 2-14,7 1 0 14,1 0 1-9,-1 6-1-5,-1 5 0 14,-4 3 0-14,-1 1 0 0,-1 4 2 12,-1 4-2-12,2 5 4 14,0 12-5-14,1 4 1 14,1 3 0-14,3-11 0 13,1-3 0-13,-2-12-3 14,2-3 6-9,0-7-5-5,-1-9 4 14,3-8-4-14,-1-8 0 14,-3-6 1-14,1-5-2 13,-2-8 3-13,-3-7-1 14,-1-7 0-14,-1-7 0 14,-2-6-1-14,-1-4 0 13,-2 0 4-7,0-13 11-6,0-20 1 13,2-20-14-13,4-11 0 14,7-9 0-14,1-17 0 14,-1-5 1-14,3-10 0 13,-3-3 0-13,3-14-1 0,2-11 4 13,0-5-5-13,2-1 1 20,-2 5 0-20,0 14 0 0,-3 4 2 13,-3 5-1-13,-4 5 1 13,-3-1 1-13,-1 2-1 14,-4 2 0-14,0 9-1 13,0 12-1-13,0 14 0 14,0 12 0-14,0 12 0 14,-7 15 2-9,1 12 2-5,2 13-4 14,-2 4 0-14,2 0-9 13,0 2 2-13,-7 29-8 14,-7 22 15-14,-5 18 1 14,-1 13-1-14,-2 9 1 13,1 10 4-13,2 3-5 14,4 2 1-9,1 2-1-5,-1 1 0 14,0 1 0-14,-4 4 0 14,-1 4 0-14,-1 11 0 13,-1 1-1-13,1 3 1 14,1-12 1-14,3-4-1 0,6-5 4 13,3-11-8-13,6-6 4 20,6-6 0-20,0-11-2 0,0-9 4 12,2-7-5-12,12-6 6 14,3-10-8-14,2-2 8 14,-2-5-4-14,1-6 2 13,-2-5-2-13,-3-7-1 14,0-5 2-14,-1-10 0 14,-1 2-4-9,-1-2 1-5,9-4-1 14,1 6-6-14,7-6-15 13,2-3-19-13</inkml:trace>
    </iact:actionData>
  </iact:action>
  <iact:action type="add" startTime="219769">
    <iact:property name="dataType"/>
    <iact:actionData xml:id="d34">
      <inkml:trace xmlns:inkml="http://www.w3.org/2003/InkML" xml:id="stk34" contextRef="#ctx0" brushRef="#br0">14353 13156 1 0,'-31'0'27'1,"-10"-14"-12"13,8 0 3-13,-7-4-12 14,-4 0 9-14,-8-2-14 0,-4-4 4 12,-2 2-5-12,-4 2 2 14,-7-1-4-14,0 4 6 14,-3-1-6-14,-5 4 7 13,-4 3-10-7,-8 4 7-6,-11 5-4 14,-3 2 2-14,1 0 0 13,0 0-2-13,-1 0 4 14,-8 7-5-14,-10 2 6 13,-9 0-5-13,-7 0 3 14,-9 0-2-14,-7 3 2 20,-3 5-2-20,-4 1 1 0,5 5 0 13,9-2 0-13,5 4 2 13,16-4-4-13,9 1 4 14,2 2-4-14,1 0 1 14,-3-1 0-14,4-4-2 13,6-2 3-13,0-3-1 0,9-4 2 19,1-3-2-19,4-2 2 14,10-5 2-14,9 0-1 14,7 0-1-14,8 0-1 13,7-5 4-13,2-2-4 0,5-5 1 13,3 4-1-13,3 0 2 14,9-1-2-14,3 2 4 20,4 0-8-20,2 2 4 13,1 1 0-13,6 1 0 14,-3 3-2-14,3 0 2 0,-1 0-5 13,-1 0 4-13,-3 8 0 13,3 6-1-13,-5 4 2 14,0 3-2-14,4-2 0 20,1 2 2-20,3 1-1 0,-1 2 0 13,2 1-2-13,2 9 4 13,2 9-8-13,3 3 8 14,0 7-2-14,1 2 2 14,-2 2-2-14,5-2 1 13,-2 2 0-13,0 1 0 0,2-3 1 19,-2-4-3-19,2-1 4 14,0-1-4-14,0-8 1 14,0 5 0-14,9 0-2 13,9-5 3-13,-2 3 0 0,3-4-1 13,2-3-2-13,-2-10 6 13,4-1-4-13,-3-4 5 14,5-4-8-8,-4-4-1 8,2-1 5-14,6-5 0 14,2 2 3-14,12-6 4 0,3 2-5 12,10-2 11-12,2-1-13 14,2 4 4-14,7-3-1 14,0 2-4-14,9 0 1 13,6-6 0-7,7 0-1-6,10 0 2 13,1 0-3-13,0 0 4 14,-2 0-1-14,5 0 3 14,1-9-7-14,2 6 6 13,-2-3-3-13,3 6 0 14,2-5 0-14,11 2-1 0,10 3 3 19,6-4 0-19,7 2-2 14,-1-1 0-14,5 2 0 13,0-2-2-13,-6 2 3 14,-5 1-2-14,-7 0 1 0,-7 0 0 13,-1 0-1-13,-7 0 4 13,0 0-6-13,0 0 9 14,2 0-10-9,-3 1 5 10,-8 6-1-15,-5-1 0 14,-4 2 0-14,-5-4-1 0,-2-2 2 12,-10-2-2-12,-6 0 2 14,-13 0-1-14,-11 0 4 13,-7-2-5-13,-8-7 2 14,-7 4 1-8,-9-3 3-6,-7 4-1 13,-9-4 10-13,-2-2-7 14,0-4 17-14,0-7-21 14,0-3 3-14,0-6-5 13,0-1 3-13,-7-6-2 0,3-3-1 13,0 1-1-13,-2-2 2 13,4 1-4-7,0-6 4-6,0 3-4 14,0-3 1 0,-5 3-1-14,1-6 3 14,-6-1-2-14,3-2 1 0,-3-3-2 12,-2 0-1-12,-4-1 6 14,-4 1-9-14,-5 1 3 14,-6 6 2-9,-5 4-5-5,-7 4 3 14,-4 0-3 0,-6-1-5-14,-4 4 11 0,-9-3-7 13,-4-1 7-13,-6 2 1 14,-7-2 5-14,0 3-4 13,-4 8 0-13,-11 3-2 14,-1 10 0-8,1 3-2-6,-4 7 5 13,-2 7-6-13,-4 0 6 0,-9 0-7 13,-11 0 5 1,-1 0-5-14,-6 11 2 14,-4-1 1-14,2 4 2 14,6 0-1-14,-1 0 0 0,4 4 0 12,6 2 4-6,3 2-4-6,13 0 0 13,11-2 2-13,1-2-4 14,1-1 3 1,1-4-1-15,-2-3 0 0,3 1 1 12,1-4-7-12,5-1 16 14,5 1-11-14,4-2 4 14,6 4-5-9,5-4 2-5,7 4 0 14,2-4-1-14,8 0 1 13,-2-3 0-13,5-2 1 14,0 0-1-14,0 0 1 14,3 0 0-14,-3 0 2 13,3-7-5-13,1 0 4 14,3 0-2-14,2 2 0 4,3 3 1-4,0 2-6 14,2 0 10-14,4 0-10 14,-2 7 9 0,2 7-8-14,5 3-2 14,2-1 6-14,3 0-3 14,2 2-2-14,-1 3 5 0,1 0-5 12,-2 3 3-6,3 0 4-6,6 0-4 13,1-1-3-13,5 8 4 14,-1 3-4-14,5 8 4 14,0 1 0-14,0 4 1 13,2 3-4-13,11 0 8 14,6 1-10-14,0-3 7 13,4-2-6-7,-1-4 4-6,3 1-4 14,-1-2 1-14,2 0 0 0,6-4 4 12,-1 2-2 3,7-6-1-15,2 4 6 13,4-1-7-13,10-2 6 14,4 2-3-14,2-4 1 14,5 3 0-14,-1-5 0 4,3-2 0-4,5-5-2 14,11 0 4-14,3-1-1 13,13-2 3-13,1-2-6 14,2 3 3 1,1-9-1-15,-1 1 0 13,-2 1 0-13,1-6 0 0,-1 3 0 13,-4-11 0-7,0 0 1-6,1 0-2 13,9 0 6-13,6 0-8 14,1 0 4-14,5 0-1 13,2 0 0-13,1 0 2 14,1 0-6-14,5 0 9 14,-9 0-10-14,-2-5 5 13,-6 3-1-7,-8-4-3-6,-4 0 3 13,-7-4 0-13,-3 2 1 0,-1-1-3 13,2 0 6-13,2 6-6 14,1-8 7-14,-3 5-6 13,0 2 5 2,-6-2-5-15,-6 1 3 14,-3 0-1-14,-5 1 0 4,-2-6 0-4,-7 2-5 14,-6-2 10-14,-14-2-4 13,-5 0 2-13,-6 1 5 14,-11-1-5-14,-3 3 7 14,-5 0-1-14,-3 4 1 13,-1-4 1-13,1 4-8 14,-5 1 8-9,1-1-11-5,-1 1 1 14,-2 3-1-14,0-6 0 14,0 1-1-14,0-6-2 13,0-2 3-13,0-5 0 14,0-3-4-14,-10-5 10 0,0 1-8 12,-1-8 6 3,-1 2-5-15,1 2 2 5,-3-4 0-5,1-3-1 13,-3 2-3-13,-1-8 1 14,-1 0 0-14,1-8-1 14,-6-2 6-14,0-5-5 13,1-11 5-13,-2-1-2 14,4-7-1 0,-5-1 3-14,2 4-2 5,-2 1 0-5,-2 8 6 14,-2 0-3-14,-2 9-1 13,-1 5 2-13,-3 5-10 14,-8 9-2-14,-1 9 7 13,-10 8-7-13,-6 6-2 14,-9 4 8-14,-7 0-8 14,-2-1 7-9,0 2 4-5,2-3-3 14,2-1 5-14,-4 1-4 13,-2-1 0-13,-11 2 0 14,-9 1-2-14,-5 2 6 0,0 1-3 13,0 3 3-13,-1-1-3 13,-4 5 0 2,0 0-2-15,6 0 1 4,2 7 0-4,5 5-1 14,-1 3-4-14,5 0 5 14,1-4-4-14,7 3 4 13,6-1 0-13,5 1 2 14,0-4 0-14,0 0-2 14,1-1 0 0,-2 2 0-14,5-2 0 5,3 0 0-5,5 1 0 13,4-3 4-13,2 5-7 14,6 1 9-14,2 3-11 14,4 1 5-14,3-4 0 13,6-1-1-13,2-5 1 14,-1 5-1-14,5-7 2 13,2 1-2-7,5-3 2-6,4-3 3 0,-2 0-2 13,5 0-3-13,-1 0 1 13,5 0 0-13,2 0-4 14,-2 7-9-14,0 11-20 13,-5 5-51-13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6:59:59.8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417">
    <iact:property name="dataType"/>
    <iact:actionData xml:id="d0">
      <inkml:trace xmlns:inkml="http://www.w3.org/2003/InkML" xml:id="stk0" contextRef="#ctx0" brushRef="#br0">7235 5692 1 0,'0'0'0'15,"0"0"0"-8,0 0-1-6,0 0 1 13</inkml:trace>
    </iact:actionData>
  </iact:action>
  <iact:action type="add" startTime="14540">
    <iact:property name="dataType"/>
    <iact:actionData xml:id="d1">
      <inkml:trace xmlns:inkml="http://www.w3.org/2003/InkML" xml:id="stk1" contextRef="#ctx0" brushRef="#br0">7235 5692 0 0,'103'-15'5'15,"-74"13"7"-14,5-2-11 0,1-1 1 13,5 3 0-13,3-1-2 13,1-1 1-13,5-3 0 14,7 3-1-14,4 0 4 14,7 1-2-14,2-4-1 13,2 2-1-7,7-2 4-6,5 2-6 13,1-4 4-13,13 3-2 14,5-2 0-14,7 2 1 14,4 3-4-14,-1 3 7 13,-6 0-6-13,-6 0 6 14,-9 0-8-14,-2 0 4 14,-2 0 0-9,-1 0 0-5,-1 0 0 14,0 0 0-14,-2 0 0 13,8 0 1-13,1 0 0 0,-1 0-1 13,5 0 4-13,-5-2-7 14,1-1 4-14,1 1-1 13,-2 0 0-13,3 1 0 14,0 1-3-9,-7 0 6-5,0 0-3 14,-2 0 3-14,-4 0-2 14,2 0 0-14,-2 0 2 13,-2 0-3-13,-5 0 0 14,0 0 0-14,-2 0 2 13,1 0-1-13,7 0 0 14,-4 0 4-8,4 0-4-6,-7 0 2 13,-8 0-3-13,0 0 3 14,-10 0-2-14,1 0 1 13,2 1-2-13,5 1 3 14,3 5-2-14,2-2 4 0,1-1-9 13,2 3 4 1,3-6 0-8,-5-1 0-6,2 0 0 13,-1 0 0-13,-2 0 2 14,3 0-2-14,3 0 0 0,-3 0 1 13,0 0 1-13,-3 0-3 13,-6 0 1-13,3 0 0 14,2 0-1-14,1 13 2 14,11-6-5-9,1 0 8-5,0-2-5 14,3-3 4-14,-6-2-6 13,6 0 5-13,2 0-3 14,2 0 2-14,2-7-1 14,-5-3 0-14,3-3 1 13,-2 4 4-13,0-2-4 14,0 3 6-9,2 1-4-5,-3 2-6 14,1 3 5-14,-2 2-2 14,-6 0 0-14,2 0 0 13,3 0-3-13,2 0 6 14,-1 0-3-14,4 0 3 0,0 0-5 13,2 0 2-13,5 0 0 20,2 0 0-20,-1-3 0 0,1-2 0 12,-1-1 2-12,-7 3 3 14,-1 0-5-14,-2 2 2 14,0-2 1-14,-2 3-4 13,-4-1 1-13,0-2 0 14,-4 3 0-14,-3 0 0 13,-1 0-4-7,0 0 8-6,7 0-4 14,3 0 4-14,1 0-6 13,3-2 2-13,0 0 0 14,4-3-1-14,2 2 1 13,5 1-1-13,2 0 2 14,3 2-1-14,-3-2 0 14,-5 0 1-9,1 2 0-5,-3 0-2 14,3 0 0-14,-3 0 1 14,0 0 0-14,-1 0 1 0,-1 0-5 12,6 0 8 3,3 0-4-15,8 0 5 0,-4 0-10 12,3 0 6-12,-1 0-1 21,6 0 0-21,5 0 0 0,1 0-1 12,-4 0 2-12,0 0-2 14,-8 0 2-14,4 0-2 13,-4 2 3-13,-4 2-4 14,-1 4 2-14,-6-2 0 14,1 2 0-14,2 0 1 13,-5-1-4-7,0 0 7-6,-1 0-5 14,-3 0 6-14,0-1-10 13,-6 1 6-13,0-2-3 14,-2 2 2-14,-2-4 0 13,-1 1-1-13,-3-4 3 14,1 5-3-14,-2-5 2 14,-1 0 0-9,0 0 0-5,-4 0-1 14,-2 0 0-14,-5-2 2 13,-4-5-2-13,-3 1 1 0,-6 2-4 13,-5 3 7-13,-4-2-5 14,-2 2 7-14,-5-2-11 13,-4 1 5-13,-8 2 0 20,-3-2 0-20,-7 2 0 0,-2 0 0 13,-3 0 1-13,-1 0-1 14,-3 0 3-14,0 0 0 13,0 0 0-13,0 0 0 14,0 0-2-14,0 0 2 14,0 0 0-14,-3 0-3 13,-14 0 7-7,-12 0-3-6,-5 0 5 13,-9 0-5-13,-1 0-8 14,-5 0 4-14,-2 0 0 14,-7 0-1-14,-4 0 2 13,-8 0-2-13,-10 0 2 14,-7 7 3-14,-6-2-4 13,-7 5 1-7,-6-1 3-6,-5 0-8 14,-10-1 6-14,1 1-2 0,-5-5 0 12,-2 1 2-12,-2-1-5 14,-2-4 7-14,-1 3-8 14,-4-1 7-14,0 3-9 13,-8 4 6-13,-6-2-4 20,1 2 4-20,-5-3 0 0,5-4-3 13,6-2 3-13,4 0 1 14,3 0 4-14,5 0-10 13,3 0 10-13,8 0-9 14,5 0 4-14,3 0 0 13,0 0 1-13,-4 0 4 14,3 2-10-8,2-2 11-6,1 0-9 13,-1 0 7-13,1 0-6 14,2 0 2-14,3 0 0 13,2 0-1-13,-2 0 1 0,1 0 1 13,2 0 4-13,3 0-4 14,7 0 2-14,3 0-6 20,0 10 3-20,-5 3 0 13,-4 6-1-13,1-5 1 0,-1-2-4 13,1-4 2-13,6-2-1 14,-1-5 6-14,4-1-7 13,3 0 10-13,7 0-12 14,7 0 9-14,6 0-5 20,5-5 2-20,2-2 0 0,4 2 2 13,5-2 1-13,5 2-3 13,6 1 2-13,-1 2 0 14,8-2-2-14,2 4 0 14,8-2-2-14,2 2 4 13,6 0-6-13,4 0 4 0,2 0-5 19,5 0 10-19,2 0-11 14,0 0 7-14,0 0-2 0,0 0-7 13,0 0 1 1,11 0-4-14,12 0 6 0,6 0 4 13,6 0 2-13,10 0 5 14,4 0-6-14,6 0 3 20,4 0-1-20,-1 0-2 13,4 0 0-13,2 2 0 0,11 0-2 13,6 0 4-13,9 0-8 14,8 2 12-14,2 1-10 13,3 7 9-13,2-5-8 14,-1 3 3-14,6 2 0 20,-6-2 0-20,4-2 2 0,2 0-4 13,9-2 4-13,8-4-2 13,7-2 0-13,7 0 0 14,1 0 1-14,9-12-2 13,5-4 1-13,0 4 0 14,-1 3 0-14,-4 4 0 0,-6-1-2 19,-2 0 5-19,-1 0-3 14,0 2 5-14,4-3-7 14,3-5 2-14,5-2 0 13,2-3-2-13,3-1 2 0,-3 4 0 13,-3 2 2-13,-5-1-6 13,-9 4 9-13,-4-1-9 21,-8-1 5-21,0 4-1 13,-3 0 0-13,-1 1-1 0,-3 1 1 13,-6-2 0-13,-2 0-5 13,-3-1 10-13,-7-1-8 14,-6 4 7-14,-6 0-6 14,-9 3 2-14,-6 2 0 20,-7-2 0-20,-3 0 0 0,-9 2-2 12,-5 0 4-12,-6 0-2 14,-6 0 1-14,-2 0-2 14,-8 0 2-14,-10 0-2 0,-5 0 1 12,-5 0 0-12,-5 0 0 14,-2 0 1-14,-2 0-6 14,0 0 10-9,0 0-6 10,0 0 7-15,0 0-7 0,0 0 3 12,-4 0-2-12,-16 0 0 14,-9 0 0-14,-11 0-1 14,-2 0 7-14,-6 0-11 13,0 0 10-13,-8 0-10 14,-2 0 10-9,-2 0-6-5,-7 0 2 14,-5 0 0-14,-7 0-1 14,-6 0 0-14,-5 0-4 13,-5 2 8-13,-3 5-4 14,-5-2 2-14,-4 2-2 14,0 0 2-14,-5 0-2 13,1-4-2-7,2 2 2-6,0-4-4 13,-3 3 8-13,-2 0-7 14,-4 2 6-14,-7 1-6 14,-4-5 4-14,-2 1-1 13,-3-3 2-13,3 0 0 0,-4 0-4 13,4 0 4-13,2 0-6 20,-5 0 8-20,2 0-4 14,6 0 4-14,-1 0-8 13,2 0 5-13,-7 0-2 14,-4 0 1-14,0 0 0 0,-2 0-3 13,-1 0 6-13,6 0-7 13,1 0 9-13,1 0-10 14,0 0 9-9,4 0-4 10,1 0 0-15,9 0 0 0,-2 4-4 13,-1 6 4-13,-5 0 4 13,-3-2-1-13,4 1 0 14,-1-4-2-14,5-3 0 13,4 0 1-13,5 1-3 14,5-1 1-8,4-2 0-6,4 0-1 13,0 0 2-13,6 0 0 14,8 0 0-14,8 0-1 13,9 0 2-13,7 0-4 14,2 0 4-14,6 0-2 0,4 0 0 13,9 0 0-13,6 2-5 13,11 1 11-7,9 1-7-6,4 1 5 13,7-3-5-13,0 0 2 14,2-1-2 1,0 2 1-15,0 1-9 0,0 1 0 12,22 6-11-12,14-2 20 14,10 2 1-14,6-1 3 14,6-2 0-9,8 0-6-5,3 1 4 14,10-4-2-14,5 2 0 13,12 2 1-13,4-4-4 14,0 4 8-14,8-3-7 14,3-4 6-14,12 1-7 13,6-3 4-13,6 0-2 14,0 0 1-14,-2 1 0 4,4 5 0 11,-2-1 1-15,2-2 0 14,0 1 0-14,8-4-2 13,7 0 4-13,4 0-5 0,2-2 2 13,5-14 0-13,2-2 0 14,-3 8 0-14,-1 2-1 13,-5 4 5-7,-2 0-3-6,-4 1 5 13,1 0-10-13,1 1 7 14,-1 2-3 1,5-4 0-15,0-4-1 0,-2 0-1 12,0-4 4-12,-3 3-6 14,-8 6 8-14,-7 1-8 13,-8 0 8-7,-6 2-7-6,-1 0 6 14,-1 0-3-14,-2 0 0 13,-3 0 0-13,-5 0-5 14,-6 0 10-14,4 0-10 13,-6 0 11-13,-1-2-11 14,-5-4 6-14,-7 0-2 14,-4 0 1-14,-8 1 0 4,-4 0-1-4,-5-4 3 14,-6 4-4-14,-8 0 4 13,-10 1-3 2,-8 4 3-15,-12 0-3 14,-5 0 1-14,-6 0 0 0,-7 0 0 12,-4 0 0-12,-2 0-5 14,0 0 10-9,0 0-5-5,0 0 5 14,0 0-7-14,0 0 4 14,0 0-2-14,0 0 1 13,-11 0-1-13,-15 0-1 14,-8 0 1-14,-8 0 2 14,-7 0 1-14,-5 0-6 13,-6 0 6-7,0 0-4-6,-7 0 2 13,-2-1 0-13,-5-8-1 14,-6 4 1-14,-4 1-3 0,-10 0 5 13,-4 2-4 1,-7 2 5-14,3 0-7 0,-6 0 6 13,-3 0-3 2,0 0 0-15,-5 0 0 4,6 0 0-4,-1 0 3 14,-1 0-8-14,-4 6 11 13,-4 3-10-13,-1 0 7 14,-1-4-6 1,-1-2 1-15,-1-3 1 0,1 0 1 12,3 0 0-12,-1 0-2 14,1 0 8-9,1 0-7-5,3 0 4 14,10 0-6-14,4 2 3 14,1 5 0-14,-1 4 0 13,-1-2 0-13,2 0-2 14,6-6 4-14,3 0-5 13,7-3 7-13,8 0-8 14,9 0 8-8,6 0-5-6,14 0 1 13,2-6 0-13,9 0 0 0,8 2 1 13,4-3-4-13,8 6 8 14,5-5-5-14,3 1 5 13,1 0-6 2,1 1 2-15,0-1-1 0,2 5 0 12,3 0 3-6,0 0-1-6,2 0 2 14,0 0-4-14,0 0 4 13,0 0-8-13,0 0 2 14,0 0 2-14,0 0-5 13,0 0 3-13,0 0 1 14,0 0-3-14,0 0 1 14,0 0 6-9,0 0-9-5,0 0 12 14,0-2-9-14,0 2 6 13,0 0-3-13,0-1 1 0,0 1-1 13,0 0 0 2,0 0 4-15,0 0-4 0,0 0 2 12,0 0-4-12,0 0 4 20,0 0-5-20,0 0 2 0,0 0-1 13,0 0 2-13,0 0 0 14,0 0-1-14,0 0 4 13,0 0-1-13,0 0 3 14,0 0-3-14,0 0 0 14,0 0-2-14,0 0 0 13,0 0 0-7,0 0 0-6,0 0-1 13,0 0-5-13,0 0 5 14,-2 0-2-14,2 0-20 14,-2 0-4-14,-2 0-44 13</inkml:trace>
    </iact:actionData>
  </iact:action>
  <iact:action type="add" startTime="28038">
    <iact:property name="dataType"/>
    <iact:actionData xml:id="d2">
      <inkml:trace xmlns:inkml="http://www.w3.org/2003/InkML" xml:id="stk2" contextRef="#ctx0" brushRef="#br0">17799 8119 5 0,'-2'-4'7'1,"2"4"6"13,0 0-12-13,0 0-2 14,0-2-5-9,0 2 4-5,0 0 2 14,0 0 2-14,0 0 5 14,0 0-5-14,0 0 12 13,0 0-11-13,0 0 2 14,6 0-4-14,13 0-2 14,7 0 2-14,12 0 4 13,3 0-4-7,7 4-1-6,8 3 1 13,2-7 1-13,7 3 2 14,-1-3 1-14,1 0-8 14,1 0 4-14,2 0-1 13,3 0 0-13,5 0 0 0,6-3 0 13,5-4 0-13,2 1 1 14,3-2 1-9,1 2 2-5,7-2-1 14,8 4-3-14,1 2 3 13,2 0-3-13,-5 2 0 14,-6 0 0-14,-3 0-1 14,1 0 4-14,-1 0-5 13,-1 0 7-13,-1 0-10 14,3 0 7-9,2 0-2-5,8 0 0 14,1 0 1-14,4 0-1 14,1 0 2-14,4-3-5 13,3-4 6-13,-1 0-3 14,1 0 4-14,-7 3-7 13,-6-2 3-13,4 2 0 14,-5 2-1-8,-2-2 1-6,-1 4-3 13,-3-2 7-13,-3 2-5 14,4-3 6-14,-1 2-8 13,-1-1 4-13,0 2-2 14,0-2 1-14,3 2 0 0,4 0 0 13,5 0 0-13,-1 0-2 13,-2 0 4-7,-1 0-4-6,-4 0 4 14,-3 0-4 0,-5 0 2-14,-7 0 0 14,-2 0 0-14,-5 0 0 0,0 0-3 12,5 0 7-12,1 8-5 14,-7 0 6-14,-2 2-8 14,-4 1 4-9,-1-2-2-5,1 1 0 14,4 0 1-14,2-2-1 13,0-2 1-13,0 0-2 14,-3 3 4-14,-2-2-4 14,0 0 5-14,-3 2-6 13,-2-3 1-13,1 2 2 14,-1-2 0-9,-2 2 1-5,-9-2-3 0,2 0 5 13,-1 0-3 2,-3-2 4-15,4-2-8 13,3-2 6-13,2 0-2 14,0 0 0-14,2 0 1 0,-5 0-1 13,-1 0 1-13,-3 0-3 13,0 0 4-7,0 0-3-6,5 0 3 13,-1 0-4-13,4 0 1 14,-6 0-1 1,1 0 2-15,-3-3 0 0,-2-6-2 12,-2 3 6-12,-3-3-4 14,-2-2 5-14,-7 3-8 14,-3 0 4-9,-10 1-1-5,-6 2 0 14,-8-2 0-14,-5 7 0 13,-8 0 0-13,-2 0-3 0,-2 0 6 13,0 0-6-13,0 0-3 14,0 0 1-14,0 0-6 13,0 0 5-13,-11 0-1 20,-11 0 7-20,-13 0 6 0,-8 0-2 13,-7 0 7-13,0 0-5 14,-6 0-2-14,-2 0-3 13,-5 0-1 2,-1 0 1-15,-3 0-4 0,-7 0 4 13,1 0-1-13,-3 0 7 13,-2 0-5-7,-3 0-4-6,-3 3 8 13,-10 1-11-13,-6 1 11 14,0-2-7-14,-3 1 1 14,-1 2-6-14,-4-2 5 13,-8 0 2-13,-3 0 1 14,-5-2 4-14,-1-2-10 13,1 0 4-7,-1 0 0-6,2 0 1 14,7 0-1-14,0 0 0 0,1 0 0 12,-3 0 2-12,2 0-1 14,4-6-2 0,5 0 5-14,2 0-8 14,-4 0 8-14,-5 0-7 14,-6 0 3-14,2 3 0 4,-3 1-6-4,-3-1 12 14,1 3-6-14,3 0 0 14,1-2 0-14,1 2 0 13,0-4-2-13,0 2 2 14,5 1 1-14,5-5-1 13,2 3 1-13,0-1-3 14,2 2 4-8,-3 0 1-6,0 2 3 13,-2 0-11-13,2 0 5 14,0 0 0-14,2 0-1 13,2 0 1-13,3 0 0 14,4 0 2-14,-1 0-2 14,-2 0 5-14,-1 0-4 13,2 0-1-7,4 0 0-6,1 0-2 0,-4 0 1 12,-1 0-4-12,0 0 5 14,1 0 3-14,3 0 0 14,5 0-3-14,2-3 0 13,4 0 0 2,2-1 2-15,4-1-2 14,6 5-1-14,3 0-1 4,8-3-1-4,5 3 6 14,4 0-12-14,-1-2 20 13,6 0-15-13,-4 0 6 14,6 2-4-14,-1 0 2 14,3 0 0-14,1 0-1 13,6 0 1-13,6 0-6 14,2 0 12-9,5 2-12-5,6 2 10 14,8-1-8-14,3-3 4 14,5 0-1-14,0 0 1 0,0 0-8 12,0 0 8-12,0 0-12 14,11 5 11-14,16-3-4 13,11 2 5 2,13-3 1-15,12-1 6 5,10 5-7-5,5-3 1 13,9 0-1-13,5 2 4 14,8-3-3-14,7 2-1 13,10-3 0-13,7 0 1 14,3 0-3-14,2 0 2 14,2 0 0 0,3 0 0-14,2 0 1 5,2 0-3-5,8 0 5 14,7 0-1-14,8 0 1 13,5 0-6-13,6 0 3 14,2 0 0-14,0 0 0 13,0 0 0-13,-7 0 0 14,-4 0 0-14,7 0 0 14,-6 0 0-9,8 0 2-5,7 0 0 14,1 0-4-14,5 0 2 0,2 0-1 12,-2 0 1-12,-6 0 0 14,-8 0-4-14,1 0 9 14,-3 0-6-14,0 0 7 13,10 0-11-13,-3 0 5 14,2 0 0-9,1 0 0-5,-8 0 1 14,-8 0-1-14,-11 0-1 14,-8 0 0-14,-3 0 2 13,-3 0-1-13,-2 3 3 14,-5-3-4-14,-5 3 1 14,-1 1 0-14,-3 1-1 13,-4 2 1-7,-9 0-2-6,-6 2 5 13,-9 2-4-13,-10-4 3 14,-6 1-4-14,-7-2 2 14,-9 0 0-14,-6 0 0 13,-8-1 0-13,-11 0 0 14,-6-3 0-14,-4 4-1 0,-6 2 3 19,-6-2-4-19,-3 2 5 0,-4-4-6 13,-1 3 3-13,-3-4 0 13,-4 1-1-13,0-2-2 14,0-2 1-14,0 0 4 14,0 0-8-14,0 0 11 13,-4 0-10-13,-21 0 9 14,-11 3-4-9,-6-2 8-5,-9 2-2 14,-7-3-6-14,-7 0 4 14,-11 1-7-14,-6 2 7 13,-7 2-8-13,-7 0 8 14,-9 0-5-14,-9 2 2 13,-3-1 4-13,-1-3-5 14,-1 2-1-8,3-1-2-6,0-3 6 13,0 1 6-13,0-2-9 14,3 0 6-14,3 0-6 13,2 0 0-13,-6-5 2 14,-4-5 1-14,-5-3-6 0,-4 3 6 13,-3 2-6-13,-3-2 8 13,-3 5-10-7,0 1 9-6,-3 1-9 14,-1 3 2-14,-3 0 3 13,0 0 0-13,-3 0 1 14,-3 0-7-14,-7 10 13 13,-8-6-14-13,2 4 14 14,-1-5-12-14,7-2 12 14,4-1-7-9,3 0 6-5,5 0-5 14,1 0-1-14,9 2 4 13,2 0-3-13,1 0 0 14,0 1-1-14,-6-3 0 14,6 0 0-14,1 0-2 13,5 0 2-13,7 0 0 14,11 0 2-9,7 0-2-5,9 0 2 14,6 0 2-14,7 0 2 0,11 0-7 13,11 0 7 1,12 0-6-14,13 0 1 0,8 0 4 13,7 0 3-13,8 0-8 14,3 0 7-14,5 0-6 13,0 0 7-7,0 0-6-6,0 0-3 13,0 0 1-13,0 0-1 14,0 0-1-14,0 0 0 14,0 0-2-14,0-3 6 13,0 3-9-13,0 0 7 14,0 0-3-14,5 0-2 14,-3 7-5-9,-2-2-20-5,0-2-24 14</inkml:trace>
    </iact:actionData>
  </iact:action>
  <iact:action type="add" startTime="32336">
    <iact:property name="dataType"/>
    <iact:actionData xml:id="d3">
      <inkml:trace xmlns:inkml="http://www.w3.org/2003/InkML" xml:id="stk3" contextRef="#ctx0" brushRef="#br0">8644 7100 12 0,'7'0'7'1,"-7"0"3"13,0 0-8-13,0 0 0 14,0 0-2-14,0 0 0 13,0 0-2-7,0 0 6-6,0 0-8 14,0 0 8-14,0 0-6 13,0 0 2-13,0 0 0 14,0 0 0-14,0 0 0 14,0 0 0-14,0 0 0 13,0 0 11-13,0 0 5 14,0 0 3-9,0 0-11-5,0 0 4 14,0 0-12-14,0 0 0 14,0 0 0-14,0 0 0 0,0 0-4 12,0 0 8-12,0 0-9 14,0 0 6-14,0 0-2 13,0 0-4-13,8 0 2 14,4 0-3-8,6 0 5-6,4 0 1 13,5 0 0-13,4 0 0 14,2 0 0-14,3 0 0 14,2 0 4-14,5 0-7 13,1 0 3-13,5 0 0 14,5 4 0-14,4-2-1 13,4 0-2-7,1 0 6-6,-1-2-5 14,0 3 6-14,1-1-6 13,3-2 2-13,3 0 0 14,12 0 0-14,-1 0 0 14,4 0 0-14,3 0 1 0,-6 0-2 12,2 0 3-12,-4 0-4 20,2 0 4-20,6 0-3 14,0 0 1-14,-1 0 0 0,1-2 0 13,-2-3 0 1,-4 1-4-14,-2-1 8 0,-2-4-5 13,-2 1 5-13,-3 0-7 13,-1 0 5-13,-4-1-3 21,2 0 2-21,0 1-1 0,4-1 0 12,10-2 1-12,2 2-1 14,-5-3 2-14,0-1-2 13,-6 3 2-13,0-2-4 14,-1 1 2-14,1 4 0 14,1-1 0-14,4 0 0 20,-2 2-4-20,4-2 8 0,-3 1-7 13,2 2 7-13,0-1-8 13,1 0 7-13,-1 2-6 14,0-1 3-14,1 2 0 0,1 1 0 12,5-2 1-12,0 2-2 14,4-2 2-14,5 1-2 20,-1-1 5-20,3 3-8 14,-1-1 5-14,1 0-2 13,4-2 1-13,3 1 0 14,2 0-2-14,-2-1 4 0,-7 4-2 13,0 0 5-13,-5 0-9 13,-1 0 6-13,-3 2-4 14,-8 8 2-9,-4-1 0 10,-1 3 0-15,2-4 2 0,7 4-4 13,6-3 4-13,0-4-2 13,3 4 3-13,-3-6-6 14,3 3 3-14,3-3 0 14,0-1 0-14,3 2 0 20,-2 0-4-20,-1 0 8 0,-1-2-6 12,-3 0 7-12,5 0-8 14,-2-2 4-14,2 0-1 14,-5 0 0-14,4 0 0 13,-1 0 0-13,10 0 0 0,2 0-1 13,0 0 3-13,2 0-3 14,-1 0 4-9,4 0-6 10,6-4 3-15,1-1 0 13,0 2-1-13,-3-3 1 14,-4 1-3-14,1-4 7 0,-7 3-7 13,-5 0 9-13,-1 2-10 13,-3 0 6-13,4 1-3 14,1 3 2-9,-1 0-1-5,-2 0 0 14,-3 0 0-14,1 0-2 14,0 0 4-14,2 0-4 13,1 0 4-13,-1 0-6 14,-4 0 6-14,-5 0-2 13,-2-3 0-13,0 1 0 0,1 0-3 20,-3 0 7-20,-6-1-5 13,2 2 5-13,-2-3-8 14,-4-2 6-14,6-1-3 14,-5 2 1-14,0-1 0 0,-6 1 0 12,-8 2 1-12,-1 1-2 14,-3 0 3-14,2 2-4 13,3 0 4-7,2 0-4-6,1 0 2 14,-2 0-1-14,-6 5 1 13,-5 2-2 2,-3-1-1-15,-5-3 6 0,-1 2-9 12,-3-5 11-12,-1 0-10 14,-4 0 8-14,-3 0-4 14,-4 2 1-9,-2 0 0-5,-4 1 0 14,-5 2 1-14,-2-2-4 13,-7 4 6-13,-2-2-6 14,-7-5 5-14,-2 7-4 0,0-2-2 13,0 4-1-13,0-1-2 13,0 0-2-13,-13 1 7 14,-7 3 2-8,-7 0 4 8,-6 1-2-14,2-3 4 14,-5 1-6-14,1-6-1 13,-4 2 1-13,-1-4 0 0,-4 1 6 13,-5 0-6-13,-5-1 2 14,-2 4 4-14,-1-1 1 13,-9 2-7-7,-2-4 0-6,-1 3 6 13,0-4 1-13,1 1-6 14,4 1 2-14,-7-2-3 14,-6-1 1-14,0 2-1 13,-6-2 6-13,-2 0-6 14,1 2 0-14,2-2-1 14,-1 0 1-9,-2 0 0-5,-6-2-1 14,-3 0 4-14,0 0-8 0,-3 0 10 12,1 0-6 3,-2 0 3-15,-3 0-4 14,-1 0 4-14,2 0-2 13,-1 0 0-13,1-4 4 0,-2 0-12 13,-10 2 16-8,-2 2-13-5,-2 0 11 14,3-2-12-14,1 2 4 14,-6-2-1 0,-5-2 0-14,-4 2 3 0,-2 0 0 13,-3-2 2-13,-1 2-3 13,-1 2 2-13,0 0-2 14,-1 0-5-8,3 0 5-6,0 0 2 13,3 0-1-13,-1 0 0 14,3 0-7-14,-6 0 2 14,-3 0 5-14,-2 0-1 13,-3 0 3-13,2 0-3 14,2 0 1-14,3 0 0 13,2 0-2-7,3 0-1-6,2 0 1 14,0 0 4-14,7 0-3 0,4 0 5 12,0 0-7-12,2 0 6 14,-6 0-6 0,1 0 2-14,1 0-1 14,3-2 2-14,-3-3-4 14,2-4 4-14,4 3 0 4,1 2 4-4,1 0 3 14,-1-2-11-14,0 2 9 13,1 0-1-13,4 0-4 14,0-1 0-14,0 2-3 14,-8-1 3-14,-6 0-7 13,-5 3 17-13,-7-2-15 14,-4 1 7-8,0 2-2-6,0 0 0 13,3 0 0-13,-2 0 2 14,2 0-1-14,6 0 3 13,5 0-2-13,8 0 1 14,2 0 1-14,0 0-7 14,-1 0 6-14,-1 0-6 13,0 2 3-13,6 1 0 5,2-2-1-5,4 1 1 13,4 0 0-13,2 2 1 14,2-1-1-14,5-3 0 14,5 0-1-14,-1 0 2 13,2 0-2 2,6 0 0-15,7 0 1 0,6 0 0 13,3 0 5-8,3 0-10-5,0 0 5 14,2-5 0-14,4-1 0 13,2 0 2-13,1-2-2 14,5 0 0-14,-1 2-2 14,3-1 4-14,2 4-4 13,6-1 4-13,1-1-4 14,6 5 2-9,2-3-1-5,5 1-9 14,3 0 7-14,3-3-6 0,7 4 4 13,1-1 5 1,6 2 0-14,0-2 4 14,0 2-1-14,0 0-6 0,0 0-6 13,0 0 5-13,9 0-9 13,9 0 6-7,3 2 6-6,6 4 2 13,4 3 1-13,8-2 0 14,1 3-1-14,4-2 2 14,5 2-5-14,3 2 3 13,4-1-2-13,3-4 1 14,4 3 0-14,2-1-2 13,4-4 5-7,4-1-2-6,5-2 3 14,14 0-5-14,6-2 3 13,11 0-2-13,2 0 1 14,5 0-1-14,5 0 0 14,3 0 1-14,13 0-2 13,-2 0 4-13,4 0-6 14,-1 0 6-14,-2 0-6 4,0 0 4 11,2 0-1-15,7-2 0 14,3-1 0-14,-2-2-1 0,6 2 4 12,1-3-1-12,6-1 2 14,6 1-2-14,-5-1-1 13,-1 7 3 2,-7-3-2-15,-1 1 0 5,3 2-2-5,2-2 4 13,4-2-4-13,8 0 1 14,-2-2-2-14,2 0 3 13,1-2-4-13,-6 2 3 14,-2-2-2-14,-10 2 1 14,-6 3 0-14,2-2-2 13,0 1 6-7,7-2-4-6,3 2 5 14,3 0-8-14,4 2 5 13,4-2-3-13,-1 1 1 14,-4 2 0-14,-7-3 0 13,-7 2 0-13,-7-3-1 14,3 3 2-14,1 1-2 14,-1-1 4-14,4-2-5 4,0-1 3-4,3-4-2 14,4 3 1 0,-2-2 0-14,-1 1-4 14,-5 2 8-14,-8 1-4 0,0 0 5 13,1-2-10-13,-1 0 6 13,7 2-1-13,-4-4 0 14,5 0 0-9,-4 0-1-5,1-2 2 14,0 1-3-14,-7 4 4 14,-4 1-4-14,-7 4 4 13,-5 0-4-13,-3 0 2 14,-3 0 0-14,0 0-2 14,-1 7 1-14,-3 4-1 13,-5 1 4-7,-5-2-8-6,3 0 5 13,-2-2-2-13,-1-3 3 14,-4 0-2-14,-7-1 2 14,-4 1 0-14,-8 2 0 0,-4-1 0 12,-7 0 0-12,-8 2 0 14,-7-1 0-14,-8 2 3 13,-8-1-6-7,-8-2 5-6,-8 0-2 14,-8-2 0-14,-5 0 0 13,-2-2-4-13,-6 0 8 14,0-2-6-14,0 0 8 14,0 2-6-14,0-2 0 13,0 0 7-13,0 0 2 14,-21 0-5-9,-12 2 2-5,-14-1-6 14,-7 4 10-14,-6-1-9 14,-5-1-1-14,-1 4 5 13,-8-3-8-13,0-1 3 14,-3 0 0-14,-6 1-1 13,-4 0 1-13,-4-3 0 14,-3 2 1-8,3-1 2-6,-1 0 3 0,3-2-12 12,-4 0 11-12,-5 2-10 14,-3-2 10-14,-2 0-4 13,3 0-1-13,-1 0 0 14,-5 0-4-14,-10 0 10 14,-2 0-9-14,-7 2 3 13,0-2 0-7,-4 0-5-6,2 0 5 14,-3 0-3-14,3 0 7 13,-4 2-8-13,-5-2 8 14,-2 2 0-14,-3 0-2 13,0 1-4-13,-3-2 2 14,-3 1 0-14,-9-2 0 14,-2 2-3-9,-3 0 3-5,3 0 0 14,-2 1-1-14,2 2 8 13,-2-3-9-13,2 0 7 0,3 0-7 13,-4-2 2 2,-4 0-3-15,-1 2 2 13,-8-2 2-13,-2 0-6 14,5 0 10-9,-1 0-10-5,-1 0 10 0,3 0-5 13,6 0 0-13,-4 0-4 14,4 0 4-14,-8 0-1 13,-7 4 1-13,-4 2-5 14,2-2 4-14,3 0 2 14,4 0-4-14,5-4 2 13,9 0-3-7,9 0 4-6,4 0-1 13,2 0 1-13,1 0 0 14,-5-6-4-14,4-2 9 14,0 1-6-14,5 0 4 13,6 0-6-13,3 2 0 14,2-2 2-14,0 0-1 13,5-3-1-7,8 2 2-6,2-1-2 14,3 2 0-14,-3-1 3 13,-2 2-1-13,-2 0 1 14,3 2-5-14,4 2 5 0,0 0 0 12,2 0-3-12,2 2 3 14,7-1-4-14,4-2 14 14,5 3-8-9,2-3-2-5,1-2 3 14,7-2-3-14,8 0 5 14,3-5 0-14,11 2 5 13,-1 2-4-13,5-1-4 14,-1 6-3-14,0-1 8 13,1 4-12-13,-2 0 5 14,1 0-1-8,2 0-6-6,4 0 2 13,3 0 3-13,5 0-5 14,4 0 4-14,7 0 6 13,3 0 4-13,3 0-7 14,4 0 7-14,2 0-6 14,9 0 9-14,4 0-9 0,0 0 4 19,4 0-5-19,0 0 0 0,0 7-4 13,0 18-21-13,0 5 4 13,0 2 11 2,0-3-2-15,16 0 6 0,5-5-1 12,0-2 2-12,6-2-4 14,0 1 9-14,0-3 0 14,2 0 4-9,2 0-3-5,5-1 3 14,5-2-4-14,5 1 3 13,5-2 3-13,7 2-1 14,3 2-5-14,7 0 4 14,8 0-4-14,9-4 1 13,13 2-2-13,9-6 2 14,9-3-2-9,7 0-8-5,1-7-2 14,5 0-8-14,4 0 7 14</inkml:trace>
    </iact:actionData>
  </iact:action>
  <iact:action type="add" startTime="37067">
    <iact:property name="dataType"/>
    <iact:actionData xml:id="d4">
      <inkml:trace xmlns:inkml="http://www.w3.org/2003/InkML" xml:id="stk4" contextRef="#ctx0" brushRef="#br0">10983 7273 4 0,'122'-8'10'15,"3"1"1"-14,6 6-3 0,8 0-3 13,4 1 0-8,5 0-4 10,7 0 2-15,1 0-2 0,4 0-2 13,-4 0 3-13,0-3-3 13,-4-1 1-13,-7 2-1 14,-2-5 1-14,1 2 0 13,3 1-2-13,7-3 6 14,5 5-4-6,1 1 5-1,5 1-8-6,2 0 3 8,-2 0 0 0,-4 3-1-2,-7 8 1-6,-3-3-1 8,-1-1 2-2,1 1-2 2,3-1 2-9,4-5-2 14,4 1 3-14,4-3-3 13,-1 0 1-13,-1 0 0 14,-7 0 0-14,-8 0 1 13,-4 0-3-13,-5 0 4 0,3 0-1 13,-1 0 4-13,3 0-8 20,5 0 3-20,-1 0 0 14,3 0-2-14,2-5 2 0,-5-4 0 12,-4-2 0-12,-7-1-2 14,-8-2 4-14,-11-1-2 14,2 0 5-14,-3-1-6 13,7 2 2-13,2 0 0 21,0 1-1-21,0 3 2 0,4 1-5 12,6-1 6-12,-2-1-5 14,0 1 6-14,-8-2-8 13,-9 1 3-13,-4 0 1 14,-10-3-1-14,0 0 1 14,-3-2 0-14,2 2 1 20,4-2 0-20,-3 0-1 0,2-1 0 12,-4 3 3-12,-4 1-6 14,0 3 3-14,-2 6 0 14,-4 2-1-14,-8 2 1 0,-6 0-5 12,-9 0 10-12,-7 0-10 14,-6 0 10-14,-2 0-10 20,-8 0 7-20,-5 0-2 14,-6 2 0-14,-8-2 0 0,-2 0 0 12,-6 0 4 3,-5 2 1-15,-5-2-1 0,-3 0 11 13,-1 0-8-13,-3 0 4 13,0 2-6-13,-2-2-2 14,0 2-3-9,0-2 3-5,0 0-7 14,0 0 9-14,0 0-6 14,0 1 7-14,0 1-10 13,0-2 8-13,0 0-3 0,0 0 5 13,0 0 0-13,0 0 1 13,0 0-7-13,0 0 9 14,0 3-6-8,0-3 3-6,0 0-2 13,0 0-3-13,0 0 2 14,0 0 2-14,0 0-1 14,0 0-3-14,0 0 5 13,0 0-4-13,0 0 2 14,0 0 1-14,0 2-10 13,0-2 5-7,0 0-1-6,0 0 0 14,0 0 1-14,0 0-1 13,0 0 2-13,0 0-2 14,0 0 2-14,0 0-1 13,0 0 3-13,0 0-4 14,0 0 1-14,0 0 0 14,0 0 0-9,0 0 0-5,0 0 1 14,0 0 1-14,0 0 1 0,0 0 0 12,0 0-3 3,0 0 2-15,0 0 0 14,0 0-2-14,0 0 1 0,0 0-1 12,0 0-1-12,0 0 1 14,0 0 0-9,0 0 0-5,0 0 0 14,0 0-2-14,0 0 2 14,0 0-2-14,0 0 2 13,0 0 0-13,0 0-3 14,0 0 6-14,0 0-3 14,0 0 5-14,0 0-9 13,0 0 7-7,0 0-6-6,0 0 6 13,0 0-6-13,0 0 3 14,0 0 0-14,0 0 0 14,0 0 1-14,0 0-1 13,0 0 3-13,0 0-4 14,0 0 2-14,0 0-1 13,0 0 0-7,0-5 3-6,0 2-6 14,0 1 6-14,0 2-3 13,0 0 5-13,0 0-10 0,0 0 6 13,0 0-2-13,0 0 0 13,0 0-1-13,0 0 1 14,0 0 1-14,0 0 0 14,0 0 1-9,0 0-2-5,0 0 2 14,0 0-2-14,0 0-2 14,0 0 2-14,0 0-2 13,0 0 0-13,0 0 1 14,0 0 4-14,0 0-6 13,0 0 5-13,0 0-2 14,0 0-11-8,0 2 3-6,-6 10-17 13,-3 4 12-13,-2 3-7 14,-3-2-34-14,1-3 9 13</inkml:trace>
    </iact:actionData>
  </iact:action>
  <iact:action type="add" startTime="39948">
    <iact:property name="dataType"/>
    <iact:actionData xml:id="d5">
      <inkml:trace xmlns:inkml="http://www.w3.org/2003/InkML" xml:id="stk5" contextRef="#ctx0" brushRef="#br0">20411 8107 0 0,'-19'-6'18'15,"1"2"-18"-14,-3 0 4 0,-4 1-1 19,-4 3-6-19,-3 0 6 0,1 0-3 13,4 0 0 2,0 0 3-15,1 0-3 0,-1 0-2 12,-2 0-1-12,-3 0 6 14,-1 0 0-14,-5 0-1 13,-2-1-3-13,0-1 4 14,-2 0-1-8,-3 0-1-6,-1-3 1 13,-6 0 5-13,0-3-5 14,-4 1 14-14,-3 2-12 14,-4-1 3-14,-6 2-7 13,-4 2-3-13,-5 2 3 14,0 0-2-14,-3 0 0 13,3 0 2-7,-4 4-3-6,4 4-4 14,-3 0 2-14,4 0 0 13,6-4 3-13,1 1 4 14,8-5-4-14,4 3 2 13,5-1 0-13,1 0 2 14,5-2 0-14,1 2 6 14,3-2-5-9,-1 0-6-5,4 0 9 0,5 0-9 13,7 0 3-13,8 2-3 13,4-2 2-13,7 1 2 14,3-1-1-14,4 0 5 14,2 0-10-14,0 0 5 13,0 0-1-13,0 0-19 14,0 3 10-9,6 1 8-5,15 0 3 14,2-1-1-14,6 0 0 14,8 0 6-14,3-3-2 13,-1 1-6-13,6 1 5 14,0 0-3-14,2 0 0 14,3 0 1-14,6-2-1 13,7 3 1-7,1-1 0-6,4-2 1 13,3 0-1-13,2 3 2 14,-1-3-6-14,3 4 4 14,4-2-1-14,4 1 0 0,3 4 1 12,5-3-4 3,8-4 6-15,1 0-3 0,2 0 5 19,-3 0-9-19,-1 0 6 0,-5 0-2 13,-6 0 0-13,-2 0 0 13,-5 0 0-13,-2 2 1 14,2 5-2-14,1 0 2 14,3 3-1-14,3-4 4 13,-3 2-6-13,1-6 3 14,-2 0-1-9,-2 2 0-5,0-2 0 14,0 0-2-14,-6 0 7 14,-1-2-8-14,-5 0 10 13,-6 0-13-13,-7 0 8 14,-9 2-4-14,-10 0 2 13,-7 0 0-13,-13 2 0 14,-5-1 0-8,-8-2-1-6,-4-1 2 13,0 2-2-13,0-2 0 0,0 2 0 13,0-2 0 1,0 2-2-14,-23 3-3 0,-10 2 6 13,-11 5 12-13,-6-1-11 14,-3-4-2-14,-3 2 10 13,-4-2-18-7,-7 0 9-6,-4-2-2 13,-3 0 2-13,-2-1 1 14,0-1-1-14,1 0-1 14,-6-3 0-14,4 0 2 13,-2 0 10-13,2 0-9 14,-1 0 4-14,-1-3 0 14,2 0-5-9,-2 1-1-5,-3 0 0 14,-3-1 0-14,-2 1 0 13,-4 0-2-13,2 1 0 14,2-5 2-14,0 3 0 14,5-2 2-14,1 1-6 13,-1 1 3-13,2 3-1 14,1 0 2-9,6 0 0-5,3 0 1 14,4 0-2-14,1 0 3 0,1 0-3 13,1 0 2-13,8 0-1 13,3-2 0-13,10 0 3 14,9-4-3-14,6 1 3 14,4-2 4-14,6 2-3 13,3 0-8-7,5 3 4-6,3 0 0 13,1 0 0-13,2 1 0 14,3-1-1-14,0 2-9 14,0 0 7-14,0 0-7 13,0 0 5-13,0-3 5 14,0 3 2-14,0 0 2 13,0 0-4-7,0 0 2-6,0 0 0 14,0 0 0-14,0 0 1 13,0 0-3-13,0 0 4 14,0 0-7-14,0 0 3 0,0 0 0 13,0 0-4-13,0 0 0 13,0 0-4-13,0 5 6 14,0-2-1-9,0 1 6-5,0-4-6 14,0 0-1-14,0 3 2 14,0-3-2-14,3 5 3 13,0 4-5-13,3 2-1 14,-1 1 3-14,-1-5-15 13</inkml:trace>
    </iact:actionData>
  </iact:action>
  <iact:action type="add" startTime="47965">
    <iact:property name="dataType"/>
    <iact:actionData xml:id="d6">
      <inkml:trace xmlns:inkml="http://www.w3.org/2003/InkML" xml:id="stk6" contextRef="#ctx0" brushRef="#br0">18376 9453 0 0,'0'-5'13'1,"0"3"-6"13,-2-1 8-13,2 3-11 14,0 0 11-9,0 0-11-5,-2 0 9 14,2 0-5-14,0 0 1 14,-2 0-5-14,2 0-2 13,0 0-2-13,0 0 5 0,0 0-5 13,0 0 3-13,0 0-6 13,0 0 5-13,0 0-2 14,0 0 0-8,0 0 1 8,0 0-1-14,0 0 4 0,0-3-8 13,0 3 6-13,0-1-4 14,14-2-5-14,5-1 7 13,8-2 4-13,0-2-4 14,4 1 0-14,5-4 2 13,4 1-3-7,7 1 5-6,4 0-4 14,3 4 4-14,-1-2-8 13,3 5 4-13,-3 2 0 14,1 0 0-14,-1 0-2 14,7 0 1-14,10 0 0 13,5 0 0-13,12 0 2 14,2 2-2-9,3 3 2-5,-1-2-5 14,-2-1 3-14,-2 0 0 14,-4-2 0-14,-1 0 1 13,-1 0-4-13,-1 0 9 0,-2 0-5 13,4 0 5-13,8 0-9 13,8 0 8-13,2 0-4 14,1 0 0-8,-6 0 0-6,3 0 0 13,4 0 0-13,4-2-3 14,0-3 7-14,2 0-8 13,-8 1 7-13,-3 1-6 14,-7 1 2-14,-5-3 1 14,-5 1-1-14,-7 2 2 13,-4 2-4-7,-3-1 6-6,-4 1-4 13,0 0 7-13,3 0-11 14,2 0 6-14,6 0-2 14,-1 0 1-14,-4 1 0 13,-1 5 0-13,-4-1-2 14,-8-2-1-14,1-1 6 14,0-2-8-9,-2 0 4-5,1 0-1 14,-4-5 3-14,1-2-2 13,2 2 1-13,1-2 0 14,3 5-3-14,-2 2 7 14,-1 0-4-14,-1 0 4 0,-3 0-8 12,-4 0 5-12,-7 0-2 14,-5 0 1-9,-6 0 0-5,-4 2 0 14,-7 0 2-14,-3 0-3 14,-3 1 2-14,-3-2-1 13,-5 1 2-13,0 0-2 14,1-2 0-14,-5 0 4 14,3 0-4-14,-3 0 5 13,0 2-10-7,0-2 10-6,0 0-12 13,0 0 3-13,0 0 4 14,-16 0-9-14,-9 0 9 14,-8 0 1-14,-5 0 4 13,-5 0-3-13,3 0 0 14,1 0 3-14,-7-2-4 13,2-2-1-7,-3 0 1-6,-4 0-2 14,-4 2 0-14,-3 0 0 13,-7 0 1-13,-7 0-3 14,-1 2 1-14,-8-2 0 0,2-1-3 12,-8 3 5-12,-5 0 1 14,-6 0-1-14,0 0 0 14,2 0 3-9,4 0-3 10,3 0 0-15,0 0 0 0,-5 3-10 13,1 3 20-13,-3-2-16 13,3-4 10-13,1 0-8 14,5 0 8-14,-2 0-4 13,0-6 0-13,0-4 0 14,1 1 5-8,2 0-3-6,-5 1-2 13,-4 2 3-13,4-4-6 14,0 2 1-14,1-2 0 13,11 3-3-13,0-2 5 14,4 4 0-14,1 2 1 0,-4 3 0 13,-2 0 1-13,-1 0-2 20,4 0 3-20,-2 0-3 13,4 0 0-13,1-4 0 14,3 0 0-14,-4-2-3 14,1 2 0-14,0 0 6 13,2 2-3-13,4-3 0 0,3 5-3 13,3 0 3-13,-1-5-3 14,3 3 3-9,-4 2 0-5,1-2 0 14,3 2-2-14,4 0 1 13,11 0 2-13,3 0-1 14,4 0 2-14,5 0-4 14,2 2 0-14,4 5 0 13,5-2-2-13,3 1-2 14,4-2 5-9,4 0 2-5,2-2-4 14,2 0 6-14,5-2-6 14,2 0 5-14,0 2-4 0,0-2 2 12,0 0-6-12,0 0 1 14,0 4-6-14,11-1 8 14,7 2 3-14,7-1 0 13,6-1 3-7,7-1-3-6,4-2 1 13,5 0 3 2,2 0-4-15,4 0 0 14,3 0-1-14,4 0 4 13,3 0-3-13,1 3 5 0,4 3-8 13,-2 0 3-13,8 0 0 13,4 0 0-7,7-1-2-6,8 0 2 14,5-1 0-14,0 2 0 13,2 3 3-13,1-2-6 14,1 0 8-14,1 0-8 13,0 1 4-13,-3-2-1 14,2 0 0-14,5 2 1 14,7-2-5-9,5-1 8-5,-1-2-5 14,1-3 5-14,7 0-7 13,1 0 4-13,4 0-2 14,-6 0 2-14,-5-1 0 14,-4 1-1-14,-6-2 1 0,-6 2 3 12,-6 0-3-12,-7 0 0 14,-4 0 3-8,3 0-6-6,-1 3 3 13,0-1-1-13,-4-2 0 14,-7 0 1 0,-9 0-3-14,-4 0 6 14,-5 0-2-14,-4 0 2 0,-5 0-3 13,-4 0 2-13,-10-5-3 13,-8 0 1-7,-6-1 0-6,-10 5-1 14,-7-1 3-14,2-1-1 13,-6 1-2 2,0 0 0-15,-2 0 2 0,2 0-3 12,-2 1 1-12,0 1 0 14,0-3 0-14,0 1 0 0,0 2 1 19,0-4 2-19,0 2 4 0,0 2-6 13,0-2 9-13,0 2-9 13,0-2 8-13,0 0 1 14,0 2-4-14,0-3-3 14,0 3 0-14,0 0 1 13,0 0-3-13,0 0 2 14,0 0 0-9,0 0-1-5,0 0-2 14,0 0 4-14,0 0 2 14,0 0-2-14,0 0 3 13,0 0-5-13,0 0-1 14,0 0 4-14,0 0-10 14,0 0 2-14,0 0 1 13,0 0-1-7,0 0 1-6,0 0 2 13,0 0-1-13,0 0-2 14,0 0 6-14,0 0-6 0,0 0 7 13,0 0-7-13,0 0 5 13,0 0-2-13,0 0 0 14,0 0-2-14,0 0-1 13,0 0 3-7,0 0-5-6,0 0 6 14,0 0-5-14,-4 3 5 13,2 1-1-13,0 0 0 14,2 0 0-14,0-2-1 13,0-2 3-13,0 0-4 14,-3 0 4-14,3 0-3 14,0 0 6-9,0 0-8-5,0 0 4 14,0 0-1-14,0 0 0 14,0 0 2-14,0 0-6 13,0 0 10-13,0 0-8 14,0 0 4-14,0 0-4 13,0 0-2-13,0 4 2 0,0 0-4 20,0-2 4-20,0 0 2 0,0 1-7 12,0-3 6 3,0 0 0-15,0 0-3 0,0 0-5 12,0 0 3-12,-3 2-8 14,-1-1-9 1,0 3-10-15,-3 1 1 0</inkml:trace>
    </iact:actionData>
  </iact:action>
  <iact:action type="add" startTime="52697">
    <iact:property name="dataType"/>
    <iact:actionData xml:id="d7">
      <inkml:trace xmlns:inkml="http://www.w3.org/2003/InkML" xml:id="stk7" contextRef="#ctx0" brushRef="#br0">27850 6699 11 0,'-33'-29'22'1,"-1"0"-18"13,-3 3 7-7,-5 10-8-6,-8 0-6 13,-1-1 3-13,-5 4 0 14,1 1-5-14,-5 2 5 14,-5 4-6-14,-5-2 8 13,0 4-4-13,-7-1 4 14,-5 0-3-14,-2 1 6 14,-10 2-9-9,0 0 8-5,-3 0-4 14,-9-1 0-14,-6 1 1 13,2 2-2-13,-6 0 6 14,4 0-5-14,-2 0 1 14,-1 9 1-14,3 1-1 13,2 3-1-13,8-1 0 14,0 7-1-9,1 1 1-5,1 1-1 14,-2 4 0-14,-1 3 1 14,-2 0-4-14,-4 4 4 0,0 3-1 12,-1 3 2-12,6-2-1 14,5 4 0-14,6-2 0 14,4 2-3-14,1 4 8 20,7 0-8-20,2 5 9 0,13-1-11 12,5-1 8-12,10 1-4 14,7 3 1-14,1-1 0 14,9-2 0-14,3 0 0 13,4 1-4-13,6 6 8 14,3 4-8-14,5-3 6 14,3-1-4-9,6 0 3-5,4-3-1 14,0 0 0-14,0 1 0 13,11-1-1-13,9 0 7 14,5 6-1-14,6 4-5 14,2 2 7-14,8-2-6 0,1 0 1 12,4-8-2-12,6 1 0 20,6-3 0-20,4-2 0 14,5-2 0-14,5 3 2 0,1 0-2 13,5 2 3-13,4-4-6 13,10-5 5-13,6-11-2 14,2-6 3-14,5-2-1 13,2-5-1-13,5-2 0 21,3 0 12-21,3-4-12 0,1 0 10 12,-1-4-10-12,-2-4 3 14,2-2-3-14,7-4 1 14,2 0-2-14,4 0 4 13,5-6-5-13,2-13 3 14,-1-6-2-14,-2-1 6 13,-7 2-12-7,-8 0 7-6,-9 0-1 14,-8-3 0-14,-11 1 0 13,-13-3-1-13,-5-4 6 14,-3-2-3-14,-4-4 3 13,-7 4-6-13,-2-2 5 0,-6 0-4 13,-6-6 2-13,-1-1 0 20,-7-4-2-20,0-5 1 14,-7-1-2-14,-4-8 6 13,-3 3-8-13,-5-4 7 0,-6 3-6 13,-3 0 3-13,0-1-1 14,-6-1 0-14,-2-4 1 13,-2-2 0-13,0-3 1 20,0 2 4-20,-2 1-3 0,-14 1-6 13,-3 5 5-13,-8-1-5 14,-9 5 2-14,-7 0 0 13,-7 1 1-13,-8 0 0 14,-8 2-4-14,0 4 10 14,-5 3-8-14,4 6 4 13,-5 2-4-7,-3 1-3-6,-10 4 4 13,-4 0 0-13,-5 3-4 14,0 5 3-14,-1-2 4 14,-8 5-9-14,-2 0 9 0,-4 6-2 12,-2 6 0-12,-1 3 0 14,0 9 0-14,2 0 1 20,-4 0-2-20,2 5 1 0,-1 11-2 13,3 2 4 1,6 4-3-14,-6 4 2 0,1 0-2 13,-4 4-5-13,-3 1 6 14,4 3-1-14,0-2 1 13,6 2 0-13,2 0 0 20,11-2 0-20,11 0 5 0,10 3-8 13,8 0 5-13,3 3-2 14,11 2 1-14,-2 0-1 13,5 0 0-13,3-1 1 14,1-1-3-14,5 0 5 13,5-3-4-13,4 4 4 0,2 1-5 20,2 2 2-20,4 3 0 13,2 0-1-13,7 1 1 14,0 5-1-14,5 1 2 14,7 0-6-14,0 1 12 0,0-4-13 12,2 4 6-12,17-3 0 14,2 4-1-14,6 2 0 20,10 2-1-20,2 0-2 14,13-2 3-14,5-2 2 0,9-3 3 12,0-2-1-12,3-3-4 14,7 0 1-14,0-5 0 13,11-1 0-13,6 0 0 14,9-1-2-14,8-5 5 20,4-5-2-20,4 0 4 0,3-3-8 13,-3-1 5-13,-1-4-2 13,1-4 0-13,-4 0 0 14,2-7 0-14,3 2 2 14,-1-5-4-14,-3-2 5 13,3-5-4-13,1 0 6 0,-1 0-9 19,4-8 4-19,-3-6 0 14,-3-2-1-14,0-2 1 14,-3-2-2-14,-4-4 7 13,-6-2-7-13,-2-6 7 0,-4-5-8 13,-1 0 5-13,0-5-2 14,-5-3 0-14,-6-1 0 13,-9-4 0-7,-5-8 0 8,-6-2-4-14,-5-9 8 0,-4-3-6 13,-10 2 6-13,-5-2-6 14,-10 5 2-14,-8 2 0 13,-8-1 0-13,-6-3 0 14,-7-3 0-14,-2 0 5 13,0 0-4-7,-18 1 5-6,-6 5-10 14,-5 0 5-14,-5 0-2 13,-3 0 1-13,-6-1 0 14,1 1 0-14,-3 1 0 14,1 0 4-14,-6 7-3 0,0 2 11 12,-11 5-10-12,-1 6-4 20,-10 3 2-20,-1 5-1 14,-8 2-2-14,2 4-6 14,-6 7 6-14,-2 1-2 13,-7 9 2-13,-7 5 6 0,-3 3-7 13,-6 4 4-13,2 2-6 13,-6 0 6-13,-2 0-2 14,-1 0 2-8,2 5 2-6,8 10 4 13,0-1-4-13,2 2 0 14,1 2 3-14,3 0-7 13,5 5 4-13,9 1-2 14,10-1 0-14,-2 5 0 14,4 5-3-14,-4 3 6 13,2 2-4-7,-2 5 5-6,6 2-8 14,-1 3 5-14,3 2-2 13,5 0 0-13,-2-4 1 14,3 1 0-14,3-7 0 13,0-3-2-13,1 0 4 0,8-4 0 13,9-8 2-13,6-1-6 14,5-4 4-9,6-2-2-5,2-1 0 14,5-4 0 0,2 0-1-14,2 0 6 14,5-5-5-14,3 1 4 0,0-5-7 13,4-1 4-13,2-3-2 13,2 0 0-13,-2 0-1 14,2 0 2-9,0 0 0-5,0 0-1 14,0 0 4-14,0 0 3 14,0 0-3-14,-2 0 2 13,2 0-3-13,0 0 8 0,0 0 0 13,0 0-5-13,0 0 3 14,-3 0-4-14,3 0-7 13,0 0 8-7,0 0-10 8,0 0 0-14,0 0 1 0,0 0-2 13,0 0 1-13,0 0 5 14,0 0-4-14,0 0-1 13,0 0 10-13,0 0-11 14,0 2 7-14,0 7-5 14,0-4 3-9,0 4 1-5,0-1 0 14,0 0 1-14,0-1-4 13,0 3 6-13,0-2-6 14,-2 1 8-14,0-1-10 14,2-3 1-14,-2-1 1 13,0 3-2-13,2-4 3 14,0 4-4-9,0 0-5-5,0 4 5 14,0 0-19-14,0 1-12 0</inkml:trace>
    </iact:actionData>
  </iact:action>
  <iact:action type="add" startTime="64496">
    <iact:property name="dataType"/>
    <iact:actionData xml:id="d8">
      <inkml:trace xmlns:inkml="http://www.w3.org/2003/InkML" xml:id="stk8" contextRef="#ctx0" brushRef="#br0">19995 9425 0 0,'100'-7'0'1,"-2"3"1"13,5-1-2-13,6-2 1 14,7 4 0-14,5-2 0 0,3 1 0 19,5 0 0-19,3 3 0 0,4 1 0 13,-5 0 4 1,-1 0-8-14,-7 0 4 0,-3 1 0 13,-6 5 0-13,-3 2 0 13,-6-2 0-13,-5 2 0 14,2-1 0-14,-6-2 1 20,-1 1-2-20,-9 1 4 0,-8-2-5 12,-3 1 2 3,2-1 0-15,-8-3-1 0,0-2 1 13,-8 0 0-13,-11 0 4 13,-7 0-1-13,-10 0 0 14,-13 0 3-14,-6 0-5 14,-12 0 4-9,-2 0 1-5,0 0 2 14,0 0 1-14,0 0-3 13,-18 0 12-13,-16-2-14 14,-12 2-3-14,-8 0 0 0,-10 0-2 13,-3 0 2-13,-5 0-2 13,-3 0 2-13,-8 0 3 20,-4 2-4-20,-11 1 2 14,-7 4 5-14,-2-3-2 14,-7 4-5-14,-2-4 0 0,-8-1 0 12,-8 1 0-12,-11-4 6 14,-4 0-6-14,-2 0 0 13,-5 0 0-13,0 0 3 21,3 0-4-21,-3 0 4 0,5-5-6 12,7-1 1-12,1 1 2 14,7 0-4-14,-4 1 4 13,-3-1-1-13,5 2 6 14,5 3-5-14,3-2 5 14,13 2-10-14,10 0 8 0,16 0-5 19,16 0 4-19,10-2 0 14,14 2-2-14,13-3 0 13,12 1 1-13,13 0 1 14,6-1-1-14,5 3 0 0,0-3-2 12,0 2-2-12,26-2 0 14,17-2 1-14,18-1 2 20,14-1 1-20,14 2 3 14,14-2-5-14,13 5 4 0,11 2-6 12,9 0 0-12,4 0 1 14,8 0-3-14,1 0 0 14,3 2 4-14,6 3-8 13,6-3 7-13,13-2 4 20,14 0-10-20,12 0 11 0,5 0-6 13,6 0 3-13,-11 0 0 14,-12-4 0-14,-6-3 2 13,-11 7-4-13,-3-2 4 14,-1 2 1-14,-10 0 2 14,-4 0-9-14,-8 0 4 0,-12 0 0 19,-11 4 0-19,-14 3 0 13,-13 0-1-13,-16 1 2 0,-14-2-2 13,-18 1 2 2,-13-3-1-15,-16 1 4 0,-7 0-8 12,-7-3 4-12,-5 0 0 14,-2-2 0-14,0 1 0 14,0-1-3-9,0 4 8-5,-18 1-2 14,-11-1 0-14,-5 1 7 13,-5 2-4-13,-3-5 1 14,-3 2-7-14,-2-3 1 14,-2-1-2-14,-1 0 5 13,-2 0-8-13,-4 0 8 14,-4 0 2-9,-3 0-5-5,-3 0-1 14,-2 0 4-14,1 0-3 14,-2 0 1-14,-7 0-2 13,-1 0 0-13,-2 0 6 0,2 0-13 13,0 0 14 1,0 7-13-14,3-1 8 0,-1-1-4 20,0 0 3-20,15-1-1 13,2-3 0-13,10 1 1 0,3 1-2 13,3-1 4-13,4 0-6 14,5-2 8-14,4 0-11 13,4 0 6-13,5 0 0 14,4 0-1-14,5 0-4 13,0 0-1-7,4 0 12-6,0 0-5 14,5 0 4-14,0 0-7 13,2 0 5-13,0 0-3 14,0 0 1-14,0 0 5 13,0 0 0-13,0 0-5 14,0 0 4-14,0 0-2 14,0 0-6-9,0 0 0-5,0 0 1 14,0 0-3-14,0 0 2 0,0 0 2 12,0 0 1 3,0 0-5-15,0 0 10 0,0 0-7 13,0 0 4-13,0 0-4 13,0 5-17-13,0 10 8 14,-3-3-2-9,-1-2-22-5,-4-8-17 14</inkml:trace>
    </iact:actionData>
  </iact:action>
  <iact:action type="add" startTime="68799">
    <iact:property name="dataType"/>
    <iact:actionData xml:id="d9">
      <inkml:trace xmlns:inkml="http://www.w3.org/2003/InkML" xml:id="stk9" contextRef="#ctx0" brushRef="#br0">19917 10767 4 0,'0'0'14'15,"0"0"-1"-14,-2 0 5 14,0 0-9-14,2 0 6 13,0 0-8-13,0 0 0 0,0 0-5 20,0 0-2-20,0 0 1 13,0 0 2-13,0 0 3 14,0-3-5-14,0 0 11 13,0 2-11-13,-3 1 11 0,3 0-10 13,0 0-2-13,0 0 1 14,0 0-2-14,0 0-1 13,0 0-2-7,0 0 1-6,0 0-8 14,0 0 10-14,0 0 0 13,0 0-3-13,0 0 7 14,0 0-6-14,0 0 3 13,0 0 0-13,0 0 0 14,0 0 0-14,11-2-2 14,10-2 5-9,3-1-1-5,10 3-1 14,-1 2-1-14,5-3 0 14,5 3 0-14,3 0 0 13,8-2 1-13,4 0-2 14,8 2 3-14,3 0-3 13,5 0 3-13,-1 0-4 14,2 0 1-8,-4 0-2-6,2 0 1 13,9 0 1-13,10 0-2 0,10-10 2 13,10-6-4 1,4 5 10-14,0 6-7 14,-7 1 8-14,-2 4-11 0,-7-2 7 13,-2 2-2-13,-5 0 0 13,2-3 0-7,5 3 0-6,4 0 3 13,6 0-2-13,4 0-1 14,-3-9 0-14,5-3 4 14,4-4-8-14,5-3 4 13,2 8 0-13,-5 4 0 14,-3 7 1-14,-1 0-6 14,-6 0 11-9,-8 0-9-5,1 0 8 14,-5 0-8-14,0 0 4 13,3 4-1-13,0-1 0 14,0-1 0-14,-3 0 0 0,-2-2 0 13,7 0-1 1,1-2 2-14,8-12-2 14,5 8 2-9,-6 6-3-5,-2 0 2 14,-3 0 0-14,-8 0 0 0,-7 10 0 13,-6 0-4-13,-6-5 9 13,-8 2-6-13,-6-3 6 14,-3-1-9-14,-3-1 5 14,-5 3-1-14,-5-1 0 13,-5-1 2-7,-5 4-4-6,-3-3 4 13,-3 2-5-13,-8 0 6 14,-6-2-6-14,-8 1 6 14,-3-2-6-14,-4 1 3 13,-2-4 0-13,-4 2 0 14,0-2 0-14,0 0 3 0,0 0-2 19,0 2 7-19,0-2-4 14,0 0-3-14,0 0 0 0,0 0-1 12,0 0 0 3,0 0-1-15,0 0 0 0,-2 0 2 13,-8 0 8-13,-3 0-4 13,-5 0 3-13,-1 0-4 14,5 0-8-9,5 0 5-5,5 0-1 14,-1 0 0-14,0 0 3 14,-1 0-8-14,1 0 10 13,-1 0-5-13,4 0 6 14,-3 0-9-14,3 0 6 13,2 0-2-13,-2 0 0 14,2 0 2-8,0 0-3-6,0 0 0 13,0 0-5-13,0 0 6 14,0 0-3-14,0 0-3 14,0 0 4-14,0 0 2 13,0 0 1-13,0 0-1 14,0 0 2-14,0 0 4 0,0 0-7 19,0 0 9-19,0 0-3 14,0 0-5-14,0 0 1 0,0 0 0 12,0 0-1-12,0 0 0 14,0 0-2-14,0 0 4 13,0 0-2-13,0 0 0 14,0 0 1-14,0 0 2 14,0 0-7-9,0 0 6-5,0 0-3 14,0 0 0-14,0 0 0 13,0 0-6-13,0 0 12 14,0 0-12-14,-3 0 9 14,-1 0-6-14,-3 0-1 13,1 0 4-13,-1 0 0 14,0 0-1-9,0 0 1-5,-1 0-6 14,-1 1 2-14,-3 4 6 14,4 1-6-14,-1-3-5 13,-3 6 4-13,-1-1-9 0,-3 4 2 13,-3 0-5-13,-4 0-7 14,-2 0-3-14,-1-6-27 20</inkml:trace>
    </iact:actionData>
  </iact:action>
  <iact:action type="add" startTime="71311">
    <iact:property name="dataType"/>
    <iact:actionData xml:id="d10">
      <inkml:trace xmlns:inkml="http://www.w3.org/2003/InkML" xml:id="stk10" contextRef="#ctx0" brushRef="#br0">16540 11933 0 0,'85'0'6'15,"11"0"-2"-14,6 0-4 14,7 0 0-14,2 0 1 13,5 0 0-13,7 0-1 14,7 2 0-8,5 4 2-6,4 3-4 13,-3-2 7-13,-5 1-9 14,1 0 5-14,-7 0-2 13,1 0 1-13,-1 0 0 14,10 3 0-14,0-2 3 14,6 1-2-14,3-2 1 13,1-2-1-7,5 1 4-6,3 0-10 13,1 2 5-13,-9-2 0 14,-4 4 0-14,-10 0 2 14,-4 4-2-14,0-1 3 13,1 2-3-13,3-4 4 14,-2 1-8-14,2-6 5 0,6-4-2 19,1-3 1-19,-2 0 0 14,-5 0-1-14,-8 0-1 13,-5 0-2-13,-6 0 8 14,-12 0-3-14,-5 0 5 14,-5 3-9-14,-6 1 6 0,1 2-4 12,0-3 1-12,-5-1 0 14,-4 3-2-9,-9-5 5 10,-11 0-6-15,-10 0 7 14,-7 0-8-14,-16 0 8 0,-7 0-5 12,-11 0 2-12,-5 0-1 14,0 0 5-14,0-2 4 13,-11-5 24-13,-16 0-23 14,-6-1-10-8,-12-2 6-6,-13-1-10 13,-9 1 8-13,-10 0-4 14,-4 1 0-14,-4-3 2 13,0 2-4-13,-1-1 5 14,-5 0-5-14,-10 1 4 14,-10-1-4-14,-7 1 2 0,-7 0-2 12,-9 2 0-6,-6 1 2-6,-3 0 0 14,-7 2-8 0,-3 0 7-14,-5 3 1 14,6-4 0-14,0 0 11 13,5-2-17-13,-5-2 7 14,-3 1-1-14,-7-4 2 0,2 1-1 13,2 0-2-8,2 3 6-5,5 0-6 14,1 1 3 0,7 2-4-14,6 4 2 0,4-2-1 13,6 4-2-13,5 0 2 14,-3 0 1-14,-2 0 0 13,0 8-5-13,4 4 10 14,6 2-11-9,3-2 10-5,8 0-8 14,13 3 4-14,11-6 0 14,12 1 0-14,10 0 1 13,7-4 1-13,10 0 1 14,8-4 1-14,12 1-1 14,13-3-4-14,3 0 6 0,7 0-8 12,0 0 3-6,0 0-3-6,0 0 3 13,0 0-5-13,7 0 3 14,13 0 4 1,4 0 3-15,2-3 1 13,4 1-9-13,3 2 6 14,2 0-6-14,8 0 3 0,4 0 0 13,8 0-2-8,8 0 7-5,13 0-10 14,9 0 10-14,9 0-10 13,6 0 3-13,4-4 2 14,6-4-4-14,3 0 4 14,6 1-1-14,1-5 2 13,5 3-6-13,4 1 10 14,10-2-6-9,9 3 7-5,13 0-11 14,8-3 6-14,5 1-2 14,9-4 1-14,4 1 0 13,-2 0-3-13,-2 0 7 14,-3 3-6-14,7-3 7 13,-1 7-9-13,8-3 5 0,9 3-2 13,-5 0-1-7,3-1-3-6,-8 2 1 13,-14 0-4-13,-9-2 6 14,-6 2 4 1,-6-3-8-15,1 3 11 0,-7 1-9 12,-4 1 6-12,-9 2-4 14,-6 0-1-14,-7 0 3 13,-15 0-4-7,-18 0 9-6,-14 0-6 14,-17 0 7-14,-20-3-12 13,-15 2 11-13,-13-1-5 14,-10 2 0-14,-4-2 5 13,0-3 14-13,-11 0 0 14,-25-1 13-14,-18 2-32 14,-21 4 0-9,-16 0-11-5,-19 0 9 0,-13 13-5 13,-8 4-2 1,-7-1-10-14,-4-3 5 14,-1-3 6-14,-5-1 6 14,1-5-7-14,3-3 18 13,-5-1-4-13,-1 0 2 0,-6 0 4 13,-5 0-3-8,1-1 1-5,0-8-6 14,4 2-2-14,2-1 9 14,2-2-8-14,5-1 0 13,2 2 3-13,2-1-10 14,3 2 5-14,-9-1-1 14,-7 4-2-14,-5-1 0 13,-4 2-4-7,0 0 14-6,2 0-14 13,-1 1 11-13,3 3-8 14,5-4 8-14,6 0-4 14,5-1 0-14,1-4 1 13,-1 3-1-13,2-4 3 14,0 1-1-14,7-2 0 14,7 1-4-9,5 0 5-5,5 3-6 0,3-2 3 13,4 6 0-13,8-3 0 13,1 6 0-13,9 0-3 14,11 0 6 1,-7 0-9-15,3 3 10 13,0 7-11-13,4 0 6 0,8 0 0 13,5 1-2-8,12-2 6-5,12-1-6 14,8 0 6-14,16-3-6 14,9-4 3-14,8 2 0 13,5-3-4-13,0 1-2 14,11 3-17-14,23 1 16 13,17-3 6-13,14 0 2 14,8-1-1-8,12-1 5-6,4 2-5 13,5-2 2-13,3 4-4 14,1-1 2-14,10 1 0 14,8 1 0-14,9-1 0 0,6 5-1 12,10-5 3 3,6 0-3-15,11 2 2 13,4-1-2-13,2 4 4 5,-4-3-6-5,-4 1 6 14,0-2-3-14,4-1 0 13,3 0 0-13,8-4-1 14,8 1 5-14,3 2-5 13,7-2 5-13,2 3-7 14,-2 1 5-14,-13-1-3 14,-7 1 1-9,3 2 0-5,-6-4-1 14,3 4 3-14,3-1-2 13,1-2 3-13,-1 0-6 14,0 0 6-14,-8-4-6 14,-8 0 2-14,-11 0 1 13,-8 0 0-13,-10 0 0 14,-5 0-4-14,-1 0 10 4,-11 0-7 11,-6 0 7-15,-19 0-11 14,-17 0 5-14,-7 0 0 0,-19 0 0 12,-13 0-1-12,-11 0 0 14,-12 0 2-14,-6 0-1 14,0 0 1-14,0 0 3 13,-35 0-2-7,-21 2-2-6,-19 5 10 13,-10 5-8-13,-7-3 1 14,-9-1-2-14,-3 0-2 14,0-4 5-14,-2-1-8 13,0-3 9-13,-10 0-9 14,-7 0 8-14,-9 0-5 14,-6 0 2-9,-2-3-1-5,-6-5 0 14,0 2 0-14,-3 0 0 13,-10 0 3-13,1 3 2 14,-3 3-1-14,-1 0-7 0,-4 0 4 13,-8 0-1 1,-8 0 0-14,-8 0-5 14,1 5 3-14,4 1 4 4,0 0-2-4,7 3 7 14,8 0-9-14,8-1 3 14,6 0-2-14,4-1 1 13,0 0 0-13,5-3-1 14,4-1 1-14,8 0 0 13,10 1 2-13,9-2-3 14,11 2 6-8,11-2-5-6,12 1 0 13,6-3 1-13,7 0-1 14,11 0 2-14,9 0-5 13,5 0 9-13,6 0-11 14,7 0 13-14,4 0-13 14,4 0 7-14,5 0-2 13,3 0 2-7,3 0-2-6,1 0 0 14,7 0 1-14,2 0-2 0,2 0 2 12,0 0 0 3,0 0 3-15,0 0-2 0,0 0 3 12,0 0 2-12,0 0-6 14,0 0 2-14,0 0-3 14,0 0 3-9,0 0-3-5,0 0 4 14,0 0-7-14,0 0 5 13,0 0-4-13,0 0 2 14,0 0 0-14,0 0-1 14,0 0 4-14,0 0-2 13,0 0-1-13,0 0 0 14,0 0 2-9,0 0-4-5,0 0 2 14,0 0 0-14,0 0 0 14,0 0 0-14,0 0-4 13,0 0 10-13,0 0-9 14,0 0 9-14,0 0-11 14,0 0 5-14,0 0 0 13,0 0-1-7,0 0-1-6,0 0 1 13,0 0 0-13,0 0 0 0,0 0 2 13,0 0-1-13,0 0 4 14,0 0-7-14,0 0 3 13,0 0 0-13,0 0 0 14,0 0 1-14,0 0-5 13,0 0 10-7,0 0-9-6,0 0 9 14,0 0-9-14,0 0 4 13,0 0-2-13,0 0 1 14,0 0 0-14,0 0 0 13,0 0 3-13,0 0-5 14,0 0 5-14,0 0-6 14,0 0 6-9,0 0-4-5,0 0 1 14,0 0 0-14,0 0-2 13,0 0 2-13,0 0-4 14,0 0 10-14,0 0-8 14,0 0 8-14,0 0-10 0,0 0 4 12,0 0 0-12,0 0 0 14,0 0 0-8,0 0 0-6,0 0 1 13,0 0-4-13,0 0 6 14,0 0-6-14,0 0 0 13,0 0 2-13,0 0-2 14,0 0 3-14,0 0 0 14,0 2 0-14,0-2-4 13,0 0 9-7,0 0-6-6,0 0 5 13,0 0-6-13,0 0 2 14,0 0 0-14,0 1 0 14,0-1 0-14,0 2-1 13,0 4 2-13,0 0-4 14,2 3 6-14,2-1-6 14,1-1 1-9,-3 1 1-5,2-2-2 14,4 2-2-14,0 2-3 13,3 1-14-13,5-3 1 0,-1-5-30 13,4-3 9-13</inkml:trace>
    </iact:actionData>
  </iact:action>
  <iact:action type="add" startTime="79988">
    <iact:property name="dataType"/>
    <iact:actionData xml:id="d11">
      <inkml:trace xmlns:inkml="http://www.w3.org/2003/InkML" xml:id="stk11" contextRef="#ctx0" brushRef="#br0">16386 13110 0 0,'0'0'3'6,"0"0"-6"-5,0 0 3 13,0 3 0-13,0 0 0 14,11 2 0-14,-2 2 0 13,2-2 0-13,-2 0 0 0,-3-1 0 13,-1-1 0-13,-2-1 0 14,-1-1 0-14,0-1 0 13,3 2 0-7,-1 0 0 8,0 0 0-14,1 3 0 0,2-5 0 13,-1 5 0-13,5-1 0 14,0-1 0-14,1 0 4 13,1-3-8-13,3 2 7 14,1-2-3-14,6 0 1 14,-1 0 0-9,7 0-2-5,2 0 3 14,5 0-2-14,4 0 1 13,5-5 3-13,3-2-2 14,6 2-2-14,2 5 0 14,2-3 0-14,0 3 0 13,6 0 0-13,3 0-2 14,9 0 5-9,4 10-6-5,7 3 6 14,2 1-6-14,5-2 4 14,-1 1-2-14,1 1 1 13,3-2 0-13,-4-2 0 0,1 1-1 13,-1-4 1-13,3 1 0 13,0-1 1-13,2-1 1 14,9-1-3-8,5 2 2 8,7-3-1-14,5 1 0 0,7 4 0 13,7-3-3-13,7-1 6 13,6 4-5-13,-3-6 9 14,-3 2-12-14,-3-3 5 14,-4-2 0-14,3 0 1 13,1 0-1-7,3 0 0-6,9 0 2 14,9 0-4-14,6 0 6 13,5 0-3-13,3 0-1 14,-6 0 0-14,-10 0 0 13,-7 0-1-13,-3 0 0 14,1 4 1-14,1-3-3 14,6 1 9-9,5-2-6-5,6 0 3 14,4 0-6-14,-1 0 3 0,-5 0 0 12,-12 0 0 3,-11 0 0-15,-7 0-1 0,-2 0 2 13,5 0-2-13,-1 0 5 13,7 0-7-13,2 0 6 14,3-2-6-9,2-1 3-5,-5-3 0 14,-6 3-1-14,-10-4 1 14,-10 2-3-14,-9 4 9 13,-5-1-8-13,-6 2 6 14,-5 0-8-14,4 0 6 14,-1 0-4-14,-6 0 2 13,1 0-2-7,-4 0 1-6,1 0 2 13,-2 0-2-13,3 0 6 14,-7 0-10-14,-2 0 7 14,-2 0-4-14,-6 0 3 13,0 0-2-13,-6 0 1 14,-5 0-3-14,-3 0 1 14,-5 0 4-9,-7 0-5-5,-7 0 6 14,-5-6-5-14,-6 0 3 0,-4 1-1 12,-3 3 0-12,-3 2 0 14,-7 0-1-14,-3 0 2 14,-9 0-2-14,0 0 5 13,-4 0-8-13,0 0 1 14,0 0 3-9,0 0 0-5,0 0 2 14,0 0 5-14,-2 0-5 14,-15 0 15-14,-10 0-17 13,0 0 7-13,-6-1-2 14,0-3-9-14,-7-1 4 13,-5 1 0-13,-9-1-2 14,-4-1 1-8,-9 2 0-6,-8 0 2 13,-4 0-5-13,-8 0 8 14,-4 1-7-14,-7 0 5 13,-9 1-2-13,0-3 0 14,0 3 1-14,-2 0-1 0,-3 1 0 13,-6 1-4 1,0-2 8-8,0 2-4-6,-3-2 0 0,2 2-3 12,-13 0 3-12,-6 0 3 14,-7 0-3-14,-7 0 0 14,-4 0 1-14,3 0 3 13,-1 0-6-13,-3 0 5 14,1 0-3-14,2 4 2 14,-2-1-4-9,-2 2 2-5,-2 0 0 14,-12 1 0-14,-6 2 0 13,-3 0-4-13,0 1 8 14,3-1-8-14,-1-1 8 14,4 2-8-14,3-4 4 13,0 3-2-13,1-1-1 14,-3-2 3-9,-9 2 3-5,0-3-1 14,5-1-4-14,11 0 4 14,6-1-3-14,12-2 3 13,11 0-4-13,6 0 0 14,11 0 2-14,4 0 1 0,-3-5-1 13,-1-2 0-13,1-3 1 20,6 1 4-20,0 1-5 0,5 1-1 12,2 2 1-12,5 2 2 14,3-1-2-14,8 4 0 14,-1 0 0-14,3 0 5 13,3 0-2-13,3 0 1 14,7 0-4-14,11-2 3 14,3-1-1-9,6-1 2-5,1 1-4 14,1-4 0-14,3 3 4 13,5 0-3-13,5 3 1 14,5-2-4-14,5 3 1 14,9 0-2-14,2 0 0 13,11 0-3-13,2 0 5 14,5 0-10-9,2 0 3-5,0 0-10 14,0 0 17-14,6 0-5 14,15 4 2-14,6 3 4 0,4-3 0 12,9 2 0-12,7-3 4 14,3 4-4-14,6 0 2 14,2 2-1-14,5 1 1 20,1 3-2-20,8-1 4 0,6 2-7 12,7 1 3-12,6-1 0 14,3-2 0-14,6-2 0 14,5 0-4-14,9 0 8 13,6-3-5-13,5 2 7 14,4-3-12-14,0-2 9 13,5-2-3-7,2 0 1-6,3-2 4 14,0 3-3-14,4-3-2 13,7 0 6-13,6 0-4 14,6 0-1-14,6 0 1 13,4 0-4-13,3 0 2 0,-3-5 0 13,-4 1 0-13,-8-1 0 20,-2-2-4-20,0-3 9 14,3 2-6-14,2-2 6 14,5-2-10-14,0 1 6 0,2 2-1 12,-3 3 0-12,-5 1-1 14,-7 4 1-14,-7 1 0 13,-3 0-1-13,0 0 3 21,1 0-4-21,3 0 0 0,5 0 0 12,-1 0-2-12,3-4 1 14,5-4 2-14,-3 0 1 13,-4-2-3-13,-5 0 8 14,-6 4-6-14,-7-2 6 14,0 2-9-14,-3-1 4 13,-1 2 0-7,-3 1 0-6,-6 2 2 13,-3-1-5-13,-1-1 4 14,-1 4-3-14,-10 0 4 14,-2 0-4-14,-13 0 4 0,-6 0-4 12,-2 0 2-12,-12 0 0 14,-4 0-3-14,-11 0 6 20,-10 0-4-20,-9 0 4 14,-7 0 1-14,-8 0-2 13,-3-1 4-13,-11-1-5 0,-3 2-1 13,-5 0 0-13,-2 0-1 14,0 0-3-14,0 0-6 13,0 0 9-13,0 0 1 14,-19 0 0-9,-6 2 3-5,-11-2 4 14,-2 0-4-14,-6 0 4 14,-6 0-7-14,-2 0 3 13,-4-9 4-13,-7 0-7 14,-4-4 12-14,-9 1-7 13,-9 5-5-13,-8-1 4 0,-7 3-4 20,-5 1 0-20,-6 4-4 13,-1-1 4-13,-2-2-4 14,0-1 4-14,-3 0 2 13,-4-4-2-13,3-2-5 14,0 3 5-14,-3-4-2 0,-5 3 2 13,-11-2-5-13,-3 0 10 13,-7-2-9-7,-5 0 10 8,1 0-8-14,-1-2 2 14,3-1 0-14,2-2 0 0,4 0 4 13,1 2-4-13,3 1 0 13,-2-3-1-13,-5 5 2 14,-8 3-2-14,-3-3 2 14,-1 4-2-9,0-1 0 10,4 4 0-15,-2 1 2 0,1 2 2 12,3 2-3-12,-2 0 0 14,-1 0-3-14,4 0 11 14,-7 0-14-14,-2 0 7 13,-3 10-2-13,2 0 1 0,7 2-3 19,5 2 2-19,9-4 1 14,4 2-2-14,4-4 2 14,5 2-6-14,5-1 12 13,-1 0-9-13,-1 1 4 14,-9 0-2-14,2 0 2 0,2-2-1 13,1 0 0-13,6-2 2 13,5 0-5-7,0 0 9 8,6-1-7-14,-1 0 1 14,3 2 0-14,4 2 0 0,7 1-2 13,5 0 1-13,3 0-4 13,-1 0-5-13,-3-1 3 14,3-4 4-14,2-1 0 13,4 1 1-7,2-3 2-6,8 1 0 14,4-1 0-14,1 3 0 13,3-1 3-13,7-3-2 14,2-1-1-14,10 0 5 13,3 0-3-13,9 0 3 14,5 0-5-14,4 0 5 0,7 0-3 19,4 0-2-19,0 0 0 0,8 0-2 13,1 0 4 1,3 0-6-14,4 0 9 0,0 3-10 13,0-3 4-13,0 0 1 14,0 0-1-14,0 0-1 13,0 0-3-13,0 5-8 14,6 2 12-8,15 0 2-6,3 0 0 13,7-2 3 2,7 0-4-15,4-3 1 0,12 0-1 12,4-2 0-12,7 0 3 14,8 0-6-14,3 0 6 14,7 0-4-14,3 0 6 13,5 0-9-7,10 0 4-6,4-4 0 13,2-3 0-13,2 2 0 14,0-2-1-14,3 4 2 14,11-2-3-14,4 0 6 13,6 2-6-13,6-1 7 14,6 0-8-14,8 3 3 0,3-4-2 13,0 1 2-8,0-1 0-5,-2 0-2 14,-2 1 6-14,3 1-8 13,7 1 11 2,4-1-9-15,13-3 3 0,4 0-2 13,4 0 1-13,4-3 0 13,1 4-1-13,-7-2 2 14,-6-2-6-9,-4 4 10-5,1-4-4 14,3 1 1-14,6 2-4 14,4 2 2-14,6-1 0 13,-4-4-1-13,-2-1 1 14,-13-2-1-14,-4 2 3 13,-3 0-2-13,-1 0 6 14,2-1-10-8,5-2 8-6,1 1-6 13,1 4 2-13,-1 4 0 14,-9 0 0-14,-11 1 0 14,-13 3-3-14,-5 0 6 13,-7 0-2-13,-2 0 2 14,-2 0-5-14,-6 0 2 0,-3 0 0 12,-2 0-1-6,-2 0 1-6,0 0-3 14,-1 0 6-14,-6 0-4 13,-7 0 6 2,-6 0-10-15,-9 0 6 0,-5 0-2 12,-9 0 1-12,-4 5 0 14,-9-1-2-14,-6 2 5 14,-6 0-7-9,-3 0 8-5,-5-1-5 14,-5 4 4-14,0-3-6 14,-4 2 3-14,-2 2 0 13,-4-2-2-13,-4 2 4 14,-5-3-6-14,-5-2 8 0,-3 2-9 12,-4-7 7 3,1 2-4-9,-3-1 1-6,0-1-1 13,0 0 1-13,-11 0 1 0,-18 4 4 13,-11 0-2-13,-10 4 5 13,-5 2-7 2,0-2 1-15,-6 1 5 14,-8-2-8-14,-2 0 2 0,-12 0 0 12,-6-2 1-6,-5 0 0-6,-2-1 9 13,-1-1-9-13,-3-2 3 14,-6 1 0-14,-2 0-6 14,-6 2 2-14,-2 0 0 13,-3 1-4-13,-3-3 3 14,-3 0-1-14,-2-1 0 14,2-1-2-9,-2 0 8-5,-5 0-8 14,-5 0 6-14,-6 0-5 13,-2 0 0-13,-5 0 3 14,5-5-2-14,3-2 6 0,1 4-7 13,0-2 10 1,4 3-9-14,-4 1 4 14,1-2-4-9,-3 1 2-5,-4 0 0 14,-7 0 1-14,0-1 0 14,-4 0-1-14,3 1 2 0,-2-2-6 12,3 2 8-12,2 1-3 14,3-1 2-14,5-3-6 13,-4 1 5-13,1 4-2 14,-11 0 0-8,-10 0 2-6,-3 0-3 13,-3 0 2-13,4 0 5 14,2 6-4-14,2 4-4 14,6 0 5-14,4 2-6 13,2 0 3-13,5-5 0 14,-3 0-4-14,-2-2 2 13,5-2 2-7,2-3 2-6,6 2 2 14,10-2-4-14,4 0 0 13,4 0 3-13,5 2-3 0,6-2 0 13,10 2-3-13,11 1 1 13,4-2 4-13,2 2-2 14,1 1 2 1,-1-3-1-15,2 2-1 4,5-2 0-4,9 1-1 14,7 0 2-14,6 1-1 13,9-1 2-13,4-2 2 14,12 0-1-14,10 0 1 14,0 0-2 0,7 0 3-14,4 0-4 0,3 0 0 13,7 0 4-8,0 0-3-5,0 0 2 14,0 0 0-14,0 0 0 14,0 0 0-14,0 0-8 13,0 0 6-13,0 0-2 14,0 0 0-14,0 0 0 14,0 0 0-14,0 0 0 13,0 0-4-13,0 0 8 5,0 0-8-5,0 0-6 13,0 0 8-13,0 0-3 14,0 8 3-14,0-2-9 14,0 2-16-14,-4 2-5 13</inkml:trace>
    </iact:actionData>
  </iact:action>
  <iact:action type="add" startTime="85423">
    <iact:property name="dataType"/>
    <iact:actionData xml:id="d12">
      <inkml:trace xmlns:inkml="http://www.w3.org/2003/InkML" xml:id="stk12" contextRef="#ctx0" brushRef="#br0">9126 14055 11 0,'0'0'15'1,"0"0"3"13,0 0-2-13,0 0 3 14,0 0-15-14,0 0 1 13,0 0-3-13,0 0-3 0,0 0 1 13,0 0 0-13,0 0-1 20,0 0-6-20,0 0 6 0,0 0-11 13,0 0 12-13,0 0-14 13,-5 0 8-13,-10 2 5 14,-6 3 1-14,-6 2 1 14,-6-1 2-14,-5-2-2 13,-4 1 1-13,-7 2 2 14,-7 3-2-9,-6-4-2-5,-3 6 3 14,-8-4-4-14,-3 6 2 14,-7-1 0-14,-3-1-1 13,-3 7-2-13,-1 3 2 14,-3 0 0-14,-10 7 0 14,3-6 4-14,2 5-6 13,4 0 4-7,5 0-4-6,0-3 2 13,0 0 0-13,-1-3-1 14,6 0 6-14,-1 1-5 0,5-8 3 13,8 4 0-13,8-9-3 13,8-2 1-13,9-2 5 14,10-3-6-14,5 0 1 20,8-3 2-20,3 0-2 0,8 0 2 13,6 0 0-13,5 0 0 13,2 0-6-13,0 0 1 14,0 0-3-14,0 0 0 13,0 0-6-13,12 0 4 14,9 0 7-14,10 0 0 14,8 0 2-9,5 0-2-5,6 8 4 14,0-1-6-14,8 2 3 13,5-4-2-13,6-5 1 14,5 3 0-14,6-3-4 14,5 0 8-14,6 0-4 13,5 0 4-13,6 0-8 14,12-3 7-9,7-2-4-5,6-4 1 0,-3 0 0 13,3 3-1 2,3 0 4-15,1 0-6 0,3 1 5 12,-4-2-4-12,-8 2 4 14,-4 0-2-14,-9-1 0 14,-5 2 0-14,-7-1-1 13,-3 2 4-7,-3 3-5-6,5-4 7 13,0 4-3-13,-7 0 2 14,-4 0-8-14,-10 0 5 14,-1 0-2-14,-5-2 1 13,0 2 0-13,-5-3-1 14,-6 1 6-14,-4-1-6 14,-9-1 4-9,-3-1-6-5,-6 0 5 14,-10 1-2-14,-7 0 0 13,-9 1 0-13,-5 2 0 14,-5 1 2-14,0 0 5 14,0 0-2-14,0-4 20 13,-13 0-25-13,-14-5 0 0,-14 4-6 19,-7-4 3-19,-12 4 3 0,-9 0 0 13,-5 0 0-13,-4 1 1 14,-5-3-2-14,-2 1 2 13,-6 1-2-13,-11-4-1 14,-3 6 0-14,2-4 2 13,3 4 0-13,-1-2 0 14,-3 3 4-8,-6 0-10-6,2 2 13 13,-6 0-14-13,-2 0 8 14,-2 0-5-14,-7 0 8 13,4 0-5-13,10 0 1 14,0 0 0-14,6 0-3 14,-2 0 5-14,2 0-4 13,7 7 2-7,4 0-2-6,9 1-5 14,3 3 4-14,6-2 0 13,0-1-2-13,5 0 5 14,9 1-5-14,6-6 2 13,7-1 4-13,11-2-6 14,7 0 5-14,11 0 0 0,8 0 3 19,8 0 4-19,4 0-7 0,0 0-1 13,0 0-1-13,0-5 2 13,4-4-3-13,21 1-1 14,6-2 1-14,5 3-1 14,2-2 4-14,4-1 0 13,3 5 0-13,4-2 0 14,0 5 3-8,4-2-6-6,3 4 6 13,2-1-6-13,2 1 7 14,7-3-7-14,9 1 5 13,13 0-2-13,9 1 0 14,4-4 0-14,4 0-2 14,0 1 6-14,8-1-5 13,2-2 4-7,5 7-6-6,-1-7 3 13,-2 3-1-13,3 0 1 14,-1 2 0-14,-4 0 0 14,-7 2 3-14,-4 0-5 0,-3 0 4 12,5 0-3-12,0 0 4 14,-4 0-5-14,-7 0 3 14,-12 2-2-9,-3 4 1-5,-10 0 0 14,-9-1-2-14,-10 0 5 13,-10-3-5-13,-13 3 5 14,-11-1-5-14,-9-3 2 14,-9 3 0-14,0-4 0 13,0 0 0-13,0 2 1 14,-16 4 2-9,-29 4 9-5,-17 2-4 14,-16 3-2-14,-6-2-1 14,1-3-8-14,-6 0 6 13,-7 0-2-13,-2 1-1 14,4-3 0-14,5 2 2 13,7-9 0-13,1 6 3 0,3-3 2 20,-2-4-8-20,0 2 1 13,4-2 0-13,3 0 1 0,10 0 3 13,8 0-4-13,5 0 5 13,12 0-5-13,9 0 2 14,9 0-2-14,11-2-7 14,5 0 7-14,4 0-13 13,0-1-9-7,13-2-10-6,28-3-23 14</inkml:trace>
    </iact:actionData>
  </iact:action>
  <iact:action type="add" startTime="88040">
    <iact:property name="dataType"/>
    <iact:actionData xml:id="d13">
      <inkml:trace xmlns:inkml="http://www.w3.org/2003/InkML" xml:id="stk13" contextRef="#ctx0" brushRef="#br0">21912 10946 9 0,'-31'-3'17'15,"-4"-10"-7"-14,6 5 5 14,-3 0-2-14,-1 3-4 13,-8-4-2-13,1 1-6 14,-5-2-1-14,-1 0 4 14,-1 1-3-9,-2-3-1-5,0 0 2 14,-5-3-1-14,1-4 2 13,-5 4-1-13,-6-3-1 14,-6-2 3-14,-5 0-4 14,-4 0 3-14,-2 0 1 0,-4 2-4 12,-5 1 0-12,-5 3 2 14,-8 4-3-9,0 1 2-5,-2 3 0 14,5-2 2-14,-2 8-6 14,-3 0 6-14,-6 0-3 13,-5 0 0-13,0 0-3 14,2 0-1-14,0 0 8 14,3-4-2-14,1-6 5 13,4-1-13-7,1 6 11-6,0-2-5 13,2 2 0-13,-3 2 0 14,0 2-5-14,4 1 5 14,0 0 0-14,-1 4 6 13,1 13-12-13,-4-1 7 14,2-3-1-14,2-8 0 13,-1-2 0-7,3-3 0 9,0 0 1-15,-1 0-7 0,3 0 12 12,2 0-11-12,0 0 13 14,-2 0-13-14,0 0 5 13,0 0-1-13,9 0 1 0,4 0-3 13,7 0 3-13,0 6 0 14,2 6 0-9,2 2 0 10,3 4 0-15,3-6 5 14,3-4-7-14,5-2 2 13,6-4 0-13,5-1-2 0,7-1 2 13,4 0-3-13,7 0 6 13,4 0-4-13,2 0 7 14,3 0-9-8,1 0 3 8,6 0 0-14,7-1 0 0,0-1 1 13,8 0-2-13,-4 2-6 13,-1 0 7-13,-3 5-5 14,-1 12-1-14,0 3 6 14,2-2-1-14,3 2-2 13,0 0 2-7,-1 3 1 8,0 4 0-14,3 4-2 0,-3 1 5 13,3 2-4-13,0 6 5 14,-2 2-7-14,2 0 3 13,2-2 0-13,-2 1 0 0,2 4 0 13,0 1-1-13,0 2 1 14,0 2-2-9,0 1 4-5,8-3-4 14,3 1 2 0,3-8-3-14,1-1 3 14,1-5 0-14,4 0 0 0,2-3 0 13,3-2-1-13,-1-2 5 13,3-1-5-13,0-4 5 14,4-1-7-9,3 1 5-5,1-1-2 14,3-2 1-14,3 0-1 14,1-2 0-14,2-1 3 13,3 2-3-13,7-1 1 14,-2-4 0-14,12 0 1 13,-2 0-2-13,3-3 0 14,-1-4 0-8,3 1-1-6,6-2 1 13,8-1-2-13,4-2 8 14,4 3-6-14,2-2 3 13,3 3-6-13,6-6 4 14,3 1-2-14,8-2 1 0,3 0 0 13,-3 0 0-13,-2 0 0 13,3 2-4-7,-3 5 9-6,0-2-10 13,1-1 9 2,-2 1-8-15,4-2 8 14,8-1-4-14,7-2 0 0,2 0 0 12,8 0-5-12,4 0 11 14,3-2-7-14,1-6 4 14,-2 2-6-9,-3 1 3-5,-4 0 0 14,-7 3 0-14,-2 2 0 13,-9 0 0-13,3 0 0 14,-1 0 0-14,3 0 0 14,-1 0 0-14,3 0 2 13,-2 0-4-13,-1 0 3 14,-1 0-1-9,-5-3 0-5,-7-3-1 0,-7 5-3 13,-4 0 8 2,-3-2-4-15,-11 3 3 13,-4 0-5-13,-4 0 2 14,-4 0 0-14,-3 0 0 0,-1-2 1 13,-3 2-2-13,-5-2 3 13,-4 0-3-7,-7 0 5-6,-5 1-8 13,-3-2 5-13,-3 3-3 14,-7-4 2 1,-2 2 0-15,-4-4 0 0,-6-2 0 12,2 0-1-12,1-4 4 14,-2 0 0-14,0-2 3 13,3 0-9-7,-1-2 6-6,2-1-3 14,3-3 0-14,0 3 0 13,-5-1-4-13,1 1 9 0,-4-3-12 13,1 1 9 2,-4-5-4-15,-2 2-4 13,-4-4 1-13,-2-2 1 14,-2 0 4-14,-4-4 0 4,-2-2 2-4,0-3 0 14,0-3-1-14,-2 1 12 14,-7 0-10-14,0 3 0 13,-2 2-3 2,-1 1 5-15,-1 1-5 0,-5 5-2 12,1-4 2-12,-3 4-5 14,-5-4-1-8,-2-1 7-6,-2-4-4 13,-2 0 5-13,0-3-3 14,2 2 2-14,-3-4 0 13,1 5-1 2,-2 0 1-15,-3 2 8 0,1 2-7 13,-5 3-3-13,-5 3 4 13,-1 3-6-7,-10 0 2-6,-2 4-2 13,2-1-2-13,-4 4 3 0,2 0 2 13,-5 0 0-13,-1 4-1 14,-5 6 6-14,-7 6-10 13,-9 0 5 2,-4 0-1-15,-9 0 1 14,-2 0-3-14,-6 0 1 4,-2-9 3-4,-4 0-6 14,5-1 10-14,2 0-6 13,1 2 8-13,6 2-10 14,-5-1 3-14,1 2 0 14,2 0 1-14,1 1-1 13,7-1 0-13,-1 5 2 14,-3 0-4-9,-4 0 9-5,-5 0-14 14,3 0 10-14,-2 0-6 14,0 0 3-14,2 0 0 13,-3 0 0 2,3 0 2-15,4 0-3 0,1 0 4 13,6 0-1-13,-3 0 0 13,1 0-4-7,3 0 0-6,3 0 1 0,5 0 0 12,4 0 1-12,-2 0-1 14,-2 0 7-14,-1 1-5 14,-2 12 4-14,3-8-6 13,-3-1 2 2,3-4-2-15,-1 0 2 13,5 0-2-13,-4 0 1 5,1 0 0-5,1 0-4 14,2 0 9-14,3 0-4 13,3 0 3-13,3 0-8 14,-2 7 6-14,1-2-2 13,3 0 0-13,3 1-1 14,6-2-1-14,2 0 4 14,7 0-2-9,4 0 6-5,5-1-12 14,1-1 10-14,-2 7-5 13,1 3 2-13,-2 4 0 14,1 0-1-14,6-4 2 14,-5 0-4-14,2 1 7 13,-5-4-10-13,1 5 8 14,5-4-5-14,-4 3 2 4,6 0 0-4,-1 0-1 14,1-1 1-14,3-1-4 14,3 1 8-14,0 2-5 13,2 2 4-13,1 0-6 14,1 4 3-14,0 3-1 14,4 0-2 0,-6 8 3-14,2-1 0 5,0 4-1-5,-2-2-4 13,3 2 10-13,0-2-7 14,4 0 8-14,-3 4-12 14,6-2 6-14,-4 6 0 13,5-4 0-13,3 4 0 14,5-1-4-14,3-2 8 13,5 1-12-7,0 1 12-6,0 0-8 14,0 0 4-14,11-3-1 0,10 0 1 12,2-4 0 3,12 0-1-15,0-2-1 0,7-2-2 12,8 3 8-12,2-4-7 14,8-1 6-14,6 3-4 14,1-3 1-9,4 2 0-5,5 0-2 14,-1-2 4-14,8 2-2 13,-2 1 3-13,-4-3-2 14,2-1 3-14,-4-2-7 14,5-1 6-14,5 0-3 13,7-7 0-13,6 2 0 14,4-3 0-9,3-2 2-5,6-7-3 14,7-5 6-14,5 0-6 14,1 0 4-14,1-5-6 13,-1 1 4-13,0 2-1 14,-1 0 0-14,-8 1 1 14,-1-2-6-14,-4 3 11 0,4-2-9 12,1 2 10-6,1 0-13 8,-4 0 8-14,-4 0-2 0,4-2 0 13,0-3-1-13,0 2 0 14,-4 3 2-14,-6 0-6 13,-3 0 10-13,-5 0-10 14,-5 10 11-14,-4 0-9 14,-6 2 4-9,0-3-1-5,1-2 0 14,-4 1 0-14,-1-3-4 13,8 1 10-13,-5 0-7 14,6-5 6-14,3 1-9 14,0-2 4-14,7 0 0 13,-1 0 0-13,8-16 0 14,4-3 0-9,0 7 0-5,-3 5-2 14,0 1 4-14,-1 0-2 14,-1 2 4-14,-4-2-8 13,-4 1 4-13,-5-2 0 0,-2-3 0 13,2 2 1-13,2-5-3 13,2 1 6-13,-5 1-3 14,4-3 2-8,-6 2-6-6,3-2 2 13,1-1-3-13,-4-2 2 14,-2-3-4-14,-3 3 2 13,-8-3-3-13,-5-2 6 14,-8-2 2-14,-4 0-2 14,-7 1 3-14,-7-4-2 13,-4 1 1-7,-5 0 3-6,-2-1 1 13,-2 0-5-13,-5 0 6 14,1-2-3-14,-4 0 2 14,0 2-2-14,-4 1-6 13,-4-3 3-13,-2 0-1 14,-3-5 0-14,-3 1-3 14,-3-4 4-9,0 2-6-5,0-3 6 14,-13 2 1-14,-8-3 8 0,-3 6-6 12,-3 1 3-12,-4-1 0 14,-7 5-3-14,-6-1 0 14,-6 6-3-14,-3-1 0 13,-10 2-3-13,-1-2-4 14,-9-1 6-9,-6 0 0-5,-6-6-6 14,1 2 6-14,-3-6 0 14,-2 1-2-14,0 1 2 13,-7-2 1-13,-3 3 5 14,1 0-4-14,3 1 0 13,1-1 6-13,5 9-6 14,0 7 1-8,-5 4-2-6,-6 3 1 13,-3-6-1-13,1-3 0 14,-6 0 4-14,2-3-7 13,-4 2 6-13,-1 3-6 14,0-3 3-14,1 5-1 0,-1 4 1 13,2 0 0 1,-3 0-3-8,5 1 7-6,5 4-6 13,3 3 5-13,2 2-5 0,3 0 2 13,-6 0 0-13,-1 0-3 14,3 0 3-14,0 0 0 13,3 0 2-13,1 0-4 14,-2 0 4-14,2-4-1 14,2 0-1-9,3 0 0-5,1 0 1 14,-1 4-1-14,-3 0 0 13,-1 0 0-13,4 0 0 14,-1 0-1-14,8 0-3 14,-3 12 8-14,-2 2-8 13,-1 6 9-13,-1-2-9 14,-2 0 4-9,-1-3 0-5,3-5-2 14,3-1 4-14,3-3-4 14,1 1 7-14,2-4-4 13,2-1 4-13,4 3-10 14,5-1 8-14,4-1-3 0,3 4 2 13,-3-2-1 1,-1 2-1-14,1 3 1 5,3 0-1-5,4 2 2 13,4 2-4-13,2 4 3 14,2-2-3-14,0 1 2 14,5 6-3-14,1 3 3 13,2 3 0-13,-1 0-3 14,-1 0 8-14,1-3-9 13,-1-1 10-7,1 1-10-6,3 1 4 14,-2-1 0-14,5-1-2 13,0 1 2-13,4-3-2 14,4-3 4-14,2 1-2 14,3-4 1-14,2 1-2 13,-1-2 5-13,6 0-7 14,-1-2 3-9,1 0 0-5,7-2 0 14,1-1 0-14,3-2-3 14,-4 1 6-14,1 0-6 0,3 0 5 12,-2-2-4 3,6-2 1-15,0 0 1 0,-2 0 0 12,4-1 0-12,0-4 0 14,0-1 2-8,0 0 1 4,0 0 2-10,0 0 9 13,0 0-11-13,0 0 9 14,0 0-5-14,0 0 0 14,0 0-4-14,0 0-1 13,0 0-4-13,0 0 8 0,0 0-12 13,0 0 10-3,0 0-8-10,0 0 3 13,0 0 1-13,0 0-1 14,0 0 1-14,0 0-1 14,0 0 2-14,0 0-1 13,0 0 1-13,0 0-1 14,0 0 5-14,0 0-9 14,0 0 4-9,0 0 0-5,0 0-1 14,0 0 0-14,0 0-3 13,0 0 8-13,0 0-8 14,0 0 10-14,0 0-9 0,0 0 4 13,0 0-1-13,0 0 0 13,0 0 0-13,0 0 0 14,0 0 0-9,0 0-1-5,0 0 2 14,0 0-2-14,0 0 1 14,0 0-3-14,0 0 2 13,0 0 1-13,0 0-2 14,0 0 1-14,0 0-3 14,0 0 8-14,0 0-8 13,0 0 10-7,0 0-11-6,0 0 9 13,0 0-4-13,0 0 1 14,0 0 0-14,0 0 0 14,0 0 3-14,0 0 2 13,0 0-6-13,0 0 2 0,0 0-1 13,0 0-2-13,0 0 1 20,0 0-2-20,0 0 2 0,0 0 0 13,0 0-4-13,0 0 10 13,0 0-8-13,0 0 8 14,0 0-12-14,0 0 8 13,0 0-4-13,0 0 2 14,0 0 0-14,0 0-1 14,0 0 2-9,0 0-2-5,0 0 4 14,0 0-5-14,0 0 7 13,0 0-8-13,0 0 6 14,0 0-3-14,0 0 0 14,0 0 1-14,0 0 2 13,0-1-1-13,0-6 3 14,0 2 1-9,-2 0-10-5,2 1 5 14,0 2-2-14,0 1-1 14,0-2 1-14,0 3 0 0,0 0-5 12,0 0 4-12,0 0-4 14,0 0 4-14,0 0-34 14,18 0-8-14,11 0-32 20</inkml:trace>
    </iact:actionData>
  </iact:action>
  <iact:action type="add" startTime="95759">
    <iact:property name="dataType"/>
    <iact:actionData xml:id="d14">
      <inkml:trace xmlns:inkml="http://www.w3.org/2003/InkML" xml:id="stk14" contextRef="#ctx0" brushRef="#br0">27428 6685 13 0,'-10'-15'26'15,"1"-5"-8"-14,1 11-17 0,2 4 3 13,0 2-4-13,-1-1-10 13,-1 2 3-13,-6-1 5 14,1-2-5-14,-3 1 4 14,1 0 3-9,-1-3 0-5,1 4 2 14,-2-3 1-14,-2 0-3 13,-6 0 4-13,-2 1-8 14,-2-2 7-14,-2 1-3 14,-2 0 0-14,-5 0 0 13,-7-1-3-13,-3 6 6 14,-6-1-5-9,-6 0 6-5,-3 2-8 14,-6 0 2-14,-7 0 0 14,-2 0 2-14,-4 0 0 13,-3 0 0-13,0 4 3 14,3 2-3-14,-6 0 1 14,0-2 2-14,-3 4 2 13,-4-2-7-7,4 6 2-6,0 2 0 13,4 4-1-13,-4 2 4 14,0 4-6-14,-6 2 4 14,-5 0-3-14,0 2 4 0,-6 3-5 12,4-2 2-12,-4 2-3 14,4-2 4 1,3-2 0-15,8 1 0 4,3 0 0-4,6 0-1 14,6 2 6-14,-3 0-7 13,2 2 7-13,2 2-10 14,4-2 5-14,7 0 0 14,5-4-1-14,8 1 1 13,3-1-3 2,2 4 7-15,3 3-7 4,1 9 6-4,5-5-6 14,6 3 3-14,6 0-3 14,5 0 3-14,2 0 0 13,7 5 0-13,-1 3 0 14,5 1-5-14,3 4 10 13,4-3-8-13,2 0 3 14,0-1-1-8,0-2-2-6,8 4 3 0,10 3-2 12,2 0 1-12,7 4 0 14,0-3 2 1,4-2-1-15,4-2 3 0,3-5-4 12,1 0 1-12,-2-2 0 14,3-4 1 0,1 2 1-14,3 0-2 5,8 1 0-5,2 0 1 14,10-1 1-14,9 0 5 13,2-5-7-13,8-3 3 14,2-4-2-14,0-2-1 13,6-5 1-13,1-9 3 14,5-5-7-14,6-3 8 14,2 3-5-9,1 3 3-5,0 1-4 14,-2 3 4-14,-3 0-5 13,-3 1 2-13,-5-6 0 14,-3-1-2-14,-1-5 3 14,2-1-1-14,3-2 0 0,2 2 7 12,1 0-3-12,1 0-8 20,-1-3 6-20,-1-3-2 0,2 0 0 13,2 0 0-13,1 0-4 14,3 0 8-14,1 0-3 13,-1-3 1-13,1-3-3 14,-4 0 3-14,-3-3-4 14,0 0 2-14,3-8 0 13,3 2 0-7,2-6 4-6,-3-1-6 13,-3-3 6-13,-4-8-4 14,-2-6 3-14,-3-6 2 14,-4-5-4-14,-2 2 10 13,-4-3 1-13,-10-4-6 14,-5 1 12-14,-8-3-15 13,-4 3 14-7,-8 3-15-6,-3 0 2 14,-7-2-3-14,-5-2-2 13,-4-3 0-13,-7-5-3 0,-2 0-2 13,-7-4-5 2,-2-2 10-15,-5 3 1 0,-4 0-7 12,0-3 12-12,0-6-5 14,-2 1 0-9,-11 1 1-5,-5 4 0 14,-5-1 0-14,-3 5-2 14,-6 5 6-14,-3 4-13 13,-3 1 7-13,-5 4-3 14,-3 0-4-14,-6 3 4 13,-4 1-2-13,-4 6 5 14,-4 3-5-8,-3 1 12-6,-6 8-12 13,-1 1 12-13,-1 4-11 14,-4 1 9-14,2 6-8 13,-8 0-8-13,-2 3 9 14,-7 0-4-14,3 0 13 14,1 2-6-14,3 0 1 13,0 1 5-7,-6 1-4-6,-3 1-4 0,-4 4 6 12,-1-2-2-12,5-1-1 14,-1 3-2-14,1 2-1 14,0 3 2-14,-5 0 2 13,3 0 5-13,5 0-12 14,-3 10 10-14,3 4-9 14,-3 4 4-9,-3 1 0-5,3-2-2 14,5 5 2-14,2 1-1 13,2-2 3-13,1 5-6 14,-4-1 13-14,3 3-18 14,7-3 12-14,4 1-6 13,9 1 3-13,6 3 0 14,3 3-1-9,10 1 4-5,-1 5-6 14,4 4 6-14,2 3-6 14,1 3 6-14,3 2-6 13,-2-3 2-13,5 2 0 0,7-1 1 13,-2 1 0-13,4 0-4 14,-2 2 9 0,0 1-8-8,3 4 7-6,2 1-8 0,3-2 5 12,8 1-2-12,-1-2 1 14,8 8 0-14,-1 3 0 14,5 1 1-14,2 2-4 13,0 0 6-13,0-4-4 14,13-3 4-14,8-1-6 13,3-1 4-7,2 2-2-6,1 1 1 14,10-2-2-14,0 3 0 13,10-5 4-13,4-1-2 14,7-4 6-14,5-4-10 14,1-1 5-14,7-3-2 13,5-5 1-13,5 0 0 14,-1-3-3-9,4-2 6-5,1 1-6 14,2-4 6-14,1-1-3 14,0 0 4-14,1 0-8 13,0-1 7-13,8-4-3 0,5-3 0 13,8-1 0-13,0-5-3 13,4-1 7-13,5-4-4 14,3-3 4-8,7-4-5-6,0-4 2 13,1-2-1-13,-3 0 0 14,-6 0 0-14,-3 0 0 13,-5-10 1-13,-4-9 4 14,3 2-4-14,1-7 3 14,-3 0-1-14,-6-5-5 13,-5-7 2-7,-5-6 0-6,-3-4 0 14,-6-7 0-14,-8 0-1 13,-3-5 4-13,-9 0-2 14,-5-5 4-14,-7 3-4 0,-8-2-1 12,-7 0 0 3,-5-1 3-15,-8-4-2 0,-7-1-1 19,-5-5 1-19,-9-3-6 14,-4-3 9-14,0-6-8 0,-4-6 4 12,-19-1-2-12,-8 4 2 14,-7 6 0-14,-8 8 0 14,-5-1 0-14,-7 4-1 13,-7 5-2-13,-4 3 2 14,-9 3-10-9,-3 2 8-5,2 3-8 14,-2 1 0-14,2 0 11 14,4 0 2-14,-5 2 1 13,-2-3-2-13,-5 4 2 14,0 1 0-14,-3 1-1 14,1 3-2-14,-6 5 0 13,-3 2-2-7,-5 0 0-6,-4 4 1 13,2-2 2-13,-2 3-2 14,0 5 3-14,-2 3-4 14,-3 3 8-14,3 11-11 0,4 4 6 12,3 4-1-12,-3 4 1 14,3 0-1-14,-6 0-3 13,8 8 3-7,7 11 2 9,-3 1-1-15,3 3-2 0,-2 6 0 12,-3 3 1-12,0 4-4 14,-2 2 8-14,1 2-8 14,6 1 8-14,4 6-8 13,3 2 9-13,3 2-5 14,7 2 6-9,5-2-8-5,8 4 4 14,3-3-2-14,4 0 0 14,0 3 2-14,3-3-2 13,2 6 3-13,4 1-4 14,9 4 2-14,5 2-2 13,6 0 2-13,6 3-4 14,4 0 2-8,5 2 1-6,4 7-1 13,3 1 2-13,3 0-5 14,2-3 8-14,0-8-7 13,0-2 5-13,13-7-4 0,12 2-1 13,4 2 3-13,14 1 2 14,7-3-1-14,15-2-1 20,5-5 2-20,7-7 0 0,4-2 0 13,2-5-1-13,6-3 0 13,7-2-2-13,4 0 0 14,2 1 1-14,5 0 0 13,-3 0 0-13,6-1-3 14,-3 1 8-14,0-2-6 14,-3-3 7-9,2 0-11-5,-2-5 10 14,8-4-5-14,0-3 0 14,-2-4 0-14,2-4 0 13,-2-1 0-13,5-8 1 14,-1-1 0-14,8 0 2 13,1-1 0-13,0-15-4 14,-1-3 1-8,1-3 0-6,-7-6-1 13,-2-5 2-13,-8 0-3 14,-3-3 5-14,-1-4-2 0,-1-2 4 12,-3-4-10-12,-6-4 8 14,-1-4-3-14,-4-8 0 14,-3-5 1-14,1-3-1 20,-7-2 2-20,-2-2 3 0,-2-3-4 12,-7-1 4-12,-5-2 0 14,-10 0-8-14,-8-5 6 14,-7 1-3-14,-10 2 0 13,-6 7 0-13,-13 9 2 14,-6 0 0-14,-2 2-4 14,0 1 6-9,-17-4-8-5,-12 1 4 14,-6-1 0-14,-11 3 0 13,-3 4 0-13,-8 0 0 14,-3 4 2-14,-10 0 4 14,-3 2-5-14,-3 2 8 0,-6 6-6 12,-3 3-5-12,-2 7 3 20,-2 8-2-20,-3 4 0 14,-1 6-2-14,-3 7 2 14,2-2 2-14,5 5-8 0,4 4 8 12,0-3-2-12,-2 6 1 14,0-1-2-14,-1 0 4 14,1 2-2-14,0 0 0 13,6 0 3-7,4 2-3-6,0 7 2 13,6-2-2-13,3 3 5 14,2-1-6-14,11 0 2 14,6-1-1-14,4 0 0 13,11-2 0-13,11-2 1 14,7-2 1-14,7-2 10 13,5 0-12-7,-2 0 7-6,6 0-7 14,0 0 9-14,0 0-7 13,0 0-1-13,0 0 3 0,0 0-2 13,0 0 6 1,0 0-8-14,0 0 9 0,0 0-8 13,0 0 6-13,0 0-5 14,0 0 2-9,0 0-4-5,0 0 3 14,0 0-4-14,0 0 6 14,0 0-4-14,0 0 3 13,0 0-8-13,0 0 3 14,0 0 1-14,0 0-1 13,0 0 1-13,0 0-2 14,0 0 6-8,0 0-5-6,0 0 4 13,0 0-5-13,0 0 6 14,0 0-8-14,0 0 6 13,0 0-2-13,0 0 0 14,0 0 0-14,0 0-2 0,0 0 6 13,0 0-3 1,0 0 3-8,0 0-8-6,0 0 3 0,0 0 1 12,0 0-2 3,0 0 0-15,0 0 1 0,0 0 1 13,0 0-1-13,0 0 2 13,0 0-1-13,0 0 3 14,0 0-5-14,0 0 2 14,0 0 0-9,0 0-1-5,0 0 2 14,0 0-7-14,0 0 12 13,0 0-8-13,0 0 9 14,0 0-12-14,0 0 9 14,0 0-6-14,0 0 2 13,0 0 0-13,-4 0 0 14,0-2 0-9,4 0-6-5,-2 2 12 14,2 0-12-14,0 0 2 14,0 0 4-14,0 0-4 13,0 0 2-13,0 0 2 14,0 0-3-14,0 0-1 0,0 0 8 13,0 0-9 1,0 0 5-8,0 0-2-6,0 0-8 0,0 0-3 12,-5 0-7-12,3 4 8 14,-2 12 0-14,-4 3-21 14,0 2-18-14</inkml:trace>
    </iact:actionData>
  </iact:action>
  <iact:action type="add" startTime="103686">
    <iact:property name="dataType"/>
    <iact:actionData xml:id="d15">
      <inkml:trace xmlns:inkml="http://www.w3.org/2003/InkML" xml:id="stk15" contextRef="#ctx0" brushRef="#br0">13994 15395 3 0,'-6'0'8'15,"1"0"18"-14,-2 0-3 14,0 0-14-14,5 0-1 13,0 0-6-13,0 0-4 14,2 0 0-14,0 0 0 14,0 0-7-9,0 0-3-5,0 0 2 14,0 0-10-14,2 0 11 13,14 0 9-13,6 0-7 14,5 0 14-14,4 0-6 0,4 0 1 13,6 5-1 1,3-5 0-14,3 0-1 0,4 0 0 19,7 0 0-19,4 0 4 0,8 0-4 13,3 0 0-13,6-5 1 14,0 0-1-14,6 1 1 13,5 1-1-13,1-2 0 14,7 5 1-14,7-4-3 14,2 0 4-14,4 3-3 13,8-2 6-7,5-1-10-6,10 2 6 13,9-7-2-13,0 4 0 14,1-4 1-14,-1 0-1 14,-9 1 1-14,-1-1-2 13,-1 2 4-13,0 5-2 14,1-2 0-14,1 0 0 13,0 1-4-7,-3 0 0-6,6 1 1 14,-4 0 2-14,-4-3-2 13,-4 2 6-13,-7-1-4 0,-4 2 2 13,-2 2-1-13,-6 0 0 13,-3 0 1-13,2 0 0 14,0 0-1-14,-3 0 0 14,-8 0 1-9,-5 2 0-5,-9-2 1 14,0 4-2-14,-4-4 2 13,-2 0-1-13,-6 3 0 14,-7-3 2-14,-3 5-3 14,-7-3 0-14,-11 3-3 13,-4 2 7-13,-10-3-5 14,-7-1 3-9,-9 3-4-5,-2-5 1 14,-6 3 1-14,-2-4-2 14,0 0 2-14,0 0 2 13,0 0-2-13,0 4 11 14,-4-4-8-14,-21 5 4 14,-16 0-3-14,-9 2 0 0,-11 2-3 19,-5 2 3-19,-8-2-4 13,-4 3 0-13,-7-4 5 14,-6 1-2-14,-5 2 1 14,-5 1-2-14,-5-1 3 0,-4 1-5 12,-2-5 2-12,4 3 3 14,-2-2-5-14,-3 2-1 20,-7-6 1-20,-3 0-2 14,-1 0 6-14,-2-4-10 0,-1 0 6 12,0 0 0-12,2 0 0 14,0 0 2-14,1 0-4 14,-4 0 1-14,1 0-4 13,2 2 9-13,0 7-12 20,1-4 8-20,-5 3 0 0,-6 2-6 13,2 2 2-13,-1-3 3 14,0 0-1-14,3 0 2 13,3-5 0-13,9 1 4 14,3 4-2-14,2-4 0 13,6 4-1-13,8-4-1 0,11 0 0 20,12-1-1-20,3 0-3 13,3-4 4-13,2 0-1 14,1 4 5-14,4-4-13 13,3 0 9-13,3 0-2 0,6 4 0 13,2-4 2-13,8 0-1 14,1 0 1-14,4 0-2 20,6 1 2-20,2-1 2 0,6 0 0 12,6 0 9-12,3 0-8 14,3 0 4-14,7 0-2 14,2 0 5-14,2 0 0 13,0 0-6-13,0 0-4 14,0 0-4-14,0 0 4 0,2 3-16 19,13 3 7-19,9 2 9 14,12 0 1-14,7 1-1 13,3-2 2-13,6 1-2 14,6 0 2-14,11-6-2 14,9-2 5-14,8 0 2 0,7 0-5 12,-2 0-2-12,0 0 0 20,5 0 3-20,8 0-3 14,6-2 2-14,8-2-4 14,3 0 5-14,3 4-4 13,5-4 3-13,3 4-4 0,4 0 2 13,-3 0 0-13,-4 0 0 13,4 0 0-13,-9 0-2 21,-3-2 4-21,1 0-2 13,5 2 2-13,2 0-3 0,8 0 1 13,0 0 0-13,2-2 0 13,2-6-1-13,1 2 0 14,-3-1 1-14,-6 2-3 14,-6-5 8-14,-9 2-6 13,-11 4 6-7,-9-4-9-6,-11 6 5 13,-11 2-1-13,-2 0 0 14,-8 0-1-14,-5 0 1 14,-8 0-1-14,-13 0-4 0,-11 0 3 12,-8 0 1-12,-15 0-2 14,-2 0 2-14,-4 0 0 14,0 0 0-9,0 0 0-5,0 0-8 14,0 0 7-14,-20 2-10 13,-13 0 8 2,-5 0 6-15,-11 2-4 0,0-4 0 13,-2 0 2-13,-5 0 0 13,0 0 0-13,-4 0-1 14,-7 0 4-9,-8 0-5 10,-10 0 3-15,-11 0-2 0,-4 0-5 13,-7 0 6-13,-5 0-7 13,-1 0 5-13,-8 0 2 14,3 8-2-14,-4-7-1 14,-1 6 6-14,0 3 1 20,-1-6 0-20,0 2-7 0,9 1 6 12,1-7-5-12,7 5 4 14,0-1-2-14,0-2 1 14,2-2 0-14,8 4 1 13,5-4 1-13,7 0-3 0,7 0 0 13,7 0 0-13,6 0-3 13,9 0 3-7,9-4-4-6,5-2 8 14,9-2-4 0,6 2 0-14,4-2 12 14,6 0-11-14,3 2 4 0,3 2 1 12,3 0 5-12,3 0-10 14,2 4 0-14,3 0 3 14,0-4-1-9,0 4-4-5,0-2 5 14,0 2-8-14,0 0-2 13,0 0 4-13,0 0-2 14,0 0 4-14,0 0-1 14,0 0 2-14,0 0-2 0,0 0 3 12,0 0 0-12,0 0 1 14,0 0-4-9,0 0 2 10,0 0-2-15,0 0 0 0,0 0-2 13,0 0 3-13,0 0-9 13,0 0 9-13,0 0-12 14,0 6 8-14,0 2-4 14,0-2-5-14,3 2-13 13</inkml:trace>
    </iact:actionData>
  </iact:action>
  <iact:action type="add" startTime="108493">
    <iact:property name="dataType"/>
    <iact:actionData xml:id="d16">
      <inkml:trace xmlns:inkml="http://www.w3.org/2003/InkML" xml:id="stk16" contextRef="#ctx0" brushRef="#br0">8664 16834 10 0,'-36'-4'2'1,"-3"-1"8"13,1 0-10-13,-1 1 11 14,-1-1-11-14,3 2 3 13,1-3-3-13,3 2 6 14,-1 0 1-14,0 4-5 14,1 0 5-9,4 0-3-5,0 0-4 14,0 0 1-14,7 0-4 13,2 0 6-13,7 0-3 14,-1 0 0-14,5 0-1 14,5 0 0-14,2 0-4 0,2 0 0 12,0 4-13-12,0 6-3 20,17-2 16-20,10 6 3 0,6-2 2 13,12-2 0 2,6-2 5-15,5 1-4 0,6 0 6 12,5-4-7-12,7 4 0 14,4 1 5-14,4 3-8 14,8-4 7-14,1 3-4 13,5-2 0-7,9-2 0-6,-1 2-1 13,8-1 2-13,0-2-1 14,3 0 4-14,8 0-8 14,9-2 5-14,3-5-1 13,8 5 0-13,2-1 0 14,5 0 0-14,3 0 1 14,1 2-3-9,0-2 4-5,-2-4 0 14,-5 5-1-14,-3-5-2 13,1 3 2-13,0 1 0 14,2-4-1-14,5 2 0 14,2-2 1-14,2 5 1 13,4-5-2-13,1 3 5 14,-5-3-7-9,0 4 2-5,-11-4 0 14,5 0 0-14,1 5 2 14,5-5-4-14,6 0 4 0,6 0-3 12,1 0 2-12,1 0 0 14,3 0 1-14,-5 0-4 13,-10 0 2-13,-5 0 0 14,-1 0 0-8,0 0 2-6,1-5-4 13,3 5 5-13,8-4-4 14,-4 4 4-14,0 0-6 13,3 0 4-13,-7 0-2 14,0 0 2-14,-6 0-1 14,-7 0 0-14,-4 4-1 13,0-4-1-7,-1 0 4-6,-6 0-2 13,-1 0 3-13,-4 0-5 14,-2 0 2-14,-1 0-1 14,-8 0 1-14,-12 0 0 13,-11 0-2-13,-15 0 6 14,-12 0-4-14,-12 0 1 0,-13 0-2 19,-17 0 2-19,-8 0 0 0,-10 0 1 13,-6 0-2-13,0 0 2 13,0 0-1-13,-2 0 12 14,-27 0-8-14,-23 0 8 14,-14 0-11-14,-14 0-4 13,-9 0 4-13,-10 0-3 14,-5 0 1-9,-8 0 0-5,-9 0 3 14,-3 0-1-14,-12 0-2 14,-7 0 0-14,-4 0-1 13,-7 0-4-13,-2 0 3 14,-6 0-2-14,-8 0 2 14,-8 0-1-14,-9 0-9 13,-3 0 11-7,-6 0-5-6,0 0 4 13,1 0-9-13,2 0 10 14,-1 0-8-14,-2 0 6 14,-4-7 2-14,-12 0 1 0,2 0 0 12,3-2 1-12,-1 3 3 14,7 2 0-14,-1 4-6 13,-1 0 4-7,0 0-4-6,-4 0 2 14,-5 10-3-14,7 2 3 13,2 2-10-13,2 4 4 14,12-4 5-14,-1 2-1 13,5-6 4-13,7 4 1 14,-3-1 1-14,5 1-2 14,5-5 11-9,14 4-10-5,11 1 5 14,16-6-5-14,9-4 7 14,15 1-9-14,12 0 1 13,18-5-2-13,16 0-3 14,14 0 3-14,10 0 0 13,9 0-3-13,13 0 6 14,8 0-8-8,4 0 5-6,2 0 0 13,0-5 2-13,0 2-2 0,18 1-5 13,11-7 5-13,9 6 0 13,10 3 1-13,10-4 3 14,14 4-4-14,8 0 6 14,13 0-6-14,6-2 1 13,5 2 0-7,10-4-2-6,7-4 1 13,10 4 0-13,8-6 0 14,3-4 0-14,7 5-1 14,3-4 4-14,-1 4-5 13,3-1 5-13,7 3-5 14,6-2 3-14,5 3-1 14,11 2 0-9,2 0 0-5,6-4-2 14,4 2 4-14,-6-1-3 13,-6 0 3-13,-1 3-3 14,1 1 1-14,2 3 0 0,9 0 0 13,4 0 0-13,-2 0 0 13,5 0 0-13,-2 0 1 20,-12 0-1-20,0 0 0 14,0 0 0-14,0 3-1 0,6 1 1 13,-2 3 0-13,-2-4 0 13,1 6 0-13,-6-8-2 14,-5 7 4-14,-11-4-3 14,-6 5 6-14,1 1-6 13,-7-3 2-7,0 3-2-6,-2-1 1 13,-9 0 0-13,-7 0 0 14,-6 0-2-14,-13-4 2 14,-7 2 0-14,-14 0 0 13,-11-7 3-13,-11 4-6 14,-11 0 5-14,-14 0-2 13,-11 0 0-7,-9 2 1-6,-10-3-5 14,-10 6 8-14,-7-9-8 13,-4 2-2-13,0-2 3 14,0 0-2-14,-31 0 5 14,-19 0 15-14,-16 0-12 13,-14 0-2-13,-9 0 1 0,-12 0 1 13,-8 0-3-8,-13 0 0-5,-11 3 0 14,-6 2-2-14,-9-1 2 14,-10 6 2-14,-5-2-2 13,-2 0 1-13,-2 1 1 14,-7-4-2-14,-2-1 9 13,-7 1-9-13,-8-5 8 14,-1 5-5-8,-4-5 2-6,1 4-4 13,4-4 1-13,10 0-2 14,1 0 1-14,6 0-1 13,-2 0 1-13,-2-4-3 14,-3-6 0-14,7-2 1 14,2 2 1-14,3 2 0 0,7-3-1 19,3 8 1-19,1-1-1 13,6-1 2-13,1 5-1 14,-3 0 5-14,0 0-9 0,-2 5 4 13,2 7-1-13,5-2 1 13,4 4 1-13,9-6 0 14,4 1 2-14,10 0 3 20,11-6 0-20,12-3 1 0,10 7-6 13,11-7 6-13,6 4-5 13,8-4 1-13,11 4-3 14,8-4 2-14,7 0-5 14,11 0 6-14,9 0-6 13,5 0 6-13,9 0-6 14,2 0 1-9,2 0-2-5,0 0-1 14,0 0 5-14,0 0-5 14,0 0 2-14,6 0 3 13,9 0 0-13,8 0-5 0,6 0 10 13,2 0-9-13,7 8 4 14,5 1-4 0,1 5-6-8,3-1-48-6</inkml:trace>
    </iact:actionData>
  </iact:action>
  <iact:action type="add" startTime="126302">
    <iact:property name="dataType"/>
    <iact:actionData xml:id="d17">
      <inkml:trace xmlns:inkml="http://www.w3.org/2003/InkML" xml:id="stk17" contextRef="#ctx0" brushRef="#br0">20652 16392 18 0,'-8'0'6'15,"6"-2"-2"-14,2-13-4 14,0 1-10-9</inkml:trace>
    </iact:actionData>
  </iact:action>
  <iact:action type="add" startTime="126610">
    <iact:property name="dataType"/>
    <iact:actionData xml:id="d18">
      <inkml:trace xmlns:inkml="http://www.w3.org/2003/InkML" xml:id="stk18" contextRef="#ctx0" brushRef="#br0">20336 16982 7 0,'36'-36'18'1,"20"-15"-6"13,19-19-11-7,16-6 0-6,10-10-1 13,12-11 0-13,11-2 2 14,0 2 1-14,5 11-2 14,-8 13 2-14,-7 7-6 13,-8 13 3-13,-16 9 0 14,-14 8-1-14,-19 14 0 13,-21 10 1-7,-14 12-8-6,-15 0-5 14,-7 12-9-14,-7 20 22 13,-29 12 0-13,-14 14 9 14,-10 0-4-14,-6 4 0 13,4 5 0-13,7 0-4 14,10-4 3-14,11-5-3 0,14-14-2 13,14-16 0-8,6-10-3-5,0-9-10 14</inkml:trace>
    </iact:actionData>
  </iact:action>
  <iact:action type="add" startTime="126881">
    <iact:property name="dataType"/>
    <iact:actionData xml:id="d19">
      <inkml:trace xmlns:inkml="http://www.w3.org/2003/InkML" xml:id="stk19" contextRef="#ctx0" brushRef="#br0">21566 16503 6 0,'83'-67'1'1,"8"-4"10"13,-1 1-5-13,1 5 6 14,-2 7-11-14,-2 6 3 13,0 10-3-7,-14 12-1-6,-10 16 0 13,-18 14-7-13,-20 0-4 14,-17 18-13-14</inkml:trace>
    </iact:actionData>
  </iact:action>
  <iact:action type="add" startTime="127046">
    <iact:property name="dataType"/>
    <iact:actionData xml:id="d20">
      <inkml:trace xmlns:inkml="http://www.w3.org/2003/InkML" xml:id="stk20" contextRef="#ctx0" brushRef="#br0">21908 16647 7 0,'-18'30'0'1,"18"-12"0"0,0-14-7 12</inkml:trace>
    </iact:actionData>
  </iact:action>
  <iact:action type="add" startTime="127129">
    <iact:property name="dataType"/>
    <iact:actionData xml:id="d21">
      <inkml:trace xmlns:inkml="http://www.w3.org/2003/InkML" xml:id="stk21" contextRef="#ctx0" brushRef="#br0">22550 16329 5 0,'106'-63'4'1,"0"15"3"0,-11 9-7 12,-12 12 0-12,-21 17-2 14,-20 10-6-14,-17 0 2 13</inkml:trace>
    </iact:actionData>
  </iact:action>
  <iact:action type="add" startTime="127256">
    <iact:property name="dataType"/>
    <iact:actionData xml:id="d22">
      <inkml:trace xmlns:inkml="http://www.w3.org/2003/InkML" xml:id="stk22" contextRef="#ctx0" brushRef="#br0">22569 16699 7 0,'-42'32'13'15,"15"-10"-10"-14,19-13 2 14,8-9-5-14,8 0-8 13,40-18 8-13,25-22 17 0,28-17-10 13,16-15-6-13,9-12 2 14,-2 2-2-9,1 2 8-5,-7 5-6 14,-7 17 3-14,-12 12-4 13,-17 16-1-13,-22 12-1 14,-19 12-1 1,-22 6-2-15,-14 10-21 13,-5 22 15-13,-18 12 9 0,-31 14 11 13,-16 9-10-8,-10 9 8-5,-10 3-6 14,0 2 0-14,7-9 3 14,9-14-3 0,15-10 3-14,19-11-5 0,14-11 3 13,15-16-4-13,6-10 0 14,4 0-19-14,39 0 19 13,26-27 10-7,29-22 12-6,27-28-11 13,13-17-4-13,9-8 2 14,9 0-5-14,-2 8 8 14,0 13-12-14,-9 15 3 13,-16 12-2-13,-21 14-2 14,-29 18 1-14,-23 9-2 13,-25 13-2-13,-17 0-12 5,-14 21 0-5,0 14 10 14,-29 11 6-14,-22 3 5 13,-16 9 6-13,-12 9-9 14,-10 9-1 0,-4 3 3-14,1-2-3 0,5-1 3 13,12-14-2 2,17-18 1-15,22-8 1 4,22-17-8-4,14-14-4 14,25-5-19-14,42 0 27 13,28-24 14-13,38-30-7 14,23-25-4-14,18-10 6 14,8-10-7-14,6 2 6 13,-4 7-6-13,-9 5 3 14,-11 13-4-9,-1 6 1-5,-14 11 1 14,-4 7-1-14,-11 8-4 14,-11 8 5-14,-14 2-4 13,-14 8 6-13,-18 8-10 14,-21 4 7-14,-23 2-2 14,-16 8 0-14,-9 0 2 13,-6 0 1-13,-2 0 2 5,0 0 20-5,0 0-8 13,-5 0 6-13,-2 0-13 14,3 0 2-14,-1 0-11 14,3 0 2-14,2 0-3 13,0 0-5-13,0 0 4 14,0 0-14-14,0 0 10 13,0 0-13-7,0 0 10-6,0 0-2 14,0 0 6-14,0 0-5 13,0 0-10-13,2 0-9 14,7 0-24-14,3 0 7 13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7:02:08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355">
    <iact:property name="dataType"/>
    <iact:actionData xml:id="d0">
      <inkml:trace xmlns:inkml="http://www.w3.org/2003/InkML" xml:id="stk0" contextRef="#ctx0" brushRef="#br0">7944 4159 10 0,'0'-2'6'15,"0"-1"9"-14,0 2-11 14,-2-2 6-14,-3-1-7 13,-1 3 1-13,1-3-4 14,1 2 2-14,0 2-4 14,4 0 4-9,-3 0 1-5,1 0 0 14,2 0 6-14,0 0-8 13,0 0 4-13,0 0-4 14,0 0-2-14,0 0-1 14,0 0-8-14,0 0 3 13,18-2 7-13,13-1 8 14,12-2-5-8,7-3 0-6,10 0-2 13,5-5-1-13,7 5 0 14,1 0 0 0,8 0-1-14,6 5 2 0,-5 1-4 13,5-1 6-13,-5 3-4 14,-1 0 5-14,-1 0-8 0,2 8 5 12,-1 0-1-6,4 0 0-6,-3 0 0 13,-4-3-2-13,0 0 6 14,-4-1-4-14,1-1 4 14,1-3-6-14,4 0 6 13,-2 0-7 2,-9 0 4-15,-9 0-1 0,-12 0 0 13,-11 0 0-8,-1 0-2-5,-7 0 6 14,-2 0-3-14,-3 0 1 13,1 0-1-13,-1 0 1 14,-2 0 1-14,-3-7-3 14,-9 3 0-14,-3 1 0 13,-7 0 1-13,0 2-5 0,0-2 0 19,0 3 4-19,-4-1 0 14,-21 1 8-14,-6-3-8 14,-11 3-4-14,-6 0 2 13,-2 0 2-13,-4 0 3 0,-4 0-1 13,-4 0 2-13,-3 0-1 14,-1 0-3 0,-1 0 0-14,-1 0 0 5,2 0-2-5,-1 4 1 13,-4 0 1-13,-5 5 0 14,-5-1-2-14,-5 2 6 14,-6 2-8-14,-4-1 4 13,-2 2-3-13,4-5 4 14,3 1-2-14,2-7 1 13,8 3 0-7,8-5 0-6,11 2 3 14,8-2 0-14,12 0 0 13,9 0 2-13,8 0-2 14,7 0 2-14,7 0-2 0,7-2 2 12,1 2-5 3,3-2 3-15,0 2-6 0,0 0 3 13,0-3-6-8,5 3-17 10,19 0 16-15,12 0 7 0,12 0 4 12,10 5-1 3,8 5-2-15,5 0-1 0,2 0 4 13,3-1-5-13,0 0 8 13,-2-1-11 2,1-1 8-15,-1-2-3 4,2-1-1-4,-2-2 0 14,-3 0 0-14,-3-2 2 14,-3 0-2-14,-5 0 3 13,-6 0 0-13,-5 0-2 14,-7 0 3-14,-4-2-4 14,-5 0 4-14,-8 2-4 13,-7 0 0-7,-9 0-5-6,-5 0 10 13,-4 0-11-13,0 0 8 14,0 0-4-14,0 0 2 14,0 0 0-14,0 0 2 0,0 0 3 12,0 0-3-12,0 0 1 14,0 0-5-14,0 0 2 13,0 0-2-7,2 0-16-6,12 0 16 14,-1 0-2-14,8 0-6 13,-4 0-11-13,1 0-25 14</inkml:trace>
    </iact:actionData>
  </iact:action>
  <iact:action type="add" startTime="6446">
    <iact:property name="dataType"/>
    <iact:actionData xml:id="d1">
      <inkml:trace xmlns:inkml="http://www.w3.org/2003/InkML" xml:id="stk1" contextRef="#ctx0" brushRef="#br0">16602 4191 29 0,'5'1'0'1,"-3"-1"-10"13,4 5 0-13,2-3 1 0,-4 2 9 13</inkml:trace>
    </iact:actionData>
  </iact:action>
  <iact:action type="add" startTime="6554">
    <iact:property name="dataType"/>
    <iact:actionData xml:id="d2">
      <inkml:trace xmlns:inkml="http://www.w3.org/2003/InkML" xml:id="stk2" contextRef="#ctx0" brushRef="#br0">16602 4191 11 0,'29'18'11'1,"-29"-18"6"13,0 0-13-13,0 0 1 14,3 0-5-14,-3 0 0 13,0 0 2-13,0 0-1 14,0 0 5-14,0 0-2 14,0 0-5-9,0 0 5-5,0 0-5 14,-3-4 4-14,1 2-3 13,-2-2 1-13,0 2-1 14,-2 0 0-14,2-2-1 14,0 2-2-14,-3 0 6 0,-1 2-6 12,-2-2 0 3,1-1 1-10,-1 1 2-5,0 2 0 14,-3-3 0-14,-1 1 2 14,1-2-1-14,-5-3 2 0,3 2-3 12,-1 0 5-12,-2 0-8 14,-2 2 4-14,3 2-1 14,-4-2 0-14,-1 3 0 13,1 0-1-7,2 0-2-6,-4 0 1 13,3 0 4-13,-1 0-4 14,-2 0 1-14,3 0 1 14,0 0 0-14,4 0 1 13,5 0-1-13,2 0 1 14,2 0 5-14,5 0-5 13,2 0 15-7,0 0-14-6,0 0 4 14,0-1-6-14,0 1-1 13,0 0-5-13,0 0-6 14,0 0 5-14,2-2 1 14,12 2 6-14,3 0 7 0,6 0-1 12,6 0-1-12,0 0-7 20,6 0 5-20,1 0-2 0,3 0-1 13,-2 0 1-13,1 0-1 14,0 0 3-14,-1 0-3 13,6 0 5-13,-1 0-8 14,5 0 3-14,-3 0 0 13,4 0 0-13,0 0 1 14,2 0-1-8,-1 0 0-6,4 0 1 13,1 0-1-13,1 0 4 14,3 0 2-14,-2 0-11 13,0 0 6-13,2 0-1 14,-1 0 0-14,1 0 0 14,0 0-3-14,-2 0 7 13,-4 0-8-7,-4 0 11-6,-5 0-13 13,-1 0 9-13,-1 0-4 14,1 0 2-14,2 0-1 0,3 0 0 13,5 0 3-13,3 0-3 13,1 0 1-13,0 2-1 14,0 2 4-14,-5 0-8 20,-2 0 5-20,0-3-1 0,-1-1 0 13,2 0 0-13,4 0 0 13,1 0 4-13,10 0-3 14,6 0 5-14,3 3-10 14,-3-1 7-14,-4-1-6 13,-7 6 3-13,-2-3 0 14,0 0 0-9,4-4 0-5,3 0-3 14,7 0 7-14,3-11-5 14,2 1 5-14,-2 5-7 13,3 1 3-13,0 4 0 14,2 0-1-14,-2 0 1 14,0 0-1-14,-2 0 5 13,0 0-7-7,-3 0 9-6,1 0-9 13,-1 0 5-13,1 0-3 14,4 0 1-14,2-3 0 0,-2 0 0 13,0 1 0-13,-5 2-6 13,-1-3 12-13,-7 3-9 14,-5-5 7-14,0-3-8 20,-4-3 4-20,-1 0-1 0,-3 0 1 13,-3 4 0-13,-7 2-1 13,-1 3 3-13,-1 1-4 14,-3-4 7-14,3 1-9 14,-1 2 7-14,-6-1-6 13,-2 1 3-13,-6 0 0 14,-3-1 0-9,-2-1 0-5,0 2-1 14,0 1 5-14,0-2-4 14,-5 2 6-14,-1 1-11 13,-3-3 5-13,-5 3 0 14,-2 0 0-14,-4 0 0 13,0 0 2-13,0-1 1 0,0 1-2 20,0-3-1-20,0 3 8 0,0 0-8 12,0 0 8-12,0-2-5 14,0 0 3-14,0 0-6 14,0-3 1-14,0-2-5 13,0-1 9-13,0-4-11 14,0-4 7-14,0 0-4 20,0-2 3-20,2-4 0 0,2 2 0 13,-2-2 1-13,0 0-1 13,1-1 0-13,1-4 1 14,0-3 0-14,-2-1-2 13,1-1 5-13,2 0-8 14,-1-3 6-14,0 0-3 14,3-5 1-9,-3-1 0-5,4 0-2 14,-4-3 4-14,-2-2-2 13,0-1 1-13,-2 1-2 14,0 0 0-14,0 4 0 0,0 0-5 13,0 4 4 1,-2-3 0-14,-4 4 2 0,-2 1-2 19,4-3 4-19,-3 8 0 14,3 0 2-14,-2 4-6 14,-2 4 3-14,2 3-2 0,-3 2 1 12,-3 2 0-12,-1 2-4 14,3-2 8-14,-4 0-9 14,1-2 10-14,-3 2-5 20,3 2 0-20,1 2 2 0,1 1-2 12,0 4-2-12,0-1 0 14,0 4-2-14,0-1 4 14,-5 3 0-14,-4 2-1 13,-2 0 0-13,-7 0 1 14,-2 0 0-14,-5 0 1 0,-2 11-1 19,-2-1 1-19,0 0-3 14,-5 2 6-14,-3 0-7 13,-2-2 8-13,-4 0-7 14,3-4 6-14,0 0-4 0,2 0 0 13,2-2 0-13,-2-4 0 13,-5 0 1-13,-2 0-1 20,-6 0 3-20,-2 0-3 14,-5 0 2-14,-2 0-4 14,-1 0 0-14,-4 0 1 0,-6 0 1 12,-3 4 0-12,-11-1-3 14,-6 2 6-14,-3 2-6 13,-4 0 7-13,-1-1-8 21,-1-2 4-21,2-2 0 0,4-2-2 12,11 0 2-12,7 0 0 14,10 0 0-14,-4 0 0 13,-2-8 0-13,1 2 2 14,2-2 2-14,9-1-5 14,8-2 2-14,1 1-2 0,-6-1 1 19,-3 4-1-19,-6 0-3 13,-1 0 8-13,-3-1-6 14,8 2 5-14,4 4-6 14,7 0 5-14,4 2-6 0,2 0 3 12,2 0 1-12,0 0-1 14,1 0 2-14,0-2-1 20,1 0 1-20,-2-1-2 14,-1 3 6-14,0 0-10 0,-3 0 5 12,-3 0 0-12,-1 11 0 14,-6 1-1-14,0-1-1 14,-3 1 4-14,8 3-4 13,-1-3 8-13,6 0-11 14,6-2 6-9,0-1-2-5,6 2 1 14,1-1 0-14,1 1 0 14,6-6 0-14,7 2-4 13,4-4 8-13,7-1-5 14,9-2 5-14,1 0-7 13,4 0 5-13,2 0-3 0,4 0 1 20,-2 0-1-20,-1 0 1 0,1 0-1 12,0 3-4 3,-2 0 6-15,-4 5-7 14,2 0 9-14,-3 0-3 0,1-2 0 12,2 2 0-12,0 3 0 14,1 1 0-14,-1 1-6 13,-3 6 12-7,2 0-9-6,-2 6 8 14,1 1-10-14,-2 3 4 13,1 2 0-13,5 1 0 14,0 7-1-14,2 0-1 13,-1 5 6-13,1 2-4 14,2 3 5-14,0-2-8 14,0 1 7-9,0 1-6-5,0-1 4 14,0-2-1-14,5 0 0 13,-5 0 2-13,0 0-7 14,0 3 11-14,0-4-9 14,0 6 7-14,0 0-6 0,-5-4 2 12,3-3 0-12,2-3 0 14,0-9 0-9,0-6-2-5,0-3-3 14,0-4 1 1,9-3 8-15,2-2-9 13,-2-3 5-13,2 2 0 0,0-3-4 13,3 2 4-13,1 0 0 14,-1-3 4-14,3 2-4 13,-1 1 2-7,-1-3-4-6,3-4 5 13,3 4-6-13,0-6 4 14,6 3-1-14,0-3 2 14,0 4-2-14,2-3 0 13,2 0 3-13,7 1-2 14,5-2 0-14,5-1 0 13,8 2 2-7,0-1-3-6,2 2 0 14,2-1 1-14,-4-2-1 13,-1 1 0-13,3 0-5 14,-2 3 10-14,4-2-5 13,9-4 6-13,9 0-12 0,14 0 6 13,8 0 0-13,5 0 0 14,-1 0 0-9,2 0 0-5,-6 0 0 14,-2 0 0-14,-3 0 1 13,-3 0-1 2,-7 0 4-15,0 0-7 0,6 0 6 13,5-1-3-13,6-2 0 13,1 1 0-13,1 0-4 14,-1-3 9-9,2-4-9-5,2-3 10 14,0 0-12-14,-2 2 6 14,-9 4 0-14,-7 2 0 13,-9 2 0-13,-6 2 0 14,-5 0 3-14,4 0-6 14,3 0 6-14,5 0-3 13,0-3 4-7,0-2-5-6,-3-1 1 13,0 3 0-13,-4-6 0 0,-5 3 0 13,-3 0-2 2,-5 0 5-15,-8 1 0 13,-6 0 0-13,-7 1-6 14,-6 0 4-14,-1-6-2 0,-2-5 1 12,1-5-1-6,1-1 1-6,-8 3 0 14,-1 4 1-14,-4 0-1 13,-2 0 2-13,-1 3 4 14,-3-1-6-14,-3 4 2 13,-5 2 5-13,2 1-7 14,-2 0 2-14,-4 3-4 14,1 2 7-9,-1-2-10-5,2 2 9 14,0-2-8-14,4-2 3 13,3 0 0-13,2 0 2 14,0-2-1-14,3 3 0 14,0-4 1-14,-1 3-1 0,7 0 2 12,5-2-4 3,9 1 6-10,-1-4-8-5,0 6 6 14,-4 0-4-14,-5-1 2 0,-6 0 0 13,0 0-3-13,-2-1 6 13,6 0-1 2,1-1 2-15,6-2-7 0,0 4 5 13,-4 1-2-13,0-3 0 13,-7 6 1-7,-9 0-1-6,-6 0 2 13,-5 0-4-13,0 0 4 14,0 0 0-14,0 0 3 14,0 0-2-14,0 0 3 13,0-3 8-13,2-8-11 14,0-1-3-14,4-1 2 14,-1-3 0-9,0 2 0-5,1-4 4 14,-1 0-12-14,-1-2 6 0,-2-1 0 12,-2 2-5 3,0-8 4-15,0 0-2 14,0-4 6-14,0-4-3 13,0 2 1-13,-2-4 0 0,0-4 3 13,-2-1-8-8,-1-4 2-5,1 2 2 14,-3-7-5-14,2 1 0 14,5 2 2-14,0 4 6 13,0 8 0 2,0 4 3-15,0 4-12 0,-2 4 8 12,-2 4-4-12,-1 1-3 14,-1 3 0-8,-1 2 0-6,-2 1-2 13,-4-2 5-13,1 3 4 14,-1 1-4-14,-5-1 4 13,1-1-4-13,-8 3 2 14,0 1-1-14,-4 0-2 14,0 2 3-14,0-2 0 13,-2-1 2-13,0 3-1 5,-5-2 4 9,-1 1-10-14,-6 0 7 14,-3 2-4-14,-2 0 2 0,-2 0 0 13,-2 3 0-13,5-4 2 13,-2 3-4 2,2 0 7-15,3-2-7 14,-1 2 7-14,3 2-7 4,-1-3 2-4,-1 4 0 14,-3 1-1-14,-4 0 2 13,-9 0-2-13,-5 0 2 14,1 0-2-14,0 0 4 14,0 0-6-14,2 0 4 13,-3 6-4-13,-4 0 5 14,3-2-2-9,-2-2 0-5,-1 1-3 14,0-3 0-14,0 0 6 14,-5 1-3-14,3-1 4 13,-3 0-8-13,-1 2 7 14,-6 0-6-14,-6 0 3 13,-1 3 0-13,-1-5 0 14,4 0 1-8,8 3-5-6,7-3 11 13,3 0-11-13,-3 0 8 0,1 0-5 13,0 2 1-13,5 0 0 13,4-2 0-13,-1 0 0 14,1 0-4-14,0 0 9 14,-9 0-9 0,-5 0 9-14,-7 0-10 5,-2 0 6-5,-5 2-2 13,-1 4 0-13,-2 2-1 14,-5 2 2-14,0 0 0 14,2 0-4-14,8-2 8 13,5 1-7-13,3-4 7 14,2 1-7-14,8-3 3 14,-4-2 0-9,5 2 0-5,5-2 3 14,1 2-7-14,8-2 9 13,6-1-6-13,2 0 4 0,6 0-6 13,3 0 4 2,3 0-2-15,2 0 1 0,4 0 0 12,2 0-1 3,0 0 1-15,0 0-3 4,4 0 6-4,-4 3-6 14,5 0 3-14,-1 2-1 14,4 0 1-14,1 2 0 13,1-3 0-13,1 4-1 14,3-3-4-14,1 0 10 13,0 0-10-13,1 2 6 14,1 0-2-8,1 3-2-6,-2-1 3 13,2 3-4-13,1 0 2 14,1 3 2-14,3 2-4 14,0 3 2-14,2 2 4 13,0 1-4-13,-3 4 6 14,-1 1-6-11,-1 4 3-3,-1 2-1 16,-3 7 0-16,-1 0 0 0,2 1-3 13,1-1 6-13,1-1-4 13,4 0 3-13,0 1-4 14,-2 5 2-14,4 0-1 13,0-3 0-13,0 7 1 14,0 1-1-14,0-2 2 14,6 6-2-9,0-3 2-5,-4-2-1 14,3-6 2-14,-3-2-3 13,4-6 1-13,2-4-1 14,-2-3-2-14,3-3 3 14,-5-5-4-14,3 2 8 13,2-5-5-13,-2-2 6 14,-1-4-10-9,3 0 2-5,0-2 0 14,2 0 1-14,3 1-1 14,1-4 2-14,6-2 1 0,3 2-3 12,4 1 9 3,9-4-8-15,1 0 6 14,-1-1-4-14,1-3 0 13,1 0 0-7,2 0 0-6,7 0 0 0,2 0-1 12,6-1 6-12,2-3-5 14,5-2 4-14,5 3-7 14,9 0 4-14,5-1-1 13,12-1 0-13,6-4 0 14,10-3 0-14,3-2 1 13,1 0-3-7,-5 5 4-6,-7 4-3 14,-2 3 5-14,1 2-7 13,-3 0 3-13,-2 0 0 14,-5 0-1-14,1 0 1 13,1 2-2-13,15 6 6 14,7 1-6-14,3-2 7 14,0-1-10-9,-6-4 5-5,-2-2 0 14,-6 0-1-14,-4 0 1 13,-9 0 0-13,-10-2 1 14,-8 2-2-14,-8 0 2 14,-12 0-2-14,-5 0 3 13,-11 0-4-13,-12 4 3 0,-10 0-1 13,-7-2 0-8,-4 0 0-5,-4 2 0 14,0-4 1-14,0 3 9 14,0-1-8-14,0-2 7 13,0 0-7-13,0 0 8 14,0 0-5-14,0 0-1 14,0 0-4-14,0 0 1 13,0 0 2-7,0 0-3-6,0 0 6 13,0 0 1-13,0 0-11 14,0 0 7-14,0 0-3 14,0 0 0-14,0 0-1 13,0 0-3-13,0 0 8 14,0 0-10-14,0 0 12 0,0 0-12 19,0 0 8-19,0 0-4 0,0 0 3 13,0 0-1-13,0 0 0 13,0 0 1 2,0 0-5-15,0 0 8 0,0 0-7 13,0 0 8-13,0 0-10 13,0 0 1-13,0 0 3 14,0 0-4-9,0 0 1-5,0 0 1 14,0 0 3-14,-2 0-4 14,2 0 8-14,0 0-8 13,-2 0-2-13,2 0-1 14,0 0-9-14,0 0-17 13,0-9-48-13</inkml:trace>
    </iact:actionData>
  </iact:action>
  <iact:action type="add" startTime="13797">
    <iact:property name="dataType"/>
    <iact:actionData xml:id="d3">
      <inkml:trace xmlns:inkml="http://www.w3.org/2003/InkML" xml:id="stk3" contextRef="#ctx0" brushRef="#br0">7416 5198 9 0,'47'0'1'1,"1"0"6"0,0 0-6 12,3 0 0-12,-5 0 2 14,6 0-3-14,4 0 2 13,2 0-1-7,4-4 3-6,7-6 0 14,0 1-7-14,3 1 4 13,1-4-1-13,3 4 2 14,8-1 4-14,10 0-3 13,5 4-1-13,3 0 4 14,-2 1-6-14,-3 0 0 14,-9 2 1-9,-1 0-3-5,-4-1 1 14,-3-2 0-14,-2-2-1 14,-4 4 4-14,-1 1-2 13,0-4 2-13,3 0-2 14,7 0 5-14,9-2-3 13,1-2-1-13,1 2 4 14,-3 2 0-8,-4 0-4-6,4 4-1 13,3 0 2-13,0-5-2 14,-1 2 1-14,-2-2-1 0,-6 4 3 12,0 1-6-12,-5-1 6 14,-2 2-4-14,2-3 1 14,-4 4 0-14,0 0-3 20,-2 0 8-20,-1 0-5 13,1 0 4-13,1 0-7 14,8 4 4-14,0-3-1 0,-4 4 0 13,0-3 0-13,-10-1-1 13,-1-1 2-13,4 0-1 14,-3 0 3-14,4 0-1 14,4 5 2-9,-4-3-5-5,-1 3 2 14,1-5 2-14,1 0-3 13,-3 0 1-13,2 0 3 14,-1 0-4-14,-3 0 8 14,2 0-5-14,-3-7-1 13,-6 5-1-13,0 2 2 0,1 0-3 19,1 0 0-19,9 0 0 14,4 0 1-14,2 4-1 14,8 1 1-14,0-2-2 0,3 1 6 12,1 0-10-12,5 2 6 14,5-4-1-14,-3 2 0 14,0-1 0-14,-5 4-4 20,1-3 9-20,-3 0-2 13,0 1 0-13,3 0-6 14,-1 2 6-14,-3 2-3 0,1-4 0 13,0 2 0-13,13-2 0 13,0 0 1-13,8 1-2 14,-4 0 4-14,2 2-6 13,2-1 6-7,1-2-6-6,3 4 2 14,0-4 1-14,-2-1-1 13,-2 0 1-13,1-1-4 14,-2-3 8-14,1 1-4 13,-3-1 5-13,0 0-9 0,2 0 5 13,7 0-1-13,-1 0 0 20,-1 0 1-20,-2 0-2 14,-1 0 2-14,0 0-2 13,1 0 2-13,-2-1-2 0,-5-3 6 13,-2 1-9-13,-1-3 4 14,-2 3 0-14,-1-4 0 13,-3 3 0-13,-2 1-2 20,2-4 7-20,-1 3-8 14,-2-2 8-14,-6 2-10 14,-7 0 8-14,-8-3-4 0,-7 4 1 12,0-3 0-12,2 0 0 14,-2 2 1-14,0 0-2 14,-7 2 2-14,-6 1-2 13,-6 1 2-7,2 0-5-6,-6 0 5 13,1 0-1-13,-3 0 0 14,-4 3-2-14,-4 1 0 14,-6 0 4-14,-1-1-8 13,-3 0 13-13,-1-1-10 0,-3 0 4 13,0 0-2-13,-2 1 1 13,-1 0 0-7,-1-1 0 9,0 0 0-15,2 2-3 0,0-2 6 12,-1 0-6-12,1 3 8 14,0-5-7-14,-2 3 2 14,-5-1 0-14,5 2 0 13,-6 1 0-13,7-4-4 14,-4 1 10-9,-3 0-6-5,2-2 5 14,-3 0-10-14,-3 0 7 14,-4 0-3-14,0 0 1 13,-2 0 0-13,0 0 0 14,0 0 0-14,0 2 1 13,0-2 1-13,0 2 8 0,-4-2-7 20,-9 0 11-20,-3 0-14 0,-5 0 1 12,-4 0-1 3,0 0 0-15,-4 0-4 13,0 0 9-13,-2 0-8 0,-7-2 7 13,-7-4-6-13,-1 3 4 14,-10-2-4-14,-4 3 2 13,-3 2 0-7,-5 0 0-6,-2 0 2 13,1 0-4 2,-6 0 4-15,-2 0-3 0,-3 0 4 13,0 0-6-13,0 0 4 13,-3 0-2-13,-3 0 0 14,-6 0 1-14,-4 0-1 14,0 0 4-9,0 0-4-5,1 2 8 14,-1 0-14-14,-4 3 10 13,-10 2-6-13,-2-2 3 14,-6 2 0-14,0 2-1 14,3-5 1-14,3-4-1 13,8 0 2-13,1 0 1 0,3 0-2 13,0 0 0-8,-8 3 0-5,4-1 2 14,-2 5-2 1,2-2-2-15,-1 2-1 13,-4 0 6-13,-5 1-6 14,-2-1 8-14,-2 1-9 0,2-3 4 12,1-1-1-12,-1 3 1 14,2 0 0-8,0 0 0-6,-2 0 2 13,3 2-5-13,-3-4 6 14,4-2-3-14,7-2 0 13,4-1 0-13,4 3 0 14,-3-1-1-14,-4 0 1 14,-2-2 0-14,-2 2-2 13,0-1 4-7,-2 1-6-6,2 3 10 13,-4 1-12-13,2-1 5 14,6 2 0-14,-4-1-1 14,6-2 2-14,-2 1-2 13,1 0 0-13,9-3 0 14,1-1 4-14,3-1-2 0,-3 3 0 13,1-1 0-8,-3 2 1-5,-1-2-3 14,3-1 2-14,-4-1 0 13,5 0-2 2,6 0 5-15,-1 0-5 14,2 0 9-14,3 0-10 0,-1-3 3 12,3-3 0-12,0-2 0 14,4 0 3-9,-4-2-3-5,1 0 3 14,8-5-6-14,-2 4 8 14,1 0-7-14,8-2 6 13,-3 2-8-13,-2 1 4 14,-3 1 0-14,-5-2 0 14,-4 1-1-14,2 3-1 13,-6-2 4-7,0 1-2-6,-2 2 3 13,0-1-6-13,2-2 4 0,1 2-3 13,-1 2 4-13,4-4-2 14,-2 0 0 0,2 1 2-14,0 2-4 14,-6 0 6-14,5 3-5 0,-3 0 6 12,3 1-9-6,3 2 4-6,-1 0-2 14,0 0 0-14,-5 2-1 13,-1 4 2-13,-5-2-3 14,-2 6 2-14,0-2 4 13,1 2-2-13,-3 1 0 14,-3-2 0-14,0 3 0 14,-3 2 0-9,7 0 0-5,1-2 1 14,-1 1-3-14,-2-2 5 13,3-3-5-13,6 3 10 14,6-4-12-14,4-1 6 14,1 1-2-14,-2-3 0 13,2 0 0-13,0 0-2 14,4-1 4-14,2 4-4 4,-1 1 2-4,4 0 0 14,-1 0-6-14,6 0 6 14,-1 1-4-14,5-2 1 13,0 3 3 2,8-6-2-15,3 1-3 14,7 0 10-14,6-5-3 0,5 0 1 12,5 0-2-6,9 0 2-6,1 0-3 13,7 0 0-13,5 0 1 14,2 0-2-14,0 0 4 14,0 0-7-14,0 0 0 13,0 0 4-13,0 0-14 14,0 0 7-14,6 0-2 0,7 0 6 19,8 0 0-19,6 2 6 14,0 3-3-14,8 2 1 13,5-1-1-13,3 1 5 14,5-2-9-14,6-1 5 0,2 1-1 12,6-2 0 3,3 1 2-15,-1-4-5 14,8 2 7-14,6-2-4 4,4 0 3-4,8 0-5 14,3 0 4-14,1 0-2 13,4 0 0-13,7-2 0 14,8-5 0-14,5-2 1 14,3-1-3 0,3 2 7-14,6 0-5 0,1 0 5 13,10 2-8-8,-1 0 6-5,-1 0-3 14,1-2 0-14,-4 0 0 14,-7 1-5-14,3-1 10 13,6 3-4-13,1-5 2 14,3-1-6-14,1 6 4 14,-3-3-3-14,4 0 2 13,-1-1 0-7,-2 4 0-6,-1-2 0 13,-8 5-4-13,-1-2 8 0,1 3-3 13,0-3 2-13,3 1-5 14,8-1 4-14,0 1-3 13,1-4 1-13,4-1 0 14,-1 3-1 0,2-2 6-14,-1 4-5 5,-9-1 4-5,0-1-8 14,-10 1 5-14,-2 3-1 13,3-4 0-13,1 3 1 14,3-4-1-14,4 2 1 13,-4-1-4-13,0 0 6 14,4 1-6-14,-2 1 7 14,0 0-7-9,-2 3 3-5,-7-2 0 14,-5-4 0-14,-6 0 0 13,-5 0-1-13,-1-2 3 14,4 0 0-14,0 4 2 14,1-2-4-14,1 0 0 13,0 3 0-13,0-2 0 14,2 1 0-14,1 0-2 4,-4 0 2 11,1 0-5-15,0-1 10 0,-4-2-8 13,-6 3 8-13,-5 0-9 13,-5 2 8-13,0 2-6 14,-1 0 2-14,3 0 0 14,0 0-3-14,1 4 8 13,-8 2-11-7,3 4 12-6,-1-1-12 13,3-2 7-13,4 0-2 14,1-2 2-14,-1-1-1 14,2 2 0-14,-1-2 0 13,1-2-3-13,-2 2 7 14,-4 0-5-14,-5 0 6 14,2-2-9-9,-7 0 6-5,1 0-2 14,0 0 0-14,-2-2 0 13,-2 3-2-13,-4-1 6 14,-7-1-6-14,-1 5 6 14,0-1-6-14,-1 2 2 0,-3 2 0 12,-5-4 0 3,-6 3 0-15,-8-3-2 4,-5 0 4-4,-7-3-8 14,-9 1 12-14,-8-1-6 14,-3-2 4-14,-1 0-4 13,1 0 1-13,-3 0 5 14,1 0-3-14,-1-5-2 13,-3 3-1-13,3-2 4 14,-2 4-9-8,0 0 8-6,-2-1-6 13,-5 1 2-13,1-2-1 14,-1 2 3-14,3-5-1 14,2 1 0-14,6-2 2 13,1 1-4-13,5-4 5 14,0-1-3-14,0 0 5 13,3 1-10-7,-1-2 5-6,6 7 0 14,4 2-2-14,3-1 1 13,1 3 0-13,-3 0-2 0,-3 0-1 13,-4 0 5-13,-7 0-6 13,-5 0 7-13,-1 0-3 14,-5 0 2-14,-5 0-1 14,5 0 0-9,-2-3 3-5,2 1-2 14,-3 2 1-14,3-2-2 13,0 0 3-13,-2 2-6 14,-3 0 2-14,-2 0 1 14,-2-3-1-14,0 3 1 13,0 0 5-13,0 0-5 14,0-3 13-9,-4-1-12-5,-7-3 2 14,-5 0-1-14,-3 3-4 14,-4 0 4-14,-8 0 1 13,-4 0-3-13,-6-2 1 14,-3 3-1-14,-1 3 4 14,3-5-3-14,-4 1 5 0,2 1-10 19,-7 0 6-19,-2-1-4 0,-7 4 0 12,-4-4 2-12,-2 4-2 14,-3-3 4-14,-4 3-2 14,-8-3 7-14,-2 1-13 13,-1 0 11-13,-6 2-9 14,2 0 4-14,-9 0 0 13,-5 0 0-7,-2 0 2-6,1 0-6 14,5 0 10-14,0 0-10 13,-3 0 10-13,-3 0-12 14,-8 0 8-14,-1-2-4 14,-3-6 2-14,-2-2 0 13,-3 0-2-13,-1 2 4 14,-1 2-4-9,-2 6 6-5,-1 0-8 14,-5 0 5-14,2 0-2 14,3 0 1-14,-1 6-1 0,2 4 1 12,-5 0-5 3,-1 0 3-15,-3-4 4 0,0-2-7 12,1 1 10-12,3 0-7 14,5-1 2-8,2 1 0-6,3-2 0 13,0 1 2-13,1-2-5 14,6 1 4-14,4-3-5 13,-3 3 8-13,-1-3-7 14,-5 0 8-14,0 0-7 14,-1 0 4-14,1 0-2 13,2 0 0-7,1 0-2-6,5 0-3 13,1 0 10-13,-2 0-10 14,-1 8 6-14,-4 1-3 14,0-2-2-14,5-1 1 13,-3-2 2-13,2 0-4 14,-6-2 4-14,-2 1 2 14,-1-3 0-9,1 0 1-5,-1 0-2 14,2 0 2-14,5 5-4 13,0-1 1-13,0 2 0 0,3 0 0 13,-3-2-3-13,3 0 3 14,6-1-5-14,4-2 3 13,3-1-2-13,-2 0 1 14,0 0 4-9,-3 0 0-5,1 0 0 14,2-6 2-14,-1 0-2 14,3 0 2-14,3 3-2 13,-1-2 3-13,4 3-4 14,5 0 4-14,3-1-3 13,-1 3 0-13,-2 0-2 14,-1 0 0-8,2 0 4-6,4 0-4 13,3 0 8-13,4 9-12 14,-6 3 13-14,2-6-12 14,-4 2 5-14,-2 1-1 13,-2-6 1-13,0 5 1 0,-2 0 1 13,3-1 1-13,1 1 0 20,-2 1 0-20,4-1-6 0,3 3 5 13,4-3-3 1,5-3 2-14,6 4-1 0,-2-4 0 13,2 3-4-13,-1 1 4 13,-3-2 0-13,4 0 0 14,0 1 4-14,4-2-8 14,4 2 6-9,2-2-2-5,-1 3 0 14,-2-2 0-14,-3 3-2 14,-1-3 6-14,2 1-5 13,0 3 5-13,2-3-8 14,2 2 6-14,2-1-4 13,8-2 3-13,-2 1-2 14,4-3 0-8,-1 2 1-6,1-2-3 13,0 2 7-13,1 0-4 14,1-2 4-14,6 2-7 0,2 0 5 12,3-1-2 3,0 1 0-15,2-2 0 0,3 2-1 13,6 0 2-13,6-3 0 20,1-1 2-20,6-3-4 0,1 0 3 12,0 3 0-12,6-1 0 14,-2 0 0-14,2-2-2 14,0 2 1-14,0-2-4 13,0 3 6-13,0-3-2 14,0 3 5-14,0-1-10 14,0 0 4-9,0 2-2-5,0-2 0 14,0 0-2-14,0 3 4 13,0-4 0-13,0 1-2 14,0 0 7-14,0 0-8 14,0 0 6-14,0 1-3 13,0-1 0-13,0-2 0 14,0 0 0-9,0 0 1-5,0 1-5 0,0 1 9 13,0-2-8 2,0 0 4-15,0 0-2 0,0 0-2 12,0 0 2-12,0 0 1 14,0 0 0-14,0 2-1 13,0 0 3-13,0-2-3 21,0 2 3-21,0-2-4 0,0 3-2 12,0-3 3-12,0 5 2 14,0-3-1-14,0 0 0 13,0 1 0-13,0-3-2 14,0 0 6-14,0 0-6 14,0 0 6-14,0 0-6 13,0 0 3-7,0 0-2-6,0 0 1 14,0 0 0-14,0 0 1 13,0 0 1-13,0 0 1 14,0 0 0-14,0 0-6 13,0 0 0-13,0 0 1 14,0 0-4-14,0 1 0 0,0 2 1 19,0 1 5-19,0-4-3 14,0 0-7-14,0 0-5 0,0 0-42 12,12 0 15-12</inkml:trace>
    </iact:actionData>
  </iact:action>
  <iact:action type="add" startTime="38636">
    <iact:property name="dataType"/>
    <iact:actionData xml:id="d4">
      <inkml:trace xmlns:inkml="http://www.w3.org/2003/InkML" xml:id="stk4" contextRef="#ctx0" brushRef="#br0">7416 7104 11 0,'0'0'15'1,"0"-4"1"13,0 3-11-13,0-6 9 14,0 1-13-9,-5-2 5-5,-1 0-4 14,-1-2 5-14,-4-2-1 14,0 2-1-14,-2-3-4 13,-3-1 3-13,-5 3 2 14,0-1-5-14,-6 0-1 13,-2 1 1-13,0-1-2 14,-4 3 1-9,-1-1 0-5,-2 0 0 14,-2 0 2-14,3-2-3 13,-3 5 5-13,-3-2-4 14,1 1 3-14,-6 4-6 14,-1 0 3-14,-3 2-4 13,2 2 4-13,-1 0-1 14,2 0 0-9,4 0 2-5,3 2-2 14,7 6 2-14,-4 4-2 14,0 4 2-14,2-1-2 13,-1 5-2-13,3 3 2 14,2-1 0-14,-3 3-1 0,3 2-1 13,-2 1 6-13,-1 1-8 13,7-2 8-7,1 4-6-6,5-2 3 13,2 0-1 2,3-4 1-15,1 0 0 14,1-4-1-14,3 2 3 0,1 0-6 12,2-2 10-12,-1 1-12 14,0-2 9-14,2 2-7 14,0 0 2-9,5 0 2-5,0 0-1 14,-2 1 1 0,2-5-4-14,2 1 9 0,-2-1-8 13,2 0 7-13,0 4-6 0,0-1 3 13,0 1-2 1,0 0-2-14,0 2 3 14,0 0-1-9,0 2 2-5,0 2-4 14,6 1 7-14,0-2-8 14,1-1 4-14,3-2-3 13,0-2 2-13,3 0 0 14,3-1 0-14,-1-2-3 0,4 4-2 12,3-1 10-12,0-1-8 14,7 4 8-8,5-4-4-6,2 2 0 13,-1-1-1 2,3-2 1-15,2 0-2 13,5 0 2-13,4-4 0 0,2 0 8 13,-2 2-8-13,3-1 0 14,-2-2 1-14,6 2-1 13,2-5 0-7,2-3-1-6,1-2-2 13,1-7 6-13,0 0-6 14,1 0 7-14,-7 0-3 14,-3-10 1-14,-2-3-4 13,-2-2 5-13,3-3-3 14,-8-1 2-14,1-3-2 14,-5 0 0-9,0-1 2-5,-5-6 2 0,0 1-2 13,-2-5-4-13,2-1 5 13,-1-1-6 2,3-5 4-15,-1-3-2 14,0 3-2-14,-2-4 3 13,-1 2-3-13,-2 3 7 0,-4-2-6 13,-5 3 6-8,-6 1-7-5,-10 8 8 14,-6 0-4-14,0 2-1 14,-2 3-5-14,-20-5 4 13,-2 1 1-13,-8 0 7 14,0 0-7-14,-1 0 4 14,-2 2-4-14,1 2 0 13,-1 2 0-7,-1 0 0-6,1 0-2 13,-6 0-1-13,-3 4 0 0,-3-2 6 13,-4 3-4-13,-1 2 6 14,-1 1-9 0,-5 2 5-14,0 2-2 14,-3 2-2-14,3 1 3 13,0 1-2-13,3 3 5 5,-3 1-2-5,3-1 0 14,1 3 2-14,0 0-1 13,1 0-4-13,2 0 3 14,-1 0-1 0,4 0 0-14,0 5-3 0,6 4 1 13,0 3 4-13,2 2-2 14,2 4 4-9,3 1-8-5,2-2 6 14,2 3-2-14,0 1 0 13,5 1-2-13,1 2 1 14,1 4 2-14,1-2-2 14,4 4 7-14,1 1-12 13,1-2 9-13,5 3-5 14,3 0 2-14,-1 2-1 4,6 0 1-4,0 5-1 14,4 0-3-14,0-1 8 14,0 1-10-14,0 0 11 13,2-4-10-13,10 1 5 14,1 0-2 1,3 0-1-15,-1-1 3 13,5-2 0-13,2 1 0 5,5-3 3-5,4 1-1 13,7-2-4-13,4 0 5 14,2 0-8-14,8-6 8 14,4-4-3-14,6-6 0 13,3-2 1-13,7-3-1 14,3-5 2-14,3-4 2 14,0 0 1-9,-2 0-8-5,-3-7 6 14,1-7-4-14,0 0 1 13,-3-4 0-13,5 0-2 14,-5-4 6-14,-2 0-3 14,-5-1 3-14,-10 2-4 13,-5-1 2-13,-9 0 0 14,-2 0-2-14,-4-2 3 4,-3 0-3-4,-7-2 0 14,-3-4 1-14,-9-2 0 14,0-5-1-14,-5 0 6 13,-1-6-8-13,-2 1 3 14,0-2-2 0,-4-2 1-14,0 4 0 14,0 0-3-14,-10 0 0 5,-13 3-1-5,-5 1 8 13,-4 2-9-13,-1 0 4 14,-7 0 0-14,0 2 2 14,-5 0-1-14,-3 0 0 13,-4 0 0-13,-2 2-1 14,-1 3 5-14,0 4-6 13,-3-2 7-7,2 5-5-6,-2 3 1 14,2 2-1-14,-2 7-1 13,2 2 1-13,3 4-3 14,-3 2 3-14,5 2-3 0,-1 0 6 12,-1 0-6-12,4 0 4 14,-1 10-2 1,6 4 0-15,5 3-3 4,-4-2 2-4,3 5 2 14,0 2-1-14,1 0 4 13,2 7-3-13,3-4 5 14,-1 6-9-14,-1-4 7 14,7 4-5-14,5-5 2 13,1 2 0 2,5 0 0-15,5 2 2 4,-2 0-5-4,3 2 9 14,3-1-12-14,1 3 9 14,0-5-6-14,8 2 2 13,0 0 0-13,0 1-4 14,0 5 5-14,0 2-1 14,12 2 5-14,3 2-4 13,3 2 4-7,2 0-8-6,5-2 6 0,1-1-4 12,6 2 2-12,1-3 0 14,0-1-5 1,4-2 5-15,0 2 3 0,3 1 0 12,3 0-3-12,3-1 0 14,2-4 0-14,2-3-5 13,8-8 5-7,5-4-1-6,3-5 3 14,6-6 5-14,-1-6-6 13,6-4 8-13,0 0-7 14,2-2-1-14,3-18-1 13,0-4 4-13,1-10-4 14,-3-3 0-14,-4-5 0 14,-7-4 2-9,-4 2-1-5,-3-3 7 14,1 4-16-14,-3-1 12 14,0 0-5-14,-11 0 1 0,-9-1 0 12,-8-3 0 3,-13 0 0-15,-9-2 1 0,-6 2 0 12,-4 4 8 3,0 2-7-9,-16 4-4-6,-15 4 2 0,-7 2-4 12,-7 2-1-12,-6 1 4 14,0 5-1-14,-3 0 4 13,3 4-6-13,0 1 7 14,-3 2-6-14,-4 2 6 14,-4 6-3-14,-9 1 0 13,-8 2 0-7,0 6 0-6,-6 0-1 13,0 0-2-13,-2 0 6 14,-3 2-5-14,3 8 4 14,0-1-4-14,3 4 1 13,6 1 1-13,5 2 0 14,5 1 0-14,6 3 1 14,9-1 3-9,8-1-6-5,7 0 9 14,9 0-14-14,5-1 8 13,4-2-2-13,4 1-3 0,7-1 1 13,9-4 0-13,0 1 1 14,0 1-2-14,0-3 8 13,0 2-8-13,0 2 8 14,0 0-8-9,9 1 4-5,9 6-1 14,4-3 0-14,5 1-6 14,6 4 6-14,8-3-27 13,3-4 6-13</inkml:trace>
    </iact:actionData>
  </iact:action>
  <iact:action type="add" startTime="43114">
    <iact:property name="dataType"/>
    <iact:actionData xml:id="d5">
      <inkml:trace xmlns:inkml="http://www.w3.org/2003/InkML" xml:id="stk5" contextRef="#ctx0" brushRef="#br0">12755 8208 4 0,'16'11'1'1,"3"-1"0"13,6-4-1-13,2 1 5 14,4-7-4-14,2 1 0 13,-2-1 8-13,5 0-7 14,-3 0 5-8,4 0-7-6,-2 0 2 13,3 0-2-13,-1 0 0 0,6 0 0 13,6 0 3-13,7 0-2 13,6 0 3-13,10-5-6 14,-1-2 6-14,2 5-5 14,3-1 1-14,0 3-1 13,2 0-1-7,-5 0 2-6,-1 0-3 14,-5 9 6-14,-5 1-6 13,-1-2 3-13,-1-1-1 14,-2-2 2-14,6 2-1 13,5-5 0-13,7-1 1 14,2 1 4-14,3 0-3 14,-1-2 14-9,-2 3-16-5,-2-2 10 14,-1-1-9-14,4 3 4 13,0-1-2-13,2-2-2 14,-6 0-1-14,-1 0 3 14,-3 0-4-14,1 0 2 0,8 0-1 12,9 0 5-12,7 0-10 20,3 0 8-20,3 0-4 14,0 0 1-14,-3 0 0 14,-1 0-4-14,-5 0 10 0,-4 0-7 12,-6 0 5-12,-8 0-7 14,2 0 5-14,0 0-2 14,2 0 1-14,10 0-1 20,-3 0 0-20,1 0 3 13,2 0-6-13,-4 0 6 0,2-2-4 13,0-1 4-13,3 3-6 14,-3 0 4-14,-3 0-1 13,-4 0 0-13,-1 0 1 14,-6 0-2-14,-2 0 7 14,1 0-9-9,1 0 9-5,-1 0-8 14,-3 0 4-14,-5-8-2 13,-6-2 2-13,-2 1 0 14,-3-2-2-14,1 4 3 14,-3-2 0-14,-2 3-1 0,2 0-3 12,-4 0 6-12,-2 2-9 20,-6 0 4-20,0 4 0 14,-8 0 0-14,0 0-1 14,-6 0-1-14,-3 0 4 0,-2 0-6 12,-4 0 12-12,-5 0-14 14,-2 2 7-14,-7-2-2 13,0 0 2-13,-2 0-1 14,0 0 6-8,0 0-6-6,0 0 14 13,0 2-12-13,0-2 4 14,-2 0-2-14,-13 1-4 13,-8 5 0-13,-8-1 5 14,-5 4-5-14,-7-4 0 14,-3 2-3-14,-3 0 6 13,-7-1-3-7,-1-2 6-6,-3 0-10 13,-6-4 6-13,2 2-2 14,-3 0 0-14,-4 0 2 14,-8 3-2-14,-3-3 1 13,-8 1-1-13,-3-1 4 0,-5 2-4 13,-4 1 3-13,-6 0-6 20,-2 0 2-20,-4 0 1 14,0 2 0-14,2-3 1 13,-1 0-6-13,-5 0 10 0,2-1-10 13,-3-3 9-13,5 0-8 14,2 0 1-14,-7 0 2 13,-5 0-5-13,-6 0 6 20,0 0 0-20,-1 0 1 14,-3 0-4-14,3 3 6 0,4 1-6 13,-2 0 0-13,6 0 1 13,0 0-2-13,5-4 3 14,7 0 0-14,1 0-1 13,4 0-1-13,-2 0 6 14,-3 0-5-8,0-4 10-6,1-3-14 13,-1 2 6-13,4-3 0 14,4-1 0-14,2 4 0 14,6 0 0-14,3 2 2 13,3 1-1-13,0 2 0 0,0 0-2 13,-3 0 6-13,13 0-10 13,0 0 8-7,13 0-5 9,1 0 2-15,5 0 0 13,2 4-2-13,4-3 6 0,6 1-4 13,5-2 3-13,9 0-2 13,8 0 2-13,4 0-2 14,8 0-1-14,5 0 0 14,5 0-1-9,2 0-2-5,2 0 2 14,0 0-13-14,0 0-6 14,15 0 8-14,12 8 8 13,8 3-8-13,5-1 12 14,12-5-3-14,1-2 3 0,6-1 0 12,3-2 1-12,2 0 7 14,10 0-3-9,6 0 0 10,12-9-4-15,10-2 1 14,5 0 1-14,9-2-3 13,3 1 0-13,5 0 1 0,7-1-2 13,4 1 2-13,-4 1-1 14,0-1 2-14,-4 0-3 13,-1-1 1-7,-9 1 0 8,-5 2 0-14,4 2 1 14,0 2-3-14,4 0 7 0,3 0-4 13,-3 0 2-13,7 0-1 13,7 1-2-13,4-4 0 14,0 1 3-14,-2-1 0 14,-2-2-3-9,-4 1 3-5,-3-1 0 14,2 4-2-14,-2 0-2 13,2-4 4-13,1 3-6 14,-8 2 3-14,-1-2-3 14,-1 2 3-14,0 1 0 13,3-2-3-13,-5 2 6 0,-9 4-5 13,-9 1 7-8,-9 0-10-5,-6 0 6 14,-6 0-1 1,-11 0 0-15,-7 0 0 13,-5 6 0-13,-7-2 1 14,-1 2-2-14,-2 0 3 0,-7-3-3 12,1 6 4-12,-7-3-6 14,-4 2 3-8,-6 1 0-6,-5-2-1 13,-7 0-4 2,-2 2 3-15,-5-1 4 0,-4-2-7 12,0-3 10-12,0 3-10 14,0-3 3-14,0 1 1 0,0 1 1 13,0-3 0-13,0 1-2 20,-4-1 4-20,-11 2 0 13,-10-4 1-13,-6 3 9 14,-7 0-8-14,-1-3 1 14,-3 0-5-14,0 0 0 13,-7 0 0-13,-5 2 5 14,-8 0-10-14,-11 0 10 0,-10 2-4 13,-6-2 2-8,-11 0-6-5,-5 1 8 14,-6-2-5-14,-8 3 1 13,-7-2-1 2,-2 3 0-15,1-3 1 14,-4-1 3-14,-1 3-3 0,0-2 0 12,-1-2 0-12,4 5-2 14,-3-4 1-9,-4 1-4-5,-5 2 0 14,-8 1 4-14,-5 2-4 14,-2 0 10-14,3 6-10 13,-1 1 8-13,2 4-5 14,5-4 2-14,2 1-2 13,5-4 1-13,-1-1 0 14,4 5 0-8,-4-5 2-6,0 2-5 13,5-1 6-13,4 2-6 14,8-3 4-14,5-1-1 13,11 3 0-13,8-5-1 14,5-2 1-14,9 0 0 14,3-5-4-14,7 0 9 0,9 0-6 12,9 0 7-6,8 0-11-6,2 0 7 14,6 0-3-14,2-5 1 13,6 4 0-13,5 1-2 14,2 0 8 0,6 0-9-14,7 0 6 0,5 0-6 13,7 0 3-13,2 0-1 14,0 0-8-9,0 0-1-5,0 0-4 14,0 0 9-14,15 1 2 13,10 4 6-13,4-1 3 14,9 0-6-14,2-2 6 14,2 0-4-14,6 0-2 13,0-2 0-13,8 0 0 14,2 0 0-9,9 0 2-5,5 0-1 14,1 0 0-14,4 0-1 0,0-6 3 13,1 0-4-13,6-1 2 13,3 2-2 2,7 1 0-15,7 1 1 14,-1-2-2-14,2 3 8 0,1 0-9 12,-3 2 6-6,0 0-6-6,-4 0 1 13,-2 0 2-13,-2 0 0 14,-1 0 0-14,5 0 0 14,4 0 1 0,2 0 0-14,-1 0 2 0,-1 0-5 13,4 0 6-13,4 6-6 14,6 4 2-9,2 0 0-5,1-2 0 14,-1-1 0-14,-2-2-5 13,0-5 10-13,-6 0-8 14,0 0 6-14,-4 0-6 0,4 0 6 13,0-5-5 1,6-2 2-14,-2 1 0 14,-5 2-1-14,2 1 4 4,-4 0-7-4,0 3 8 14,-1-2-8-14,-3 0 6 14,-5 0-4-14,-5-1 3 13,-1-4-1-13,-3 1 0 14,-4 2 1 0,-6-2-4-14,-6 2 6 0,-7-3-5 13,-8 4 8-7,-4-1-10-6,-6-1 6 13,-3 2-4-13,-8-1 2 14,-5-1 0-14,-8 4-1 13,-9 1 4-13,-7 0-5 14,-6 0 4-14,0 0-2 14,0 0 3-14,0-3-4 0,0 3 1 19,0 0-6-19,-6 0 4 0,-14-1 2 13,-2-1 3-13,-9 0 3 13,2-1-6-13,-2 3 5 14,-3-2-9-14,1 1 4 13,-4 1 0-13,-2-2-1 14,-5 2 1 1,-6 0 0-15,-10 0 3 4,-5 0-5-4,-7 0 5 14,-5 0-3-14,-4 0 2 13,-8 0-4-13,-2 0 3 14,-3 0-1-14,-6 0 0 14,-2-2 1-14,-3-1-4 13,3 3 6-13,-8 0-2 14,3 0 4-9,-6 0-10-5,-4 0 6 14,6 0-2-14,-8 7 0 14,2 1-1-14,-9-1-3 13,-5 0 5-13,-2 3-6 14,-4-3 12-14,0 1-12 14,0 1 7-14,4-1-2 13,-1 1 0-13,5-4 1 5,2 1 0 9,2-2 0-14,5 0-4 0,-1-2 10 13,1 2-9-13,-3 0 4 14,1-1-2-14,-1 0-3 13,3 0 3-13,1 0 0 14,1 1 1 1,4-3-1-15,8 2 3 4,-4-1-3-4,8 0 4 14,-3-2-4-14,2 0 2 13,8 0-1-13,1 0 0 14,7 0 0-14,2 0-1 14,0-4-1-14,1-4-7 13,-1-1 18-13,3 2-10 14,6-1 5-9,4-2-8-5,6-2 4 14,8 0 0-14,8-1 0 14,4-1 0-14,10-1-4 13,7 1 10-13,5-2-6 14,8 3 1-14,5 3-1 0,4 1 0 12,7 2-3-12,0 1-5 14,0 1-2-8,0-4 10-6,18 0-4 13,13-1-1-13,12-4 10 14,5 1-5-14,8-1 4 14,4 0-7-14,3 4 6 13,4-2-3-13,6 6 0 14,4 0 0-14,5 3-4 13,2 3 8-7,6-3-10-6,1 1 5 14,3-2-1-14,3 1-6 13,11-2 6-13,1 1-1 14,7 4 3-14,0-2-1 13,2 2 1-13,5 0-2 14,3 0 7-14,9 0-7 14,-4 0 7-9,4 0-8-5,2 0 4 14,-4 0-1-14,-3 0 0 0,-1 0 1 13,5 0-1-13,4 0 2 13,0 0 2-13,1 0-1 14,-2 0-4-14,4 0 5 13,2 0-7-13,-3 0 3 14,-4 4 0-8,-2 1 0-6,-7-3 2 13,-2-2-6-13,-5 0 8 14,0 0-4-14,1 0 7 13,-1 0-13-13,-2 0 7 14,3 3-1-14,1-1 0 14,1 0 0-14,-3-2-2 13,-4 0 5-7,-6 2-6-6,-6-2 10 13,-6 3-13-13,-9 0 8 14,-6-1-4-14,-4 2 2 14,-6-2 0-14,-7-2 0 0,1 2 0 12,-5-2-3-12,-1 2 8 14,-6 0-5-14,-5 1 5 14,-6 2-10-9,-7 2 5 10,-6 0 0-15,-8 1-1 0,-4 0 1 12,-3 0-1-12,-8-2 2 14,1 0-3-14,-7-2 5 14,0-2-5-14,-2 0 5 13,0-2-3-13,0 0 3 14,0 0-1-9,0 2 3-5,0-2-3 14,0 0 14-14,0 0-14 14,0 0 16-14,0 0-16 13,0 0 11-13,0 0-10 14,0 0 1-14,0 0 0 13,0 0-2-13,0 0 4 14,0 0-6-8,0 0 11-6,-4 0-8 13,4 0 1-13,-2 0-1 14,2 0-1-14,0 0-2 0,0 0 0 13,0 0 0 1,0 0-3-14,0 0-1 0,0 0 8 13,0 0-6-13,0 0 7 13,0 0-10-7,0 0 7-6,0 0-4 14,0 0 1-14,0 0-2 13,0 0 2-13,0 0 1 14,0 0-6-14,0 0 12 13,0 0-12-13,0 0 7 14,0 0-3-14,0 0 2 14,0 0-1-9,0 0 0-5,0 0 1 14,0 0-5-14,0 0 11 13,0 0-11-13,0 0 6 14,0 0-2-14,0 5-9 14,-4 4-3-14,-1 5-1 13,-1 2-3-13,0 1-20 14,0-3-33-9</inkml:trace>
    </iact:actionData>
  </iact:action>
  <iact:action type="add" startTime="56960">
    <iact:property name="dataType"/>
    <iact:actionData xml:id="d6">
      <inkml:trace xmlns:inkml="http://www.w3.org/2003/InkML" xml:id="stk6" contextRef="#ctx0" brushRef="#br0">14503 7231 3 0,'0'-9'1'15,"0"4"4"-14,0 0-2 0,0 0-3 13,0-3 6 1,0-1 4-14,0 0-10 0,0 3 5 20,0-3-5-20,0 6 11 13,0-1-8-13,0 2 4 0,0 2-5 13,0 0-4-13,0 0-1 13,-10 0-4-13,-3 6 2 14,-5 12 5-14,-2 5 5 14,0 2 0-14,3-4-9 13,-1-1 9-7,1-1-7-6,7-5 2 13,1-2 0-13,3-2 0 14,-2-4 0-14,4 0-3 14,-1-4 8-14,3-2-5 13,0 0 7-13,2 0-13 14,0 0 11-14,0 0-5 14,0 0 0-9,0 0 5-5,0 0-4 14,0 0 1-14,0-6-4 13,0-4-4-13,0-5-11 14,0 2-22-14</inkml:trace>
    </iact:actionData>
  </iact:action>
  <iact:action type="add" startTime="57517">
    <iact:property name="dataType"/>
    <iact:actionData xml:id="d7">
      <inkml:trace xmlns:inkml="http://www.w3.org/2003/InkML" xml:id="stk7" contextRef="#ctx0" brushRef="#br0">14353 6940 10 0,'-6'-2'0'6,"4"2"0"-5,-2 0-1 14,-2 0-7-14,-1 2 8 0,-5 18 0 12,-2 6 0 3,1 4 6-15,-6 4-8 0,4 4 4 13,-5 5 1-13,-3-1-3 13,4-3 0-13,-1-2 2 14,1-7 0-9,9-6 3-5,-1-6-1 14,3-4-3-14,4-4 1 14,0-2-4-14,4-8 1 13,0 1 1-13,0-1-4 14,0 0 4-14,0 0 4 13,0 0 1-13,0 0 6 14,0 0-8-8,0 0 12-6,0 0-9 13,-2-5-1-13,-1-2-5 14,-1 2-14-14,2 1 9 13,2 2-13-13,0-1 3 14</inkml:trace>
    </iact:actionData>
  </iact:action>
  <iact:action type="add" startTime="58739">
    <iact:property name="dataType"/>
    <iact:actionData xml:id="d8">
      <inkml:trace xmlns:inkml="http://www.w3.org/2003/InkML" xml:id="stk8" contextRef="#ctx0" brushRef="#br0">19358 6844 1 0,'0'-4'3'15,"0"-2"7"-14,0 0-7 14,0 2 9-14,0 0-12 13,0 4 6-13,0 0-3 14,0 0-2-14,0 0-1 14,0 0-6-14,0 0 6 13,0 0-4-7,-8 14 1-6,0 13 6 14,-3 4-4-14,4 7 3 13,0-3-2-13,3 4 0 14,2-3 1-14,-3-4-1 13,5 2 0-13,0-6 2 14,0 1-2-14,0-5 0 14,0-4 2-9,0-3-4-5,0-3 2 0,0-2 0 13,2 1 0 1,-2-6 2-14,3-4-2 0,-3-1 3 13,0 0 1-13,0-2-1 14,0 0-3-14,0 0 3 13,0 0-2-13,0 0 1 14,0 0 3-8,0 0-4-6,0 0 3 13,0 0-3-13,0 0-1 14,0-10-20-14</inkml:trace>
    </iact:actionData>
  </iact:action>
  <iact:action type="add" startTime="59497">
    <iact:property name="dataType"/>
    <iact:actionData xml:id="d9">
      <inkml:trace xmlns:inkml="http://www.w3.org/2003/InkML" xml:id="stk9" contextRef="#ctx0" brushRef="#br0">19483 6852 0 0,'0'-3'4'1,"0"3"-3"13,0 0 1-13,0 0-2 14,0 0-3-9,0 0-1-5,0 0 4 14,0 0 0-14,0 0 0 14</inkml:trace>
    </iact:actionData>
  </iact:action>
  <iact:action type="add" startTime="59634">
    <iact:property name="dataType"/>
    <iact:actionData xml:id="d10">
      <inkml:trace xmlns:inkml="http://www.w3.org/2003/InkML" xml:id="stk10" contextRef="#ctx0" brushRef="#br0">19429 7052 0 0,'-9'34'0'1,"0"-2"1"13,2-1-1-13,3-3 2 14,2-2-2-14,-1-2 3 13,3-2-4-13,-2-1 2 14,2-2 4-14,-2-5-5 14,2-4 1-14,-2-4-4 0,0-4 7 19,2 0-3-19,-2-2 2 0,2 0-2 12,0 0 0-12,0 0 2 14,0 0 8-14,0 0-3 14,-2 0 8-14,2 0-9 13,-4 0 5-13,4 0-11 14,-2-2-1-14,0-3-14 14,2 4-7-9</inkml:trace>
    </iact:actionData>
  </iact:action>
  <iact:action type="add" startTime="72621">
    <iact:property name="dataType"/>
    <iact:actionData xml:id="d11">
      <inkml:trace xmlns:inkml="http://www.w3.org/2003/InkML" xml:id="stk11" contextRef="#ctx0" brushRef="#br0">22824 8337 0 0,'125'0'3'1,"-5"-1"-1"0,-2-5-1 12,-4-1 3-12,-5 6-4 14,-2 1 1-14,-7 0-1 13,-2 0 1-7,0 0-3-6,1 0 6 14,3 0-4 0,0 0 6-14,-3 0-8 0,-5 0 3 13,-5 0-1-13,0-2 0 13,5-7 0-13,-3-1-3 14,3-3 6-14,-5-1 2 14,-10 0-3-9,-2 1 10-5,-8 4-9 14,-5 2 0-14,-4 2-2 14,-8 5-2-14,-8 0 1 13,-10 0-3-13,-5 0 0 14,-5 0 6-14,-6 0-7 13,-3 0 10-13,-3 0-10 14,-3 2 8-9,-3-2-4-5,-1 0 1 14,-2 1 2-14,1-1-1 14,-2 0 1-14,0 2-4 13,-2 0 4-13,0-2-6 0,0 2-5 13,0-2 8 2,0 0-4-15,0 0 3 0,0 3-4 12,-16 1 5-6,-13 1 2-6,-15 4-1 13,-12-2 12-13,-10 2-12 14,-9-2 0-14,-2 2 0 14,-10-1-1-14,-7 2 4 13,-4-1-2-13,-3 1-2 14,-3 1 3-14,-1-1-2 14,-4 2 4-9,-5-1-10-5,-8 1 7 14,-7-5-3-14,-8 0 1 13,-3-2-2-13,-5-5-1 14,-11 2 2-14,-9-2 0 14,-6 0 2-14,5 0-2 13,8 0 8-13,15 0-10 14,8-7 3-9,0 0 0-5,6 0-2 14,7-2 2-14,1 1 0 0,7 0 2 13,-1-1-5-13,-5 2 6 13,0 3-3-13,3-2 1 14,10 1-2-14,9-2 2 13,19-1 0-13,11-2 1 14,15-1-2-8,10 4 4-6,14-1-1 13,7 4 6-13,9-1-7 14,6 1-4-14,5 3 2 13,2-2-3-13,0 3-8 14,0 0-5-14,17 0 8 14,17 0 8-14,15 8 1 13,16 2 0-7,17 1 0-6,10-4 3 14,10 1-5-14,7 2 3 13,5 1-2-13,5-3 0 14,0-1 1-14,9-2-4 13,5-3 7-13,10 0 0 0,9-2 0 13,6 0-8 2,6 0 6-15,8 0-6 4,7 0 4 11,2 0 0-15,-5 0 0 0,-10 0 4 12,-12 0-4-12,-6 5 4 14,-10 5-8-14,-2 1 6 14,-7 0-2-14,3 1 0 13,-5-1 0-13,2 1 0 14,0-3 0-9,-1 0-4-5,-6-1 9 14,-3-2-6-14,-9 0 7 14,-9 2-12-14,-12 0 8 13,-13-2-2-13,-12 4 0 14,-3-1 0-14,-3-2-2 14,-2 3 4-14,-6-4-1 13,-3-2 0-7,-7 0-2-6,-6-1 7 13,-12-2-5-13,-6-1 2 14,-7 0 1-14,-7 0-1 0,-2 0-1 13,0 0-2 1,0 0 5-14,0 0-10 0,-15 0 0 13,-19 0 5-13,-19 2 3 20,-10 0 4-20,-9-2-6 0,-1 0 0 13,2 0-1-13,-5 0 4 13,-9 0-3-13,-4 0 4 14,-9-4-5-14,-6-6 1 14,-8 2-2-14,-6 0 1 13,-9 1 0-13,-2 0 0 14,-1 1 0-9,-1 2-4-5,-3 2 9 14,-4 2-6-14,-3 0 4 14,1 0-6-14,-1 0 4 13,-4-2-2-13,-9 2 1 14,-6 0 0-14,-2 0 0 14,0 0 1-14,4 0 0 13,9 2 0-7,9 4-2-6,4 0 2 13,7-1-2-13,8 0 2 14,9-1-2-14,8 1 0 0,1-2 1 13,3 1 0-13,4 2 6 13,5 1-7-13,8-2 3 14,12-1-4-14,13 1 3 13,16-4-1-7,15 1 0-6,13 0 0 14,10-2 0-14,4 0 0 13,0 0-2-13,0 0-6 14,0 0 7-14,9 0-5 13,17 0 6-13,17 0 0 14,20 0 0-14,12 0 0 14,10 0 1-9,6 0-2-5,7-2 6 14,5-1-6-14,0 1 7 14,-1-3-11-14,3 1 6 13,7 2-1-13,3-4 0 14,3-2 1-14,5 1-2 0,4 0 2 12,5 2-2-12,3 3 5 21,6-3-8-21,-3 5 8 0,-6 0-8 12,-5 0 3 3,-9 0 1-15,-11 0-1 0,0 7 0 12,0-2-3-12,4 2 8 14,5-4-4-14,-4-1 3 14,-8 0-4-14,-1 0 1 13,-2 0-2-7,-8 0 2-6,-1 0 0 14,-13 0 0-14,-9 2 1 13,-10-2-2-13,-14 0 3 14,-10 0-3-14,-13 0 3 13,-12-2-3-13,-6 0 1 14,-5 0 0-14,0 0 1 14,0 3 3-9,0-3-1-5,0 2-1 14,0-2 1-14,0 0 3 13,0 0-8-13,0 0 3 0,-3 0-1 13,-2 0 0 2,-6 0 7-15,-2 0-3 0,-5 0-2 12,-2 0 5-12,3 0-6 20,0-2 10-20,2-3-10 0,1-1 10 13,4 2-9-13,1 2-1 14,3 0 3-14,-2 0-4 13,6 0 8-13,0 2-6 14,0-2 0-14,2 0 6 14,0 2-12-14,0 0 6 13,0 0-2-7,0 0 0-6,0 0-2 13,0 0 1-13,0 0 1 14,0 0-7-14,0 0 14 14,0 0-14-14,0 0 5 13,0 0-1-13,0 0-1 14,0 0 1-14,0 0 1 13,0 0-2-7,0 0 0-6,0 0 8 0,0 0-11 13,0 0 12 1,0 0-10-14,0 0 5 0,0 0 0 13,0 0 0-13,0 0 0 14,0 0 0-14,0 0 3 13,0 0-3-13,0 0 1 14,0 0 1-9,0 0 3-5,0 0-9 14,0 0 6-14,0 0-4 14,0 0 2-14,0 0-2 13,0 0-4-13,0 0 12 14,0 0-8-14,0 0 6 13,0 0-6-13,0 0 6 14,0 0-4-8,0 0 0-6,0 0 0 13,0 0 0-13,0 0 1 14,0 0-4-14,0 0 6 13,0 0-6-13,0 0 5 14,0 0-5-14,0 0 3 14,0 0 0-14,0 0 0 13,0 0 1-7,0 0-3-6,0 0 7 0,0 0-4 13,0 0 2 1,0 0-6-14,0 0-2 0,0 0-1 13,0 6-22-13,-13 6-1 13,-14-1-57-13</inkml:trace>
    </iact:actionData>
  </iact:action>
  <iact:action type="add" startTime="82549">
    <iact:property name="dataType"/>
    <iact:actionData xml:id="d12">
      <inkml:trace xmlns:inkml="http://www.w3.org/2003/InkML" xml:id="stk12" contextRef="#ctx0" brushRef="#br0">7875 9261 0 0,'-38'-7'0'1,"3"0"1"0,-3-2 1 12,-1 3 0 3,2 0 5-15,-3-2-5 0,2 2 2 19,-5-3-3-19,-3 2-2 14,-10 0-1-14,-8 2-1 0,-5 1 3 12,-5 0-1-12,0 2-2 14,-2-3 6-14,-1 4 1 13,-4-3-1 2,3-3-2-15,0 2 1 0,2-3 2 13,7-3 3-8,5 6 3-5,8-1-9 14,4 3 2-14,8-1 1 14,8 3-3-14,7-3 3 13,11 2 1-13,10 0-9 14,3 0 4-14,5 2 0 13,0 0-12-13,0 0 2 14,15 0 0-8,12-3 9-6,16 1 1 13,10 0 2-13,15-1 5 14,11-1-7-14,10 1 3 13,7 3-3-13,7 0 0 14,4 0 0-14,0 0 3 14,6 9-3-14,3 1 4 13,2-2-5-13,3-3 6 5,4 0-9 9,4 2 4-14,9-7 0 0,10 2-1 13,7-2 0-13,8 0-3 14,5-9 8-14,0-4-12 13,2 12 14-13,-7 1-10 14,-4 0 5 1,-3 0-1-15,6 0 1 4,3 0 0-4,4 0-2 14,8 0 5-14,-5-11-7 13,-1 2 6-13,-2-3-6 14,-4 9 8-14,-11 3-10 14,-9 0 9-14,-11 0-4 13,-14 0 0-13,-2 0 2 14,-4 0-3-9,-9 0 3-5,-5 5 1 14,-17 0 3-14,-10-5-11 14,-11 0 6-14,-10 0-2 13,-10-14 1-13,-13 7-1 0,-13 3 1 13,-7 0-7-13,-9 1 7 14,0 3-5-14,-9-2 5 13,-30 2 1-7,-11 0 10-6,-10 0-9 13,-10 0-1-13,-3 0 0 14,-10 0-1-14,-9 0 6 14,-5 5-3-14,-3-1 0 13,-1-3 2-13,-4 7-6 14,-9 6 1-14,-10 2 0 13,-14 3 1-7,-5-6 0-6,-9-8-1 14,-4-1 1-14,3-2-2 13,3 0 2-13,1-1-1 14,2-1 3-14,6 0-6 11,3 3 2-11,4 3 1 14,3 0 0-14,-7 2-2 14,-5-4-2-7,0-4 8-7,-2 0-8 14,3 0 8-14,3-4-8 0,8-4 4 12,4 2 0-12,5 2 2 14,3-1-2-14,8 4-2 14,5 1 1-14,4 0-1 13,-2 13 4-13,-2 10-5 14,0-5 0-9,5-2 2-5,5-2-3 14,9-2 3-14,8-3-2 14,4-4 3-14,15-1-4 13,10-4 9-13,5 0-3 14,11 0 4-14,9 0-5 13,13 0 1-13,7-4 6 14,5-1-6-8,0 3-2-6,0-1-1 13,0-1-6-13,11-1 1 14,20 0 6-14,11 1-4 14,5 2 8-14,7 0-8 13,2 2 4-13,6 0 0 0,5 0 0 13,4 0 0 1,8 10-1-14,0 2 4 5,8-4-6-5,5 1 9 14,-3-6-12-14,2 1 7 13,1 0-3-13,3-2 2 14,15 2 0-14,6-1 0 13,7-2 0-13,1 3 0 14,3-2 0-14,4 0 1 14,4-2 2-9,0 3-6-5,0 4 4 14,-2 0-2-14,1 0 1 13,-5-2 0-13,-2-2-3 14,0-3 9-14,5 0-9 14,4 0 9-14,5 0-11 13,-4 0 7-13,6-3-4 14,-5-11 2-9,0-1 0-5,-6 3-2 14,-12 2 6-14,-8 3-6 0,-10 2 4 13,-13 1-4-13,-8 1 7 13,-12 3-6-13,-13 0 1 14,-5 0 0-14,-9 0-2 14,-11 0 4-14,-10 0-8 13,-8 0 12-7,-6 0-12-6,-7 0 3 13,0 0 1-13,0 5-10 14,-10 2 3-14,-19 0 9 14,-10 1 5-14,-15 0-5 13,0 1 0-13,-8 3 1 14,-7-5 2-14,-6 0-5 14,-8-4 4-9,-6-1-2-5,-5-2 0 14,-4 0 0-14,-5 0 0 13,-3 0 3-13,-6 0-1 14,-4 0-1-14,2 0 5 14,-3-5-2-14,0 2-4 13,-1 1 2-13,0-2-1 14,6 1-1-9,1 3 0-5,-5 0-1 14,-4 0 1-14,-7 0-4 14,-1 0 8-14,-1 0-7 0,0 0 4 12,4-2-2-12,3-5 1 14,4 2-1-14,4-2-2 13,3-1 3-13,1 0 3 14,8-1-1-8,5 0-1-6,13-1 5 13,2 3-6-13,1 4 1 14,-2 1-2-14,4 2 1 13,0-2 0-13,8-2 0 14,5 2 0-14,5-2-5 14,8 0 10-14,5 0-10 13,6-3 3-7,7 4 2-6,6-1-1 14,6-3 1-14,10 7 0 13,4-3 0-13,7 1-3 14,2 2 5-14,0-2-6 13,0 2 4-13,0-2-2 0,5-1-3 13,8 3 5 2,9 0 0-10,3 0 0-5,-1 0 0 0,5 0 2 13,0 0-3 1,2 0 5-14,0 5-7 0,0 2 6 13,5 4-5-13,3-1 2 14,3-2 0-14,5 0 0 13,3 1 0-13,6-2-2 14,4 0 6-9,5-2-7-5,-1 2 7 14,4-4-8-14,-1 1 2 14,6 0-3-14,10-2 0 13,6-2 1-13,9 0 1 14,5 0 3-14,1 0-2 14,4 0 4-14,5 0-4 13,5-10 4-7,5 0-4-6,-3 5 3 13,-4 3-1-13,-2 2 0 14,-3 0 1-14,-8 0-4 14,-7 9 6-14,-3 1-3 13,-4 0 4-13,3-2-7 0,1 1 5 13,3 0-2-13,-2-1 1 20,-3-2-1-20,-2-3 0 0,-2-3 2 13,-4 0-1-13,-3 0 1 13,-6 0-2-13,-12 0 3 14,-6 0-4-14,-12 0 1 14,-11 3 0-14,-6 1 0 13,-8-2 0-13,-9 0-2 14,-1-2 5-9,-6 2 1-5,-3-2-1 14,0 0 0-14,0 0-3 14,2 2 0-14,3 3-6 13,-3 2-1-13,2 5 3 14,-2 0-20-14</inkml:trace>
    </iact:actionData>
  </iact:action>
  <iact:action type="add" startTime="109399">
    <iact:property name="dataType"/>
    <iact:actionData xml:id="d13">
      <inkml:trace xmlns:inkml="http://www.w3.org/2003/InkML" xml:id="stk13" contextRef="#ctx0" brushRef="#br0">10809 10488 0 0,'78'2'0'1,"2"3"0"13,0-5 0-13,1 0 3 14,-2 0 0-14,4 0-2 13,0 0 1-13,11 0 2 14,1 0-1-14,5 0 1 14,6-5-2-9,4-2 5-5,6 0-7 14,7 0 1-14,0-3 5 13,-3 4-5-13,-4-3 6 14,-4 4-3-14,1-2-4 14,1 2 0-14,-7-1 3 13,2 0-3-13,0-2 1 0,5-2 1 13,5-1 1-7,0-1-3-6,2 3 6 13,1-3-3-13,6 4-3 14,1 0 2 0,-2-1 1-14,-2 4 0 14,-3-4-3-14,-6 6 2 0,-4-1 2 13,-6-1-2-13,-4 4-3 13,-5 1 6-7,6 0-6-6,2 0 1 13,3 0 0-13,2-2 0 14,-1 0 1-14,0-1-6 14,1 2 10-14,5-3-8 13,-3 0 10-13,-5 1-10 14,-2 0 4-14,-3 1-1 14,-1 2 0-9,-1 0 0-5,0 0 0 0,-3 0 2 13,-2 0-4 1,7 0 4-14,1 0-4 14,2 2 4-14,-1 1-4 14,-1 0 1-14,-3 1 1 13,3-2 0-13,4 1 1 0,-3 4-7 13,2-1 12-8,-8 3-7-5,-1 0 3 14,-3 1-4-14,-1-2 3 14,0 0-1 0,-5-2 0-14,-3 0 0 14,0-2-2-14,2-2 5 0,0 1-2 12,4-3-1-12,-1 0 3 14,-1 0 0-8,-3 0-3-6,1 2 3 13,0-2-3-13,4 0 0 14,1 0 1-14,-3 0-2 14,-2 0 4-14,-2 0-3 13,-5 0 6-13,0 0-8 14,1-2 3-14,-4-3-1 13,2 5 1-7,-4 0-1-6,-3 0 0 0,1 0 0 13,-1 0 0-13,1 0 0 13,0 5 1-13,6-3 2 14,-1 1-6 0,0-3 5-14,2 0-2 14,-2 0 0-14,2 0 0 0,3 0-4 13,-3-3 9-8,0 1-8-5,-9 2 8 14,-4-3-8-14,-7 3 4 13,-6-2-2-13,-7 2 1 14,-5-2 0-14,-6 2-2 14,-3-2 5-14,-6-1-4 13,-4 0 3-13,-5 1-2 14,-7-2 5-9,-5 2-5-5,-4 0 1 14,0 2 1-14,-2 0 1 14,0 0-2-14,0 0 6 13,0 0-7-13,0 0 12 0,-10-2-10 13,-11 0-1-13,-10-2 5 14,-9 0-6 0,-11 4 0-8,-10 0 2-6,-5 0-5 0,-5 0 7 12,-8 0-4-12,-2 0 0 14,-7 0 3-14,-1 0 1 14,2 2-7-14,-6 4 3 13,-3 2 0 2,-9-2 0-15,-4 0 2 0,-3 3-9 13,0-4 15-8,2 1-11-5,-4-3 8 14,-9 0-10-14,-7-3 5 13,-3 0-1-13,-5 0 1 14,-3 0 0-14,-2 0-1 14,6 0 5-14,-2 0-6 13,-4 0 5-13,5 0-6 14,-5 0 1-9,-2 2 1-5,-4 4-3 14,-7-2 2-14,-9 2-2 14,-2-2-3-14,-2-4 5 0,3 2 3 12,4-2-8-12,2 0 8 14,8 0-8-14,5 0 7 13,4 0 0 2,3 0 0-15,-3 0-2 5,0 0 2-5,0 0-3 13,8 0 2-13,1 0 2 14,9 0 1-14,7 0 1 14,7-4-5-14,5-4 2 13,0 0 0-13,6 1 0 14,1 0 2-14,8 0-9 13,9 4 14-7,-3 1-10-6,0 2 3 14,-2 0 0-14,-2 0-2 13,2 0 2-13,5 0-1 14,3 0 1-14,11 0-1 13,5 0 3-13,10 0 1 14,5 0-1-14,13-7 0 14,4 0 0-14,6-3 5 4,8 0-5 11,3 2 2-15,7 2-4 0,3 1 3 12,4 2-6-12,0 3 10 14,0 0-14-14,0 0 3 14,6 0-2-14,17 0 1 13,8 0 5 2,7 0 0-15,5 0 2 4,5 0-4-4,6 0 7 14,6 0-5-14,7-4 3 14,7 2-3-14,3-4 3 13,10 0-5-13,5 0 3 14,3-2-1-14,9 2 0 14,0-4 0-14,12 0-2 13,7 0 6-7,10 0-4-6,10-1 4 13,6 1-8-13,9 1 4 14,8-1 0-14,-2 2 0 14,2-1 0-14,-6 4-2 13,-4 0 4-13,2 1-3 0,2 4 3 13,6 0-3-13,1 0 4 14,5 0-6-9,2 0 3-5,2 2 0 14,-3 7 0-14,-7-1 0 13,-15 0-6-13,-7-1 12 14,-5 2-9-14,-2-2 9 14,-6 2-10-14,-4-1 4 13,-11-2 0-13,-10-1-1 14,-7 2 1-9,-8-5-1-5,-11-2 3 14,-13 0-3-14,-14 0 4 14,-15 0-3-14,-13 0 3 13,-9 0-3-13,-10 0 0 14,-3 0 6-14,-3 0-1 13,0 0-3-13,0 0 10 14,0 0-12-8,0 0 13-6,0 0-9 13,-5 0-5-13,-3 0 4 14,-8 0-6-14,0 0 0 13,-2 0 3-13,-4 0 0 0,4 0-1 13,0-2-5-13,1-1 12 14,3 3-12-14,-1 0 3 13,1-1 1-7,1 1-11-6,-1 0-11 14,-1 0-15-14,-5 0-49 13</inkml:trace>
    </iact:actionData>
  </iact:action>
  <iact:action type="add" startTime="113060">
    <iact:property name="dataType"/>
    <iact:actionData xml:id="d14">
      <inkml:trace xmlns:inkml="http://www.w3.org/2003/InkML" xml:id="stk14" contextRef="#ctx0" brushRef="#br0">7804 11323 3 0,'0'0'2'1,"0"0"-2"13,0 0-2-13,0 0-1 14</inkml:trace>
    </iact:actionData>
  </iact:action>
  <iact:action type="add" startTime="113128">
    <iact:property name="dataType"/>
    <iact:actionData xml:id="d15">
      <inkml:trace xmlns:inkml="http://www.w3.org/2003/InkML" xml:id="stk15" contextRef="#ctx0" brushRef="#br0">7804 11323 5 0,'191'9'0'1,"-131"-9"2"13,3 0 0-13,4 0-1 14,0 0-1-14,6 0 3 13,6 1-4-13,5 1 3 14,10 0 0-8,4-2 1-6,4 2-6 13,3-2 3-13,0 0 0 14,2 0 0-14,0 0 0 13,-4 0-2-13,-1 0 5 14,0 0-3-14,6 0 3 0,6 0-5 13,2 0 3 1,1 0-1-8,1-4 0-6,3 1 0 0,3-4-1 12,4 1 2 3,-3 1 4-15,-5-2-4 0,-1 1 11 13,-7 2-12-13,-4-1 6 13,-8-2-5-13,-2 3 2 14,-2 0-3-14,5 0 1 14,-1 4-2-9,-3-1 5-5,2 1-6 14,-5 0 7-14,-3 0-10 13,1 0 5-13,-5 0-1 14,-1 0 1-14,-8 0 0 14,-7 0-1-14,-9 0 2 13,-8 0-2-13,-9 0 3 14,-7-3-1-9,-11 1 5-5,-8 0-11 14,-5 2 8-14,-10 0-3 14,-1 0 0-14,-3 0 0 13,0 0-3-13,0 0 6 14,-3 0 0-14,-15 0 0 0,-11 0-3 13,-8 0 6-13,-8 0-5 20,-4 0-1-20,-7 0 1 0,-2 0-1 12,-6 0 0-12,-3 0 6 14,-2 0-4-14,-3 0 7 14,-1 0-5-14,-3 0 1 13,3 0-5-13,-10 0 5 14,1 0-3-14,-5-4-1 13,-2 0-2-7,4 0 4-6,0-2-7 14,0 2 11-14,-6 0-14 13,-5 0 9-13,-8 2-2 14,-8 2 0-14,-4 0-2 14,-7 0 2-14,-4 0-1 13,0 0-4-13,0 0 10 14,1 0-10-9,-2 6 5-5,1-5-5 14,2-1 5-14,7 0 0 14,9 0-2-14,4 0 4 13,3 0-4-13,-4 0 4 0,4 0-5 13,0 0 6-13,5 0-5 13,8 0 2-13,5 0 0 21,8 0-1-21,3 0 0 13,6 0-1-13,4 0 4 14,6 0-1-14,3 0 0 0,0 0 0 12,7 0 4-12,1 0-9 14,1 0 4-14,5 0 0 14,0 0-2-14,5 0 4 20,5 3-5-20,10-3 6 0,5 3-3 13,8-3 3-13,2 0-6 13,5 0 0-13,0 0-2 14,0 0-9-14,2 0-1 13,14 0 6-13,13 0 9 14,9 0 2-14,8 0-2 0,8 0 5 19,4 0 1-19,2 0-10 14,3 0 6-14,9 0-4 13,3 0 2-13,10 0 0 14,4 0-2-14,5 0 6 0,-1 1-6 13,3 7 6-13,0 2-8 13,7-2 1-13,1 3 2 20,4-3-2-20,0 0 3 14,4 2 0-14,4-2 2 0,9-3-1 13,4 2-1-13,-2-4 0 13,5 1 3-13,-1-2-5 14,2-2 3-14,-2 0-1 14,-9 0 0-14,-11 0 2 20,-8 0-3-20,-9 0 4 0,-17-2 7 12,-9-3-10-12,-13-4 12 14,-15 5-7-14,-11-1 4 14,-9 2 1-14,-13 3 2 13,-7-1 3-13,0 1-5 14,0 0 13-14,0 0-12 0,0 0 4 19,-3 0-13-19,-1 0-4 0,2 0-9 13,-5 0 5-13,1 0-1 13,-1 0 4-13,-2 0 0 14,0 0 6-14,5 0 1 14,-1 0-2-14,1-3 3 13,1-3-4-13,1 1 0 14,0-2-1-9,2 2 0-5,0 0 0 14,0 1 0-14,0 1 3 14,0 3-3-14,0 0 0 13,0 0-2-13,0 0 2 14,0 0-8-14,0 0-5 13,0 0-7-13,0 0-20 14,0 0 22-8,16 1-31-6</inkml:trace>
    </iact:actionData>
  </iact:action>
  <iact:action type="add" startTime="115465">
    <iact:property name="dataType"/>
    <iact:actionData xml:id="d16">
      <inkml:trace xmlns:inkml="http://www.w3.org/2003/InkML" xml:id="stk16" contextRef="#ctx0" brushRef="#br0">15510 11379 16 0,'-2'0'23'1,"2"0"-1"13,0 0-12-13,0 0 4 14,0 0-13-9,0 0 3-5,0 0-1 14,0 0-6-14,6 0 2 14,19 0 1-14,8 0 3 13,9 0-3-13,3 0 0 14,2 0 1-14,4 0-4 14,3 0 6-14,2 0-6 13,4 4 6-7,3 3-6-6,1-4 6 13,9 2-6-13,6-3 2 14,6-2 1-14,6 0-1 14,0 0 6-14,3 0-8 13,2 0 8-13,1 0-6 14,11 0 1-14,-2 1 0 14,6 3-1-9,4 5 1-5,2-1 0 14,9 0 0-14,5-2 0 13,4 0 1-13,-5-2-1 14,5 0 5-14,-4 0-10 14,-3-2 7-14,-2 2-3 13,-5 1 1-13,5 2 0 14,5-3-2-14,0 2 8 4,6 2-9-4,0-4 8 14,3 2-10-14,1 0 8 14,1-1-6-14,-7 2 3 13,-2 1 0 2,-8 0 0-15,-1-2 3 14,-4 0-6-14,-1 3 6 0,10-4-3 12,-1-3 5-6,0 0-8-6,-2-2 4 13,-2 0-2-13,-3 0 1 14,1 0-1-14,-5 0-3 14,-2 0 8-14,-2 0-5 13,-4 0 6-13,-8 2-9 14,-9-2 5-14,-3 0-1 13,-8 0 0-7,0 0 1-6,-1 0-1 14,-3 0 2-14,-9-6-4 13,-7-2 5-13,-10-1-4 0,-6 2 4 13,-8 1-5-13,-9-1 2 13,-7 4 0 2,-5 0 0-15,-9-3 1 0,-4 5-3 13,-4-1 5-8,0 2 7-5,0 0-8 14,0-4 4-14,0-3-5 14,-18-2-2-14,-3-3-3 13,-10 0 4-13,-6 2-1 14,-5-2 5 0,-4 0-3-14,-6 0 1 0,-4-1-2 13,-2 1 1-7,-6 0-1-6,1 0 0 13,-1 1 0-13,-5-1 0 14,-3 3-1-14,-11 2-2 13,-5 0 6-13,-11 5-10 14,-5 0 11-14,-8 2-8 14,-2 0 2-14,-6-1 2 13,-9 1-1-7,0 0 1-6,-2 0 0 0,-6 0-4 12,-1 0 4-12,0 0 0 14,2 5 0-14,0 4 5 14,0-4-10-14,-5 0 3 13,-4-1-1-13,-4-3 3 14,-3 6 0 1,1-1-3-15,1 2 7 4,1 2-7-4,-5 2 8 14,5 2-10-14,-3 0 4 13,-2 2-2-13,3-2 3 14,-7 2-3-14,-7-4 0 14,0-3 6-14,0-2-6 13,5-2 6-13,3 2-3 14,3-5 5-9,8 0-7-5,3 0 4 14,9-1-4-14,2 2 2 14,-1-3 0-14,-1 0-1 13,-2 0 5-13,4 0-7 0,5 0 8 13,7-6-8-13,7-5 3 13,5-4 0 2,13 1 0-9,5-3 0-6,10 3 0 0,7 0 3 12,6 1-5-12,11-1 6 14,13-1-7-14,10 3 4 14,11 4-2-14,8 1-6 13,6 0 4-13,6 2-1 14,2-2-15-14,0 5 10 13,12-3-13-7,18-2 21-6,12 1-2 14,11 1 1-14,10-1 4 13,11 2-1-13,3-3-1 14,10 3 2-14,11 2-6 13,14 0 10-13,10 2-6 14,13-1 0-14,0 1 2 14,8-3 0-9,2 1-4-5,-1 2 2 14,4-2 0-14,8 0-1 13,5 2 1-13,8-2-1 0,11 2 6 13,5 0-9-13,10 0 9 14,3 0-10-14,-2 0 8 13,-6 0-6-13,-5 0 4 14,-1 0-1-9,1 0 0-5,7 0 3 14,2-4-2-14,2 0-1 14,-1-1 8-14,-4-2-5 13,-8 3 3-13,-9-2-6 14,-3 2 5-14,-1 0-5 14,-3 2 3-14,4-2-6 13,-1 1 8-7,-5 3-2-6,-5-5-1 13,-5 5-4-13,-18-2-2 14,-5 2 3-14,-19-2 0 14,-15-1 1-14,-11 0 0 13,-12 1 0-13,-7 2 0 0,-7 0 1 13,-6 0 1 2,-6 0 2-10,-8 0-8-5,-10 0 7 0,-10 6-3 13,-4 0 0-13,-9-1-2 13,2-2-2-13,-8 1 8 14,0-4-5-14,-2 2 6 14,0-2-5-14,0 0 1 13,0 0 5-13,0 0 2 14,0 0 4-9,0 0 5-5,0 0-14 14,0 0 14-14,0 0-11 14,0 0 2-14,0 0-2 13,0 0-8-13,0 0 4 14,0 0-2-14,0 0 0 13,0 0 0-13,0 0-3 14,0 0 7-8,0 0 1-6,0 0 1 13,0 0-5-13,0 0 0 14,0 0 3-14,0 0-4 13,0 0 1-13,0 0-3 14,0 0 4-14,0 0-2 14,0 0 0-14,0 0 0 0,0 0 4 19,0 0-7-19,0 0 3 0,0 0 0 13,0 0 0-13,0 0 0 13,0 0-4-13,0 0 9 14,0 0-9-14,0 0 10 13,0 0-10-13,0 0 5 14,0 0-1-14,0 0 0 14,0 0 0-9,0 0 0-5,0 0-2 14,0 0-2-14,0 0-2 13,0 0 4-13,-10 0-26 14,-2 0-23-14,-9 0-41 14</inkml:trace>
    </iact:actionData>
  </iact:action>
  <iact:action type="add" startTime="118645">
    <iact:property name="dataType"/>
    <iact:actionData xml:id="d17">
      <inkml:trace xmlns:inkml="http://www.w3.org/2003/InkML" xml:id="stk17" contextRef="#ctx0" brushRef="#br0">12771 10367 18 0,'0'2'12'15,"0"1"12"-14,0-3-14 0,0 0 13 13,0 0-11-13,0 0-10 13,-5 0-2-13,-2 0-1 14,-4 0 0-8,-2 0 2-6,-3 0 0 13,-6-5 0-13,-3-2 3 14,-6 7-2-14,-3-5 1 14,-1 3-3-14,-3 0 0 13,0 0 0-13,0 0 1 14,-2-2-1-14,0 0 5 13,-5 2-5-7,-1 0 6-6,-8 0-12 14,-2 0 7-14,-2-3-1 13,-4 4 0-13,4-3 1 14,-2-1-1-14,-3 3 1 13,-1-5 0-13,-5 2 2 14,-3 0-3-14,-3-1 2 14,-4 0-4-9,4 2 2-5,2-2 0 14,-1-1 0-14,0 4 0 14,-2-4-5-14,-1 3 10 13,-10-1-8-13,-5-1 8 14,-1-1-10-14,-1 2 7 0,0-4-2 12,-2 2 0-12,-2-1 1 21,2-1-2-21,1 4 2 13,3-6-4-13,5 2 9 0,-2 0-12 13,-2-3 8-13,-1 2-4 14,1 3 4-14,6-6-2 13,4 4 0-13,4 0 1 14,1 1-6-14,0 1 10 13,-2 0-6-7,-2 3 3-6,0 2-4 14,1 0 0-14,2 2-5 13,-2 0 6-13,4 0 0 14,-1 0 0-14,0 4 2 13,4 2-1-13,4 0 5 14,1 0-8-14,7-1 6 14,2 2-6-9,2 0 6-5,5-4-6 14,2 1 3-14,1-4 0 13,2 0-1-13,4 0 5 0,1 0-4 13,6 0 4-13,2 0-8 14,4 0 5-14,2 0-1 13,2-2 0-13,3-1 0 20,2-1-1-20,2 1 4 14,5 1 1-14,1 2-2 14,1 0-4-14,1 0 1 0,-2 0 1 12,-1 0-5-12,-1 10 0 14,3 4 3-14,-2 3-4 14,4-4 3-14,2 6 6 13,-2-6-8-7,1 5 7-6,0 1-4 13,2-1 1-13,-3 1 1 14,5 2 0-14,-4 1 0 14,4 2-3-14,0 4 6 13,0 0-9-13,-3 4 12 0,3 0-10 13,-4 1 8-13,2 1-7 20,-1-5 3-20,1 3 0 14,-4-1 0-14,4-2 0 13,-3 0-2-13,3-3 4 0,-1 0 1 13,0-1 0-13,-2 0-6 14,3-1 3-14,1-4 0 13,1 1 0-13,-1-4 0 20,5 1 0-20,0 0 1 0,0-1-7 13,0-4 11 2,0 4-10-15,0-3 3 0,5 4 2 12,6 0-4-12,2-3 4 14,1 4 0-14,1-1 0 13,3-2-3-13,-1 2 6 14,2-4-2-8,-1 2 3-6,-1-2-8 13,1-2 9-13,0 2-5 14,0-4 2-14,0 3-2 13,1-6 0-13,6 3 4 14,0-2 0-14,4 0-2 14,6 0-1-14,5 0 3 0,10 1-3 19,5-4 0-19,6 2 0 14,3-2-1-14,3-1 0 13,2 2-5-13,3 1 13 0,1-2-13 13,3-1 11-13,4 2-12 13,2 0 7-13,3-2-1 14,0 0 0-14,1-1 0 20,4 2-1-20,-3-1 3 14,2 2-2-14,2 1 6 0,1-3-9 13,-1 3 5-13,0 1-3 13,5 1 2-13,7-4-1 14,4 2 0-14,2-3 0 13,0-1-5-13,1 0 11 14,4-2-9-9,6 2 7-5,5-3-7 14,-3 0 4-14,-1 1-1 14,-3 2 0-14,-2 1-2 13,-5-2-1-13,-2-1 6 14,-2-1-2-14,-2 0 5 0,2 0-9 13,2 0 7-13,-2 0-8 13,-2 0 4-7,-5 0 0 8,1 0-1-14,-3 0 2 14,-2 0-8-14,-5 0 14 0,-8 4-14 13,-8 1 13-13,-6-3-12 13,-3 0 9-13,-6-2-6 14,-3 1 3-14,-3 2 0 14,-3-1-2-9,-1-2 7 10,-4 2-8-15,-6-2 9 0,-4 0-12 12,-5 0 9-12,-5 0-6 14,-1 0 3-14,-7 0 0 14,-3 0 0-14,-1 0 3 13,-3 0-9-13,3 0 12 0,-1 0-11 19,-2 0 7-19,-2 0-4 0,-5 0 2 13,-1 0 0-13,-3 0 1 14,0 0 0-14,2 0 10 13,0-14-11-13,0-4 3 14,0-3 2-14,-2-1-6 13,0 1 1-13,0-2 0 14,0-1 1-8,0 0-1-6,0-2 0 13,2 1 0 2,6-2-3-15,-2-1 6 0,5-2-8 13,-2-3 9-13,0 4-8 13,0-3 4-13,-5 0-1 14,3 0 0-14,-5 2 1 13,-2-2-2-7,0 3 5-6,0 0-5 14,0 3 9-14,0 5-14 13,-9-4 8-13,-1 4-3 14,-2-4-1-14,-1 6 3 13,-3-1 0-13,1 0-10 14,-4 4 8-14,-4-2-2 14,-6 6-1-9,-3-1 1-5,-4 5 3 14,1 1-2-14,-7-1 3 0,-4 3 0 12,-2 0 0-12,-4 1-2 14,-1 0 6-14,-5-3-6 14,0 3 9-14,-3-2-12 13,-1 0 6-13,-2 0-1 14,-3 3 4-9,-4-4-4-5,-5 3 1 14,0-2 1 1,0 1 3-15,1 0-4 0,1-2 5 12,0 2-2-12,3-2-4 14,-7 0 1-14,3-3-1 14,-4 2 0-14,1-1 1 13,7-3-4-7,4 1 7-6,3-1-2 13,-1 0 1-13,-3-2 1 14,-3 2-2-14,0-2-1 14,-3 4 0-14,-1 0 1 13,-1 1-2-13,-2 2 1 14,0-1-6-14,0-2 10 0,-2 2-5 12,1 0 2-6,0 0-4-6,-2 1 2 14,3 0 0-14,0 0 0 13,0 2 0 2,2 1-3-15,-4 0 6 14,-3-3-6-14,6 4 8 0,0-1-10 12,6-1 8-12,0 5-6 14,-3 0 2-9,-3 0 0-5,-6 0-1 14,0 0 2-14,-2 0-4 14,4 0 10-14,-2 0-10 13,2 0 9-13,2 0-8 14,-2 0 5-14,4 0-2 13,2 0 0-13,4 0 0 14,5 0-2-8,2 0 5-6,2 3-3 13,2-1 4-13,-3-2-8 14,3 2 5-14,-2-2-2 13,2 2 1-13,2-2 0 14,3 1-1-14,1-1 1 14,2 0-5-14,4 0 10 0,-6 2-7 12,1 3 5-6,-6 1-6-6,1 2 3 14,0 3 0-14,0 2 0 13,3 1 0-13,4-2-5 14,4 4 10-14,5-2-10 13,2 3 10-13,6-2-10 14,2 2 5-14,11-8-1 14,3-1 2-9,5-2-1-5,3-4 0 14,3 2 2-14,5 0-4 13,0 0 7-13,0 2-10 14,0 4 4-14,-2 4-4 0,4 4-1 13,-3 1 4 1,3 2 2-14,0 4-3 14,0-1-1-9,0 1 8-5,5 3-4 14,3-1 4-14,1 1-8 0,3 2 5 13,-1-2-1 1,0 2 0-14,0 2 0 14,2-1 0-14,1 4 3 14,-1-1-6-14,1 2 7 0,-1-2-4 12,3 1 1-6,1-1-2-6,1-3-4 13,5 3 4-13,-4-2 0 14,4 0-1-14,2-6-1 14,-4-3 6-14,4 0-5 13,-3-2 7-13,3-1-7 14,2 0 5-14,0-2-3 13,2 0 0-7,2 1 3-6,-2-2-3 14,-1 1 1-14,3 0-4 13,1 0 6-13,4 0-2 14,-1-1 5-14,3 1-7 0,2-1 2 12,5-3-1 3,7-2 0-15,-2-3 0 14,13-4-5-14,4 4 12 4,4-3-8-4,7-2 5 14,0 2-8-14,5-2 7 14,4-1-3-14,9 2 0 13,-3-1 0-13,5-1 0 14,0 4 0 0,-1-1-3-14,3 1 6 0,0-4-3 13,0 1 1-7,1 0-2-6,-6-1 2 13,3 0-1-13,2 1 0 14,8-2 0-14,8 1-4 13,2-3 9-13,5 0-6 14,3 0 5-14,6 0-8 14,2 0 5-14,-1 0-1 13,-4-3 0-7,-2-3 0-6,-4-2-2 13,-3 0 4-13,-8-2-4 14,0-1 4-14,-4-1-2 0,4 1 5 13,4-1-9-13,0 0 6 13,-7 1-3-13,1-1 1 14,-6 5 0-14,-3-6-3 14,1 2 7-9,-4-1-6-5,-7-3 8 14,-6 4-12-14,-6-1 8 13,-6 0-2-13,-4 1 0 14,-5 2 0-14,-6 1 0 14,-6-2 0-14,-5 3-2 13,-7 2 6-13,-5-4-7 14,-3 4 8-9,-6-2-9-5,-3 1 6 14,-4 2-4-14,0 0 2 14,-6 2 0-14,-6-2-3 13,-1 3 8-13,-3-2-5 14,-3-1 6-14,0 0-10 14,0 0 8-14,0-2-7 13,0-1 3-13,0-2-1 5,0-1 1-5,-5 0 0 13,-6 0-5-13,0 0 10 14,-2-2-5-14,1-5 2 14,1 3-4-14,1-5 3 13,0 0-1-13,-1-1 0 14,5-3 1-14,-2 0-3 13,2 2 7-7,-1-4-9-6,1 1 9 14,-4 1-9-14,2-2 6 13,-3 2-4-13,-3-2 4 14,1 1-2-14,-3 1 0 13,-1-1 1-13,-4-1-4 14,-1 1 7-14,0-2-6 14,-1 4 5-9,-1-2-5-5,-3 4 2 14,0 2-1-14,1 0 1 13,-6 4-6-13,-1-1 2 14,-3 6-2-14,-4 0 6 0,-3 4-14 13,-1-1 12 1,-3 3-12-14,-4-1 13 0,2 3 1 13,1-5-1-8,-4-1 1-5,3 2 0 14,-5-4 4-14,3 1-2 14,0-2 8-14,-1 2-9 13,6 0 12-13,-6 0-11 14,4 5 4-14,-6-2-2 14,2 3-4-14,-1 0 0 13,-2 0 4-7,-3 0-6-6,0 1 8 13,0-2-12-13,0-1 8 14,4 0-4-14,-2 0 3 14,5-2-1-14,-2 2 0 13,-5 0 1-13,-3 2-2 14,-3 2 4-14,-3-3-5 14,-3-2 6-9,-1-1-5-5,0-2 2 14,-1 0 0-14,1-4-1 0,1 0 0 12,-5 0-2 3,2 2 6-15,-3 0-7 14,3 2 8-14,-3 2-10 0,2-1 5 12,0 7 0-12,-3-5-4 14,-6-2 2-9,0 4 2-5,1-3-7 14,2 2 6-14,7-3 2 14,-1-2-6-14,0 1 9 13,-4-1-7-13,-2 0 3 14,0-2 0-14,-1 4-2 13,2 1 4-13,-2 0-5 14,4 4 6-8,-2 2-7-6,3 0 7 13,5 0-6-13,-2 0-1 14,1 0 0-14,3 0-3 13,2 0 1-13,3 2 6 14,3 4-3-14,1 2 2 14,0 4 2-14,2-2-1 0,0 4 3 12,2 0-6-6,4 2 3-6,6 1 0 13,6-4 0-13,4 1 0 14,5-4-4-14,2 2 8 14,2-3-5-14,3-2 8 13,2 0-12-13,1 4 6 14,6-1-2-14,1 1 1 14,8-2 0-9,-3-1 0-5,5-2 1 14,-1 0 0-14,5-1 2 13,0-4-2-13,0 3 4 14,0-2-9-14,0 3 4 14,0-3-1-14,0 3 0 13,0 3-9-13,-3 3 10 14,-1 1 0-9,0 1-2-5,-1-1 8 14,1 4-10-14,-2 2 5 14,-2 3-2-14,-1 3 1 13,1 1 0-13,-1 4 0 14,-3 0 1-14,2 4-4 14,1-1 6-14,-1 4-6 0,4-2 4 12,0 5-3-6,-1-2-1-6,2-1 3 13,0 2-2-13,3-3 2 14,0 1-5-14,2 0 10 14,0-4-10-14,0-2 9 13,0-2-8-13,4-2 3 14,10 0-4-14,1 0 5 13,4-3-2-7,3-3 1-6,0-2-5 14,7-5 2-14,2-1 8 13,0-4-9-13,10 1 12 14,3-5-8-14,6-2 2 14,5-2 0-14,6 0-1 13,5 0 0-13,5 0-2 14,6-2 7-9,0-5-5-5,1 0 4 14,0 0-8-14,9 4 5 14,7-4-1-14,7 2 0 0,3-1 0 12,0-1 0-12,-3 2 1 14,-1-1-1-14,0 2 0 13,-1 4 2-13,1 0 1 14,-2 0-4-8,-2 0 2-6,1 0-1 13,11 0 0-13,4 0 0 14,1 0-3-14,1 0 8 13,2 0-8-13,4 4 7 14,3-3-7-14,4 2 3 14,-5-1 0-14,-4-1 0 13,-6 2-1-7,-5 1 1-6,-4-3 0 14,-8 3 0-14,-3-1 1 13,-1 0 0-13,1 1 3 14,6 1-6-14,-3-3 2 13,-1 1 0-13,-3 0 0 0,-2-1 2 13,3 0-7 2,1-1 10-10,1-1-8-5,3 0 7 0,-6 0-8 13,-2 0 5-13,0 0-1 13,-5-9 0-13,-1-4 0 14,-2 3-1-14,-8-1 2 14,-4 3 2-14,-9-3-2 13,-4 4 0-13,-5-2 3 14,-7 1-5-9,-1 0 1-5,-7 2 0 14,-3 1 0-14,-4-2 1 14,-2 3-4-14,-2 3 8 13,-4-4-7-13,0 5 8 14,-5-4-12-14,-3 2 6 14,0 1-1-14,-2-4-1 13,-4 3 2-7,-1-2 0-6,2-2 3 13,-4 0-1-13,1 0-2 14,-3-2 7-14,-2 2-3 0,2-2-1 13,0 1-3-13,0-4 2 13,-2-1-2-13,0-2 0 14,0-2-5-14,0 0 10 20,0-4-5-20,-2-2 2 0,-11 0-2 13,1-2 2-13,-5-1-2 13,1 1 1-13,-4-1-1 14,-4 0 0-14,-1-1 0 14,-2 0-3-14,0 0 6 13,-2-3-6-13,0 2 5 14,-4 1-4-9,0 0 2-5,4 1 0 14,-3 0-2-14,3-1 3 14,0-1-4-14,-2 1 6 13,-2 1-6-13,0 1 8 14,-1 1-10-14,-4 5 3 13,-2 2-2-13,-2 1 4 14,-3-2 0-8,-2 2 0-6,-2 4-2 13,1 1 2-13,-6 2 0 14,0 0 0-14,-4 4 5 0,2-1-8 12,-4 0 6-12,0 3-3 14,-3-3 0-14,-1 3 1 14,1 2-5-14,1-5 9 13,4 3-7-7,-2 0 7-6,2 2-9 14,-5-3 6-14,-3 3-2 13,-3 0 3-13,-1 0-3 14,1 0 2-14,5 0-1 13,1 0 4-13,1 0-4 14,0 0-1-14,-5 0 5 14,-3 0-7-9,-1 5 2-5,0 2 0 14,-1-5 0-14,1-2 1 13,2 0-6-13,0 0 10 14,0 0 1-14,2 0-4 14,-2 0 0-14,4 0 0 13,2-2-4-13,1-3 2 0,2-2 0 19,2 2-1-19,1 1 4 14,-3 0-5-14,2 2 4 0,-3-2-2 13,-1 2 3-13,2-2-4 13,-5 0 1-13,2 1 0 14,1 2 0-14,3-3 0 14,2 2-6-14,-3 0 12 13,2-1-11-7,-4 3 10-6,-3 0-10 13,0 0 5-13,-4 0 0 14,2 0 0-14,1 0 0 14,3 0 0-14,1 0-6 13,0 0 4-13,-2 7 2 14,0-2 1-14,-3 2 3 13,0-1-8-7,3 0 5-6,1-2-1 14,3 0 0-14,0-2 0 13,4 1 0-13,-4 2 2 14,2-1-1-14,4 1 5 0,-4-2-12 13,5-1 5 1,4 2 1-14,2-1-2 0,7-3 2 19,7 3 0-19,1-3 3 14,5 0-2-14,7 0 0 0,3 0 1 13,3 0 2-13,3 0-6 13,0 0 4-13,4 0-2 14,3 0 0-14,1 0 0 13,3 0-2-13,0 0 4 14,0 0 0-8,0 0 3-6,0 0-5 13,0 0 0-13,0 0 0 14,0 0-2-14,0 0 1 13,0 0-1-13,0 0 0 14,0 0-2-14,0 0 8 14,0 0-8-14,0 0 2 0,0 0 1 19,0 0-1-19,0 0 2 14,0 0-2-14,0 0 2 0,0 0-1 12,0 0 5 3,0 0-2-15,0 0 2 0,0 0-8 12,0 0 5-12,0 0-1 14,0 0 1-14,0 0-1 14,0 0 0-9,0 0 4-5,0 0 0 14,0 0-3-14,0 0 5 13,0 0-4-13,0 0 0 14,0 0 0-14,0 0-4 14,0 0 2-14,0 0-4 13,0 0 1-13,0 0-1 14,0 0 1-9,0 0-3-5,0 0 5 14,0 0-5-14,0 0 6 14,0 0 0-14,0 0 0 13,0 0 0-13,0 0 3 0,0 0-7 13,0 0 8 2,0 0-8-15,0 0 4 0,0 0-1 19,0 0-10-19,0 0-26 13</inkml:trace>
    </iact:actionData>
  </iact:action>
  <iact:action type="add" startTime="127690">
    <iact:property name="dataType"/>
    <iact:actionData xml:id="d18">
      <inkml:trace xmlns:inkml="http://www.w3.org/2003/InkML" xml:id="stk18" contextRef="#ctx0" brushRef="#br0">17518 10285 0 0,'-15'0'10'15,"-7"0"-7"-14,-5 4 3 14,-2 0-3-14,-2 0 0 13,-3 1 2-7,1 2-10-6,-3 0 8 14,-2 0-3-14,-4 1 0 13,-5-2 0-13,-2 0-3 14,0-2 6-14,-5 0-1 13,1-2 1-13,0 0 0 14,1-2 0-14,4 0-4 0,2 0 2 19,0 0 1-19,-1 0-2 14,1 0 2-14,-8 0-4 14,-11 5 5-14,-9 7-8 0,-9 2 13 12,-3 1-13-12,1-5 7 14,3-3-2-14,-1-4 1 13,1-1 4-13,-5 2-5 14,-4-1 0-8,1-3 6-6,6 0-6 13,8 0 0-13,6 0 7 14,8 0-10-14,0 0 4 13,1 0-2-13,1 0 1 14,0 0 0-14,10-3-6 14,0-1 12-14,10-1-8 13,4 2 7-7,2-1-10-6,3 0 7 14,4 2-2-14,6 0 0 13,0 2 0-13,6 0-2 14,6 0 1-14,2 0 0 13,5 0 2-13,2 0-2 14,0 0-10-14,0 0 5 0,0 0 0 19,0 0 2-19,0 0 4 14,0 2 0-14,0 6 0 13,-4 2 2-13,-3 2 2 0,2 2 0 13,-4-4-8-13,1 2 7 14,1-4-3-14,0 1 1 13,0-2-1 2,3 0 0-15,0 4 3 4,-3 10-4-4,5 5 3 14,-5 1-4-14,4 1 3 14,1-5-2-14,-2-1 1 13,0 0 0-13,-1-1-2 14,-1 4 5-14,-4-1-6 14,0 0 7-14,-7 0-5 13,5 4 6-7,-5-2-9-6,7 2 5 13,-3 2-2-13,1 1 1 14,1-2 0-14,-1 2-1 14,6-4 1-14,2 2-4 13,4-3 8-13,0-1-8 14,0 4 10-14,0-3-6 14,8 2 0-9,8 0 0-5,3 0-1 0,4 4 1 13,6 2 7-13,0 1-7 13,5-2 8-13,-3 2-4 14,2-3-8-14,4-2 3 14,2 0 1-14,9-6 9 13,2-3-9-13,6-4 4 14,4 0-1-9,5-5 4-5,7 2-6 14,1-1 3-14,10-3-1 14,6-1-2-14,7-2 0 13,8-2-1-13,10 0 0 14,2 3 0-14,0-7-2 13,-1 6 6-13,-5-3-4 14,0-4 4-8,-6 2-7-6,0-2 6 13,-1 0-3-13,4 0 3 0,5 0-1 13,6 3-2-13,2-2 4 13,3 2-8-13,2-3 8 14,1 1-8-14,4 1 7 14,4-2-6-14,-3 0 4 13,-1 0-1-7,-1 0 0-6,-9 0 2 14,-7 0-7-14,-3 0 10 13,0 0-5-13,-2 0 4 14,6 0-8-14,0 0 4 13,0 0 0-13,3 0 0 14,4 0 0-14,1 0-2 14,1 0 1-9,-3 0 1-5,1 0 0 14,-3-7 0-14,-4-3 5 13,-7-1-7-13,-7 3 2 14,-4-2 0-14,-2 4 0 0,-1 2 1 13,-1 0-6 1,-3 3 11-14,-6 1-12 0,-6 0 11 19,1 0-10-19,3 0 1 14,5 0 2-14,3 0 1 0,1 0 0 13,-1 0-1-13,-4 0 4 13,-2-5-4-13,-6-1 4 14,-1 3-4-14,-7 0 6 14,-4 0-5-14,-7 3 2 13,-7 0-1-7,-7 0 0-6,1 6 0 13,-3 3-5-13,4 3 10 14,-2 0-9-14,-5-2 9 14,9-1-7-14,-6 0 2 13,-2-2 0-13,2 0 1 14,-6 0-1-14,-1-2 0 13,2-3 1-7,-2 0-3-6,1-2 5 14,2 0-5-14,-1 0 4 13,2 0-4-13,5 0 2 14,3 0 0-14,0 0 0 0,0 0 1 12,-3-4-6-12,-5 3 10 14,-6-3-6-14,0 1 6 14,-4-1-9-9,0-2 8-5,5 0-4 14,-3 1 1-14,0-6 0 13,4 2-1-13,-3-6 3 14,3-1 1-14,1-2-4 14,0 0 0-14,2-2 4 13,-1 0-7-13,3 0 3 14,3-2-2-9,-3 2 2-5,0-5-1 14,-4 4-4-14,-2-1 10 14,-5 0-9-14,-6 1 9 13,0 2-8-13,-1 1 3 14,-3-1 0-14,-4 3 1 14,1 5-1-14,-3-1 0 13,0 1 3-7,-1 5-4-6,-2-1 2 13,2 0-2-13,-3 3 0 0,-3 1 0 13,-2-3 1 2,-4 4 0-15,0-5 0 0,0 2-6 12,0-4 2-12,0-1 4 14,0 0 1-14,0 2 7 14,-2-1-13-9,-4 0 10-5,2-3-5 14,-6-2 2-14,3 0-1 13,1-4-1-13,-3 1 5 14,3-6 0-14,-2 1-4 14,0 0 1-14,1-4 5 13,3-1-7-13,-3-1 0 14,2 1 0-9,-1 0-1-5,-1 1 5 14,-1-2-1-14,-2 4 0 14,-1 1-1-14,-3-2 4 13,1 4-10-13,-3-4 5 14,1 3-2-14,-5-2 0 14,-2 0-1-14,-2 0 1 13,-3-3 2-7,0-1-6-6,-4 3 11 13,-1-4-12-13,-1 0 12 0,-2 4-8 13,-2-3 3-13,-3 0-1 14,-2 4 0-14,-1-1-3 13,-1 5 1-13,-3 1 4 14,1-1-2-14,-6 1 4 13,-2 4-8-7,2 1 3-6,-4 1-2 14,-2 4 0-14,0-1 2 13,-2 1 0-13,4 2 2 14,-2 0-3-14,0 2 6 13,-5 1-6-13,-6 1 3 14,1-1-1-14,-4 3 0 14,5-4 0-9,0 4 0-5,3-1 1 14,-1-3-4-14,-3 3 8 14,0 0-7-14,-3-2 7 13,-3 3-10-13,0-4 5 14,-1 1-1-14,-1-2 1 0,-3 2 0 12,0 0 0 3,-4-1 3-9,-2 1-6-6,3-3 9 0,0 4-7 12,-1 1 2-12,0 0-2 14,1 2 1-14,-3 0 0 13,-6-3 0-13,0 3 0 14,-1 0-4-14,1 0 8 14,6 0-4-14,-4 0 5 13,-1 0-10-7,-1 0 5-6,-2 0 0 14,-3 0-2-14,-2 0 2 13,-1 0-3-13,-3 0 4 14,0 0-4-14,-1 0 6 13,0 0-6-13,6 5 5 14,-1-2-4-14,-3 3 2 14,3-2 0-9,-2 0 0-5,6-1 1 14,5-2-6-14,2 1 10 13,0 2-8-13,-7-2 7 14,1-2-8-14,-3 5 4 14,3-5 0-14,0 1 0 0,5-1-2 12,-1 0 1-12,0 0 2 20,4 0 2-20,0 0 3 0,2 0-9 13,3 0 8-13,0 0-5 14,-3 0 0-14,1 0 0 13,-1 2 0-13,5 0 0 14,3 0-6-14,1 1 12 14,3-2-8-14,0 1 6 13,-6 0-8-7,4-2 6-6,-5 2-4 13,2 3 0-13,2-1 2 14,3-1 0-14,-2 5 4 14,-3 0-9-14,3 3 11 13,-1 1-11-13,0 2 9 0,6-1-6 13,0 1 2 2,3 3 0-10,5-3 0-5,2 2 0 14,0 0-4-14,3 0 10 13,-1-2-6-13,3 0 2 0,1 0-4 13,6 2 2-13,3-2 0 14,3-2-2-14,7 2 2 13,2-5-3-13,4 2 6 20,6-2-5-20,6-2 7 0,1-2-10 13,8 2 2-13,-1-1 2 14,5 2-2-14,-2 0 2 13,2 0-2-13,0-2 3 14,-1 0-5-14,0 0 12 14,1 0-13-14,2 3 13 13,-2-2-10-7,0 4 4-6,0-2-1 13,-5 1 0-13,1 3 0 14,-2-1-4-14,0-1 10 14,-1 3-7-14,2 1 6 13,-2 1-10-13,5 0 7 0,-3 5-4 13,3 6 2-13,2 1-2 20,-1-2 2-20,3-3-5 14,0-2 0-14,0-1 10 0,0-2-9 12,0 0 9-12,0 0-9 14,0 3 4-14,0-2 0 13,7 5 0-13,-1 2 2 14,1 1-5-14,2-1 7 20,-2 0-10-20,2 1 7 0,-1-4-2 13,4 0-6-13,3-4 4 14,1 2 2-14,5 2 0 13,0 1-4-13,6 0 5 14,6 2-8-14,8 0 14 13,3-1-8-13,6-1 2 14,6-6-2-8,6 0 2-6,5-1 3 13,1-2-3-13,6-3 1 14,2-2-2-14,2-3 7 13,6 2-6-13,1 2 4 14,6 0-7-14,3-1 5 0,0 0-3 13,4-2 1-13,2 0 0 20,3-4 0-20,0 0 1 13,-3 0-3-13,-2-2 8 14,-1 2-6-14,7-2 5 0,2 3-9 13,8-5 4-13,0 0 0 13,-1 0 0-13,5 0 0 14,3 0-1-14,3 0 2 20,4 0-1-20,-3 0 4 0,-3 0-8 13,1 0 6-13,-7-5-2 13,-5-3 0-13,1 0 0 14,-3-3-1-14,2 4 4 14,3-3-6-14,0-2 7 13,-3 2-7-13,3 0 8 14,6-1-8-9,5-1 3-5,2 3 0 14,-5-3-2-14,-3 1 2 14,-3 4-2-14,-7-1 7 13,-4-1-8-13,0 2 9 0,-5-4-10 13,2 4 5-13,6-1-1 14,-4-3 0-14,3 5 0 20,-7-2-1-20,0 2 2 13,-1 2-5-13,-3 0 8 14,4 3-7-14,-4-2 7 0,-1 1-8 13,-2 2 6-13,-5 0-2 13,-1 0 0-13,-4 0-2 14,-3 0-1-14,-6 0 6 13,-3 2-6-7,-6 2 5-6,0 3-4 14,-3-2 2-14,0 0-3 13,1-1 3-13,-3 1 0 14,2 0 0-14,1-1 3 13,-1 1-7-13,0-2 9 14,-2-2-6-14,1-1 4 0,-1 0-6 19,0 0 4-19,-2 0-1 14,-4-4 0-14,-1-4 2 14,-4 0-5-14,0 3 9 13,0-2-7-13,0 3 4 14,-2 0-6-14,2 3-1 0,-4-3 4 12,-1-1-5-12,-2 0 4 14,-1-3 0-8,-1-3-4-6,-5 2 2 13,3-3 6 2,-4-1-5-15,0 1 8 0,-5 0-8 12,-6-2 4-12,2-1-2 14,-5 3 0-14,-2-2 2 14,0 3-3-14,-2 2 4 13,-1 0-4-7,-1 1 7-6,-7-1-11 13,-3 2 8-13,-4-3-6 14,0 1 3-14,0-6-6 14,0 1 2-14,0-2 4 13,-11 0 2-13,1-2 2 0,-2 0 3 13,-5 2-5-13,2 0-4 14,-5-1 3-9,-3 3-2-5,0 0 1 14,-4 2-4 0,-4-1 1-14,-1-4 6 14,-4 1-9-14,3-4 13 14,-3 0-9-14,3-2 4 0,-5-2 1 12,3 0-3-12,-2 0 1 14,0-3 1-9,-1 4 0-5,-2-2 2 14,-1-1-3-14,-1 3 1 14,0 0 1-14,-3 1-6 13,-1 3 3-13,-1 1-3 14,-1 1 1-14,0 3 1 13,-1 4-2-13,0 3 5 14,0 2-7-8,1 3-6-6,9 2-11 13</inkml:trace>
    </iact:actionData>
  </iact:action>
  <iact:action type="add" startTime="137305">
    <iact:property name="dataType"/>
    <iact:actionData xml:id="d19">
      <inkml:trace xmlns:inkml="http://www.w3.org/2003/InkML" xml:id="stk19" contextRef="#ctx0" brushRef="#br0">9828 12406 1 0,'0'0'25'1,"0"0"-16"0,0 0 17 12,0 0-16-12,0 0 5 14,0 0-8-14,0 0-4 13,0 0-3-7,0 0 3-6,0 0-3 14,0 0 1-14,0 0-2 13,0 0 3-13,0 0-4 14,0 0 2-14,0 0 0 14,0 0 0-14,0 0 1 13,0 0-5-13,0 0 9 14,0 0-5-9,0 0 5-5,0 0-10 14,0 0 6-14,0 0-2 14,0 0 1-14,0 0 0 13,0 0 0-13,0 0 1 14,0 0 3-14,0 0-3 14,0 0 4-14,0 0 2 13,0 0-8-7,0 0 2-6,0 0 0 13,0 0-1-13,0 0 3 14,0 0-5-14,0 0 7 0,0 0-7 13,0 0 5-13,0 0-6 13,0 0 0-13,0 0 1 14,0 0 2-14,0 0 0 14,0 0 0-9,0 0-1-5,0 0 0 14,0 0 2-14,0 0-2 13,0 0 4-13,0 0-6 14,0-4 0-14,0 0 3 14,0 3 0-14,0-1 3 13,0 2-3-13,0 0 4 14,0 0-8-9,2 0 1-5,-2 0 2 14,7 0-13-14,3 0 3 14,7 0 11-14,5-3 1 0,0 3-1 12,-2-2 3-12,5 0-6 14,0 2 6-14,4-2-6 14,6 1 6-14,5-1-3 20,3-7 0-20,3-1 0 0,6-3 0 12,1 1 0-12,4 1-4 14,6 8 9-14,2-2-8 14,4 1 8-14,2 2-10 13,3 2 7-13,-3 0-2 14,2 0 0-14,4 0 0 14,3-2 0-9,0 2 1-5,-2-2-2 14,0-3 3-14,-2 5-4 13,-1 0 5-13,4 0-5 14,8-3 3 1,2 1-1-15,5-2 0 0,6-2 0 12,0-4-4-12,5-3 9 14,7 2-8-9,-4 2 7-5,2 2-6 14,-3 2 2-14,-4 5 0 14,-3 0 0-14,0 0 0 0,-2 0-1 12,-9 0 2 3,0 0-2-15,-4 0 2 13,2 0 0-13,2 0 3 14,0 0-8-14,1 0 4 5,-8 0 0-5,0 3 0 13,-1-3 0-13,-1 0-3 14,0 0 7-14,-2 0-7 13,-2 0 9 2,-6 0-12-15,-8 0 6 0,-9 6 0 13,-4 0-1-13,-9 0 1 13,-7 0 0-7,-2-1 1-6,-4 4-2 13,-6-3 2-13,-3 0-2 14,-7-1 3-14,-5-5-4 14,-4 0 2 0,1 3 0-14,-3-3-2 0,0 2 2 13,0-2 3-13,0 0-2 0,0 0 4 19,0 0-3-19,-3 0 3 0,-14 0-4 13,-5 0-1-13,-5 0 0 13,-7 0 0-13,-1 0-1 14,-6 0 2-14,-1-5-2 14,-7-4 3 0,-2 1-1-14,-9-1 3 14,-7 0-5-14,-5 3 1 4,-3-2-1-4,-1 2 1 14,0 3 0-14,-2 3-2 14,-5 0 10-14,-1 0-13 13,-3 0 12-13,-2 0-13 14,2 0 6-14,4 0-1 13,3 0 0-13,-7 0-1 14,0 7 2-8,-6 7-4-6,-5 0 4 13,-3-5 0-13,-1-8 0 14,-4-1 3-14,0 0-5 13,-1 0 3-13,2-8-1 14,5-4 0-14,-1-1 0 14,3 4-7-14,-2-1 14 13,2 3-5-7,4-2 3-6,6 1-10 0,5 2 8 13,0 6-6-13,-2 0 2 13,-4 0-2-13,-7 6 2 14,1 4-9-14,-3-2 10 13,0-2-12-13,1-4 12 14,4-2-16 1,1 0 14-15,1 0-6 4,4 0 4-4,3-2 2 14,3-4 2-14,5 5 0 13,3-4 4-13,2 1 2 14,6 1-3-14,3 2 0 14,8-1-3-14,3 2-2 13,7 0 1-13,5 0 1 14,6 0 0-9,4 0-1-5,7 0 0 14,4 0 2-14,5 0-2 14,3 0 6-14,6 0-8 13,0 0 3-13,4 0 0 0,0-2-6 13,0 2-9 2,0 0 6-15,6 0 7 0,10 0-1 19,-1 0 4-19,8 5-1 0,4 0 0 12,4 2 0-12,7-6 2 14,1 3-2-14,6-2 0 14,7 0 2-14,3-2 2 13,15 2-3-13,-1-2 4 14,4 0-3-14,1 0-2 13,-1 0 0-7,8 3 0-6,3 0-1 14,6 3 1-14,3 2-3 13,5 0 7-13,0-1-5 14,2 2 5-14,3-3-7 13,4-2 6-13,0-2-4 14,-3 3 2-14,0-5-1 14,0 0 1-9,8 3 0-5,-1-1 5 14,5 2-5-14,0-1-1 14,4-3 4-14,3 0-8 13,4 0 4-13,0 0 0 0,-6 0-1 13,-4 0 1-13,-7 0-4 13,-3 0 8-13,-3 0-2 14,-6 0 2-8,-4 3-4-6,-3-1 0 13,-2 2 1-13,9-2-1 14,1 2 1-14,3 1-2 13,-2-2 4-13,-1-3-3 14,1 0 0-14,-4 0 0 14,0 0 0-14,-7 0-2 13,-4 0 2-7,-7 0-1-6,-7 0 1 13,-2 0 0-13,-9 2-3 14,-2 0 7-14,-4-2-5 14,-6 0 7-14,-5 0-8 0,-5 0 4 12,-5 0 0 3,-6 0-2-15,-6 0 0 0,-4 0-1 13,-5 0 1-8,-6 0-3-5,-2 0 5 14,-1 0-4-14,-3 0-9 13,0 0 6-13,0 2 1 14,0-2 4-14,-3 0 4 14,-17 0-1-14,-7 0 1 13,-4 0-2-13,-2 0 1 14,-7 0-2-9,-2-6-2-5,-5 3-1 14,-5-4 1-14,-1 3 1 14,-5-2-2-14,-4 3 1 13,-3-4-2-13,-4 2-1 14,-5-4 8-14,-2 1-8 13,-6-1 3-13,-5 2 1 14,-2-1 0-8,2 3 1-6,-2-2-1 13,0 5 1-13,-5-1-4 0,-4 3 9 13,2 0-9 1,0 0 6-14,2 0-5 0,3 0 4 13,-5 0-2-13,0 7 0 14,-6 7 3-14,-3-6-3 13,-4-2 1-7,0-4-3-6,-3-2 4 13,1 0-2-13,1 0 3 14,4 0-6-14,3 0 3 14,3-5 0-14,-2 2 0 13,1-1 0-13,5 0-4 14,5-2 8-14,8 6-2 14,-4 0 2-9,1 0-7-5,-4 2 4 14,-1 4-1-14,0-2 0 13,1-4 0-13,6 0 0 14,1 0-1-14,5 0 1 14,2 0 1-14,3 0-1 13,3 0 4-13,8-2-8 14,4 0 4-9,5 0 0-5,3 2 0 14,9-2 0-14,0 2 2 0,10-2 0 13,2-3 6-13,7 5-6 13,4-3 5-13,5 1-7 14,5 2 9-14,4-2-7 14,2 2-1-14,2 0-1 13,0 0-8-7,0 0 0-6,0 0-27 13,4 7 14-13,10 6 2 14</inkml:trace>
    </iact:actionData>
  </iact:action>
  <iact:action type="add" startTime="142266">
    <iact:property name="dataType"/>
    <iact:actionData xml:id="d20">
      <inkml:trace xmlns:inkml="http://www.w3.org/2003/InkML" xml:id="stk20" contextRef="#ctx0" brushRef="#br0">19016 12421 12 0,'0'-11'2'15,"3"7"3"-8,-1 0-5-6,0 2 0 13,1-1-2-13,-3-2 2 14,2 1 1-14,-2 2 0 14,0 1 11-14,2-4-12 13,2 3 10-13,5-2-10 14,5 1 0-14,5-2-2 0,10-5-1 18,14-2 2-18,8 0 2 14,9-2-6-14,3 4 10 14,4 4-8-14,2 4 6 13,0 2-6-13,3 0 3 0,1 0 0 13,5 10 0-13,2 5 0 14,5-3-2-14,4-1 4 13,7 1-5-7,4-4 8 8,3-2-9-14,9 3 6 14,1-4-2-14,3 2 0 14,2-4 2-14,4-1-2 0,5-2 0 12,8 2-5-12,2 5 11 14,0-2-13-14,1 5 6 13,-6-2-2-7,-3-1 0 9,-5-3 3-15,-1-4-2 0,2 0 2 12,-1 0 6-12,-3 0-3 14,-5 0 7-14,-6-7-8 13,-6 0 5-13,-2-1-4 14,-3 3-5-14,-8 5 3 14,-9 0-1-9,-6 0 0-5,-9 0 0 14,-7 0-5-14,-8 0 10 14,-8 0-7-14,-11 0 8 13,-10 0-6-13,-8 0 2 14,-8 0 5-14,-2 0 7 0,-5 0 9 12,0 0 5-12,0 0-18 14,-14 0-1-8,-12 0-7-6,-11-4-4 13,-15 1-4 2,-16 0 4-15,-5-1-3 13,-6 2 1-13,0-1 1 0,-8-2-4 13,-5-2 5-13,-6 0 3 14,0 0-8-14,0-1 12 13,-4 3-9-7,-6-2 5-6,2 4-1 14,-8-1 0-14,2 2 3 13,1 2-8-13,-3 0 10 14,-6 4-10-14,-9 8 10 13,-6-2-10-13,-4-6 0 14,-2-2 4-14,2-2-4 14,6 0 3-9,6 0-1-5,0 0 1 14,0 0-3-14,1 0 10 13,6 0-7-13,7 0 5 14,3 0-6-14,-1 0 4 0,-2 0-1 13,1 0 0-13,8 0 1 13,5-3 1-13,10-10 1 14,5 3 2-9,5-1-2-5,10 0-5 14,5 5 4-14,8 0-4 14,7 2 2 0,4-1-1-14,7 5-1 0,7-3 1 13,5 1-4-13,3 2 10 14,7 0-11-14,7-2 12 13,3 2-8-7,4 0 3-6,2 0-1 13,0-2 0-13,0 2-6 0,0 0-1 13,8 0-17-13,24 0 19 14,7 0 10 0,13 2-2-14,10 2-2 14,9-1-2-14,10-3-1 14,8 0 1-9,5 0 0-5,1 0 2 0,1 0-6 13,3 5 10-13,-3 1-4 13,4 3 3 2,3 0-4-15,-5-1 0 14,0 1 0-14,-1-2-1 0,9 1 2 12,5-3-3-12,5-2 5 14,2-1-4-9,-2-2 7-5,4 0-12 14,3-5 9-14,4-12-5 14,0 5 3-14,-7 7-1 13,-2 5 0-13,1 0 1 14,-8 0-5-14,-4 0 8 13,-2 0-7-13,-5 0 6 14,2 0-6-8,-1 0 3-6,-1 0 0 13,0 0 0-13,-4 0 0 14,3-9-2-14,-3-7 4 0,-3-3-3 12,-6 8 5 3,-7 2-8-15,-6 6 5 14,-10 0-1-14,-8 3 0 13,-11 0 0-13,-10 0 0 5,-12 0 0-5,-13 0-4 13,-4 0 9-13,-6 0 1 14,0 0-5-14,0 0 4 14,-8 0-1-14,-13 0 3 13,-13 0-7-13,-7 0-2 14,-7 0 1-14,-6-5 2 14,-4-3-2-9,-4 1 7-5,-3-2-11 14,-7-3 9-14,-1 4-5 13,-2-2 1-13,-6 2 0 14,-1 4 0-14,-5-1 0 14,-9 5-5-14,-6-2 11 13,-4 2-8-13,4-2 2 14,0 2 0-14,1 0-3 4,-3 0 3-4,-4 2-1 14,0-2 1-14,0 0-2 14,2 0 5-14,-2-7-3 13,2-7 6 2,-4 1-11-15,6-1 8 13,-2 2-4-13,2 2 1 14,-1 3 0-14,0 3 0 5,0 1 2-5,7 2-7 13,3 1 10-13,5 0-9 14,-1 4 7-14,2 14-6 13,0 2 1-13,1-6 2 14,4-1-5-14,6-4 3 14,4-2 1-14,5-2 2 13,5-1-1-7,3-2 5-6,6-1-9 14,-1 2 8-14,7 1-4 13,4-3 1-13,7 2 2 14,5-1-3-14,6 0 3 13,5 0 0-13,2-2 0 14,2 0 2-14,7 0-2 14,2 0-2-14,2 0 2 4,5 0-3-4,2 0 3 14,0 0 0-14,0 0 5 13,0 0-7-13,0 0 5 14,0 0-1-14,0 0-9 14,0 0 7-14,0 0-6 13,0 0 2-13,0 0-3 14,0 0 1-9,0 0-9-5,0 4 7 14,0 2-10-14,4 1 9 14,12 0-53-14</inkml:trace>
    </iact:actionData>
  </iact:action>
  <iact:action type="add" startTime="149983">
    <iact:property name="dataType"/>
    <iact:actionData xml:id="d21">
      <inkml:trace xmlns:inkml="http://www.w3.org/2003/InkML" xml:id="stk21" contextRef="#ctx0" brushRef="#br0">12425 13383 0 0,'-59'-8'3'1,"7"-2"3"13,4-2-4-7,13 2 12-6,6-2 2 13,9 0 0-13,9 2 1 14,4-1-16-14,0 4 10 14,7 3-9-14,0 0-4 13,0 4-4-13,0-3 6 14,0 3-14-14,20 0-9 13,18 0 22-7,11 0 1-6,9 0-4 14,9 0 8-14,7 0-5 13,6 0 3-13,7 0-2 14,4 0 0-14,1 0 1 13,3 3-1-13,6 1 0 14,4 0-1-14,11 2 5 0,6-3-6 13,5 6 6-8,4-4-8 10,2 6 6-15,2-3-2 13,6 2 0-13,2-4 2 0,-3 0-2 13,5-3 0-13,-2-1 1 14,-3 1 1 0,2 1 2-14,8-2 1 0,6 4-8 19,4-2 5-19,3 1-4 0,-2 0 0 13,-1-2 2-13,-9 2 0 14,-10-3 1-14,-7 3-4 13,-14-5 6-13,-6 5 0 14,-10-3 0-14,-5 2-2 14,-3 2-1-14,2 0 2 13,-9 0-2-7,-4 0 2-6,-8-2-4 13,-12 3 5-13,-5 0-3 14,-8 1 2-14,-10-2-3 14,-6-1 1-14,-7 0-1 13,-10-1 1-13,-7-1 0 14,-3-2 0-14,-9-1 2 0,0 2-2 13,0-2 4-8,0 0-2-5,-4 0-2 14,-26 0 15-14,-12 0-15 13,-11 0 0 2,-5 0 0-15,-5 2 3 0,-9 1-9 13,-5-2 13-13,-12 1-10 13,-7 0 9-13,-3 0-6 14,-3-2 1-9,-2 0 1-5,-6 0-2 14,-8 0 0-14,-5 0 0 14,-4 0 5-14,-4 0-4 13,-5-6 3-13,0 0-5 14,0 0 3-14,2-3-3 13,-2 4 1-13,-2-4 0 14,6-3-1-8,5 5 7-6,2-6-12 13,-1 6 13-13,-11-1-12 0,-3 2 9 13,2 1-8-13,-2-4 5 14,3 3-3-14,6-2 2 13,4-1-1-13,5 0-1 14,3-3 4-14,8 2-2 13,1 2 2-7,12 1-4-6,5 2 3 14,5 3-4-14,4-1 3 13,4-1 0-13,6 3-1 14,9-1 2-14,7 0-4 13,12 2 9-13,13 0-6 14,10 0 2-14,12 0-4 14,9 0 1-9,2 0-1-5,0 0-12 14,0 0-7-14,11 0-1 13,18 0 22-13,13 4 4 14,12-3 0-14,12-1-3 14,8 0 5-14,8 0-4 0,7 0-1 12,7 0 0-12,7 0-2 20,13 0 5-20,7 2-8 0,10 0 10 13,8 1-8-13,1-1 5 14,13 0-6-14,1 1 2 13,2 0 1-13,-4-1 0 14,-5 0 0-14,-4-1-4 14,-3-1 8-14,5 5-6 13,5-3 7-7,6 3-10-6,10-5 5 13,-2 5 0-13,6-1 0 14,5-2-1-14,-5 1 1 14,-8-3 0-14,-8 0-2 13,-2 0 5-13,2 0-1 14,-5-7 1-14,5-7-6 14,-2 1 5-9,-5-1-2-5,-1 2 0 14,-5 3 1-14,-14 2-3 13,-15 3 5-13,-10 3-4 14,-15 1 6-14,-10 0-10 14,-15 0 6-14,-14 0-2 0,-15 0 1 12,-12 1-1-12,-13 3 1 20,-3-1-4-20,-7-3 1 0,0 1 2 13,0 2-3-13,0-1-1 14,-17 3 5-14,-18 2 6 13,-15 2-3 2,-11 0-3-15,-11-1 0 0,-3 0-3 12,-5-1 6-12,-8-2-6 14,-7-1 9-8,-5 1-9-6,-8-2 6 13,-2-1-3-13,-7-2 3 14,3 2-2-14,-4-2 0 13,-4 2 1-13,-3 1 1 14,0 0 0-14,3-1-1 14,-3 0 1-14,-6 2-6 13,-12-3 4-7,-7 2-1-6,-6-1 0 13,-4-2 1-13,1 0-1 14,3 2 3-14,0-1 1 0,7 2 1 13,2-1-10-13,7 0 5 13,1-2-1-13,-2 0-2 14,-1 0 3-14,-5 0 0 20,2 0-1-20,-2 0-1 0,9-4 4 13,4-4-4-13,7 2 4 13,9 0-5-13,2-2 3 14,7-1-6-14,11 2 3 14,11-5-1-14,6 2 2 13,6-5 2-13,-1 3-3 14,7 1 6-9,2 0-5-5,7 2 6 14,8 3-7-14,5-1 6 14,12 5-3-14,8 0 0 13,12 2-2-13,6 0-2 14,9 0 5-14,0 0-3 14,0 0-26-14,0 0 3 0,17 0 24 19,17 7 1-19,7 3 2 0,7-5-2 12,10 3 4 3,7 3 0-15,7-6 2 0,1 0-4 13,5 1 3-13,6-3-3 13,10 4-1-13,13-2-1 14,11 3 1-14,7-1-1 13,8 1-1-7,10-2-1-6,7-3 1 14,3 4-4-14,3-3-3 13,-4-4 2-13,-3 0-3 14,-6 0 7-14,0 0 2 13,-1 0 0-13,6 0 2 14,3-6 1-14,3 0 5 14,-2-5-7-9,-3 4 8-5,-2-3-7 14,-11 2 4-14,-12-2-1 13,-12 4 2-13,-9-1-1 14,-17 6-4-14,-9 1 2 14,-11 0-2-14,-10 0 3 0,-9 0-2 12,-7 0-5-12,-6 0 3 20,-7 0-1-20,-8 0 0 0,-5 0 1 13,-12 0-3-13,-2 0 5 14,0 0-3-14,0 0 4 13,0 1-8-13,0 3 0 14,0 1-5-14,0 2-8 14,0 2 7-14,-14 1-14 13</inkml:trace>
    </iact:actionData>
  </iact:action>
  <iact:action type="add" startTime="156896">
    <iact:property name="dataType"/>
    <iact:actionData xml:id="d22">
      <inkml:trace xmlns:inkml="http://www.w3.org/2003/InkML" xml:id="stk22" contextRef="#ctx0" brushRef="#br0">8086 15226 1 0,'-23'-8'0'1,"-6"3"0"13,-10 5-1-7</inkml:trace>
    </iact:actionData>
  </iact:action>
  <iact:action type="add" startTime="157078">
    <iact:property name="dataType"/>
    <iact:actionData xml:id="d23">
      <inkml:trace xmlns:inkml="http://www.w3.org/2003/InkML" xml:id="stk23" contextRef="#ctx0" brushRef="#br0">7313 15191 3 0,'-39'9'0'15,"2"-5"1"-14,6-3 4 14,9 2-5-14,4-2 9 13,7-1-7-7,7 0 14-6,4 0 2 14,0 0-1-14,0 0-8 13,0 0-9-13,0 0 3 14,0 0-3-14,9 0-1 0,13 0-2 12,9 0 1-12,11 0 4 14,10 0-1-14,4 0-1 20,6 0 0-20,3 0-1 14,4 0 2-14,4 0-2 0,3 0 4 12,5 0-2-12,10 0 3 14,5 0-2-14,8 0-2 14,1 0 0-14,8 0-1 13,6-4 2-13,3 3-4 14,5 1 7-9,-1-4-5-5,-2 4 4 14,-1 0-6-14,-3 0 4 14,-1 0-2-14,-1 0 1 13,1 0 0-13,2 0 0 14,4 0 1-14,2 0-3 14,-6 0 7-14,-3 0-8 13,-5 0 6-7,-1 0-6-6,-5 0 3 13,-9 0 0-13,-9 0 0 14,-9 0 2-14,-10 0-4 14,-8 0 6-14,-11 0-4 0,-11 0 5 12,-8 0-8-12,-8 0 6 14,-11 0-6-14,-6 0 2 14,-5 0 0-9,-2 0-1-5,0 0-5 14,0 0 7-14,-4 0 0 13,-17 0 5-13,-10 0 0 14,-9 0-1-14,-9 0-4 14,-4 0 0-14,-5 4 0 13,-2-4 0-13,-5 0 0 14,-5 0 3-9,-1 0-1-5,-4 0 1 14,-8 0-3-14,1 0 1 14,-5 0-1-14,-3 0 0 13,1 0 1-13,-7 0-1 14,1 5 0-14,-1 4-4 13,2-6 8-13,5 2-6 14,2-3 6-8,0 0-4-6,-2-2 0 13,-5 0-2-13,-4 0 2 14,1 0 0-14,-2 0 3 14,-1-4-2-14,-2-1 0 0,1 2 4 12,1-2-7-12,2 4 3 14,4-3-1-14,-2 0 0 13,3 0-1-7,-1-2-2-6,3 3 6 14,2-1-9-14,6 3 12 13,5 1-14-13,2-4 13 14,0 4-10-14,-1 0 3 13,0 0 1-13,2 0-3 14,3 0-3-14,3 0 6 14,2 4 0-9,9 1-2-5,7 4 6 14,5-5-6-14,10 1 5 13,7-1-4-13,9 1 2 14,11-2 0-14,5-3-1 14,4 5-11-14,0-5-1 0,2 4-18 12,19 2 29-12,11 2 2 20,11-4 2-20,5 2-2 14,8 2 2-14,6-7 2 14,8 6-4-14,5 2 2 0,8-4-1 12,6 1 1-12,3 2 1 14,-3-4-6-14,7-4 8 14,4 2-6-14,11-1 1 20,10-1 0-20,6 0 0 0,2 0 2 12,5 0-4-12,2 0 5 14,4 3-2-14,-4 0 4 14,-4-3-8-14,-5 0 5 13,-4 0-2-13,-11 0 1 14,-6 0 0-14,-8 0 2 13,-7 0-2-7,-2 0 5-6,-4 0-4 14,-10 0 9-14,-9 0-11 13,-15 0 7-13,-8 0-5 14,-8 0 3-14,-6 0-1 14,-4 0-3-14,-8 0 3 0,-3 0-4 12,-3 0 3-12,-5 0 1 20,1 0-8-20,-2 0 4 0,-3 1 0 13,-2-1-2 2,0 0 1-15,0 0-1 0,0 0-1 12,0 4 0-12,0-4 6 14,0 0-3-14,0 0 1 13,0 0 1-13,-2 0-2 14,-5 0 3-8,-4 0-3-6,-2 0-1 13,-1 0-3-13,-1 4-13 14,-3 6-17-14</inkml:trace>
    </iact:actionData>
  </iact:action>
  <iact:action type="add" startTime="159265">
    <iact:property name="dataType"/>
    <iact:actionData xml:id="d24">
      <inkml:trace xmlns:inkml="http://www.w3.org/2003/InkML" xml:id="stk24" contextRef="#ctx0" brushRef="#br0">14534 15205 0 0,'0'-1'7'15,"0"1"8"-14,0-4-9 14,11-2 3-14,11-1-7 13,7 2 3-13,5 0-2 14,1 1 0-9,3 3-1-5,5 1 0 14,1 0 5-14,3 0-7 14,-1 0 10-14,6 0-7 0,6 0-1 12,4 0-1-12,7 1 1 14,10 8 0-14,0-4-1 14,4 3-1-14,6 1 1 20,5-5-3-20,7 1 4 0,7 3-3 12,6-3 2 3,0-5-2-15,-1 2 2 14,-1 0-2-14,-2 0 1 0,-4-1 0 12,2 6 3-12,-2-3-1 14,1 4 0-14,10-2 2 14,0-1-7-9,1 2 6-5,7 2-4 14,0-4 1 0,7-1 0-14,3-1-2 0,2 0 2 13,-4 1-1-13,-4-4 2 14,-3 0-1-14,-9 4 5 13,-3-1-7-13,0 4 3 14,2-3-1-9,0 0 0-5,1 1 0 0,2-5-1 13,-3 0 3 2,2 0 2-15,5 0-2 13,-1 3-4-13,-4-1 2 14,-2 0 0-14,1 3 0 13,-5 0 0-13,-2-3 0 0,-2 0 0 13,-8 0-3-7,-3 0 6-6,3-1-3 13,-1 5 3-13,-3-6-5 14,-5 3 2 0,-6-1 0-14,-7 2 0 0,-4 0 0 13,-10 4-1-13,-8-3 4 14,-7 0-3-14,-8 2 6 13,-8 0-10-7,-4 0 4-6,-10 2 0 13,-3-5-2-13,-7 0 2 14,-5 0 0-14,-2-2-1 14,-2 2-1-14,0-4 4 0,0 0-1 12,0 0 2-12,0 0 1 14,0 0 1-14,0 0 5 14,-2 0-2-9,-2 0-2-5,-5 0 5 14,0 0-9-14,0-4 0 13,-2-2 4-13,2 2-9 14,0 0 5-14,0-5-2 14,1 4 0 0,-2 1 1-14,4-1-1 0,-1 5 1 13,3-5-4-8,-2 3 6-5,0-3-6 14,0 5 3-14,1 0-1 14,-1-5-4-14,2 5 4 13,-2 0 1-13,2-4-1 14,2 4-3-14,-2 0 8 13,-1 0-4-13,-1-4 3 14,-6 3-6-8,3-2 3-6,-6 3-5 13,-5 0 1-13,-3 0-2 14,-6 0 2-14,-2 0-2 13,-4 0 3-13,3 0 6 14,6 4-10-14,1 0 14 14,8-4-11-14,3 0 7 13,7 4-3-13,3-4 1 5,4 0-1-5,0 0 1 14,0 0 4-14,0 0-10 13,0 0-3-13,0 0-1 14,17 0 3-14,6 0 6 13,12 0 0 2,8 0 4-15,3 0-3 0,10 0 1 13,5 0 0-8,5 0 0-5,8 0 2 14,4 0 0-14,7 0-7 13,4 0 4-13,2 0-2 14,3 0 1-14,2 0 0 14,2 0-1-14,-2 0 3 13,2 0 0-13,2 0 2 14,10 0-8-9,4 0 4-5,3 5 0 14,6-5-1-14,6 0-1 14,7 3 2-14,7-3-4 13,2 0 2-13,-5 0 4 0,-2 0-2 13,-9 0 5 2,-6-3-6-15,-9-2 1 13,-8 1 0-13,0 4-4 5,-6-5 8-5,-7 5-8 13,-6-3 9-13,-8 3-10 14,-2 0 10-14,-3-3-10 14,-5 3 5-14,-4 0-1 13,-9-1 1 2,-7-1 0-15,-7-1-1 0,-9-3 2 13,-6 3-2-8,-4-1 3-5,-10 2-2 14,-7-3 6-14,-4 2-8 13,-2 1 5-13,0-2-3 14,0 1 0-14,0-6-9 14,-8-2 9-14,-9 4 0 13,-4-3 0-13,-6 1 2 14,0-3-3-9,1 7 2-5,-1-5-2 14,1 2 0-14,-3 0 0 0,0 0 1 13,-2 1-3 1,-6-5 1-14,2 7 4 0,-3-8-4 13,-6 4 4 1,-6 2-3-14,-1 0 2 0,-5 2-1 13,-4 1 0-7,-7-4 3-6,-8 4-6 13,-6 2 7-13,-4-2-3 14,-4 4 0-14,-2 0-1 14,-7 0 5-14,-9 0-10 13,-9 0 5-13,-6 0 0 14,-8 0 0 0,-6 4 0-14,-3 2-2 5,6-2 7-5,0 4-10 14,1-6 12-14,-2 3-14 13,0-2 9-13,3-1-2 14,4 5 3-14,2-3-2 0,-2-4-2 12,-1 4 2-12,-1 0-6 14,2 2 11 1,3-2-7-15,1 0 3 4,3 1-4-4,8 3 3 14,1-3-1-14,4 1 0 13,-3 2 1-13,-1 0-4 14,6 2 7-14,3 2-6 14,0 2 2-14,1 0 0 13,-2 4-1 2,-2-4 0-15,3-2 1 4,4 3-4-4,2-12 4 14,3 3 0-14,4-2 0 14,2 0 0-14,6 0 4 13,6-4-1-13,5 0-5 14,5 0 2-14,5 0 0 14,2 5 0-14,5-5 0 13,2 0-5-7,3 0 11-6,9 0-12 13,1 0 13-13,7 0-14 0,4 0 7 13,4 0 0-13,10 0 0 14,2 0 1-14,6 0-2 13,5 0 5-13,0 0-2 14,0 0-1-14,0 0-2 13,0 0-11-7,12 0 6-6,10 0 6 14,9 0 3-14,14 5-3 13,3-1 4-13,6-1-7 14,6 2 6-14,5-1-6 13,2-2 5-13,2 0-4 14,9-1-1-14,7-1 3 14,10 0 0-9,13 0 0-5,3 0-1 14,5 0 4-14,4 0-3 13,5 0 0-13,0 0 0 14,3-1 2-14,-2-3-3 14,8 2 1-14,2 0 0 13,6-3 0-13,3 2 2 14,3-1-4-8,3-1 4-6,3 5-4 0,0-5 8 12,-3 1-10-12,-3-1 8 14,-3-2-6-14,-8 5 4 13,2-1-2-13,1-3 0 14,5 3 2-14,2-3-1 14,3 1 2-14,3-2-6 13,1-3 8-7,2 2-10-6,-4-2 4 13,-7-1 1-13,-12 4-1 14,-5-1 3-14,-13-1-4 14,-1 4 4-14,0-5-2 13,-8 2 0-13,-5-3 3 14,-11 4-1-14,-11-1-3 14,-5 2 1-9,-9-1 0-5,-5 6-1 14,-8 1 3-14,-10 0-4 13,-15 0 5-13,-7 0-6 14,-9 0-1-14,-7 0 3 14,-2 0-6-14,-2 0-3 0,0 4-5 12,0 0 4-12,0 2 9 14,-15-3 4-9,-10 2-1-5,-6 1 2 14,-6-2 3-14,-2 0-4 14,-5 0 0-14,-1 0-2 13,-6 0 2-13,-5 2-1 14,-2-2 3-14,-4 0-4 13,-5 2 2-13,-7 1 1 14,-6-2 1-8,2-3-4-6,-5 2 0 13,1 4 0-13,0-4-3 14,-10 2 3-14,-3 2-1 14,-11-4 5-14,-2 1-7 13,-6-5 11-13,-5 7-12 14,-1-2 6-14,-3 0-3 13,5-3 2-7,4-2-1-6,3 0 0 14,4 0 3-14,-2 0-2 13,0 0-1-13,7 0 2 0,1-10 3 13,5 1-5-13,-2 0 1 13,-2-5 2-13,-1 3-3 14,3 4 0-14,0-1-5 14,3-1 11-9,3 4-10-5,3 1 9 14,6 0-10-14,10 0 8 13,5-1-6-13,10 4 3 14,12-3 0-14,6 0 0 14,4 1 3-14,5 0-2 13,7 3 0-13,6 0-2 14,5-2 4-8,5 2-5-6,6 0 2 13,2 0 0-13,0 0-6 14,0 0 1-14,0 0 4 13,0 0 2-13,0 0-7 14,0 0 9-14,0 0-6 0,0 0 6 13,0 0-3 1,4 0 6-8,4 0-5-6,-4 0-1 13,1 5 5-13,-1 2-3 14,0-3-2-14,0 0 1 0,-1 0 4 13,0-2-9-13,-1 2 6 13,-2-4-4-13,2 4 2 14,-2-4 0-14,0 4-3 14,2 0 6-9,-2 2-10-5,2 2 4 14,-2-4 0-14,0 6-11 13,0-3-7-13,0 4-27 14</inkml:trace>
    </iact:actionData>
  </iact:action>
  <iact:action type="add" startTime="163074">
    <iact:property name="dataType"/>
    <iact:actionData xml:id="d25">
      <inkml:trace xmlns:inkml="http://www.w3.org/2003/InkML" xml:id="stk25" contextRef="#ctx0" brushRef="#br0">12775 16191 11 0,'-4'0'22'15,"-4"0"-4"-14,-3 0-2 14,-4 0-10-14,-5 0-5 13,-9 0 0-13,-7 0 1 0,-7 0 2 20,-5 0-5-20,-8 0 2 0,-4 9-1 12,-7-1 0-12,-3-2 0 14,-1 3 0-14,-6-2 1 13,-6 3-2-13,-2-1 2 14,-2-6-2-14,0 3 2 14,-6-6-1-14,-5 0 0 20,-2 0 1-20,4 0 1 0,-1 0 0 13,6 0-2 1,-7 0 5-14,-2 0-2 0,-5 0-2 13,-4 0-2-13,0 0 0 13,-2 4 0-13,-3-4 0 14,-2 0 1-14,4 0-3 14,-1 0 7-9,3 0-4-5,-6 0 1 14,0 0-2-14,0 0 2 14,5-4-2-14,-1-4 2 13,1 7-1-13,-2-4 0 14,-3 5 0-14,-5 0-1 13,1 0 3-13,-1 0-7 0,-3 0 5 20,1 0 0-20,3 5-8 13,-1 4 5-13,5-1 3 0,0-2 0 13,5-2-2-13,2 1 4 13,9-2-2-13,-1 1 0 14,1 1-3-14,2 0 3 14,-4-5 4-14,1 4-2 13,7 1-3-7,1-5 1-6,6 0 0 13,2 0-2-13,7 0 8 14,9 0-9-14,11 0 3 14,9 0 0-14,11 0-3 13,7 0 3-13,6 0-2 14,7 0 1-14,9 0 1 14,5 0 0-9,4 0-5-5,0 0 1 14,0 0-1-14,4 0-7 13,17 0 6-13,10 0 5 14,11 0 1-14,12 0 1 0,12 4 2 13,9-3-2 1,8 3 0-14,11-4 0 0,5 0 5 19,5 0-11-19,6 0 5 14,3 0 0-14,5 0 0 0,0 0 3 13,7-9-3-13,14 4 3 13,8-4-2-13,9 0 3 14,10-3-6-14,9 2 4 14,5-2-4-14,5 2 3 13,-4 0-1-7,-5 3 0-6,-2-5 1 13,2 5-1-13,4-3 2 14,10 2 0-14,6 4 2 14,5-4-7-14,-1 2 4 13,1 3-1-13,-9-6 3 14,-10 3-1-14,1 6-1 0,0 0 1 19,7 0 4-19,10 0-3 14,5 0-2-14,1 0 2 13,0 2-4-13,-5 6 1 14,-12-3 0-14,-1-2-1 0,0-3 2 12,-3 0-6-12,8 0 11 14,2 0-8-14,-2 0 5 20,3-3-4-20,-6-2 2 14,-9 1 1-14,-8 4-2 0,1 0 0 12,-4 0 0-12,3 0 2 14,5 0-3-14,1 4 4 14,-1 4-6-14,1 1 4 13,-8-4-2-13,-8 4 0 14,-11-9 1-8,-5 0 0-6,0 3 1 13,-3 3-2-13,-1 2 3 14,-2-2-4-14,-5 3 6 13,-5 0-8-13,-3 3 5 14,-8-2-1-14,-7 2 0 14,-8-2 0-14,-7 4 0 0,-4 3 1 19,-9-4-3-19,-8 6 4 13,-9-5-3-13,-10-2 3 14,-10-2-4-14,-5-2 3 14,-11-3-1-14,-11 4 0 0,-7-5 0 12,-10-1-4-12,-2-3 6 14,-2 5-6-14,0-5 8 14,0 0-8-9,0 0 4-5,-2 0 0 14,-20 0 4-14,-9 2 6 13,-14 2-7-13,-6-4 0 14,1 4-3-14,-4-4 0 14,-7 0 0-14,-11 0 1 13,-3 0-1-13,-12 0 0 20,-4-4 3-20,-7 0-1 0,-8 2 1 13,-4-3-2-13,-6 5 2 14,-3-3-1-14,-1-1 1 13,-5-1-5-13,-2 3 5 14,-7-1-5-14,1-1 2 0,-4-1 0 12,-3-3-1-12,-7 7 2 21,-11-3-3-21,-10 0 3 13,-8-1-2-13,-5-3-4 14,-1 6 4-14,-3-5-5 0,4 0 4 13,0 4 1-13,-6-6 2 13,-2 0-4-13,-12 5 6 14,-8-5-3-14,2 4 5 20,-3 0-10-20,3 1 7 14,6 1-2-14,-1 3 0 0,-1 0-3 12,-7 0 2-12,-11 0-1 14,-6 0-1-14,-2 9 2 13,1 8-6-13,7 1 3 14,3-4 4-14,-3 3-4 20,0-4 1-20,-6 1 2 0,-3 0 1 13,6-2 3-13,4-2-2 13,14 0 7-13,13-3-6 14,6 2 1-14,7-5-3 14,3 2 0-14,2-2 0 0,3-4 0 12,4 0-5-12,13 0 5 20,7 0-1-20,6 0 1 14,8 0 2-14,9 0 2 14,9 0-7-14,10 0 6 0,2 0-3 12,0 0 1-12,2 0-1 14,1 0 9-14,5 0-6 14,7 0 12-14,4 0-12 13,6 0 7-7,4 0-7 8,11 0-1-14,6 3-1 0,12 2-1 13,10-3 0-13,9 2 3 14,9-4-3-14,7 0 1 13,5 0 6-13,4 0-7 14,2 0 8-14,0 0-3 13,0 0 3-7,0 0 2-6,0 0-7 14,0 0 8-14,0 0-10 0,0 0 10 12,2 0-8-12,-2 0 0 14,0 0-3-14,2 0 0 13,-2 0-2-13,0 0-1 14,0 0 0-14,0 0-1 14,0 0 1-9,2 0 6-5,-2 0-7 14,2 0 4-14,-2 0-1 14,0 0 2-14,2 0 0 13,-2-4 1-13,2 4-1 14,-2 0 2-14,0 0-2 13,0 0 3-13,0 0 0 14,0 0-7-8,0 0 3-6,0 0 0 13,0 0 0-13,0 0 0 14,0 0-1-14,0 0 2 13,0 0 0-13,0 0-1 14,0 0 2-14,0 0 0 0,0 0-3 13,3 0 1-13,-3-2 0 20,2 2 0-20,-2 0-1 13,0 0-3-13,0 0 8 0,2 0-4 13,-2 0 3 2,0 0-6-15,0 0 3 0,0 0 0 12,0 0 0-12,0 0 0 14,2 0-2-14,-2 0 4 14,0 0-4-9,0 0 4-5,0 0-1 14,0 0 3-14,0 0-6 13,0 0 2-13,0 0 0 14,0 0 0-14,0 0 1 14,0 0-5-14,0 0 8 13,0 0-5-13,0 0 6 14,0-5-6-9,0 5 3-5,0 0-2 14,2-3 2-14,0 3 1 14,1 0-3-14,-3 0 3 0,0 0-6 12,3 0 7 3,-3 0-8-15,0 0 4 0,0 0-1 13,0 0-3-13,0 0 4 13,0 0-1-7,0 0 1-6,0 0-1 13,0 0 5-13,0 0-1 14,0 0-2-14,0 0 2 14,0 0 0-14,0 0-1 13,0 0-2-13,0 0 1 14,0 0-1-14,0 0 0 13,0 0-2-7,0 0 4-6,0 0-4 14,0 0 3-14,0 0-3 13,0 0 3-13,0 0-1 14,0 0 0-14,0 0 1 13,0 0-2-13,0 0 4 0,0 0-3 13,0 0 3-13,0 0-6 20,0 0 1-20,0 0 1 14,0 0 0-14,0 0 0 13,0 0 1-13,0 0 0 0,0 0-3 13,0 0 7-13,0 0-5 14,0 0 4-14,0 0-5 13,0 0 2-13,0 0 0 14,0 0 0-9,0 0 0-5,0 0-3 14,0 0 6-14,0 0-9 14,0 0 12-14,0 0-12 13,0 0 5-13,0 0 1 14,0 0-3-14,0 0 1 14,0 0 2-14,0 0 0 13,0 0 0-7,0 0 2-6,0 0-2 13,0 0 2-13,0 0-4 14,0 0 4-14,0 0-2 14,0 0 0-14,0 0 1 13,0 0-4-13,0 0 7 0,0 0-8 13,0 0-7-13,13 0-17 20,16 0-39-20,8 0-16 0</inkml:trace>
    </iact:actionData>
  </iact:action>
  <iact:action type="add" startTime="167224">
    <iact:property name="dataType"/>
    <iact:actionData xml:id="d26">
      <inkml:trace xmlns:inkml="http://www.w3.org/2003/InkML" xml:id="stk26" contextRef="#ctx0" brushRef="#br0">25160 14284 13 0,'-2'-3'18'1,"0"1"-11"0,-2-2 4 12,-2-1-9-6,-2 2 3-6,-1-3 0 13,-3 3-10-13,1-4 10 14,-2 1-4-14,0 0 3 14,0-4-2-14,-1 2 9 13,-4-1-8-13,-4 0 9 14,-3-1-10-14,-2-3-2 14,-4 1 4-9,-4-2-4-5,-5 1 1 14,-3-6 0-14,-6 4-1 13,-2 1 0-13,-3-4 3 14,-4 0-1-14,-2 4-3 14,3-4 6-14,-1 1-9 13,-5 3 5-13,0 0-2 14,-8 2 1-9,0 2 0-5,-5 0-5 14,-4 1 11-14,2-1-12 0,-3 3 12 13,4-1-12 1,-6 6 8-14,-2 2-2 0,-4 0 0 13,-5 0 0-13,1 0-3 14,1 0 3-14,1 0 0 13,2-6 1-7,-1-2 3-6,3 2 1 13,1 0-4-13,4 3-1 14,1 3 0-14,6 0 0 14,-4 0 0-14,0 0-1 13,-2 0 4-13,3 0-3 14,2 0 6-14,7 7-8 13,4 1 2-7,0-2 0-6,3 6 0 14,-2 4 1-14,-3 2-2 13,0 7 4-13,3-3-4 14,-2 2 5-14,2-2-8 0,1 1 5 13,1 2-2-13,6-1 1 13,5 2 0-13,2-4 0 20,5 2 0-20,-1 1-3 14,5 4 7-14,-1-3-6 0,8 4 6 13,-1-2-8-13,8 2 4 13,4 1-1-13,4 3 0 14,9 0-2-14,1 6 3 13,0 2 0-13,4 2-5 14,-1 4 10-8,5 0-6-6,0-2 6 13,0 2-10-13,0-7 5 14,0 3 0-14,0-2 0 13,11-2-2-13,3-1 0 14,6 0 4-14,0 0-5 14,5-4 3-14,4 1-1 13,4 2 2-7,3-1 3-6,-1-4-4 14,6 1 0-14,1 1 0 13,5-5-1-13,4 1 1 14,2 1 3-14,3-5 1 0,4 1 1 12,3-2-5 3,1 0 1-15,3-4-2 0,5 1 1 13,-1 0 0-8,-2 0 1-5,3-5 0 14,-3 4 1-14,4-4 3 13,1 0-9-13,6 0 8 14,-2 0-4-14,5 0 0 14,3 0 0-14,1-1-2 13,6-5 4-13,11 2-6 14,0-1 9-9,8-3-6-5,2-6 3 14,2 1-4-14,1-5 3 14,3 0-1-14,1 0 0 13,-1 0 0-13,-6 0 0 14,-2-9 5-14,-3-1-5 14,-2-4 5-14,0 1-7 13,-2-4 4-7,-1 1-2-6,-1-2 0 13,2-1 0-13,-3-4 0 0,-3-3 2 13,-4-2-4-13,-5-7 4 14,-3-1 0-14,-8-4 1 13,0-4-2-13,-6-2-1 14,-9-6 2-14,-3 2 2 13,-10-3-4-7,1 4 5-6,-6-6-2 14,-1-3-3-14,-3 2 5 13,-4 2-10-13,-2 4 6 14,-7-7-2-14,-5 6-1 13,-4-3 2-13,-7 1-1 14,-7-5-1-14,-6 0 0 14,0-4 4-9,0 4-3-5,-16 5 7 14,-7 7-6-14,-8 2 0 14,-3 4-3-14,-3-1 3 13,-3 4 0-13,-1-1 0 14,-3 2 4-14,-5-1-2 0,-4 4 1 12,-3 1-6-12,-6 1 1 21,-6 4-1-21,-1-1 3 0,-4 3 0 12,-3 1 0-12,-4 0-3 14,-5 2-1-14,-2 2 8 13,-4 1-8-13,-3 2 3 14,1 5 1-14,-3 2 0 14,-1 0-2-14,4 4 1 13,-5 0 1-7,-6 0-1-6,-2 3 5 13,2 2-2-13,3 1 3 14,1 0-10-14,0 1 7 14,-3 11-2-14,1-3 0 13,4-4 0-13,2-2 0 14,0-1-4-14,2-2 0 14,2 2 4-9,6 3 0-5,1 2 1 14,0 6-2-14,5-4 1 13,-4 8-1-13,-3 0 0 0,-4 5 1 13,-3 2 0 2,3 3 3-15,1 0-3 0,3 7 6 12,0 2-12-12,0 6 10 20,0 3-7-20,0-2 3 0,3 6 0 13,3-8-1-13,5 2 0 14,3 1 0-14,6 2 2 13,3 4-2-13,4 6 4 14,4 1-6-14,6 3 3 14,6-2 0-14,9 0-1 13,6-5 1-7,4-2-3-6,5 2 7 13,2-4-10-13,4 3 12 14,6 0-12-14,1 1 7 14,5-1-2-14,2-2 0 13,0-1 1-13,0-3 0 14,0 1 0-14,7-1-5 13,12-5 10-7,6 3-10-6,4 4 8 14,6-3-6-14,8-1 4 13,6-2-2-13,7-2 1 0,2 0-1 13,4-9 0-13,7 4 2 13,3-9 0-13,5 3 4 14,8-3-5-14,0-3 2 20,6 3-3-20,5 5 1 0,0-7 0 13,3 1-1-13,1 6 2 14,4-7-1-14,6-2 2 13,1 0-3-13,0-4 2 14,5-5-2-14,3-4 1 13,3-6 0-13,9 2 0 14,4-5 2-8,0 2-3-6,2-2 6 13,0 0-3-13,0 0 2 14,-4 0-4-14,-4-10 0 13,-1-4 0-13,-1-8 0 14,-2 0 0-14,-5-4 0 0,-4-3 0 13,-3-5-1 1,-3 2 4-8,-6-8-3-6,-5-2 6 13,-6-3-9-13,-5-1 4 14,-9-6-1-14,0 5 2 0,-6-6-2 13,-9 2 0-13,-1-2 4 13,-12-1-3-13,-4-2 2 14,-7-6-4-14,-4-2 4 20,-5-6-3-20,-2-4 2 0,-4-2 2 13,-5-3-3-13,-5 3 1 13,-6-6 4-13,-7 7-5 14,-2-5 7-14,0 4-4 14,-7 0-8-14,-12 1 4 13,-6 11-1-13,-8 6-5 14,-8 5-2-9,-3 2 6-5,-8 1 3 14,-3 1-13-14,-10 4 14 14,-4 1-4-14,-4 1 4 13,-5 5 0-13,-3 0-2 14,-3 4-2-14,-5 2-1 0,-8 2 3 13,-3 2-1-13,-4 2 3 20,1 4-4-20,-2 1 1 13,2 4 1-13,-1 1 0 14,0 2 0-14,-4 1 0 0,6 3 2 13,-3 5-3-13,2 5 5 13,0 0-8-13,1 0 4 14,0 0 0-14,1 10 2 20,1-8-2-20,2 3 0 0,-2 2 0 13,1 0 0-13,4 5 2 13,-1-1-3-13,7 5 2 14,2 0-2-14,2 2 4 13,3 2-6-13,-9 3 6 14,-1 4-6-14,5 1 3 14,-4 4-1-9,-1 6-2-5,-1 4 6 14,-3 2-3-14,-3 4 6 13,8-2-12-13,4 3 7 14,5-3-1-14,6 0 0 0,3 2-2 13,8 0 1-13,3 0 1 13,6 3-3-13,2 3 6 20,2 4-6-20,6 4 9 14,1 0-9-14,7-2 3 14,3-5 0-14,6-1-3 0,6-1 3 12,8 0-3-12,3 3 6 14,6 2-9-14,4 0 11 14,2 0-8-14,0-1 4 20,6-3-2-20,15-2-3 0,1 0 4 12,5-4-6-12,4 1 11 14,5-1-7-14,1-7 4 14,5 4-4-14,6-1 6 13,3-4-6-13,4 1 2 14,9-2-1-14,4-3 0 0,10 0 1 19,7-6-2-19,8-2 6 14,5-1-5-14,5-3 5 13,2-2-6-13,0 0 4 14,4-4-2-14,2 0 2 0,1-1-1 12,6 0-1-12,-5-3 0 14,6 0-3-14,1-1 6 14,3-4-4-9,3-1 4 10,4-2-5-15,-5-6 2 14,-2 0 0-14,1 0-1 0,-5-2 4 12,-1-14-6-12,2-2 6 14,1-8 0-14,1 2-1 13,5-8-3-13,-2 2 1 21,-5-7 0-21,3-2-1 0,-5-2 1 12,-4-2 0-12,-5-8 2 14,-6-2-3-14,-7-4 2 13,-7-3 4-13,-2-5-1 14,-7-3-1-14,-6-4-2 14,-3-2 4-14,-9-2-3 0,-2-1-2 19,-6 1 2-19,-6-3 2 13,0-2-2-13,-6 3-2 14,-9-3 0-14,-2-5-3 14,-15-2 3-14,-1 3-1 0,-7 2 1 12,-8 7 0-12,0 5 0 14,0 7-2-14,-25 4 6 14,-10 2-8-9,1 0 2 10,-15 8 1-15,-3 0-6 13,-8 3 3-13,-5 6 4 0,-8-2 0 13,-9 8-5-13,-10 0 10 14,-8 5-8-14,-7 2 10 13,-2 0-11-13,-7-1 5 14,-7 7-1-9,1 3 0-5,-3 1 0 14,3 4 0-14,-4 1-2 14,3 1 2-14,-1 2 4 13,-1 0-4-13,4 0 4 14,-3 3-10-14,-5 4 6 14,-6 1 0-14,-2 2-1 0,-4 0 4 19,1 0-7-19,6 10 9 0,5 4-8 12,6 4 9 3,3 5-12-15,-1 1 9 14,5-1-4-14,5 5 1 0,4-1 0 12,5 9-2-12,-1 2 4 14,0 2-8-14,6 1 12 13,0 0-12-7,3-3 10-6,5 1-8 14,5 3 7 0,1 4-3-14,7-2 0 0,5 6-1 13,7 2-4-13,8 2 10 13,7 2-9-13,4 0 9 14,5 4-10-14,5 5 5 14,1 1-1-9,6 4 0-5,1-2 1 14,4 0 0-14,7-5-1 14,3-3-1-14,5 4 4 13,5 0-4-13,3-1 4 14,0 3-4-14,0-7-1 0,15 2 3 12,10-2 0-12,6-4 0 21,3-3-7-21,3 3 14 13,6-8-12-13,4-1 10 0,6-1-7 13,5 3 2 1,5-7 0-14,3 3 0 0,9-4 0 13,0 1-1-13,8-1 2 14,-2-4 1-14,6 0-2 13,3-2 0-7,-3 3 0-6,4-7 0 13,0 2 0-13,1-6 0 14,-1 2 0-14,3-2 0 14,5-4-3-14,3-3 6 13,2-2-3-13,6-7 3 14,-1-2-5-14,9-2 4 14,4-6-2-9,6 0 1-5,-1 0-1 14,2 0 0-14,2-9 1 0,1-14 1 12,-5 0-2 3,-4-4 3-15,-9-3 1 14,-6 2-5-14,4-2 2 13,-4-6-1-13,0 4 0 0,0-3 0 13,3 3-1-8,2-8 5-5,4 4-7 14,1-4 6-14,-7-4-6 14,-4 0 1-14,-5-2 2 13,-8-2-2-13,-5-2 2 14,-11-5-3-14,-9-1 8 13,-6 3-4-13,-10-5-1 14,-1-5 1-8,-8 2 4-6,-1 1-7 13,-7 0 3-13,-3 1-1 14,-4-1 0-14,-7-1 1 13,-6 3-4-13,-8-2 7 14,-6-3-10-14,-2-5 8 14,0-2-4-14,-8 2 1 13,-13 0 1-13,-2 8 4 5,-4 4-3 9,-7 1-1-14,-1 6 6 0,-4-6-6 13,-3 6 2-13,-3-2-4 14,-1 3-2 0,-6 4 4-14,-6 1-3 14,-8 5 2-14,-8 3-1 0,-8 4 0 13,-3-3 0-8,-7 4 4-5,-1 0 3 14,-1 2-2-14,-4 2-6 13,-3 1 4-13,4 4-1 14,-3 2 0-14,2 4 0 14,-1 3-4-14,-3 5 8 13,-3 4-8-13,2 3 9 14,-1 0-10-9,-1 0 5-5,0 10-4 14,-7 9 2-14,-4 6 2 14,1-4 0-14,-1 2 4 13,-2-2-10-13,2 0 12 14,2-1-8-14,5-1 5 14,4 2-6-14,5-3 1 13,4 1 1-13,-7 2 2 5,5-1-1-5,5 0 0 13,3 2 5-13,10 1-5 14,2 2 0-14,2 6 1 14,1 3 1-14,-1 3-4 13,7 1 2 2,0 3-1-15,7-4 0 0,3 2-3 12,1-3 1-6,7 5 6-6,7-10-4 14,4 4 4-14,3-4-6 13,6 4 3-13,2-1-1 14,0 6 0-14,3 2 2 13,2 4-2-13,3-4 1 14,3 2-5-14,5 2 10 14,2 0-9-9,-1-1 6-5,8 1-4 14,2-2 1-14,0-5 1 14,2 7 0-14,0-3 0 0,0 1-3 12,0-2 6-12,0-2-5 14,0 4 7 0,6-3-10-14,6-1 4 14,1 2 1-14,3-3 0 5,-1 0-2-5,8-3 1 13,-4-6-1-13,6 2 0 14,0-4 4-14,-1-1-4 13,1-4 6-13,4 4-3 14,2-1-1-14,0 0 2 14,3 0-2-14,1 2 0 13,1-1-4-7,4-4 8-6,-2 3-7 13,2 0 9-13,2-4-11 14,1-3 5-14,1-6-3 14,3 6 3-14,2-7-1 13,0 2-2-13,3-6-11 14,-2 2 0-14,4-3-16 14,-5-1-32-14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7:05:06.1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703">
    <iact:property name="dataType"/>
    <iact:actionData xml:id="d0">
      <inkml:trace xmlns:inkml="http://www.w3.org/2003/InkML" xml:id="stk0" contextRef="#ctx0" brushRef="#br0">8790 3615 0 0,'0'-16'5'15,"0"0"1"-14,0-1 3 14,2-3 4-14,-2 11 12 13,0 1-14-13,2-1-4 14,-2 2-4-8,0 5-6-6,0-2 4 13,0 2-2-13,0 2 1 14,0-3-1-14,0 3 0 13,0-2 1-13,0 2 0 0,0-1 1 13,0-5-1-13,0 1 1 14,0-4-3-14,0 1 3 20,0 2-3-20,0-4-1 14,0 4 3-14,-4-4-1 0,-2 1 2 12,2 2-3-12,0 1-6 14,-1 3 8-14,3 3-12 13,-2 0 1-13,-1 0 2 14,2 0 3-14,-1 0 4 14,4 0 0-9,-4 0 2-5,-1 0 1 14,1-1 10-14,0-2-10 14,-1-2 11-14,-2 0-11 13,3 0 11-13,2 2-11 14,-3 2 0-14,5-1 3 14,-2 0-4-14,2 2 7 13,0 0-5-7,0 0 0-6,0 0-2 13,0-3-5-13,0 3-7 14,2-2-5-14,16 2 16 14,11 0 1-14,5 0 7 0,6 0-7 12,4 0 4-12,3 0-2 14,2-1 3-14,4-1-5 20,1-5 2-20,4 4 0 13,4-6-1-13,1 4 1 14,-3-3 1-14,0-1 2 0,-2 4-3 12,2-4-1-12,5 4 2 14,2 0-3-14,7 0 0 14,-1-2 2-14,1 1-1 13,-1 1-1-7,-2 1 5-6,-3-1-5 14,3 3 3-14,-2 0 2 13,0 2-10-13,-2 0 6 14,-5 0-2-14,-4 0 1 13,-5 0 0-13,1 0-1 14,2 0 3-14,-2 0-1 14,-1 0 3-9,2 0-5-5,1 0 3 14,2 4-4-14,0 2 2 0,-2 0 0 12,0 2 0-12,-5 3-1 14,-4-3-3-14,-3-3 8 14,-1-3-4-14,-3-2 1 13,0 0-1-13,2 0 1 14,-2-5 4-8,1-5-5-6,1-1 1 13,-6 3-2-13,-3 2 4 14,2 2-5-14,-6 0 4 13,0 2-4-13,-2 2-2 14,-8 0 4-14,-7 0-6 14,-3 0 2-14,-6 0-8 13,-1 0 2-7,-2 0 8-6,0 4-4 14,0 1 2-14,0-4 0 13,0 2 1-13,0-3 6 14,0 0 1-14,0 0 4 13,-7 0 5-13,-10 0 2 0,-6 0-14 13,-8-3 6 2,-2-1-4-10,-13 0-3-5,-6 4 2 14,-11 0-4-14,-11 0 2 0,-3 2 0 12,-10 12-3-12,-11 4 3 14,-7 1-2-14,-9-2 7 14,-7 2-5-14,1 1 2 13,3-4-4-13,3 0 4 14,4-5-3-9,12-4 1-5,11-4 0 14,14-3 1-14,11 0 0 14,3-1 6-14,8-15-5 13,1-2 6-13,6-2-7 14,2 2 3-14,2-1-3 14,2 6-2-14,0-3 1 13,0 1 0-7,-2 5-3-6,-2 2 6 13,-1 0-6-13,1 3 7 14,-5-2-8-14,0 5 4 14,-4 0-1-14,0 2-1 13,-5 0 1-13,5 0-2 0,4 0 6 13,5 0-6-13,6 0 6 20,7 0-6-20,7 0 8 14,4 0-10-14,2 0 9 0,5 0-5 12,2 0 1-12,0 0 0 14,3 0-4-14,4 0 8 14,-3 0-9-14,5 0 10 13,0 0-10-13,0-1 1 14,0 1 2-9,0 0-4-5,0 0-2 14,0 0-2-14,0 0-5 14,0 0 6-14,5 0 2 13,7 0 7-13,7 0 0 14,3 3 0-14,7 1 1 13,5-1 5-13,8-1-6 14,7-2 2-8,7 0 0-6,6 0 0 13,1 0 3-13,3 0-3 14,-3 0 0-14,-3 0 0 0,-2-2 2 12,-2-3-4-12,2 3 2 14,-1 2-2-14,8 0 1 14,0 0 0-14,-3 0 1 20,5 0 0-20,2 0 1 14,9 0-5-14,18 2 4 13,8-2 0-13,12 0-2 0,3 2 0 13,-8-2-3-13,-6 0 7 13,-10 0-4-13,-10 0 3 14,-11 0-5-14,-9 0 3 14,-11 0-2-9,-2 0 2-5,2 0-1 14,4 0 0-14,2 5 0 13,3 0-3-13,6 6 7 14,-5-4-8-14,-1 1 6 14,-8 2-4-14,-7-3 3 0,-6-2-4 12,-9-2 3-12,-4-1 0 20,-6-1-2-20,-7-1 4 14,-10 0 0-14,-2 0 1 0,-4 0-3 13,0 0 1-13,0 0-1 13,0 0 3-13,0 0-2 14,0 0 4-14,-4 0-5 14,-6 0 7-14,2 0-6 13,-1 0 9-7,-3-1-10-6,2-6 7 13,-3 4-5 2,-3-1-1-15,-2-2-1 0,-2-1 0 13,-7 2 0-13,-6-2 4 13,-5 1-4-13,-5 2 3 14,-7 4-6-14,-4-2 5 14,-2 2-4-9,-2 0 3-5,0 0-1 14,2 0 0-14,-2 0 0 13,-2 0-1-13,-5 5 2 14,1-1-2-14,1-3 4 14,-1 1-4-14,-3 0 2 13,0-2-1-13,-4 0 0 0,-3 2-1 19,-6 1-1-19,-3 2 4 14,-3-1-4-14,-1 2 5 14,2 1-6-14,4-2 4 0,4 1-2 12,5-2 1-12,3 3-1 14,-2-2 1-14,9 1-4 13,6-3 2-13,4-2 4 14,10 2-4-8,7-3 4-6,0 0-7 13,12 0 8 2,2 0-3-15,8 0 0 0,6 0 0 13,0 0-3-13,3-3 8 13,2 3-9-13,-2-1 8 14,2-2-6-14,-3-1 4 13,-4 2-4-7,0-3 4-6,-2 1-4 14,-1-3 2-14,-1 1 0 13,-3 2-2-13,1-1 4 0,-3 0-4 13,1 0 6 1,-1-2-6-14,1 1 4 0,5 2-2 13,1 3 0-13,-1 1-4 20,3 0 3-20,-1 0-2 14,-4 0 0-14,1 0-4 13,-3 3 7-13,1 8-5 0,1-3 5 13,-1 2-2-13,3-2 1 14,3-2 0-14,5-1-2 13,2 0 2-13,2-5-4 14,0 0 4-9,0 2-11-5,0-2 10 14,0 1-6-14,0-1 5 14,0 2 0-14,0-2-3 13,0 0 5-13,0 3 1 14,0-2-8-14,0 2 10 14,4-2-4-14,5 3 1 0,2-1 0 19,7-1 2-19,11 0 2 13,6-2 1-13,12 0 0 14,7 0 5-14,6 0-4 14,1 0 1-14,1 0-5 13,2 0 1-13,7 0-1 0,4 0-2 13,-2 0 1-13,-2 3 0 14,-9 4-2-9,-4 1 4-5,0-1-5 14,0 2 8 0,5-1-7-14,1 0 3 0,6 3-2 13,1-1 1-13,0-1 0 14,3 2-2-14,1-10 2 13,4-1 2-13,-4 0-2 14,6 0 1-9,-5 0 2-5,-5 0-6 14,-7-4 6-14,-8-2-3 14,-9 2 0-14,-11 2 0 13,-10 0-1-13,-6-1 3 14,-1 2-2-14,-4-1 3 13,3 0-4-13,-1-3 3 0,6 3-2 20,1-5 1-20,1 1-1 0,2 2 0 12,-3 0 0-12,-4 0 1 14,1 2 2-14,-6 2-6 13,-4 0 6 2,-6 0-7-15,-3 0 4 14,0 0-2-14,0 0-2 0,-2 0 0 12,0 0 2-6,0 0 4-6,0 0 5 14,0 0-6-14,0 0 7 13,0 0-7-13,0 0 5 14,0 0-5-14,0 0 3 13,0 0-4-13,0 0 4 14,0 0-1-14,0 0-3 0,-2 0 3 19,-2 0 0-19,-8 0-1 14,-3 0 2-14,-6 0 4 13,-10-5-8-13,0 2 0 14,-4 0-1-14,-3 2 3 14,-3 1 0-14,1-2 1 13,-4 0-6-13,-5-3 5 0,-7 4-3 13,-6-1 1-8,-7 0 0-5,-5 2-1 14,-6 0 1-14,-5 0-2 14,-6 0 5 0,-7 0-3-14,0 0 0 14,-1 0 0-14,8 0 0 0,13 0 0 13,8 0 0-13,10 4 0 13,8-3-1-7,4 1 3-6,6-2-6 13,5 0 10-13,0 0-7 14,4 0 4-14,-1-7-5 14,3-3 2-14,0-2 0 13,4-1 0-13,0 5 2 14,6-2-5-14,-2 5 6 14,3 0-6-9,-1 0 6-5,2 5-7 14,3-3 4-14,1 3-1 13,1 0 0-13,1 0 1 14,2 0-3-14,-1 0 4 14,2 0-4-14,3 0 6 13,-2 0-7-13,2 7 1 0,1-4 3 13,1 5-6-8,-4 1 5-5,2-4 0 14,1 4-4-14,-1-4 4 14,3-1 2-14,-1 0-4 13,3 5-3-13,-1 1 5 14,3 2-11-14,0 0 3 13,0 3-12-13,0 2-26 14</inkml:trace>
    </iact:actionData>
  </iact:action>
  <iact:action type="add" startTime="58626">
    <iact:property name="dataType"/>
    <iact:actionData xml:id="d1">
      <inkml:trace xmlns:inkml="http://www.w3.org/2003/InkML" xml:id="stk1" contextRef="#ctx0" brushRef="#br0">16480 3359 0 0,'27'8'0'1,"6"-1"0"13,7 0 0-13,11-1 4 14,5-2-3-9,7 1 4-5,-1-1-3 14,2 3-4-14,3-1 3 14,5-1-1-14,1 2 2 13,3-5-1-13,2 1-1 14,3 2 0-14,-2-3 3 0,4 0-3 12,-2-2 2 3,0 0 2-9,2 0-5-6,-4 0 3 0,-8 0 2 12,-11-9-3 3,-11 4 0-15,-15 1 6 0,-13 0-5 12,-9 1 6-12,-10 3-6 14,-2 0-1-14,0 0 1 14,0 0 3-14,0 0-4 13,0 0 5-7,0 0-2-6,0 0-2 14,0 0 8-14,-4 0-5 13,2 0 5-13,-4 0-9 14,-7 0 11-14,-9 0-8 13,-9 0 10-13,-9 0-13 14,-8 0-1-14,0 0 1 14,-4 0 3-9,-3 0-3-5,-3 0 3 14,-7 0-5-14,-4 0 3 13,-2 0-3-13,-1 0 2 14,3 0-1-14,5 0 0 14,4-1 0-14,4-3 1 0,2-2 0 12,1-2 0-12,2-3 2 20,-3 4-6-20,2-3 6 0,2-1-6 13,-2 4 2-13,5 0 1 14,3 3-1-14,4-1 6 13,-1 5-8-13,4 0 7 14,-3 0-8-14,-3 0 7 14,1 0-6-14,0 0 2 13,3 0 1-7,8 0 0-6,4 0 0 13,4 0-1-13,2 0 3 14,8 0-4-14,4 0 4 14,6 0-4-14,3 0-5 13,0 1-5-13,0 3-3 14,0 3 3-14,5 0 9 14,19 1 3-9,8 3 9-5,13-5-7 14,5-2 3-14,4-3-3 13,2-1 2-13,2 0-4 14,4 0 1-14,9 5-1 0,6 0 4 13,8-1-2-13,1 5-2 13,-1-1 0-13,4-3 1 20,-4 4-4-20,4-1 4 14,-2-1-2-14,4 2 1 0,3-5-3 13,-5-4 1-13,-4 0 4 13,-7 0-7-13,-12 0 8 14,-10 0-7-14,-13 0 4 13,-10 0-1-13,-11 0-2 21,-8 0 3-21,-8 0-3 0,-1 0-3 12,-5 0 6-12,0 0-7 14,0 0 6-14,0 0-6 14,0 0 6-14,0 0-1 13,0 0 1-13,0 0-8 14,0 0 5-14,-5 0 3 0,-13 0 2 19,-6 0 7-19,-9 0-3 14,-3 0-7-14,-6 0 5 13,-8 7-4-13,0-4 2 14,-8-1-1-14,-5 4 0 0,-7-4 2 12,-3-1 0-12,-12 4-2 14,0-1 1-14,4 2 3 14,-2 0-5-9,4-1 2 10,2 4-2-15,1 0 1 14,11 0 0-14,7-1 0 0,12-2 3 12,5 0-5-12,6-2 5 14,3 2-6-14,3 1 4 13,0-2-1-13,0 1 0 14,6-2 1-8,-2 2-1-6,2-1 0 13,5-5 0-13,5 3 0 14,4-3 2-14,5 0 1 13,4 0-2-13,0 0-1 0,0 0 0 13,15 0 0 2,21 0 1-15,11-12 13 0,13 0-12 19,5 0 1-19,1 4 2 13,1-2-6-13,5 3 4 14,1-4-3-14,0 2 0 14,1 4 0-14,4-2-2 0,3 0 2 12,3-3 4-12,4 0-4 14,-4-3 1-14,-4-2 1 14,-8 3-4-9,-7 4 3-5,-10 4-1 14,-8 2 0 0,-12 2-2-14,-12 0 0 0,-10 0-2 13,-6 0 1-13,-5 0-11 14,-2 0 7-14,0 6-9 13,0-3 9-13,0 2 4 0,0-1-1 19,-11-1 4-19,-9 2 3 14,-7-5 8-14,-4 0-3 14,-7 0-4-14,-2 0-1 13,-9-6-5-13,-2 2 2 14,-7 2-1-14,-7-1 1 14,1 3-1-14,-6 0 0 0,1 0 2 12,2 0-1-6,5 0 4-6,2 5-8 13,6 0 5 2,5 0-2-15,2 1 1 14,0 0 0-14,1 2 0 0,-2 0-2 12,9 0 2-12,3-3 0 14,7-5 0-14,7 3 2 13,4-3-3-7,4 0 3-6,8 0-1 14,-1 0-1-14,3 0 0 13,2 0 0-13,2 0 3 14,0 0-1-14,0 0-1 13,0-3-2-13,0 3-5 14,0-7 6-14,4 1 3 14,9-2-3-9,3 0 0-5,2 2 0 14,0 0-2-14,-1 0 5 0,1 0-6 13,1 1 6 1,0 2-6-14,3-3 6 0,8-1-3 13,1 2 0 1,6-1 0-14,1-1-1 0,5 3 2 13,-1 1 0-7,-1-4 4-6,3 6-10 13,-2-6 7-13,-1 4-4 14,-2 3 3 0,-5-2-2-14,-3 2 1 0,-4 0 0 13,-9 0 1-13,-5 0 3 14,-7 0-8-14,2 0 8 13,-2 0-2-7,5 0-2-6,3 0 4 13,3 0-4-13,6 0 0 14,4 0-1-14,6 0 2 14,3 0-4-14,-3 0 6 13,-4 2-6-13,0 4 1 14,-2-1 1-14,-2 2 1 14,-4-4 0-9,-1 3 0-5,3-1 0 14,0-3 0-14,0 3 5 0,6-2-9 12,5 1 5 3,4-3-2-15,2 2 1 14,0-3-1-14,3 0 1 0,-3 0 0 12,-3 2-4-12,-3-2 8 14,-3 2-8-9,-4-2 9-5,-3 0-9 14,-3 0 7-14,-2 0-3 14,-1 0 0-14,3 0 0 13,4 0 0-13,-2 2 0 14,6-2 1-14,3 0 3 14,1 0-8-14,-2 0 8 13,3 0-7-7,0 0 4-6,1 0-1 13,1 0 0-13,-1 0 0 14,1 0-1-14,0 0 2 14,-3 0-1-14,1 0 4 13,1 0-6-13,1 0 4 14,1 0-3-14,6 0 1 13,2-2 0-7,0 0-1-6,-1 2 3 0,1-2-3 13,1 2 7-13,-1-3-11 13,-3 3 7-13,2 0-4 14,-1 0 3-14,-3 0-1 13,1 0 0-13,-1 0-1 14,-7 0-1-14,3 0 4 14,-1 0-3-9,4 0 5-5,3 0-8 14,0 7 6-14,3 0-3 13,-3 0 1-13,-3-4 0 14,2 0-1-14,-3-3 3 14,0 0-2-14,0 0 5 13,-7 0-9-13,1 0 7 14,-9 0-5-9,4 0 2-5,0 0 0 14,6-6 0-14,6-1 0 14,5 2 2-14,6-4-1 13,2 1 1-13,6 1 2 0,0 0-5 13,-2 2 2 2,-2 1-1-15,-8-1 0 13,-3 0 0-13,-3 2 0 5,-2 0 2-5,5-4-1 13,3 2 5-13,5-2-9 14,5 4 5-14,5-4-4 14,3 3 2-14,3-1 0 13,-3 0 0 2,1 3 0-15,-5-1-3 0,-6 3 6 13,-7 0-6-8,-7 0 5-5,-5 0-6 14,-3 0 6-14,3 0-3 13,4 0 1-13,3 0 0 14,0 0-1-14,3 0 3 14,-1 0-2-14,1 0 4 13,-3 0-8-13,-1 0 6 14,1 0-5-14,-7 0 4 4,1 0-1 11,-3 3 0-15,-6 4-2 14,0-3 1-14,0-3 2 0,-3 3-2 12,7-4 6-12,3 3-9 14,-1-3 6-14,7 2-3 13,1 1 1 2,-1-1 0-15,-3 1-1 5,1-2 5-5,-6 3-4 13,-1 0 2-13,-3-1-4 14,1-1 3-14,6 0-2 13,2-1 2-13,5-1-1 14,-1 0 0-14,1 0-1 14,-4 0 1-14,1 0 0 13,4 0 0-7,1 0 3-6,6 0-5 14,-1 0 3-14,2 0-2 13,0 0 0-13,1 0 1 14,1-3-2-14,-4-2 5 13,-5 1-3-13,4 3 4 0,-1-3-8 13,3 1 7 2,2 3-5-15,-3-2 4 4,2 2-3-4,-6 0 1 14,-3 0-1 0,-6 0 1-14,-7 0 0 0,-9 0 0 13,-5 0 2-13,-1 0-4 14,1 0 3-14,-1 0-1 13,-1 0 0-13,-3 0 0 14,-4 0-1-9,5 0 4-5,-5 0-4 14,2 0 6-14,-2 0-10 14,-6 0 4-14,0 0 1 13,0 0-7-13,0 0 6 14,-20 0 1-14,-11 0 2 14,-7 0 8-14,-5 0-8 13,12 0 2-7,5 0-2-6,3 0-2 13,7 0 2-13,1 0-3 14,1 0 1-14,4 0 0 14,-3 0 0-14,-3 0 1 0,-3 0 2 12,-4 0 1-12,-9-1-8 14,-8-3 4-14,-7 1-2 13,-9 3 4-7,-2 0-2-6,-2 0 0 14,0 0 0-14,2-1-3 13,2-2 6-13,5 3-6 14,2 0 6-14,0 0-7 14,2 0 5-14,2 0-1 13,-3-1 0-13,-4-3 0 14,-1 2 0-9,-8-3 3-5,-3 3-3 14,-7 1 4-14,-8-3-6 14,-6 4 2-14,-3-3 0 13,1 3 0-13,-4 0 0 14,6 0 0-14,2 0-1 13,-4 0-3-13,0 0 8 14,1 0-7-8,3 0 7-6,0 0-8 0,8 3 6 12,-1-3-2 3,3 2 0-15,-2 0 0 0,4-2-3 12,0 0 7-12,2 0-7 14,2 0 8-14,2 0-10 14,7 0 8-14,-2-2-6 13,0 0 3-7,0-3 0-6,-5 4 0 14,1-2 0-14,1 3-2 13,-1-1 6-13,2-3-8 14,-1 1 8-14,1-1-8 13,-4-2 5-13,-3 2-2 14,-4 3 0-14,-5-2 0 14,3 3-2-9,0 0 6-5,9 0-8 14,1 0 10-14,5 0-10 13,4 3 3-13,5 1-1 14,6-1 0-14,8-1 3 14,6 0 0-14,2 1 0 13,4-3-1-13,5 1 4 0,2-1-6 19,0 4 5-19,5-1-4 0,1-3 4 13,4 1-2-13,3-1 0 14,1 0 0-14,-1 0-2 13,5 0 5-13,-2 0-4 14,2 0 6-14,0 0-10 14,0 0 7-14,0 0-4 13,0 0 2-7,0 0 0-6,0 0 0 13,0 0 1-13,0 0-6 14,0 0 4-14,0 0 0 14,0 3-11-14,0 0 5 13,0 4-12-13,11 1 15 14,7-1 2-14,8 4 2 13,8-1 6-7,4-5-5-6,7 2 6 14,2-4-3-14,1 0-4 13,8-1 2-13,0 0-2 0,2 1 1 13,0 0-1 2,2 1 0-15,1 1 3 0,-1 4-3 12,0-1 2-12,7 2-4 14,-1-1 4-9,5 1-4-5,6 3 4 14,0-3-3-14,4 1 1 14,-1 1 0-14,-4-1-1 13,-4 1 3-13,-6-2-3 14,-3-2 6-14,-1 0-9 13,2 1 7-13,5-4-5 14,10-3 2-8,8 2-1-6,4 2 0 13,5-2 2-13,-3 2-2 14,3-2 6-14,-7 0-8 13,-4-2 5-13,-2 0-2 14,-10-2 0-14,3 0 1 14,0 0-1-14,0 0 1 13,4 0 2-7,7 0-3-6,2-8 9 0,2-2-4 13,-4 2-8-13,-2-5 7 13,-5 1-2-13,-4 1-1 14,-3 1-1-14,-6 4 5 13,-9-1-4-13,-8 2 5 14,-11 1-2-14,-5 1-8 14,-5 3 8-9,-2 0-7-5,-1 0 3 14,3 0 0-14,-4 0-1 13,0 0 1-13,-8 0-3 14,1 0 6-14,-3 3-5 14,-3 1 5-14,-3-2-5 13,-3 0 2-13,-4-1 0 14,-2-1-2-9,0 0 2-5,0 0-3 14,0 0 6-14,0 0-7 14,0 0 9-14,0 0-6 13,0 0 2-13,0 0 2 0,0 0-2 13,0 0 4 2,0 0-5-15,0 0 1 0,0 0 2 19,0 0-2-19,0 0 3 0,0 0-1 12,0 0-4-12,0 0 2 14,0 0 1-14,0 0-2 14,0 2-1-14,0-2 0 13,0 0 2-13,0 0-3 14,0 0 5-14,0 0-5 13,0 0 4-7,0 0 0-6,0 0-2 14,0 0 1-14,0 0-1 13,0 0 0-13,0 0 2 14,0 0-2-14,0 0 1 14,0 0 3-14,0 0-5 13,0 0 3-13,0 0-3 14,0 0 1-9,0 0-1-5,0 0 0 14,0 0 2-14,0 0-5 14,0 0 9-14,0 0-10 13,0 0 6-13,0 0-2 0,0 0 1 13,0 0 0-13,0 0 0 13,0 0-2-13,0 0 1 14,0 0 2-8,0 0-2-6,0 0 5 13,0 0-5-13,0 0 2 14,0 0-1-14,0 0 0 14,0 0 0-14,0 0 0 13,0 0 3-13,0 0-6 14,0 0 8-14,0 0-8 13,0 0 4-7,0 0-2-6,0 0 2 14,0 0-2-14,0 0 1 13,0 0 0-13,0 0 0 14,0 0 1-14,0 0-2 13,0 0 5-13,0 0-6 14,0 0 4-14,0 0-3 0,0 0 1 19,0 0 0-19,0 0-2 14,0 0 4-14,0 0-3 0,0 0 4 12,0 0-6-12,0 0 3 14,0 0-1-14,0 0 2 14,0 0-1-14,0 0 0 13,0 0 1-13,0 0 1 14,0 0 0-8,0 0 0-6,0 0 2 13,0 0-8-13,0 0 6 14,0 0-2-14,0 0 0 13,0 0 0-13,0 0-2 14,0 0 6-14,0 0-6 14,0 0 7-14,0 0-10 13,0 0 9-7,0 0-6-6,0 0 3 13,0 0-2-13,0 0 1 14,0 0-3-14,0 0 0 14,0 0 6-14,0 0-6 0,0 0 6 12,0 0-9-12,0 0 6 14,0 0-1-14,0 0-7 14,0 0-11-9,0 5-18-5,-6 1-31 14,0 4 33-14</inkml:trace>
    </iact:actionData>
  </iact:action>
  <iact:action type="add" startTime="133824">
    <iact:property name="dataType"/>
    <iact:actionData xml:id="d2">
      <inkml:trace xmlns:inkml="http://www.w3.org/2003/InkML" xml:id="stk2" contextRef="#ctx0" brushRef="#br0">24386 3066 10 0,'0'0'23'15,"4"0"-14"-14,-4 0 6 0,0 0-12 13,4 0-1-13,-4 0 0 13,0 0-4-13,0 0 2 14,0 0-1-14,2 0 0 14,-2 0-1-9,2 0-2-5,-2 0 8 14,0 0-8-14,0 0 0 14,0 0 3-14,0 0-5 13,0 0 5-13,0 0-2 14,0 0 0-14,0 0 2 13,0 0-4-13,0 0 4 14,0 0-3-8,0 0 1-6,0 0 3 13,0 1-2-13,0-1 4 14,0 0-4-14,0 0 2 13,0 0 0-13,0 0 0 14,0 0 2-14,0 0 1 0,0 0 0 13,4 0 2-13,3 0-5 20,9 0 14-20,5-5-11 0,8-9-2 13,5-2 0 1,-3 2 3-14,5-5-3 0,4 4 0 13,2-4-2-13,5 2 1 13,2-1-1-13,-2-5 2 14,0 4-1-14,2-1 0 14,-4-3 0-9,-3 3 0-5,-5 2 1 14,-3-5 7-14,-5 6-6 14,-2-1 3-14,0 0-5 13,-5 2 10-13,1 2-6 14,-4 0-2-14,4 2-2 13,-3 1 3-13,-3 2-6 14,-1 0 7-8,-7 4-7-6,-3 0 6 13,1 1-6-13,-2 3 5 14,-3 1-4-14,-2 0 2 0,0 0-5 12,0 0 2-12,0 0-4 14,0 0 6-14,0 0-11 14,-4 0 2-14,-6 0-3 13,-5 0 13-7,-11 3 0-6,-6 11 2 14,-11 5 0-14,-3-1-1 13,-3 2 0-13,-7 1 2 14,3 2-6-14,-7 3 7 13,0 0-6-13,2-2 3 14,2-4-1-14,6 0 0 20,6-2 1-20,4-3-2 0,9-1 3 13,2-3-2-13,9 0 6 13,-1-1-11-13,4-3 8 14,3 0-5-14,1-3 2 14,4-1 0-14,4-1-2 13,3-2 4-13,2 0-3 14,0 0 6-9,0 0-10-5,7 0 8 0,20 0-3 13,13-11 0 2,13-10-3-15,13-2-3 13,0-4 3-13,3 4 3 0,-2-2 0 13,-3 3-5-13,-6 0 5 14,-6 2-1-14,-8 2 0 20,-3 1 1-20,-6 2 0 0,-4 5 0 12,1 0 0-12,-5 1 1 14,-1 6-2-14,-3-3 7 14,-4 1-9-14,-3-2 6 13,-3 2-1-13,-4 1-1 14,-7 4 4-14,1-1-3 14,-3 1-1-9,0 0 7-5,0 0-7 14,0 0-1-14,0 0 0 13,0 0-1-13,-7 0-10 14,-6 0 6-14,-5 0 5 14,-11 1 1-14,-7 15-1 13,-4 3 4-13,-7 3-4 0,1 2 2 19,-6 0-4-19,1-2 3 14,0 0-1-14,-1 0 0 14,3-3 1-14,3-2-1 13,6 0-3-13,1-5 3 0,6 2 0 13,4-1 4-13,2-2 0 13,6 0-8-13,2-1 4 21,4 1-1-21,3-4 1 0,2 0 0 12,3-3 0-12,4-3 1 14,1-1-2-14,0 0 6 14,0 0-10-14,2 0 8 13,0 0-3-13,0 0 0 14,0 0 4-14,0 0-2 13,4 0-2-7,12 0-2-6,2-12-6 14,8-6 0-14,7 0 8 13,6-4 0-13,3 3-6 14,5-2 1-14,0-1-6 13,6 2-2-13,5-2 6 14</inkml:trace>
    </iact:actionData>
  </iact:action>
  <iact:action type="add" startTime="135279">
    <iact:property name="dataType"/>
    <iact:actionData xml:id="d3">
      <inkml:trace xmlns:inkml="http://www.w3.org/2003/InkML" xml:id="stk3" contextRef="#ctx0" brushRef="#br0">25325 2636 6 0,'0'-5'5'15,"0"-2"2"-14,0 5-6 14,0-1 2-9,0 1-3-5,0-1 4 14,-9 3-2-14,-7 0 0 14,-3 0-1-14,-8 0 3 13,-4 10-6-13,-9 2 5 14,-3 7-6-14,-6-1 3 13,-4 1 0-13,1 0 0 0,-2-1 0 20,4 0 0-20,0-2 2 13,3 2-4-13,-1 0 8 14,2 0-8-14,7 0 3 13,3 1-2-13,3-4 0 0,4 1 1 13,2-1 0-13,2-3 2 14,8-1-1-14,1-3 3 20,3 0-6-20,5-3 3 14,2-3-2-14,6 0 1 13,0-2 0-13,0 0 0 0,0 0-2 13,0 0 2-13,0 0 3 13,9 0 16-13,13-7-18 14,14-11-1-14,13 0-1 14,7-2-2-9,6 0 3-5,-1 0-1 14,1-2 0-14,-2 2 2 13,0-2-7-13,-2 2 11 14,0 2-9-14,-5 0 6 14,-3 2-4-14,-3 1 4 13,-7 1-2-13,-5 1 0 14,-2 1 0-9,-8 0 2-5,-2-2 0 14,-4 2 0-14,-3 0 2 0,-3-1-5 13,-3 4 1 1,-4-1 0-14,-1 0 0 0,-3 3 0 13,-2-1 0-13,0 2 0 14,0 5-1-14,0-1 6 13,0 2-10-7,0 0 3-6,-5 0-1 13,-13 0 3-13,-6 2 1 14,-10 12-1-14,-4 4 0 14,-6 1 0-14,-3 2 3 13,-1 0-3-13,-2 4 2 14,1-4-3-14,0 2 2 14,0 3-2-9,1-3 1-5,0 2 0 14,4-1 0-14,1-2 2 13,8-3-3-13,-1 1 5 14,5-5-5-14,0-1 3 14,2-2-4-14,2-1 3 13,2-2-1-13,1-1 0 14,6 0 0-9,2-1-1-5,5-4 3 14,5-1-2-14,1-2 3 0,5 0-3 13,0 0 2-13,0 0 6 13,0 0 1-13,0 0 0 14,3-10-9-14,3-4-3 13,3-1 0-13,4-4 4 14,9 3-2-8,12-4-2 8,7 2 1-14,7-4 1 0,6 1 0 13,6 4 0-13,-2 1-3 14,2 2 3-14,-4 0 2 13,-5 2-6-13,-2 0 5 14,-7 2-2-14,-3-2-1 13,-8 0 1-7,-6-1 2-6,-6 2 0 14,-5-3 0-14,-3 4 2 13,-5-2-3-13,-6 1 2 14,0 2-2-14,0 0-1 0,0 6 2 12,0-1-4-12,0-1 4 14,0 5 0-14,0 0 2 14,-11 0-4-9,-7 0 4-5,-9 0-4 14,-6 2 6-14,-9 10-8 13,-5 4 7-13,-4-1-4 14,0 3 1-14,1 0 0 14,2-2-2-14,-2 2 4 13,1 2-2-13,0 0 2 14,-4 1-4-8,1 2 5-6,4-2-5 13,-2-2 3-13,10-1-1 14,5-2 0-14,4 0 0 13,4 0-2-13,2-2 4 14,7 0-3-14,5-6 4 14,7-4-6-14,6 1 4 13,0-5-2-7,0 0 1-6,0 0-4 13,19 0 4-13,14-17 0 14,19-1-1-14,12-4 2 14,13 0-2-14,0 0-10 13,4-2 5-13,-6 2-8 0,-5 0-3 13,-4 3 13 2,-5 2-1-15,-5 2 3 4,-8 3 0-4,-7 3 1 14,-8-1 1-14,-6 3 0 13,-5 2 0 2,-4-1 0-15,-5-3 0 0,1 2 0 13,-6-3 3-13,-1 1-2 13,0 0 14-13,-2 1-15 14,-3 2 0-9,-2-3 3-5,0 6-1 14,0-1 0-14,0 2 5 14,-7-1-7-14,-13 3 3 13,-3 0-3-13,-6 0 2 14,-4 9 1-14,-7 5 0 0,0 2-6 13,-5-1 4 1,1 4-2-8,-3-2 1-6,1 2 0 0,0 0 0 12,4 0 2-12,6-4-2 14,3 2 1-14,4-3-1 14,3-4 3 0,3 0-5-14,3 0 4 0,3-2-4 13,-2-2 2-13,6-2 0 13,4 0-1-7,4-4 2-6,5 0 4 14,0 0-4-14,0 0 10 13,0 0-3-13,0 0 14 14,5 0-5-14,9-6-17 13,3-8-8-13,12-2 2 14,6 2 4-14,8 0 4 14,2 2-5-9,2 0 1-5,-3 2 1 14,1-2-3-14,-5 2 4 13,-5-4-3-13,-1 2 1 14,-7 2 1-14,-3-2 2 14,-1 2 1-14,-1 1 2 13,0 0-8-13,0 3 2 14,3-1 2-14,-2 3-3 5,-4 3-1-5,-1 1-1 13,-5 0-7-13,-6 0 8 14,-2 0-9-14,-5 0-2 13,0 0-9-13</inkml:trace>
    </iact:actionData>
  </iact:action>
  <iact:action type="add" startTime="137358">
    <iact:property name="dataType"/>
    <iact:actionData xml:id="d4">
      <inkml:trace xmlns:inkml="http://www.w3.org/2003/InkML" xml:id="stk4" contextRef="#ctx0" brushRef="#br0">24531 2803 1 0,'-4'0'0'1,"2"0"2"0,0 0 7 12,2 0-3-12,0 0 7 14,0 0-7-14,13 0-6 13,11 0 0-7,16 0 0-6,12-12-4 14,6 0 4-14,4-3-3 13,-2 3-2-13,0-2 5 14,-1-1-9-14,-8-2 6 13,-2 2-1-13,-7-5 0 14,-6 2 2-14,-5-1 4 14,-4 4 2-9,-8-2-3-5,0 3 5 14,-9 2-4-14,0 5-2 13,-3-2 2-13,-3 4-3 14,0 2 2-14,-2-1-1 14,0 2 3-14,-2 2-2 0,3 0-2 12,-3 0 4-12,0 0-6 20,0 0-3-20,0 0-4 0,0 0 3 13</inkml:trace>
    </iact:actionData>
  </iact:action>
  <iact:action type="add" startTime="137800">
    <iact:property name="dataType"/>
    <iact:actionData xml:id="d5">
      <inkml:trace xmlns:inkml="http://www.w3.org/2003/InkML" xml:id="stk5" contextRef="#ctx0" brushRef="#br0">24569 2807 0 0,'-31'10'1'15,"0"0"-2"-8,4 2 4-6,7-4-3 13,6 2 1-13,6-5-2 14,3-2-2-14,1 0 3 0,4-2 0 13</inkml:trace>
    </iact:actionData>
  </iact:action>
  <iact:action type="add" startTime="138302">
    <iact:property name="dataType"/>
    <iact:actionData xml:id="d6">
      <inkml:trace xmlns:inkml="http://www.w3.org/2003/InkML" xml:id="stk6" contextRef="#ctx0" brushRef="#br0">24596 2859 6 0,'0'0'23'15,"0"0"-1"-8,12 0-6-6,5-10-16 13,5-8 2-13,5 2-4 14,0 4 4-14,-5 2-9 14,0 1 7-14,-1 2 0 0,3 1-10 12,0-1 5 3,5 2-1-15,0-2-2 0,0 2 4 19,2 1 0-19,-4-1 2 0,-2 0 2 13,-5 1-1-13,-5 1 1 13,-3 0 1-13,-5 1 0 14,-5 0-1-14,-2 2 0 13,0-2-4-13,0 2 2 14,0 0-10-14,0 0 11 14,0 0-4-9,0 0 5-5,0 0 0 14</inkml:trace>
    </iact:actionData>
  </iact:action>
  <iact:action type="add" startTime="158743">
    <iact:property name="dataType"/>
    <iact:actionData xml:id="d7">
      <inkml:trace xmlns:inkml="http://www.w3.org/2003/InkML" xml:id="stk7" contextRef="#ctx0" brushRef="#br0">17898 2481 9 0,'0'0'20'1,"0"0"-11"13,0 0 1-13,0 0-7 14,0 0 7-14,0 0-9 0,0 0 4 12,0 0-5-12,0 0 3 14,0 0 4-8,0 0-4-6,0 0 5 13,0 0-6-13,0-2 3 14,-6-7-1-14,-2-1-8 13,1 2 4-13,-1-2 0 14,-2 0 0-14,-1-1 1 14,1-4-1-14,-6 1 3 13,3-2-7-7,-6 0 8-6,1 2-7 14,1-2 7-14,-4 0-8 13,2 2 7-13,-1-1-3 14,-1 1 0-14,2-3-3 13,1 2 2-13,-5 3 2 14,1-2-4-14,-2 0 2 14,-1 3 1-9,0-1-4-5,5 0 4 14,-2 3-3-14,0-1 3 14,-3 3-2-14,-2-1 1 13,0 1-1-13,1-3 4 14,-6 3-4-14,1-2 1 0,-4 1 1 12,-3 2-4 3,-4 0 3-15,-1 2 0 4,-1-2-2-4,-5 4 3 14,-3 0 0-14,1 2-2 14,2 0 5-14,3 0-6 13,5-3 5-13,1 3-5 14,5 0 3 1,1-3 0-15,1 1 0 0,4 0 0 12,2 0-1-6,4 2 2-6,1 0-2 13,3 0 3-13,-4 0-2 14,-2 0 0-14,1 0 0 14,-3 2 0-14,-2 5-1 13,3-2-2-13,-3 5 6 14,-2 0-6-14,-1 4 8 14,-2-2-7-9,-1 4 2-5,3-4-1 14,-1-1 1-14,4-2 0 13,4-1-2-13,6 1 2 0,1-1 0 13,5-1 2-13,-3 1-4 14,1 3 6-14,-4-4-6 13,-1 3 2-13,0 1-3 14,-2 0 2-9,-1-1 1-5,2 4 1 14,-2-2-1-14,3 1 1 14,3-1 3-14,-2-3-8 13,3 0 4-13,3 1-1 14,3 3 1-14,0-4-1 13,1 3-1-13,3 2 2 14,2-2-3-8,-3 2 6-6,2-2-6 13,3 2 3-13,-1-2-5 14,3-2 7-14,0 2-4 13,0 0 2-13,-2 0 0 14,0 0 0-14,2 0 2 14,0 0-4-14,0 0 8 13,0 3-10-7,-2-3 7-6,2 2-4 14,0 0 2-14,0 0-2 13,0 0-1-13,0 0 2 0,0 0 2 13,0 2-2-13,0 0 0 13,0 0 2-13,0 2-4 14,0-1 3-14,0 0-2 14,0-1-3-9,2-3 4-5,2 4-1 14,1-3 2-14,2 1 1 14,0 0 0-14,-3-1-4 13,5 2 5-13,-3-2-6 14,2 4 5-14,-2-2-2 13,3 2 0-13,-3 3 1 14,4-3 2-8,1 4-3-6,-3-4 0 13,4 1 1-13,-3 4-4 14,1-5 5-14,2 2-2 13,-1-4 0-13,-3 0 0 14,4 0 2-14,-3-5 0 14,2 4-4-14,0-4 7 0,0 4-8 19,3 2 6-19,1-2-4 0,1-1 1 12,-1 0 0-12,4 1-2 14,-4-2 4-14,1 1 1 14,1 3-2-14,1-2 2 13,5 1-1-13,-4 1-3 14,4-2 3-14,-3-1-2 14,2-1 0-9,0-4 0-5,3 3 1 14,4-5 1-14,2 1 0 13,-2 2-1-13,5-3 3 14,-3-1-1-14,4 1-4 14,1-6 2-14,0 6 3 13,0-2-4-13,-5-5 0 14,0 3 0-9,-2 1 0-5,0-2 6 14,2 0-5-14,-4-1-2 14,2 1 3-14,0 1-3 0,-3-1 1 12,5 0 0-12,-2 0-1 14,-2 0 4-14,4-1-6 14,3 5 9-14,0-3-10 13,4-1 8-7,2 2-7-6,-1-2 6 13,2 1-3-13,1 0 0 14,-2-1 0-14,-1 2-1 14,-4-1 2-14,3-3-1 13,-1 0 2-13,2 0-4 14,-1 0 4-14,-1 0-4 13,-1 0 2-7,-3 0 0-6,1 0-1 14,-2 0 4-14,1 0-4 13,0 0 3-13,1 0-3 14,3 0 3-14,-3 0-4 13,3 3 2-13,2-1 0 14,-1 2 0-14,1-4 1 14,2 0 0-9,1 0 1-5,-2 0 0 0,1 0 3 13,1 0-6-13,-5 0 2 13,2-9-1-13,-1 4 1 14,-5-2-1-14,0-2 1 14,1-2 2-14,-3 2-2 13,2-3 2-13,-2-2-4 14,1-6 5-9,1 2-2-5,-4-6-2 14,-4 5 0-14,-3 2 2 14,-7-4 0-14,-1 6 1 13,-5-4-2-13,-3 3 6 14,2 0-1-14,-4-3-7 14,3 2 5-14,-5 1 0 13,-2-2-1-7,2 0 0-6,0-3 0 13,-2 2-2-13,2 1 0 14,0-3 3-14,-2 4-6 14,0-5 8-14,0-2-7 0,0 2 2 12,0-2-1 3,0-2 0-15,0 4 0 0,0-4-4 19,0 1 8-19,0-1-8 0,-6 2 8 13,-5-3-8-13,-3 6 6 13,1-1-2-13,-3 0 0 14,5 0 0-14,-5 0 0 14,-1 0 2-14,-1 0-2 13,-2-3 5-13,4 0-6 14,-2-1 3-9,3-2-3-5,-3 2 2 14,-2-1-1-14,2 1 0 14,-5 1 0-14,4-1-2 13,-3-1 4-13,-5-1-4 14,-2 0 5-14,0 2-6 13,-7 2 2-13,3 0 1 14,-5-1 0-8,-1 1 0-6,0 2 0 13,1 1 1-13,3-1 0 14,1 4 0-14,3 2-2 13,2-1 3-13,2 3-4 0,2 1 4 13,3-1-3-13,-1 2 1 14,4-1-1-14,-6 1-1 13,-2-2 4-7,-2-2-4-6,0 2 8 14,-2 0-10-14,0 0 4 13,-2 4 0-13,-5-2-1 14,-3 2 0-14,-1 1 1 13,0 2-4-13,-3 2 1 14,3 2 6-14,-7-1-6 14,5 4 5-9,-4 0-7-5,2-2 8 14,-1 2-6-14,0 0 3 13,0 0 0-13,3 0-1 14,-3 0 3-14,3 0-2 14,1 0 5-14,1 0-10 13,3 0 4-13,-1 2 0 0,1 10 0 19,-1-3-3-19,1 6 3 14,1-1-4-14,3 1 4 0,-1 2-1 13,3-1 0-13,2-3-4 13,-3 4 4-13,6-3-4 14,-5 2 6-14,2 2-2 14,2-2-3-14,3-1 4 13,-1-2 1-7,3 3-5-6,-1-2 9 13,2 2-9-13,4 3-2 14,1-1 5-14,3 0-3 14,1-3 3-14,1 4-2 13,1-1 2-13,-1 0-1 14,-3-2 6-14,5 2-6 13,1-3 5-7,0-1-4-6,-1-2 1 14,3 3 0-14,-2-3 1 13,-1 2 0-13,2 2-1 14,0 0 2-14,0 3-2 0,1-2 6 13,-1 3-9-13,2 1 5 13,0 0-2-13,3 6 1 20,-1-1 0-20,3 2-1 14,0-2 1-14,2 1 0 0,0 0 1 13,0-3-2-13,0 0-2 13,2-2 2-13,7 0 1 14,-3 0-1-14,6 0 1 13,-1 2 0-13,2 0-1 14,-1 5 3-8,1 0-1-6,3 4 3 13,-6 1-8-13,7 0 7 14,0 2-6-14,1 2 6 13,-3-2-3-13,3 0 0 14,1 0 0-14,-2-4 0 14,1 0 0-14,-1-1 1 13,2-1 1-7,1-3-2-6,2 5 0 14,0-9-2-14,7 0 2 13,2 0 0-13,7-5-1 14,3-1 2-14,5 2 4 0,1-3-4 12,2-2-2-12,-2 0 1 14,-1-4 0-14,2 0 0 20,-2-2 3-20,3 0-3 0,3-2 1 13,2 3 1-13,-2-2-1 13,0 0-1-13,-3 2 6 14,0 0-10-14,0 0 8 14,-5 3-8-14,-1 0 4 13,-3 0 0-13,2 1-3 14,1-4 6-9,5 1-6-5,8-1 6 14,4-1-6-14,3-4 5 14,3-2-3-14,2 0 2 13,-3-2 0-13,-1 0-1 14,1 0 0-14,-3 0-1 14,-2 0 2-14,-2-4 2 13,-2-4 0-7,-4-5-6-6,1-1 6 13,-2-2-3-13,-1-3 0 14,0-4 1-14,2 1 1 0,-5-2 0 13,1 0-2-13,-2-2 3 13,-9 3-6-13,-1-2 6 14,-3-2-4-14,-4 1 2 14,-2 3-1-9,-7-1 0 10,-5 1 0-15,-3 3 4 0,-1 1-4 12,2-1 5 0,-1-1-1-12,1-1-4 0,-5 2 0 12,-2-3 2-12,2-2 1 14,1-1 0-14,-1 0-3 14,2-2 1-6,-4-1-2-8,-1 0 7 14,-5 0-9-14,0 3 6 14,0-4-3-14,-5 2 0 13,-11 1 7-13,1-2-6 14,-5 2 1-14,-2-2 1 0,-2 1-3 12,1 1 3 3,1-7 3-9,0 1-8-6,2-4 4 13,-1 0-2-13,2-4 1 14,-2 3 0-14,-1-3-1 0,-1 0 2 12,0 3-4-12,0-2 7 14,-2 2-10-14,-2 2 8 14,1-4-6-14,-4 4 3 20,-1 0 0-20,-2 6-1 0,-3 2-2 12,-3 3-1-12,-2 6 8 14,-3-2-7-14,2 6 9 14,-3-2-11-14,3 3 5 13,1 2-1-13,1 2 1 14,2 0-1-14,-4 0 0 14,-3 3 2-9,0-5 0-5,-7 3 2 14,-4-2-6-14,-2-1 6 13,-7 5-6-13,-4 0 4 14,2 4-2-14,2 1 1 14,5 2-1-14,4 0-1 0,5 0 4 12,-2 0-3-12,-1 0 4 20,5 0-5-20,2 5 2 14,-2-2 0-14,0-3 0 14,2 0 0-14,1 0 0 0,5 0 0 12,6 0-1-12,-3 0 3 14,7 2-4-14,-3 4 0 14,1 0-1-14,-2 0 3 20,-6 0 0-20,1 0 0 13,0 0-2-13,4-1-1 0,2 2 6 13,1 1-7-13,4-2 8 14,0-1-8-14,4 4 7 13,6 2-6-13,1-2 3 14,2 1-2-14,0 2 2 13,3 0 0-7,0-2-5-6,0 2 10 14,2-2-10-14,-3 6 6 13,-1 1-2-13,-1 3 1 0,1 2-1 13,-6 2 1 1,3 2 0-14,-1-1-2 0,0 1 5 13,6-1-5-13,-3-1 3 14,6 2-2-9,-2 0-2 10,3 0 3-15,5 0-2 14,2 3 2-14,-1-1 0 0,3 2 0 12,0 0-2-12,0-2 4 14,0 2-4-14,0-2 5 13,0 0-6-13,0 0 4 14,0 2-2-8,0 0 1-6,0 0 0 13,0 2-2-13,3 1 5 14,3 0-2-14,1 1 1 13,0-2-4-13,-3 1 2 14,3-1-1-14,-1-4 1 14,3-2-3-14,3 0 3 0,-2 0-1 19,7 0-1-19,2 0 4 13,1 2-4-13,5-1 4 14,0 4-4-14,4 0 4 14,2 1-2-14,0-3 0 0,3 3 1 12,-3-3-3-12,2-3 4 14,0-2-3-14,5-2 5 14,0-2-7-9,2 0 5-5,2-2-4 14,4 0 1 0,2-4 1-14,4-2 1 0,1 0 1 13,-2 2 1-13,0-2-2 14,-3 1-2-14,0-1 5 13,-1 0-7-13,-2 0 3 14,-3 2-1-9,-4-1 0-5,-2 2 1 14,1-2 0-14,2 1 4 14,3-3-9-14,2-4 11 13,3 2-9-13,7-3 6 14,-1-3-6-14,5 2 2 14,-2-5 1-14,0 0 0 0,-3 0 0 19,1 0 0-19,-3 0 3 13,-2 0-2-13,-1 0 1 14,0-2-3-14,-3-4 2 0,3-2-1 13,-3-1 0 1,2-4 0-14,0 1-1 0,-1-2 2 13,4-3-1-13,-6-1 5 13,3 0-10-7,-1-4 6-6,-1 1-1 14,0-8 0-14,-3 0 0 13,-4-3 0-13,-5 1 0 14,1 3 0-14,-7 0 2 13,-3 2-1-13,-3 0 2 14,-6-1-6-14,-4 2 0 14,-2-1 2-9,-4 1 0-5,-5 0 1 14,2-1 1-14,2-1 0 13,-2-1 5-13,5-2-3 14,-5-1-2-14,3-2 1 14,-1-1-2-14,1 2 0 13,-3-2 1-13,0 0-1 0,-2-3 0 13,0 4-1-8,0-1 2-5,0 2-2 14,-4 1 2-14,-8 1-7 14,1 2 9 0,-6-2-3-14,-1 0 2 0,-3 2-2 13,2 0 1-13,-4 4 2 14,1-2-2-14,-1 1 2 13,0 0-4-7,0 1 2-6,-2 1-1 13,-2 1 0-13,3 4 2 14,0-2-2-14,-3 2 0 14,0-4 0-14,-4-2 3 13,-2 0-4-13,-3 2 3 14,-9-2-4-14,1 0 2 14,-5 2 0-9,-3 0-4-5,1 2 4 0,0 3 0 13,-1-1 4 1,2 4-8-14,-2 2 12 0,0-2-14 13,1 3 9 2,2 1-6-15,2-1 5 13,-3 3-4-13,0 2 2 0,-1-1 0 13,-5 0-4-8,3 3 8-5,-3 1-8 14,-2 3 10-14,0 0-12 14,2 0 10-14,-2 0-7 13,2 0 3 2,-1 7 0-15,3 1-1 0,-2 3 2 13,-2-2-2-13,5 3 5 13,-3 1-8-7,3-6 5-6,4 3-2 13,7-3-1-13,-1-3 1 14,7 1 1-14,-1 1 0 14,1 2-3-14,3-1 7 13,4 0-8-13,2 2 8 14,2-1-8-14,5 1 4 0,3-1 0 19,0 1-2-19,4 3-1 14,0 0 2-14,0 0 2 0,1 6-4 12,1 2 4-12,0 1-4 14,-1 4 3-14,4-1-2 13,1 2 2 2,3-2-1-15,2 0 1 0,2-2-6 13,0 2 4-8,0 0 2-5,0 1-4 14,0 1 8-14,13 0-7 13,-2-1 6-13,3 2-4 14,-1 1 1-14,0 0 0 14,0 0-2-14,-1 4 4 13,-1-2-2-13,2 0 2 14,-1 2-4-9,-2 1 4-5,1-1-3 14,-1-1 2-14,-2-1 0 14,1 2-1-14,1-2 0 13,-2-1-3-13,3 0 6 14,1 0-4-14,1-1 3 14,3 2-4-14,-1 2 1 0,5 6 1 12,0 1 0-6,0 1 0 8,5 0 0-14,0-4-5 0,-1-2 3 13,2-2 4-13,3-6-4 14,0-2 3-14,2 1-2 13,8-6 1 2,3 0 0-15,0 2 0 0,5-5 1 13,3 2-1-8,-4 0 2-5,1-1-1 14,2 0 2-14,-4 0-6 13,1-2 3-13,3 2-1 14,1-3 1-14,3-2 0 14,7-2-1-14,-2-3 1 13,4 1-3-13,1-2 8 14,-1 1-9-9,0-5 4-5,1 0-1 14,-5-1 1-14,-2-1 0 0,0 0 0 13,-3 0 0-13,1 0-2 13,-8 0 5-13,2-5-6 14,-6-5 6-14,-3-2-3 13,2 1 2 2,-5-2-4-15,-3-1 2 5,-2 0 0-5,0-3-1 13,0 0 2-13,3-4 1 14,-1 1-2-14,0 1 0 13,6-6 4-13,-3 1-8 14,-3-2 6-14,0 2-2 14,-6-1 0-14,-2-4 2 13,-4-3-2-7,0-4 3-6,-5-4-4 14,-3 0 3-14,-2-1-4 13,-4-3 4-13,4 4 2 14,-2 1-4-14,2 0 1 13,-2 0-1-13,-3 4 1 0,-1-2 1 13,2 2-2-13,0 0 1 14,-3 1 2-9,0 2-6 10,-2 2 4-15,1 3-2 0,-1-2 1 12,-2 1-3-12,0-2 3 14,0 0 0-14,0 0-2 14,-2-3 4-14,-11 2-4 13,-6-1 4-13,-3 0 2 14,-4 1-4-9,-3 1 0-5,-8 0 0 14,0 4 0-14,3 0-1 14,1 3 3-14,0 2-3 13,2-2 3-13,-1 2-4 14,-1 1 3-14,0 0-2 14,-2-3 1-14,-2 1 0 13,-3 0-2-7,0 3 4-6,-3 1-4 13,1 2 4-13,-3 4-4 0,-1 1 2 13,-1 2-2 2,-2 2 1-15,4 2 1 0,-1-2 0 12,1 5 0-12,-2-2-1 14,2 0 2-14,3-1-1 13,-3 1 3-7,1-1-6-6,1 2 4 14,-1-4-2-14,-1 2 1 13,1-2 0-13,0 0-1 14,-1 2 3-14,0 1-5 14,0 4 5-14,1-2-4 13,-1 2 2-13,1 0-1 14,-3 0-1-9,-2 0 1-5,-2 0-1 14,-3 4 2-14,2 3-1 14,6-4 2-14,1 3-2 13,5 0 3-13,3 0-6 14,-3 2 2-14,-1 1 2 13,3 0-3-13,-4 2 0 14,2 1 2-8,-2-3-1-6,2 1-2 13,3 3 5-13,2-4-5 0,6 3 6 13,0 0-6-13,-2 0 4 13,2 1-1-13,2 1 1 14,5-2-1-14,2-2-1 14,5 4 4-14,1-2-4 13,3 0-2-7,-1 2 3-6,6-3-3 14,-1 4 4-14,1-4-2 13,4 6 0-13,-4 1 0 14,4 0 4-14,-2 2-6 13,2 2 9-13,-3-1-9 14,3-4 7-14,-2-1-6 14,2-1 2-9,0-4 0-5,-1 3-3 14,0 3 4-14,1-3-2 13,2 3-2-13,0 0 3 14,0 0-17-14,0 2-17 14</inkml:trace>
    </iact:actionData>
  </iact:action>
  <iact:action type="add" startTime="175308">
    <iact:property name="dataType"/>
    <iact:actionData xml:id="d8">
      <inkml:trace xmlns:inkml="http://www.w3.org/2003/InkML" xml:id="stk8" contextRef="#ctx0" brushRef="#br0">18484 2224 16 0,'0'-4'7'1,"-2"1"1"13,2 1-8-13,0 0 7 14,-3-1-4-14,1 1-5 13,0-3 4-7,0 3-4-6,-1-1 1 14,1 1 0-14,0-3 1 13,-1 2 0-13,1-1-2 14,-2-3 6-14,0 1-8 13,-1 2 2-13,-1 3 2 0,-2-3-3 13,-2-1 2-13,-4 1-2 14,-1 1-6-9,-4-2 6-5,0 3 1 14,-8 2-1-14,-4-2-1 14,-7 2 3-14,0-2-2 13,-4 2 3-13,0-1-1 14,1-4 1 0,1 2 0-14,5-4 0 0,1-1 0 13,3-1 0-7,2-5 0-6,2 2 1 13,-2-1-1-13,2 1 0 14,0 0 0-14,-4 3 0 14,-2-2-1-14,-3 1 1 13,-7 4 0-13,4 1 0 14,-6 2 0-14,3 1 0 13,-3-2 0-7,0-1 0-6,1 5 0 14,1-5 0-14,1 1 0 13,2-2 0-13,0 0 0 14,4 0 0-14,1 0 0 13,-3 2 3-13,5 0-3 0,-6-1 0 13,4 4 1 2,1-3-1-15,1 2 0 4,2 2 1-4,4-3 1 14,-2 3 0-14,2 0 0 13,2 0-4-13,-4 0 3 14,0 0-2-14,-2 7-1 14,-2 7 2-14,-5 4-1 13,-2-1 0-13,-3 2 1 14,1-3 0-9,0 2 0-5,-1-4 4 14,4 0-7-14,1 0 4 14,1-5-1-14,4 5 0 13,2-7 0-13,2 3-2 14,3 0 4-14,-1-2-2 14,0 3 4-14,3-4-8 13,-1 1 3-7,4 5 1-6,2-2-1 13,1 1 1-13,-2-2 0 14,2 3 1-14,0 0-2 0,1 2 2 13,1-1-2-13,0 2 2 13,0-2-3-13,3 2 3 14,0 0-1-14,0 0 0 13,0 1 0-7,1 2-2-6,1-1 5 14,-1 0-6-14,4-1 4 13,-1 3-2-13,5 1-2 14,-2-3 3-14,4 4 0 14,2-1 0-14,0 2 0 13,0 4 0-13,2 0 0 14,10 7 0-9,-3-2 10-5,-3 5-8 14,2-4 0-14,-4 1 0 14,3 1-1-14,-5 1 0 13,4-2 0-13,2-2 3 14,2 3-3-14,1-3 4 13,3-2-3-13,-3-2-4 14,5 0 3-8,-1-2-1-6,-1-1 1 0,3 4 1 12,-1-3-2-12,-3 2 0 14,3 1 0-14,-1 2 2 14,2 3-2-14,2 1 3 13,-1 0-6-13,3 0 3 14,0-3 0-14,2-3-2 13,1-6 2-7,-1-3 0-6,3-4 2 14,-4 0-1-14,3-4 1 13,0 0-2-13,2-2 0 14,2-2 3-14,2 2-3 13,0-4 0-13,2 0 0 14,5 0 0-14,0-4 1 14,5 1 0-9,-3 0 1-5,-1 1 1 14,2 0-3-14,-3 2 1 13,-5 0-1-13,0 3 0 0,-1-4 0 13,-1 3-1-13,4 2 2 14,4 1-1-14,1 1 5 13,0 0-8-13,2-3 4 20,-2 1-2-20,0 1 2 0,1-3-2 13,-1 0 0-13,-3-3 1 14,5 0 1-14,1-2-1 13,1 0 0-13,4-2 0 14,3-1-1-14,2 0 2 14,5 0 0-14,2 0-1 13,5 0 0-7,-1-9 2-6,-4-4-2 13,1-1 3-13,-5-1-2 14,-1-4 3-14,-3 2-4 14,-6-4 5-14,-1 3-4 13,-7-2 1-13,-5 2-1 14,-4 0 1-14,-6 0 6 13,-3 0-2-7,0-4 2-6,2-4-7 14,1 0 3-14,-2 0-4 13,2-2 1-13,-3-1-1 0,0 2 0 13,-2-4-1-13,0-1 5 14,0 1-7-14,-7 0 7 13,2 4-8-13,-4-2 7 14,1 0-3-9,-4 4 0-5,0-1 1 14,-3 2-1-14,-1-3 1 14,0 4 2-14,-2-2 0 13,0 1-3-13,0 1 6 14,0-4-10-14,0 1 4 13,0 0 0-13,0 0 0 14,0 0 0-8,-4-2-1-6,-3 2 5 13,-4-2-8-13,2 2 10 14,-2-5-8-14,-3 2 2 13,3-3 0-13,-4 2 0 14,-1 0 0-14,-2 1 0 14,1 3-4-14,-2 0 2 0,0 3 4 19,-4 0-6-19,1 0 9 0,-7-4-7 12,0-1 4-12,-2 0-3 14,-3-3 1-14,1 6 0 14,0-1-2-14,-3 0 5 13,-3 2-6-13,-3 2 5 14,-4 0-6-14,-5 1 6 14,-1 1-4-9,-6 3 1-5,-2-2 1 14,-7 3-3-14,-6 4 3 13,-3 1 0-13,-7 6 0 14,5-2 0-14,2 4 2 14,3 1-5-14,9 2 5 13,1 0-3-13,5 0 1 14,2 0 0-9,0 0-1-5,8 0 3 14,3 0-2-14,3 0 2 14,6 0-4-14,0 0 4 13,5 2-3-13,-1 1 1 0,3 0 0 13,-2 1 0 2,-2 1-1-15,-5 2 1 0,-4 3 0 19,-5 2 0-19,-5 5 2 13,2 0-4-13,0 1 3 0,3 0-2 13,5 1 1-13,0 1 0 14,4-1-1-14,2 2 2 13,3 1-1-13,4 0 3 14,4-5-5-14,6 3 3 13,0-3-2-7,7-1 0-6,-2 0 1 14,3 0 0-14,0 2 0 13,-1 3-2-13,1 0 4 14,-2 1-2-14,0 0 2 14,-4 0-3-14,5 0 2 13,-1-3-1-13,1-4 0 0,3-1 0 19,3 1-2-19,0-4 4 14,4-1-6-14,0 1 5 0,0-5-4 13,2-1 0 1,0 2 3-14,0-6-4 0,0 1 4 13,0 0 0-13,0-2-1 13,0 3 1-13,0-3 0 14,0 2 2-8,0 2 1-6,0-3-3 13,0 4 0-13,0-1 0 14,0 0 0-14,0 1 0 14,0 2 0-14,0-3 1 13,0 1-2-13,0 0 1 14,0 1-4-14,0 0 1 13,2 0 3-7,2-3-4-6,0 2 3 14,0-3-1-14,-2 2 2 13,0 0 1-13,3 0-1 14,-3-3 0-14,0 4 2 0,0-3-4 12,-2 0 3 3,2-2-1-15,0 3 0 0,-2-3 0 19,2 2-2-19,2 1 4 14,-4-3-2-14,0 0 3 0,0 0-5 13,0 0 3-13,0 0-1 13,0 0 0-13,0 0 0 14,0 2 0-14,0-2-1 13,0 2 0-13,0-2 2 14,0 0-2-8,0 0 3-6,0 0-4 13,0 2 3-13,0-1-2 14,0 1 1-14,0-2 0 13,0 0 0-13,0 0 1 14,0 0 1-14,0 0 3 14,0 0-8-14,0 0 5 13,0 0-3-7,0 0 2-6,0 0-1 13,0 0 0-13,0 0 1 14,0 0-1-14,0 0 1 14,0 0 2-14,0 0-1 0,0 0-4 12,0 0 4-12,0 0-2 14,0 0 0-14,0 0 0 14,0 0-1-9,0 0 5-5,0 0-6 14,0 0 6-14,0 0-5 13,0 0 2-13,0 0 0 14,0 0 0-14,0 0-1 14,0 0 0-14,0 0 3 13,0 0-2-13,0 0-1 14,0 0 0-9,0 0 2-5,0 0-4 14,0 0 3-14,0 0-3 14,0 0 2-14,0 0-2 13,0 0 0-13,0 0 4 14,0 0-5-14,0 0 6 14,0 0-5-14,0 0 3 13,0 0-2-7,0 0 2-6,0 0-1 13,0 0 0-13,0 0-1 0,0 0 0 13,0 0 2-13,0 0-2 14,0 0 1-14,0 0-1 13,0 0-2-13,0 0 3 14,0 0-2-14,0 0 1 13,0 0-2-7,0 0 6-6,0 0-8 14,0 0 6-14,0 0-2 13,0 0 0-13,0 0 0 14,0 0 1-14,0 0-2 14,0 0 2-14,0 0-1 13,0 0-1-13,0 0 4 14,0 0-4-9,0 0 0-5,0 0 0 14,0 3-6-14,0-1-1 14,2 2 0-14,2 2-11 13,5 0-17-13</inkml:trace>
    </iact:actionData>
  </iact:action>
  <iact:action type="add" startTime="202779">
    <iact:property name="dataType"/>
    <iact:actionData xml:id="d9">
      <inkml:trace xmlns:inkml="http://www.w3.org/2003/InkML" xml:id="stk9" contextRef="#ctx0" brushRef="#br0">21959 3513 3 0,'11'0'2'1,"-6"1"-4"13,-5-1-1-13,0 3 3 0</inkml:trace>
    </iact:actionData>
  </iact:action>
  <iact:action type="add" startTime="202863">
    <iact:property name="dataType"/>
    <iact:actionData xml:id="d10">
      <inkml:trace xmlns:inkml="http://www.w3.org/2003/InkML" xml:id="stk10" contextRef="#ctx0" brushRef="#br0">21959 3513 4 0,'-42'42'1'1,"23"-42"12"13,0 0-9-13,-8 0-1 0,-2 0 0 13,-4-9-1 1,-8 0 1-14,-3-1 0 0,-6-3-3 13,-5 4 2-13,-3 1-3 14,-4-1 2-9,-6 0-2-5,2 1 1 14,-7-1 0-14,-2 0 0 13,-2 1 0-13,-1 2-2 14,2 2 4-14,4-1-2 14,8 5 2-14,6-5-4 13,2 1 3-13,10-3-1 14,8 0 1-9,9-4-1-5,8 4 6 14,11-1-2-14,2 1 13 14,4 4-14-14,4 1 13 13,0 0-12-13,0 2-3 0,0 0-1 13,0 0-7-13,22 0 6 14,24 0 1-14,16 5 5 20,18 7-3-20,17 7-2 13,17-1 1-13,13 0-2 0,14-4 1 13,0-4 0-13,-6 0 0 14,-8-4 0-14,-17 0 0 13,-19 0 0-13,-15-4 0 14,-23 0 7-14,-15-2-4 20,-13 0-3-20,-11 0 0 0,-10 0 2 13,-4 0-2-13,0 0-2 13,0 0 2-13,0 0 8 14,-25 0-3-14,-10 0 2 14,-15 0-2-14,-8 0-9 13,-8 0 7-13,-5 0-5 0,-10 4 2 19,-6-3-2-19,-2 4 0 14,-3-3 4-14,1-2-7 14,-1 0 10-14,1 0-10 13,6 0 11-13,6 0-8 0,8 0 4 13,10-8-3-13,12-3 1 13,13-1 0-13,10 3 2 21,9 4-2-21,11-1 4 13,2 5-1-13,4-1-6 0,0 0 2 13,6 0-11-13,35 0 1 13,16 2 11-13,28 0 0 14,13 0 5-14,7 4-10 14,4 8 9-14,0-2-8 20,-3-2 4-20,0-1 0 0,2-4 0 13,-2-1 4-13,-6 2-4 13,-3-2 0-13,-8-1 0 14,-5 1 2-14,5-2 0 13,-2 0 1-13,-10 0-6 14,-6 0 6-14,-18 0-4 0,-11 0 1 19,-8 0 0-19,-16 0 1 14,-7 0 0-14,-11 0-1 0,0 0-4 12,0 0 4 3,-5 0 0-15,-24 0 3 0,-11 0 2 13,-13 0-5-13,-3 0 0 13,-2 0 0-13,-5 0 1 20,5 0-1-20,-2 0 0 14,0 0 2-14,0 0-4 0,-7 0 2 13,-4 3-1-13,-9-1 1 13,-10 0-3-13,-10-2 1 14,-5 0 4-14,1 0-7 14,4 0 8-14,13 0-7 13,10 0 5-7,17 0-2-6,9-2 1 13,9-3 0-13,6-2 0 14,5 0 1-14,4 4-1 14,12-3 0-14,5 3 3 0,8 2 2 12,2 1-10-12,0 0 4 14,2 0-10-14,32 0-16 13,24 0 27-7,27 6 7 9,18-2-5-15,21-4 1 0,12 0-3 12,3 0 8 3,-8 0-7-15,-17 0 4 0,-19-2-5 13,-19-5 0-13,-16 6-3 13,-13-1 7-13,-13 0 0 20,-14 2-2-20,-14 0-3 14,-6 0 1-14,0 0 0 0,0 0-5 13,0 0 4-13,0 0-5 13,0 0 2-13,0 0 1 14,-2 0 6-14,-12 0 1 13,1 0-2-13,-5 4-1 14,1 2 2-8,-4-2-3-6,-1-1 0 13,-4-3 1-13,1 0-1 14,-4 0 1-14,0 0-1 13,-2 0 3-13,-4 0-5 14,-2 0 5-14,-3 0-3 0,1 0 0 13,1 0 0-13,1 0-1 13,8 0-2-7,6-3 3 9,0 1-5-15,-2 2 5 0,3 0-39 12</inkml:trace>
    </iact:actionData>
  </iact:action>
  <iact:action type="add" startTime="209130">
    <iact:property name="dataType"/>
    <iact:actionData xml:id="d11">
      <inkml:trace xmlns:inkml="http://www.w3.org/2003/InkML" xml:id="stk11" contextRef="#ctx0" brushRef="#br0">12998 4398 17 0,'0'0'13'1,"0"0"4"13,2 0-15-13,-2 0 5 14,2 0-6-9,-2 0 0-5,0 0 3 14,0 0-3-14,0 0 7 14,2 0-6-14,-2 0 4 13,2 0-4-13,-2 0 0 14,0 0 1-14,0 0 1 13,0 0 1-13,3 0-1 0,4 0 1 20,4-3-4-20,-1 1 6 0,4 2-7 12,-3-2 2 3,5 2 1-15,7 0-6 0,3 0 6 13,8 0-3-13,4 0 0 13,-1 0 2-13,3 0-4 14,7 0 5-14,3 0-5 13,-2 0 4-7,2 0-4-6,-2 0 4 14,6 0 1-14,2 0-3 13,-1 0 0-13,6 0-2 14,-1 0 6-14,4 0-3 13,5 0 1-13,0 0-3 14,3 0 2-14,-1 0 1 14,0 0-2-9,3 0 0-5,1 2 0 14,-3 3 2-14,-1-3-1 13,-4 5 2-13,-5-1-3 14,6 1 2-14,-6-4-3 14,5 4 2-14,0-2-2 13,2 3 1-13,5-2 0 0,-3 1-1 20,0-2 3-20,3 0-2 13,-3-1 5-13,1 0-9 14,1 0 4-14,0-1-1 13,3 1 1-13,0 0 0 0,0 0 0 13,-7 0 0-13,0 1-1 14,-2-1 5-14,0-1-4 13,-2 2 3-7,1-2-6-6,6 0 5 13,-3-2-4-13,2 2 2 14,1-3 0-14,-1 0-3 14,2 0 8-14,-1 0-8 13,3 0 8-13,0 0-9 14,2 0 6-14,-3 0-4 14,-1 0 2-9,-2 0 0-5,-3 0-2 14,-1 0 4-14,1 0-6 13,3 0 7-13,4 0-6 14,2 0 0-14,6 0 3 14,0 0 0-14,1-3 2 0,-2 3-2 12,-1 0-2-12,-6 0 0 14,1 0 4-9,0 0-4-5,0 0 3 14,-3 0-2 1,-3 0-1-15,-3 0-1 13,-1 0 3-13,1 0 0 0,5 0-2 13,-3 0 4-13,0 0-4 13,-1 0 4-13,0 0-4 14,-1 0 4-8,2 0-5-6,-1 0 5 13,7 0-2-13,-2 0 0 14,3 0 2-14,-1 0-2 14,-1 0 0-14,4 0 0 13,-2 0 0-13,-1 0-1 14,4 0 4-14,-2 0-6 13,0 0 2-7,-2 0 1-6,-1 0-2 14,-5 3 4-14,0 2-1 13,3 0 4-13,-3 0-9 14,2-2 8-14,-2-2-6 13,0-1 4-13,2 0-2 0,-4 0 0 13,1 0 0-13,0 0 0 14,1 0 4-9,0 0-4-5,3 0 2 14,1 0-3-14,1 0 2 13,-1 0-2 2,4 0 1-15,-2 0 0 0,1 0-4 13,4 0 10-13,-2 0-7 13,0 0 3-13,5 0 1 14,1 0-1-8,4-7-2-6,5-4 1 13,3 3 2-13,-5 2-3 14,-2 1 0-14,-11 1 1 13,-6 4 0-13,-3 0-1 14,-3 0 1-14,-1 0-3 14,0 0 1-14,-2 7 1 13,-1 0 0-7,0-3 0-6,3 1-4 13,2-5 8-13,-1 4-3 0,-1-1 4 13,-3-1-8 2,4 0 4-15,0 0-1 13,1-1 0-13,2 3 0 0,-2 1 0 13,2-1 0-13,-4 1-2 14,-3 4 4-9,1-3-4-5,-8 0 0 14,1-2-2-14,-5-2 5 13,-4-2-2-13,5 0 1 14,-6 0 0-14,6-9 4 14,1-4-3-14,-4-3 4 13,5 2-1-13,-1-2-8 14,5 4 4-9,-1 0 0-5,-3 1 0 14,-2 4 2-14,-6 0-2 14,1 6-2-14,-3-2 0 13,1 3 4-13,-5 0-4 14,3 0 5-14,-5 0-7 14,-3 0 7-14,1 0-3 13,-1 0 0-7,0 0 1-6,-2 0-1 0,7 0 2 12,2 0 0-12,9 0 1 14,3 0-3-14,-2 0 0 14,-2 0 0-14,2 0 2 13,-3 0 1-13,0-2-3 14,7 2-3-14,-3 0 3 13,8 0 0-7,-3 0 0-6,-8 0 0 14,0 0 0-14,-6 0-5 13,-1 0 5-13,1 0-2 14,-3 0 2-14,-2 0-3 13,6 0 7-13,2 0-6 14,7 0 7-14,1 0-9 14,2 0 6-9,-5 0-4-5,0 0 1 14,-6 0 1-14,-3 0-2 0,-1 0 4 12,-2 5-3 3,-4-1 2-15,-5 0-2 0,0-3 1 13,-9 2 0 1,-4-1 0-14,-7-1 1 14,-6-1-1-14,-2 0 1 4,-3 0 4-4,0 0-2 14,0 0 10-14,0 0-11 14,0 0 1-14,0 0-1 13,-8-1-4-13,-5-8 1 14,-5 1-1 1,-2 3-1-15,-2 0 6 0,-5 3-12 12,-4 2 15-6,0-2-11-6,0 2 10 13,-5 0-8-13,1 0 5 14,-8 0-2-14,-8 0 0 14,-3 0 2-14,-4 0-4 13,2 0 4-13,5 0-4 14,4 0 7-14,0 0-10 14,3 0 5-14,-1 0 0 4,1 0 0 11,1 0 1-15,-1 0-2 0,-6 0 3 12,-2 0-6-12,-11 0 11 14,-4 0-10-14,-7-3 5 14,-2 3-4-14,3-5 1 13,2-1 1 2,3-2-1-15,0-2-1 4,-1 2 0-4,4 4 4 14,5-1-2-14,8 3 3 14,6-3-6-14,-3 3 3 13,-3-1-2-13,-8-2 4 14,-9 1-4-14,-4 2 1 13,-10-1 1-13,0 0 3 14,-1-1 0-8,-6 0-6-6,-1 0 7 13,-9 0-6-13,-4-2 3 14,-2-1-2-14,6 4 1 13,5-3-2-13,-1-2-1 14,-9-4 6-14,-7 0-3 14,-3-2 6-14,-1 4-10 13,6 4 5-13,3-1-2 5,0 6 1-5,-2-1-4 13,2-2 4-13,9 2 0 14,4-3-2-14,3 0 6 14,2-2-7-14,-5-2 8 13,7 3-10-13,7 0 8 14,4 0-5-14,4-2 2 14,1-4-1-9,-4-2-1-5,-6-3 4 14,-1 6-2-14,-8 1 6 13,-3 3-12-13,-1 4 9 14,-1 3-5-14,1 0 2 14,1 0 0-14,1 0-2 13,3 2 4-13,4 4-3 14,-2-1 7-9,-4-2-12-5,-1 1 9 14,-1-3-5-14,1 3 2 14,3-1-1-14,-2-3 1 13,-3 0-2-13,3 0-2 14,-1 0 8-14,5-7-9 0,5 3 10 13,6 0-10-13,0 3 6 13,3-1-2-7,-6 2 1-6,0 0-2 13,-8 0-1-13,2 0 6 14,2 2-8-14,3 2 7 14,4 0-6-14,-1 0 4 13,-4 0-1-13,3-1-2 14,2 1 0-14,10 0-2 13,1-1 4-7,0-1-1-6,2 0 4 14,-1-2-4-14,-1 0 4 13,1 0-5-13,-1 0 3 14,-4 0 0-14,0-4-1 13,-5-3 1-13,3 3-3 0,-3 1 6 13,-1 0-9 2,-1 2 9-10,0 1-7-5,0 0 4 0,3 0 0 13,6 0 0 1,4 0 0-14,1 0 0 14,5 0 0-14,-4 0 0 0,-2 0 0 13,4 0 0-13,-7 0 2 13,2 0-4-13,-1 1 2 14,1 9 0-8,-1 3-2-6,-1-1 0 13,1 4 0-13,-1-3 4 14,4 0-3-14,0-3 7 13,4-4-11-13,-3 0 9 14,7-4-6-14,-4 0 2 14,0-2 0-14,2 0 0 13,-2 0 0-7,0 0-2-6,-3 2 4 13,1 0-4-13,2 1 0 14,2 3 2-14,3-5-5 14,2 1 4-14,-3 0 0 13,-6 0 0-13,-5-2 0 14,-3 4 2-14,-4-1-7 0,3-3 12 19,4 3-12-19,9-1 7 0,5-2-2 13,4 0 1-13,2 0 0 13,-1 0 0-13,1 2-3 14,-3 3 1-14,0 2 4 14,2 1-4-14,1-2 2 13,-1-2-3-13,1-2 1 14,0 0 2-9,0-2-1-5,3 0 1 14,0 0-2-14,-3 0 4 14,-1 0-4-14,-6 0 5 13,-3 0-6-13,1 0 3 14,-2 0-3-14,3 0 0 13,4 0 3-13,-1 0 0 14,8 0-5-8,3 0 5-6,0 0-6 13,6 3 5-13,4 4-7 14,7 0 6-14,-1 0 1 0,7-1 1 12,6-4-2-12,-1 2 2 14,1-2-2-14,4-2 4 14,1 0-1-14,3 0 3 13,2 0-7-7,0 0 6-6,0 0-6 14,0 0 3-14,0 0-1 13,0 0 0-13,0 0-6 14,0 0 4-14,0 0-8 13,7 2-3-13,11 1 6 14,7 4 8-14,6-1 1 14,2 1 2-9,3-2-1-5,3 2-2 14,9-2 0-14,0 2 0 13,10-2 8-13,2 1-3 14,3-2-6-14,1-1 3 14,4 1 1-14,-1-3-1 13,-1 3-1-13,3 0-1 14,1 1 5-9,-1-2-3-5,2 4 1 14,1-2-4-14,-1-1 4 14,-2 4-4-14,-1-2 2 0,7 2-1 12,5-1 1-12,12-4-1 14,8 0 2-14,6 1-1 14,4-4 0-14,-1 0 4 13,4 0-10-7,1 0 7-6,4 0-3 13,-2 0 2-13,1 0-1 14,-7 0 0-14,-2 0 1 14,-8 1-2-14,-7 3 6 13,-1 2-9-13,-3-2 7 14,0 0-6-14,3-1 5 13,1 1-5-7,1 0 3-6,-1-1 0 14,-6 1-2-14,5 3 4 13,6-5-3-13,5 1 5 14,7-3-8-14,4 0 5 14,3 0-1-14,-4 0 0 13,-2 0 0-13,-5-3-1 14,-9 1 2-9,-3 2-4-5,-7 0 10 0,-4 0-14 13,2 0 9-13,1 0-3 14,3 0 2-14,-2 0-2 13,-2 0 1-13,-2 0-1 14,2 0-2-14,1 0 6 13,3 0-4-13,0 0 3 14,-4 0-4-8,-4 0 2-6,-8 0-4 13,-4 0 2-13,-4 0 2 14,0-2-2-14,-3 2 4 13,5-2-2-13,-1 2 4 14,3 0-8-14,1 0 4 14,-1 0 0-14,0 0 0 13,5 0 1-7,-3 0-1-6,-4 0-1 14,-5 6-1-14,-6-3 4 13,-7-1-4-13,-7 3 4 14,1-1-6-14,-3 0 6 0,6 0-2 12,6 0 0-12,8-2 2 14,11 4-2-14,10-2 2 14,8 2-4-9,2-1 5-5,-2 0-8 14,-1 2 8-14,-6-4-4 13,-2 1 2-13,-2-2 0 14,-7 0 0-14,-4 2-1 14,-2-4 6-14,-3 2-6 13,6 0 5-13,3-2-2 14,9 0 0-9,2 0 0-5,-2 0-1 14,-1 0 0-14,-6 0-2 14,-4 0 1-14,-1-7 0 13,-2 6 4-13,1-1 0 14,2-2-9-14,3 4 4 14,-1-2 0-14,-2 2 0 13,-1-3 1-7,4 3-1-6,2 0 3 13,0-3-2-13,-1-1 3 0,-7-1 6 13,-1 4-10 2,-7 1 12-15,-6 0-10 0,-1 0 3 12,-5 0-5-12,8 0 0 14,4 0 1-14,0 0 1 13,7 0 1-7,1 0 1-6,5 0-2 14,4 0 0-14,-7 0 0 13,-3 0 0-13,-3 0-1 14,-1 0-1-14,6 0 0 14,-4 0 0-14,3 0 6 13,3 1-5-13,0 4 3 14,7-1-8-9,-3-1 3-5,1 4 0 14,-3-2-1-14,-8 4-2 14,1-3 2-14,1 0 2 13,-3 2-6-13,2-3 8 14,-2 4-4-14,-5-3 0 13,3 0-1-13,-2 0 3 0,7-1-1 20,7 0 0-20,3-3-3 13,-1-2 4-13,-7 0-8 0,-9 0 7 13,-12 0-15-13,-7 0 16 13,-8 0-7-13,-6 0-4 14,-4 0 2-14,2 0 2 14,-5 0 7-14,-1 0 0 13,-10 0 4-7,-7-4-4-6,0 2 0 13,0-4 5-13,0-2 1 14,-11-2-1-14,-9 1-4 14,-2 0 4-14,-3-1-5 13,-4 4 2-13,0-3-1 14,-2 4 3-14,2-2-1 14,0-2-1-9,0 3-1-5,-2 0 1 14,-7-2-2-14,-9 2 4 13,-15 0-4-13,-9 0 3 14,-10 2-6-14,0 2 6 0,4-3-6 13,-2 5 3-13,6-3 0 13,-3 1 0-13,3-2 0 20,6 1 0-20,3-2 0 0,1-1 0 13,1-2 1-13,-8 0 1 14,-3-1 3-14,-8-1-8 13,-8 2 4-13,-4 0-1 14,-1-2 0-14,7 2-1 14,2-2-2-14,1-2 6 13,-5 5-3-7,-2-2 4-6,-1 1-8 13,1 3 7-13,-3-2-5 14,-7 0 3-14,-3 0-1 14,-6-1 0-14,8 2 0 13,6 3-4-13,11 3 8 14,9 0-6-14,7 0 4 13,3 0-4-7,1 0 2-6,5 0-2 14,6 0 1-14,5 0 1 13,5 0-3-13,0 0 6 0,-2 0-9 13,5 1 6-13,0 1-1 13,5 0 0-13,5 2 1 14,2 1 0-14,6-2 0 14,8 1-1-9,7-1 3 10,2-1-7-15,6 3-1 0,0 3-8 13,10 2-12-13,17 4 21 13,11-2 2-13,8 0 3 14,10 1 0-14,4-4 0 13,12 4 0-13,8-2 3 14,11-1-2-8,16 2 1-6,12-2-4 13,10 3 2-13,8-3-1 14,2 2 1-14,0 1 0 13,-4 0 0-13,-4 3 0 14,-1-2-3-14,-7-2 9 14,-10 2-9-14,-6-4 6 13,1 0-3-7,-4-2 0-6,8-4 1 13,-3 2-1-13,-2 0 0 14,-5 2-1-14,-4 4 2 0,-1-2-6 13,-6 2 11-13,-7 0-8 13,-6 0 3-13,-4 2-1 14,-5 1 0-14,-2-5 0 14,0-1-3-9,-5-2 6 10,1-7-3-15,-8 0 2 0,-1 0-2 12,-8 0 1-12,-5-2 2 14,-5-7-2-14,-5 1 5 14,0-2 0-14,-4 5-6 13,-2-2 9-13,-4 2-8 14,0-2 2-9,-4 3 0-5,-1 1-6 14,-5 0-1-14,-4 1 3 0,-5 0-1 13,-2 0-14 1,0 2 4-14,0 0 2 14,-18 0 9-14,-2 0 2 0,-4 0-1 12,-3 0 0 3,-2 4 0-9,-2 3 1-6,-2-4 1 13,-1-3-2-13,2 0 1 0,4 0 3 13,1 0-3-13,0 0 9 13,-2-3-10-13,-2-8 6 14,-10 2-5-14,-9 4-2 14,-10-1-1-14,-7 3 2 13,-7-6-2-7,-4 3 4-6,-5 2-6 14,1 0 11-14,-3 1-12 13,10 0 9-13,4-1-6 14,3 2 4-14,5 2-1 13,3-2-1-13,0-2 1 14,2 0 0-14,5-4-1 14,2 0 5-9,1-1-4-5,8-2 4 14,0-1-5-14,2 1 3 13,0 2-3-13,-2 1 0 0,3 1-1 13,2-1 2 2,3 5 1-15,5-3 1 0,4 2-5 12,5-1 4-12,3 4-4 14,1-1 4-9,7 0-2-5,3-1 0 14,1 3-2-14,5-1 1 14,0 1-6-14,0 0-3 13,-4 0-49-13</inkml:trace>
    </iact:actionData>
  </iact:action>
  <iact:action type="add" startTime="225714">
    <iact:property name="dataType"/>
    <iact:actionData xml:id="d12">
      <inkml:trace xmlns:inkml="http://www.w3.org/2003/InkML" xml:id="stk12" contextRef="#ctx0" brushRef="#br0">12213 6282 1 0,'-31'-7'12'6,"-1"2"-12"-5,-1-1 11 14,2 0-10-14,0 2 3 13,-3 2-2-13,5-4 2 14,2 2-1-14,1 0-2 14,4-2 7-14,-1 3-7 13,1-2 5-13,1 1-4 0,2 0 6 19,-3-2-1-19,1-1 2 0,-3 0 0 13,-2-1-5-13,1 0 3 14,-6-1-6-14,2 9-2 13,0-3 3-13,-3 1-4 14,6 2 3 0,-3 0-3-14,4 0 2 0,8 0 0 13,-2 0 0-7,6 0 2-6,4 0-4 13,0 0 7-13,3 0-8 14,1 0 6-14,3 0-5 14,2 0 4-14,0 0-1 13,0 0-1-13,0 0 1 14,0 0 6-14,0 0-7 13,0 0 6-7,0 0-1-6,0 0-8 14,0 0 6-14,0 0-6 13,0 0 3-13,0 0-4 14,7 0 1-14,6 0 6 13,9 0 7-13,7 0-10 14,5 0 1-14,1 0 3 0,6 0-8 19,3 5 2-19,3-2 2 0,2 3 0 13,0 0 2-13,-1-1-4 14,2-2 6-14,4 1-6 13,4 1 7-13,2 2-6 14,4-1 2-14,1 2-2 13,2-3 1-13,-1 0 0 14,2 1-2-8,-1 0 5-6,-3 2-4 13,-4 2 6-13,3-2-9 14,-5 2 7-14,0-1-5 13,0-2 2-13,-2 2 0 14,-1-2 0-14,1 1 0 14,-1 0 2-14,6 0-1 13,3 3 0-7,10 0 2-6,2-1-6 13,4 2 5-13,4 1-4 14,-3 1 2-14,4-2 0 14,2-3-2-14,2-2 4 13,4-2-3-13,-1-2 4 0,-5 2-5 13,-3-1 3 2,-1-1-1-15,-3 1 1 4,5-3-1-4,4 2 0 14,5-3 0-14,-3 0-1 13,-1 0 2-13,-7 0-2 14,2 0 2-14,-2 0-4 14,4 0 6-14,-5 0-6 13,1 0 0-13,-5 0 3 14,-7 0 0-9,0 0 3-5,1 0-6 14,1-3 7-14,8 2-8 14,-2 1 4-14,0 0 0 13,-1 0-2-13,-5 0 2 14,-4 0-4-14,-1 0 1 13,-6 0 1-13,-4 0 4 0,3 0-4 20,-4 0 5-20,-1 0-5 13,-5 0 3-13,-7-4-2 0,-1 0-2 13,-1 0 2-13,5 2-2 14,2-3 6-14,7 5-6 13,2-1 0-13,4-3 1 14,3 2-5-14,-1-5-5 13,-4 2 7-7,-4-2 0-6,0 0 5 14,0-2 0-14,-4 0 0 13,-8-1 4-13,-7 3-3 14,-10 1-1-14,-4 3 0 13,-8-2-1-13,1 5 1 14,-3-2 0-14,3 2 0 14,-7 0-1-9,-5 0 3-5,-4 0-2 14,0 0 2-14,0 0-4 13,0 0-6-13,0 0 3 14,-11 0 5-14,-9 0 1 0,-7 0-1 13,-9 0 3-13,-1 0 3 13,-5 0-5-13,-3 0 2 14,1 0 2-9,-8 0-9-5,0 0 8 14,-3 0-4 1,-3 0 0-15,-2 0 0 0,-5 0 0 12,0 0 2-12,1 0 1 14,-3 0 0-14,5 0-6 14,-5 0 4-14,-7 0-1 13,-1 0 0-7,-8 0 0-6,0-2-1 13,-1 0 1-13,-1 1 1 14,5-3-1-14,0 0 4 14,2 1-2-14,1-1-4 13,4 2 4-13,0-4-2 14,1 2 0-14,1 0 0 14,2 1-1-9,-3 3 2-5,-3-3-1 14,-1 3 2-14,-6-2-4 0,-3 0 4 12,0 2-5 3,-4 0 4-15,-3 0-3 14,-1 0 2-14,-3 0 0 0,1 0-2 12,-4 0 4-12,5 0-4 14,3 0 5-9,2 0-6-5,1 2 6 14,5 3-4-14,-2-3 1 14,6 1 0-14,6-1-3 13,6 0 7-13,5-2-7 14,0 0 8-14,-1 0-7 13,-2 0 4-13,5-9-3 14,7-1 1-8,1-3 0-6,5 4 0 13,3 0 1-13,0 1-3 14,-4-1 4-14,-1 2-4 13,-2 2 2-13,-4 0-1 14,-4 5-1-14,-3 0 1 14,0 0 0-14,-1 0 0 13,1 0-3-7,0 0 8-6,4 0-8 14,0 0 9-14,2 5-10 0,0-2 9 12,0 3-8-12,5 0 4 14,2 2 0-14,5 0-1 13,3-4 2-13,5 0-4 14,7-1 6-14,0-3-5 14,3 0 5-9,4 0-5-5,-1 0 3 14,-1 0-2-14,1 0 1 13,6 0 0-13,3 0-2 14,5 0 5-14,5 0-3 14,0 0 5-14,4 0-9 13,0 0 4-13,0 0-2 14,0 0-10-9,6 0 1-5,15 0 3 14,7 0 8-14,10 0 8 14,4 0-3-14,6 0-2 13,0 0 0-13,4-3-4 14,-1 2 3-14,4-2 0 14,-1-1-2-14,2 2 0 13,2 2-2-13,-2 0 5 5,-1 0-4-5,4 0 5 13,-7 0-8-13,4 0 5 14,-4 0-4-14,4 0 6 14,0 0-2-14,1 0-1 13,1 2 0-13,-2 2 1 14,-1-1 1-14,1-2-3 13,2 2 5-7,5-2-7-6,3-1 3 14,3 0 0-14,3 0-1 13,-1 0 4-13,2 0-6 14,4 3 8-14,3-2-10 14,8 1 9-14,9 0-9 13,10-2 4-13,2 0 1 14,5 0 0-9,-5 0 1-5,0 0-2 14,-4 0 3-14,-5 0-2 14,-4 0 3-14,-6 0-6 0,-6 0 6 12,1 0-5 3,-1 0 4-15,-3 0-2 13,-8 0 0-13,0 0 0 0,-3 0-3 13,1 0 6-7,5 0-1-6,2 0 0 13,3 0-4-13,-2 0 0 14,0-2 2-14,-4-4 0 13,-5 1 0-13,-8-2-2 14,-4-1 2-14,-7 0 9 14,-8 0-8-14,-10 2 4 13,-4 0-4-7,-9 2 0-6,-5 0 0 14,-4 4 0-14,-3-2-1 13,-4 2 0-13,0 0-1 14,1 0 5-14,-1-2-5 13,6 2 3-13,-2-3-4 14,3 3-1-14,1 0 3 14,-6 0-1-9,-1 0 1-5,-5 0-1 14,0 0 2-14,0 0 4 13,0 0-3-13,0 0 5 0,0 0-3 13,0 0 3-13,0 0-1 14,0 0 0-14,0 0 1 13,0 0-6-13,0 0 4 14,0 0-3-9,0 0-4-5,0 0-5 14,0 0 2-14,0 0-21 14,2 0-25-14,2 7-17 13</inkml:trace>
    </iact:actionData>
  </iact:action>
  <iact:action type="add" startTime="229129">
    <iact:property name="dataType"/>
    <iact:actionData xml:id="d13">
      <inkml:trace xmlns:inkml="http://www.w3.org/2003/InkML" xml:id="stk13" contextRef="#ctx0" brushRef="#br0">19547 6360 1 0,'-29'0'2'1,"11"0"6"0,9 0-8 12,7 0 11-12,2 0-5 14,0-2-1-14,2 2-3 13,29 0-2-13,12 0 6 14,16 0 4-14,9-2-10 14,3 2-1-14,-2 0 1 13,-5 0 1-7,4 0-1-6,-5 0 1 14,-1 0-1-14,5 0 4 13,1 0-3-13,11 7-1 14,8 0-1-14,9 4-1 13,6-3 4-13,3-1 0 14,4 0 4-14,2-1-12 0,3-4 6 19,7 1 0-19,-6-1-2 14,-1-2 2-14,-2 5-4 13,-8-3 8-13,1 3-2 14,-11 2-2-14,-3 0 0 0,-6 4 0 13,-3 1-2-13,3-3 4 13,2-2 1-13,0-2-3 20,-2 2 0-20,-5-3-3 0,-2-4 8 13,3 0-4-13,2 0 3 14,7 0-5-14,3 0 3 13,-6-2 0-13,0-7 0 14,-8 6 2-14,-8-1-4 13,2 1 0-13,-1 3 3 14,1-2-2-8,3 2-1-6,-7-2 4 13,-4 1-8-13,-12 1 8 14,-6-4 0-14,-9-1-4 14,-2 2 3-14,-7-3 0 0,-7 2 1 12,-4 0 3-12,-12 0-4 14,2 2 2-14,-6 0-1 13,-2 0 4-7,0-3-2-6,0 0 2 14,0-6-8-14,0 4 1 13,0 0 7-13,0 3-8 14,0 0 6-14,0-2-6 13,0-1 2-13,-10-2-2 14,-9 4-1-14,-8-2-2 20,-9 2 3-20,-7 5 0 0,-3-3 3 13,-8 3-9-13,-6 0 9 13,0 0-6-13,-4 0 3 14,1 0 0-14,3 0 0 14,0 0 0-14,-3 6 0 13,3-4 0-13,-4 3 0 0,-1-1 0 19,-3-1 0-19,-3 1 3 14,-2 1-6-14,-1-5 5 14,3 0-2-14,1 0 0 13,6 0 0-13,2 0-2 0,-1 0 7 13,-1 0-9-13,-5 0 8 14,-3 0-7-14,3 0 6 20,5 0-3-20,5 0 0 13,4 0-3-13,0 0 3 0,-9 0 0 13,2 0-1-13,-9 0 3 14,0 0-4-14,-5 0 6 13,-4 0-8-13,-1 0 6 14,-6-5-2-14,-2 5 0 20,-7 0-2-20,-1 0 0 0,5 0 4 13,5 0-3-13,7 0 6 13,4 0-8-13,0 0 4 14,-1 0-2-14,0 3-1 14,6 2 1-14,1 2 1 13,6-4-4-13,2 4 0 0,-5-2 7 19,0 0-7-19,-7-1 4 14,1-3-2-14,0 1 3 14,1-2-2-14,5 0 1 13,3 0 0-13,1 0-2 0,1 0 6 13,2 0-5-13,-1 0 2 14,3 0-2-14,3 0 1 13,-8 0-1-7,5 0 0 8,0 0 1-14,2 0-1 0,6 0 3 13,0 0-3-13,4 0 2 14,3 0 0-14,10 0 3 13,10 0-6-13,10 0 4 14,7 0-4-14,6 0 2 13,0 0-5-7,0 0 1-6,0 0-14 14,6 2 17-14,17 1-1 13,6 1-2-13,4-2 4 14,5-1 0-14,-1 1 1 13,6-2 2-13,1 0-3 0,8 0 0 13,4 2-3-13,8-2 6 20,3 0-2-20,-5 0 1 14,1 0-4-14,-5 0 4 0,0 0-2 13,0 0 0 1,2 0 3-14,0 0-3 0,3 0 3 13,-1 0-6-13,0 0 6 13,5 0-5-13,-2 0 4 14,3 0-3-8,4 0 1-6,-1 0 0 13,6 3-1-13,-6 1 4 14,5-4-5-14,-7 3 7 13,-3 2-10-13,-3-2 6 14,-9 4-4-14,-1-2 5 14,-2 0-2-14,0 0 0 13,1 2 0-7,1-1-1-6,5-1 4 13,2 2-6-13,2-4 9 14,6 0-11-14,1-1 6 14,0-2-1-14,-3 2 0 13,2-2 0-13,-3 0-1 0,-3 0 3 13,-2 0-6-13,0 0 8 20,-4 0-7-20,-3 0 6 14,-1-4-6-14,-1 0 4 13,0 0-1-13,5-3 0 14,2 4 0-14,-2-1-1 0,-1-1 4 13,1 1-5-13,-5 3 7 13,-2-1-9-13,-2-2 8 14,-7 1-8-9,2 0 3-5,-6 1 1 14,3-2 1-14,-4 1 3 14,-2 0-3-14,1-2 4 13,-5 4-8-13,-5 1 4 14,-4 0-2-14,-2 0 2 14,-7 0-2-14,-2 0 1 13,0 0-1-13,-2 0 0 5,-1 0 2 9,-1 0-2-14,2 0 6 0,-1 0-8 13,-1 0 6-13,-1 0-6 14,-2 0 1-14,0 0 2 13,-2 0 0-13,0 0 1 14,0 0 0-14,0 0 2 13,0 0 3-7,0 0-5-6,0 0 3 14,0 0-4-14,0 0 6 13,0 0-2-13,0 0-4 14,0 0 5-14,0 0-4 13,0 0 5-13,0 0-4 14,0 0 2-14,0 0-4 14,0 0 3-9,0 0 0-5,0 0-1 14,0 0 3-14,0 0-4 14,0 0 5-14,0 0-3 13,0 0-3-13,0 0 4 14,0 0-5-14,0 0 2 0,0 0 1 12,0 0-2-12,0 0 0 14,0 0 1-8,0 0 2 8,0 0-1-14,0 0 2 0,0 0-7 13,0 0 6-13,0 0-4 13,0 0 2-13,0 0-1 14,0 0 0-14,0 0 2 14,0 0-1-14,0 0 3 13,0 0-7-7,0 0 7-6,0 0-6 14,0 0 4-14,0 0-3 13,0 0 1-13,0 0-1 14,0 0-3-14,0 0 8 13,0 0-7-13,0 0 7 14,0 0-8-14,0 0 7 14,0 0-6-9,0 0 3-5,0 0 0 14,0 0-1-14,0 0 3 13,0 0-5-13,0 0 9 14,0 0-10-14,0 0 5 14,0 0-2-14,0 0 0 0,0 0 1 12,0 0 0-12,0 0 0 14,0 0-2-9,0 0 5-5,0 0-4 14,0 0 7-14,0 0-11 14,0 0 9-14,0 0-5 13,0 0 1-13,0 0 0 14,0 0-3-14,0 0 7 14,0 0-7-14,0 0 8 13,0 0-8-7,0 0 5-6,0 0-4 13,0 0 2-13,0 0 0 14,0 0-2-14,0 0-1 14,-2 0 1-14,2 0 2 13,-2 0-3-13,-7 0-10 0,-9 0 1 13,-8 4-17-13,-12 4-20 20,-2-2-24-20</inkml:trace>
    </iact:actionData>
  </iact:action>
  <iact:action type="add" startTime="232988">
    <iact:property name="dataType"/>
    <iact:actionData xml:id="d14">
      <inkml:trace xmlns:inkml="http://www.w3.org/2003/InkML" xml:id="stk14" contextRef="#ctx0" brushRef="#br0">12679 7365 22 0,'0'0'7'1,"0"0"5"13,0 0-4-13,-9-2 1 14,-9-1-4-14,-8-4-4 0,-8 3 8 19,-9 0-8-19,-7-1 2 14,-13 0 1-14,-11 1-5 0,-8-2 2 12,-16 0 3 3,-5-2-4-15,-6 2 0 0,-2-3-2 12,-3 2 6 3,-4 0-2-15,4 0 1 0,5-1-6 13,6 2 4-8,1 2-2-5,-3 4 1 14,-4 0-1-14,-7 0 1 14,2 0 0-14,1 0 0 13,-1 0 0-13,0 0 1 14,4 0 3-14,4-7-5 13,4-5 1-13,-4-2 0 14,2 5 0-8,-1 1-2-6,5 0 0 13,8 1 4-13,8 0-5 14,-1 4 5-14,1 2-5 13,-6 1 3-13,-6 0-3 14,0 0 3-14,-4 0 0 14,4 0 0-14,3 1 0 0,4 2 0 19,4-3 0-19,2 0 0 13,8 0 3-13,0 0-6 0,4 0 5 13,3 0-5-13,-2 0 3 14,1 0 0-14,4 0 1 13,-1 0 2-13,1 0-6 14,7 0 6-14,5 0-6 14,1 0 5-9,6 0-4-5,3 0 2 14,-1 5 0-14,2 2 0 13,5-1 2-13,-1 2-2 14,7-2 0-14,0 1 0 14,2 0 2-14,0 0-4 13,4 2 3-13,6-6-2 14,-1 4 1-9,4-3 0-5,3 0-3 14,0-2 7-14,5 1-4 14,4-3 3-14,2 3-2 13,2-1 1-13,0-2-4 0,0 2 1 13,0-2-2-13,0 0-2 14,0 0-7-14,6 0 7 13,17 2 5-7,10 1 4 8,8 2-2-14,9-1-2 0,4 0-1 13,4 3 1-13,5-4-1 14,1 5 0-14,3-2 0 13,5-2 2-13,9 1-2 14,9-5 5-14,3 3-8 13,4-3 6-7,-1 0-4-6,6 0 2 14,0 0 0-14,3 0-3 13,0-3 6-13,-2 0-1 14,-5 1-2-14,2 2 0 14,3 0 3-14,3 0-4 13,4 0 1-13,-4 5 0 14,4 4 0-9,2 3 1-5,1-1-2 14,3-4 6-14,-4 3-9 14,-6-1 9-14,4-6-5 13,4-3 0-13,6 0 1 0,5 0 1 13,0-3-1-13,-3-4-1 13,1 5 1-13,-1 0-3 14,-1 1 4-8,-5-2-2-6,-8-1 1 13,-4 2-2-13,-7-2 2 14,-3 0-2-14,-7 4 1 14,-4-4 0-14,-6 0-2 13,4 0 5-13,-1-4-4 14,4 2 6-14,1-2-10 13,-6 0 5-7,-4 4-1-6,-8 0 0 14,-7 0 1-14,-4 3-3 13,-7-5 6-13,-5 3-3 14,-5-1 0-14,-6 0 3 13,-6 0 0-13,-10 0-3 14,-1 4 0-14,-9 0 0 14,-3 0-2-14,-4 0 5 4,2 0-6 11,1 0 7-15,-1 0-5 13,2 0 3-13,0 0-4 0,0 0-1 13,-4 0 3-13,0 0-3 14,0 0 0-14,0 0 2 13,-4 0 1-13,-11-4-2 14,-12 1 4-9,-4-2-3-5,-4 1 5 14,-7 1-8-14,-3 1 6 14,-7-4-3-14,-3 5 1 13,-3-1 0-13,-4 0 0 14,-4-3 3-14,-5 0-5 14,-11-1 5-14,-2-1-4 13,-8 2 2-7,-2-3-2-6,0 3 2 13,-4 1-1-13,3 1 0 14,3 1 2-14,7-1-3 14,6 3 3-14,0 0-4 13,-1 0 4-13,-7 0-4 0,-2 0 2 13,-7 8 0-13,-2 1-1 20,-2-1 1-20,0-3-1 0,-1 0 4 13,-1-3-3 1,-4 0 4-14,2-2-7 0,-6 2 5 13,0 0-4-13,-2-1 4 14,-2 1-2-14,3 3 0 13,6-5 1-13,0 6-4 14,2 1 8-9,-3 0-8-5,-4 3 4 14,4-2-2-14,2-2 1 14,9-2 0-14,8-4-2 13,7 0 2-13,8 0-1 14,3 0 4-14,5-4-5 14,1-2 6-14,5 2-8 13,9 0 8-7,3-2-4-6,1 2 0 13,9 2 0-13,1 2 0 14,1 0 1-14,3 0-3 0,-4 0 8 13,1 0-11 1,5 0 5-14,2 0 0 0,5 0 0 13,4 0 1-13,2 0-1 20,2 0-2-20,-1 2 1 14,1 2 2-14,4 2-1 0,-1-2 3 12,3 0-6-12,2-4 3 14,2 0 0-14,2 0 0 13,2 0 0-13,0 0 0 14,0 0 1-14,0 0 4 14,0 0-4-9,0 0 5-5,0 0-5 14,0 0 4-14,0 0-5 14,-3 0 2-14,3 0-2 13,0 0 0-13,0 0-2 14,0 0 5-14,0 0-6 13,0 0 5-13,0 0-5 14,0 0-1-8,0 0 4-6,0 0-1 13,0 0-3-13,0 0 4 14,0 0 0-14,0 0 0 0,0 0 4 12,0 0-4-12,0 0 2 14,0 0-4-14,0 0 3 14,0 0-1-14,0 0 0 13,0 0 0-7,0 0-4-6,0 0 8 13,0 0-9-13,0 0 3 14,0 0 1-14,0 0-3 14,0 0 4-14,0 0-3 13,0 0-1-13,0 0 3 14,0 0 1-14,3 0 1 14,1 4 1-9,-2 2-4-5,4 2-2 14,4 1 4-14,-1 2-7 13,1 1-9-13</inkml:trace>
    </iact:actionData>
  </iact:action>
  <iact:action type="add" startTime="237278">
    <iact:property name="dataType"/>
    <iact:actionData xml:id="d15">
      <inkml:trace xmlns:inkml="http://www.w3.org/2003/InkML" xml:id="stk15" contextRef="#ctx0" brushRef="#br0">15035 7371 6 0,'-2'-4'5'15,"0"0"-2"-14,-1 1-3 14,1-4 4-14,-2 3-2 13,2 2-2-13,0-3 3 14,2 3-4-14,0-1 2 14,-3 1-2-14,3-2 1 4,-2 1-2 11,2 3 1-15,0 0 2 0,0 0 4 12,0 0-1-12,0-5-5 14,0 1 3-14,5-2 5 14,8-4-7-14,3 2 0 13,-3 2 0-13,1-1 1 14,1 6-1-9,5-3 1-5,5 2-2 14,1-3 0-14,8 5-3 14,1-3 4 0,5 1 0-14,7 2 0 0,0-2 2 13,4 0-4-13,3 2 5 14,-1-3-6-14,9 2 6 13,8 0-6-7,7-2 6-6,4 0-4 13,0 3 1-13,0 0 0 14,-2 0-2-14,-4 0 5 14,-1 6-6-14,-7 3 6 13,0 1-6-13,-5 2 3 14,-4 3 0-14,-2-4 0 14,-4-1-3-14,-8 0 2 4,1-3 0-4,-1 4-1 14,0-5 4-14,8-2 1 13,-1 0-1-13,7-2-2 14,2-2 0-14,3 0 0 14,1 0 2-14,-1 0-2 13,1 0 0-13,1 0-2 14,7 0-1-9,1-6 6-5,5-8-3 14,2 4 0-14,-2 1 0 14,2 2 0-14,1 2 0 13,3 4 0-13,1 1 2 14,5 0-4-14,-1 0 5 13,-7 0-2-13,-2 0 3 14,-7 4-8-8,1-2 8-6,0-2-8 13,2 0 8-13,3 0-1 14,2 0 4-14,-2-5-7 14,-6 0 7-14,-7-1-2 13,-1 0-7-13,-1-2 2 0,-1-1 0 13,-3-3-4-13,-4 5 4 13,-2 0 0-7,-5 0 0-6,2 3 0 14,2-3 1-14,3 5 2 13,4-1 0-13,1 1-4 14,-1 0 1-14,0 2-3 13,-2 0 3-13,-2 0 1 14,-1 0-1-14,-4 0 1 14,1 0-5-9,0 0 10-5,-8 0-10 14,3 0 6-14,-7 0-3 13,2 0 1-13,-5 0 0 14,2 0 0-14,-1 0 1 14,2 0-1-14,0 0 6 13,-2 0-6-13,2-2 6 14,-5 2-11-9,6-3 6-5,-8 3-2 14,3-2-2-14,-1 1 1 14,1-5 2-14,5 0 2 0,1 0 6 12,3-5-7 3,-1 4 4-15,-4-3-2 0,-5 1 1 13,-3 4-2-13,-10 1-1 13,-8-3 1-7,-6 6-1-6,-3-3-1 13,-3 1 0-13,-2 3 6 14,0 0-3-14,0 0-3 14,0 0 0-14,0-1 5 13,0 1-5-13,0-2 0 14,0 2 2-14,0 0 0 14,0 0 4-9,0 0-4-5,0 0 3 14,0-3-5-14,-9-1 6 13,-7 0 0-13,-8 0-6 14,-7 2 0-14,-5 2-4 14,-8 0 4-14,-4 0 0 13,-4 0 0-13,-4 0 5 14,-7 0-10-9,-9 0 7-5,-1 0-2 0,-7 0 0 13,-2 0 2-13,1 0-5 14,1 0 7-14,2 0-4 13,-2 0 3-13,-5 0-6 14,-4 0 4-14,-9 0-5 13,-2 0 4-13,0 0 0 14,-1 0 0-8,1 0 2-6,2-2-6 13,-3 0 8-13,3 1-8 14,-2 1 4-14,0 0 0 13,-3 0-2-13,-2 0 0 14,2-2 1-14,3 0-1 14,9 2 1-14,2 0 2 13,-1 0-5-7,1 0 8-6,2 0-8 14,0 0 3-14,5 0 1 13,4 0-3-13,5 0 0 0,1 0 1 13,3 0-2 1,0 0 2-14,0 0 4 0,-1 0-4 13,-3 0 3-13,-1 0-4 20,-1 0 3-20,-1 0-2 0,-6 0 1 13,-1 0 1-13,-2 0-2 13,3-5 5-13,8 5-5 14,3-2 7-14,5 2-10 14,-4 0 6-14,1 0-2 13,-2 0 1-13,1 0 0 14,1 0-1-9,0 0-3-5,3 0 2 14,-4 0 3-14,1 0-2 14,-2 0-3-14,-3 2 3 13,1 0-1-13,-3 3 1 14,5-3-1-14,4 1 2 14,7-1-2-14,4 3 4 13,9-1-2-7,5-1 5-6,4 2-10 13,0-3 5-13,4 2 0 14,-4-3 0-14,5-1 0 0,2 3 0 13,4-3 0-13,8 1 0 13,2 2 2-13,7-3-4 14,5 0 5-14,0 0-6 13,3 0 3-7,0 0 0-6,2 0 0 14,0 0-2-14,0 0 1 13,0 0-12-13,11 4 10 14,19 2 0-14,7-5 0 14,9 1 6-14,4 0-2 13,1-2-1-13,2 0-1 14,-1 0 0-9,1 0 2-5,6 0-1 14,1 0 1-14,4 0-2 14,5 0 4-14,3 0-4 13,1 0 1-13,6 0 0 14,0 3-1-14,4 1 5 13,2-1-4-13,-1 4 1 14,1 0-2-8,-2 0 3-6,-5 1-4 0,-7 0 4 12,-2-2-4-12,-5 0 4 14,3 0-2-14,3-1 0 13,3 2 1-13,3-2 0 14,0 2 0-14,-2-1 1 14,-5 1 2-14,1-2-7 13,2-3 6-7,2-2-4-6,1 0 1 14,3 0-1-14,1 0-1 13,3-4 4-13,2 1-1 14,6 0 0-14,3 1-2 13,1 2 1-13,-3 0-1 14,-2 0 1-14,-4 0-2 14,-6 0 2-9,-4 0 0-5,-2 0 0 14,4 0 1-14,1 0 0 13,2 0 3-13,0 0-7 14,3 0 4-14,1 0-2 0,5-4 1 13,7-7-3 1,3-1 3-14,-2 1 0 0,-5 1 1 19,-3-3 8-19,-2 4-10 14,-7-4 2-14,-4 6 4 0,-5-2 2 13,-4 6-2-13,-2-1-5 13,-2 2 2-13,-5-2-4 14,1 4 4-14,4 0-2 14,0 0 0-14,-1 0 0 13,-4 0 0-7,-5 0-1-6,3 0 1 13,-5 0-1-13,-2 0 0 14,-4 0 1-14,-8 0 1 14,-1 0 5-14,-3 0-12 13,-6 0 8-13,-4 1-3 14,-5 2 1-14,-7-1-1 13,-5-2 1-7,-4 2-4-6,-2-2 0 14,0 0 4-14,0 0 1 13,0 0 1-13,0 0-3 14,0 0 2-14,0 0 5 0,0 0-2 12,0 0-2-12,0 0 3 14,0 0-4-14,0 0 9 14,-8 0-9-9,-3 0-1 10,-5 0 2-15,1 0-3 0,-4 0 1 13,-1 0 0-13,-2 0 0 13,-4 0 1-13,-3 2-3 14,-5-1 6-14,-7 3-6 13,-3 1 6-13,-12-3-7 14,-4 4 6-8,-4-5-5-6,-3 6 2 13,0-4-1-13,0 2-1 14,-6-3 4-14,-8-2-3 13,-4 0 7-13,-8 0-11 14,-7 0 8-14,-3-4-5 14,-4-4 2-14,-2 2 0 0,-3 0 0 19,-1 2 2-19,-1 1-6 13,3 3 10-13,3 0-11 0,2 0 8 13,3 0-5-13,1 0 4 14,4 0-4-14,2 0 1 13,1 0 1-13,-5 0-2 14,-2 0 5-14,-7 5-5 14,-5-1 4-9,-4 0-4 10,-4 0 1-15,-2-2 1 0,5 1-2 12,7 2 2-12,5-3 0 14,4 1 2-14,-1 1-2 14,1 1 3-14,3 1-6 13,2-2 4-13,7 4-3 14,-4 3 2-9,2 1 0-5,1 5 0 14,1-5 0-14,7-2-4 14,3-4 9-14,8-2-7 13,8-4 5-13,10 0-5 0,8 0 3 13,9 0-1-13,5 0 0 14,4 0 0-14,4-4 0 20,4-2 1-20,6 2 0 13,1-2 4-13,6 0-5 0,1 3 2 13,1-2 1-13,1-2-2 14,0 2 2-14,1-1-3 13,-3-1 3-13,3 2-3 14,-5-1 1-14,4 1 3 20,-1 2 0-20,4 1-7 0,-1 0 5 13,3 2-3-13,0 0 1 13,0 0 0-13,0 0-2 14,0 0 4-14,0 0-4 13,0 0 6-13,0 0-7 14,0 0 5-14,0 0-3 14,0 0 2-9,-2 0 0-5,2 0-1 14,0 0 2-14,-2 0-1 0,2 0 1 13,0 0-1 1,0 0 3-14,0 0-8 0,0 0 7 13,-2 0-6-13,2 0 3 13,0 0 0-13,0-2-2 14,0 2 5-8,0 0-4-6,0 0 5 13,0 0-8-13,0 0 4 14,0 0-1-14,0 0 1 13,0 0-1-13,0 0 1 14,0 0 0-14,0 0-1 14,0 0 2-14,0 0-2 13,0 0 4-7,0 0-6-6,0 0 2 13,0 0-1-13,0 0-1 14,0 0 0-14,0 0 1 14,0 0 1-14,0 0-3 13,0 0 8-13,0 0-8 14,0 0 8-14,0 0-7 14,0 0 6-9,0 0-3-5,0 0 0 14,0 0 0-14,0 0 1 0,0 0 0 12,0 0 0-12,0 0 3 14,0 0-5-14,0 0 4 14,-2 0-3-14,2-3 0 13,0 3 2-13,0-1-2 14,0-1 2-9,-2 0-2-5,-2-1 3 14,2 3-5-14,2 0 4 14,0-1-4-14,0 1 4 13,0 0-4-13,-2 0 2 14,2-3 0-14,0 3-1 14,0 0 2-14,0 0-2 13,0 0 6-7,0 0-9-6,0 0 6 13,0 0-4-13,0 0 2 14,0 0 0-14,0 0-1 14,0 0 2-14,0 0-3 13,0 0 6-13,0 0-8 0,0 0 5 13,0 0-3-13,0 0 0 20,0 0 2-20,0 0-1 0,0 0-6 13,0 0 7-13,0 0-7 13,0 0 2-13,0 0-19 14,0 0-2-14,4 0-20 14</inkml:trace>
    </iact:actionData>
  </iact:action>
  <iact:action type="add" startTime="265336">
    <iact:property name="dataType"/>
    <iact:actionData xml:id="d16">
      <inkml:trace xmlns:inkml="http://www.w3.org/2003/InkML" xml:id="stk16" contextRef="#ctx0" brushRef="#br0">14520 7458 0 0,'22'-21'23'1,"1"7"14"4,0-2-23-4,-4 0-5 14,1 2-3-14,-2 4-2 13,0 4-4-13,0 5-4 14,-3-2 2-14,3 0-9 14,0 2 9-14,0-1-6 13,2 2 8-13,0 0-9 14,2 0 9-9,1 0-1-5,-2 0-5 14,0 0 5-14,-1 3 0 14,-3 4-2-14,2-1-4 13,-4 1 7-13,-1-4-2 14,-6 1 1-14,1 1 1 13,-4-5 0-13,0 3-2 14,-3-1 0-8,-2-2-1-6,0 0-2 13,0 0 5-13,0 0-5 0,0 0 5 13,0 0 0-13,0 0 6 13,0 0 0-13,0 0-5 14,-5 0 12-14,-6 0-10 14,-2 0 1-14,-3 0-1 13,1-2 0-7,-4-1-2 8,0-2 1-14,-4 1-1 14,-1 1-1-14,-3-4 3 14,-7 3 0-14,-8 1 0 0,-7-3 2 12,-7 1-10-12,-6-2 8 14,-7-2-3-14,0 1 0 14,-3-2 0-9,5 0 0-5,1-4 2 14,3 2-1-14,3 0 0 13,-2-2 1-13,4 4 1 14,-2 0-4-14,-1-1 2 14,6 4 0-14,-4-4-1 13,6 6 0-13,0 1 0 14,4-1 3-9,-1 2-1-5,8 3 2 14,0 0-8-14,-1 0 6 14,3 0-4-14,1 0 2 13,-2 0 0-13,3 5-1 14,1 6 2-14,-4 1-3 0,1 0 4 12,2-1-4-12,-1 0 4 14,0-2-3-8,-1 10 2-6,0 6-1 13,-3 1 0 2,1 7 0-15,-1-8-3 14,-1-4 6-14,0-3-4 0,1-6 4 12,3 0-6-12,3-3 4 14,2-3-2-14,6-3 2 13,6 1-2-7,2 0 1-6,6-1-1 14,-1 0 0-14,3 1 2 13,-1-1-2-13,3 1 3 14,2 1-4-14,-4 5 0 0,0 0 2 12,-1 2-1 3,1 0 1-15,1 0-3 0,2 2 6 13,-1-2-5-8,-1 3 7 10,5-3-10-15,-1 2 5 0,0 2 0 12,4 2-1 3,0-1 1-15,2 2 0 0,2-1-5 13,0-2 5-13,0 4 0 13,0-3-4-13,0 4 5 14,8-3-3-9,6 1 2-5,-1-5 0 14,5 3 0-14,3-2 0 14,0-2-1 0,8 4 2-14,7-4 0 0,5 0 3 13,3-3-5-13,5 2 1 14,3-2 0-14,-6-2 0 13,3 0 0-7,-7 0-2-6,-2-4 2 13,-1 4 6-13,-8 0-6 14,-2 2 3-14,-3 3-2 14,-1-1-2-14,2 5 2 13,-3-1-1-13,3 0 0 14,2 2 0-14,2-4-4 13,0 0 8-7,3 0-6-6,3-4 9 0,1-2-11 13,7 1 4-13,-1-2 0 13,1 0 0-13,-3-2 0 14,1-1 0 0,-3 0 1-14,0 2-1 0,-1-2 3 13,3 2-6-13,0-2 3 14,3 0-1-9,1 0 2-5,-1-4-1 14,1 0 0-14,-1 0 2 14,2 0-5-14,-2 0 7 13,-3 0-2-13,-1 0 0 14,-2 0-4-14,-1-4 2 13,0 0 0-13,0 0 0 14,-2 1 0-14,-3 0-1 5,0 3 2 9,-3 0-2-14,-1 0 6 0,-5 0-10 13,-4 0 4-13,-2 0-2 13,-5 0 3-13,1 3 0 14,-3 3 0 1,2-3 0-15,3-1-2 13,4-2 4-13,5 4 0 5,2-1 1-5,4-1-6 13,0-1 5-13,0-1-2 14,0 0 0-14,-4 0 0 14,1 0 0-14,-3 0 1 13,0-1 3 2,-3-13-2-15,-5-6 4 0,2-3-6 13,-6-3 6-8,1 0-6-5,-2 0 1 14,0-2-1-14,-1 2 1 13,0 0-2-13,-4 2 6 14,0-3-6-14,-3 5 1 14,-2 0 0-14,-2 3-3 13,0-3 2-13,0-1 1 0,0-1-2 13,0-4-2-8,0 1 8 10,0 1-7-15,-8-3 8 0,-1 0-10 13,-5 4 7-13,1 4-5 13,-1 0 3-13,-3 5-1 14,-4-2 1 1,1 3 0-15,1 4-1 13,-4-1 4-13,3 1-6 5,-7 3 8-5,3 3-10 13,-7-3 7-13,-1 1-4 14,-2-3 2-14,-3 2 0 14,-3-2 0-14,-3 0 2 13,-3 0-4-13,-6-2 7 14,-2 3-9-14,-6-3 6 13,0 1-3-7,-4 1 1-6,-3-2 0 14,0 2 0-14,1 0 1 13,1 0-2-13,7 1 4 14,4-2-5-14,7 1 8 14,5-1-10-14,2 2 8 0,2-2-4 12,2 2 0 3,1-1 0-15,-1 3 0 4,7 0 3-4,0-1-3 14,0 2 2-14,4-2-2 14,-6 2 1-14,2-3-2 13,-4 4 0-13,-1-4 1 14,1 4 0-14,0-2 0 13,-1 6-4 2,-1 1 8-15,-2 0-8 5,2 0 5-5,-5 4-3 13,7 5 3-13,2 3-3 14,2 8 2-14,2 5 0 13,0 5-2-13,0 4 4 14,2-2-4-14,4-6 3 14,2-2-2-14,3-6-2 13,1 2 2-7,-1-2 1-6,-3 5 0 13,-2-4 0-13,1 2-1 14,1-3 1-14,0-3 0 14,2 0 0-14,-5-1 3 0,1 2-5 12,2-2 2-12,3 2 0 14,1-2 0 1,1 0 0-15,5 0-1 4,3 0 2-4,0 0-6 14,6 4 5-14,0 1-2 13,0 1-2-13,0 1 4 14,0 1 0-14,10-2 0 14,-2 1 0-14,1-1 0 13,1-1 0-13,-2 4 0 14,-1 0 0-9,1 1 4-5,6-1-8 14,-1 0 4-14,8 0-1 14,3-1-4-14,5 3 4 13,7 4 0-13,4-1 2 14,3-2 3-14,3-2-4 0,-3-4-5 13,1-2 5 1,-4-1 0-8,-2-2 0-6,2 1 0 0,-2-3 0 12,5 1 2-12,1-2 1 14,3-1-2-14,4 0 0 14,5-1 1-14,2-3-3 13,0 1 1-13,0-3 0 14,-2-3 0-14,0-2 0 13,-4 0-2-7,9 0 5-6,1 0-6 14,-2 0 9-14,5 0-10 13,-5 0 5-13,-2 0-2 14,-4 0 0-14,-3 0 1 14,-4 0 0-14,-5 0 0 13,0 0-1-13,-2 0 2 14,1 2-2-9,-3 1 3-5,-1-3-4 14,1 0 4-14,1 0-3 14,-2 0 1-14,-1 0 0 0,1-5-1 12,-2-6 4 3,-2 2-1-15,0-3 1 0,1-2-2 12,-1-1 2-12,0 0-2 21,3-6-1-21,2 3 2 0,0-1-2 12,-2-4 3-12,-3-1-2 14,-6 0 0-14,-5 0 0 13,-4 1 0-13,-6-4 3 14,-6-1 0-14,-4-6-8 14,-2-1 2-14,0 2 2 13,0 1 1-7,-18 1-1-6,1-1 7 13,1 0-7-13,-2-1 2 14,0-2-2-14,0 1 2 14,3-1-2-14,-1 3 0 13,-4 6-2-13,2-4 2 14,1 7-3-14,-4 1 3 14,-3 4-1-9,-1 4-8-5,-4 1 8 0,0 5-4 13,-9 1 4 1,-6-1-4-14,-10-1 5 0,-8-1-2 13,2 1 7-13,-5-1-8 14,3-1 9-14,2-1-9 13,0 4 5-13,-1-4-4 14,5 0 4-9,1 0-2-5,1 1 0 14,3-1 3-14,0-1-6 14,-1 5 6-14,4 0-3 13,-2-2 1-13,-1 0-2 14,0 0 1-14,-3 0-2 14,-2 0 2-14,0 2 0 13,3 2-1-7,0 0 4-6,-3 1-5 13,7-2 7-13,0 2-8 14,2 0 5-14,5-1-2 14,1 2 0-14,4-3 0 13,3 6 0-13,3-3 2 14,2 4-5-14,0 0 6 13,0 4-6-7,0 17 4-6,0 5-3 0,2-1 0 13,0-4 2-13,6 2-2 13,-4-3-2-13,0 0 1 14,1-2 6-14,-1 0-4 13,1-4 5-13,2 0-7 14,1 1 3-14,2-4 0 14,0 3-3-9,1-2 3-5,-1 2 0 14,-2 4 1-14,-1-1-3 13,0 1 5-13,4 0-5 14,0 0 4-14,5-3-4 14,2 5 2-14,4-3-1 13,5 3-2-13,2 1 0 14,0 0 2-8,0 4 2-6,0 1-2 13,2 3 3-13,7 0-4 14,0 1 4-14,-3-1-2 13,3 0 0-13,1-5 0 14,0 0-1-14,4-3 3 14,1 0-7-14,6-3 9 13,4 2-8-13,0-3 7 5,10 4-3-5,0-1 0 13,1-3 0-13,-1 4 0 14,-1-5 0-14,-3 0-4 14,2 2 8-14,-2-5-5 13,3 2 4-13,0 0-5 14,-3 0 3-14,2-1-2 14,3 1 1-9,2-1 0-5,-1-3-1 14,2 2 3-14,1-1-2 13,-1 0 3-13,4-5-5 14,2 2 7-14,0-4-6 14,-3 2 2-14,-3-1-1 13,4-2 0-13,-1-3 0 14,6 2-4-9,4-3 8-5,4 2-8 14,7-2 5-14,1 2-2 14,6-2-1-14,1 0 0 13,2 0 2-13,-3 0-3 0,-3 0 1 13,-7 0 4-13,-4 0-4 13,-4 0 7-13,0-4-9 14,0 0 8-8,-4 0-8-6,4 4 6 13,-3-2-2-13,-1 0 0 14,2 0-3-14,-1 2 2 14,-7-3 2-14,0 2-1 13,-3-3 3-13,-4 0-5 14,3 0 4-14,-7-3-2 13,0 0 0-7,1-3 0-6,-3-2-1 14,2-7 5-14,-7 0-4 13,-3-6 3-13,-6-4-6 14,-6-4 4-14,-2-1-3 13,-7-3 2-13,0 2-2 14,0 1 0-14,0-1 0 0,-2-2 0 19,-10 1 4-19,-1 0-7 14,1-3 6-14,-3 0-5 0,5 2 7 12,-4 2-6-12,-2 2 3 14,3 3-1-14,-3 3 0 14,0 8 2-14,-4 0-5 13,3 8-4-13,-6 0 2 14,1 2-8-9,0 1 5-5,-5 1 0 14,2-1 9-14,1 1-1 14,-5 0 1-14,2-1-1 13,-4 1 2-13,-3-2 2 14,-3-3 0-14,-5-1 0 14,-6-1-2-14,-1-3 1 13,-6 2-2-7,-1-2 0-6,-4 1-2 13,0 2 4-13,-5 0-3 14,3 0 4-14,-4 2-6 14,4-2 4-14,2-1-2 0,5 1 1 12,1 2 0-12,7-1-1 14,5 1 1-14,4 2 0 14,0 4 1-9,-2 1-2 10,-6 4 5-15,-4 1-8 0,-6 0 6 12,-2 0-3-12,-6 0 1 14,-1 4 0-14,3 4-1 14,2 1 3-14,2-4-3 13,0-1 6-13,4 1-9 14,-2 10 6-9,-1 7-4-5,-1 6 4 14,0 2-2-14,4-8 0 14,9-6 0-14,9-1-3 13,10-4 6-13,4-1-6 14,-1 4 6-14,5 0-6 13,3 2 3-13,1-2-1 14,3 3 0-8,5-2-2-6,0 6 1 13,-2-2 4-13,4 4-2 14,-3 1 5-14,3 0-7 14,-3-2 3-14,3 5-2 0,-1-4 2 12,1 3 0-12,4 0-1 14,0 3 0-14,0-3-2 13,18-1 4-7,7 6-4-6,4-3 5 14,8 0-6-14,1-2 6 13,2-4-5-13,3-2 2 14,-1 0 0-14,-3-2 1 13,4 0 0-13,-3-2 1 14,3 0 1-14,-5 4-6 14,-3-2 6-9,1 2-4-5,-3-3 2 14,8 1-1-14,3-2 0 14,5-1 0-14,7 2 5 13,4-2-4-13,1 2 1 14,-6-3 2-14,0 3-7 13,-3-5 5-13,-4 0-2 14,4-1 0-8,-5-5 1-6,2-1 0 13,0 0 1-13,3-1 3 14,-2-1-3-14,2 2-4 0,0-1 4 12,-2 2-3-12,0-2 2 14,-1-2 1-14,-1-2-2 14,0 0 0-14,-2 0 2 13,1 0-1-7,3-14 7-6,4-2-6 13,5-1 5-13,1-3-7 14,4 1 1-14,-6-4-1 14,-2-1 0-14,-4-3 0 13,-6-3 2-13,-7-2-2 14,-4-1 4-14,-4 3-6 14,-8 0 4-9,-8 4-1-5,-2 0-1 14,-6 2-1-14,0-1-1 13,-3 4 2-13,1-4 2 14,-3 3-1-14,0 3 1 14,-2-2 1-14,0 3-6 0,0 2 0 12,0-3 3-12,-11 0-4 20,-2-3 3-20,-3-2 0 14,-2-1 2-14,-6 2-2 14,-3 0 5-14,-4 0-8 0,-2 0 2 12,-4 4 2-12,-5 1-4 14,-2 2 3-14,-7-1-3 14,-3 4-3-14,-6-1 5 13,-5 2-3-7,-6-3 5-6,-5 3-8 13,-2 1 8-13,0-4-1 14,-3 3-1-14,6-1 2 14,1 0 0-14,7 3-1 13,5-2 4-13,6 2 2 14,8 0 0-14,2 2 0 13,9 0-5-7,3 0 5-6,1 3-5 14,0-2 0-14,-1 3 0 13,-4-2 0-13,0 2-1 14,-2-1 2-14,-5-2-1 13,-1 5 2-13,-4 0-4 0,-1 2 1 13,-2 0 1-13,-1 0-2 20,-6 12 1-20,0 13-1 14,-2 9 4-14,6-1 1 13,4-5-1-13,10-3-4 0,7-6 3 13,6-1-4-13,6-1 3 14,4-3 0-14,5-2 0 13,3 1-1-13,-1 2-1 14,8-1 4-8,0 0-1-6,4 1 1 13,0-1-4-13,0 4 4 14,0-1-2-14,0-1 0 13,0 0 0-13,0 2-3 14,-3-2 6-14,3-2-5 0,0 0 6 13,0 0-8 1,0-1 6-8,0-4-4-6,0 1-1 13,5-2 3-13,6-2-3 14,7 2-4-14,4-2 6 14,12-2-5-14,10-1 3 0,1-3-38 12</inkml:trace>
    </iact:actionData>
  </iact:action>
  <iact:action type="add" startTime="271666">
    <iact:property name="dataType"/>
    <iact:actionData xml:id="d17">
      <inkml:trace xmlns:inkml="http://www.w3.org/2003/InkML" xml:id="stk17" contextRef="#ctx0" brushRef="#br0">17402 7361 3 0,'0'-7'16'1,"-6"4"-7"13,-3-1 6-13,0-1-11 14,2 2 7-14,1 1-8 13,-3-2 3-13,-1 2-3 14,0-1-3-14,-3 0 0 14,-3-1 4-14,-7 2-3 0,-1-2 3 19,-3 0-6-19,-6 0 6 0,-6 0-6 12,-7 0 3-12,-5 0-2 14,-7 0 1-14,-5 0 0 14,-4 2-2 0,-1-1 6-14,0 2-8 14,3 1 9-14,5-2-10 14,2 2 8-14,1 0-4 4,1 0 1-4,-2 2 0 14,0 4 0-14,0-4 1 13,0 0-2-13,-2-2 3 14,-2 0-4-14,-3 2 3 14,-2-2-5-14,1 3 4 13,-2 3 0-13,3-3 0 14,5 5-3-9,2-2 1-5,8 6 4 14,0-3-5-14,5 4 8 14,5-1-9-14,7-2 6 13,4 1-4-13,4-2 2 14,2 3 0-14,-2 2-1 13,2 0 2-13,3 0-3 14,3 1 6-8,5-5-8-6,-1-1 5 0,2 3-3 12,-3-1 2-12,-1 0 0 14,3 4 0-14,2-4 0 14,-9 3-4-14,2-1 8 13,-6-1-6 2,5 0 7-15,5-2-9 0,5 0 6 12,2 1-4-6,6 4-1-6,0-1 0 14,0 2 3-14,0 0-1 13,0 1-3 2,8-5 5-15,7 2-6 0,3 1 9 12,2-1-9-12,4 2 6 14,-1 0-1-14,-1 2 0 14,-2-2 0-9,2 2-2-5,3 3 4 14,-2-2-2-14,-2 3 5 13,0 1-8-13,-1-1 6 14,2 3-4-14,0-2 1 0,1 0 0 13,1 0-2 1,1-1 4-14,-1-2-4 0,3 2 6 19,4-2-8-19,6-2 10 0,6 2-10 13,4 0 4-13,6 0 0 14,3 3-2-14,0-6 4 13,0-1-6 2,-5 2 10-15,0-4-10 0,1 0 4 13,-2 2 0-13,6-3 0 13,0-2 2-7,0-2-1-6,0 0 0 13,-4 0-1-13,0-2 2 14,0-5 0-14,2 5 0 14,-4-5-2-14,2 1 3 13,-1-3-6-13,3 0 5 14,-3 0-2-14,7 0 0 14,0 0 0-9,4-5 1-5,1-4 1 14,-1-4 2-14,-4-1 0 0,-2 0-4 12,-2-3 3 3,-6 4-2-15,-1-6-1 14,0 3 1-14,-2-2-1 13,-3-1 1-13,-2-2 1 0,-2-1 0 13,-5-3-3-8,-1-4 1-5,-8-2-3 14,-4-8 1-14,-4 0 1 14,-10 0 0-14,-4 0-3 13,-2 3 3-13,0-1 2 14,0-2 0-14,-4 5 4 13,-13-2-9-13,-4 4 7 14,-3 0-4-8,-3 2 1-6,-4 2 0 13,-3 3-3-13,-1-1 7 14,-1 2-8-14,3 1 9 14,-3-1-11-14,4 2 6 13,1-1-1-13,2 4 0 14,-2-1-2-14,-2 3 2 13,-3 1-1-7,-4 2-1-6,0 3 6 14,-7-4-7-14,-6 4 9 13,-10 2-10-13,-8 0 5 0,-1 6-1 13,-3 1 0-13,1 2 1 13,3 0-1 2,0 0 3-15,2 12-4 0,-3 2 6 13,7-3-6-8,1-4 4-5,4-2-4 14,0 2 2-14,4-1 0 13,-5-2 0-13,3 2 0 14,-2 0-4-14,0 0 8 14,-2 0-8-14,-1 2 9 13,3 1-7-13,6-1 2 14,10-2 0-9,7 6-3-5,3-1 3 14,3 1-1-14,4 2 2 14,2 0-2-14,3 1 5 13,5-1-8-13,-2 0 5 0,3 4-2 13,6-3 1 2,-1 6 0-15,-1 1 0 13,8 0 0-13,-3 5-3 5,3-1 6 9,0 3-3-14,-1-1 5 14,-2 0-7-14,0-1 4 0,3 0-3 13,0 0 1-13,-1-1 0 13,3-1 0-13,2 4 2 14,0-4-2-14,0 2 4 13,0-1-8-7,11-1 7-6,9-2-6 14,9 3 4-14,3-3-1 13,1-2 0-13,5-1 4 14,1 0-4-14,4 2 1 13,6 1 3-13,2-2-1 14,1 2-5-14,3-3 4 14,-4 2-3-9,1-1 1-5,2-1 0 14,-1 3 1-14,5-5 0 0,4-2 3 13,6-2-4 1,-2-1 7-14,3-1-5 0,2-1 0 13,-1-2-2-13,1-6 1 13,-4 1-1-13,-7-2 1 14,-2-2 0-8,-2 0 3-6,-3 0-1 13,0 0 1-13,1 0-6 14,-7 0 5-14,2 0-3 13,-2 0 0-13,-3 0 0 14,5-2 0-14,-7-8 1 14,4-2 2-14,-7-2-1 13,2-3-3-7,-1-4 7-6,-2-5-7 14,-3-2 2-14,1-4 0 13,-5-4-1-13,-7-3 0 14,-5-1 0-14,-11-4 1 13,-3-2 2-13,-5 0 0 14,0 0-2-14,0 4 0 14,-5 2-2-9,-5 3 1-5,-2 6 0 14,-1 0 0-14,-3 7 3 13,1 1-8-13,-1 2 10 14,-4 1-11-14,2 0 8 0,-2 2-5 13,0 0 4-13,-2-1-2 13,-3 2 1-13,-2 0-5 14,-2 0 4-9,-2-1 2-5,-7 0 0 14,0-3 3-14,1 5-8 14,-6-1 9-14,3 3-6 13,0-2 1-13,-3 2 0 14,6 1-3-14,-1 1 6 14,5 2-5-14,1 0 9 13,6 2-12-7,1-1 8-6,2 0-6 13,1 1 5-13,0 2-3 14,0 0 1-14,-3 0-1 14,6 3-3-14,-6-3 8 13,2 5-9-13,-1 1 8 0,-8 0-6 13,-3 7 3 1,-3 12 0-8,1-3-4-6,-4-2 4 0,-1 2-2 13,-3-4 7-13,1 2-5 13,-2-1 4-13,7-2-8 14,1 1 6-14,5 3-3 14,-1-3 2-14,8 2-2 13,-1 2-3-13,2 2 4 14,5-1-1-9,0 3 2-5,0 1-2 14,5-1 6-14,-4 2-10 14,3-2 9-14,6 1-7 13,-1-6 3-13,1-1 0 14,4-2-1-14,-3-4 6 13,3 2-5-13,-2-2 2 14,4-2-4-8,-3 2 5-2,1 1-4-4,-1-2 2 13,0 0-2-13,0-4 0 14,3-1 1-14,0-2 0 14,2 0 0-14,2 2 1 13,0-2 3-13,0 0-3 14,0 0 0-14,0 0 5 0,0 0-2 15,0 0 0-15,0 0 7 14,0 0-7-14,0 0 14 14,-2 0-12-14,2 0 11 13,-5 0-11-13,0 0 2 14,1 0-7-14,-5-6-1 14,2 2 0-14,3-2 0 13,-3 2-2-7,2-3 4-6,3 4-1 13,0 1 3-13,0 1-8 14,0 1 6-14,2 0-4 14,0-3 2-14,0 3-3 0,0 0 3 12,0 0-11-12,0 0 11 14,0 0-20-14,0 0-1 20,13 0-25-20,7 0-27 0</inkml:trace>
    </iact:actionData>
  </iact:action>
  <iact:action type="add" startTime="276930">
    <iact:property name="dataType"/>
    <iact:actionData xml:id="d18">
      <inkml:trace xmlns:inkml="http://www.w3.org/2003/InkML" xml:id="stk18" contextRef="#ctx0" brushRef="#br0">12960 8344 0 0,'-7'-4'7'1,"0"0"-4"13,0 0 3-13,1-3-5 14,2 2 2-14,-3-1-1 13,3 3-1-7,-4-1 4-6,2 3-5 14,4-2 14-14,-2 0-13 13,1-1 10-13,1-1-9 14,0 3 4-14,0-1-1 14,2 0 1-14,-2-1 1 0,-1 2-7 12,-2-1 9-12,1-1-6 20,2-1 9-20,-3 1-11 0,-1-1-1 13,-1-2 2-13,0 3-4 14,1-1 2-14,-3 0 0 13,3 1-1-13,-4-1 3 14,-1-2 0-14,-3-1 3 13,1-2-10-13,-3 3 9 14,-1-4-4-8,-3 3 0-6,2-2 1 13,-2 1-1-13,-1-4 0 14,-2-1 1-14,-6 0 3 14,0-4-4-14,-2 2 5 13,-1 1-9-13,-2 0 4 14,-1 3 0-14,-3 0 0 14,-4-2 0-9,-1 7-2-5,-1-2 4 14,-3 1-2-14,0 2 4 13,-2-3-8-13,-5 6 5 0,4-3-2 13,-2 2 0 2,-2 1 1-15,1-1 0 0,0 0 1 12,-5 3-2-12,-5 1 2 20,-1 0-2-20,-6 0 4 0,6 0-6 13,3 0 2-13,8 0 1 14,6 0-4-14,2 4 4 13,1 1-1-13,-8 2 3 14,2 2-3-14,-6 0 5 13,0 1-8-13,0 0 5 14,5-2-3-8,0 4 3-6,-1 2-1 13,1 2 0-13,2 0-1 14,2-2-2-14,1 4 6 13,1-4-6-13,1 4 6 14,-4 2-7-14,6-2 5 14,-5 5-2-14,1-2 1 13,-3 6 0-7,1-4-2-6,4 1 4 13,6 1-3-13,5-3 6 14,6 0-10-14,5-2 6 0,1 0-2 13,4 0-1 1,1-2 2-14,3-1 0 0,3 2 0 13,2-1-3 2,-3 3 6-15,2 0-6 4,-2 4 8-4,2-2-8 14,0 3 5-14,-2 0-3 13,2-1 1-13,0-4 0 14,2-3-3-14,0-2 7 14,3-2-8-14,2-1 10 13,2 1-12-13,-2 0 6 14,2 0 0-9,0 4-3-5,0-1 0 14,0 2 2-14,0-1-4 14,8 3 4-14,6-2 2 13,-1-1-1-13,3 3 4 14,-1-2-5-14,6 1 1 14,4-1 0-14,-2-2-1 13,6 1 1-7,2-2-4-6,6 4 4 0,5-1-2 12,10-2 4 3,2 5 0-15,7-1 2 0,2 1-6 13,-6 0 3-13,-1-3-1 13,-5 2 0-13,-4-3 1 14,0 1-2 0,2-4 2-14,4-1-2 5,5 1 4-5,7-1-3 14,7-3 3-14,1-1 2 13,-1-4-5-13,-3 1 1 14,-3-4-2-14,-1 1 4 13,2 1-2-13,5-2 4 14,-4 1-9-14,3 1 8 14,-3-1-6-9,-3 0 2-5,-5-1 0 14,2-1 0-14,7-2 0 14,0 0 1-14,7 0-1 13,4 0 2-13,0 0 3 14,-1-4-10-14,-4-5 9 13,-4-1-8-13,-1-1 2 0,-8 3 2 20,-2 0 0-20,-2 2 1 0,-7 0-3 12,1-3 8-12,-5 4-12 14,-3-2 12-14,1 0-10 13,-1-3 5-13,-4 1-1 14,1-2 0-14,1 2 0 14,-5-3 0-14,2-2 0 13,-1 3 0-7,-5-5 7-6,-2-1-9 13,0 0 3-13,1-3-2 14,-3-1 1-14,-3-1 0 14,-1-2-2-14,-8 1 5 13,-3-3-3-13,-3-2 3 14,-4-1-6-14,-3 1 4 14,-4-2-2-9,0 2 1-5,0-2 0 14,-7 0-1-14,-8 0 1 13,-5 2-2-13,-5 0 4 14,1 0-1-14,-8 3 3 14,-1 0-8-14,-2-1 7 0,-1-1-5 12,1-1 2-12,-1 0 0 14,-3 2-2-9,4 1 4-5,-1-4-4 14,1 0 7-14,2 0-10 14,-1 0 5-14,-2-1-1 13,-4-2 0-13,-6 0 1 14,-2 3 0-14,-3 2 0 14,-5 5-4-14,1 4 8 13,-7 0-8-7,-6 6 4-6,-1 0-4 13,-6 2 7-13,-1 2-3 14,2-1 0-14,0 2 0 14,3 0-1-14,5 0 7 13,1 2-10-13,9-1 11 14,5 3-9-14,-1 1 3 0,4 2-1 19,-4 0 0-19,-4 0 0 14,6 0 0-14,-4 0 1 0,0 5-3 12,3 6 4 3,2 1-4-15,0 4 4 0,-1 2-5 12,-2 3 3-12,-4-2-4 14,-5 3 4-14,1-2 0 14,-4 2-1-9,1-4 6-5,1-3-5 14,2-3 4-14,4-2-6 14,4-2 4-14,1 0-3 13,9 0 2-13,4-1 1 14,9 0-2-14,2 3 1 13,7-2-4-13,0 2 6 14,0 2-6-9,0 4 6-5,2 0-8 14,2 2 6-14,6 2-2 14,3 0-1-14,5 3-3 13,2 0 5-13,0 1 0 14,0 2-3-14,0 0 7 14,9 0-8-14,-1 4 4 0,1 0 0 19,0 5 0-19,2-1 2 13,-2-2-2-13,3-1 0 0,-2-4 0 13,2 1 1-13,-1-4-2 14,6 1-1-14,4 0 0 13,3-1-1-13,7 1 1 14,1-2 2-14,3 1 0 14,1 1-1-9,7-4 4-5,3 6-5 14,5-3 2-14,5 0 0 13,5 0 0-13,-3 0 2 14,2 1-1-14,-7-4-2 14,-2 1-1-14,-4-2 2 13,-2-2 0-13,2-2 2 14,3 0-1-9,8-2 2-5,14-2-3 14,8-1 1-14,5-6 4 14,4 2-5-14,0-5 0 13,5-2 0-13,4 0 0 0,3 0 5 13,3-5 0 1,-4-9-4-14,-6 3-1 0,-5-5-1 13,-6 2 1-7,-3-3 1-6,-2-1-1 13,-6 0 1-13,-8 1-1 14,-4-6 4-14,-6 3-2 14,-8-4 0-14,0 1 0 13,-9 0-1-13,-1 0 2 14,-9 2-3-14,-1-4 0 13,-4 1-3-7,0 0 7-6,-3-2-5 14,0-2 6-14,-3 0-10 13,-5-2 9-13,-4-6-7 14,-4 0 3-14,-3-3 0 13,0 0 0-13,0-3 3 14,0 2-6-14,-12-3 6 14,-8 3-6-9,-4 0 6-5,-5-1-8 14,-7 0 6-14,-2-3-2 0,-7 0-1 12,-2-1 1-12,-1-1-1 14,-6 5 4-14,-2 1-5 14,-4 3 8-14,-2 7-10 13,-3 6 5-13,-4 6 0 14,-7 7-3-9,1 2 1-5,-6 7 0 14,0 2-5-14,2 0 7 14,-4 0 0-14,2 11-2 13,4 3 3-13,-1 6-6 14,7 1 9-14,6 1-8 14,5 2 4-14,10-4 0 13,13-2 0-7,10-2 5-6,12-2-6 13,3 2 4-13,1 5-6 14,-1-2-1-14,4 6 3 14,4 1-2-14,4-2 0 13,0 2-2-13,0-2-4 14,8 3-3-14,19-2-16 14,16-3-24-9</inkml:trace>
    </iact:actionData>
  </iact:action>
  <iact:action type="add" startTime="280320">
    <iact:property name="dataType"/>
    <iact:actionData xml:id="d19">
      <inkml:trace xmlns:inkml="http://www.w3.org/2003/InkML" xml:id="stk19" contextRef="#ctx0" brushRef="#br0">17226 8133 10 0,'-7'0'6'1,"1"0"7"0,4 0-1 12,-2 0-1-12,-3 0-1 14,-3 0-5-14,-2 0 4 13,-5 0-9-13,-4 0 11 14,-8-2-11-8,-8-2 1-6,-7-1 0 13,-7-2-1-13,-7 5 0 14,-7-1 0-14,-2 0-1 14,-4 0 2 0,-5 0-3-14,-9 1 7 0,-1-4-9 13,-7 0 6-13,-4 0-4 13,-1-2 2-7,-2 0-1-6,-5 1 1 14,0 2 0-14,-2 3 0 13,3 0 2-13,8 2-3 14,2 0 3-14,12 0-4 13,-3 0 4-13,-2 0-3 0,3 6 1 13,-1 4-1 2,4 3 1-10,12 4 0-5,3-1-1 14,3 2 6-14,1 2-10 13,4 1 7-13,0 3-4 0,2 1 2 13,4 1 0-13,-1 3 0 14,2-2 0-14,2 2-1 13,-1-3 3-13,6 0-4 21,6-4 5-21,7-2-5 0,7 0 2 12,1-2 0-12,4 0 0 14,3 1 0-14,-1-2-1 13,4-2 4-13,1 0-3 14,-2 1 3-14,1-2-6 14,-1 0 4-14,3 0-2 13,0 0 2-7,2 0-2-6,2 4 1 13,3 0-4-13,4 7 2 14,0-1 4-14,0 2-2 14,0 1 4-14,0-6-5 13,0-1 2-13,0-3-2 0,4-5 1 13,0 3 0-13,3-5-1 20,0 2 4-20,2 0-7 14,4 0 5-14,5 0-2 13,7 2 1-13,6 3-1 0,7 0 1 13,9 3 0-13,6 1 0 14,9-1 3-14,6-1 1 13,1 0-4-13,6-1 9 20,8 0-9-20,4-3 4 0,4-2-3 13,3-1-2-13,-3-3 1 14,3 2 0-14,1-3 0 13,6 0 1-13,4-3-1 14,2-5 2-14,6 0-2 14,3 0 1-14,-2-5-1 13,-4-5 0-7,-12 5 0-6,-5 5 0 13,-4 0 2-13,3 0-2 14,-3 0 1-14,-2 3-2 14,-7 5 4-14,-2 1-5 0,-3-2 4 12,4 0-2-12,0 0 0 14,4-2 0-14,-2-2-3 20,-6-1 9-20,1-2-11 14,-3 0 14-14,2 0-16 0,-2 0 10 12,1-12-6-12,-3 2 3 14,-2 0 0-14,-5 0 0 13,-1 1 3-13,-5 0-6 14,-2 3 6-14,-1-3-6 20,1 4 8-20,-2-1-10 0,1-2 5 13,-1 0 0-13,-1 1 0 13,-3 2 3-13,-6-4-3 14,-6 4 1-14,-5-2 4 14,-6-1-2-14,-2-4-2 13,-5-2 0-13,1-3 1 0,0-3 2 19,-5-1-1-19,-3-3 1 14,-4-3-2-14,-5-2 5 14,-1-3-6-14,-3 0 6 13,0 0-6-13,0-3 2 0,-5 1 0 13,-10 1-3-13,-4 1 0 14,0-4 0-14,-6-1-2 20,-4 1 5-20,-6 2-6 13,-8 3 6-13,-4-1-6 0,-6 6 3 13,-10-3-1-13,-5 2-2 14,-15 5 2-14,-9 5 0 13,-10 3 0-13,-7 2-3 14,-3 0 8-14,5-3-7 14,9 3 7-9,9-2-6-5,7 2 4 14,1 1-3-14,-4-3 1 13,5 0 0-13,-2-3-1 14,1 5 5-14,4 0-7 14,-4 0 7-14,-6-2-7 13,-7 3 4-13,-1-1-2 0,-8-1-3 19,-2 5 2-19,1 0 1 14,-1 2 0-14,2 4-2 14,6-2 6-14,5 4-5 13,7 0 5-13,9 0-6 0,3 0 5 13,4 10-4-13,2 1 2 13,5 4 0-13,2 2-4 14,4 0 8-8,2 3-7-6,2 2 8 13,6 0-10-13,1 1 6 14,3 2-3-14,2-1 2 14,0 2 0-14,0-1 0 13,2-1-2-13,-3 2 0 14,1-2 4-14,3 1-3 13,-2-2 2-7,4 1-2-6,-1 1 1 14,5-2-1-14,2 0 1 13,2 0 0-13,8 3-2 14,3 3 5-14,3 0-5 13,1 5 4-13,3 1-4 0,3-1 2 13,4 0-1-13,2-2 1 14,0 0-1-9,0-2 1-5,0-2 0 14,0-2-4 0,4-2 8-14,11-2-7 14,-1 0 4-14,3 0-2 0,2 3 1 13,3-2 0-13,0 1 0 13,7 5 0-13,2-1-1 14,5 0 2-9,4 0-2-5,4-3 3 14,4 0-4-14,5-3 0 14,7-2 2-14,9-4 2 13,10-4 3-13,5-2-5 14,11-1 0-14,9-4 4 14,4 1-1-14,2-3-2 13,4-2 3-7,4-1-6-6,0 0 2 13,-1 0 0-13,-3 0 0 0,-4 0 0 13,-3-1-1 2,0-6 4-15,-7 2-1 13,-2-2-1-13,-9 2 0 0,-4-4 2 13,-4 4-2-13,-2-6-1 14,2 2 3-9,-5 2-3-5,-3 0 2 14,-2-2-2-14,1 3 1 13,6-2-1 2,2-2 5-15,7-1-7 0,5-1 4 13,-3-2 1-13,-2 3-2 13,-3 1 0-13,-1-1 3 14,-3-1-4-9,-7 3 7-5,-2-1-3 14,-1-2-4-14,-5 2 2 14,-3 0-2-14,-4-2 1 13,-4-1-1-13,-6-1 0 14,-3 0 3-14,-11 2 1 13,-7-3-1-13,-8-4-3 14,-5 2 6-8,-3-4-5-6,-7-3 0 0,0-2 1 12,-4 0-2-12,0-4 0 14,0 2 6 0,0-2-3-14,-2-2-3 14,-9 0 7-14,1 0-12 0,-6 0 6 13,-7-3-2-13,-3 1-1 13,-8-2 0-7,-8 2 2-6,-8 2-2 14,-10 3-4-14,-9 3 10 13,-8-1-9-13,-10 5 5 14,-4 0-1-14,-5 0 2 13,1-1-2-13,4 3 1 14,0 3 0-14,1-4-3 14,2 6 7-9,-1-6-3-5,2 6 4 14,2-2-10-14,-2 0 5 13,-2-2 0-13,-7 1-1 14,-2-1 0-14,0 2 1 14,-1 0-3-14,-3 5 0 13,-8-2 6-13,-2-3-6 14,-7 5 5-9,-3 2-7-5,-1 3 7 0,1 1-4 13,3 5 2-13,10-1 0 14,7 2-3-14,12 0 6 13,10 0-3 2,9 0 5-15,15 0-8 0,14 0 5 13,11 2-4-13,6 5 0 13,5-2 2-7,5 4 0-6,1 0-3 13,7-1-1-13,1 0 8 14,1-4-8-14,5 0-4 14,0 0 7-14,0 0-5 13,0 1 4-13,0 0 2 14,0 2 0-14,0-2-4 14,0-1 8-9,0-2-7-5,0 0 12 14,-5 2-18-14,3 4 14 0,0 2-10 12,-3 8 5-12,5 4-7 14,0 2-21-14,0-6-96 14</inkml:trace>
    </iact:actionData>
  </iact:action>
  <iact:action type="add" startTime="302732">
    <iact:property name="dataType"/>
    <iact:actionData xml:id="d20">
      <inkml:trace xmlns:inkml="http://www.w3.org/2003/InkML" xml:id="stk20" contextRef="#ctx0" brushRef="#br0">19105 8886 6 0,'-4'-5'27'1,"0"3"-24"13,4 0 6-13,0-1-7 14,0 3 0-9,-3 0 0-5,3 0-2 14,-2 0 0-14,0 0 3 14,-2 0-3-14,2 0 2 13,-6 0 2-13,2 0-3 14,-3 0-1-14,-5 0 3 14,-3 0-6-14,-1 0 4 13,-2 3-1-7,4 3 0-6,1 0 0 13,-1-2-4-13,7 0 8 14,5 0-6-14,0-4 8 14,4 0-10-14,0 0 6 13,0 0-2-13,0 0 2 14,0 0 1-14,0 0-2 0,0 0 0 19,11-6 13-19,11-10-12 14,2-6-2-14,10-2 0 0,-1-2 9 12,3-2-6-12,4 0-3 14,5-2 0-14,-1-1 1 14,3 0 1 0,2-1 1-14,-6-1-1 0,-4 5 0 13,-5 2-3-8,-9 6 5-5,-10 8-4 14,-6 3 2-14,-9 9-2 14,0 0-3-14,-2 0 0 13,-29 0 0-13,-14 7 3 14,-13 18 0-14,-7 2-1 13,3 9-1-13,4 2 4 14,2 1-4-8,7 2 2-6,2-2 0 13,3-1-1-13,3-2 4 14,1-6-2-14,7-4 2 13,6-8-5-13,5-4 3 0,9-6-2 13,6-4 2 2,2-4-2-15,5 0 1 0,0 0 0 12,0 0-2-6,14 0 2 8,24-19 0-14,15-10-2 0,14-5 2 13,7-7 2 2,1 2-2-15,2-5 1 0,2-2 2 12,4-5-3-12,-8 3 6 14,0 2-1-14,-13 4-4 14,-8 4 9-9,-17 10-10-5,-12 8 0 14,-16 12 6-14,-9 4-6 13,0 4-4-13,-21 0 0 14,-23 10 4-14,-18 18 4 14,-15 6-4-14,0 5 4 13,1 5-8-13,7-1 5 14,4 2-2-9,9-3 1-5,7-3 0 14,5 0-4-14,1-5 8 14,5-4-8-14,5-5 9 13,6-5-8-13,6-1 5 0,7-7-4 13,7-6 0-13,5-6 1 14,2 0-1-14,0 0 2 13,0 0 0-7,6 0 0-6,19-16 0 13,11-8-2-13,13-5 0 14,9-2 2-14,7-5 0 14,1-3 0-14,5-1-1 13,1-2-2-13,-3 5 6 14,-9-2 0-14,-11 11 2 14,-15 6-5-9,-19 12 4-5,-11 5-8 14,-4 5-6-14,-2 0 3 13,-33 5-5-13,-17 22 12 14,-14 4 0-14,-8 10 1 14,0 1-2-14,3-1 6 13,2 2-8-13,9-2 3 14,2-2 0-9,5-5 0-5,7-5 1 14,11-8-3-14,10-8 4 0,10-8-2 13,9-3 2-13,6-2-4 13,0 0-5-13,2 0 4 14,31-7-7-14,17-13 10 13,16-6 0-13,10-6 0 14,6-3 0-8,3 0 1-6,0-2-1 13,1-2 6-13,-7 4-9 14,-13-4 4-14,-14 7-1 13,-21 13 12-13,-20 7-11 14,-11 7-1-14,0 5 1 14,-17 0-8-14,-26 0 8 13,-15 5-1-7,-9 14 0-6,-4 7 4 14,2 4-4-14,1 2 0 13,4 5 0-13,2 0 1 14,1 2-1-14,3-2 1 13,5-2-1-13,4-5 4 0,9-4-8 13,9-6 4 2,11-3-1-10,13-10-5-5,7-3-3 14,0-4 3-14,7 0-11 0,26 0 11 12,17 0 6-12,12-16 11 14,9-10-11-14,2-1 0 14,-1-8 0-14,-3-1 2 13,-5-2-4-13,1-1 6 14,-5 0 1-9,-4-1-5-5,-9 1 7 14,-11 7-4-14,-9 6 1 14,-14 10-2-14,-11 8 1 13,-2 6-3-13,0 2-2 14,-27 0-1-14,-13 18 3 14,-14 12 4-14,-4 6 1 13,3 3-9-7,-1-2 8-6,9 0-8 13,3 0 4-13,3-4 0 14,8-6 0-14,0 0 4 14,4-5-4-14,6-6 0 13,8-4 0-13,6-6-3 0,7-6 2 13,2 0-6-13,0 0 1 14,13 0-5-9,27-2 11-5,20-18 6 14,19-6-3-14,8-2-2 13,0-2 1-13,-3-2-3 14,-6 0 1-14,-5-2 0 14,-5 2-2-14,-13 1 5 13,-17 7-5-13,-16 10 4 14,-15 6-4-9,-7 6-2-5,0 2-2 14,-16 0 5-14,-19 0 0 14,-15 17 0-14,-6 9 1 13,-3 6 0-13,-1-1 1 14,-3 5-3-14,0 1 5 14,1-1 0-14,-3-4-1 13,3 0-3-7,8-4 2-6,4-4-2 13,7-7 1-13,5-2 0 14,11-9 0-14,8-2 1 0,7-4 0 13,12 0 0-13,0 0 8 13,0 0-7-13,0 0 9 14,2 0-9-14,25-13-2 13,18-12-2-7,22-3-3-6,18-3 5 14,8 2-5-14,3 0 2 13,-4-3-1-13,-1 1-1 14,-4-1 4-14,-12 0 1 14,-15 7 3-14,-17 7-1 13,-23 10-2-13,-16 8-5 14,-4 0-3-9,-15 0-10-5,-30 12 13 14,-20 15 10-14,-10 3-4 14,-5 3-1-14,0 2 0 13,-3-3 3-13,0 0-3 14,3-4 6-14,2 0-6 13,6-3 6-13,13-4-5 14,8-4-1-8,13-6 1-6,11-2-1 13,11-4 0-13,7-5 0 14,9 0 0-14,0 0-7 0,0 0 7 12,18 0-17-12,22-12 17 14,11-1 3-14,7-6-1 14,0 1-1-14,-4-3 1 13,-3 4 0-7,-7-1-2-6,-3 4 2 14,-12 0 0-14,-7 5 14 13,-13 4-13-13,-4 3 8 14,-5 2-10-14,0 0 0 13,0 0 3-13,0 0 2 14,-18 0-6-14,-11 0 1 14,-3 4 5-9,1 1-6-5,4 2 1 14,8-2 2-14,3 0-6 13,5-5 6-13,4 2-5 0,2-2 2 13,3 0 0 2,0 0 3-15,2 0-3 0,0 0 9 12,-2 0-6-12,0 0 5 20,2 0-8-20,0 0 5 0,-3 0-5 13,1 0 6-13,-4 0-6 14,-2 0 0-14,2 0 1 13,2-4-1-13,-3 1 0 14,1 3 1-14,0-3-2 14,0 1 2-14,-1 0-2 13,5 0 1-7,-2-1 0-6,2 1 1 13,-3-1-1-13,2-1 7 14,-1 2-6-14,0-2 5 14,2 2-5-14,-1-3 1 13,1 4-2-13,0 1 0 14,2 0 0-14,0 0-2 14,-2 0 1-9,2 0 1-5,0 0-2 14,0 0-3-14,0 0 2 13,0 0-12-13,0 0 0 0,0 0-16 13,0 0-13-13</inkml:trace>
    </iact:actionData>
  </iact:action>
  <iact:action type="add" startTime="307112">
    <iact:property name="dataType"/>
    <iact:actionData xml:id="d21">
      <inkml:trace xmlns:inkml="http://www.w3.org/2003/InkML" xml:id="stk21" contextRef="#ctx0" brushRef="#br0">13401 8937 9 0,'0'-2'13'1,"0"-1"-11"13,0 3-2-13,0 0-6 14,0 0-1-14,0 0 3 13,0 0-3-13</inkml:trace>
    </iact:actionData>
  </iact:action>
  <iact:action type="add" startTime="307587">
    <iact:property name="dataType"/>
    <iact:actionData xml:id="d22">
      <inkml:trace xmlns:inkml="http://www.w3.org/2003/InkML" xml:id="stk22" contextRef="#ctx0" brushRef="#br0">13053 8993 3 0,'0'0'15'1,"0"0"-3"13,21-20 5-13,12-9-13 14,11-8-4-14,8-7 5 13,4-3-5-13,2 1 1 14,0-5-1-14,2 0 0 14,-5 3 0-14,1-2 0 13,-5 2 3-7,-9 6 0-6,-8 8 0 13,-14 12 4-13,-9 10-6 14,-11 12-1-14,0 0-6 14,-11 2 0-14,-27 23 6 13,-11 4 0-13,-7 7 5 14,-2 3-4-14,1-4 1 14,-1 4 2-9,0 1-5-5,-2 1 2 14,0 5-2-14,4 1 2 13,4-3-1-13,6-5 0 14,7-10 0-14,15-11 2 14,11-7-1-14,8-8 2 0,5-3-1 12,0 0 3-12,0 0 0 14,29-22 4-9,21-14-2-5,14-8-3 14,14-2-8-14,7-2 8 14,-3 2-10-14,1-2 11 13,-6 1-11-13,-8-1 7 14,-6 6-1-14,-14 2 1 14,-11 12 4 0,-18 10 0-14,-11 10-4 5,-9 8-1-5,0 0-16 13,-13 0 7-13,-23 19 9 14,-15 10 6-14,-9 6-6 14,-3 0 1-14,-1 5-1 13,-1 1 0-13,-1 0 0 14,0 3 0-14,6 2 2 13,2 1 3-7,9-3-10-6,12-7 7 14,2-6-4-14,14-9 2 13,7-8 0-13,7-6 0 0,7-6-3 13,0-2 3-13,0 0-9 13,0 0 8-13,29-12 2 14,17-18 9-14,14-12-6 14,15-7-3-9,6-2-1-5,0-2 0 14,0 2-1-14,-3 0 4 14,-7 1-4-14,-8 4 7 13,-5 6-5-13,-16 12-1 14,-18 12 0-14,-10 8 0 13,-11 8-5-13,-3 0-4 14,-10 0 4-8,-28 17 5-6,-15 12 0 13,-12 7 7-13,-4 3-3 14,0 0-5-14,-5-1 3 0,1 3-2 12,-1 1 0 3,1-1 2-15,8 0-3 14,7-10 5-14,11-7-3 13,12-9 5-7,10-7-11-6,12-6 9 0,6-2-7 12,7 0 3-12,0 0-3 14,0-5 0-14,9-10 3 14,24-11 6-14,17-8 5 13,12-11-10-13,9-2 3 14,0-4-8-14,5 1 2 14,-2 4 2-9,-7-1 0-5,-4 1 2 14,-11 5-1-14,-4 5 0 13,-17 9 7-13,-11 10-5 14,-11 7-6-14,-9 6 3 14,0 4-4-14,0 0-3 13,-18 4 7-13,-16 16 3 14,-12 10-1-9,-3 4 0-5,-3 4 2 14,4 3-7-14,-2-2 6 14,0 1-6-14,0 2 6 0,-2 2-5 12,4-1 2-12,7-5 0 14,4-4-2 1,10-8 6-15,4-8-8 0,8-6 5 12,9-5-2-6,3-7-3-6,3 0 2 13,0 0-1-13,0 0-1 14,13-9-2-14,16-13 6 14,16-5 6-14,6-7-5 13,5 1 2-13,6-2-2 14,-4 2-1-14,3-1 1 13,-1 2-1-7,-4-1 0-6,-4 1 2 14,-2 2-6-14,-7 4 8 13,-10 5-5-13,-11 10 7 14,-8 5-11-14,-12 6 5 13,-2 0-14-13,0 0 5 14,-12 0 7-14,-16 20 1 14,-13 6 2-9,-7 6 3-5,-2 2-1 0,-8 4-5 13,-4 5 6 1,-9 3-7-14,-1 1 4 0,3 0-1 13,7-8 0-13,6-5 0 14,12-5-2-14,7-7 6 13,11-6-6-13,10-6 7 14,8-6-8-9,6-4 4-5,2 0-1 14,0 0 1-14,0 0 3 14,10-18 3-14,24-10 1 13,17-9-8-13,14-7 2 14,8-5-4-14,1 4 2 14,1 0 0-14,0 3 0 13,-13 1 1-7,-4 4-1-6,-14 2 1 13,-6 7-1-13,-11 7 4 14,-11 12-4-14,-10 3 0 14,-6 4-2-14,0 2-6 13,0 0 6-13,-15 6 2 14,-21 17 2-14,-13 6-2 14,-7 5 4-9,-4 7-4-5,-9 2 4 0,-1 2-8 13,2-1 6-13,3-2-4 13,7-6 2-13,12-4 0 14,9-8 0-14,10-5-5 14,12-4 4-14,7-3-8 13,8-2 3-13,0-1-23 14,0-4 9-9,6-1-30-5</inkml:trace>
    </iact:actionData>
  </iact:action>
  <iact:action type="add" startTime="318091">
    <iact:property name="dataType"/>
    <iact:actionData xml:id="d23">
      <inkml:trace xmlns:inkml="http://www.w3.org/2003/InkML" xml:id="stk23" contextRef="#ctx0" brushRef="#br0">8348 10409 7 0,'-2'-4'12'1,"-1"2"2"13,1-2-10-7,2 2 9-6,0-2-13 13,0 2 11-13,0 0-4 14,0-1-1-14,0 3-6 14,0-1-1-14,0-1 1 13,0-4 0-13,11 1 2 14,12-7 4-14,8 5-10 13,2 1 6-7,7 2-4-6,5 4 2 14,-3 0-1-14,5 0 1 13,-3 0-1-13,4 8-3 14,-6 1 8-14,5 3-6 13,-3-1 6-13,3 1-7 14,4 0 6-14,3-1-4 0,4-2 1 19,4 3 0-19,0-2 0 0,5 2 1 13,5-2 2-13,1 0-1 14,8-1-3-14,6 0 3 13,11-3-3-13,6 2 2 14,1-2 1-14,-3 2-2 13,-4-4 0-13,1 0-3 14,1-2 7-9,4 0-3-5,0 1 2 14,-4 1-5-14,-5 0 3 14,-3 1-2-14,-5 1 2 13,-4-2-1-13,-4 0 1 14,0-4 2-14,-8 0-4 14,1 0 5-14,1 0 0 13,3-1-2-7,6-10 0-6,5-3 0 0,2-2-1 12,-2 2-1 3,-6-2 0-15,-10 4-3 0,-7-2 7 13,-1 2-6-13,-10 0 4 13,-9 0-4-13,-15 4 1 14,-12 4 0-14,-7 2-4 14,-3 2-7-9,0-3 10-5,-2 3-4 14,-3 0 3-14,2 0 6 13,0 0-9-13,-1-3 6 14,-1-1-2-14,-2 2 1 14,0 0 0-14,0-2-1 13,0 2 2-13,0 0 1 14,0-2 0-9,-9 0 12-5,-20-2-13 14,-6 2 0-14,-13-3 0 14,-2 2 0-14,-6-1 0 13,-4 3 1-13,-1 0-2 14,-5 1 4-14,-6 0-3 13,-8 0 4-13,-5 0-8 14,0 0 8-8,0-2-5-6,6-2 2 0,-6 2-2 12,-7-1 1-12,-8 5-1 14,-9 0-1-14,-1 0 4 13,4 0-3-13,6 0 4 14,5-2-5-14,9 1 3 14,-1 1-2-14,6 0 0 13,4 0 0-7,1 0-1-6,5 0 2 14,-3 0-2-14,-4 1 4 13,0-1-3-13,5 2 2 14,3 3-2-14,9-3 2 13,11 0-2-13,-2 0 1 14,8-1 0-14,3-1-3 14,2 5 6-9,1-1-5-5,2 0 7 14,0 0-8-14,5-1 4 13,4 2-1-13,8-5 0 14,2 0 0-14,11 0 4 14,4 0-3-14,0 0 7 13,2 0-8-13,0 0 0 0,0 0-2 13,0 0-2-8,6 0 4-5,23 0 3 14,7-2-3-14,9-4-1 14,-1-2-2-14,5 2 6 13,3 0-2-13,3-3 1 14,7 6-3-14,6-1 2 14,5 2 0-14,5-1 2 13,0 3-6-7,0 0 3-6,-2 0-3 13,4 0 3-13,7 9 0 14,13 1 0-14,10 2 2 14,3 1-3-14,1 1 2 13,-5 1-2-13,-6-5 0 14,-3 0 1-14,-7-4-3 0,0-3 7 19,-10-3-3-19,0 0 6 14,-2 0-10-14,-4 0 6 0,2-5-1 12,-4-1-2-12,-3 0 1 14,-14 4-1-14,-14 0 0 13,-13 2-1-13,-12 0 2 14,-11 0-2-14,-6 0-1 14,-2 0 2-9,0 0 0-5,0 0 3 14,0 0 0-14,0 0 0 14,0 0 12-14,0 0-7 13,0 0 13-13,0-4-21 14,-2 2 2-14,0 0 1 13,0 2-5-13,2-3 2 14,0 3-1-8,0 0 1-6,0 0-7 13,0 0 7-13,0 0-9 14,0-1 9-14,-4 1-27 13,-8 0-6-13,-8 0-38 0</inkml:trace>
    </iact:actionData>
  </iact:action>
  <iact:action type="add" startTime="328148">
    <iact:property name="dataType"/>
    <iact:actionData xml:id="d24">
      <inkml:trace xmlns:inkml="http://www.w3.org/2003/InkML" xml:id="stk24" contextRef="#ctx0" brushRef="#br0">20027 12186 6 0,'0'1'0'1,"0"-1"0"13,0 0-1-13,0 0-4 14</inkml:trace>
    </iact:actionData>
  </iact:action>
  <iact:action type="add" startTime="330737">
    <iact:property name="dataType"/>
    <iact:actionData xml:id="d25">
      <inkml:trace xmlns:inkml="http://www.w3.org/2003/InkML" xml:id="stk25" contextRef="#ctx0" brushRef="#br0">14652 9418 11 0,'-22'-26'5'1,"-5"-1"12"20,-5-2-7-20,-5 0 3 0,-13 4-9 12,-8 4-8-12,-8 0 4 14,-15 3-2-14,-8 2 0 13,-9-1 1-13,-11 5-2 14,-7 7 6-14,4 1-3 14,4 4 6-14,5 0-12 13,5 0 7-7,15 14-2-6,14 4 2 14,13 6-1-14,19 6 0 13,6 9-2-13,8 8 1 14,10 13-3-14,6 14 2 13,4 16 4-13,3 7-5 14,0 2 5-14,0-5-3 14,0-12 2-9,6-7-1-5,2-2 0 14,3-7 0-14,-2-4 0 13,5-7 3-13,1-8-5 14,5-4 4-14,5-7-1 14,15-6 9-14,13-6-10 0,16-6 17 12,16-7-15-12,9-4 10 20,6-7-8-20,7 0-2 14,5 0 4-14,-1 0-12 14,-4-10 7-14,-9-2-2 0,-7 2 1 12,-3-2 0-12,-13 0 0 14,-3-2 1-14,-10 0-1 14,-8-6 3-14,-10-2 0 20,-11-2 0-20,-10-7 1 0,-8-1-2 12,-5-3 0-12,-8-7-2 14,-2-2 1-14,0-4-1 14,-16-5 4-14,-13 2-2 13,-9-7 2-13,-6 0-4 14,-8-5 3-14,-1 5-3 13,-5 3 1-7,-5 9-1-6,-3 9 0 14,-13 4-4-14,-7 8 1 13,-15 8 6-13,-8 5-7 14,-5 6 7-14,0 6-6 14,3 0 4-14,2 0-1 0,-5 6 0 12,5 11 0-12,-2 9-2 20,8 3 6-20,9 0-4 14,10 3 4-14,12 5-8 14,10 1 5-14,13 8-1 0,6 9 0 12,12 7 0-12,9 6-4 14,13 1 4-14,9 1-2 13,0-7 2-13,18-4 0 14,18-5-5-8,1-3 3 8,8-2 0-14,4-6 2 0,5-2-1 13,8-3 4-13,9-6-2 13,10-6 0-13,12-5 10 14,12-10-8-14,11-4-6 14,6-7 4-14,12 0-2 0,6-23 2 19,10-12-1-19,1-10 0 13,-3 1 0-13,-14-6 3 14,-14-4-1-14,-13-6-2 14,-22-2 4-14,-19-2-6 0,-20 3 6 12,-25 1-8-12,-13 0 4 14,-8-3-7-14,-21 1 6 14,-24 0-2-9,-15 6 2 10,-9 8 2-15,-12 6-4 13,-7 7 5-13,-1 6-2 0,-8 7 0 13,2 6 0-13,1 5 0 14,-2 4 3-14,7 5-3 13,4 2 1-13,8 0-2 14,5 8 4-9,7 10-5-5,5 6 2 14,4 6 0-14,6 2 0 14,0 8 0-14,4 8-3 13,3 6 6-13,3 8-4 14,5 1 6-14,1 1-10 13,10-2 7-13,5-1-4 0,11 0 2 20,8-6-2-20,0-5 1 0,8-3-6 12,26-8 7 3,17-7 0-15,16-8 0 14,13-8 4-14,12-9-4 13,4-2 3-13,6-5-3 0,7 0 0 13,5-7 0-13,0-12-2 20,-3-3 4-20,-11-7 2 0,-5-10 0 13,-14-7-6-13,-4-8 8 13,-15-8-10-13,-8-5 4 14,-12-3 0-14,-15-4 0 13,-17-5 0-13,-10 3-4 14,-13 4 8-14,-36 8-8 14,-16 12 5-9,-17 8-2-5,-12 10 1 14,-10 8 0-14,-6 6 0 13,-1 6-1-13,0 5-3 14,1 9 8-14,8 0-7 14,2 2 8-14,3 19-9 13,6 4 7-13,3 8-6 0,9 9 5 13,8 6-2-8,11 10 0-5,10 8 0 14,5 6-4 1,12 3 8-15,7-3-8 13,8-1 9-13,9-6-10 0,9 2 5 13,0-7 0-13,7-4-2 14,22-7-2-14,8-6 4 13,17-8 0-7,15-6-1-6,16-9 8 13,17-6-3 2,10-7-3-15,10-7-2 0,7 0 3 13,6-12 0-13,5-11-2 13,-2-5 0-13,-4-4 1 14,-12-4 3-14,-10-7 1 14,-14-8-1-9,-15-2-4-5,-21-1 2 14,-13 2 0-14,-20 3-1 13,-14-2-1-13,-15-2 3 14,0 2 0-14,-22-3 1 0,-22-1 2 13,-14 2-5 1,-13 0 2-14,-8 11-4 0,-8 6 2 13,-4 7-1-8,-7 10 0-5,-7 3-1 14,-4 12-5-14,-3 4 12 14,6 0-12 0,5 0 12-14,12 18-11 0,11 8 5 13,9 6 0-13,4 9-4 13,8 4 3-13,5 7 1 14,9 6-8-8,17 3 7-6,4-1-6 13,15-2 2-13,7 0-15 14,0-2 10-14,17-1-19 14,15-4 1-14,13 0-16 13</inkml:trace>
    </iact:actionData>
  </iact:action>
  <iact:action type="add" startTime="337684">
    <iact:property name="dataType"/>
    <iact:actionData xml:id="d26">
      <inkml:trace xmlns:inkml="http://www.w3.org/2003/InkML" xml:id="stk26" contextRef="#ctx0" brushRef="#br0">15525 11131 3 0,'8'-16'14'15,"0"-2"14"-14,-3 8-16 14,-3-2 10-14,0 1-13 13,-2-2 2-13,0 1-11 14,0 0 0-14,0 2-7 14,0 1-5-14,0 2 8 13,0-1-12-7,0 1-9-6</inkml:trace>
    </iact:actionData>
  </iact:action>
  <iact:action type="add" startTime="339048">
    <iact:property name="dataType"/>
    <iact:actionData xml:id="d27">
      <inkml:trace xmlns:inkml="http://www.w3.org/2003/InkML" xml:id="stk27" contextRef="#ctx0" brushRef="#br0">15892 12013 61 0,'0'0'7'15,"0"0"-7"-14,0 0 0 14,0 0-1-9,0 0-4-5,0 0 5 14,0 0 5-14,0-2-5 14,0-6 6-14,0 1 0 13,0 0 10-13,0 3-15 14,2 0-2-14,0 2-4 13,-2-1-3-13,2 3-14 0,-2 0-28 20</inkml:trace>
    </iact:actionData>
  </iact:action>
  <iact:action type="add" startTime="340624">
    <iact:property name="dataType"/>
    <iact:actionData xml:id="d28">
      <inkml:trace xmlns:inkml="http://www.w3.org/2003/InkML" xml:id="stk28" contextRef="#ctx0" brushRef="#br0">17703 12318 26 0,'-6'-8'36'15,"-3"-2"-10"-14,-5-6-7 14,8 12-19-14,-1 3-1 13,3 1-10-13,-3-3-5 14,0 3 3-8,1 0-9-6,-1 0 0 13</inkml:trace>
    </iact:actionData>
  </iact:action>
  <iact:action type="add" startTime="341172">
    <iact:property name="dataType"/>
    <iact:actionData xml:id="d29">
      <inkml:trace xmlns:inkml="http://www.w3.org/2003/InkML" xml:id="stk29" contextRef="#ctx0" brushRef="#br0">18773 12418 147 0,'-17'-33'26'15,"3"22"-16"-8,14 11-10-6,0 0-1 13,0 0-22-13,0 0 7 14,0 0-2-14,0 0 12 0,0 0 4 13,0 0 2 1,-4-6 6-14,-3-2 1 0,1 2-3 13,-3 0-1-13,1 2-3 20,2 4 2-20,0 0-7 0,-1 0-1 13,-3 0-1-13,2 0-10 13,1 4 3-13,1 2-2 14,1 0 8-14,2 0 2 13,1-4-3-13,2 1 8 14,-2-2 2-14,2 3-2 14,0-2 5-9,0-2-8-5,0 0 4 14,0 0 0-14,0 0 0 13,0 0 0-13,0 0 2 14,0 0 0-14,0 0-4 14,0 0 6-14,0 0-8 13,0 0-3-13,2 0-5 14,6 0-21-8</inkml:trace>
    </iact:actionData>
  </iact:action>
  <iact:action type="add" startTime="343864">
    <iact:property name="dataType"/>
    <iact:actionData xml:id="d30">
      <inkml:trace xmlns:inkml="http://www.w3.org/2003/InkML" xml:id="stk30" contextRef="#ctx0" brushRef="#br0">9270 3992 6 0,'-37'0'32'15,"1"-8"-19"-14,3-12 2 0,4 2-13 19,-3 0 9-19,12 2-7 0,-5-4 6 13,-4-2 3-13,-2-2 8 14,-4-2-14-14,-5-5 0 13,-7 1-2-13,-6 2-4 14,-13 3-2-14,-13 3 4 13,-13 4-8-13,-17 5 5 21,-10 8-3-21,-12 5 1 0,-14 0 2 12,-4 5-3-12,-7 15-1 14,-2 3 2-14,2 2 2 13,2 0-4-13,7 0 8 14,16 0-8-14,17-1 8 14,14-1-7 0,19 2 6-14,12 3-3 5,11 0 0-5,13 1-2 13,7 2 1-13,5-1 2 14,2 4-2-14,4 2 1 14,2 4-1-14,6 4-2 13,5 6 1-13,1 7-1 14,6 7-1-14,2 4 4 0,3 5 0 13,0-1-3-8,2-2 9-5,0-1-11 14,0-6 7 0,0 2-4-14,14 0 2 0,5 0 0 13,8-1-1-13,9 1 1 14,9-5 0-14,11-2 2 13,17-2 2-13,16-1-3 14,15-4 6-9,15-3-7-5,5-4 0 14,11-10 1-14,10-12-1 14,3-10 6-14,9-12-6 13,6 0 8-13,1-22-3 14,-1-10-1-14,2-2-1 14,-7-4 0 0,-6-3-3-14,-3 0 0 5,-10-5 0-5,-17-5 0 13,-12-5-3-13,-19-9 9 14,-13-7 5-14,-18-6-10 14,-11-1 4-14,-15 0-5 13,-10-2 3-13,-11-2 0 0,-13-3-2 13,0 1-2-13,-8 4 5 13,-28 6-5-7,-18 0 5-6,-14 6-7 14,-19 3 3-14,-12 3 0 13,-12 7-6-13,-7 4 6 14,-5 3-2-14,-8 8-3 13,-1 3 4-13,-2 6 1 14,-6 5-5-14,0 11 1 14,-5 8 4-9,-5 8-6-5,-4 0 2 14,-4 5-4-14,-3 16-2 14,1 8 9-14,11 3 1 13,13 4-5-13,20 6 9 14,18 1-8-14,20 6 8 13,11 3-4-13,11 2 0 0,5 4 1 20,6 0-1-20,10 5 1 13,8-3-3-13,9 5 2 0,7 10 0 13,7 6 0-13,4 3-2 13,0 4 4-13,4 0-4 14,23 7 0-14,8-3 1 14,12-4 0-14,11-9 2 13,6-16-5-7,15-5 6-6,14-3-3 13,15-6 2-13,12-3-2 14,13-7 3-14,13-8 4 14,14-10-6-14,2-13 0 13,10-8 0-13,0-4 4 14,-3-30 4-14,-1-8-3 14,-6-8-10-9,-8-11 0-5,-11-2 4 14,-14-9 1-14,-15-9 0 13,-21-7 2-13,-16-2 1 14,-15 0-1-14,-16-1-1 0,-13 3-1 13,-12 1 0 1,-15 0-1-14,-6-2 1 0,-2 3-6 13,-27-1 6-8,-11 0-3 10,-9 2 1-15,-13 1 2 0,-14 6-4 13,-9 6 6-13,-8 7-4 13,-12 7-4-13,-2 7 3 14,-5 8-4-14,0 11 1 13,-3 10 5-13,-7 15 2 14,-6 7-4-8,-1 0 4-6,-4 29-2 13,-6 9-4-13,-4 6 4 14,-3 9 1-14,-4 1 0 14,12 4 0-14,13 7 0 13,17 4 0-13,24 3 1 14,20 4 6-14,19 5-5 13,11 7 0-7,14 12 0-6,9 9-2 14,11 5 0-14,0 0 1 13,15 4-2-13,26-4 2 14,17-10-4-14,22-13 4 0,19-17-2 12,18-17 2-12,17-15 1 14,14-12 8-14,3-12-7 14,5-10-2-9,0-6 3-5,8-2 0 14,6 0-1-14,4-20-2 13,5-6 0-13,-6-10 1 14,-5-7-2-14,-10-9 0 14,-17-8-2-14,-19-13 1 13,-15-6-2-13,-20-7 3 14,-16-4 13-9,-18 2-12-5,-15-2 3 14,-13 2-3-14,-21 0 1 14,-4 2-2-14,-17 2 5 13,-26 6-5-13,-19 2 2 14,-18 5-2-14,-21 9 1 14,-14 10-2-14,-11 13-1 13,-9 13 1-7,-10 17-1-6,-3 9-1 13,-3 2 3-13,-1 28 0 0,0 5-1 13,10 4 2-13,10 3-2 14,17 6 5-14,16 5-8 13,15-2 6-13,10 2-5 14,14-10 6-14,16-4-2 13,13-9-1-7,8-4 1-6,9-4-1 14,6-3 2-14,6-5-4 13,2 2 4-13,0-2-4 14,0-1 4-14,0 2 1 14,2-6-3-14,2 4 0 13,0-5 0-13,2-4 3 14,-4 0-6-9,0-4 7-5,-2 0-2 14,0 0-1-14,0 1 4 14,0-1-3-14,0 0 5 13,0 0-3-13,0 0-2 14,2 0 5-14,-2 0-5 13,0 0 0-13,0 0 2 14,0 0-8-8,0 0 5-6,0 0-2 13,0 0 0-13,0 0 0 0,0 0 1 13,0 0 0-13,0 0 4 13,0 0-2-13,0 0-1 14,0 0 1-14,0 0-2 14,0 0 1-14,0 0 0 13,0 0-1-7,0 0 2-6,0 0 2 14,0 0-4-14,0 0 6 13,0 0-5-13,0 0 5 14,0 0-6-14,0 0 3 13,0 0 0-13,0 0-3 14,0 0 5-14,0 0-5 14,0 0 6-9,0 0-4-5,0 0-1 14,0 0 1-14,0 0-2 13,0 0 2-13,0 0-1 14,0 0-1-14,0 0 0 14,0 0-2-14,0 0 4 0,0 0-4 12,0 0 5-12,0 0-5 14,0 0 3-9,0 0-1-5,0 0 0 14,0 0 0-14,0 0-1 14,0 0 3-14,0 0-3 13,0 0 5-13,0 0-7 14,0 0 6-14,0 0-6 14,0 0 3-14,0 0 0 13,0 0 0-7,0 0-4-6,0 0 4 13,0 0-6-13,0 0-3 14,0 14-31-14,0 3-59 14</inkml:trace>
    </iact:actionData>
  </iact:action>
  <iact:action type="add" startTime="348528">
    <iact:property name="dataType"/>
    <iact:actionData xml:id="d31">
      <inkml:trace xmlns:inkml="http://www.w3.org/2003/InkML" xml:id="stk31" contextRef="#ctx0" brushRef="#br0">11640 9172 3 0,'0'0'26'1,"0"0"-10"13,-2 0 10-13,-3 0-16 14,1 0 8-14,0 0-17 13,-3 0 0-13,-5-3 0 14,-3 0-1-14,-5 1 0 14,-5-2 0-9,-2 0 2-5,-1 0 0 14,-3-3-2-14,-3 2 3 14,0-2-5-14,-1 0 4 13,-3-1 1-13,-9 1-3 14,-4 4 1-14,-11 3-3 13,-10 0 4-13,-5 0-2 14,-8 0 5-9,-5 0-10-5,-1-9 6 14,0-3-2-14,-5-4 1 14,2-2 0-14,-1 1 0 13,3 0 1-13,7 1-1 14,1 3 6-14,7-1-9 14,2 2 6-14,2-3-4 13,-3 1 1-13,0 2 0 5,0 0-1-5,-3 2 0 13,4 4-4-13,-5 6 10 14,-4 0-8-14,-6 0 6 14,-6 16-6-14,-2-4 1 13,0 2 2-13,-4 0-4 14,-3 0 3-14,-2 2 1 14,-3-2 0-9,6 1-3-5,10-1 7 14,8 0-6-14,14-1 4 13,11 1-4-13,11 3 3 14,5 2-2-14,7 8 1 14,7 1-5-14,4 5 4 13,7 0 0-13,4-1-3 14,0 0 2-9,8-2-1-5,-1-2 1 14,2 0 1-14,0-3 0 14,1-1 1-14,-1-5-1 0,1 1 3 12,0-1-4 3,2 3 7-15,2 2-10 0,0 3 7 12,2 4-4 3,0 1-1-15,0 2 0 5,2 2 0-5,16 0-2 13,-1 4 2-13,8 0 6 14,4-1-4-14,5-1 5 13,6 0-8-13,7-3 4 14,4 2 0-14,5-1 1 14,-1-3-1-14,3-1 0 13,8-1 3-7,5-1-3-6,4-2 0 14,8 4 2-14,-1 2 2 13,1 4-5-13,-8 3 1 14,-1-1-3-14,2 0 3 13,-1-4 0-13,4-4-3 14,-1-1 9-14,0-4-9 14,-2-3 4-9,-1 1-2-5,1-4 2 14,0-1 3-14,6 1-4 0,8-6 0 12,3 4 5-12,3-4-2 14,2-1-3-14,3-9 4 14,3-5-8-14,8 0 4 13,4-5 0 2,1-2 1-15,1 0-1 4,-4 4-1-4,-2-1 0 14,-3-2 0-14,-6-1 2 14,-9 2-2-14,-7-4 3 13,-6-1-3-13,0-2 1 14,2-6 0-14,-6 0-1 14,-1-4 1-14,-7-2 0 13,-4 2 0-7,-5 0 6-6,-6 3-4 13,-3 0-4-13,-2 1-2 14,0-1 4-14,-5 5-4 14,-1-3 4-14,-3 1-2 0,-4 3 6 12,-1-2-3-12,4 1 0 14,-4-4 3-14,3 2-2 13,-5-2-2-7,-4 0 0-6,-2-2 1 14,-2-2 11-14,-6-2-9 13,-1-2-3-13,-5-5 0 14,-3-1 3-14,-6-2 1 13,-2-2-1-13,3 2 2 14,-3-2-3-14,0-1-2 14,0 2-2-9,0-3 2-5,-2 0 0 14,4 1-2-14,-4 0 2 14,0 0 0-14,0 0-6 13,0 2 2-13,-17 3 1 14,-3 0-1-14,-4 0 4 13,-5 1 0-13,-5 1 0 14,-4 0 1-8,-4 5 0-6,-7 1 7 13,-11 1-13-13,-9 3 10 0,-7 3-5 13,-4 5 0-13,-5-3 0 13,-4 3 0-13,-5-2 1 14,-1 2 0-14,-5-2-1 14,3 0 0-14,6 3 4 13,3-6-6-7,5 2 4-6,-2 6-1 13,-2-1-1-13,-3 3 0 14,1-6 3-14,6-1-2 14,2-3 3-14,4 0 0 13,2-3-8-13,1-1 6 14,1 2-4-14,-4 1 3 14,6 4-2-9,0 3 1-5,2 5 0 14,2 2 0-14,-2 2 0 13,-4 2 0-13,-5-2 4 14,-3 2-8-14,1 0 5 14,4 0-2-14,3 0-1 13,-3 8 2-13,-4 12-2 0,-7 9 4 19,-4 0-5-19,1-2 8 0,5-7-9 13,7-4 6-13,3-7-4 14,8 2 2-14,7-5-1 13,2-1 1-13,4 0 0 14,-4-3 0-14,-2 3 0 13,2 2 0-13,2-2 5 14,7 2-10-8,4-3 8-6,1 0-6 13,-1 1 3-13,1-2 0 14,-6 1 0-14,2 3 3 14,-1-4-3-14,5 1 4 13,7 1-8-13,11-5 6 14,4 7-4-14,1 1 2 13,4 2 0-7,1 4-2-6,3 5-5 14,-1 1 6-14,3 6 2 13,-1 1-3-13,4 2 2 14,-1 0-2-14,3 0 2 13,-2 0-3-13,0 4 3 14,1-1 0-14,3 5-2 0,4 2 4 13,0 6-5-8,0 8 4-5,0 3-5 14,15 6 3-14,8-3 0 13,6 2 0-13,2-3 1 14,6 0-1-14,4 1 3 14,-1-4-3-14,4-5 3 13,-1-6-4-13,-3-6 1 14,-3-8-2-9,-3-4 6-5,-5-6-3 14,-2 1 1-14,0-8-1 14,-7-1 4-14,-5-2 0 13,-1-6 3-13,-3 1-3 14,-5-3-1-14,0 1 0 14,-4-1-1-14,-2 0-2 13,0-2 4-7,0 0-1-6,0 0-2 13,0 0 5-13,0 0-5 0,0 0 5 13,0 0-3-13,0 0 0 14,0 0-2-14,0 0 5 13,0 0-1-13,0 0-5 14,0 0 8-14,0 0-6 14,0 0 6-9,0 0-5-5,0 0 3 14,0 0-6-14,0 0 6 13,0 0-3-13,0 0 1 14,0 0 0-14,0 0-3 14,0 0 5-14,0 0-4 13,0 0 5-13,0 2-4 14,0-2-6-9,0 0 5-5,0 0-2 14,0 0 0-14,0 0 0 14,0 0-2-14,0 0 5 13,0 0-4-13,0 0 5 0,0 0-8 13,0 0 0-13,0 0-1 13,0 0-9-13,0 0-26 14</inkml:trace>
    </iact:actionData>
  </iact:action>
  <iact:action type="add" startTime="352324">
    <iact:property name="dataType"/>
    <iact:actionData xml:id="d32">
      <inkml:trace xmlns:inkml="http://www.w3.org/2003/InkML" xml:id="stk32" contextRef="#ctx0" brushRef="#br0">7318 14676 19 0,'-7'-4'19'1,"3"4"-7"13,2 0-6-13,0-4 2 14,-2 4-5-14,2-4-2 13,2 4 1-13,0 0-4 14,0 0 1-14,-2 0 0 14,2 0-3-14,0 0 0 13,0 0 3-7,0 0-6-6,0 0 0 13,0 0-7-13,4 0 10 14,19 0 4-14,10 4 10 0,15 8-10 13,10 2 2-13,8 0-2 13,8 0-1 2,2-2 0-15,9-4-3 0,10-1-13 19,12-4 3-19,9-3 14 14,4 0 0-14</inkml:trace>
    </iact:actionData>
  </iact:action>
  <iact:action type="add" startTime="352930">
    <iact:property name="dataType"/>
    <iact:actionData xml:id="d33">
      <inkml:trace xmlns:inkml="http://www.w3.org/2003/InkML" xml:id="stk33" contextRef="#ctx0" brushRef="#br0">11326 14772 3 0,'0'0'20'15,"0"0"-8"-14,-9 0 3 14,-11 0-9-14,-7 0-6 13,-9 0-4-13,-6 0 3 14,-5 0 2-14,-7 0-1 14,-1 0 0-14,-8 0 2 0,-1 0-6 19,-7 3 8-19,-5 1-6 0,-4 0 6 12,-5 1-8-12,-4-5 8 14,-9 2-3 1,0 1-1-15,-7-3 1 13,-4 4 1-13,-5-1-1 0,-6-1 2 13,-5 7-1-13,2-8 1 14,1 2 1-9,-1-2-3-5,-2 2-1 14,-5-3 3 0,1 6 0-14,3-2-2 0,-4 4 0 13,0 1-1-13,4 2 1 14,1 2 3-14,2 4-8 13,5-7 4-13,2 4 0 14,12-2 2-9,8 1-2-5,15 1 1 14,15-9 0-14,10 2 8 14,14 0-4-14,11-3 3 13,12-2-6-13,9-1-4 14,10-1 2-14,0 0-1 14,0 0 0-14,0 0-10 0,19 0 5 19,16 0 6-19,11 0 17 0,5 0-13 12,4 0 2-12,11 0-3 14,2 0-5 1,13 9 4-15,7-3-4 13,9 2 1-13,7-4 1 14,6 1 1-14,5-5-1 0,11 0-1 12,5 0-4-6,4 0 5-6,4 0 0 14,-3 0 0-14,0 0 0 13,-3-5 0-13,-3-1 0 14,4 4 6-14,-1-2-11 13,4 1 9-13,-4 3-8 14,-1 0 5-14,-5 0-4 14,-4 0 1-9,-3 0 2-5,-4 0 0 14,-12-3-1-14,-6 3 0 13,-6-3 1-13,-12 0-2 14,-7-1 3-14,-7 0-5 14,-6 0 7-14,-9-1-4 13,-2 0 1-13,-5 1 0 0,-5 1 4 13,-6-2-4-8,-9-1 0-5,-8 3 5 14,-5 0-5-14,-7 0 0 14,-4 3 5-14,0-1-5 13,0-5-5-13,-19-2 3 14,-10 2 4 1,-5-4-3-15,-3 2 6 0,-6 4-8 12,-1 4 8-6,-6-6-5-6,-4 6 0 13,-4 0 0-13,-2 0-1 14,-2 0 1-14,-3 0-4 14,-1-2 9-14,-3 2-5 13,-7-2 4-13,0 2-7 14,-4-5 4-14,-3 2-1 14,3 3 2-9,-2-4-1-5,-3 0-2 0,-2 1 2 13,-3 2 0-13,-5 1 1 13,-8 0-4 2,0 0 4-15,-1 0-4 0,2 0 2 13,5 0 0 1,4 0 0-14,-3 0 0 14,2 0-1-14,1 0 3 4,6 0-1-4,2 0 4 14,9-2-5-14,2 0 0 14,10 0 4-14,9-3 0 13,8-2 0-13,7 1 4 14,9-2-4 1,4 2 9-15,4-1-11 0,10 2 11 12,-1-2-11-6,8 4 8-6,2 3-7 13,-1-2 2-13,3 2-4 14,-1 0 1-14,3-2-2 14,0 2 3-14,0 0-5 13,0 0 4-13,0 0-4 14,0 0-2-14,0 0-1 0,0 0-8 19,0 0-24-19,0 5-38 0</inkml:trace>
    </iact:actionData>
  </iact:action>
  <iact:action type="add" startTime="356117">
    <iact:property name="dataType"/>
    <iact:actionData xml:id="d34">
      <inkml:trace xmlns:inkml="http://www.w3.org/2003/InkML" xml:id="stk34" contextRef="#ctx0" brushRef="#br0">12217 15909 1 0,'-6'-3'4'15,"-1"-2"2"-8,1 1-5-6,-3 2 0 13,2 2-1-13,-2 0 0 14,2 0 0-14,-2 0 0 14,0 0-1-14,-2 0 5 13,-3 0-8-13,6 0 6 14,-1 0-2-14,5 0 0 13,2 0 3-7,0 0 0-6,2 0-3 14,0 0 8-14,0 0-7 13,0 0-1-13,21 0-11 14,20 6 11-14,19-1 6 14,13-5 5-14,14 0-11 0,13 0-2 12,14 0 2 3,11-5 0-15,6-9 0 4,4 4 4 11,2 2-8-15,6 1-1 0,4 0 5 13,3 3-6-13,-1 1 3 13,1-2 1-13,1 5 1 14,3 0 1-14,-4 0 1 13,-6 0 2-13,-4 0-3 14,-13 8-1-8,-6 0 1-6,-9 2 0 13,-8-5 0-13,-6-2 0 14,-11-1 0-14,-9 2 3 13,-15 0-5-13,-12 0 5 14,-11 0-1-14,-7-2-2 14,-4 0 8-14,-8 0-4 13,-2 3 1-7,-7-5-4-6,-3 0 0 14,-5 0-2-14,-4 0 5 13,0 0 3-13,0 0-3 0,0 0 13 13,-17-7 0 1,-8-13-17-14,-8 0-5 0,-8 2 4 13,-5 6-3-13,-13-1-5 20,-3 4 7-20,-10 1-11 0,-5 6 12 13,-8-2-12-13,-9 4 12 13,-1 0-4-13,-13 0 3 14,-3 0 2-14,-11 0 0 14,-11 0-1-14,-6 4 5 13,-9-4 5-13,-1 0-9 14,-3 2 4-9,5 3-4-5,2-2 6 14,5 6-4-14,6-6-2 14,9 3 0-14,5 2 2 13,11-2-4-13,4 3 6 14,9-6-7-14,13-3 6 14,12 0-4-14,13 0 2 13,21 0 1-7,14 0-1-6,17 0 1 13,6 0 2-13,0 0-4 14,0 0 0-14,35 4-22 0,21-2 22 13,19 6 5-13,15-4-5 13,15-4 2-13,8 5-2 14,12-5 0-14,17 0 2 20,12 0-4-20,10 0 7 0,9-5-8 13,7 1 3-13,3-2 0 13,7 2-4-13,0 4 4 14,-8-4-2-14,-3 1 2 14,-5 3-3-14,-5-5 8 13,-9 1-10-13,-6 1 2 14,-7-4 0-9,-8-3-3-5,-8 2 4 14,-6-1 1-14,-16 0 1 14,-15 0 0-14,-21 4 0 13,-19 5 2-13,-21 0 3 14,-17 0-10-14,-12 0 5 0,-4 0-8 12,-20 0 4-12,-26 0 4 21,-21 0 0-21,-16-2 2 0,-10 2 0 12,-10 0-1-12,-10 0 1 14,-6 0 2-14,-1 0-4 13,-3 2 1-13,-3 9 0 14,-9-4 2-14,0 3-3 14,-6-6 0-14,-4 1 1 20,-5-5-6-20,-8 0 10 0,-8 0-10 13,-6 0 8-13,0 0-5 13,5 0 4-13,13-5-1 14,5 1 6-14,8 4-6 13,12 0 11-13,4 0-12 14,13 0 2-14,6 9 1 14,7 8-6-9,8 1 3-5,11-4 0 14,12-4-1-14,18 2 0 13,16-4-1-13,16-6 4 14,14 0-4-14,4-2-4 14,13 0-9-14,34 2 9 0,24-2 6 12,23 0 4-12,17 0 0 20,12 0-4-20,8-4-2 0,8 2 0 13,6-2 4-13,7-4-4 14,6 2 1-14,4 3-2 13,6-6 5-13,6 6-2 14,3-4 2-14,2 3-2 14,-7 1 4-14,-2 3-4 20,-6 0 3-20,-4-5 0 0,-4 3-3 12,-4 0 2-12,-7-4-1 14,-9 2-1-14,-11 0 0 14,-11-5 1-14,-18 4 0 13,-21-4-1-13,-17 0 6 14,-25 6 0-14,-14-3-3 13,-17 5-4-7,-2-1 2-6,-14 0-1 14,-28-2 14-14,-18-1-13 13,-21 2-2-13,-8 3 2 14,-9-4 4-14,-8 2-4 0,-6-1 3 12,0-2-3-12,-3 5 2 14,-9-4 0-14,-3 4 0 20,-4-5-3-20,-2 2 4 0,-6 0-1 13,-8 2-1-13,-11 1 5 14,-8 0-7-14,-5 0 1 13,-3 0 1-13,-2 0 0 14,-7 7-2-14,3 2 1 13,1 1 1-13,6-3 2 21,17-2 2-21,13-1-5 0,21-2 11 12,16 0-10-12,27-1 5 14,23 5-7-14,20-6 1 13,16 0-1-13,16 3-3 14,4-3 2-14,0 0-9 0,6 0 2 13,25 0-10-13,19 0 18 20,21 0 4-20,16 0 5 13,17 0-7-13,16-3 0 14,8-10 6-14,10 3-7 14,7 1-1-14,7-5 5 0,4 5-10 12,-1 1 4-12,-1-2 0 14,-4 5-1-14,-5 2-1 20,-12-1 3-20,-7-1-5 0,-20 5 4 13,-12-5 2-13,-16 1-1 13,-20 4 3-13,-16 0-6 14,-15 0 2-14,-16 0-5 14,-9 0-7-14,-2 0-20 13,-4 0 5-13,-30 4 20 14,-17-4-12-9</inkml:trace>
    </iact:actionData>
  </iact:action>
  <iact:action type="add" startTime="360310">
    <iact:property name="dataType"/>
    <iact:actionData xml:id="d35">
      <inkml:trace xmlns:inkml="http://www.w3.org/2003/InkML" xml:id="stk35" contextRef="#ctx0" brushRef="#br0">28292 7983 3 0,'-4'0'11'1,"-5"-2"-7"13,-1 0 1-13,-3-3-5 14,-5 5 0-9,-1 0-3 10,-12 0 6-15,-6 0-8 0,-5 0 9 13,-5 0-8-13,-2 7 4 13,-2 1-2-13,2-3 4 14,2 1-2-14,10-3 0 14,10-3 0-14,11 3 8 13,9-3-8-7,7 0 16-6,0 0-7 13,21 0 10-13,52 0-9 14,49-6 11-14,50-9-11 14,31-3-8-14,9 1-2 13,-7-2-13-13,-23-1 8 14,-18-1 5-14,-27 3-5 13,-21 2 10-7,-20 2-5-6,-26 4 1 14,-26 2 4-14,-24 4-5 13,-13 3-2-13,-7 1-8 14,0 0-11-14,-4 0 17 0,-19 0 8 12,-8 13-4 3,-5 5 1-15,-4 2-1 14,0 0 0-14,-2 1 0 4,-1-1-3 11,1 2-20-15,-3-1-20 0</inkml:trace>
    </iact:actionData>
  </iact:action>
  <iact:action type="add" startTime="360859">
    <iact:property name="dataType"/>
    <iact:actionData xml:id="d36">
      <inkml:trace xmlns:inkml="http://www.w3.org/2003/InkML" xml:id="stk36" contextRef="#ctx0" brushRef="#br0">27644 8322 10 0,'-23'0'28'1,"9"0"-10"0,10 0-6 12,4 0 5-12,0-2-12 14,0 2 13-14,0 0-12 13,18 0 8-13,28 0-4 14,35 0 7-14,33-2-12 14,29-1 3-9,17-2-6-5,9-4 0 14,7-1-1-14,-8-2 5 14,-10-2-4-14,-11-2 3 13,-9 5-3-13,-10 1-1 14,-15 5 1-14,-10 5-2 13,-16 0 0-13,-18 0-3 14,-19 0 6-8,-11 6-9-6,-12-2 6 13,-14 3-1-13,-7-4-5 14,-6-3-6-14,0 2-3 13,0-2 7-13,0 4 5 0,0 0 3 13,0 0-4-13,-11 2 6 14,-7 1-4 0,-3 2-27-14,-4-5-26 5</inkml:trace>
    </iact:actionData>
  </iact:action>
  <iact:action type="add" startTime="361461">
    <iact:property name="dataType"/>
    <iact:actionData xml:id="d37">
      <inkml:trace xmlns:inkml="http://www.w3.org/2003/InkML" xml:id="stk37" contextRef="#ctx0" brushRef="#br0">28753 7253 16 0,'0'10'0'1,"-8"34"-6"0,-26 20 6 12,-17 18 20-12,-10 15-17 14,-3 1 16-14,-1 3-13 13,7 3 0-13,5-3-1 14,4 9 3-14,2-4 5 14,7-2-8-9,5-10 6-5,6-9-4 14,6-14 10-14,7-6-14 13,9-9 13-13,3-11-15 14,4-9 6-14,0-6-6 14,0-11 1-14,0-7 0 13,0-5 1-13,0-2-6 14,0-3 6-9,0 2-8-5,0-2 5 14,0-2 0-14,0 0-13 14,0 0-21-14</inkml:trace>
    </iact:actionData>
  </iact:action>
  <iact:action type="add" startTime="361939">
    <iact:property name="dataType"/>
    <iact:actionData xml:id="d38">
      <inkml:trace xmlns:inkml="http://www.w3.org/2003/InkML" xml:id="stk38" contextRef="#ctx0" brushRef="#br0">29275 9065 12 0,'0'0'33'6,"0"0"33"-5,7 0-38 0,17-4-17 13,14-19-5-13,23-13 4 13,14-13-6-13,10-11-1 14,0-10-3-14,0-6 2 14,-6-3 1-14,-2 0 2 13,-6-4-10-13,-7-1 4 14,-2-6 1-9,-3 3-4-5,-4 7 4 14,-5 8-2-14,-10 18 6 14,-9 9-7-14,-9 12 9 13,-7 8-12-13,-6 12 11 14,-6 4-5-14,-3 6 0 13,0 0 1-13,0 3 2 14,0 0-1-8,0 0-2-6,-5 0 1 13,-10 0 0-13,-3 5 2 14,0 5-6-14,4 7 4 0,4 4-2 13,-1 7 0 1,1 6 0-14,4 4 1 0,4 0-4 13,2-1 0-13,0-3 7 20,4-7-8-20,18 4 7 0,5-3-7 13,7 2 8 1,1-5-3-14,1 1 4 14,-5-5 0-14,-6-3-7 0,-7 1 3 12,-10-8 0-12,-5 3-9 14,-3-1 2-14,-5 7-9 14,-24 3 16-9,-16 3 0-5,-3 0 3 14,-2 1-2-14,8-6-1 14,11-3 0-14,9-6 3 13,9-3-3-13,3-4 5 14,6-3-7-14,4-2 5 13,0 0-3-13,0 0 4 14,0 0 1-8,0 0-5-6,14-2 3 13,7-15-8-13,8-6 5 14,9 1-3-14,5 2 6 0,-1 2-6 12,3 4 3-12,-5 5-1 14,-5 0-1-14,3 7 2 14,0 2-3-14,2 0 6 13,0 0-1-7,1 0 4-6,-3 0-8 13,-1 0 7-13,-1 0-4 14,-3 0 2-14,1-4 0 14,4-18-3-14,4-6 5 13,3-12-2-13,-3-6 1 14,-2-9-5-14,-4-3 7 14,-2-2-10-9,-5 2 4-5,-8 1 0 14,-5 6 0-14,-9 2 0 13,-7 4-2-13,0 4 4 14,-9 8-7-14,-18 8 11 14,0 7-12-14,5 6 8 13,0 3-7-13,11 6 7 0,2 1-2 19,5 0 0-19,1 2 1 0,3 0-5 13,0 0 5-13,0 7-5 14,0 14-5-14,0 7 7 13,11 4-16-13,14-2-15 14</inkml:trace>
    </iact:actionData>
  </iact:action>
  <iact:action type="add" startTime="362990">
    <iact:property name="dataType"/>
    <iact:actionData xml:id="d39">
      <inkml:trace xmlns:inkml="http://www.w3.org/2003/InkML" xml:id="stk39" contextRef="#ctx0" brushRef="#br0">31573 8464 138 0,'-15'-18'0'1,"-5"8"-2"13,-9 4-38-13,0 0-55 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330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11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08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14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56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2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26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03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7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74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35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EBFDF-D8A9-482D-A537-381C700F5BE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805A7-EC74-417D-AD05-4120668C2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20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microsoft.com/office/2011/relationships/inkAction" Target="../ink/inkAction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microsoft.com/office/2011/relationships/inkAction" Target="../ink/inkAction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microsoft.com/office/2011/relationships/inkAction" Target="../ink/inkAction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microsoft.com/office/2011/relationships/inkAction" Target="../ink/inkAction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/>
              <a:t>WEBER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AULA 2</a:t>
            </a:r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1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5"/>
    </mc:Choice>
    <mc:Fallback>
      <p:transition spd="slow" advTm="1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39" y="1056068"/>
            <a:ext cx="8927040" cy="49068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31160" y="1023120"/>
              <a:ext cx="8421120" cy="45842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8640" y="1018440"/>
                <a:ext cx="8428680" cy="4591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5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348"/>
    </mc:Choice>
    <mc:Fallback>
      <p:transition spd="slow" advTm="37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79" y="837127"/>
            <a:ext cx="8227264" cy="512579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7560" y="893520"/>
              <a:ext cx="8433000" cy="51091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3600" y="888840"/>
                <a:ext cx="8442000" cy="5118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1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48"/>
    </mc:Choice>
    <mc:Fallback>
      <p:transition spd="slow" advTm="23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72" y="822225"/>
            <a:ext cx="8402853" cy="53679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1900" y="498375"/>
              <a:ext cx="8218440" cy="4474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940" y="493695"/>
                <a:ext cx="8227800" cy="4482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6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663"/>
    </mc:Choice>
    <mc:Fallback>
      <p:transition spd="slow" advTm="26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745" y="734096"/>
            <a:ext cx="8133768" cy="53704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63160" y="1262520"/>
              <a:ext cx="7761960" cy="47480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9560" y="1258920"/>
                <a:ext cx="7768800" cy="4754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23"/>
    </mc:Choice>
    <mc:Fallback>
      <p:transition spd="slow" advTm="14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881" y="759854"/>
            <a:ext cx="8264279" cy="53447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54360" y="668160"/>
              <a:ext cx="8682480" cy="53460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9680" y="663480"/>
                <a:ext cx="8690400" cy="5354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43"/>
    </mc:Choice>
    <mc:Fallback>
      <p:transition spd="slow" advTm="22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497" y="798490"/>
            <a:ext cx="8300513" cy="52932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8920" y="1985040"/>
              <a:ext cx="7964280" cy="42537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5320" y="1981080"/>
                <a:ext cx="7972200" cy="4260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22"/>
    </mc:Choice>
    <mc:Fallback>
      <p:transition spd="slow" advTm="12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944" y="901521"/>
            <a:ext cx="8509292" cy="50613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49200" y="964800"/>
              <a:ext cx="7206480" cy="49658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5600" y="960480"/>
                <a:ext cx="7213680" cy="4975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35"/>
    </mc:Choice>
    <mc:Fallback>
      <p:transition spd="slow" advTm="17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325" y="631066"/>
            <a:ext cx="8684232" cy="55379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58280" y="691560"/>
              <a:ext cx="9108360" cy="50360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3960" y="686520"/>
                <a:ext cx="9117000" cy="5043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44"/>
    </mc:Choice>
    <mc:Fallback>
      <p:transition spd="slow" advTm="36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Widescreen</PresentationFormat>
  <Paragraphs>2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WEBER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WEBER</dc:title>
  <dc:creator>Lélio Luiz de Oliveira</dc:creator>
  <cp:lastModifiedBy>Lélio Luiz de Oliveira</cp:lastModifiedBy>
  <cp:revision>3</cp:revision>
  <dcterms:created xsi:type="dcterms:W3CDTF">2020-06-10T04:54:21Z</dcterms:created>
  <dcterms:modified xsi:type="dcterms:W3CDTF">2020-06-10T07:11:17Z</dcterms:modified>
</cp:coreProperties>
</file>