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6" r:id="rId10"/>
    <p:sldId id="306" r:id="rId11"/>
    <p:sldId id="307" r:id="rId12"/>
    <p:sldId id="29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03" r:id="rId30"/>
    <p:sldId id="288" r:id="rId31"/>
    <p:sldId id="287" r:id="rId32"/>
    <p:sldId id="289" r:id="rId33"/>
    <p:sldId id="290" r:id="rId34"/>
    <p:sldId id="294" r:id="rId35"/>
    <p:sldId id="293" r:id="rId36"/>
    <p:sldId id="305" r:id="rId3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AD20012C-5372-4BA8-BAC7-DB023665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5169C16A-6918-4966-86EE-78C86523C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1321C0-3C12-495C-AD51-0C6488A2C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812166-CB2A-46DE-8C08-891CA9D08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E2163F8-2297-4D9A-B0D0-29B8EAA35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90F7-934E-401E-AF7A-F3CB095B4F3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994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4D0E0-92D4-4A0E-9DA7-388029004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54BB9-90F5-46A6-94F8-FF44D209F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81D09-7024-4769-9019-8611E8073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32B17-5D16-42FC-BC85-D758B89678E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437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2E395-FB79-4A64-BF0D-8A4508F7D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2B38B-9A27-4162-B1AF-DF1F06652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ECDEC-3785-47AA-8F2D-DA1E325D0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2C26-4848-482E-8EBF-B9EE04D26F7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630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1DBA80-505A-4E5B-9652-9430F564A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1663B-01CB-4F96-BB89-0D3402F4E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0EE49-BEE4-477E-AE69-02E070E41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EA3B-E180-4E91-BA85-B574679C7C1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4135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F13D1-171E-415D-AF4D-89F752D87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8CEB9B-B378-4B35-9008-A37B610C3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644D8-C8EB-4331-BAA1-9D78EBF6A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059FD-AE06-419F-8F3C-FFF73A387A8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1272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C23C4-E2A2-4250-92FC-246D5832C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C91BE-2C1B-42FD-B747-C75AED084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4B455-9793-46DB-AC3C-8F4F57E00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19FB8-657D-4DE1-9695-699E0ED526E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413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4B4B35-8084-4918-92D2-1212372A3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796A81-1379-4648-9575-E3953E9E9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FAD107-7D81-450E-B5BF-2482867E5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2A968-84CE-4039-8E01-F12C2C8FAD9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43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DE9E01-FCBD-4A67-979D-6F6F47D6F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59D4D0-6E43-4D47-B9EF-85A8B8F60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B78EFE-211A-452C-BAC4-C0121C105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441D5-9767-43AC-A9B8-A47B5E4821A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9435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325BA5-FD27-44F7-8B6B-EC13D8134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1222E3-EC92-48DE-AD56-6B90A917E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9B297C-F9F6-4FDD-82BE-9D806C6CB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BDEDA-C813-4027-809B-E6695BB7557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719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FE829-A986-4359-8C26-2905BB360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0E30F-0F43-44CF-89C4-263E453BD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B2D3B-451A-4801-BB76-2C2ACA3BF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32216-2245-4A33-A9CC-610FBF22071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4538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69E6D-4260-4570-8D4A-1A5619940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36C50-FC54-4217-8978-746AEB682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766A9-68C7-40FA-B5FA-EB6480693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EC8E9-BDA4-409D-A304-3804F61F89B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60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B010D6-7C7F-4E01-BCE6-7A94AF3DA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F64B1E-1A2C-441D-9AA2-688EBA59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D5BC2C8-957C-4932-B765-DB7522F2FF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79E8AF61-265C-4EDD-8A41-3C3533EEE9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54208C5-89DA-45E3-BBAE-8C60E8C980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321F167D-F80E-483E-84F8-0A0E1A754529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1A3E230-ECBC-4298-AA54-2968D160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9C9A586-9023-4FD6-B996-DED0901B8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F34EB2-F1EA-4846-B614-A3F8706F98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280920" cy="2438400"/>
          </a:xfrm>
        </p:spPr>
        <p:txBody>
          <a:bodyPr/>
          <a:lstStyle/>
          <a:p>
            <a:pPr algn="ctr" eaLnBrk="1" hangingPunct="1"/>
            <a:r>
              <a:rPr lang="pt-BR" altLang="pt-BR" sz="4600" dirty="0"/>
              <a:t>SEL5752/SEL0632 – Linguagens de Descrição de Hardware</a:t>
            </a:r>
            <a:br>
              <a:rPr lang="pt-BR" altLang="pt-BR" sz="4600" dirty="0"/>
            </a:br>
            <a:r>
              <a:rPr lang="pt-BR" altLang="pt-BR" sz="4600" dirty="0"/>
              <a:t>Aula 05 </a:t>
            </a:r>
            <a:r>
              <a:rPr lang="pt-BR" altLang="pt-BR" sz="4600"/>
              <a:t>– Atraso, Alias </a:t>
            </a:r>
            <a:r>
              <a:rPr lang="pt-BR" altLang="pt-BR" sz="4600" dirty="0"/>
              <a:t>e Atributos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ADBCC3-9342-40CA-9F03-0BF22A2EEA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>
            <a:extLst>
              <a:ext uri="{FF2B5EF4-FFF2-40B4-BE49-F238E27FC236}">
                <a16:creationId xmlns:a16="http://schemas.microsoft.com/office/drawing/2014/main" id="{8CB87CC5-C240-4658-B457-D289B248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2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88513EFC-EA6B-4054-9D5A-5510CAF3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1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5DD0CAB1-473A-4401-A279-0D9EED05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0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CDFF2125-6BAD-45E1-A933-78CE23E06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24F747FB-2BD5-4E8A-82A2-C3C643C2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E7414ADA-1482-4D06-93E9-5253CE09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12363682-6510-4F2F-9A44-68829F99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07413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7">
            <a:extLst>
              <a:ext uri="{FF2B5EF4-FFF2-40B4-BE49-F238E27FC236}">
                <a16:creationId xmlns:a16="http://schemas.microsoft.com/office/drawing/2014/main" id="{97424802-D844-40F2-96B5-72666F9D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D587EC10-BBBB-4C6E-B89E-10EEDF5C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7B7E4C19-B49B-4F00-9F35-B6CC57B5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ABE20452-E541-4C5A-975C-30B51319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E8E8757B-342F-4539-8AAE-F7E97A61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6020C99D-12DA-4E7D-B269-B21026E4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76C97432-DF01-4AAB-BB78-3BD0D1DB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>
            <a:extLst>
              <a:ext uri="{FF2B5EF4-FFF2-40B4-BE49-F238E27FC236}">
                <a16:creationId xmlns:a16="http://schemas.microsoft.com/office/drawing/2014/main" id="{B4D545AC-95BE-4706-91A6-1ED00FA3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0065BB38-2C44-4F3E-8E23-245065CF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>
            <a:extLst>
              <a:ext uri="{FF2B5EF4-FFF2-40B4-BE49-F238E27FC236}">
                <a16:creationId xmlns:a16="http://schemas.microsoft.com/office/drawing/2014/main" id="{D5EF8818-7DBC-4385-936D-24DC9D5CBA77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33375"/>
            <a:ext cx="8507412" cy="5988050"/>
            <a:chOff x="204" y="248"/>
            <a:chExt cx="5359" cy="3772"/>
          </a:xfrm>
        </p:grpSpPr>
        <p:pic>
          <p:nvPicPr>
            <p:cNvPr id="26627" name="Picture 6">
              <a:extLst>
                <a:ext uri="{FF2B5EF4-FFF2-40B4-BE49-F238E27FC236}">
                  <a16:creationId xmlns:a16="http://schemas.microsoft.com/office/drawing/2014/main" id="{745FA915-A128-4B59-81B6-B2EC5201E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8"/>
              <a:ext cx="5359" cy="3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8" name="Picture 8">
              <a:extLst>
                <a:ext uri="{FF2B5EF4-FFF2-40B4-BE49-F238E27FC236}">
                  <a16:creationId xmlns:a16="http://schemas.microsoft.com/office/drawing/2014/main" id="{4C470672-C07C-416D-82BB-448BFDA29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1253"/>
              <a:ext cx="1891" cy="4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9">
            <a:extLst>
              <a:ext uri="{FF2B5EF4-FFF2-40B4-BE49-F238E27FC236}">
                <a16:creationId xmlns:a16="http://schemas.microsoft.com/office/drawing/2014/main" id="{70FEABD5-ABAD-42EC-83CE-62F5C7833C66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33375"/>
            <a:ext cx="8507412" cy="5988050"/>
            <a:chOff x="204" y="248"/>
            <a:chExt cx="5359" cy="3772"/>
          </a:xfrm>
        </p:grpSpPr>
        <p:pic>
          <p:nvPicPr>
            <p:cNvPr id="27651" name="Picture 6">
              <a:extLst>
                <a:ext uri="{FF2B5EF4-FFF2-40B4-BE49-F238E27FC236}">
                  <a16:creationId xmlns:a16="http://schemas.microsoft.com/office/drawing/2014/main" id="{BF89A114-44B3-49B8-820B-703A57DF0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8"/>
              <a:ext cx="5359" cy="3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8">
              <a:extLst>
                <a:ext uri="{FF2B5EF4-FFF2-40B4-BE49-F238E27FC236}">
                  <a16:creationId xmlns:a16="http://schemas.microsoft.com/office/drawing/2014/main" id="{40AF64B9-583D-44E3-AACF-5A23C710F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67"/>
              <a:ext cx="1993" cy="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9">
            <a:extLst>
              <a:ext uri="{FF2B5EF4-FFF2-40B4-BE49-F238E27FC236}">
                <a16:creationId xmlns:a16="http://schemas.microsoft.com/office/drawing/2014/main" id="{758D51E4-3B23-4600-BED2-BEFE1B630D0E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33375"/>
            <a:ext cx="8507412" cy="5988050"/>
            <a:chOff x="204" y="248"/>
            <a:chExt cx="5359" cy="3772"/>
          </a:xfrm>
        </p:grpSpPr>
        <p:pic>
          <p:nvPicPr>
            <p:cNvPr id="28675" name="Picture 6">
              <a:extLst>
                <a:ext uri="{FF2B5EF4-FFF2-40B4-BE49-F238E27FC236}">
                  <a16:creationId xmlns:a16="http://schemas.microsoft.com/office/drawing/2014/main" id="{172160F2-E07A-4743-BA44-4D1E1D612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8"/>
              <a:ext cx="5359" cy="3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6" name="Picture 8">
              <a:extLst>
                <a:ext uri="{FF2B5EF4-FFF2-40B4-BE49-F238E27FC236}">
                  <a16:creationId xmlns:a16="http://schemas.microsoft.com/office/drawing/2014/main" id="{F4297ADE-217C-45EB-B39D-D2FD19693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720"/>
              <a:ext cx="2528" cy="4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id="{46E9F16F-1BDB-4ECC-AEA3-2376F3F6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>
            <a:extLst>
              <a:ext uri="{FF2B5EF4-FFF2-40B4-BE49-F238E27FC236}">
                <a16:creationId xmlns:a16="http://schemas.microsoft.com/office/drawing/2014/main" id="{F56C51FF-A0F6-43AD-862D-FB4FBBB3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58E13803-5A23-4A0B-9C65-FB0B2882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18CAD7E8-1BE4-459F-9275-B45DB368D9D7}"/>
              </a:ext>
            </a:extLst>
          </p:cNvPr>
          <p:cNvGrpSpPr/>
          <p:nvPr/>
        </p:nvGrpSpPr>
        <p:grpSpPr>
          <a:xfrm>
            <a:off x="385763" y="333375"/>
            <a:ext cx="8515349" cy="5995988"/>
            <a:chOff x="385763" y="333375"/>
            <a:chExt cx="8515349" cy="5995988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C2C4D3D3-74F6-4999-B665-B62B0D02EA36}"/>
                </a:ext>
              </a:extLst>
            </p:cNvPr>
            <p:cNvGrpSpPr/>
            <p:nvPr/>
          </p:nvGrpSpPr>
          <p:grpSpPr>
            <a:xfrm>
              <a:off x="385763" y="333375"/>
              <a:ext cx="8515349" cy="5995988"/>
              <a:chOff x="385763" y="333375"/>
              <a:chExt cx="8515349" cy="5995988"/>
            </a:xfrm>
          </p:grpSpPr>
          <p:grpSp>
            <p:nvGrpSpPr>
              <p:cNvPr id="4" name="Agrupar 3">
                <a:extLst>
                  <a:ext uri="{FF2B5EF4-FFF2-40B4-BE49-F238E27FC236}">
                    <a16:creationId xmlns:a16="http://schemas.microsoft.com/office/drawing/2014/main" id="{04BA969E-9613-4C02-8915-326DA19395D8}"/>
                  </a:ext>
                </a:extLst>
              </p:cNvPr>
              <p:cNvGrpSpPr/>
              <p:nvPr/>
            </p:nvGrpSpPr>
            <p:grpSpPr>
              <a:xfrm>
                <a:off x="385763" y="333375"/>
                <a:ext cx="8515349" cy="5995988"/>
                <a:chOff x="385763" y="333375"/>
                <a:chExt cx="8515349" cy="5995988"/>
              </a:xfrm>
            </p:grpSpPr>
            <p:sp>
              <p:nvSpPr>
                <p:cNvPr id="3" name="AutoShape 4">
                  <a:extLst>
                    <a:ext uri="{FF2B5EF4-FFF2-40B4-BE49-F238E27FC236}">
                      <a16:creationId xmlns:a16="http://schemas.microsoft.com/office/drawing/2014/main" id="{5F2BF287-2AE7-49C3-9CA5-185C3183C74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5763" y="333375"/>
                  <a:ext cx="8507412" cy="5988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pic>
              <p:nvPicPr>
                <p:cNvPr id="5126" name="Picture 6">
                  <a:extLst>
                    <a:ext uri="{FF2B5EF4-FFF2-40B4-BE49-F238E27FC236}">
                      <a16:creationId xmlns:a16="http://schemas.microsoft.com/office/drawing/2014/main" id="{03338D61-C750-41D5-9FFA-7628A0B90C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763" y="333375"/>
                  <a:ext cx="8515349" cy="599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E705284-DF3C-476C-BE48-94DD7D71205C}"/>
                  </a:ext>
                </a:extLst>
              </p:cNvPr>
              <p:cNvSpPr txBox="1"/>
              <p:nvPr/>
            </p:nvSpPr>
            <p:spPr>
              <a:xfrm>
                <a:off x="683568" y="1700808"/>
                <a:ext cx="1662635" cy="12464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16000" indent="-216000">
                  <a:buFont typeface="Arial" panose="020B0604020202020204" pitchFamily="34" charset="0"/>
                  <a:buChar char="●"/>
                </a:pPr>
                <a:r>
                  <a:rPr lang="pt-BR" sz="1500" b="1" dirty="0"/>
                  <a:t>Atraso</a:t>
                </a:r>
              </a:p>
              <a:p>
                <a:pPr marL="216000" indent="-216000">
                  <a:buFont typeface="Arial" panose="020B0604020202020204" pitchFamily="34" charset="0"/>
                  <a:buChar char="●"/>
                </a:pPr>
                <a:endParaRPr lang="pt-BR" sz="1500" b="1" dirty="0"/>
              </a:p>
              <a:p>
                <a:pPr marL="216000" indent="-216000">
                  <a:buFont typeface="Arial" panose="020B0604020202020204" pitchFamily="34" charset="0"/>
                  <a:buChar char="●"/>
                </a:pPr>
                <a:r>
                  <a:rPr lang="pt-BR" sz="1500" b="1" dirty="0"/>
                  <a:t>Pseudônimos</a:t>
                </a:r>
              </a:p>
              <a:p>
                <a:pPr marL="216000" indent="-216000">
                  <a:buFont typeface="Arial" panose="020B0604020202020204" pitchFamily="34" charset="0"/>
                  <a:buChar char="●"/>
                </a:pPr>
                <a:endParaRPr lang="pt-BR" sz="1500" b="1" dirty="0"/>
              </a:p>
              <a:p>
                <a:pPr marL="216000" indent="-216000">
                  <a:buFont typeface="Arial" panose="020B0604020202020204" pitchFamily="34" charset="0"/>
                  <a:buChar char="●"/>
                </a:pPr>
                <a:r>
                  <a:rPr lang="pt-BR" sz="1500" b="1" dirty="0"/>
                  <a:t>Atributos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DFF0BD7-4500-4B82-A88D-4D13D8886E77}"/>
                </a:ext>
              </a:extLst>
            </p:cNvPr>
            <p:cNvSpPr txBox="1"/>
            <p:nvPr/>
          </p:nvSpPr>
          <p:spPr>
            <a:xfrm>
              <a:off x="2699792" y="548680"/>
              <a:ext cx="399660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900" b="1" dirty="0"/>
                <a:t>Atraso, pseudônimos e atributos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>
            <a:extLst>
              <a:ext uri="{FF2B5EF4-FFF2-40B4-BE49-F238E27FC236}">
                <a16:creationId xmlns:a16="http://schemas.microsoft.com/office/drawing/2014/main" id="{97584CA1-47FF-4C70-8705-BA5B6CE2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id="{048F70C6-A5C1-449C-AC36-3CCD7202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>
            <a:extLst>
              <a:ext uri="{FF2B5EF4-FFF2-40B4-BE49-F238E27FC236}">
                <a16:creationId xmlns:a16="http://schemas.microsoft.com/office/drawing/2014/main" id="{A43B58E8-676D-496A-80A8-C0A44E7C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2400ADD1-75B7-4A28-98EE-F69B77B2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>
            <a:extLst>
              <a:ext uri="{FF2B5EF4-FFF2-40B4-BE49-F238E27FC236}">
                <a16:creationId xmlns:a16="http://schemas.microsoft.com/office/drawing/2014/main" id="{EE7E3DCF-C55A-4A2F-9C20-5FFFBECD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>
            <a:extLst>
              <a:ext uri="{FF2B5EF4-FFF2-40B4-BE49-F238E27FC236}">
                <a16:creationId xmlns:a16="http://schemas.microsoft.com/office/drawing/2014/main" id="{0940D019-7257-4F8B-9E33-4FBE1794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2">
            <a:extLst>
              <a:ext uri="{FF2B5EF4-FFF2-40B4-BE49-F238E27FC236}">
                <a16:creationId xmlns:a16="http://schemas.microsoft.com/office/drawing/2014/main" id="{814A1941-5ECC-4430-BECB-5FB2094130F7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33375"/>
            <a:ext cx="8507412" cy="5988050"/>
            <a:chOff x="204" y="164"/>
            <a:chExt cx="5359" cy="3772"/>
          </a:xfrm>
        </p:grpSpPr>
        <p:sp>
          <p:nvSpPr>
            <p:cNvPr id="43012" name="Picture 6">
              <a:extLst>
                <a:ext uri="{FF2B5EF4-FFF2-40B4-BE49-F238E27FC236}">
                  <a16:creationId xmlns:a16="http://schemas.microsoft.com/office/drawing/2014/main" id="{F580D4F3-3CB4-427B-984F-016992DCB4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" y="164"/>
              <a:ext cx="5359" cy="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3013" name="Group 11">
              <a:extLst>
                <a:ext uri="{FF2B5EF4-FFF2-40B4-BE49-F238E27FC236}">
                  <a16:creationId xmlns:a16="http://schemas.microsoft.com/office/drawing/2014/main" id="{FA80FA75-47AD-4B13-B45C-86DF26DC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754"/>
              <a:ext cx="4853" cy="1950"/>
              <a:chOff x="340" y="754"/>
              <a:chExt cx="4853" cy="1950"/>
            </a:xfrm>
          </p:grpSpPr>
          <p:sp>
            <p:nvSpPr>
              <p:cNvPr id="43014" name="Rectangle 7">
                <a:extLst>
                  <a:ext uri="{FF2B5EF4-FFF2-40B4-BE49-F238E27FC236}">
                    <a16:creationId xmlns:a16="http://schemas.microsoft.com/office/drawing/2014/main" id="{850221D6-B9EB-4166-9C2B-DDA0AB19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754"/>
                <a:ext cx="725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015" name="Rectangle 8">
                <a:extLst>
                  <a:ext uri="{FF2B5EF4-FFF2-40B4-BE49-F238E27FC236}">
                    <a16:creationId xmlns:a16="http://schemas.microsoft.com/office/drawing/2014/main" id="{97C1267B-BC2A-4FA3-AE48-2C25CD350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635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016" name="Rectangle 9">
                <a:extLst>
                  <a:ext uri="{FF2B5EF4-FFF2-40B4-BE49-F238E27FC236}">
                    <a16:creationId xmlns:a16="http://schemas.microsoft.com/office/drawing/2014/main" id="{728AA42E-F2FE-4E3D-8B93-CD5BCF7DA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525"/>
                <a:ext cx="680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017" name="Rectangle 10">
                <a:extLst>
                  <a:ext uri="{FF2B5EF4-FFF2-40B4-BE49-F238E27FC236}">
                    <a16:creationId xmlns:a16="http://schemas.microsoft.com/office/drawing/2014/main" id="{0AF866B7-128B-41D2-BEEC-A25814E7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024"/>
                <a:ext cx="1089" cy="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pic>
        <p:nvPicPr>
          <p:cNvPr id="43011" name="Picture 13">
            <a:extLst>
              <a:ext uri="{FF2B5EF4-FFF2-40B4-BE49-F238E27FC236}">
                <a16:creationId xmlns:a16="http://schemas.microsoft.com/office/drawing/2014/main" id="{14CFCC97-1BAB-400A-BF57-A1033B8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87688"/>
            <a:ext cx="6886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3EB27B50-E77A-426A-A8CB-344201D7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AB46F20E-1DD9-44A6-8B22-7CD9F0FC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471D161C-FA55-4B14-A6CA-EB61B67A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1390EFA3-D63B-4CB3-ABC6-C8220798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24CF545E-7159-4A47-9FCF-C23D9C84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>
            <a:extLst>
              <a:ext uri="{FF2B5EF4-FFF2-40B4-BE49-F238E27FC236}">
                <a16:creationId xmlns:a16="http://schemas.microsoft.com/office/drawing/2014/main" id="{3B2F63F1-BA79-4486-86A0-F5242E4B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574036"/>
      </p:ext>
    </p:extLst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850</TotalTime>
  <Words>32</Words>
  <Application>Microsoft Office PowerPoint</Application>
  <PresentationFormat>Apresentação na tela (4:3)</PresentationFormat>
  <Paragraphs>8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Garamond</vt:lpstr>
      <vt:lpstr>Wingdings</vt:lpstr>
      <vt:lpstr>Borda</vt:lpstr>
      <vt:lpstr>SEL5752/SEL0632 – Linguagens de Descrição de Hardware Aula 05 – Atraso, Alias e Atributos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37</cp:revision>
  <dcterms:created xsi:type="dcterms:W3CDTF">2008-08-07T14:13:20Z</dcterms:created>
  <dcterms:modified xsi:type="dcterms:W3CDTF">2023-05-02T18:21:12Z</dcterms:modified>
</cp:coreProperties>
</file>