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Amatic SC"/>
      <p:regular r:id="rId19"/>
      <p:bold r:id="rId20"/>
    </p:embeddedFont>
    <p:embeddedFont>
      <p:font typeface="PT Sans Narrow"/>
      <p:regular r:id="rId21"/>
      <p:bold r:id="rId22"/>
    </p:embeddedFont>
    <p:embeddedFont>
      <p:font typeface="Open Sa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AmaticSC-bold.fntdata"/><Relationship Id="rId22" Type="http://schemas.openxmlformats.org/officeDocument/2006/relationships/font" Target="fonts/PTSansNarrow-bold.fntdata"/><Relationship Id="rId21" Type="http://schemas.openxmlformats.org/officeDocument/2006/relationships/font" Target="fonts/PTSansNarrow-regular.fntdata"/><Relationship Id="rId24" Type="http://schemas.openxmlformats.org/officeDocument/2006/relationships/font" Target="fonts/OpenSans-bold.fntdata"/><Relationship Id="rId23" Type="http://schemas.openxmlformats.org/officeDocument/2006/relationships/font" Target="fonts/OpenSans-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penSans-boldItalic.fntdata"/><Relationship Id="rId25" Type="http://schemas.openxmlformats.org/officeDocument/2006/relationships/font" Target="fonts/OpenSans-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AmaticSC-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4" name="Shape 12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0" name="Shape 13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Shape 13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6" name="Shape 13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1" name="Shape 14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5" name="Shape 75"/>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1" name="Shape 8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7" name="Shape 8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cxnSp>
        <p:nvCxnSpPr>
          <p:cNvPr id="10" name="Shape 10"/>
          <p:cNvCxnSpPr/>
          <p:nvPr/>
        </p:nvCxnSpPr>
        <p:spPr>
          <a:xfrm>
            <a:off x="7007735" y="3176888"/>
            <a:ext cx="562200" cy="0"/>
          </a:xfrm>
          <a:prstGeom prst="straightConnector1">
            <a:avLst/>
          </a:prstGeom>
          <a:noFill/>
          <a:ln cap="flat" cmpd="sng" w="76200">
            <a:solidFill>
              <a:schemeClr val="lt2"/>
            </a:solidFill>
            <a:prstDash val="solid"/>
            <a:round/>
            <a:headEnd len="med" w="med" type="none"/>
            <a:tailEnd len="med" w="med" type="none"/>
          </a:ln>
        </p:spPr>
      </p:cxnSp>
      <p:cxnSp>
        <p:nvCxnSpPr>
          <p:cNvPr id="11" name="Shape 11"/>
          <p:cNvCxnSpPr/>
          <p:nvPr/>
        </p:nvCxnSpPr>
        <p:spPr>
          <a:xfrm>
            <a:off x="1575035" y="3158252"/>
            <a:ext cx="562200" cy="0"/>
          </a:xfrm>
          <a:prstGeom prst="straightConnector1">
            <a:avLst/>
          </a:prstGeom>
          <a:noFill/>
          <a:ln cap="flat" cmpd="sng" w="76200">
            <a:solidFill>
              <a:schemeClr val="lt2"/>
            </a:solidFill>
            <a:prstDash val="solid"/>
            <a:round/>
            <a:headEnd len="med" w="med" type="none"/>
            <a:tailEnd len="med" w="med" type="none"/>
          </a:ln>
        </p:spPr>
      </p:cxnSp>
      <p:grpSp>
        <p:nvGrpSpPr>
          <p:cNvPr id="12" name="Shape 12"/>
          <p:cNvGrpSpPr/>
          <p:nvPr/>
        </p:nvGrpSpPr>
        <p:grpSpPr>
          <a:xfrm>
            <a:off x="1004144" y="1022025"/>
            <a:ext cx="7136668" cy="152400"/>
            <a:chOff x="1346429" y="1011300"/>
            <a:chExt cx="6452100" cy="152400"/>
          </a:xfrm>
        </p:grpSpPr>
        <p:cxnSp>
          <p:nvCxnSpPr>
            <p:cNvPr id="13" name="Shape 13"/>
            <p:cNvCxnSpPr/>
            <p:nvPr/>
          </p:nvCxnSpPr>
          <p:spPr>
            <a:xfrm rot="10800000">
              <a:off x="1346429" y="1011300"/>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14" name="Shape 14"/>
            <p:cNvCxnSpPr/>
            <p:nvPr/>
          </p:nvCxnSpPr>
          <p:spPr>
            <a:xfrm rot="10800000">
              <a:off x="1346429" y="1163700"/>
              <a:ext cx="6452100" cy="0"/>
            </a:xfrm>
            <a:prstGeom prst="straightConnector1">
              <a:avLst/>
            </a:prstGeom>
            <a:noFill/>
            <a:ln cap="flat" cmpd="sng" w="9525">
              <a:solidFill>
                <a:schemeClr val="accent3"/>
              </a:solidFill>
              <a:prstDash val="solid"/>
              <a:round/>
              <a:headEnd len="med" w="med" type="none"/>
              <a:tailEnd len="med" w="med" type="none"/>
            </a:ln>
          </p:spPr>
        </p:cxnSp>
      </p:grpSp>
      <p:grpSp>
        <p:nvGrpSpPr>
          <p:cNvPr id="15" name="Shape 15"/>
          <p:cNvGrpSpPr/>
          <p:nvPr/>
        </p:nvGrpSpPr>
        <p:grpSpPr>
          <a:xfrm>
            <a:off x="1004151" y="3969100"/>
            <a:ext cx="7136668" cy="152400"/>
            <a:chOff x="1346435" y="3969088"/>
            <a:chExt cx="6452100" cy="152400"/>
          </a:xfrm>
        </p:grpSpPr>
        <p:cxnSp>
          <p:nvCxnSpPr>
            <p:cNvPr id="16" name="Shape 16"/>
            <p:cNvCxnSpPr/>
            <p:nvPr/>
          </p:nvCxnSpPr>
          <p:spPr>
            <a:xfrm>
              <a:off x="1346435" y="4121488"/>
              <a:ext cx="6452100" cy="0"/>
            </a:xfrm>
            <a:prstGeom prst="straightConnector1">
              <a:avLst/>
            </a:prstGeom>
            <a:noFill/>
            <a:ln cap="flat" cmpd="sng" w="76200">
              <a:solidFill>
                <a:schemeClr val="accent3"/>
              </a:solidFill>
              <a:prstDash val="solid"/>
              <a:round/>
              <a:headEnd len="med" w="med" type="none"/>
              <a:tailEnd len="med" w="med" type="none"/>
            </a:ln>
          </p:spPr>
        </p:cxnSp>
        <p:cxnSp>
          <p:nvCxnSpPr>
            <p:cNvPr id="17" name="Shape 17"/>
            <p:cNvCxnSpPr/>
            <p:nvPr/>
          </p:nvCxnSpPr>
          <p:spPr>
            <a:xfrm>
              <a:off x="1346435" y="3969088"/>
              <a:ext cx="6452100" cy="0"/>
            </a:xfrm>
            <a:prstGeom prst="straightConnector1">
              <a:avLst/>
            </a:prstGeom>
            <a:noFill/>
            <a:ln cap="flat" cmpd="sng" w="9525">
              <a:solidFill>
                <a:schemeClr val="accent3"/>
              </a:solidFill>
              <a:prstDash val="solid"/>
              <a:round/>
              <a:headEnd len="med" w="med" type="none"/>
              <a:tailEnd len="med" w="med" type="none"/>
            </a:ln>
          </p:spPr>
        </p:cxnSp>
      </p:grpSp>
      <p:sp>
        <p:nvSpPr>
          <p:cNvPr id="18" name="Shape 18"/>
          <p:cNvSpPr txBox="1"/>
          <p:nvPr>
            <p:ph type="ctrTitle"/>
          </p:nvPr>
        </p:nvSpPr>
        <p:spPr>
          <a:xfrm>
            <a:off x="1004150" y="1751764"/>
            <a:ext cx="7136700" cy="1022400"/>
          </a:xfrm>
          <a:prstGeom prst="rect">
            <a:avLst/>
          </a:prstGeom>
        </p:spPr>
        <p:txBody>
          <a:bodyPr anchorCtr="0" anchor="b" bIns="91425" lIns="91425" rIns="91425" wrap="square" tIns="91425"/>
          <a:lstStyle>
            <a:lvl1pPr lvl="0" rtl="0" algn="ctr">
              <a:spcBef>
                <a:spcPts val="0"/>
              </a:spcBef>
              <a:buSzPct val="100000"/>
              <a:defRPr sz="5400"/>
            </a:lvl1pPr>
            <a:lvl2pPr lvl="1" rtl="0" algn="ctr">
              <a:spcBef>
                <a:spcPts val="0"/>
              </a:spcBef>
              <a:buSzPct val="100000"/>
              <a:defRPr sz="5400"/>
            </a:lvl2pPr>
            <a:lvl3pPr lvl="2" rtl="0" algn="ctr">
              <a:spcBef>
                <a:spcPts val="0"/>
              </a:spcBef>
              <a:buSzPct val="100000"/>
              <a:defRPr sz="5400"/>
            </a:lvl3pPr>
            <a:lvl4pPr lvl="3" rtl="0" algn="ctr">
              <a:spcBef>
                <a:spcPts val="0"/>
              </a:spcBef>
              <a:buSzPct val="100000"/>
              <a:defRPr sz="5400"/>
            </a:lvl4pPr>
            <a:lvl5pPr lvl="4" rtl="0" algn="ctr">
              <a:spcBef>
                <a:spcPts val="0"/>
              </a:spcBef>
              <a:buSzPct val="100000"/>
              <a:defRPr sz="5400"/>
            </a:lvl5pPr>
            <a:lvl6pPr lvl="5" rtl="0" algn="ctr">
              <a:spcBef>
                <a:spcPts val="0"/>
              </a:spcBef>
              <a:buSzPct val="100000"/>
              <a:defRPr sz="5400"/>
            </a:lvl6pPr>
            <a:lvl7pPr lvl="6" rtl="0" algn="ctr">
              <a:spcBef>
                <a:spcPts val="0"/>
              </a:spcBef>
              <a:buSzPct val="100000"/>
              <a:defRPr sz="5400"/>
            </a:lvl7pPr>
            <a:lvl8pPr lvl="7" rtl="0" algn="ctr">
              <a:spcBef>
                <a:spcPts val="0"/>
              </a:spcBef>
              <a:buSzPct val="100000"/>
              <a:defRPr sz="5400"/>
            </a:lvl8pPr>
            <a:lvl9pPr lvl="8" rtl="0" algn="ctr">
              <a:spcBef>
                <a:spcPts val="0"/>
              </a:spcBef>
              <a:buSzPct val="100000"/>
              <a:defRPr sz="5400"/>
            </a:lvl9pPr>
          </a:lstStyle>
          <a:p/>
        </p:txBody>
      </p:sp>
      <p:sp>
        <p:nvSpPr>
          <p:cNvPr id="19" name="Shape 19"/>
          <p:cNvSpPr txBox="1"/>
          <p:nvPr>
            <p:ph idx="1" type="subTitle"/>
          </p:nvPr>
        </p:nvSpPr>
        <p:spPr>
          <a:xfrm>
            <a:off x="2137225" y="2850039"/>
            <a:ext cx="4870500" cy="792600"/>
          </a:xfrm>
          <a:prstGeom prst="rect">
            <a:avLst/>
          </a:prstGeom>
        </p:spPr>
        <p:txBody>
          <a:bodyPr anchorCtr="0" anchor="t" bIns="91425" lIns="91425" rIns="91425" wrap="square" tIns="91425"/>
          <a:lstStyle>
            <a:lvl1pPr lvl="0" rtl="0" algn="ctr">
              <a:lnSpc>
                <a:spcPct val="100000"/>
              </a:lnSpc>
              <a:spcBef>
                <a:spcPts val="0"/>
              </a:spcBef>
              <a:spcAft>
                <a:spcPts val="0"/>
              </a:spcAft>
              <a:buSzPct val="100000"/>
              <a:buNone/>
              <a:defRPr sz="2400"/>
            </a:lvl1pPr>
            <a:lvl2pPr lvl="1" rtl="0" algn="ctr">
              <a:lnSpc>
                <a:spcPct val="100000"/>
              </a:lnSpc>
              <a:spcBef>
                <a:spcPts val="0"/>
              </a:spcBef>
              <a:spcAft>
                <a:spcPts val="0"/>
              </a:spcAft>
              <a:buSzPct val="100000"/>
              <a:buNone/>
              <a:defRPr sz="2400"/>
            </a:lvl2pPr>
            <a:lvl3pPr lvl="2" rtl="0" algn="ctr">
              <a:lnSpc>
                <a:spcPct val="100000"/>
              </a:lnSpc>
              <a:spcBef>
                <a:spcPts val="0"/>
              </a:spcBef>
              <a:spcAft>
                <a:spcPts val="0"/>
              </a:spcAft>
              <a:buSzPct val="100000"/>
              <a:buNone/>
              <a:defRPr sz="2400"/>
            </a:lvl3pPr>
            <a:lvl4pPr lvl="3" rtl="0" algn="ctr">
              <a:lnSpc>
                <a:spcPct val="100000"/>
              </a:lnSpc>
              <a:spcBef>
                <a:spcPts val="0"/>
              </a:spcBef>
              <a:spcAft>
                <a:spcPts val="0"/>
              </a:spcAft>
              <a:buSzPct val="100000"/>
              <a:buNone/>
              <a:defRPr sz="2400"/>
            </a:lvl4pPr>
            <a:lvl5pPr lvl="4" rtl="0" algn="ctr">
              <a:lnSpc>
                <a:spcPct val="100000"/>
              </a:lnSpc>
              <a:spcBef>
                <a:spcPts val="0"/>
              </a:spcBef>
              <a:spcAft>
                <a:spcPts val="0"/>
              </a:spcAft>
              <a:buSzPct val="100000"/>
              <a:buNone/>
              <a:defRPr sz="2400"/>
            </a:lvl5pPr>
            <a:lvl6pPr lvl="5" rtl="0" algn="ctr">
              <a:lnSpc>
                <a:spcPct val="100000"/>
              </a:lnSpc>
              <a:spcBef>
                <a:spcPts val="0"/>
              </a:spcBef>
              <a:spcAft>
                <a:spcPts val="0"/>
              </a:spcAft>
              <a:buSzPct val="100000"/>
              <a:buNone/>
              <a:defRPr sz="2400"/>
            </a:lvl6pPr>
            <a:lvl7pPr lvl="6" rtl="0" algn="ctr">
              <a:lnSpc>
                <a:spcPct val="100000"/>
              </a:lnSpc>
              <a:spcBef>
                <a:spcPts val="0"/>
              </a:spcBef>
              <a:spcAft>
                <a:spcPts val="0"/>
              </a:spcAft>
              <a:buSzPct val="100000"/>
              <a:buNone/>
              <a:defRPr sz="2400"/>
            </a:lvl7pPr>
            <a:lvl8pPr lvl="7" rtl="0" algn="ctr">
              <a:lnSpc>
                <a:spcPct val="100000"/>
              </a:lnSpc>
              <a:spcBef>
                <a:spcPts val="0"/>
              </a:spcBef>
              <a:spcAft>
                <a:spcPts val="0"/>
              </a:spcAft>
              <a:buSzPct val="100000"/>
              <a:buNone/>
              <a:defRPr sz="2400"/>
            </a:lvl8pPr>
            <a:lvl9pPr lvl="8" rtl="0" algn="ctr">
              <a:lnSpc>
                <a:spcPct val="100000"/>
              </a:lnSpc>
              <a:spcBef>
                <a:spcPts val="0"/>
              </a:spcBef>
              <a:spcAft>
                <a:spcPts val="0"/>
              </a:spcAft>
              <a:buSzPct val="100000"/>
              <a:buNone/>
              <a:defRPr sz="2400"/>
            </a:lvl9pPr>
          </a:lstStyle>
          <a:p/>
        </p:txBody>
      </p:sp>
      <p:sp>
        <p:nvSpPr>
          <p:cNvPr id="20" name="Shape 2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55"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57" name="Shape 57"/>
          <p:cNvSpPr txBox="1"/>
          <p:nvPr>
            <p:ph type="title"/>
          </p:nvPr>
        </p:nvSpPr>
        <p:spPr>
          <a:xfrm>
            <a:off x="311700" y="1304850"/>
            <a:ext cx="8520600" cy="1538400"/>
          </a:xfrm>
          <a:prstGeom prst="rect">
            <a:avLst/>
          </a:prstGeom>
        </p:spPr>
        <p:txBody>
          <a:bodyPr anchorCtr="0" anchor="ctr" bIns="91425" lIns="91425" rIns="91425" wrap="square" tIns="91425"/>
          <a:lstStyle>
            <a:lvl1pPr lvl="0" rtl="0" algn="ctr">
              <a:spcBef>
                <a:spcPts val="0"/>
              </a:spcBef>
              <a:buClr>
                <a:schemeClr val="accent3"/>
              </a:buClr>
              <a:buSzPct val="100000"/>
              <a:defRPr sz="13000">
                <a:solidFill>
                  <a:schemeClr val="accent3"/>
                </a:solidFill>
              </a:defRPr>
            </a:lvl1pPr>
            <a:lvl2pPr lvl="1" rtl="0" algn="ctr">
              <a:spcBef>
                <a:spcPts val="0"/>
              </a:spcBef>
              <a:buClr>
                <a:schemeClr val="accent3"/>
              </a:buClr>
              <a:buSzPct val="100000"/>
              <a:defRPr sz="13000">
                <a:solidFill>
                  <a:schemeClr val="accent3"/>
                </a:solidFill>
              </a:defRPr>
            </a:lvl2pPr>
            <a:lvl3pPr lvl="2" rtl="0" algn="ctr">
              <a:spcBef>
                <a:spcPts val="0"/>
              </a:spcBef>
              <a:buClr>
                <a:schemeClr val="accent3"/>
              </a:buClr>
              <a:buSzPct val="100000"/>
              <a:defRPr sz="13000">
                <a:solidFill>
                  <a:schemeClr val="accent3"/>
                </a:solidFill>
              </a:defRPr>
            </a:lvl3pPr>
            <a:lvl4pPr lvl="3" rtl="0" algn="ctr">
              <a:spcBef>
                <a:spcPts val="0"/>
              </a:spcBef>
              <a:buClr>
                <a:schemeClr val="accent3"/>
              </a:buClr>
              <a:buSzPct val="100000"/>
              <a:defRPr sz="13000">
                <a:solidFill>
                  <a:schemeClr val="accent3"/>
                </a:solidFill>
              </a:defRPr>
            </a:lvl4pPr>
            <a:lvl5pPr lvl="4" rtl="0" algn="ctr">
              <a:spcBef>
                <a:spcPts val="0"/>
              </a:spcBef>
              <a:buClr>
                <a:schemeClr val="accent3"/>
              </a:buClr>
              <a:buSzPct val="100000"/>
              <a:defRPr sz="13000">
                <a:solidFill>
                  <a:schemeClr val="accent3"/>
                </a:solidFill>
              </a:defRPr>
            </a:lvl5pPr>
            <a:lvl6pPr lvl="5" rtl="0" algn="ctr">
              <a:spcBef>
                <a:spcPts val="0"/>
              </a:spcBef>
              <a:buClr>
                <a:schemeClr val="accent3"/>
              </a:buClr>
              <a:buSzPct val="100000"/>
              <a:defRPr sz="13000">
                <a:solidFill>
                  <a:schemeClr val="accent3"/>
                </a:solidFill>
              </a:defRPr>
            </a:lvl6pPr>
            <a:lvl7pPr lvl="6" rtl="0" algn="ctr">
              <a:spcBef>
                <a:spcPts val="0"/>
              </a:spcBef>
              <a:buClr>
                <a:schemeClr val="accent3"/>
              </a:buClr>
              <a:buSzPct val="100000"/>
              <a:defRPr sz="13000">
                <a:solidFill>
                  <a:schemeClr val="accent3"/>
                </a:solidFill>
              </a:defRPr>
            </a:lvl7pPr>
            <a:lvl8pPr lvl="7" rtl="0" algn="ctr">
              <a:spcBef>
                <a:spcPts val="0"/>
              </a:spcBef>
              <a:buClr>
                <a:schemeClr val="accent3"/>
              </a:buClr>
              <a:buSzPct val="100000"/>
              <a:defRPr sz="13000">
                <a:solidFill>
                  <a:schemeClr val="accent3"/>
                </a:solidFill>
              </a:defRPr>
            </a:lvl8pPr>
            <a:lvl9pPr lvl="8" rtl="0" algn="ctr">
              <a:spcBef>
                <a:spcPts val="0"/>
              </a:spcBef>
              <a:buClr>
                <a:schemeClr val="accent3"/>
              </a:buClr>
              <a:buSzPct val="100000"/>
              <a:defRPr sz="13000">
                <a:solidFill>
                  <a:schemeClr val="accent3"/>
                </a:solidFill>
              </a:defRPr>
            </a:lvl9pPr>
          </a:lstStyle>
          <a:p/>
        </p:txBody>
      </p:sp>
      <p:sp>
        <p:nvSpPr>
          <p:cNvPr id="58" name="Shape 58"/>
          <p:cNvSpPr txBox="1"/>
          <p:nvPr>
            <p:ph idx="1" type="body"/>
          </p:nvPr>
        </p:nvSpPr>
        <p:spPr>
          <a:xfrm>
            <a:off x="311700" y="2995650"/>
            <a:ext cx="8520600" cy="1071600"/>
          </a:xfrm>
          <a:prstGeom prst="rect">
            <a:avLst/>
          </a:prstGeom>
        </p:spPr>
        <p:txBody>
          <a:bodyPr anchorCtr="0" anchor="t" bIns="91425" lIns="91425" rIns="91425" wrap="square"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59" name="Shape 5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60" name="Shape 60"/>
        <p:cNvGrpSpPr/>
        <p:nvPr/>
      </p:nvGrpSpPr>
      <p:grpSpPr>
        <a:xfrm>
          <a:off x="0" y="0"/>
          <a:ext cx="0" cy="0"/>
          <a:chOff x="0" y="0"/>
          <a:chExt cx="0" cy="0"/>
        </a:xfrm>
      </p:grpSpPr>
      <p:sp>
        <p:nvSpPr>
          <p:cNvPr id="61" name="Shape 6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23" name="Shape 23"/>
          <p:cNvSpPr txBox="1"/>
          <p:nvPr>
            <p:ph type="title"/>
          </p:nvPr>
        </p:nvSpPr>
        <p:spPr>
          <a:xfrm>
            <a:off x="311700" y="814800"/>
            <a:ext cx="8571300" cy="942000"/>
          </a:xfrm>
          <a:prstGeom prst="rect">
            <a:avLst/>
          </a:prstGeom>
        </p:spPr>
        <p:txBody>
          <a:bodyPr anchorCtr="0" anchor="ctr" bIns="91425" lIns="91425" rIns="91425" wrap="square" tIns="91425"/>
          <a:lstStyle>
            <a:lvl1pPr lvl="0" rtl="0" algn="ctr">
              <a:spcBef>
                <a:spcPts val="0"/>
              </a:spcBef>
              <a:defRPr/>
            </a:lvl1pPr>
            <a:lvl2pPr lvl="1" rtl="0" algn="ctr">
              <a:spcBef>
                <a:spcPts val="0"/>
              </a:spcBef>
              <a:defRPr/>
            </a:lvl2pPr>
            <a:lvl3pPr lvl="2" rtl="0" algn="ctr">
              <a:spcBef>
                <a:spcPts val="0"/>
              </a:spcBef>
              <a:defRPr/>
            </a:lvl3pPr>
            <a:lvl4pPr lvl="3" rtl="0" algn="ctr">
              <a:spcBef>
                <a:spcPts val="0"/>
              </a:spcBef>
              <a:defRPr/>
            </a:lvl4pPr>
            <a:lvl5pPr lvl="4" rtl="0" algn="ctr">
              <a:spcBef>
                <a:spcPts val="0"/>
              </a:spcBef>
              <a:defRPr/>
            </a:lvl5pPr>
            <a:lvl6pPr lvl="5" rtl="0" algn="ctr">
              <a:spcBef>
                <a:spcPts val="0"/>
              </a:spcBef>
              <a:defRPr/>
            </a:lvl6pPr>
            <a:lvl7pPr lvl="6" rtl="0" algn="ctr">
              <a:spcBef>
                <a:spcPts val="0"/>
              </a:spcBef>
              <a:defRPr/>
            </a:lvl7pPr>
            <a:lvl8pPr lvl="7" rtl="0" algn="ctr">
              <a:spcBef>
                <a:spcPts val="0"/>
              </a:spcBef>
              <a:defRPr/>
            </a:lvl8pPr>
            <a:lvl9pPr lvl="8" rtl="0" algn="ctr">
              <a:spcBef>
                <a:spcPts val="0"/>
              </a:spcBef>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5"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sp>
        <p:nvSpPr>
          <p:cNvPr id="27" name="Shape 27"/>
          <p:cNvSpPr txBox="1"/>
          <p:nvPr>
            <p:ph type="title"/>
          </p:nvPr>
        </p:nvSpPr>
        <p:spPr>
          <a:xfrm>
            <a:off x="311700" y="445025"/>
            <a:ext cx="8520600" cy="707400"/>
          </a:xfrm>
          <a:prstGeom prst="rect">
            <a:avLst/>
          </a:prstGeom>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8" name="Shape 28"/>
          <p:cNvSpPr txBox="1"/>
          <p:nvPr>
            <p:ph idx="1" type="body"/>
          </p:nvPr>
        </p:nvSpPr>
        <p:spPr>
          <a:xfrm>
            <a:off x="311700" y="1266325"/>
            <a:ext cx="8520600" cy="3302700"/>
          </a:xfrm>
          <a:prstGeom prst="rect">
            <a:avLst/>
          </a:prstGeom>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30" name="Shape 30"/>
        <p:cNvGrpSpPr/>
        <p:nvPr/>
      </p:nvGrpSpPr>
      <p:grpSpPr>
        <a:xfrm>
          <a:off x="0" y="0"/>
          <a:ext cx="0" cy="0"/>
          <a:chOff x="0" y="0"/>
          <a:chExt cx="0" cy="0"/>
        </a:xfrm>
      </p:grpSpPr>
      <p:sp>
        <p:nvSpPr>
          <p:cNvPr id="31" name="Shape 31"/>
          <p:cNvSpPr txBox="1"/>
          <p:nvPr>
            <p:ph type="title"/>
          </p:nvPr>
        </p:nvSpPr>
        <p:spPr>
          <a:xfrm>
            <a:off x="311700" y="445025"/>
            <a:ext cx="8520600" cy="707400"/>
          </a:xfrm>
          <a:prstGeom prst="rect">
            <a:avLst/>
          </a:prstGeom>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311700" y="1266175"/>
            <a:ext cx="3999900" cy="3302700"/>
          </a:xfrm>
          <a:prstGeom prst="rect">
            <a:avLst/>
          </a:prstGeom>
        </p:spPr>
        <p:txBody>
          <a:bodyPr anchorCtr="0" anchor="t" bIns="91425" lIns="91425" rIns="91425" wrap="square"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33" name="Shape 33"/>
          <p:cNvSpPr txBox="1"/>
          <p:nvPr>
            <p:ph idx="2" type="body"/>
          </p:nvPr>
        </p:nvSpPr>
        <p:spPr>
          <a:xfrm>
            <a:off x="4832400" y="1266175"/>
            <a:ext cx="3999900" cy="3302700"/>
          </a:xfrm>
          <a:prstGeom prst="rect">
            <a:avLst/>
          </a:prstGeom>
        </p:spPr>
        <p:txBody>
          <a:bodyPr anchorCtr="0" anchor="t" bIns="91425" lIns="91425" rIns="91425" wrap="square" tIns="91425"/>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5" name="Shape 35"/>
        <p:cNvGrpSpPr/>
        <p:nvPr/>
      </p:nvGrpSpPr>
      <p:grpSpPr>
        <a:xfrm>
          <a:off x="0" y="0"/>
          <a:ext cx="0" cy="0"/>
          <a:chOff x="0" y="0"/>
          <a:chExt cx="0" cy="0"/>
        </a:xfrm>
      </p:grpSpPr>
      <p:sp>
        <p:nvSpPr>
          <p:cNvPr id="36" name="Shape 36"/>
          <p:cNvSpPr txBox="1"/>
          <p:nvPr>
            <p:ph type="title"/>
          </p:nvPr>
        </p:nvSpPr>
        <p:spPr>
          <a:xfrm>
            <a:off x="311700" y="445025"/>
            <a:ext cx="8520600" cy="707400"/>
          </a:xfrm>
          <a:prstGeom prst="rect">
            <a:avLst/>
          </a:prstGeom>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7" name="Shape 3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8" name="Shape 38"/>
        <p:cNvGrpSpPr/>
        <p:nvPr/>
      </p:nvGrpSpPr>
      <p:grpSpPr>
        <a:xfrm>
          <a:off x="0" y="0"/>
          <a:ext cx="0" cy="0"/>
          <a:chOff x="0" y="0"/>
          <a:chExt cx="0" cy="0"/>
        </a:xfrm>
      </p:grpSpPr>
      <p:sp>
        <p:nvSpPr>
          <p:cNvPr id="39" name="Shape 39"/>
          <p:cNvSpPr txBox="1"/>
          <p:nvPr>
            <p:ph type="title"/>
          </p:nvPr>
        </p:nvSpPr>
        <p:spPr>
          <a:xfrm>
            <a:off x="311700" y="555600"/>
            <a:ext cx="2808000" cy="755700"/>
          </a:xfrm>
          <a:prstGeom prst="rect">
            <a:avLst/>
          </a:prstGeom>
        </p:spPr>
        <p:txBody>
          <a:bodyPr anchorCtr="0" anchor="b" bIns="91425" lIns="91425" rIns="91425" wrap="square" tIns="91425"/>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p:txBody>
      </p:sp>
      <p:sp>
        <p:nvSpPr>
          <p:cNvPr id="40" name="Shape 40"/>
          <p:cNvSpPr txBox="1"/>
          <p:nvPr>
            <p:ph idx="1" type="body"/>
          </p:nvPr>
        </p:nvSpPr>
        <p:spPr>
          <a:xfrm>
            <a:off x="311700" y="1389600"/>
            <a:ext cx="2808000" cy="3179400"/>
          </a:xfrm>
          <a:prstGeom prst="rect">
            <a:avLst/>
          </a:prstGeom>
        </p:spPr>
        <p:txBody>
          <a:bodyPr anchorCtr="0" anchor="t" bIns="91425" lIns="91425" rIns="91425" wrap="square" tIns="91425"/>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6"/>
        </a:solidFill>
      </p:bgPr>
    </p:bg>
    <p:spTree>
      <p:nvGrpSpPr>
        <p:cNvPr id="42" name="Shape 42"/>
        <p:cNvGrpSpPr/>
        <p:nvPr/>
      </p:nvGrpSpPr>
      <p:grpSpPr>
        <a:xfrm>
          <a:off x="0" y="0"/>
          <a:ext cx="0" cy="0"/>
          <a:chOff x="0" y="0"/>
          <a:chExt cx="0" cy="0"/>
        </a:xfrm>
      </p:grpSpPr>
      <p:sp>
        <p:nvSpPr>
          <p:cNvPr id="43" name="Shape 43"/>
          <p:cNvSpPr txBox="1"/>
          <p:nvPr>
            <p:ph type="title"/>
          </p:nvPr>
        </p:nvSpPr>
        <p:spPr>
          <a:xfrm>
            <a:off x="490250" y="526350"/>
            <a:ext cx="5613600" cy="4090800"/>
          </a:xfrm>
          <a:prstGeom prst="rect">
            <a:avLst/>
          </a:prstGeom>
        </p:spPr>
        <p:txBody>
          <a:bodyPr anchorCtr="0" anchor="ctr" bIns="91425" lIns="91425" rIns="91425" wrap="square" tIns="91425"/>
          <a:lstStyle>
            <a:lvl1pPr lvl="0" rtl="0">
              <a:spcBef>
                <a:spcPts val="0"/>
              </a:spcBef>
              <a:buClr>
                <a:schemeClr val="dk2"/>
              </a:buClr>
              <a:buSzPct val="100000"/>
              <a:defRPr b="0" sz="5400">
                <a:solidFill>
                  <a:schemeClr val="dk2"/>
                </a:solidFill>
              </a:defRPr>
            </a:lvl1pPr>
            <a:lvl2pPr lvl="1" rtl="0">
              <a:spcBef>
                <a:spcPts val="0"/>
              </a:spcBef>
              <a:buClr>
                <a:schemeClr val="dk2"/>
              </a:buClr>
              <a:buSzPct val="100000"/>
              <a:defRPr b="0" sz="5400">
                <a:solidFill>
                  <a:schemeClr val="dk2"/>
                </a:solidFill>
              </a:defRPr>
            </a:lvl2pPr>
            <a:lvl3pPr lvl="2" rtl="0">
              <a:spcBef>
                <a:spcPts val="0"/>
              </a:spcBef>
              <a:buClr>
                <a:schemeClr val="dk2"/>
              </a:buClr>
              <a:buSzPct val="100000"/>
              <a:defRPr b="0" sz="5400">
                <a:solidFill>
                  <a:schemeClr val="dk2"/>
                </a:solidFill>
              </a:defRPr>
            </a:lvl3pPr>
            <a:lvl4pPr lvl="3" rtl="0">
              <a:spcBef>
                <a:spcPts val="0"/>
              </a:spcBef>
              <a:buClr>
                <a:schemeClr val="dk2"/>
              </a:buClr>
              <a:buSzPct val="100000"/>
              <a:defRPr b="0" sz="5400">
                <a:solidFill>
                  <a:schemeClr val="dk2"/>
                </a:solidFill>
              </a:defRPr>
            </a:lvl4pPr>
            <a:lvl5pPr lvl="4" rtl="0">
              <a:spcBef>
                <a:spcPts val="0"/>
              </a:spcBef>
              <a:buClr>
                <a:schemeClr val="dk2"/>
              </a:buClr>
              <a:buSzPct val="100000"/>
              <a:defRPr b="0" sz="5400">
                <a:solidFill>
                  <a:schemeClr val="dk2"/>
                </a:solidFill>
              </a:defRPr>
            </a:lvl5pPr>
            <a:lvl6pPr lvl="5" rtl="0">
              <a:spcBef>
                <a:spcPts val="0"/>
              </a:spcBef>
              <a:buClr>
                <a:schemeClr val="dk2"/>
              </a:buClr>
              <a:buSzPct val="100000"/>
              <a:defRPr b="0" sz="5400">
                <a:solidFill>
                  <a:schemeClr val="dk2"/>
                </a:solidFill>
              </a:defRPr>
            </a:lvl6pPr>
            <a:lvl7pPr lvl="6" rtl="0">
              <a:spcBef>
                <a:spcPts val="0"/>
              </a:spcBef>
              <a:buClr>
                <a:schemeClr val="dk2"/>
              </a:buClr>
              <a:buSzPct val="100000"/>
              <a:defRPr b="0" sz="5400">
                <a:solidFill>
                  <a:schemeClr val="dk2"/>
                </a:solidFill>
              </a:defRPr>
            </a:lvl7pPr>
            <a:lvl8pPr lvl="7" rtl="0">
              <a:spcBef>
                <a:spcPts val="0"/>
              </a:spcBef>
              <a:buClr>
                <a:schemeClr val="dk2"/>
              </a:buClr>
              <a:buSzPct val="100000"/>
              <a:defRPr b="0" sz="5400">
                <a:solidFill>
                  <a:schemeClr val="dk2"/>
                </a:solidFill>
              </a:defRPr>
            </a:lvl8pPr>
            <a:lvl9pPr lvl="8" rtl="0">
              <a:spcBef>
                <a:spcPts val="0"/>
              </a:spcBef>
              <a:buClr>
                <a:schemeClr val="dk2"/>
              </a:buClr>
              <a:buSzPct val="100000"/>
              <a:defRPr b="0" sz="5400">
                <a:solidFill>
                  <a:schemeClr val="dk2"/>
                </a:solidFill>
              </a:defRPr>
            </a:lvl9pPr>
          </a:lstStyle>
          <a:p/>
        </p:txBody>
      </p:sp>
      <p:sp>
        <p:nvSpPr>
          <p:cNvPr id="44" name="Shape 4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45"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anchorCtr="0" anchor="ctr" bIns="91425" lIns="91425" rIns="91425" wrap="square" tIns="91425">
            <a:noAutofit/>
          </a:bodyPr>
          <a:lstStyle/>
          <a:p>
            <a:pPr lvl="0">
              <a:spcBef>
                <a:spcPts val="0"/>
              </a:spcBef>
              <a:buNone/>
            </a:pPr>
            <a:r>
              <a:t/>
            </a:r>
            <a:endParaRPr/>
          </a:p>
        </p:txBody>
      </p:sp>
      <p:cxnSp>
        <p:nvCxnSpPr>
          <p:cNvPr id="47" name="Shape 47"/>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8" name="Shape 48"/>
          <p:cNvSpPr txBox="1"/>
          <p:nvPr>
            <p:ph type="title"/>
          </p:nvPr>
        </p:nvSpPr>
        <p:spPr>
          <a:xfrm>
            <a:off x="265500" y="1039675"/>
            <a:ext cx="4045200" cy="1675800"/>
          </a:xfrm>
          <a:prstGeom prst="rect">
            <a:avLst/>
          </a:prstGeom>
        </p:spPr>
        <p:txBody>
          <a:bodyPr anchorCtr="0" anchor="b" bIns="91425" lIns="91425" rIns="91425" wrap="square" tIns="91425"/>
          <a:lstStyle>
            <a:lvl1pPr lvl="0" rtl="0" algn="ctr">
              <a:spcBef>
                <a:spcPts val="0"/>
              </a:spcBef>
              <a:buSzPct val="100000"/>
              <a:defRPr sz="4200"/>
            </a:lvl1pPr>
            <a:lvl2pPr lvl="1" rtl="0" algn="ctr">
              <a:spcBef>
                <a:spcPts val="0"/>
              </a:spcBef>
              <a:buSzPct val="100000"/>
              <a:defRPr sz="4200"/>
            </a:lvl2pPr>
            <a:lvl3pPr lvl="2" rtl="0" algn="ctr">
              <a:spcBef>
                <a:spcPts val="0"/>
              </a:spcBef>
              <a:buSzPct val="100000"/>
              <a:defRPr sz="4200"/>
            </a:lvl3pPr>
            <a:lvl4pPr lvl="3" rtl="0" algn="ctr">
              <a:spcBef>
                <a:spcPts val="0"/>
              </a:spcBef>
              <a:buSzPct val="100000"/>
              <a:defRPr sz="4200"/>
            </a:lvl4pPr>
            <a:lvl5pPr lvl="4" rtl="0" algn="ctr">
              <a:spcBef>
                <a:spcPts val="0"/>
              </a:spcBef>
              <a:buSzPct val="100000"/>
              <a:defRPr sz="4200"/>
            </a:lvl5pPr>
            <a:lvl6pPr lvl="5" rtl="0" algn="ctr">
              <a:spcBef>
                <a:spcPts val="0"/>
              </a:spcBef>
              <a:buSzPct val="100000"/>
              <a:defRPr sz="4200"/>
            </a:lvl6pPr>
            <a:lvl7pPr lvl="6" rtl="0" algn="ctr">
              <a:spcBef>
                <a:spcPts val="0"/>
              </a:spcBef>
              <a:buSzPct val="100000"/>
              <a:defRPr sz="4200"/>
            </a:lvl7pPr>
            <a:lvl8pPr lvl="7" rtl="0" algn="ctr">
              <a:spcBef>
                <a:spcPts val="0"/>
              </a:spcBef>
              <a:buSzPct val="100000"/>
              <a:defRPr sz="4200"/>
            </a:lvl8pPr>
            <a:lvl9pPr lvl="8" rtl="0" algn="ctr">
              <a:spcBef>
                <a:spcPts val="0"/>
              </a:spcBef>
              <a:buSzPct val="100000"/>
              <a:defRPr sz="4200"/>
            </a:lvl9pPr>
          </a:lstStyle>
          <a:p/>
        </p:txBody>
      </p:sp>
      <p:sp>
        <p:nvSpPr>
          <p:cNvPr id="49" name="Shape 49"/>
          <p:cNvSpPr txBox="1"/>
          <p:nvPr>
            <p:ph idx="1" type="subTitle"/>
          </p:nvPr>
        </p:nvSpPr>
        <p:spPr>
          <a:xfrm>
            <a:off x="265500" y="2726875"/>
            <a:ext cx="4045200" cy="1235100"/>
          </a:xfrm>
          <a:prstGeom prst="rect">
            <a:avLst/>
          </a:prstGeom>
        </p:spPr>
        <p:txBody>
          <a:bodyPr anchorCtr="0" anchor="t" bIns="91425" lIns="91425" rIns="91425" wrap="square" tIns="91425"/>
          <a:lstStyle>
            <a:lvl1pPr lvl="0" rtl="0" algn="ctr">
              <a:lnSpc>
                <a:spcPct val="100000"/>
              </a:lnSpc>
              <a:spcBef>
                <a:spcPts val="0"/>
              </a:spcBef>
              <a:spcAft>
                <a:spcPts val="0"/>
              </a:spcAft>
              <a:buSzPct val="100000"/>
              <a:buNone/>
              <a:defRPr sz="2100"/>
            </a:lvl1pPr>
            <a:lvl2pPr lvl="1" rtl="0" algn="ctr">
              <a:lnSpc>
                <a:spcPct val="100000"/>
              </a:lnSpc>
              <a:spcBef>
                <a:spcPts val="0"/>
              </a:spcBef>
              <a:spcAft>
                <a:spcPts val="0"/>
              </a:spcAft>
              <a:buSzPct val="100000"/>
              <a:buNone/>
              <a:defRPr sz="2100"/>
            </a:lvl2pPr>
            <a:lvl3pPr lvl="2" rtl="0" algn="ctr">
              <a:lnSpc>
                <a:spcPct val="100000"/>
              </a:lnSpc>
              <a:spcBef>
                <a:spcPts val="0"/>
              </a:spcBef>
              <a:spcAft>
                <a:spcPts val="0"/>
              </a:spcAft>
              <a:buSzPct val="100000"/>
              <a:buNone/>
              <a:defRPr sz="2100"/>
            </a:lvl3pPr>
            <a:lvl4pPr lvl="3" rtl="0" algn="ctr">
              <a:lnSpc>
                <a:spcPct val="100000"/>
              </a:lnSpc>
              <a:spcBef>
                <a:spcPts val="0"/>
              </a:spcBef>
              <a:spcAft>
                <a:spcPts val="0"/>
              </a:spcAft>
              <a:buSzPct val="100000"/>
              <a:buNone/>
              <a:defRPr sz="2100"/>
            </a:lvl4pPr>
            <a:lvl5pPr lvl="4" rtl="0" algn="ctr">
              <a:lnSpc>
                <a:spcPct val="100000"/>
              </a:lnSpc>
              <a:spcBef>
                <a:spcPts val="0"/>
              </a:spcBef>
              <a:spcAft>
                <a:spcPts val="0"/>
              </a:spcAft>
              <a:buSzPct val="100000"/>
              <a:buNone/>
              <a:defRPr sz="2100"/>
            </a:lvl5pPr>
            <a:lvl6pPr lvl="5" rtl="0" algn="ctr">
              <a:lnSpc>
                <a:spcPct val="100000"/>
              </a:lnSpc>
              <a:spcBef>
                <a:spcPts val="0"/>
              </a:spcBef>
              <a:spcAft>
                <a:spcPts val="0"/>
              </a:spcAft>
              <a:buSzPct val="100000"/>
              <a:buNone/>
              <a:defRPr sz="2100"/>
            </a:lvl6pPr>
            <a:lvl7pPr lvl="6" rtl="0" algn="ctr">
              <a:lnSpc>
                <a:spcPct val="100000"/>
              </a:lnSpc>
              <a:spcBef>
                <a:spcPts val="0"/>
              </a:spcBef>
              <a:spcAft>
                <a:spcPts val="0"/>
              </a:spcAft>
              <a:buSzPct val="100000"/>
              <a:buNone/>
              <a:defRPr sz="2100"/>
            </a:lvl7pPr>
            <a:lvl8pPr lvl="7" rtl="0" algn="ctr">
              <a:lnSpc>
                <a:spcPct val="100000"/>
              </a:lnSpc>
              <a:spcBef>
                <a:spcPts val="0"/>
              </a:spcBef>
              <a:spcAft>
                <a:spcPts val="0"/>
              </a:spcAft>
              <a:buSzPct val="100000"/>
              <a:buNone/>
              <a:defRPr sz="2100"/>
            </a:lvl8pPr>
            <a:lvl9pPr lvl="8" rtl="0" algn="ctr">
              <a:lnSpc>
                <a:spcPct val="100000"/>
              </a:lnSpc>
              <a:spcBef>
                <a:spcPts val="0"/>
              </a:spcBef>
              <a:spcAft>
                <a:spcPts val="0"/>
              </a:spcAft>
              <a:buSzPct val="100000"/>
              <a:buNone/>
              <a:defRPr sz="2100"/>
            </a:lvl9pPr>
          </a:lstStyle>
          <a:p/>
        </p:txBody>
      </p:sp>
      <p:sp>
        <p:nvSpPr>
          <p:cNvPr id="50" name="Shape 50"/>
          <p:cNvSpPr txBox="1"/>
          <p:nvPr>
            <p:ph idx="2" type="body"/>
          </p:nvPr>
        </p:nvSpPr>
        <p:spPr>
          <a:xfrm>
            <a:off x="4939500" y="724200"/>
            <a:ext cx="3837000" cy="3695100"/>
          </a:xfrm>
          <a:prstGeom prst="rect">
            <a:avLst/>
          </a:prstGeom>
        </p:spPr>
        <p:txBody>
          <a:bodyPr anchorCtr="0" anchor="ctr" bIns="91425" lIns="91425" rIns="91425" wrap="square" tIns="91425"/>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p:txBody>
      </p:sp>
      <p:sp>
        <p:nvSpPr>
          <p:cNvPr id="51" name="Shape 5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52" name="Shape 52"/>
        <p:cNvGrpSpPr/>
        <p:nvPr/>
      </p:nvGrpSpPr>
      <p:grpSpPr>
        <a:xfrm>
          <a:off x="0" y="0"/>
          <a:ext cx="0" cy="0"/>
          <a:chOff x="0" y="0"/>
          <a:chExt cx="0" cy="0"/>
        </a:xfrm>
      </p:grpSpPr>
      <p:sp>
        <p:nvSpPr>
          <p:cNvPr id="53" name="Shape 53"/>
          <p:cNvSpPr txBox="1"/>
          <p:nvPr>
            <p:ph idx="1" type="body"/>
          </p:nvPr>
        </p:nvSpPr>
        <p:spPr>
          <a:xfrm>
            <a:off x="311700" y="4230725"/>
            <a:ext cx="5998800" cy="598800"/>
          </a:xfrm>
          <a:prstGeom prst="rect">
            <a:avLst/>
          </a:prstGeom>
        </p:spPr>
        <p:txBody>
          <a:bodyPr anchorCtr="0" anchor="ctr" bIns="91425" lIns="91425" rIns="91425" wrap="square" tIns="91425"/>
          <a:lstStyle>
            <a:lvl1pPr lvl="0" rt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p:txBody>
      </p:sp>
      <p:sp>
        <p:nvSpPr>
          <p:cNvPr id="54" name="Shape 5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707400"/>
          </a:xfrm>
          <a:prstGeom prst="rect">
            <a:avLst/>
          </a:prstGeom>
          <a:noFill/>
          <a:ln>
            <a:noFill/>
          </a:ln>
        </p:spPr>
        <p:txBody>
          <a:bodyPr anchorCtr="0" anchor="t" bIns="91425" lIns="91425" rIns="91425" wrap="square" tIns="91425"/>
          <a:lstStyle>
            <a:lvl1pPr lvl="0" rt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1pPr>
            <a:lvl2pPr lvl="1" rt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2pPr>
            <a:lvl3pPr lvl="2" rt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3pPr>
            <a:lvl4pPr lvl="3" rt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4pPr>
            <a:lvl5pPr lvl="4" rt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5pPr>
            <a:lvl6pPr lvl="5" rt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6pPr>
            <a:lvl7pPr lvl="6" rt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7pPr>
            <a:lvl8pPr lvl="7" rt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8pPr>
            <a:lvl9pPr lvl="8" rtl="0">
              <a:spcBef>
                <a:spcPts val="0"/>
              </a:spcBef>
              <a:buClr>
                <a:schemeClr val="accent1"/>
              </a:buClr>
              <a:buSzPct val="1000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Shape 7"/>
          <p:cNvSpPr txBox="1"/>
          <p:nvPr>
            <p:ph idx="1" type="body"/>
          </p:nvPr>
        </p:nvSpPr>
        <p:spPr>
          <a:xfrm>
            <a:off x="311700" y="1266325"/>
            <a:ext cx="8520600" cy="3302700"/>
          </a:xfrm>
          <a:prstGeom prst="rect">
            <a:avLst/>
          </a:prstGeom>
          <a:noFill/>
          <a:ln>
            <a:noFill/>
          </a:ln>
        </p:spPr>
        <p:txBody>
          <a:bodyPr anchorCtr="0" anchor="t" bIns="91425" lIns="91425" rIns="91425" wrap="square" tIns="91425"/>
          <a:lstStyle>
            <a:lvl1pPr lvl="0" rtl="0">
              <a:lnSpc>
                <a:spcPct val="115000"/>
              </a:lnSpc>
              <a:spcBef>
                <a:spcPts val="0"/>
              </a:spcBef>
              <a:spcAft>
                <a:spcPts val="1600"/>
              </a:spcAft>
              <a:buClr>
                <a:schemeClr val="dk2"/>
              </a:buClr>
              <a:buSzPct val="100000"/>
              <a:buFont typeface="Open Sans"/>
              <a:buChar char="●"/>
              <a:defRPr sz="1800">
                <a:solidFill>
                  <a:schemeClr val="dk2"/>
                </a:solidFill>
                <a:latin typeface="Open Sans"/>
                <a:ea typeface="Open Sans"/>
                <a:cs typeface="Open Sans"/>
                <a:sym typeface="Open Sans"/>
              </a:defRPr>
            </a:lvl1pPr>
            <a:lvl2pPr lvl="1"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2pPr>
            <a:lvl3pPr lvl="2"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3pPr>
            <a:lvl4pPr lvl="3"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4pPr>
            <a:lvl5pPr lvl="4"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5pPr>
            <a:lvl6pPr lvl="5"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6pPr>
            <a:lvl7pPr lvl="6"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7pPr>
            <a:lvl8pPr lvl="7"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8pPr>
            <a:lvl9pPr lvl="8"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rtl="0" algn="r">
              <a:spcBef>
                <a:spcPts val="0"/>
              </a:spcBef>
              <a:buNone/>
            </a:pPr>
            <a:fld id="{00000000-1234-1234-1234-123412341234}" type="slidenum">
              <a:rPr lang="en" sz="1000">
                <a:solidFill>
                  <a:schemeClr val="dk2"/>
                </a:solidFill>
                <a:latin typeface="Open Sans"/>
                <a:ea typeface="Open Sans"/>
                <a:cs typeface="Open Sans"/>
                <a:sym typeface="Open Sans"/>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ctrTitle"/>
          </p:nvPr>
        </p:nvSpPr>
        <p:spPr>
          <a:xfrm>
            <a:off x="1004150" y="1751764"/>
            <a:ext cx="7136700" cy="1022400"/>
          </a:xfrm>
          <a:prstGeom prst="rect">
            <a:avLst/>
          </a:prstGeom>
        </p:spPr>
        <p:txBody>
          <a:bodyPr anchorCtr="0" anchor="b" bIns="91425" lIns="91425" rIns="91425" wrap="square" tIns="91425">
            <a:noAutofit/>
          </a:bodyPr>
          <a:lstStyle/>
          <a:p>
            <a:pPr lvl="0">
              <a:spcBef>
                <a:spcPts val="0"/>
              </a:spcBef>
              <a:buNone/>
            </a:pPr>
            <a:r>
              <a:rPr lang="en" sz="7200">
                <a:latin typeface="Amatic SC"/>
                <a:ea typeface="Amatic SC"/>
                <a:cs typeface="Amatic SC"/>
                <a:sym typeface="Amatic SC"/>
              </a:rPr>
              <a:t>Operação Zelotes</a:t>
            </a:r>
          </a:p>
        </p:txBody>
      </p:sp>
      <p:sp>
        <p:nvSpPr>
          <p:cNvPr id="67" name="Shape 67"/>
          <p:cNvSpPr txBox="1"/>
          <p:nvPr>
            <p:ph idx="1" type="subTitle"/>
          </p:nvPr>
        </p:nvSpPr>
        <p:spPr>
          <a:xfrm>
            <a:off x="2136750" y="2774164"/>
            <a:ext cx="4870500" cy="792600"/>
          </a:xfrm>
          <a:prstGeom prst="rect">
            <a:avLst/>
          </a:prstGeom>
        </p:spPr>
        <p:txBody>
          <a:bodyPr anchorCtr="0" anchor="t" bIns="91425" lIns="91425" rIns="91425" wrap="square" tIns="91425">
            <a:noAutofit/>
          </a:bodyPr>
          <a:lstStyle/>
          <a:p>
            <a:pPr lvl="0">
              <a:spcBef>
                <a:spcPts val="0"/>
              </a:spcBef>
              <a:buNone/>
            </a:pPr>
            <a:r>
              <a:rPr lang="en" sz="3600">
                <a:latin typeface="Amatic SC"/>
                <a:ea typeface="Amatic SC"/>
                <a:cs typeface="Amatic SC"/>
                <a:sym typeface="Amatic SC"/>
              </a:rPr>
              <a:t>CARF e Medidas Provisórias</a:t>
            </a:r>
          </a:p>
        </p:txBody>
      </p:sp>
    </p:spTree>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224050"/>
            <a:ext cx="8520600" cy="1538400"/>
          </a:xfrm>
          <a:prstGeom prst="rect">
            <a:avLst/>
          </a:prstGeom>
        </p:spPr>
        <p:txBody>
          <a:bodyPr anchorCtr="0" anchor="ctr" bIns="91425" lIns="91425" rIns="91425" wrap="square" tIns="91425">
            <a:noAutofit/>
          </a:bodyPr>
          <a:lstStyle/>
          <a:p>
            <a:pPr lvl="0">
              <a:spcBef>
                <a:spcPts val="0"/>
              </a:spcBef>
              <a:buNone/>
            </a:pPr>
            <a:r>
              <a:rPr lang="en" sz="4800">
                <a:latin typeface="Amatic SC"/>
                <a:ea typeface="Amatic SC"/>
                <a:cs typeface="Amatic SC"/>
                <a:sym typeface="Amatic SC"/>
              </a:rPr>
              <a:t>Controle Interno e Externo</a:t>
            </a:r>
          </a:p>
        </p:txBody>
      </p:sp>
      <p:sp>
        <p:nvSpPr>
          <p:cNvPr id="121" name="Shape 121"/>
          <p:cNvSpPr txBox="1"/>
          <p:nvPr>
            <p:ph idx="1" type="body"/>
          </p:nvPr>
        </p:nvSpPr>
        <p:spPr>
          <a:xfrm>
            <a:off x="311700" y="1645250"/>
            <a:ext cx="8520600" cy="2938200"/>
          </a:xfrm>
          <a:prstGeom prst="rect">
            <a:avLst/>
          </a:prstGeom>
        </p:spPr>
        <p:txBody>
          <a:bodyPr anchorCtr="0" anchor="t" bIns="91425" lIns="91425" rIns="91425" wrap="square" tIns="91425">
            <a:noAutofit/>
          </a:bodyPr>
          <a:lstStyle/>
          <a:p>
            <a:pPr indent="-381000" lvl="0" marL="457200" rtl="0" algn="just">
              <a:spcBef>
                <a:spcPts val="0"/>
              </a:spcBef>
              <a:buSzPct val="100000"/>
              <a:buFont typeface="Amatic SC"/>
              <a:buChar char="●"/>
            </a:pPr>
            <a:r>
              <a:rPr lang="en" sz="2400">
                <a:latin typeface="Amatic SC"/>
                <a:ea typeface="Amatic SC"/>
                <a:cs typeface="Amatic SC"/>
                <a:sym typeface="Amatic SC"/>
              </a:rPr>
              <a:t>Ministério Público Federal</a:t>
            </a:r>
          </a:p>
          <a:p>
            <a:pPr lvl="0" rtl="0" algn="just">
              <a:lnSpc>
                <a:spcPct val="100000"/>
              </a:lnSpc>
              <a:spcBef>
                <a:spcPts val="0"/>
              </a:spcBef>
              <a:buNone/>
            </a:pPr>
            <a:r>
              <a:rPr b="1" lang="en" sz="2400">
                <a:solidFill>
                  <a:schemeClr val="lt1"/>
                </a:solidFill>
                <a:latin typeface="Amatic SC"/>
                <a:ea typeface="Amatic SC"/>
                <a:cs typeface="Amatic SC"/>
                <a:sym typeface="Amatic SC"/>
              </a:rPr>
              <a:t>" (...) os atos criminosos foram praticados contra a Administração Pública e no interesse de pessoas jurídicas, razão pela qual elas devem ser responsabilizadas civil e administrativamente, nos termos da Lei n° 12.846, de 1° de agosto de 2013 [Lei Anticorrupção. Além disso, os agentes públicos e os coautores particulares estão sujeitos às sanções da Lei n° 8.429/92 (improbidade administrativa)"</a:t>
            </a:r>
          </a:p>
          <a:p>
            <a:pPr lvl="0" rtl="0" algn="just">
              <a:spcBef>
                <a:spcPts val="0"/>
              </a:spcBef>
              <a:buNone/>
            </a:pPr>
            <a:r>
              <a:t/>
            </a:r>
            <a:endParaRPr sz="2400">
              <a:latin typeface="Amatic SC"/>
              <a:ea typeface="Amatic SC"/>
              <a:cs typeface="Amatic SC"/>
              <a:sym typeface="Amatic SC"/>
            </a:endParaRPr>
          </a:p>
          <a:p>
            <a:pPr indent="-381000" lvl="0" marL="457200" rtl="0" algn="just">
              <a:spcBef>
                <a:spcPts val="0"/>
              </a:spcBef>
              <a:buSzPct val="100000"/>
              <a:buFont typeface="Amatic SC"/>
              <a:buChar char="●"/>
            </a:pPr>
            <a:r>
              <a:rPr lang="en" sz="2400">
                <a:latin typeface="Amatic SC"/>
                <a:ea typeface="Amatic SC"/>
                <a:cs typeface="Amatic SC"/>
                <a:sym typeface="Amatic SC"/>
              </a:rPr>
              <a:t>Relatório da auditoria da TCU e CGU - resultado da colaboração entre os órgãos</a:t>
            </a:r>
          </a:p>
          <a:p>
            <a:pPr indent="-381000" lvl="0" marL="457200" rtl="0" algn="just">
              <a:spcBef>
                <a:spcPts val="0"/>
              </a:spcBef>
              <a:buSzPct val="100000"/>
              <a:buFont typeface="Amatic SC"/>
              <a:buChar char="●"/>
            </a:pPr>
            <a:r>
              <a:rPr lang="en" sz="2400">
                <a:latin typeface="Amatic SC"/>
                <a:ea typeface="Amatic SC"/>
                <a:cs typeface="Amatic SC"/>
                <a:sym typeface="Amatic SC"/>
              </a:rPr>
              <a:t>Lei de Improbidade Administrativa:</a:t>
            </a:r>
          </a:p>
          <a:p>
            <a:pPr lvl="0" algn="just">
              <a:spcBef>
                <a:spcPts val="0"/>
              </a:spcBef>
              <a:buNone/>
            </a:pPr>
            <a:r>
              <a:rPr lang="en" sz="2400">
                <a:latin typeface="Amatic SC"/>
                <a:ea typeface="Amatic SC"/>
                <a:cs typeface="Amatic SC"/>
                <a:sym typeface="Amatic SC"/>
              </a:rPr>
              <a:t>Art. 10 Constitui ato de improbidade administrativa que causa lesão ao erário qualquer ação ou omissão, dolosa ou culposa, que enseje perda patrimonial, desvio, apropriação, malbaratamento ou dilapidação dos bens ou haveres das entidades referidas no art. 1º desta Lei (...)</a:t>
            </a: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224050"/>
            <a:ext cx="8520600" cy="1538400"/>
          </a:xfrm>
          <a:prstGeom prst="rect">
            <a:avLst/>
          </a:prstGeom>
        </p:spPr>
        <p:txBody>
          <a:bodyPr anchorCtr="0" anchor="ctr" bIns="91425" lIns="91425" rIns="91425" wrap="square" tIns="91425">
            <a:noAutofit/>
          </a:bodyPr>
          <a:lstStyle/>
          <a:p>
            <a:pPr lvl="0" rtl="0">
              <a:spcBef>
                <a:spcPts val="0"/>
              </a:spcBef>
              <a:buNone/>
            </a:pPr>
            <a:r>
              <a:rPr lang="en" sz="4800">
                <a:latin typeface="Amatic SC"/>
                <a:ea typeface="Amatic SC"/>
                <a:cs typeface="Amatic SC"/>
                <a:sym typeface="Amatic SC"/>
              </a:rPr>
              <a:t>Controle Interno e Externo</a:t>
            </a:r>
          </a:p>
        </p:txBody>
      </p:sp>
      <p:sp>
        <p:nvSpPr>
          <p:cNvPr id="127" name="Shape 127"/>
          <p:cNvSpPr txBox="1"/>
          <p:nvPr>
            <p:ph idx="1" type="body"/>
          </p:nvPr>
        </p:nvSpPr>
        <p:spPr>
          <a:xfrm>
            <a:off x="311700" y="1645250"/>
            <a:ext cx="8520600" cy="2938200"/>
          </a:xfrm>
          <a:prstGeom prst="rect">
            <a:avLst/>
          </a:prstGeom>
        </p:spPr>
        <p:txBody>
          <a:bodyPr anchorCtr="0" anchor="t" bIns="91425" lIns="91425" rIns="91425" wrap="square" tIns="91425">
            <a:noAutofit/>
          </a:bodyPr>
          <a:lstStyle/>
          <a:p>
            <a:pPr indent="-381000" lvl="0" marL="457200" rtl="0" algn="just">
              <a:spcBef>
                <a:spcPts val="0"/>
              </a:spcBef>
              <a:buSzPct val="100000"/>
              <a:buFont typeface="Amatic SC"/>
              <a:buChar char="●"/>
            </a:pPr>
            <a:r>
              <a:rPr lang="en" sz="2400">
                <a:latin typeface="Amatic SC"/>
                <a:ea typeface="Amatic SC"/>
                <a:cs typeface="Amatic SC"/>
                <a:sym typeface="Amatic SC"/>
              </a:rPr>
              <a:t>Relatório da auditoria da TCU e CGU - resultado da colaboração entre os órgãos</a:t>
            </a:r>
          </a:p>
          <a:p>
            <a:pPr indent="-381000" lvl="0" marL="457200" rtl="0" algn="just">
              <a:spcBef>
                <a:spcPts val="0"/>
              </a:spcBef>
              <a:buSzPct val="100000"/>
              <a:buFont typeface="Amatic SC"/>
              <a:buChar char="●"/>
            </a:pPr>
            <a:r>
              <a:rPr lang="en" sz="2400">
                <a:latin typeface="Amatic SC"/>
                <a:ea typeface="Amatic SC"/>
                <a:cs typeface="Amatic SC"/>
                <a:sym typeface="Amatic SC"/>
              </a:rPr>
              <a:t>Lei de Improbidade Administrativa:</a:t>
            </a:r>
          </a:p>
          <a:p>
            <a:pPr lvl="0" rtl="0" algn="just">
              <a:spcBef>
                <a:spcPts val="0"/>
              </a:spcBef>
              <a:buNone/>
            </a:pPr>
            <a:r>
              <a:rPr lang="en" sz="2400">
                <a:latin typeface="Amatic SC"/>
                <a:ea typeface="Amatic SC"/>
                <a:cs typeface="Amatic SC"/>
                <a:sym typeface="Amatic SC"/>
              </a:rPr>
              <a:t>Art. 10 Constitui ato de improbidade administrativa que causa lesão ao erário qualquer ação ou omissão, dolosa ou culposa, que enseje perda patrimonial, desvio, apropriação, malbaratamento ou dilapidação dos bens ou haveres das entidades referidas no art. 1º desta Lei (...)</a:t>
            </a: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224050"/>
            <a:ext cx="8520600" cy="1538400"/>
          </a:xfrm>
          <a:prstGeom prst="rect">
            <a:avLst/>
          </a:prstGeom>
        </p:spPr>
        <p:txBody>
          <a:bodyPr anchorCtr="0" anchor="ctr" bIns="91425" lIns="91425" rIns="91425" wrap="square" tIns="91425">
            <a:noAutofit/>
          </a:bodyPr>
          <a:lstStyle/>
          <a:p>
            <a:pPr lvl="0" rtl="0">
              <a:spcBef>
                <a:spcPts val="0"/>
              </a:spcBef>
              <a:buNone/>
            </a:pPr>
            <a:r>
              <a:rPr lang="en" sz="4800">
                <a:latin typeface="Amatic SC"/>
                <a:ea typeface="Amatic SC"/>
                <a:cs typeface="Amatic SC"/>
                <a:sym typeface="Amatic SC"/>
              </a:rPr>
              <a:t>Controle Interno e Externo</a:t>
            </a:r>
          </a:p>
        </p:txBody>
      </p:sp>
      <p:sp>
        <p:nvSpPr>
          <p:cNvPr id="133" name="Shape 133"/>
          <p:cNvSpPr txBox="1"/>
          <p:nvPr>
            <p:ph idx="1" type="body"/>
          </p:nvPr>
        </p:nvSpPr>
        <p:spPr>
          <a:xfrm>
            <a:off x="311700" y="1645250"/>
            <a:ext cx="8520600" cy="2938200"/>
          </a:xfrm>
          <a:prstGeom prst="rect">
            <a:avLst/>
          </a:prstGeom>
        </p:spPr>
        <p:txBody>
          <a:bodyPr anchorCtr="0" anchor="t" bIns="91425" lIns="91425" rIns="91425" wrap="square" tIns="91425">
            <a:noAutofit/>
          </a:bodyPr>
          <a:lstStyle/>
          <a:p>
            <a:pPr indent="-381000" lvl="0" marL="457200" rtl="0" algn="just">
              <a:spcBef>
                <a:spcPts val="0"/>
              </a:spcBef>
              <a:buSzPct val="100000"/>
              <a:buFont typeface="Amatic SC"/>
              <a:buChar char="●"/>
            </a:pPr>
            <a:r>
              <a:rPr lang="en" sz="2400">
                <a:latin typeface="Amatic SC"/>
                <a:ea typeface="Amatic SC"/>
                <a:cs typeface="Amatic SC"/>
                <a:sym typeface="Amatic SC"/>
              </a:rPr>
              <a:t>Relatório da auditoria da TCU e CGU - resultado da colaboração entre os órgãos</a:t>
            </a:r>
          </a:p>
          <a:p>
            <a:pPr indent="-381000" lvl="1" marL="914400" rtl="0" algn="just">
              <a:spcBef>
                <a:spcPts val="0"/>
              </a:spcBef>
              <a:buSzPct val="100000"/>
              <a:buFont typeface="Amatic SC"/>
              <a:buChar char="○"/>
            </a:pPr>
            <a:r>
              <a:rPr lang="en" sz="2400">
                <a:latin typeface="Amatic SC"/>
                <a:ea typeface="Amatic SC"/>
                <a:cs typeface="Amatic SC"/>
                <a:sym typeface="Amatic SC"/>
              </a:rPr>
              <a:t>TCU: perspectiva funcional</a:t>
            </a:r>
          </a:p>
          <a:p>
            <a:pPr indent="-381000" lvl="1" marL="914400" rtl="0" algn="just">
              <a:spcBef>
                <a:spcPts val="0"/>
              </a:spcBef>
              <a:buSzPct val="100000"/>
              <a:buFont typeface="Amatic SC"/>
              <a:buChar char="○"/>
            </a:pPr>
            <a:r>
              <a:rPr lang="en" sz="2400">
                <a:latin typeface="Amatic SC"/>
                <a:ea typeface="Amatic SC"/>
                <a:cs typeface="Amatic SC"/>
                <a:sym typeface="Amatic SC"/>
              </a:rPr>
              <a:t>CGU: perspectiva externa</a:t>
            </a: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37" name="Shape 137"/>
        <p:cNvGrpSpPr/>
        <p:nvPr/>
      </p:nvGrpSpPr>
      <p:grpSpPr>
        <a:xfrm>
          <a:off x="0" y="0"/>
          <a:ext cx="0" cy="0"/>
          <a:chOff x="0" y="0"/>
          <a:chExt cx="0" cy="0"/>
        </a:xfrm>
      </p:grpSpPr>
      <p:sp>
        <p:nvSpPr>
          <p:cNvPr id="138" name="Shape 138"/>
          <p:cNvSpPr txBox="1"/>
          <p:nvPr>
            <p:ph idx="4294967295" type="title"/>
          </p:nvPr>
        </p:nvSpPr>
        <p:spPr>
          <a:xfrm>
            <a:off x="352950" y="1543650"/>
            <a:ext cx="8438100" cy="2056200"/>
          </a:xfrm>
          <a:prstGeom prst="rect">
            <a:avLst/>
          </a:prstGeom>
        </p:spPr>
        <p:txBody>
          <a:bodyPr anchorCtr="0" anchor="t" bIns="91425" lIns="91425" rIns="91425" wrap="square" tIns="91425">
            <a:noAutofit/>
          </a:bodyPr>
          <a:lstStyle/>
          <a:p>
            <a:pPr lvl="0" rtl="0" algn="ctr">
              <a:spcBef>
                <a:spcPts val="0"/>
              </a:spcBef>
              <a:buNone/>
            </a:pPr>
            <a:r>
              <a:rPr b="0" lang="en" sz="4800">
                <a:latin typeface="Amatic SC"/>
                <a:ea typeface="Amatic SC"/>
                <a:cs typeface="Amatic SC"/>
                <a:sym typeface="Amatic SC"/>
              </a:rPr>
              <a:t>Conclusão: atuação conjunta dos mecanismos anti-corrupção</a:t>
            </a:r>
          </a:p>
        </p:txBody>
      </p:sp>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Shape 143"/>
          <p:cNvSpPr txBox="1"/>
          <p:nvPr>
            <p:ph type="title"/>
          </p:nvPr>
        </p:nvSpPr>
        <p:spPr>
          <a:xfrm>
            <a:off x="989625" y="445025"/>
            <a:ext cx="3047100" cy="1104600"/>
          </a:xfrm>
          <a:prstGeom prst="rect">
            <a:avLst/>
          </a:prstGeom>
        </p:spPr>
        <p:txBody>
          <a:bodyPr anchorCtr="0" anchor="t" bIns="91425" lIns="91425" rIns="91425" wrap="square" tIns="91425">
            <a:noAutofit/>
          </a:bodyPr>
          <a:lstStyle/>
          <a:p>
            <a:pPr lvl="0">
              <a:spcBef>
                <a:spcPts val="0"/>
              </a:spcBef>
              <a:buNone/>
            </a:pPr>
            <a:r>
              <a:rPr lang="en" sz="4800">
                <a:solidFill>
                  <a:schemeClr val="accent1"/>
                </a:solidFill>
                <a:latin typeface="Amatic SC"/>
                <a:ea typeface="Amatic SC"/>
                <a:cs typeface="Amatic SC"/>
                <a:sym typeface="Amatic SC"/>
              </a:rPr>
              <a:t>Conclusão</a:t>
            </a:r>
          </a:p>
        </p:txBody>
      </p:sp>
      <p:sp>
        <p:nvSpPr>
          <p:cNvPr id="144" name="Shape 144"/>
          <p:cNvSpPr txBox="1"/>
          <p:nvPr>
            <p:ph idx="1" type="body"/>
          </p:nvPr>
        </p:nvSpPr>
        <p:spPr>
          <a:xfrm>
            <a:off x="989625" y="1106750"/>
            <a:ext cx="7682700" cy="2758800"/>
          </a:xfrm>
          <a:prstGeom prst="rect">
            <a:avLst/>
          </a:prstGeom>
        </p:spPr>
        <p:txBody>
          <a:bodyPr anchorCtr="0" anchor="t" bIns="91425" lIns="91425" rIns="91425" wrap="square" tIns="91425">
            <a:noAutofit/>
          </a:bodyPr>
          <a:lstStyle/>
          <a:p>
            <a:pPr lvl="0" rtl="0" algn="l">
              <a:spcBef>
                <a:spcPts val="0"/>
              </a:spcBef>
              <a:buNone/>
            </a:pPr>
            <a:r>
              <a:t/>
            </a:r>
            <a:endParaRPr b="1" sz="2400">
              <a:latin typeface="Amatic SC"/>
              <a:ea typeface="Amatic SC"/>
              <a:cs typeface="Amatic SC"/>
              <a:sym typeface="Amatic SC"/>
            </a:endParaRPr>
          </a:p>
          <a:p>
            <a:pPr indent="-381000" lvl="0" marL="457200" rtl="0">
              <a:spcBef>
                <a:spcPts val="0"/>
              </a:spcBef>
              <a:buSzPct val="100000"/>
              <a:buFont typeface="Amatic SC"/>
              <a:buChar char="●"/>
            </a:pPr>
            <a:r>
              <a:rPr b="1" lang="en" sz="2400">
                <a:latin typeface="Amatic SC"/>
                <a:ea typeface="Amatic SC"/>
                <a:cs typeface="Amatic SC"/>
                <a:sym typeface="Amatic SC"/>
              </a:rPr>
              <a:t>Corregedoria do Ministério da Fazenda: anulação de julgamentos irregulares</a:t>
            </a:r>
          </a:p>
          <a:p>
            <a:pPr indent="-381000" lvl="0" marL="457200" rtl="0">
              <a:spcBef>
                <a:spcPts val="0"/>
              </a:spcBef>
              <a:buSzPct val="100000"/>
              <a:buFont typeface="Amatic SC"/>
              <a:buChar char="●"/>
            </a:pPr>
            <a:r>
              <a:rPr b="1" lang="en" sz="2400">
                <a:latin typeface="Amatic SC"/>
                <a:ea typeface="Amatic SC"/>
                <a:cs typeface="Amatic SC"/>
                <a:sym typeface="Amatic SC"/>
              </a:rPr>
              <a:t>MPF: responsabilização dos agentes pelos atos praticados</a:t>
            </a:r>
          </a:p>
          <a:p>
            <a:pPr indent="-381000" lvl="0" marL="457200" rtl="0">
              <a:spcBef>
                <a:spcPts val="0"/>
              </a:spcBef>
              <a:buSzPct val="100000"/>
              <a:buFont typeface="Amatic SC"/>
              <a:buChar char="●"/>
            </a:pPr>
            <a:r>
              <a:rPr b="1" lang="en" sz="2400">
                <a:latin typeface="Amatic SC"/>
                <a:ea typeface="Amatic SC"/>
                <a:cs typeface="Amatic SC"/>
                <a:sym typeface="Amatic SC"/>
              </a:rPr>
              <a:t>TCU e CGU: análise preventiva de esquemas futuros</a:t>
            </a:r>
          </a:p>
          <a:p>
            <a:pPr indent="-381000" lvl="0" marL="457200" rtl="0">
              <a:spcBef>
                <a:spcPts val="0"/>
              </a:spcBef>
              <a:buSzPct val="100000"/>
              <a:buFont typeface="Amatic SC"/>
              <a:buChar char="●"/>
            </a:pPr>
            <a:r>
              <a:rPr b="1" lang="en" sz="2400">
                <a:latin typeface="Amatic SC"/>
                <a:ea typeface="Amatic SC"/>
                <a:cs typeface="Amatic SC"/>
                <a:sym typeface="Amatic SC"/>
              </a:rPr>
              <a:t>Administração (CARF): reestruturação interna</a:t>
            </a:r>
          </a:p>
          <a:p>
            <a:pPr lvl="0">
              <a:spcBef>
                <a:spcPts val="0"/>
              </a:spcBef>
              <a:buNone/>
            </a:pPr>
            <a:r>
              <a:t/>
            </a:r>
            <a:endParaRPr b="1" sz="3600">
              <a:latin typeface="Amatic SC"/>
              <a:ea typeface="Amatic SC"/>
              <a:cs typeface="Amatic SC"/>
              <a:sym typeface="Amatic SC"/>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pic>
        <p:nvPicPr>
          <p:cNvPr id="72" name="Shape 72"/>
          <p:cNvPicPr preferRelativeResize="0"/>
          <p:nvPr/>
        </p:nvPicPr>
        <p:blipFill>
          <a:blip r:embed="rId3">
            <a:alphaModFix/>
          </a:blip>
          <a:stretch>
            <a:fillRect/>
          </a:stretch>
        </p:blipFill>
        <p:spPr>
          <a:xfrm>
            <a:off x="0" y="0"/>
            <a:ext cx="9144001" cy="5143500"/>
          </a:xfrm>
          <a:prstGeom prst="rect">
            <a:avLst/>
          </a:prstGeom>
          <a:noFill/>
          <a:ln>
            <a:noFill/>
          </a:ln>
        </p:spPr>
      </p:pic>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3"/>
        </a:solidFill>
      </p:bgPr>
    </p:bg>
    <p:spTree>
      <p:nvGrpSpPr>
        <p:cNvPr id="76" name="Shape 76"/>
        <p:cNvGrpSpPr/>
        <p:nvPr/>
      </p:nvGrpSpPr>
      <p:grpSpPr>
        <a:xfrm>
          <a:off x="0" y="0"/>
          <a:ext cx="0" cy="0"/>
          <a:chOff x="0" y="0"/>
          <a:chExt cx="0" cy="0"/>
        </a:xfrm>
      </p:grpSpPr>
      <p:sp>
        <p:nvSpPr>
          <p:cNvPr id="77" name="Shape 77"/>
          <p:cNvSpPr txBox="1"/>
          <p:nvPr>
            <p:ph type="title"/>
          </p:nvPr>
        </p:nvSpPr>
        <p:spPr>
          <a:xfrm>
            <a:off x="352950" y="1967400"/>
            <a:ext cx="8438100" cy="1208700"/>
          </a:xfrm>
          <a:prstGeom prst="rect">
            <a:avLst/>
          </a:prstGeom>
        </p:spPr>
        <p:txBody>
          <a:bodyPr anchorCtr="0" anchor="t" bIns="91425" lIns="91425" rIns="91425" wrap="square" tIns="91425">
            <a:noAutofit/>
          </a:bodyPr>
          <a:lstStyle/>
          <a:p>
            <a:pPr lvl="0" algn="ctr">
              <a:spcBef>
                <a:spcPts val="0"/>
              </a:spcBef>
              <a:buNone/>
            </a:pPr>
            <a:r>
              <a:rPr lang="en" sz="6000">
                <a:solidFill>
                  <a:schemeClr val="lt1"/>
                </a:solidFill>
                <a:latin typeface="Amatic SC"/>
                <a:ea typeface="Amatic SC"/>
                <a:cs typeface="Amatic SC"/>
                <a:sym typeface="Amatic SC"/>
              </a:rPr>
              <a:t>O </a:t>
            </a:r>
            <a:r>
              <a:rPr lang="en" sz="6000">
                <a:solidFill>
                  <a:schemeClr val="lt1"/>
                </a:solidFill>
                <a:latin typeface="Amatic SC"/>
                <a:ea typeface="Amatic SC"/>
                <a:cs typeface="Amatic SC"/>
                <a:sym typeface="Amatic SC"/>
              </a:rPr>
              <a:t>CARF e suas atribuições</a:t>
            </a:r>
          </a:p>
        </p:txBody>
      </p:sp>
      <p:sp>
        <p:nvSpPr>
          <p:cNvPr id="78" name="Shape 78"/>
          <p:cNvSpPr txBox="1"/>
          <p:nvPr>
            <p:ph idx="1" type="body"/>
          </p:nvPr>
        </p:nvSpPr>
        <p:spPr>
          <a:xfrm>
            <a:off x="352950" y="4557525"/>
            <a:ext cx="7800600" cy="14829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2" name="Shape 82"/>
        <p:cNvGrpSpPr/>
        <p:nvPr/>
      </p:nvGrpSpPr>
      <p:grpSpPr>
        <a:xfrm>
          <a:off x="0" y="0"/>
          <a:ext cx="0" cy="0"/>
          <a:chOff x="0" y="0"/>
          <a:chExt cx="0" cy="0"/>
        </a:xfrm>
      </p:grpSpPr>
      <p:sp>
        <p:nvSpPr>
          <p:cNvPr id="83" name="Shape 83"/>
          <p:cNvSpPr txBox="1"/>
          <p:nvPr>
            <p:ph type="title"/>
          </p:nvPr>
        </p:nvSpPr>
        <p:spPr>
          <a:xfrm>
            <a:off x="1202175" y="526350"/>
            <a:ext cx="6867000" cy="4090800"/>
          </a:xfrm>
          <a:prstGeom prst="rect">
            <a:avLst/>
          </a:prstGeom>
        </p:spPr>
        <p:txBody>
          <a:bodyPr anchorCtr="0" anchor="ctr" bIns="91425" lIns="91425" rIns="91425" wrap="square" tIns="91425">
            <a:noAutofit/>
          </a:bodyPr>
          <a:lstStyle/>
          <a:p>
            <a:pPr lvl="0" algn="ctr">
              <a:spcBef>
                <a:spcPts val="0"/>
              </a:spcBef>
              <a:buNone/>
            </a:pPr>
            <a:r>
              <a:rPr lang="en" sz="4800">
                <a:solidFill>
                  <a:schemeClr val="accent1"/>
                </a:solidFill>
                <a:latin typeface="Amatic SC"/>
                <a:ea typeface="Amatic SC"/>
                <a:cs typeface="Amatic SC"/>
                <a:sym typeface="Amatic SC"/>
              </a:rPr>
              <a:t>O início da Operação Zelotes</a:t>
            </a:r>
          </a:p>
          <a:p>
            <a:pPr lvl="0" algn="ctr">
              <a:spcBef>
                <a:spcPts val="0"/>
              </a:spcBef>
              <a:buNone/>
            </a:pPr>
            <a:r>
              <a:rPr lang="en" sz="4800">
                <a:solidFill>
                  <a:schemeClr val="accent1"/>
                </a:solidFill>
                <a:latin typeface="Amatic SC"/>
                <a:ea typeface="Amatic SC"/>
                <a:cs typeface="Amatic SC"/>
                <a:sym typeface="Amatic SC"/>
              </a:rPr>
              <a:t>Fase inicial - análise documental</a:t>
            </a:r>
          </a:p>
        </p:txBody>
      </p:sp>
      <p:sp>
        <p:nvSpPr>
          <p:cNvPr id="84" name="Shape 84"/>
          <p:cNvSpPr txBox="1"/>
          <p:nvPr/>
        </p:nvSpPr>
        <p:spPr>
          <a:xfrm>
            <a:off x="1263075" y="2955875"/>
            <a:ext cx="6745200" cy="1490100"/>
          </a:xfrm>
          <a:prstGeom prst="rect">
            <a:avLst/>
          </a:prstGeom>
          <a:noFill/>
          <a:ln>
            <a:noFill/>
          </a:ln>
        </p:spPr>
        <p:txBody>
          <a:bodyPr anchorCtr="0" anchor="t" bIns="91425" lIns="91425" rIns="91425" wrap="square" tIns="91425">
            <a:noAutofit/>
          </a:bodyPr>
          <a:lstStyle/>
          <a:p>
            <a:pPr lvl="0" algn="ctr">
              <a:spcBef>
                <a:spcPts val="0"/>
              </a:spcBef>
              <a:buNone/>
            </a:pPr>
            <a:r>
              <a:t/>
            </a:r>
            <a:endParaRPr sz="3000">
              <a:solidFill>
                <a:schemeClr val="lt1"/>
              </a:solidFill>
              <a:latin typeface="Amatic SC"/>
              <a:ea typeface="Amatic SC"/>
              <a:cs typeface="Amatic SC"/>
              <a:sym typeface="Amatic SC"/>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265500" y="1512475"/>
            <a:ext cx="4045200" cy="1675800"/>
          </a:xfrm>
          <a:prstGeom prst="rect">
            <a:avLst/>
          </a:prstGeom>
        </p:spPr>
        <p:txBody>
          <a:bodyPr anchorCtr="0" anchor="b" bIns="91425" lIns="91425" rIns="91425" wrap="square" tIns="91425">
            <a:noAutofit/>
          </a:bodyPr>
          <a:lstStyle/>
          <a:p>
            <a:pPr lvl="0">
              <a:spcBef>
                <a:spcPts val="0"/>
              </a:spcBef>
              <a:buNone/>
            </a:pPr>
            <a:r>
              <a:rPr lang="en">
                <a:latin typeface="Amatic SC"/>
                <a:ea typeface="Amatic SC"/>
                <a:cs typeface="Amatic SC"/>
                <a:sym typeface="Amatic SC"/>
              </a:rPr>
              <a:t>Desdobramentos Externos ao CARF</a:t>
            </a:r>
          </a:p>
        </p:txBody>
      </p:sp>
      <p:sp>
        <p:nvSpPr>
          <p:cNvPr id="90" name="Shape 90"/>
          <p:cNvSpPr txBox="1"/>
          <p:nvPr>
            <p:ph idx="1" type="subTitle"/>
          </p:nvPr>
        </p:nvSpPr>
        <p:spPr>
          <a:xfrm>
            <a:off x="265500" y="4029025"/>
            <a:ext cx="4045200" cy="1235100"/>
          </a:xfrm>
          <a:prstGeom prst="rect">
            <a:avLst/>
          </a:prstGeom>
        </p:spPr>
        <p:txBody>
          <a:bodyPr anchorCtr="0" anchor="t" bIns="91425" lIns="91425" rIns="91425" wrap="square" tIns="91425">
            <a:noAutofit/>
          </a:bodyPr>
          <a:lstStyle/>
          <a:p>
            <a:pPr lvl="0" algn="l">
              <a:spcBef>
                <a:spcPts val="0"/>
              </a:spcBef>
              <a:buNone/>
            </a:pPr>
            <a:r>
              <a:t/>
            </a:r>
            <a:endParaRPr/>
          </a:p>
        </p:txBody>
      </p:sp>
      <p:sp>
        <p:nvSpPr>
          <p:cNvPr id="91" name="Shape 91"/>
          <p:cNvSpPr txBox="1"/>
          <p:nvPr>
            <p:ph idx="2" type="body"/>
          </p:nvPr>
        </p:nvSpPr>
        <p:spPr>
          <a:xfrm>
            <a:off x="4939500" y="1039675"/>
            <a:ext cx="3837000" cy="3695100"/>
          </a:xfrm>
          <a:prstGeom prst="rect">
            <a:avLst/>
          </a:prstGeom>
        </p:spPr>
        <p:txBody>
          <a:bodyPr anchorCtr="0" anchor="ctr" bIns="91425" lIns="91425" rIns="91425" wrap="square" tIns="91425">
            <a:noAutofit/>
          </a:bodyPr>
          <a:lstStyle/>
          <a:p>
            <a:pPr indent="-381000" lvl="0" marL="457200" algn="just">
              <a:spcBef>
                <a:spcPts val="0"/>
              </a:spcBef>
              <a:buSzPct val="100000"/>
              <a:buFont typeface="Amatic SC"/>
              <a:buChar char="●"/>
            </a:pPr>
            <a:r>
              <a:rPr lang="en" sz="2400">
                <a:latin typeface="Amatic SC"/>
                <a:ea typeface="Amatic SC"/>
                <a:cs typeface="Amatic SC"/>
                <a:sym typeface="Amatic SC"/>
              </a:rPr>
              <a:t>PGR encaminha proposta ao MPF: força tarefa para investigar o esquema de venda de decisões</a:t>
            </a:r>
          </a:p>
          <a:p>
            <a:pPr indent="-381000" lvl="0" marL="457200" algn="just">
              <a:spcBef>
                <a:spcPts val="0"/>
              </a:spcBef>
              <a:buSzPct val="100000"/>
              <a:buFont typeface="Amatic SC"/>
              <a:buChar char="●"/>
            </a:pPr>
            <a:r>
              <a:rPr lang="en" sz="2400">
                <a:latin typeface="Amatic SC"/>
                <a:ea typeface="Amatic SC"/>
                <a:cs typeface="Amatic SC"/>
                <a:sym typeface="Amatic SC"/>
              </a:rPr>
              <a:t>CPI do Senado: instauração e publicação do relatório</a:t>
            </a:r>
          </a:p>
          <a:p>
            <a:pPr indent="-381000" lvl="0" marL="457200" algn="just">
              <a:spcBef>
                <a:spcPts val="0"/>
              </a:spcBef>
              <a:buSzPct val="100000"/>
              <a:buFont typeface="Amatic SC"/>
              <a:buChar char="●"/>
            </a:pPr>
            <a:r>
              <a:rPr lang="en" sz="2400">
                <a:latin typeface="Amatic SC"/>
                <a:ea typeface="Amatic SC"/>
                <a:cs typeface="Amatic SC"/>
                <a:sym typeface="Amatic SC"/>
              </a:rPr>
              <a:t>19 inquéritos</a:t>
            </a:r>
          </a:p>
          <a:p>
            <a:pPr indent="-381000" lvl="0" marL="457200" rtl="0" algn="just">
              <a:spcBef>
                <a:spcPts val="0"/>
              </a:spcBef>
              <a:buSzPct val="100000"/>
              <a:buFont typeface="Amatic SC"/>
              <a:buChar char="●"/>
            </a:pPr>
            <a:r>
              <a:rPr lang="en" sz="2400">
                <a:latin typeface="Amatic SC"/>
                <a:ea typeface="Amatic SC"/>
                <a:cs typeface="Amatic SC"/>
                <a:sym typeface="Amatic SC"/>
              </a:rPr>
              <a:t>CPI da Câmara dos Deputados</a:t>
            </a:r>
          </a:p>
          <a:p>
            <a:pPr indent="-381000" lvl="0" marL="457200" algn="just">
              <a:spcBef>
                <a:spcPts val="0"/>
              </a:spcBef>
              <a:buSzPct val="100000"/>
              <a:buFont typeface="Amatic SC"/>
              <a:buChar char="●"/>
            </a:pPr>
            <a:r>
              <a:rPr lang="en" sz="2400">
                <a:latin typeface="Amatic SC"/>
                <a:ea typeface="Amatic SC"/>
                <a:cs typeface="Amatic SC"/>
                <a:sym typeface="Amatic SC"/>
              </a:rPr>
              <a:t>Intuérito no STF</a:t>
            </a:r>
          </a:p>
          <a:p>
            <a:pPr lvl="0">
              <a:spcBef>
                <a:spcPts val="0"/>
              </a:spcBef>
              <a:buNone/>
            </a:pPr>
            <a:r>
              <a:t/>
            </a:r>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265500" y="1508425"/>
            <a:ext cx="4045200" cy="1675800"/>
          </a:xfrm>
          <a:prstGeom prst="rect">
            <a:avLst/>
          </a:prstGeom>
        </p:spPr>
        <p:txBody>
          <a:bodyPr anchorCtr="0" anchor="b" bIns="91425" lIns="91425" rIns="91425" wrap="square" tIns="91425">
            <a:noAutofit/>
          </a:bodyPr>
          <a:lstStyle/>
          <a:p>
            <a:pPr lvl="0" rtl="0">
              <a:spcBef>
                <a:spcPts val="0"/>
              </a:spcBef>
              <a:buNone/>
            </a:pPr>
            <a:r>
              <a:rPr lang="en">
                <a:latin typeface="Amatic SC"/>
                <a:ea typeface="Amatic SC"/>
                <a:cs typeface="Amatic SC"/>
                <a:sym typeface="Amatic SC"/>
              </a:rPr>
              <a:t>Desdobramentos Internos ao CARF</a:t>
            </a:r>
          </a:p>
        </p:txBody>
      </p:sp>
      <p:sp>
        <p:nvSpPr>
          <p:cNvPr id="97" name="Shape 97"/>
          <p:cNvSpPr txBox="1"/>
          <p:nvPr>
            <p:ph idx="1" type="subTitle"/>
          </p:nvPr>
        </p:nvSpPr>
        <p:spPr>
          <a:xfrm>
            <a:off x="265500" y="3908400"/>
            <a:ext cx="4045200" cy="1235100"/>
          </a:xfrm>
          <a:prstGeom prst="rect">
            <a:avLst/>
          </a:prstGeom>
        </p:spPr>
        <p:txBody>
          <a:bodyPr anchorCtr="0" anchor="t" bIns="91425" lIns="91425" rIns="91425" wrap="square" tIns="91425">
            <a:noAutofit/>
          </a:bodyPr>
          <a:lstStyle/>
          <a:p>
            <a:pPr lvl="0" rtl="0">
              <a:spcBef>
                <a:spcPts val="0"/>
              </a:spcBef>
              <a:buNone/>
            </a:pPr>
            <a:r>
              <a:t/>
            </a:r>
            <a:endParaRPr/>
          </a:p>
        </p:txBody>
      </p:sp>
      <p:sp>
        <p:nvSpPr>
          <p:cNvPr id="98" name="Shape 98"/>
          <p:cNvSpPr txBox="1"/>
          <p:nvPr>
            <p:ph idx="2" type="body"/>
          </p:nvPr>
        </p:nvSpPr>
        <p:spPr>
          <a:xfrm>
            <a:off x="4939500" y="724200"/>
            <a:ext cx="3837000" cy="3695100"/>
          </a:xfrm>
          <a:prstGeom prst="rect">
            <a:avLst/>
          </a:prstGeom>
        </p:spPr>
        <p:txBody>
          <a:bodyPr anchorCtr="0" anchor="ctr" bIns="91425" lIns="91425" rIns="91425" wrap="square" tIns="91425">
            <a:noAutofit/>
          </a:bodyPr>
          <a:lstStyle/>
          <a:p>
            <a:pPr indent="-381000" lvl="0" marL="457200" rtl="0" algn="just">
              <a:spcBef>
                <a:spcPts val="0"/>
              </a:spcBef>
              <a:buSzPct val="100000"/>
              <a:buFont typeface="Amatic SC"/>
              <a:buChar char="●"/>
            </a:pPr>
            <a:r>
              <a:rPr lang="en" sz="2400">
                <a:latin typeface="Amatic SC"/>
                <a:ea typeface="Amatic SC"/>
                <a:cs typeface="Amatic SC"/>
                <a:sym typeface="Amatic SC"/>
              </a:rPr>
              <a:t>Ministério da Fazenda reprograma julgamentos do CARF</a:t>
            </a:r>
          </a:p>
          <a:p>
            <a:pPr indent="-381000" lvl="0" marL="457200" rtl="0" algn="just">
              <a:spcBef>
                <a:spcPts val="0"/>
              </a:spcBef>
              <a:buSzPct val="100000"/>
              <a:buFont typeface="Amatic SC"/>
              <a:buChar char="●"/>
            </a:pPr>
            <a:r>
              <a:rPr lang="en" sz="2400">
                <a:latin typeface="Amatic SC"/>
                <a:ea typeface="Amatic SC"/>
                <a:cs typeface="Amatic SC"/>
                <a:sym typeface="Amatic SC"/>
              </a:rPr>
              <a:t>Novo regimento interno do CARF é editado</a:t>
            </a:r>
          </a:p>
          <a:p>
            <a:pPr indent="-381000" lvl="0" marL="457200" rtl="0" algn="just">
              <a:spcBef>
                <a:spcPts val="0"/>
              </a:spcBef>
              <a:buSzPct val="100000"/>
              <a:buFont typeface="Amatic SC"/>
              <a:buChar char="●"/>
            </a:pPr>
            <a:r>
              <a:rPr lang="en" sz="2400">
                <a:latin typeface="Amatic SC"/>
                <a:ea typeface="Amatic SC"/>
                <a:cs typeface="Amatic SC"/>
                <a:sym typeface="Amatic SC"/>
              </a:rPr>
              <a:t>Relatório CARF 2016</a:t>
            </a: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3"/>
        </a:solidFill>
      </p:bgPr>
    </p:bg>
    <p:spTree>
      <p:nvGrpSpPr>
        <p:cNvPr id="102" name="Shape 102"/>
        <p:cNvGrpSpPr/>
        <p:nvPr/>
      </p:nvGrpSpPr>
      <p:grpSpPr>
        <a:xfrm>
          <a:off x="0" y="0"/>
          <a:ext cx="0" cy="0"/>
          <a:chOff x="0" y="0"/>
          <a:chExt cx="0" cy="0"/>
        </a:xfrm>
      </p:grpSpPr>
      <p:sp>
        <p:nvSpPr>
          <p:cNvPr id="103" name="Shape 103"/>
          <p:cNvSpPr txBox="1"/>
          <p:nvPr>
            <p:ph type="title"/>
          </p:nvPr>
        </p:nvSpPr>
        <p:spPr>
          <a:xfrm>
            <a:off x="305100" y="526350"/>
            <a:ext cx="8533800" cy="4090800"/>
          </a:xfrm>
          <a:prstGeom prst="rect">
            <a:avLst/>
          </a:prstGeom>
        </p:spPr>
        <p:txBody>
          <a:bodyPr anchorCtr="0" anchor="ctr" bIns="91425" lIns="91425" rIns="91425" wrap="square" tIns="91425">
            <a:noAutofit/>
          </a:bodyPr>
          <a:lstStyle/>
          <a:p>
            <a:pPr lvl="0" algn="ctr">
              <a:spcBef>
                <a:spcPts val="0"/>
              </a:spcBef>
              <a:buNone/>
            </a:pPr>
            <a:r>
              <a:rPr b="1" lang="en" sz="6000">
                <a:solidFill>
                  <a:schemeClr val="lt1"/>
                </a:solidFill>
                <a:latin typeface="Amatic SC"/>
                <a:ea typeface="Amatic SC"/>
                <a:cs typeface="Amatic SC"/>
                <a:sym typeface="Amatic SC"/>
              </a:rPr>
              <a:t>Venda de Medidas Provisórias</a:t>
            </a: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549175"/>
            <a:ext cx="8520600" cy="707400"/>
          </a:xfrm>
          <a:prstGeom prst="rect">
            <a:avLst/>
          </a:prstGeom>
        </p:spPr>
        <p:txBody>
          <a:bodyPr anchorCtr="0" anchor="t" bIns="91425" lIns="91425" rIns="91425" wrap="square" tIns="91425">
            <a:noAutofit/>
          </a:bodyPr>
          <a:lstStyle/>
          <a:p>
            <a:pPr lvl="0" algn="ctr">
              <a:spcBef>
                <a:spcPts val="0"/>
              </a:spcBef>
              <a:buNone/>
            </a:pPr>
            <a:r>
              <a:rPr b="0" lang="en" sz="4800">
                <a:latin typeface="Amatic SC"/>
                <a:ea typeface="Amatic SC"/>
                <a:cs typeface="Amatic SC"/>
                <a:sym typeface="Amatic SC"/>
              </a:rPr>
              <a:t>Medidas Provisórias</a:t>
            </a:r>
          </a:p>
        </p:txBody>
      </p:sp>
      <p:sp>
        <p:nvSpPr>
          <p:cNvPr id="109" name="Shape 109"/>
          <p:cNvSpPr txBox="1"/>
          <p:nvPr>
            <p:ph idx="1" type="body"/>
          </p:nvPr>
        </p:nvSpPr>
        <p:spPr>
          <a:xfrm>
            <a:off x="311700" y="1966275"/>
            <a:ext cx="8520600" cy="1912800"/>
          </a:xfrm>
          <a:prstGeom prst="rect">
            <a:avLst/>
          </a:prstGeom>
        </p:spPr>
        <p:txBody>
          <a:bodyPr anchorCtr="0" anchor="t" bIns="91425" lIns="91425" rIns="91425" wrap="square" tIns="91425">
            <a:noAutofit/>
          </a:bodyPr>
          <a:lstStyle/>
          <a:p>
            <a:pPr indent="-457200" lvl="0" marL="457200" rtl="0" algn="ctr">
              <a:spcBef>
                <a:spcPts val="0"/>
              </a:spcBef>
              <a:spcAft>
                <a:spcPts val="0"/>
              </a:spcAft>
              <a:buClr>
                <a:srgbClr val="000000"/>
              </a:buClr>
              <a:buSzPct val="100000"/>
              <a:buFont typeface="Amatic SC"/>
              <a:buChar char="●"/>
            </a:pPr>
            <a:r>
              <a:rPr lang="en" sz="3600">
                <a:solidFill>
                  <a:srgbClr val="000000"/>
                </a:solidFill>
                <a:latin typeface="Amatic SC"/>
                <a:ea typeface="Amatic SC"/>
                <a:cs typeface="Amatic SC"/>
                <a:sym typeface="Amatic SC"/>
              </a:rPr>
              <a:t>Medida Provisória 471/09</a:t>
            </a:r>
          </a:p>
          <a:p>
            <a:pPr indent="-457200" lvl="0" marL="457200" rtl="0" algn="ctr">
              <a:spcBef>
                <a:spcPts val="0"/>
              </a:spcBef>
              <a:spcAft>
                <a:spcPts val="0"/>
              </a:spcAft>
              <a:buClr>
                <a:srgbClr val="000000"/>
              </a:buClr>
              <a:buSzPct val="100000"/>
              <a:buFont typeface="Amatic SC"/>
              <a:buChar char="●"/>
            </a:pPr>
            <a:r>
              <a:rPr lang="en" sz="3600">
                <a:solidFill>
                  <a:srgbClr val="000000"/>
                </a:solidFill>
                <a:latin typeface="Amatic SC"/>
                <a:ea typeface="Amatic SC"/>
                <a:cs typeface="Amatic SC"/>
                <a:sym typeface="Amatic SC"/>
              </a:rPr>
              <a:t>Medida Provisória 512/10</a:t>
            </a: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536175"/>
            <a:ext cx="8520600" cy="707400"/>
          </a:xfrm>
          <a:prstGeom prst="rect">
            <a:avLst/>
          </a:prstGeom>
        </p:spPr>
        <p:txBody>
          <a:bodyPr anchorCtr="0" anchor="t" bIns="91425" lIns="91425" rIns="91425" wrap="square" tIns="91425">
            <a:noAutofit/>
          </a:bodyPr>
          <a:lstStyle/>
          <a:p>
            <a:pPr lvl="0" rtl="0" algn="ctr">
              <a:spcBef>
                <a:spcPts val="0"/>
              </a:spcBef>
              <a:buNone/>
            </a:pPr>
            <a:r>
              <a:rPr b="0" lang="en" sz="4800">
                <a:latin typeface="Amatic SC"/>
                <a:ea typeface="Amatic SC"/>
                <a:cs typeface="Amatic SC"/>
                <a:sym typeface="Amatic SC"/>
              </a:rPr>
              <a:t>Medidas Provisórias</a:t>
            </a:r>
          </a:p>
        </p:txBody>
      </p:sp>
      <p:sp>
        <p:nvSpPr>
          <p:cNvPr id="115" name="Shape 115"/>
          <p:cNvSpPr txBox="1"/>
          <p:nvPr>
            <p:ph idx="1" type="body"/>
          </p:nvPr>
        </p:nvSpPr>
        <p:spPr>
          <a:xfrm>
            <a:off x="311700" y="1614675"/>
            <a:ext cx="8520600" cy="2954400"/>
          </a:xfrm>
          <a:prstGeom prst="rect">
            <a:avLst/>
          </a:prstGeom>
        </p:spPr>
        <p:txBody>
          <a:bodyPr anchorCtr="0" anchor="t" bIns="91425" lIns="91425" rIns="91425" wrap="square" tIns="91425">
            <a:noAutofit/>
          </a:bodyPr>
          <a:lstStyle/>
          <a:p>
            <a:pPr lvl="0" rtl="0" algn="just">
              <a:spcBef>
                <a:spcPts val="0"/>
              </a:spcBef>
              <a:buNone/>
            </a:pPr>
            <a:r>
              <a:rPr lang="en" sz="3000" u="sng">
                <a:solidFill>
                  <a:srgbClr val="000000"/>
                </a:solidFill>
                <a:latin typeface="Amatic SC"/>
                <a:ea typeface="Amatic SC"/>
                <a:cs typeface="Amatic SC"/>
                <a:sym typeface="Amatic SC"/>
              </a:rPr>
              <a:t>Lei anticorrupção:</a:t>
            </a:r>
          </a:p>
          <a:p>
            <a:pPr lvl="0" rtl="0" algn="just">
              <a:spcBef>
                <a:spcPts val="0"/>
              </a:spcBef>
              <a:buNone/>
            </a:pPr>
            <a:r>
              <a:rPr lang="en" sz="3000">
                <a:solidFill>
                  <a:srgbClr val="000000"/>
                </a:solidFill>
                <a:latin typeface="Amatic SC"/>
                <a:ea typeface="Amatic SC"/>
                <a:cs typeface="Amatic SC"/>
                <a:sym typeface="Amatic SC"/>
              </a:rPr>
              <a:t>Art. 1º Esta Lei dispõe sobre a responsabilização objetiva administrativa e civil de pessoas jurídicas pela prática de atos contra a administração pública, nacional ou estrangeira (...)</a:t>
            </a:r>
          </a:p>
        </p:txBody>
      </p:sp>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