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2" d="100"/>
          <a:sy n="172" d="100"/>
        </p:scale>
        <p:origin x="324" y="26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33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14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05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25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60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91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19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11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83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30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AE62-130E-411B-86B0-0CB28C6F4FB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42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FAE62-130E-411B-86B0-0CB28C6F4FB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75CEB-BB99-4641-AFC5-C73B5FDCE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09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Corrente Curto- Circuito em Cabos</a:t>
            </a:r>
            <a:br>
              <a:rPr lang="pt-BR" dirty="0" smtClean="0"/>
            </a:br>
            <a:r>
              <a:rPr lang="pt-BR" dirty="0" smtClean="0"/>
              <a:t>Parâmetros Elétricos de Cabos – R e X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Aquiles</a:t>
            </a:r>
          </a:p>
          <a:p>
            <a:r>
              <a:rPr lang="pt-BR" dirty="0" smtClean="0"/>
              <a:t>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1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52400"/>
            <a:ext cx="6372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95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40645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29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148356" cy="601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38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Exercicio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Determine o tempo máximo </a:t>
            </a:r>
            <a:r>
              <a:rPr lang="pt-BR" dirty="0" err="1" smtClean="0"/>
              <a:t>supórtável</a:t>
            </a:r>
            <a:r>
              <a:rPr lang="pt-BR" dirty="0" smtClean="0"/>
              <a:t> para um curto- circuito de 3 kA para os cabos 10 mm</a:t>
            </a:r>
            <a:r>
              <a:rPr lang="pt-BR" baseline="30000" dirty="0" smtClean="0"/>
              <a:t>2</a:t>
            </a:r>
            <a:r>
              <a:rPr lang="pt-BR" dirty="0" smtClean="0"/>
              <a:t> de cada curva dos </a:t>
            </a:r>
            <a:r>
              <a:rPr lang="pt-BR" dirty="0" err="1" smtClean="0"/>
              <a:t>Sintenax</a:t>
            </a:r>
            <a:r>
              <a:rPr lang="pt-BR" dirty="0" smtClean="0"/>
              <a:t> e </a:t>
            </a:r>
            <a:r>
              <a:rPr lang="pt-BR" dirty="0" err="1"/>
              <a:t>E</a:t>
            </a:r>
            <a:r>
              <a:rPr lang="pt-BR" dirty="0" err="1" smtClean="0"/>
              <a:t>protenax</a:t>
            </a:r>
            <a:r>
              <a:rPr lang="pt-BR" dirty="0" smtClean="0"/>
              <a:t> de conexões prensadas e soldadas.</a:t>
            </a:r>
          </a:p>
          <a:p>
            <a:r>
              <a:rPr lang="pt-BR" dirty="0" smtClean="0"/>
              <a:t>Consultando as curvas teremos:</a:t>
            </a:r>
          </a:p>
          <a:p>
            <a:pPr lvl="1"/>
            <a:r>
              <a:rPr lang="pt-BR" dirty="0" smtClean="0"/>
              <a:t>10 mm</a:t>
            </a:r>
            <a:r>
              <a:rPr lang="pt-BR" baseline="30000" dirty="0"/>
              <a:t>2</a:t>
            </a:r>
            <a:r>
              <a:rPr lang="pt-BR" dirty="0" smtClean="0"/>
              <a:t> – </a:t>
            </a:r>
            <a:r>
              <a:rPr lang="pt-BR" dirty="0" err="1" smtClean="0"/>
              <a:t>Sintenax</a:t>
            </a:r>
            <a:r>
              <a:rPr lang="pt-BR" dirty="0" smtClean="0"/>
              <a:t> – Conexão prensada e soldada – 16 ciclos</a:t>
            </a:r>
          </a:p>
          <a:p>
            <a:pPr lvl="1"/>
            <a:r>
              <a:rPr lang="pt-BR" dirty="0" smtClean="0"/>
              <a:t>10 mm</a:t>
            </a:r>
            <a:r>
              <a:rPr lang="pt-BR" baseline="30000" dirty="0"/>
              <a:t>2</a:t>
            </a:r>
            <a:r>
              <a:rPr lang="pt-BR" dirty="0" smtClean="0"/>
              <a:t> – </a:t>
            </a:r>
            <a:r>
              <a:rPr lang="pt-BR" dirty="0" err="1" smtClean="0"/>
              <a:t>Eprotenax</a:t>
            </a:r>
            <a:r>
              <a:rPr lang="pt-BR" dirty="0" smtClean="0"/>
              <a:t> – Conexão Prensada – 30 ciclos</a:t>
            </a:r>
          </a:p>
          <a:p>
            <a:pPr lvl="1"/>
            <a:r>
              <a:rPr lang="pt-BR" dirty="0" smtClean="0"/>
              <a:t>10 mm</a:t>
            </a:r>
            <a:r>
              <a:rPr lang="pt-BR" baseline="30000" dirty="0"/>
              <a:t>2</a:t>
            </a:r>
            <a:r>
              <a:rPr lang="pt-BR" dirty="0" smtClean="0"/>
              <a:t> – </a:t>
            </a:r>
            <a:r>
              <a:rPr lang="pt-BR" dirty="0" err="1" smtClean="0"/>
              <a:t>Eprotenax</a:t>
            </a:r>
            <a:r>
              <a:rPr lang="pt-BR" dirty="0" smtClean="0"/>
              <a:t> – Conexão Soldada – 16 ciclos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2101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Exercico</a:t>
            </a:r>
            <a:r>
              <a:rPr lang="pt-BR" dirty="0" smtClean="0"/>
              <a:t> Calculo de </a:t>
            </a:r>
            <a:r>
              <a:rPr lang="pt-BR" dirty="0" err="1" smtClean="0"/>
              <a:t>Parametros</a:t>
            </a:r>
            <a:r>
              <a:rPr lang="pt-BR" dirty="0" smtClean="0"/>
              <a:t> de Cabo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Calcular R e X para cabo 35 mm</a:t>
            </a:r>
            <a:r>
              <a:rPr lang="pt-BR" baseline="30000" dirty="0" smtClean="0"/>
              <a:t>2</a:t>
            </a:r>
            <a:r>
              <a:rPr lang="pt-BR" dirty="0" smtClean="0"/>
              <a:t> monopolar instalado em trifólio e espaçado de </a:t>
            </a:r>
            <a:r>
              <a:rPr lang="pt-BR" dirty="0" smtClean="0"/>
              <a:t>10 </a:t>
            </a:r>
            <a:r>
              <a:rPr lang="pt-BR" dirty="0" smtClean="0"/>
              <a:t>cm</a:t>
            </a:r>
          </a:p>
          <a:p>
            <a:pPr lvl="1"/>
            <a:r>
              <a:rPr lang="pt-BR" dirty="0" smtClean="0"/>
              <a:t>RCA (50 </a:t>
            </a:r>
            <a:r>
              <a:rPr lang="pt-BR" baseline="30000" dirty="0" smtClean="0"/>
              <a:t>o</a:t>
            </a:r>
            <a:r>
              <a:rPr lang="pt-BR" dirty="0" smtClean="0"/>
              <a:t> C) = </a:t>
            </a:r>
            <a:r>
              <a:rPr lang="pt-BR" dirty="0" err="1" smtClean="0"/>
              <a:t>Rcc</a:t>
            </a:r>
            <a:r>
              <a:rPr lang="pt-BR" dirty="0" smtClean="0"/>
              <a:t>(T = 50 </a:t>
            </a:r>
            <a:r>
              <a:rPr lang="pt-BR" baseline="30000" dirty="0"/>
              <a:t>o</a:t>
            </a:r>
            <a:r>
              <a:rPr lang="pt-BR" dirty="0" smtClean="0"/>
              <a:t> C)( 1 + </a:t>
            </a:r>
            <a:r>
              <a:rPr lang="pt-BR" dirty="0" err="1" smtClean="0"/>
              <a:t>Ys</a:t>
            </a:r>
            <a:r>
              <a:rPr lang="pt-BR" dirty="0" smtClean="0"/>
              <a:t> </a:t>
            </a:r>
            <a:r>
              <a:rPr lang="pt-BR" dirty="0" smtClean="0"/>
              <a:t>+ </a:t>
            </a:r>
            <a:r>
              <a:rPr lang="pt-BR" dirty="0" err="1" smtClean="0"/>
              <a:t>Yp</a:t>
            </a:r>
            <a:r>
              <a:rPr lang="pt-BR" dirty="0" smtClean="0"/>
              <a:t>)</a:t>
            </a:r>
            <a:endParaRPr lang="pt-BR" dirty="0" smtClean="0"/>
          </a:p>
          <a:p>
            <a:pPr lvl="2"/>
            <a:r>
              <a:rPr lang="pt-BR" dirty="0" err="1" smtClean="0"/>
              <a:t>Rcc</a:t>
            </a:r>
            <a:r>
              <a:rPr lang="pt-BR" dirty="0"/>
              <a:t>(20 </a:t>
            </a:r>
            <a:r>
              <a:rPr lang="pt-BR" baseline="30000" dirty="0"/>
              <a:t>o</a:t>
            </a:r>
            <a:r>
              <a:rPr lang="pt-BR" dirty="0"/>
              <a:t> C</a:t>
            </a:r>
            <a:r>
              <a:rPr lang="pt-BR" dirty="0" smtClean="0"/>
              <a:t>) = 0,727 </a:t>
            </a:r>
            <a:r>
              <a:rPr lang="pt-BR" dirty="0" smtClean="0"/>
              <a:t>ohm/km</a:t>
            </a:r>
          </a:p>
          <a:p>
            <a:pPr lvl="2"/>
            <a:r>
              <a:rPr lang="pt-BR" dirty="0" err="1" smtClean="0"/>
              <a:t>Rcc</a:t>
            </a:r>
            <a:r>
              <a:rPr lang="pt-BR" dirty="0" smtClean="0"/>
              <a:t>(</a:t>
            </a:r>
            <a:r>
              <a:rPr lang="pt-BR" dirty="0"/>
              <a:t>50 </a:t>
            </a:r>
            <a:r>
              <a:rPr lang="pt-BR" baseline="30000" dirty="0"/>
              <a:t>o</a:t>
            </a:r>
            <a:r>
              <a:rPr lang="pt-BR" dirty="0"/>
              <a:t> </a:t>
            </a:r>
            <a:r>
              <a:rPr lang="pt-BR" dirty="0" smtClean="0"/>
              <a:t>C) = </a:t>
            </a:r>
            <a:r>
              <a:rPr lang="pt-BR" dirty="0" err="1" smtClean="0"/>
              <a:t>Rcc</a:t>
            </a:r>
            <a:r>
              <a:rPr lang="pt-BR" dirty="0" smtClean="0"/>
              <a:t>(20 </a:t>
            </a:r>
            <a:r>
              <a:rPr lang="pt-BR" baseline="30000" dirty="0"/>
              <a:t>o</a:t>
            </a:r>
            <a:r>
              <a:rPr lang="pt-BR" dirty="0"/>
              <a:t> </a:t>
            </a:r>
            <a:r>
              <a:rPr lang="pt-BR" dirty="0" smtClean="0"/>
              <a:t>C) x (1 +  0,00393x (50 – 20))</a:t>
            </a:r>
            <a:endParaRPr lang="pt-BR" dirty="0" smtClean="0"/>
          </a:p>
          <a:p>
            <a:pPr lvl="2"/>
            <a:r>
              <a:rPr lang="pt-BR" dirty="0" smtClean="0"/>
              <a:t>dc</a:t>
            </a:r>
            <a:r>
              <a:rPr lang="pt-BR" baseline="30000" dirty="0"/>
              <a:t>2</a:t>
            </a:r>
            <a:r>
              <a:rPr lang="pt-BR" dirty="0" smtClean="0"/>
              <a:t> = (4x</a:t>
            </a:r>
            <a:r>
              <a:rPr lang="pt-BR" dirty="0" smtClean="0"/>
              <a:t> 35)/3.14 = 44,6 mm = 4,46 cm</a:t>
            </a:r>
          </a:p>
          <a:p>
            <a:pPr lvl="2"/>
            <a:r>
              <a:rPr lang="pt-BR" dirty="0" err="1" smtClean="0"/>
              <a:t>Ys</a:t>
            </a:r>
            <a:r>
              <a:rPr lang="pt-BR" dirty="0" smtClean="0"/>
              <a:t> </a:t>
            </a:r>
            <a:r>
              <a:rPr lang="pt-BR" dirty="0" smtClean="0"/>
              <a:t>e </a:t>
            </a:r>
            <a:r>
              <a:rPr lang="pt-BR" dirty="0" err="1" smtClean="0"/>
              <a:t>Yp</a:t>
            </a:r>
            <a:r>
              <a:rPr lang="pt-BR" dirty="0" smtClean="0"/>
              <a:t> </a:t>
            </a:r>
            <a:r>
              <a:rPr lang="pt-BR" dirty="0" smtClean="0"/>
              <a:t>conforme equações</a:t>
            </a:r>
          </a:p>
          <a:p>
            <a:pPr lvl="1"/>
            <a:r>
              <a:rPr lang="pt-BR" dirty="0" smtClean="0"/>
              <a:t>Para trifólio - X = KL + 0,46 log(2 DMG/</a:t>
            </a:r>
            <a:r>
              <a:rPr lang="pt-BR" dirty="0" err="1" smtClean="0"/>
              <a:t>dc</a:t>
            </a:r>
            <a:r>
              <a:rPr lang="pt-BR" dirty="0" smtClean="0"/>
              <a:t>) </a:t>
            </a:r>
          </a:p>
          <a:p>
            <a:pPr lvl="1"/>
            <a:r>
              <a:rPr lang="pt-BR" dirty="0" smtClean="0"/>
              <a:t>Para espaçado de 5 cm na Horizontal </a:t>
            </a:r>
            <a:r>
              <a:rPr lang="pt-BR" dirty="0"/>
              <a:t>- X = KL + 0,46 log(2 DMG/</a:t>
            </a:r>
            <a:r>
              <a:rPr lang="pt-BR" dirty="0" err="1"/>
              <a:t>dc</a:t>
            </a:r>
            <a:r>
              <a:rPr lang="pt-BR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1913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63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0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771650"/>
            <a:ext cx="67246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0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544616" cy="64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328592" cy="629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4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04800"/>
            <a:ext cx="523875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8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" y="908720"/>
            <a:ext cx="9107442" cy="43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3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90513"/>
            <a:ext cx="707707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4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4822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360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188</Words>
  <Application>Microsoft Office PowerPoint</Application>
  <PresentationFormat>Apresentação na tela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Corrente Curto- Circuito em Cabos Parâmetros Elétricos de Cabos – R e X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Exercicio</vt:lpstr>
      <vt:lpstr>Exercico Calculo de Parametros de Cabo</vt:lpstr>
    </vt:vector>
  </TitlesOfParts>
  <Company>gepea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Corrente Curto- Circuito em Cabos Parâmetros Elétricos de Cabos – R e X</dc:title>
  <dc:creator>Aquiles-usp</dc:creator>
  <cp:lastModifiedBy>Aquiles-usp</cp:lastModifiedBy>
  <cp:revision>10</cp:revision>
  <dcterms:created xsi:type="dcterms:W3CDTF">2017-04-24T21:32:55Z</dcterms:created>
  <dcterms:modified xsi:type="dcterms:W3CDTF">2017-04-25T14:36:39Z</dcterms:modified>
</cp:coreProperties>
</file>