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830" r:id="rId2"/>
    <p:sldMasterId id="2147483834" r:id="rId3"/>
  </p:sldMasterIdLst>
  <p:notesMasterIdLst>
    <p:notesMasterId r:id="rId68"/>
  </p:notesMasterIdLst>
  <p:sldIdLst>
    <p:sldId id="256" r:id="rId4"/>
    <p:sldId id="339" r:id="rId5"/>
    <p:sldId id="326" r:id="rId6"/>
    <p:sldId id="341" r:id="rId7"/>
    <p:sldId id="327" r:id="rId8"/>
    <p:sldId id="335" r:id="rId9"/>
    <p:sldId id="334" r:id="rId10"/>
    <p:sldId id="328" r:id="rId11"/>
    <p:sldId id="340" r:id="rId12"/>
    <p:sldId id="350" r:id="rId13"/>
    <p:sldId id="257" r:id="rId14"/>
    <p:sldId id="258" r:id="rId15"/>
    <p:sldId id="260" r:id="rId16"/>
    <p:sldId id="261" r:id="rId17"/>
    <p:sldId id="264" r:id="rId18"/>
    <p:sldId id="265" r:id="rId19"/>
    <p:sldId id="268" r:id="rId20"/>
    <p:sldId id="269" r:id="rId21"/>
    <p:sldId id="267" r:id="rId22"/>
    <p:sldId id="272" r:id="rId23"/>
    <p:sldId id="270" r:id="rId24"/>
    <p:sldId id="266" r:id="rId25"/>
    <p:sldId id="274" r:id="rId26"/>
    <p:sldId id="273" r:id="rId27"/>
    <p:sldId id="276" r:id="rId28"/>
    <p:sldId id="277" r:id="rId29"/>
    <p:sldId id="278" r:id="rId30"/>
    <p:sldId id="279" r:id="rId31"/>
    <p:sldId id="275" r:id="rId32"/>
    <p:sldId id="280" r:id="rId33"/>
    <p:sldId id="283" r:id="rId34"/>
    <p:sldId id="281" r:id="rId35"/>
    <p:sldId id="282" r:id="rId36"/>
    <p:sldId id="290" r:id="rId37"/>
    <p:sldId id="291" r:id="rId38"/>
    <p:sldId id="292" r:id="rId39"/>
    <p:sldId id="293" r:id="rId40"/>
    <p:sldId id="294" r:id="rId41"/>
    <p:sldId id="296" r:id="rId42"/>
    <p:sldId id="295" r:id="rId43"/>
    <p:sldId id="297" r:id="rId44"/>
    <p:sldId id="298" r:id="rId45"/>
    <p:sldId id="299" r:id="rId46"/>
    <p:sldId id="300" r:id="rId47"/>
    <p:sldId id="301" r:id="rId48"/>
    <p:sldId id="322" r:id="rId49"/>
    <p:sldId id="302" r:id="rId50"/>
    <p:sldId id="323" r:id="rId51"/>
    <p:sldId id="303" r:id="rId52"/>
    <p:sldId id="304" r:id="rId53"/>
    <p:sldId id="305" r:id="rId54"/>
    <p:sldId id="324" r:id="rId55"/>
    <p:sldId id="306" r:id="rId56"/>
    <p:sldId id="307" r:id="rId57"/>
    <p:sldId id="325" r:id="rId58"/>
    <p:sldId id="313" r:id="rId59"/>
    <p:sldId id="311" r:id="rId60"/>
    <p:sldId id="308" r:id="rId61"/>
    <p:sldId id="309" r:id="rId62"/>
    <p:sldId id="331" r:id="rId63"/>
    <p:sldId id="332" r:id="rId64"/>
    <p:sldId id="310" r:id="rId65"/>
    <p:sldId id="312" r:id="rId66"/>
    <p:sldId id="345" r:id="rId6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AB9E6A-003B-4510-81EC-613887492BE8}" v="722" dt="2020-05-18T15:18:25.4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94660"/>
  </p:normalViewPr>
  <p:slideViewPr>
    <p:cSldViewPr snapToGrid="0">
      <p:cViewPr varScale="1">
        <p:scale>
          <a:sx n="62" d="100"/>
          <a:sy n="62" d="100"/>
        </p:scale>
        <p:origin x="1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viane Calor" userId="8eac8d629a614e7c" providerId="LiveId" clId="{50AB9E6A-003B-4510-81EC-613887492BE8}"/>
    <pc:docChg chg="undo custSel addSld delSld modSld sldOrd delMainMaster addSection delSection">
      <pc:chgData name="Viviane Calor" userId="8eac8d629a614e7c" providerId="LiveId" clId="{50AB9E6A-003B-4510-81EC-613887492BE8}" dt="2020-05-18T15:19:07.892" v="97177" actId="1076"/>
      <pc:docMkLst>
        <pc:docMk/>
      </pc:docMkLst>
      <pc:sldChg chg="add del">
        <pc:chgData name="Viviane Calor" userId="8eac8d629a614e7c" providerId="LiveId" clId="{50AB9E6A-003B-4510-81EC-613887492BE8}" dt="2020-05-18T12:03:23.524" v="94191" actId="47"/>
        <pc:sldMkLst>
          <pc:docMk/>
          <pc:sldMk cId="2235377365" sldId="256"/>
        </pc:sldMkLst>
      </pc:sldChg>
      <pc:sldChg chg="add del">
        <pc:chgData name="Viviane Calor" userId="8eac8d629a614e7c" providerId="LiveId" clId="{50AB9E6A-003B-4510-81EC-613887492BE8}" dt="2020-05-17T00:11:55.579" v="85237"/>
        <pc:sldMkLst>
          <pc:docMk/>
          <pc:sldMk cId="2365155278" sldId="256"/>
        </pc:sldMkLst>
      </pc:sldChg>
      <pc:sldChg chg="modSp add mod">
        <pc:chgData name="Viviane Calor" userId="8eac8d629a614e7c" providerId="LiveId" clId="{50AB9E6A-003B-4510-81EC-613887492BE8}" dt="2020-05-18T15:19:07.892" v="97177" actId="1076"/>
        <pc:sldMkLst>
          <pc:docMk/>
          <pc:sldMk cId="2963498304" sldId="256"/>
        </pc:sldMkLst>
        <pc:spChg chg="mod">
          <ac:chgData name="Viviane Calor" userId="8eac8d629a614e7c" providerId="LiveId" clId="{50AB9E6A-003B-4510-81EC-613887492BE8}" dt="2020-05-18T15:18:57.169" v="97176" actId="1076"/>
          <ac:spMkLst>
            <pc:docMk/>
            <pc:sldMk cId="2963498304" sldId="256"/>
            <ac:spMk id="54" creationId="{00000000-0000-0000-0000-000000000000}"/>
          </ac:spMkLst>
        </pc:spChg>
        <pc:spChg chg="mod">
          <ac:chgData name="Viviane Calor" userId="8eac8d629a614e7c" providerId="LiveId" clId="{50AB9E6A-003B-4510-81EC-613887492BE8}" dt="2020-05-18T15:19:07.892" v="97177" actId="1076"/>
          <ac:spMkLst>
            <pc:docMk/>
            <pc:sldMk cId="2963498304" sldId="256"/>
            <ac:spMk id="55" creationId="{00000000-0000-0000-0000-000000000000}"/>
          </ac:spMkLst>
        </pc:spChg>
      </pc:sldChg>
      <pc:sldChg chg="add del">
        <pc:chgData name="Viviane Calor" userId="8eac8d629a614e7c" providerId="LiveId" clId="{50AB9E6A-003B-4510-81EC-613887492BE8}" dt="2020-05-18T11:27:21.823" v="93503" actId="2696"/>
        <pc:sldMkLst>
          <pc:docMk/>
          <pc:sldMk cId="4192593731" sldId="256"/>
        </pc:sldMkLst>
      </pc:sldChg>
      <pc:sldChg chg="addSp delSp modSp mod setBg">
        <pc:chgData name="Viviane Calor" userId="8eac8d629a614e7c" providerId="LiveId" clId="{50AB9E6A-003B-4510-81EC-613887492BE8}" dt="2020-05-18T13:03:17.783" v="94889" actId="207"/>
        <pc:sldMkLst>
          <pc:docMk/>
          <pc:sldMk cId="2993828434" sldId="257"/>
        </pc:sldMkLst>
        <pc:spChg chg="mod">
          <ac:chgData name="Viviane Calor" userId="8eac8d629a614e7c" providerId="LiveId" clId="{50AB9E6A-003B-4510-81EC-613887492BE8}" dt="2020-05-18T11:02:53.458" v="93495" actId="2085"/>
          <ac:spMkLst>
            <pc:docMk/>
            <pc:sldMk cId="2993828434" sldId="257"/>
            <ac:spMk id="3" creationId="{FDCD9118-0054-4F81-A4E1-3AD9B772A572}"/>
          </ac:spMkLst>
        </pc:spChg>
        <pc:spChg chg="add del mod">
          <ac:chgData name="Viviane Calor" userId="8eac8d629a614e7c" providerId="LiveId" clId="{50AB9E6A-003B-4510-81EC-613887492BE8}" dt="2020-05-18T12:49:49.422" v="94788" actId="478"/>
          <ac:spMkLst>
            <pc:docMk/>
            <pc:sldMk cId="2993828434" sldId="257"/>
            <ac:spMk id="5" creationId="{040EA8DB-1CA4-4328-A15A-063E03FA6D34}"/>
          </ac:spMkLst>
        </pc:spChg>
        <pc:spChg chg="del mod">
          <ac:chgData name="Viviane Calor" userId="8eac8d629a614e7c" providerId="LiveId" clId="{50AB9E6A-003B-4510-81EC-613887492BE8}" dt="2020-05-18T12:44:45.315" v="94753" actId="478"/>
          <ac:spMkLst>
            <pc:docMk/>
            <pc:sldMk cId="2993828434" sldId="257"/>
            <ac:spMk id="6" creationId="{5106B645-99E5-4ABD-B314-784903012C7C}"/>
          </ac:spMkLst>
        </pc:spChg>
        <pc:spChg chg="mod ord">
          <ac:chgData name="Viviane Calor" userId="8eac8d629a614e7c" providerId="LiveId" clId="{50AB9E6A-003B-4510-81EC-613887492BE8}" dt="2020-05-18T12:33:59.555" v="94710" actId="1076"/>
          <ac:spMkLst>
            <pc:docMk/>
            <pc:sldMk cId="2993828434" sldId="257"/>
            <ac:spMk id="7" creationId="{98E6BD7A-1250-4E8E-AA5F-BA0EACFD4160}"/>
          </ac:spMkLst>
        </pc:spChg>
        <pc:spChg chg="add del mod">
          <ac:chgData name="Viviane Calor" userId="8eac8d629a614e7c" providerId="LiveId" clId="{50AB9E6A-003B-4510-81EC-613887492BE8}" dt="2020-05-18T12:58:19.283" v="94845" actId="478"/>
          <ac:spMkLst>
            <pc:docMk/>
            <pc:sldMk cId="2993828434" sldId="257"/>
            <ac:spMk id="11" creationId="{14C72831-26F7-484F-9D5B-B9970017A16F}"/>
          </ac:spMkLst>
        </pc:spChg>
        <pc:spChg chg="add del">
          <ac:chgData name="Viviane Calor" userId="8eac8d629a614e7c" providerId="LiveId" clId="{50AB9E6A-003B-4510-81EC-613887492BE8}" dt="2020-05-15T20:51:38.084" v="59075" actId="26606"/>
          <ac:spMkLst>
            <pc:docMk/>
            <pc:sldMk cId="2993828434" sldId="257"/>
            <ac:spMk id="12" creationId="{2B566528-1B12-4246-9431-5C2D7D081168}"/>
          </ac:spMkLst>
        </pc:spChg>
        <pc:spChg chg="add mod">
          <ac:chgData name="Viviane Calor" userId="8eac8d629a614e7c" providerId="LiveId" clId="{50AB9E6A-003B-4510-81EC-613887492BE8}" dt="2020-05-18T13:03:17.783" v="94889" actId="207"/>
          <ac:spMkLst>
            <pc:docMk/>
            <pc:sldMk cId="2993828434" sldId="257"/>
            <ac:spMk id="12" creationId="{4D300970-7CE3-4B0F-9EBC-678C580878D9}"/>
          </ac:spMkLst>
        </pc:spChg>
        <pc:spChg chg="add mod">
          <ac:chgData name="Viviane Calor" userId="8eac8d629a614e7c" providerId="LiveId" clId="{50AB9E6A-003B-4510-81EC-613887492BE8}" dt="2020-05-18T13:03:00.045" v="94887" actId="255"/>
          <ac:spMkLst>
            <pc:docMk/>
            <pc:sldMk cId="2993828434" sldId="257"/>
            <ac:spMk id="13" creationId="{E1754C9F-4E7F-44C3-886D-A99C465D5C57}"/>
          </ac:spMkLst>
        </pc:spChg>
        <pc:spChg chg="add del">
          <ac:chgData name="Viviane Calor" userId="8eac8d629a614e7c" providerId="LiveId" clId="{50AB9E6A-003B-4510-81EC-613887492BE8}" dt="2020-05-15T20:51:38.084" v="59075" actId="26606"/>
          <ac:spMkLst>
            <pc:docMk/>
            <pc:sldMk cId="2993828434" sldId="257"/>
            <ac:spMk id="14" creationId="{2E80C965-DB6D-4F81-9E9E-B027384D0BD6}"/>
          </ac:spMkLst>
        </pc:spChg>
        <pc:spChg chg="add del">
          <ac:chgData name="Viviane Calor" userId="8eac8d629a614e7c" providerId="LiveId" clId="{50AB9E6A-003B-4510-81EC-613887492BE8}" dt="2020-05-15T20:51:38.084" v="59075" actId="26606"/>
          <ac:spMkLst>
            <pc:docMk/>
            <pc:sldMk cId="2993828434" sldId="257"/>
            <ac:spMk id="16" creationId="{A580F890-B085-4E95-96AA-55AEBEC5CE6E}"/>
          </ac:spMkLst>
        </pc:spChg>
        <pc:spChg chg="add del">
          <ac:chgData name="Viviane Calor" userId="8eac8d629a614e7c" providerId="LiveId" clId="{50AB9E6A-003B-4510-81EC-613887492BE8}" dt="2020-05-15T20:51:38.084" v="59075" actId="26606"/>
          <ac:spMkLst>
            <pc:docMk/>
            <pc:sldMk cId="2993828434" sldId="257"/>
            <ac:spMk id="18" creationId="{D3F51FEB-38FB-4F6C-9F7B-2F2AFAB65463}"/>
          </ac:spMkLst>
        </pc:spChg>
        <pc:spChg chg="add del">
          <ac:chgData name="Viviane Calor" userId="8eac8d629a614e7c" providerId="LiveId" clId="{50AB9E6A-003B-4510-81EC-613887492BE8}" dt="2020-05-15T20:51:38.084" v="59075" actId="26606"/>
          <ac:spMkLst>
            <pc:docMk/>
            <pc:sldMk cId="2993828434" sldId="257"/>
            <ac:spMk id="20" creationId="{1E547BA6-BAE0-43BB-A7CA-60F69CE252F0}"/>
          </ac:spMkLst>
        </pc:spChg>
        <pc:picChg chg="add del">
          <ac:chgData name="Viviane Calor" userId="8eac8d629a614e7c" providerId="LiveId" clId="{50AB9E6A-003B-4510-81EC-613887492BE8}" dt="2020-05-18T12:45:16.666" v="94755" actId="478"/>
          <ac:picMkLst>
            <pc:docMk/>
            <pc:sldMk cId="2993828434" sldId="257"/>
            <ac:picMk id="2" creationId="{08C5B847-8ABE-4632-A93D-EA9E45F0AEB9}"/>
          </ac:picMkLst>
        </pc:picChg>
        <pc:picChg chg="add del mod">
          <ac:chgData name="Viviane Calor" userId="8eac8d629a614e7c" providerId="LiveId" clId="{50AB9E6A-003B-4510-81EC-613887492BE8}" dt="2020-05-18T12:49:51.157" v="94790" actId="478"/>
          <ac:picMkLst>
            <pc:docMk/>
            <pc:sldMk cId="2993828434" sldId="257"/>
            <ac:picMk id="4" creationId="{5D598BB8-AE03-4CF3-908C-3FD883C3FAB0}"/>
          </ac:picMkLst>
        </pc:picChg>
        <pc:picChg chg="add del mod">
          <ac:chgData name="Viviane Calor" userId="8eac8d629a614e7c" providerId="LiveId" clId="{50AB9E6A-003B-4510-81EC-613887492BE8}" dt="2020-05-18T12:50:28.830" v="94797" actId="478"/>
          <ac:picMkLst>
            <pc:docMk/>
            <pc:sldMk cId="2993828434" sldId="257"/>
            <ac:picMk id="8" creationId="{9E29AD1B-AF68-4CD0-AEF2-5073812D26B8}"/>
          </ac:picMkLst>
        </pc:picChg>
        <pc:picChg chg="add del mod">
          <ac:chgData name="Viviane Calor" userId="8eac8d629a614e7c" providerId="LiveId" clId="{50AB9E6A-003B-4510-81EC-613887492BE8}" dt="2020-05-18T12:51:31.758" v="94804" actId="478"/>
          <ac:picMkLst>
            <pc:docMk/>
            <pc:sldMk cId="2993828434" sldId="257"/>
            <ac:picMk id="9" creationId="{F5D651A2-7F7D-4100-9298-A5788292B3E3}"/>
          </ac:picMkLst>
        </pc:picChg>
        <pc:picChg chg="add del mod">
          <ac:chgData name="Viviane Calor" userId="8eac8d629a614e7c" providerId="LiveId" clId="{50AB9E6A-003B-4510-81EC-613887492BE8}" dt="2020-05-18T12:58:11.821" v="94844" actId="478"/>
          <ac:picMkLst>
            <pc:docMk/>
            <pc:sldMk cId="2993828434" sldId="257"/>
            <ac:picMk id="10" creationId="{6A0CB9E0-619A-44A3-BD26-5E34AFB67CC2}"/>
          </ac:picMkLst>
        </pc:picChg>
      </pc:sldChg>
      <pc:sldChg chg="delSp modSp mod">
        <pc:chgData name="Viviane Calor" userId="8eac8d629a614e7c" providerId="LiveId" clId="{50AB9E6A-003B-4510-81EC-613887492BE8}" dt="2020-05-18T11:03:06.075" v="93497" actId="2085"/>
        <pc:sldMkLst>
          <pc:docMk/>
          <pc:sldMk cId="2173362236" sldId="258"/>
        </pc:sldMkLst>
        <pc:spChg chg="mod">
          <ac:chgData name="Viviane Calor" userId="8eac8d629a614e7c" providerId="LiveId" clId="{50AB9E6A-003B-4510-81EC-613887492BE8}" dt="2020-05-18T11:03:06.075" v="93497" actId="2085"/>
          <ac:spMkLst>
            <pc:docMk/>
            <pc:sldMk cId="2173362236" sldId="258"/>
            <ac:spMk id="2" creationId="{B57123F4-7C9E-436F-9F99-D781639B220D}"/>
          </ac:spMkLst>
        </pc:spChg>
        <pc:spChg chg="del">
          <ac:chgData name="Viviane Calor" userId="8eac8d629a614e7c" providerId="LiveId" clId="{50AB9E6A-003B-4510-81EC-613887492BE8}" dt="2020-05-12T19:35:31.353" v="0" actId="478"/>
          <ac:spMkLst>
            <pc:docMk/>
            <pc:sldMk cId="2173362236" sldId="258"/>
            <ac:spMk id="3" creationId="{FCC0DAEF-CF22-4C23-A628-2D82ED2A7C9B}"/>
          </ac:spMkLst>
        </pc:spChg>
      </pc:sldChg>
      <pc:sldChg chg="modSp add del mod">
        <pc:chgData name="Viviane Calor" userId="8eac8d629a614e7c" providerId="LiveId" clId="{50AB9E6A-003B-4510-81EC-613887492BE8}" dt="2020-05-18T12:33:22.068" v="94709" actId="47"/>
        <pc:sldMkLst>
          <pc:docMk/>
          <pc:sldMk cId="2846120064" sldId="259"/>
        </pc:sldMkLst>
        <pc:spChg chg="mod">
          <ac:chgData name="Viviane Calor" userId="8eac8d629a614e7c" providerId="LiveId" clId="{50AB9E6A-003B-4510-81EC-613887492BE8}" dt="2020-05-18T11:29:15.912" v="93542" actId="6549"/>
          <ac:spMkLst>
            <pc:docMk/>
            <pc:sldMk cId="2846120064" sldId="259"/>
            <ac:spMk id="81" creationId="{00000000-0000-0000-0000-000000000000}"/>
          </ac:spMkLst>
        </pc:spChg>
      </pc:sldChg>
      <pc:sldChg chg="addSp delSp modSp del mod ord">
        <pc:chgData name="Viviane Calor" userId="8eac8d629a614e7c" providerId="LiveId" clId="{50AB9E6A-003B-4510-81EC-613887492BE8}" dt="2020-05-14T17:53:41.472" v="36489" actId="47"/>
        <pc:sldMkLst>
          <pc:docMk/>
          <pc:sldMk cId="3047786459" sldId="259"/>
        </pc:sldMkLst>
        <pc:spChg chg="add del mod">
          <ac:chgData name="Viviane Calor" userId="8eac8d629a614e7c" providerId="LiveId" clId="{50AB9E6A-003B-4510-81EC-613887492BE8}" dt="2020-05-12T20:21:21.061" v="2259"/>
          <ac:spMkLst>
            <pc:docMk/>
            <pc:sldMk cId="3047786459" sldId="259"/>
            <ac:spMk id="3" creationId="{9671FBFF-BFE4-454E-861B-989956B260C0}"/>
          </ac:spMkLst>
        </pc:spChg>
        <pc:spChg chg="add mod">
          <ac:chgData name="Viviane Calor" userId="8eac8d629a614e7c" providerId="LiveId" clId="{50AB9E6A-003B-4510-81EC-613887492BE8}" dt="2020-05-12T20:52:42.620" v="2585" actId="113"/>
          <ac:spMkLst>
            <pc:docMk/>
            <pc:sldMk cId="3047786459" sldId="259"/>
            <ac:spMk id="3" creationId="{E1228DF8-0323-4268-8E58-387180B7D571}"/>
          </ac:spMkLst>
        </pc:spChg>
        <pc:spChg chg="add del mod">
          <ac:chgData name="Viviane Calor" userId="8eac8d629a614e7c" providerId="LiveId" clId="{50AB9E6A-003B-4510-81EC-613887492BE8}" dt="2020-05-14T17:53:20.208" v="36485" actId="478"/>
          <ac:spMkLst>
            <pc:docMk/>
            <pc:sldMk cId="3047786459" sldId="259"/>
            <ac:spMk id="5" creationId="{70A9C525-D2A0-49F6-A88C-DE29392E263E}"/>
          </ac:spMkLst>
        </pc:spChg>
        <pc:spChg chg="add del mod">
          <ac:chgData name="Viviane Calor" userId="8eac8d629a614e7c" providerId="LiveId" clId="{50AB9E6A-003B-4510-81EC-613887492BE8}" dt="2020-05-14T17:53:26.760" v="36487" actId="478"/>
          <ac:spMkLst>
            <pc:docMk/>
            <pc:sldMk cId="3047786459" sldId="259"/>
            <ac:spMk id="6" creationId="{EF7DDE5E-6987-41AA-BE50-3F445AF1AEFC}"/>
          </ac:spMkLst>
        </pc:spChg>
        <pc:picChg chg="add mod">
          <ac:chgData name="Viviane Calor" userId="8eac8d629a614e7c" providerId="LiveId" clId="{50AB9E6A-003B-4510-81EC-613887492BE8}" dt="2020-05-12T20:27:36.580" v="2339" actId="208"/>
          <ac:picMkLst>
            <pc:docMk/>
            <pc:sldMk cId="3047786459" sldId="259"/>
            <ac:picMk id="2" creationId="{CB2042BF-872D-4FC3-A476-62F2A1E66F7A}"/>
          </ac:picMkLst>
        </pc:picChg>
        <pc:picChg chg="add mod">
          <ac:chgData name="Viviane Calor" userId="8eac8d629a614e7c" providerId="LiveId" clId="{50AB9E6A-003B-4510-81EC-613887492BE8}" dt="2020-05-12T20:22:29.126" v="2292" actId="1076"/>
          <ac:picMkLst>
            <pc:docMk/>
            <pc:sldMk cId="3047786459" sldId="259"/>
            <ac:picMk id="4" creationId="{D17CE10D-38FE-479E-92F4-FF7D606C8873}"/>
          </ac:picMkLst>
        </pc:picChg>
      </pc:sldChg>
      <pc:sldChg chg="addSp delSp modSp add mod ord">
        <pc:chgData name="Viviane Calor" userId="8eac8d629a614e7c" providerId="LiveId" clId="{50AB9E6A-003B-4510-81EC-613887492BE8}" dt="2020-05-18T14:53:53.090" v="96667"/>
        <pc:sldMkLst>
          <pc:docMk/>
          <pc:sldMk cId="965543612" sldId="260"/>
        </pc:sldMkLst>
        <pc:spChg chg="add del mod">
          <ac:chgData name="Viviane Calor" userId="8eac8d629a614e7c" providerId="LiveId" clId="{50AB9E6A-003B-4510-81EC-613887492BE8}" dt="2020-05-18T12:48:54.617" v="94781" actId="478"/>
          <ac:spMkLst>
            <pc:docMk/>
            <pc:sldMk cId="965543612" sldId="260"/>
            <ac:spMk id="2" creationId="{02814F68-F90C-43FB-AF8F-3230EC1C22EC}"/>
          </ac:spMkLst>
        </pc:spChg>
        <pc:spChg chg="mod">
          <ac:chgData name="Viviane Calor" userId="8eac8d629a614e7c" providerId="LiveId" clId="{50AB9E6A-003B-4510-81EC-613887492BE8}" dt="2020-05-18T14:53:53.090" v="96667"/>
          <ac:spMkLst>
            <pc:docMk/>
            <pc:sldMk cId="965543612" sldId="260"/>
            <ac:spMk id="3" creationId="{FDCD9118-0054-4F81-A4E1-3AD9B772A572}"/>
          </ac:spMkLst>
        </pc:spChg>
        <pc:spChg chg="del mod">
          <ac:chgData name="Viviane Calor" userId="8eac8d629a614e7c" providerId="LiveId" clId="{50AB9E6A-003B-4510-81EC-613887492BE8}" dt="2020-05-18T12:48:57.514" v="94783" actId="478"/>
          <ac:spMkLst>
            <pc:docMk/>
            <pc:sldMk cId="965543612" sldId="260"/>
            <ac:spMk id="6" creationId="{5106B645-99E5-4ABD-B314-784903012C7C}"/>
          </ac:spMkLst>
        </pc:spChg>
        <pc:spChg chg="del mod">
          <ac:chgData name="Viviane Calor" userId="8eac8d629a614e7c" providerId="LiveId" clId="{50AB9E6A-003B-4510-81EC-613887492BE8}" dt="2020-05-13T13:29:00.602" v="5516"/>
          <ac:spMkLst>
            <pc:docMk/>
            <pc:sldMk cId="965543612" sldId="260"/>
            <ac:spMk id="7" creationId="{98E6BD7A-1250-4E8E-AA5F-BA0EACFD4160}"/>
          </ac:spMkLst>
        </pc:spChg>
        <pc:picChg chg="add del mod">
          <ac:chgData name="Viviane Calor" userId="8eac8d629a614e7c" providerId="LiveId" clId="{50AB9E6A-003B-4510-81EC-613887492BE8}" dt="2020-05-18T12:57:09.981" v="94839" actId="478"/>
          <ac:picMkLst>
            <pc:docMk/>
            <pc:sldMk cId="965543612" sldId="260"/>
            <ac:picMk id="4" creationId="{AE4DCBB1-A03E-4BC5-B147-C1DF8B0B6551}"/>
          </ac:picMkLst>
        </pc:picChg>
      </pc:sldChg>
      <pc:sldChg chg="addSp delSp modSp add mod">
        <pc:chgData name="Viviane Calor" userId="8eac8d629a614e7c" providerId="LiveId" clId="{50AB9E6A-003B-4510-81EC-613887492BE8}" dt="2020-05-14T13:39:22.844" v="26891" actId="208"/>
        <pc:sldMkLst>
          <pc:docMk/>
          <pc:sldMk cId="972338733" sldId="261"/>
        </pc:sldMkLst>
        <pc:spChg chg="add mod">
          <ac:chgData name="Viviane Calor" userId="8eac8d629a614e7c" providerId="LiveId" clId="{50AB9E6A-003B-4510-81EC-613887492BE8}" dt="2020-05-13T12:47:36.792" v="4569" actId="1076"/>
          <ac:spMkLst>
            <pc:docMk/>
            <pc:sldMk cId="972338733" sldId="261"/>
            <ac:spMk id="2" creationId="{6DA836D7-0D70-4512-82FD-B4D4FB525773}"/>
          </ac:spMkLst>
        </pc:spChg>
        <pc:spChg chg="add del">
          <ac:chgData name="Viviane Calor" userId="8eac8d629a614e7c" providerId="LiveId" clId="{50AB9E6A-003B-4510-81EC-613887492BE8}" dt="2020-05-14T13:34:08.373" v="26836" actId="478"/>
          <ac:spMkLst>
            <pc:docMk/>
            <pc:sldMk cId="972338733" sldId="261"/>
            <ac:spMk id="3" creationId="{2F41330D-E571-4769-9793-2AE6608C23B6}"/>
          </ac:spMkLst>
        </pc:spChg>
        <pc:spChg chg="del mod">
          <ac:chgData name="Viviane Calor" userId="8eac8d629a614e7c" providerId="LiveId" clId="{50AB9E6A-003B-4510-81EC-613887492BE8}" dt="2020-05-12T20:25:21.396" v="2322" actId="478"/>
          <ac:spMkLst>
            <pc:docMk/>
            <pc:sldMk cId="972338733" sldId="261"/>
            <ac:spMk id="5" creationId="{70A9C525-D2A0-49F6-A88C-DE29392E263E}"/>
          </ac:spMkLst>
        </pc:spChg>
        <pc:spChg chg="add mod">
          <ac:chgData name="Viviane Calor" userId="8eac8d629a614e7c" providerId="LiveId" clId="{50AB9E6A-003B-4510-81EC-613887492BE8}" dt="2020-05-13T12:47:42.213" v="4570" actId="1076"/>
          <ac:spMkLst>
            <pc:docMk/>
            <pc:sldMk cId="972338733" sldId="261"/>
            <ac:spMk id="5" creationId="{7DD798C3-184B-4E98-9515-B2C1BC0D2CA8}"/>
          </ac:spMkLst>
        </pc:spChg>
        <pc:spChg chg="add del mod">
          <ac:chgData name="Viviane Calor" userId="8eac8d629a614e7c" providerId="LiveId" clId="{50AB9E6A-003B-4510-81EC-613887492BE8}" dt="2020-05-13T12:47:53.852" v="4574" actId="478"/>
          <ac:spMkLst>
            <pc:docMk/>
            <pc:sldMk cId="972338733" sldId="261"/>
            <ac:spMk id="6" creationId="{145ECF72-8467-49DC-9719-CB844AA05810}"/>
          </ac:spMkLst>
        </pc:spChg>
        <pc:spChg chg="add del mod">
          <ac:chgData name="Viviane Calor" userId="8eac8d629a614e7c" providerId="LiveId" clId="{50AB9E6A-003B-4510-81EC-613887492BE8}" dt="2020-05-14T13:34:43.847" v="26840" actId="478"/>
          <ac:spMkLst>
            <pc:docMk/>
            <pc:sldMk cId="972338733" sldId="261"/>
            <ac:spMk id="6" creationId="{A67082C7-E322-4ECD-BEC8-43A9B3CC91FF}"/>
          </ac:spMkLst>
        </pc:spChg>
        <pc:spChg chg="del mod">
          <ac:chgData name="Viviane Calor" userId="8eac8d629a614e7c" providerId="LiveId" clId="{50AB9E6A-003B-4510-81EC-613887492BE8}" dt="2020-05-12T20:25:24.333" v="2324" actId="478"/>
          <ac:spMkLst>
            <pc:docMk/>
            <pc:sldMk cId="972338733" sldId="261"/>
            <ac:spMk id="6" creationId="{EF7DDE5E-6987-41AA-BE50-3F445AF1AEFC}"/>
          </ac:spMkLst>
        </pc:spChg>
        <pc:spChg chg="add mod">
          <ac:chgData name="Viviane Calor" userId="8eac8d629a614e7c" providerId="LiveId" clId="{50AB9E6A-003B-4510-81EC-613887492BE8}" dt="2020-05-14T13:39:22.844" v="26891" actId="208"/>
          <ac:spMkLst>
            <pc:docMk/>
            <pc:sldMk cId="972338733" sldId="261"/>
            <ac:spMk id="8" creationId="{CE88DC2F-FC68-4B9C-A644-6373A6720171}"/>
          </ac:spMkLst>
        </pc:spChg>
        <pc:spChg chg="add del mod">
          <ac:chgData name="Viviane Calor" userId="8eac8d629a614e7c" providerId="LiveId" clId="{50AB9E6A-003B-4510-81EC-613887492BE8}" dt="2020-05-13T13:31:15.641" v="5540" actId="478"/>
          <ac:spMkLst>
            <pc:docMk/>
            <pc:sldMk cId="972338733" sldId="261"/>
            <ac:spMk id="9" creationId="{802777AC-9A24-4204-9FCF-0077D80F6547}"/>
          </ac:spMkLst>
        </pc:spChg>
        <pc:spChg chg="add mod">
          <ac:chgData name="Viviane Calor" userId="8eac8d629a614e7c" providerId="LiveId" clId="{50AB9E6A-003B-4510-81EC-613887492BE8}" dt="2020-05-14T13:38:08.890" v="26890" actId="207"/>
          <ac:spMkLst>
            <pc:docMk/>
            <pc:sldMk cId="972338733" sldId="261"/>
            <ac:spMk id="9" creationId="{93100488-AA6B-43AA-833F-8A637B5E004B}"/>
          </ac:spMkLst>
        </pc:spChg>
        <pc:spChg chg="add del mod">
          <ac:chgData name="Viviane Calor" userId="8eac8d629a614e7c" providerId="LiveId" clId="{50AB9E6A-003B-4510-81EC-613887492BE8}" dt="2020-05-13T13:32:02.970" v="5551" actId="478"/>
          <ac:spMkLst>
            <pc:docMk/>
            <pc:sldMk cId="972338733" sldId="261"/>
            <ac:spMk id="10" creationId="{32FEC61B-CFEB-4004-A4D6-402BC37E5784}"/>
          </ac:spMkLst>
        </pc:spChg>
        <pc:spChg chg="add del mod">
          <ac:chgData name="Viviane Calor" userId="8eac8d629a614e7c" providerId="LiveId" clId="{50AB9E6A-003B-4510-81EC-613887492BE8}" dt="2020-05-13T13:33:45.674" v="5569" actId="478"/>
          <ac:spMkLst>
            <pc:docMk/>
            <pc:sldMk cId="972338733" sldId="261"/>
            <ac:spMk id="11" creationId="{9C12BE99-3BF8-4A96-920B-96874DBA471B}"/>
          </ac:spMkLst>
        </pc:spChg>
        <pc:spChg chg="add del">
          <ac:chgData name="Viviane Calor" userId="8eac8d629a614e7c" providerId="LiveId" clId="{50AB9E6A-003B-4510-81EC-613887492BE8}" dt="2020-05-13T13:34:12.621" v="5571" actId="478"/>
          <ac:spMkLst>
            <pc:docMk/>
            <pc:sldMk cId="972338733" sldId="261"/>
            <ac:spMk id="12" creationId="{53A2CBE3-70AF-4B22-A4C7-55ED354B14EE}"/>
          </ac:spMkLst>
        </pc:spChg>
        <pc:spChg chg="add del mod">
          <ac:chgData name="Viviane Calor" userId="8eac8d629a614e7c" providerId="LiveId" clId="{50AB9E6A-003B-4510-81EC-613887492BE8}" dt="2020-05-13T13:35:17.893" v="5578" actId="478"/>
          <ac:spMkLst>
            <pc:docMk/>
            <pc:sldMk cId="972338733" sldId="261"/>
            <ac:spMk id="13" creationId="{70C78E00-4713-4045-9381-EFEB3C277E2F}"/>
          </ac:spMkLst>
        </pc:spChg>
        <pc:spChg chg="add del mod">
          <ac:chgData name="Viviane Calor" userId="8eac8d629a614e7c" providerId="LiveId" clId="{50AB9E6A-003B-4510-81EC-613887492BE8}" dt="2020-05-13T13:35:59.880" v="5586" actId="478"/>
          <ac:spMkLst>
            <pc:docMk/>
            <pc:sldMk cId="972338733" sldId="261"/>
            <ac:spMk id="14" creationId="{54D54C24-F069-4BDB-A5AE-BE363FBD8E48}"/>
          </ac:spMkLst>
        </pc:spChg>
        <pc:spChg chg="add del mod">
          <ac:chgData name="Viviane Calor" userId="8eac8d629a614e7c" providerId="LiveId" clId="{50AB9E6A-003B-4510-81EC-613887492BE8}" dt="2020-05-13T13:37:42.640" v="5596" actId="478"/>
          <ac:spMkLst>
            <pc:docMk/>
            <pc:sldMk cId="972338733" sldId="261"/>
            <ac:spMk id="15" creationId="{6D446947-AAFC-40C2-8A29-43AFAF06D8FC}"/>
          </ac:spMkLst>
        </pc:spChg>
        <pc:spChg chg="add del mod">
          <ac:chgData name="Viviane Calor" userId="8eac8d629a614e7c" providerId="LiveId" clId="{50AB9E6A-003B-4510-81EC-613887492BE8}" dt="2020-05-14T13:33:45.327" v="26832" actId="478"/>
          <ac:spMkLst>
            <pc:docMk/>
            <pc:sldMk cId="972338733" sldId="261"/>
            <ac:spMk id="16" creationId="{FFE456F0-B355-4F02-A360-12229AEF8DD6}"/>
          </ac:spMkLst>
        </pc:spChg>
        <pc:spChg chg="add del mod">
          <ac:chgData name="Viviane Calor" userId="8eac8d629a614e7c" providerId="LiveId" clId="{50AB9E6A-003B-4510-81EC-613887492BE8}" dt="2020-05-14T13:33:51.438" v="26834" actId="478"/>
          <ac:spMkLst>
            <pc:docMk/>
            <pc:sldMk cId="972338733" sldId="261"/>
            <ac:spMk id="17" creationId="{FA9DB3A3-75C0-4C75-9529-490813637466}"/>
          </ac:spMkLst>
        </pc:spChg>
        <pc:picChg chg="del">
          <ac:chgData name="Viviane Calor" userId="8eac8d629a614e7c" providerId="LiveId" clId="{50AB9E6A-003B-4510-81EC-613887492BE8}" dt="2020-05-12T20:25:29.078" v="2325" actId="478"/>
          <ac:picMkLst>
            <pc:docMk/>
            <pc:sldMk cId="972338733" sldId="261"/>
            <ac:picMk id="2" creationId="{CB2042BF-872D-4FC3-A476-62F2A1E66F7A}"/>
          </ac:picMkLst>
        </pc:picChg>
        <pc:picChg chg="add del mod">
          <ac:chgData name="Viviane Calor" userId="8eac8d629a614e7c" providerId="LiveId" clId="{50AB9E6A-003B-4510-81EC-613887492BE8}" dt="2020-05-13T12:45:12.534" v="4505" actId="478"/>
          <ac:picMkLst>
            <pc:docMk/>
            <pc:sldMk cId="972338733" sldId="261"/>
            <ac:picMk id="3" creationId="{8E9CD298-ECF9-4008-B51B-D17BE927C5CF}"/>
          </ac:picMkLst>
        </pc:picChg>
        <pc:picChg chg="add del mod">
          <ac:chgData name="Viviane Calor" userId="8eac8d629a614e7c" providerId="LiveId" clId="{50AB9E6A-003B-4510-81EC-613887492BE8}" dt="2020-05-12T20:26:34.717" v="2331" actId="478"/>
          <ac:picMkLst>
            <pc:docMk/>
            <pc:sldMk cId="972338733" sldId="261"/>
            <ac:picMk id="3" creationId="{AA99A3B9-EA54-4BC7-B3D4-A0DB46D1EB2C}"/>
          </ac:picMkLst>
        </pc:picChg>
        <pc:picChg chg="add mod">
          <ac:chgData name="Viviane Calor" userId="8eac8d629a614e7c" providerId="LiveId" clId="{50AB9E6A-003B-4510-81EC-613887492BE8}" dt="2020-05-14T13:37:58.059" v="26889" actId="1076"/>
          <ac:picMkLst>
            <pc:docMk/>
            <pc:sldMk cId="972338733" sldId="261"/>
            <ac:picMk id="4" creationId="{2756AB82-2F2B-4F60-8850-F77637E4B742}"/>
          </ac:picMkLst>
        </pc:picChg>
        <pc:picChg chg="del">
          <ac:chgData name="Viviane Calor" userId="8eac8d629a614e7c" providerId="LiveId" clId="{50AB9E6A-003B-4510-81EC-613887492BE8}" dt="2020-05-12T20:27:41.079" v="2340" actId="478"/>
          <ac:picMkLst>
            <pc:docMk/>
            <pc:sldMk cId="972338733" sldId="261"/>
            <ac:picMk id="4" creationId="{D17CE10D-38FE-479E-92F4-FF7D606C8873}"/>
          </ac:picMkLst>
        </pc:picChg>
        <pc:picChg chg="add mod">
          <ac:chgData name="Viviane Calor" userId="8eac8d629a614e7c" providerId="LiveId" clId="{50AB9E6A-003B-4510-81EC-613887492BE8}" dt="2020-05-13T13:37:30.087" v="5593" actId="1076"/>
          <ac:picMkLst>
            <pc:docMk/>
            <pc:sldMk cId="972338733" sldId="261"/>
            <ac:picMk id="7" creationId="{A9ACBB7F-741C-4093-9CFA-533C23CA7688}"/>
          </ac:picMkLst>
        </pc:picChg>
        <pc:picChg chg="add del mod">
          <ac:chgData name="Viviane Calor" userId="8eac8d629a614e7c" providerId="LiveId" clId="{50AB9E6A-003B-4510-81EC-613887492BE8}" dt="2020-05-13T12:42:36.285" v="4495" actId="21"/>
          <ac:picMkLst>
            <pc:docMk/>
            <pc:sldMk cId="972338733" sldId="261"/>
            <ac:picMk id="8" creationId="{4E49E687-BBE9-4AB7-8E3D-A867CA720F56}"/>
          </ac:picMkLst>
        </pc:picChg>
      </pc:sldChg>
      <pc:sldChg chg="addSp modSp new del mod ord">
        <pc:chgData name="Viviane Calor" userId="8eac8d629a614e7c" providerId="LiveId" clId="{50AB9E6A-003B-4510-81EC-613887492BE8}" dt="2020-05-14T17:53:39.462" v="36488" actId="47"/>
        <pc:sldMkLst>
          <pc:docMk/>
          <pc:sldMk cId="1025385787" sldId="262"/>
        </pc:sldMkLst>
        <pc:spChg chg="add mod">
          <ac:chgData name="Viviane Calor" userId="8eac8d629a614e7c" providerId="LiveId" clId="{50AB9E6A-003B-4510-81EC-613887492BE8}" dt="2020-05-12T20:55:57.512" v="2860" actId="113"/>
          <ac:spMkLst>
            <pc:docMk/>
            <pc:sldMk cId="1025385787" sldId="262"/>
            <ac:spMk id="4" creationId="{78A41C39-AEA6-487D-955E-42C7A06B40FF}"/>
          </ac:spMkLst>
        </pc:spChg>
        <pc:picChg chg="add mod">
          <ac:chgData name="Viviane Calor" userId="8eac8d629a614e7c" providerId="LiveId" clId="{50AB9E6A-003B-4510-81EC-613887492BE8}" dt="2020-05-12T20:37:08.289" v="2360" actId="1076"/>
          <ac:picMkLst>
            <pc:docMk/>
            <pc:sldMk cId="1025385787" sldId="262"/>
            <ac:picMk id="2" creationId="{2296DD48-372D-49DD-A31F-47E306498F72}"/>
          </ac:picMkLst>
        </pc:picChg>
        <pc:picChg chg="add mod">
          <ac:chgData name="Viviane Calor" userId="8eac8d629a614e7c" providerId="LiveId" clId="{50AB9E6A-003B-4510-81EC-613887492BE8}" dt="2020-05-12T20:36:50.899" v="2356" actId="1582"/>
          <ac:picMkLst>
            <pc:docMk/>
            <pc:sldMk cId="1025385787" sldId="262"/>
            <ac:picMk id="3" creationId="{AAD4F44A-B2F6-43CB-AC49-EE94A595F5C0}"/>
          </ac:picMkLst>
        </pc:picChg>
      </pc:sldChg>
      <pc:sldChg chg="add del">
        <pc:chgData name="Viviane Calor" userId="8eac8d629a614e7c" providerId="LiveId" clId="{50AB9E6A-003B-4510-81EC-613887492BE8}" dt="2020-05-18T11:41:59.647" v="93863" actId="47"/>
        <pc:sldMkLst>
          <pc:docMk/>
          <pc:sldMk cId="1999388889" sldId="262"/>
        </pc:sldMkLst>
      </pc:sldChg>
      <pc:sldChg chg="delSp add del mod">
        <pc:chgData name="Viviane Calor" userId="8eac8d629a614e7c" providerId="LiveId" clId="{50AB9E6A-003B-4510-81EC-613887492BE8}" dt="2020-05-18T12:08:25.624" v="94255" actId="47"/>
        <pc:sldMkLst>
          <pc:docMk/>
          <pc:sldMk cId="2829247051" sldId="262"/>
        </pc:sldMkLst>
        <pc:grpChg chg="del">
          <ac:chgData name="Viviane Calor" userId="8eac8d629a614e7c" providerId="LiveId" clId="{50AB9E6A-003B-4510-81EC-613887492BE8}" dt="2020-05-18T12:04:32.735" v="94200" actId="21"/>
          <ac:grpSpMkLst>
            <pc:docMk/>
            <pc:sldMk cId="2829247051" sldId="262"/>
            <ac:grpSpMk id="112" creationId="{00000000-0000-0000-0000-000000000000}"/>
          </ac:grpSpMkLst>
        </pc:grpChg>
      </pc:sldChg>
      <pc:sldChg chg="addSp new del">
        <pc:chgData name="Viviane Calor" userId="8eac8d629a614e7c" providerId="LiveId" clId="{50AB9E6A-003B-4510-81EC-613887492BE8}" dt="2020-05-14T17:53:43.512" v="36490" actId="47"/>
        <pc:sldMkLst>
          <pc:docMk/>
          <pc:sldMk cId="2252831047" sldId="263"/>
        </pc:sldMkLst>
        <pc:picChg chg="add">
          <ac:chgData name="Viviane Calor" userId="8eac8d629a614e7c" providerId="LiveId" clId="{50AB9E6A-003B-4510-81EC-613887492BE8}" dt="2020-05-13T12:42:44.687" v="4496"/>
          <ac:picMkLst>
            <pc:docMk/>
            <pc:sldMk cId="2252831047" sldId="263"/>
            <ac:picMk id="2" creationId="{82FCC479-02C2-47FA-8098-FE578D65665B}"/>
          </ac:picMkLst>
        </pc:picChg>
      </pc:sldChg>
      <pc:sldChg chg="add del">
        <pc:chgData name="Viviane Calor" userId="8eac8d629a614e7c" providerId="LiveId" clId="{50AB9E6A-003B-4510-81EC-613887492BE8}" dt="2020-05-18T11:41:56.846" v="93862" actId="47"/>
        <pc:sldMkLst>
          <pc:docMk/>
          <pc:sldMk cId="4028924020" sldId="263"/>
        </pc:sldMkLst>
      </pc:sldChg>
      <pc:sldChg chg="addSp modSp new mod">
        <pc:chgData name="Viviane Calor" userId="8eac8d629a614e7c" providerId="LiveId" clId="{50AB9E6A-003B-4510-81EC-613887492BE8}" dt="2020-05-13T13:41:32.866" v="5661" actId="14100"/>
        <pc:sldMkLst>
          <pc:docMk/>
          <pc:sldMk cId="1232220714" sldId="264"/>
        </pc:sldMkLst>
        <pc:spChg chg="add mod">
          <ac:chgData name="Viviane Calor" userId="8eac8d629a614e7c" providerId="LiveId" clId="{50AB9E6A-003B-4510-81EC-613887492BE8}" dt="2020-05-13T13:41:32.866" v="5661" actId="14100"/>
          <ac:spMkLst>
            <pc:docMk/>
            <pc:sldMk cId="1232220714" sldId="264"/>
            <ac:spMk id="4" creationId="{1198AC6F-88F5-463F-9DE6-02B8ECDBB9E5}"/>
          </ac:spMkLst>
        </pc:spChg>
        <pc:picChg chg="add mod">
          <ac:chgData name="Viviane Calor" userId="8eac8d629a614e7c" providerId="LiveId" clId="{50AB9E6A-003B-4510-81EC-613887492BE8}" dt="2020-05-13T13:41:27.117" v="5660" actId="1076"/>
          <ac:picMkLst>
            <pc:docMk/>
            <pc:sldMk cId="1232220714" sldId="264"/>
            <ac:picMk id="2" creationId="{C330A038-2DFF-40F2-BDAF-7D7640EFE142}"/>
          </ac:picMkLst>
        </pc:picChg>
        <pc:picChg chg="add mod">
          <ac:chgData name="Viviane Calor" userId="8eac8d629a614e7c" providerId="LiveId" clId="{50AB9E6A-003B-4510-81EC-613887492BE8}" dt="2020-05-13T12:53:37.058" v="4638" actId="1582"/>
          <ac:picMkLst>
            <pc:docMk/>
            <pc:sldMk cId="1232220714" sldId="264"/>
            <ac:picMk id="3" creationId="{00D96CC2-B2C0-418E-BEAB-249D34D8995E}"/>
          </ac:picMkLst>
        </pc:picChg>
      </pc:sldChg>
      <pc:sldChg chg="addSp modSp new mod">
        <pc:chgData name="Viviane Calor" userId="8eac8d629a614e7c" providerId="LiveId" clId="{50AB9E6A-003B-4510-81EC-613887492BE8}" dt="2020-05-13T13:41:53.707" v="5664" actId="1076"/>
        <pc:sldMkLst>
          <pc:docMk/>
          <pc:sldMk cId="3879179513" sldId="265"/>
        </pc:sldMkLst>
        <pc:spChg chg="add mod">
          <ac:chgData name="Viviane Calor" userId="8eac8d629a614e7c" providerId="LiveId" clId="{50AB9E6A-003B-4510-81EC-613887492BE8}" dt="2020-05-13T13:41:51.612" v="5663" actId="1076"/>
          <ac:spMkLst>
            <pc:docMk/>
            <pc:sldMk cId="3879179513" sldId="265"/>
            <ac:spMk id="4" creationId="{1EF1B6EC-654D-4D1E-95A8-DBFEF59F68C8}"/>
          </ac:spMkLst>
        </pc:spChg>
        <pc:picChg chg="add mod">
          <ac:chgData name="Viviane Calor" userId="8eac8d629a614e7c" providerId="LiveId" clId="{50AB9E6A-003B-4510-81EC-613887492BE8}" dt="2020-05-13T13:41:47.254" v="5662" actId="1076"/>
          <ac:picMkLst>
            <pc:docMk/>
            <pc:sldMk cId="3879179513" sldId="265"/>
            <ac:picMk id="2" creationId="{EF2C763D-2198-42CE-A946-A56C7F9EB629}"/>
          </ac:picMkLst>
        </pc:picChg>
        <pc:picChg chg="add mod">
          <ac:chgData name="Viviane Calor" userId="8eac8d629a614e7c" providerId="LiveId" clId="{50AB9E6A-003B-4510-81EC-613887492BE8}" dt="2020-05-13T13:41:53.707" v="5664" actId="1076"/>
          <ac:picMkLst>
            <pc:docMk/>
            <pc:sldMk cId="3879179513" sldId="265"/>
            <ac:picMk id="3" creationId="{349900FF-5D90-4F94-B5A3-7447E376501A}"/>
          </ac:picMkLst>
        </pc:picChg>
      </pc:sldChg>
      <pc:sldChg chg="addSp modSp new mod ord">
        <pc:chgData name="Viviane Calor" userId="8eac8d629a614e7c" providerId="LiveId" clId="{50AB9E6A-003B-4510-81EC-613887492BE8}" dt="2020-05-18T12:55:47.921" v="94833" actId="2085"/>
        <pc:sldMkLst>
          <pc:docMk/>
          <pc:sldMk cId="228526712" sldId="266"/>
        </pc:sldMkLst>
        <pc:spChg chg="add mod">
          <ac:chgData name="Viviane Calor" userId="8eac8d629a614e7c" providerId="LiveId" clId="{50AB9E6A-003B-4510-81EC-613887492BE8}" dt="2020-05-18T12:55:47.921" v="94833" actId="2085"/>
          <ac:spMkLst>
            <pc:docMk/>
            <pc:sldMk cId="228526712" sldId="266"/>
            <ac:spMk id="2" creationId="{2C430B7B-5C43-4999-A5B1-C067DC827E83}"/>
          </ac:spMkLst>
        </pc:spChg>
      </pc:sldChg>
      <pc:sldChg chg="modSp add mod ord">
        <pc:chgData name="Viviane Calor" userId="8eac8d629a614e7c" providerId="LiveId" clId="{50AB9E6A-003B-4510-81EC-613887492BE8}" dt="2020-05-18T14:53:53.090" v="96667"/>
        <pc:sldMkLst>
          <pc:docMk/>
          <pc:sldMk cId="1474813499" sldId="267"/>
        </pc:sldMkLst>
        <pc:spChg chg="mod">
          <ac:chgData name="Viviane Calor" userId="8eac8d629a614e7c" providerId="LiveId" clId="{50AB9E6A-003B-4510-81EC-613887492BE8}" dt="2020-05-18T14:53:53.090" v="96667"/>
          <ac:spMkLst>
            <pc:docMk/>
            <pc:sldMk cId="1474813499" sldId="267"/>
            <ac:spMk id="3" creationId="{FDCD9118-0054-4F81-A4E1-3AD9B772A572}"/>
          </ac:spMkLst>
        </pc:spChg>
        <pc:spChg chg="mod">
          <ac:chgData name="Viviane Calor" userId="8eac8d629a614e7c" providerId="LiveId" clId="{50AB9E6A-003B-4510-81EC-613887492BE8}" dt="2020-05-13T13:53:17.626" v="5959" actId="1076"/>
          <ac:spMkLst>
            <pc:docMk/>
            <pc:sldMk cId="1474813499" sldId="267"/>
            <ac:spMk id="6" creationId="{5106B645-99E5-4ABD-B314-784903012C7C}"/>
          </ac:spMkLst>
        </pc:spChg>
        <pc:spChg chg="mod">
          <ac:chgData name="Viviane Calor" userId="8eac8d629a614e7c" providerId="LiveId" clId="{50AB9E6A-003B-4510-81EC-613887492BE8}" dt="2020-05-13T13:53:47.972" v="5974" actId="122"/>
          <ac:spMkLst>
            <pc:docMk/>
            <pc:sldMk cId="1474813499" sldId="267"/>
            <ac:spMk id="7" creationId="{98E6BD7A-1250-4E8E-AA5F-BA0EACFD4160}"/>
          </ac:spMkLst>
        </pc:spChg>
      </pc:sldChg>
      <pc:sldChg chg="addSp delSp modSp new mod">
        <pc:chgData name="Viviane Calor" userId="8eac8d629a614e7c" providerId="LiveId" clId="{50AB9E6A-003B-4510-81EC-613887492BE8}" dt="2020-05-17T14:49:24.880" v="91107" actId="1582"/>
        <pc:sldMkLst>
          <pc:docMk/>
          <pc:sldMk cId="954899129" sldId="268"/>
        </pc:sldMkLst>
        <pc:spChg chg="add del mod">
          <ac:chgData name="Viviane Calor" userId="8eac8d629a614e7c" providerId="LiveId" clId="{50AB9E6A-003B-4510-81EC-613887492BE8}" dt="2020-05-13T13:10:30.503" v="5213" actId="478"/>
          <ac:spMkLst>
            <pc:docMk/>
            <pc:sldMk cId="954899129" sldId="268"/>
            <ac:spMk id="2" creationId="{C3115C10-21A6-45EE-BEE7-6211FEC93D30}"/>
          </ac:spMkLst>
        </pc:spChg>
        <pc:spChg chg="add mod">
          <ac:chgData name="Viviane Calor" userId="8eac8d629a614e7c" providerId="LiveId" clId="{50AB9E6A-003B-4510-81EC-613887492BE8}" dt="2020-05-17T14:49:24.880" v="91107" actId="1582"/>
          <ac:spMkLst>
            <pc:docMk/>
            <pc:sldMk cId="954899129" sldId="268"/>
            <ac:spMk id="3" creationId="{500EFD0A-6559-4F24-818E-54133AFA6883}"/>
          </ac:spMkLst>
        </pc:spChg>
        <pc:spChg chg="add mod">
          <ac:chgData name="Viviane Calor" userId="8eac8d629a614e7c" providerId="LiveId" clId="{50AB9E6A-003B-4510-81EC-613887492BE8}" dt="2020-05-17T14:46:24.622" v="91090" actId="14100"/>
          <ac:spMkLst>
            <pc:docMk/>
            <pc:sldMk cId="954899129" sldId="268"/>
            <ac:spMk id="4" creationId="{D9B1BFAB-CFF4-4240-9E53-7B6B496593BD}"/>
          </ac:spMkLst>
        </pc:spChg>
        <pc:spChg chg="add mod">
          <ac:chgData name="Viviane Calor" userId="8eac8d629a614e7c" providerId="LiveId" clId="{50AB9E6A-003B-4510-81EC-613887492BE8}" dt="2020-05-17T14:46:18.765" v="91088" actId="255"/>
          <ac:spMkLst>
            <pc:docMk/>
            <pc:sldMk cId="954899129" sldId="268"/>
            <ac:spMk id="5" creationId="{402A4FB0-642A-46BE-B809-C319AA564CF8}"/>
          </ac:spMkLst>
        </pc:spChg>
      </pc:sldChg>
      <pc:sldChg chg="addSp delSp modSp new mod">
        <pc:chgData name="Viviane Calor" userId="8eac8d629a614e7c" providerId="LiveId" clId="{50AB9E6A-003B-4510-81EC-613887492BE8}" dt="2020-05-17T14:47:17.763" v="91099" actId="208"/>
        <pc:sldMkLst>
          <pc:docMk/>
          <pc:sldMk cId="1372392330" sldId="269"/>
        </pc:sldMkLst>
        <pc:spChg chg="add del">
          <ac:chgData name="Viviane Calor" userId="8eac8d629a614e7c" providerId="LiveId" clId="{50AB9E6A-003B-4510-81EC-613887492BE8}" dt="2020-05-14T13:49:15.315" v="27505" actId="478"/>
          <ac:spMkLst>
            <pc:docMk/>
            <pc:sldMk cId="1372392330" sldId="269"/>
            <ac:spMk id="2" creationId="{952F7503-C976-493C-8973-BCFD8F40A8BC}"/>
          </ac:spMkLst>
        </pc:spChg>
        <pc:picChg chg="add del mod">
          <ac:chgData name="Viviane Calor" userId="8eac8d629a614e7c" providerId="LiveId" clId="{50AB9E6A-003B-4510-81EC-613887492BE8}" dt="2020-05-13T13:48:34.803" v="5802" actId="478"/>
          <ac:picMkLst>
            <pc:docMk/>
            <pc:sldMk cId="1372392330" sldId="269"/>
            <ac:picMk id="2" creationId="{702F29A1-9337-4346-8FF5-5762ED2B77F6}"/>
          </ac:picMkLst>
        </pc:picChg>
        <pc:picChg chg="add del mod">
          <ac:chgData name="Viviane Calor" userId="8eac8d629a614e7c" providerId="LiveId" clId="{50AB9E6A-003B-4510-81EC-613887492BE8}" dt="2020-05-13T13:49:38.726" v="5808" actId="478"/>
          <ac:picMkLst>
            <pc:docMk/>
            <pc:sldMk cId="1372392330" sldId="269"/>
            <ac:picMk id="3" creationId="{CB5BF3D9-8E43-4260-B253-0AFC9202A255}"/>
          </ac:picMkLst>
        </pc:picChg>
        <pc:picChg chg="add mod">
          <ac:chgData name="Viviane Calor" userId="8eac8d629a614e7c" providerId="LiveId" clId="{50AB9E6A-003B-4510-81EC-613887492BE8}" dt="2020-05-17T14:47:17.763" v="91099" actId="208"/>
          <ac:picMkLst>
            <pc:docMk/>
            <pc:sldMk cId="1372392330" sldId="269"/>
            <ac:picMk id="4" creationId="{542D1A69-6C84-40C9-A6BD-A7F70323E180}"/>
          </ac:picMkLst>
        </pc:picChg>
      </pc:sldChg>
      <pc:sldChg chg="addSp delSp modSp new del mod">
        <pc:chgData name="Viviane Calor" userId="8eac8d629a614e7c" providerId="LiveId" clId="{50AB9E6A-003B-4510-81EC-613887492BE8}" dt="2020-05-13T13:48:13.163" v="5798" actId="47"/>
        <pc:sldMkLst>
          <pc:docMk/>
          <pc:sldMk cId="3646942828" sldId="269"/>
        </pc:sldMkLst>
        <pc:picChg chg="add">
          <ac:chgData name="Viviane Calor" userId="8eac8d629a614e7c" providerId="LiveId" clId="{50AB9E6A-003B-4510-81EC-613887492BE8}" dt="2020-05-13T13:46:27.565" v="5794"/>
          <ac:picMkLst>
            <pc:docMk/>
            <pc:sldMk cId="3646942828" sldId="269"/>
            <ac:picMk id="2" creationId="{3D7E8D50-43E0-431E-AD72-A826BE93B587}"/>
          </ac:picMkLst>
        </pc:picChg>
        <pc:picChg chg="add del mod">
          <ac:chgData name="Viviane Calor" userId="8eac8d629a614e7c" providerId="LiveId" clId="{50AB9E6A-003B-4510-81EC-613887492BE8}" dt="2020-05-13T13:47:36.926" v="5797" actId="478"/>
          <ac:picMkLst>
            <pc:docMk/>
            <pc:sldMk cId="3646942828" sldId="269"/>
            <ac:picMk id="3" creationId="{98FED70B-B13B-46AA-8036-901D2A43DF54}"/>
          </ac:picMkLst>
        </pc:picChg>
      </pc:sldChg>
      <pc:sldChg chg="addSp delSp modSp new mod">
        <pc:chgData name="Viviane Calor" userId="8eac8d629a614e7c" providerId="LiveId" clId="{50AB9E6A-003B-4510-81EC-613887492BE8}" dt="2020-05-18T12:54:38.055" v="94829" actId="2085"/>
        <pc:sldMkLst>
          <pc:docMk/>
          <pc:sldMk cId="3719848432" sldId="270"/>
        </pc:sldMkLst>
        <pc:spChg chg="add mod">
          <ac:chgData name="Viviane Calor" userId="8eac8d629a614e7c" providerId="LiveId" clId="{50AB9E6A-003B-4510-81EC-613887492BE8}" dt="2020-05-13T16:18:28.692" v="12705" actId="14100"/>
          <ac:spMkLst>
            <pc:docMk/>
            <pc:sldMk cId="3719848432" sldId="270"/>
            <ac:spMk id="2" creationId="{6DE0B240-C01E-4155-98D9-1FBDAD0A8D84}"/>
          </ac:spMkLst>
        </pc:spChg>
        <pc:spChg chg="add del mod">
          <ac:chgData name="Viviane Calor" userId="8eac8d629a614e7c" providerId="LiveId" clId="{50AB9E6A-003B-4510-81EC-613887492BE8}" dt="2020-05-13T14:17:12.313" v="7385"/>
          <ac:spMkLst>
            <pc:docMk/>
            <pc:sldMk cId="3719848432" sldId="270"/>
            <ac:spMk id="2" creationId="{EA437D44-8910-4E8D-9C40-E183BB9C4736}"/>
          </ac:spMkLst>
        </pc:spChg>
        <pc:spChg chg="add mod">
          <ac:chgData name="Viviane Calor" userId="8eac8d629a614e7c" providerId="LiveId" clId="{50AB9E6A-003B-4510-81EC-613887492BE8}" dt="2020-05-18T12:54:38.055" v="94829" actId="2085"/>
          <ac:spMkLst>
            <pc:docMk/>
            <pc:sldMk cId="3719848432" sldId="270"/>
            <ac:spMk id="3" creationId="{167FB500-BC91-47DF-9CC0-BB287B028B05}"/>
          </ac:spMkLst>
        </pc:spChg>
        <pc:spChg chg="add mod">
          <ac:chgData name="Viviane Calor" userId="8eac8d629a614e7c" providerId="LiveId" clId="{50AB9E6A-003B-4510-81EC-613887492BE8}" dt="2020-05-13T16:19:22.895" v="12714" actId="1076"/>
          <ac:spMkLst>
            <pc:docMk/>
            <pc:sldMk cId="3719848432" sldId="270"/>
            <ac:spMk id="4" creationId="{250AA187-4374-4D04-9083-735CF697F9B3}"/>
          </ac:spMkLst>
        </pc:spChg>
      </pc:sldChg>
      <pc:sldChg chg="delSp modSp add del mod ord">
        <pc:chgData name="Viviane Calor" userId="8eac8d629a614e7c" providerId="LiveId" clId="{50AB9E6A-003B-4510-81EC-613887492BE8}" dt="2020-05-13T16:57:44.818" v="14702" actId="47"/>
        <pc:sldMkLst>
          <pc:docMk/>
          <pc:sldMk cId="1450880403" sldId="271"/>
        </pc:sldMkLst>
        <pc:spChg chg="mod">
          <ac:chgData name="Viviane Calor" userId="8eac8d629a614e7c" providerId="LiveId" clId="{50AB9E6A-003B-4510-81EC-613887492BE8}" dt="2020-05-13T14:22:13.439" v="7732" actId="6549"/>
          <ac:spMkLst>
            <pc:docMk/>
            <pc:sldMk cId="1450880403" sldId="271"/>
            <ac:spMk id="3" creationId="{FDCD9118-0054-4F81-A4E1-3AD9B772A572}"/>
          </ac:spMkLst>
        </pc:spChg>
        <pc:spChg chg="del mod">
          <ac:chgData name="Viviane Calor" userId="8eac8d629a614e7c" providerId="LiveId" clId="{50AB9E6A-003B-4510-81EC-613887492BE8}" dt="2020-05-13T15:42:57.874" v="12043" actId="478"/>
          <ac:spMkLst>
            <pc:docMk/>
            <pc:sldMk cId="1450880403" sldId="271"/>
            <ac:spMk id="6" creationId="{5106B645-99E5-4ABD-B314-784903012C7C}"/>
          </ac:spMkLst>
        </pc:spChg>
        <pc:spChg chg="del mod">
          <ac:chgData name="Viviane Calor" userId="8eac8d629a614e7c" providerId="LiveId" clId="{50AB9E6A-003B-4510-81EC-613887492BE8}" dt="2020-05-13T15:42:55.918" v="12041" actId="478"/>
          <ac:spMkLst>
            <pc:docMk/>
            <pc:sldMk cId="1450880403" sldId="271"/>
            <ac:spMk id="7" creationId="{98E6BD7A-1250-4E8E-AA5F-BA0EACFD4160}"/>
          </ac:spMkLst>
        </pc:spChg>
      </pc:sldChg>
      <pc:sldChg chg="modSp add del">
        <pc:chgData name="Viviane Calor" userId="8eac8d629a614e7c" providerId="LiveId" clId="{50AB9E6A-003B-4510-81EC-613887492BE8}" dt="2020-05-18T11:29:39.796" v="93543" actId="47"/>
        <pc:sldMkLst>
          <pc:docMk/>
          <pc:sldMk cId="2122100726" sldId="271"/>
        </pc:sldMkLst>
        <pc:spChg chg="mod">
          <ac:chgData name="Viviane Calor" userId="8eac8d629a614e7c" providerId="LiveId" clId="{50AB9E6A-003B-4510-81EC-613887492BE8}" dt="2020-05-17T15:00:42.383" v="91246"/>
          <ac:spMkLst>
            <pc:docMk/>
            <pc:sldMk cId="2122100726" sldId="271"/>
            <ac:spMk id="2" creationId="{CAF79BA6-BE8A-4960-BD5B-0D986678CDB4}"/>
          </ac:spMkLst>
        </pc:spChg>
      </pc:sldChg>
      <pc:sldChg chg="add del">
        <pc:chgData name="Viviane Calor" userId="8eac8d629a614e7c" providerId="LiveId" clId="{50AB9E6A-003B-4510-81EC-613887492BE8}" dt="2020-05-17T00:11:50.307" v="85232"/>
        <pc:sldMkLst>
          <pc:docMk/>
          <pc:sldMk cId="2988836301" sldId="271"/>
        </pc:sldMkLst>
      </pc:sldChg>
      <pc:sldChg chg="addSp delSp modSp new mod">
        <pc:chgData name="Viviane Calor" userId="8eac8d629a614e7c" providerId="LiveId" clId="{50AB9E6A-003B-4510-81EC-613887492BE8}" dt="2020-05-18T12:56:42.060" v="94837" actId="2085"/>
        <pc:sldMkLst>
          <pc:docMk/>
          <pc:sldMk cId="407585721" sldId="272"/>
        </pc:sldMkLst>
        <pc:spChg chg="add del mod">
          <ac:chgData name="Viviane Calor" userId="8eac8d629a614e7c" providerId="LiveId" clId="{50AB9E6A-003B-4510-81EC-613887492BE8}" dt="2020-05-13T15:16:12.262" v="9938"/>
          <ac:spMkLst>
            <pc:docMk/>
            <pc:sldMk cId="407585721" sldId="272"/>
            <ac:spMk id="2" creationId="{3CAA33A4-6717-478F-B0F2-C4C2ABA1EBF0}"/>
          </ac:spMkLst>
        </pc:spChg>
        <pc:spChg chg="add mod">
          <ac:chgData name="Viviane Calor" userId="8eac8d629a614e7c" providerId="LiveId" clId="{50AB9E6A-003B-4510-81EC-613887492BE8}" dt="2020-05-18T12:56:42.060" v="94837" actId="2085"/>
          <ac:spMkLst>
            <pc:docMk/>
            <pc:sldMk cId="407585721" sldId="272"/>
            <ac:spMk id="3" creationId="{B63DA4FD-051A-4E17-9F37-39057223773D}"/>
          </ac:spMkLst>
        </pc:spChg>
      </pc:sldChg>
      <pc:sldChg chg="addSp delSp modSp new mod">
        <pc:chgData name="Viviane Calor" userId="8eac8d629a614e7c" providerId="LiveId" clId="{50AB9E6A-003B-4510-81EC-613887492BE8}" dt="2020-05-17T14:53:27.024" v="91205" actId="1582"/>
        <pc:sldMkLst>
          <pc:docMk/>
          <pc:sldMk cId="131019326" sldId="273"/>
        </pc:sldMkLst>
        <pc:spChg chg="add del mod">
          <ac:chgData name="Viviane Calor" userId="8eac8d629a614e7c" providerId="LiveId" clId="{50AB9E6A-003B-4510-81EC-613887492BE8}" dt="2020-05-13T19:31:12.563" v="18962"/>
          <ac:spMkLst>
            <pc:docMk/>
            <pc:sldMk cId="131019326" sldId="273"/>
            <ac:spMk id="2" creationId="{7FB10C27-F12E-4B92-8295-F3DE6F2EE8E4}"/>
          </ac:spMkLst>
        </pc:spChg>
        <pc:spChg chg="add mod">
          <ac:chgData name="Viviane Calor" userId="8eac8d629a614e7c" providerId="LiveId" clId="{50AB9E6A-003B-4510-81EC-613887492BE8}" dt="2020-05-17T14:53:27.024" v="91205" actId="1582"/>
          <ac:spMkLst>
            <pc:docMk/>
            <pc:sldMk cId="131019326" sldId="273"/>
            <ac:spMk id="3" creationId="{B5A92F82-2E33-42FC-9E93-7F33D631C343}"/>
          </ac:spMkLst>
        </pc:spChg>
      </pc:sldChg>
      <pc:sldChg chg="addSp delSp modSp add mod ord">
        <pc:chgData name="Viviane Calor" userId="8eac8d629a614e7c" providerId="LiveId" clId="{50AB9E6A-003B-4510-81EC-613887492BE8}" dt="2020-05-18T12:55:55.835" v="94834" actId="478"/>
        <pc:sldMkLst>
          <pc:docMk/>
          <pc:sldMk cId="3178018518" sldId="274"/>
        </pc:sldMkLst>
        <pc:spChg chg="mod">
          <ac:chgData name="Viviane Calor" userId="8eac8d629a614e7c" providerId="LiveId" clId="{50AB9E6A-003B-4510-81EC-613887492BE8}" dt="2020-05-18T12:53:06.285" v="94819" actId="1076"/>
          <ac:spMkLst>
            <pc:docMk/>
            <pc:sldMk cId="3178018518" sldId="274"/>
            <ac:spMk id="2" creationId="{6DE0B240-C01E-4155-98D9-1FBDAD0A8D84}"/>
          </ac:spMkLst>
        </pc:spChg>
        <pc:spChg chg="mod">
          <ac:chgData name="Viviane Calor" userId="8eac8d629a614e7c" providerId="LiveId" clId="{50AB9E6A-003B-4510-81EC-613887492BE8}" dt="2020-05-18T12:53:04.587" v="94818" actId="2085"/>
          <ac:spMkLst>
            <pc:docMk/>
            <pc:sldMk cId="3178018518" sldId="274"/>
            <ac:spMk id="3" creationId="{167FB500-BC91-47DF-9CC0-BB287B028B05}"/>
          </ac:spMkLst>
        </pc:spChg>
        <pc:spChg chg="mod">
          <ac:chgData name="Viviane Calor" userId="8eac8d629a614e7c" providerId="LiveId" clId="{50AB9E6A-003B-4510-81EC-613887492BE8}" dt="2020-05-13T18:12:45.091" v="16716" actId="20577"/>
          <ac:spMkLst>
            <pc:docMk/>
            <pc:sldMk cId="3178018518" sldId="274"/>
            <ac:spMk id="4" creationId="{250AA187-4374-4D04-9083-735CF697F9B3}"/>
          </ac:spMkLst>
        </pc:spChg>
        <pc:picChg chg="add del">
          <ac:chgData name="Viviane Calor" userId="8eac8d629a614e7c" providerId="LiveId" clId="{50AB9E6A-003B-4510-81EC-613887492BE8}" dt="2020-05-18T12:55:55.835" v="94834" actId="478"/>
          <ac:picMkLst>
            <pc:docMk/>
            <pc:sldMk cId="3178018518" sldId="274"/>
            <ac:picMk id="5" creationId="{8DC7637B-ED5A-4F64-AC8C-AA29BDF7910D}"/>
          </ac:picMkLst>
        </pc:picChg>
      </pc:sldChg>
      <pc:sldChg chg="modSp add mod ord">
        <pc:chgData name="Viviane Calor" userId="8eac8d629a614e7c" providerId="LiveId" clId="{50AB9E6A-003B-4510-81EC-613887492BE8}" dt="2020-05-18T12:56:17.232" v="94835" actId="2085"/>
        <pc:sldMkLst>
          <pc:docMk/>
          <pc:sldMk cId="4202166542" sldId="275"/>
        </pc:sldMkLst>
        <pc:spChg chg="mod">
          <ac:chgData name="Viviane Calor" userId="8eac8d629a614e7c" providerId="LiveId" clId="{50AB9E6A-003B-4510-81EC-613887492BE8}" dt="2020-05-18T12:56:17.232" v="94835" actId="2085"/>
          <ac:spMkLst>
            <pc:docMk/>
            <pc:sldMk cId="4202166542" sldId="275"/>
            <ac:spMk id="3" creationId="{167FB500-BC91-47DF-9CC0-BB287B028B05}"/>
          </ac:spMkLst>
        </pc:spChg>
        <pc:spChg chg="mod">
          <ac:chgData name="Viviane Calor" userId="8eac8d629a614e7c" providerId="LiveId" clId="{50AB9E6A-003B-4510-81EC-613887492BE8}" dt="2020-05-13T20:20:54.690" v="20720" actId="6549"/>
          <ac:spMkLst>
            <pc:docMk/>
            <pc:sldMk cId="4202166542" sldId="275"/>
            <ac:spMk id="4" creationId="{250AA187-4374-4D04-9083-735CF697F9B3}"/>
          </ac:spMkLst>
        </pc:spChg>
      </pc:sldChg>
      <pc:sldChg chg="addSp delSp modSp new mod">
        <pc:chgData name="Viviane Calor" userId="8eac8d629a614e7c" providerId="LiveId" clId="{50AB9E6A-003B-4510-81EC-613887492BE8}" dt="2020-05-15T12:43:46.597" v="41904" actId="14100"/>
        <pc:sldMkLst>
          <pc:docMk/>
          <pc:sldMk cId="1709794499" sldId="276"/>
        </pc:sldMkLst>
        <pc:spChg chg="add del">
          <ac:chgData name="Viviane Calor" userId="8eac8d629a614e7c" providerId="LiveId" clId="{50AB9E6A-003B-4510-81EC-613887492BE8}" dt="2020-05-14T13:50:27.558" v="27535" actId="11529"/>
          <ac:spMkLst>
            <pc:docMk/>
            <pc:sldMk cId="1709794499" sldId="276"/>
            <ac:spMk id="2" creationId="{806ADC5F-2B67-4E3E-B3E1-34B978B43BC7}"/>
          </ac:spMkLst>
        </pc:spChg>
        <pc:spChg chg="add del mod">
          <ac:chgData name="Viviane Calor" userId="8eac8d629a614e7c" providerId="LiveId" clId="{50AB9E6A-003B-4510-81EC-613887492BE8}" dt="2020-05-13T20:23:49.225" v="20945"/>
          <ac:spMkLst>
            <pc:docMk/>
            <pc:sldMk cId="1709794499" sldId="276"/>
            <ac:spMk id="2" creationId="{BC6B6B88-02A6-400F-9FB0-134F4CCDC4AC}"/>
          </ac:spMkLst>
        </pc:spChg>
        <pc:spChg chg="add mod">
          <ac:chgData name="Viviane Calor" userId="8eac8d629a614e7c" providerId="LiveId" clId="{50AB9E6A-003B-4510-81EC-613887492BE8}" dt="2020-05-14T13:51:48.219" v="27541" actId="208"/>
          <ac:spMkLst>
            <pc:docMk/>
            <pc:sldMk cId="1709794499" sldId="276"/>
            <ac:spMk id="3" creationId="{46A5C751-EB5E-4B02-AB0C-E87F6A192D52}"/>
          </ac:spMkLst>
        </pc:spChg>
        <pc:spChg chg="add del mod">
          <ac:chgData name="Viviane Calor" userId="8eac8d629a614e7c" providerId="LiveId" clId="{50AB9E6A-003B-4510-81EC-613887492BE8}" dt="2020-05-13T20:23:49.225" v="20943" actId="478"/>
          <ac:spMkLst>
            <pc:docMk/>
            <pc:sldMk cId="1709794499" sldId="276"/>
            <ac:spMk id="3" creationId="{DDE39CDB-BC06-49C1-8F72-B6BC5E290248}"/>
          </ac:spMkLst>
        </pc:spChg>
        <pc:spChg chg="add mod">
          <ac:chgData name="Viviane Calor" userId="8eac8d629a614e7c" providerId="LiveId" clId="{50AB9E6A-003B-4510-81EC-613887492BE8}" dt="2020-05-14T13:52:33.134" v="27579" actId="113"/>
          <ac:spMkLst>
            <pc:docMk/>
            <pc:sldMk cId="1709794499" sldId="276"/>
            <ac:spMk id="4" creationId="{113A3182-F6F7-4D9F-BF72-1B9A7C0B5B59}"/>
          </ac:spMkLst>
        </pc:spChg>
        <pc:spChg chg="add del mod">
          <ac:chgData name="Viviane Calor" userId="8eac8d629a614e7c" providerId="LiveId" clId="{50AB9E6A-003B-4510-81EC-613887492BE8}" dt="2020-05-13T20:24:13.734" v="20951"/>
          <ac:spMkLst>
            <pc:docMk/>
            <pc:sldMk cId="1709794499" sldId="276"/>
            <ac:spMk id="4" creationId="{47392E0E-A48A-4C43-B79B-2C025A2AE3E1}"/>
          </ac:spMkLst>
        </pc:spChg>
        <pc:spChg chg="add del mod">
          <ac:chgData name="Viviane Calor" userId="8eac8d629a614e7c" providerId="LiveId" clId="{50AB9E6A-003B-4510-81EC-613887492BE8}" dt="2020-05-13T20:24:13.719" v="20949" actId="478"/>
          <ac:spMkLst>
            <pc:docMk/>
            <pc:sldMk cId="1709794499" sldId="276"/>
            <ac:spMk id="5" creationId="{9969FA7E-A8C9-48C9-AF24-9D835A401BCB}"/>
          </ac:spMkLst>
        </pc:spChg>
        <pc:spChg chg="add mod">
          <ac:chgData name="Viviane Calor" userId="8eac8d629a614e7c" providerId="LiveId" clId="{50AB9E6A-003B-4510-81EC-613887492BE8}" dt="2020-05-13T21:29:11.685" v="22648" actId="1076"/>
          <ac:spMkLst>
            <pc:docMk/>
            <pc:sldMk cId="1709794499" sldId="276"/>
            <ac:spMk id="6" creationId="{D778537E-D6C9-4133-931D-BACD464DF2CD}"/>
          </ac:spMkLst>
        </pc:spChg>
        <pc:spChg chg="add del mod">
          <ac:chgData name="Viviane Calor" userId="8eac8d629a614e7c" providerId="LiveId" clId="{50AB9E6A-003B-4510-81EC-613887492BE8}" dt="2020-05-13T20:27:49.393" v="20977"/>
          <ac:spMkLst>
            <pc:docMk/>
            <pc:sldMk cId="1709794499" sldId="276"/>
            <ac:spMk id="7" creationId="{6A8C750B-0E82-4722-8602-1F04A96879F9}"/>
          </ac:spMkLst>
        </pc:spChg>
        <pc:spChg chg="add del mod">
          <ac:chgData name="Viviane Calor" userId="8eac8d629a614e7c" providerId="LiveId" clId="{50AB9E6A-003B-4510-81EC-613887492BE8}" dt="2020-05-13T20:27:49.393" v="20979"/>
          <ac:spMkLst>
            <pc:docMk/>
            <pc:sldMk cId="1709794499" sldId="276"/>
            <ac:spMk id="8" creationId="{6AE05898-6498-4D5A-B59D-8269CB8E292F}"/>
          </ac:spMkLst>
        </pc:spChg>
        <pc:spChg chg="add mod">
          <ac:chgData name="Viviane Calor" userId="8eac8d629a614e7c" providerId="LiveId" clId="{50AB9E6A-003B-4510-81EC-613887492BE8}" dt="2020-05-13T21:29:21.011" v="22651" actId="1076"/>
          <ac:spMkLst>
            <pc:docMk/>
            <pc:sldMk cId="1709794499" sldId="276"/>
            <ac:spMk id="9" creationId="{AF68A669-8B17-4DD5-AC01-879BF7985452}"/>
          </ac:spMkLst>
        </pc:spChg>
        <pc:spChg chg="add del mod">
          <ac:chgData name="Viviane Calor" userId="8eac8d629a614e7c" providerId="LiveId" clId="{50AB9E6A-003B-4510-81EC-613887492BE8}" dt="2020-05-13T20:27:49.393" v="20981"/>
          <ac:spMkLst>
            <pc:docMk/>
            <pc:sldMk cId="1709794499" sldId="276"/>
            <ac:spMk id="10" creationId="{86B3E411-D44A-4C5B-A0BC-92623EC77C93}"/>
          </ac:spMkLst>
        </pc:spChg>
        <pc:spChg chg="add mod">
          <ac:chgData name="Viviane Calor" userId="8eac8d629a614e7c" providerId="LiveId" clId="{50AB9E6A-003B-4510-81EC-613887492BE8}" dt="2020-05-13T21:25:35.012" v="22624" actId="1076"/>
          <ac:spMkLst>
            <pc:docMk/>
            <pc:sldMk cId="1709794499" sldId="276"/>
            <ac:spMk id="11" creationId="{1582E745-F191-451C-AC66-902A154D069C}"/>
          </ac:spMkLst>
        </pc:spChg>
        <pc:spChg chg="add mod">
          <ac:chgData name="Viviane Calor" userId="8eac8d629a614e7c" providerId="LiveId" clId="{50AB9E6A-003B-4510-81EC-613887492BE8}" dt="2020-05-13T21:25:38.215" v="22625" actId="1076"/>
          <ac:spMkLst>
            <pc:docMk/>
            <pc:sldMk cId="1709794499" sldId="276"/>
            <ac:spMk id="12" creationId="{E581C008-2A34-414C-94E0-C615B560817A}"/>
          </ac:spMkLst>
        </pc:spChg>
        <pc:spChg chg="add mod">
          <ac:chgData name="Viviane Calor" userId="8eac8d629a614e7c" providerId="LiveId" clId="{50AB9E6A-003B-4510-81EC-613887492BE8}" dt="2020-05-13T21:28:55.067" v="22644" actId="1076"/>
          <ac:spMkLst>
            <pc:docMk/>
            <pc:sldMk cId="1709794499" sldId="276"/>
            <ac:spMk id="13" creationId="{8FBA3097-CB81-4723-B871-08FE3EFA8899}"/>
          </ac:spMkLst>
        </pc:spChg>
        <pc:spChg chg="add del mod">
          <ac:chgData name="Viviane Calor" userId="8eac8d629a614e7c" providerId="LiveId" clId="{50AB9E6A-003B-4510-81EC-613887492BE8}" dt="2020-05-13T20:29:27.995" v="20994" actId="478"/>
          <ac:spMkLst>
            <pc:docMk/>
            <pc:sldMk cId="1709794499" sldId="276"/>
            <ac:spMk id="14" creationId="{32687ECC-F852-413B-8735-21E4060791BD}"/>
          </ac:spMkLst>
        </pc:spChg>
        <pc:spChg chg="add mod">
          <ac:chgData name="Viviane Calor" userId="8eac8d629a614e7c" providerId="LiveId" clId="{50AB9E6A-003B-4510-81EC-613887492BE8}" dt="2020-05-13T21:28:43.227" v="22641" actId="1076"/>
          <ac:spMkLst>
            <pc:docMk/>
            <pc:sldMk cId="1709794499" sldId="276"/>
            <ac:spMk id="15" creationId="{70ACD1DB-76D1-4068-B59A-A95BA30FAADD}"/>
          </ac:spMkLst>
        </pc:spChg>
        <pc:spChg chg="add mod">
          <ac:chgData name="Viviane Calor" userId="8eac8d629a614e7c" providerId="LiveId" clId="{50AB9E6A-003B-4510-81EC-613887492BE8}" dt="2020-05-13T21:25:31.544" v="22623" actId="1076"/>
          <ac:spMkLst>
            <pc:docMk/>
            <pc:sldMk cId="1709794499" sldId="276"/>
            <ac:spMk id="16" creationId="{1EB3E297-3E49-42F5-8B93-59D49F2498BE}"/>
          </ac:spMkLst>
        </pc:spChg>
        <pc:spChg chg="add mod">
          <ac:chgData name="Viviane Calor" userId="8eac8d629a614e7c" providerId="LiveId" clId="{50AB9E6A-003B-4510-81EC-613887492BE8}" dt="2020-05-13T21:25:29.154" v="22622" actId="1076"/>
          <ac:spMkLst>
            <pc:docMk/>
            <pc:sldMk cId="1709794499" sldId="276"/>
            <ac:spMk id="17" creationId="{7469090F-DA47-4F05-9819-62897B7F85B5}"/>
          </ac:spMkLst>
        </pc:spChg>
        <pc:spChg chg="add mod">
          <ac:chgData name="Viviane Calor" userId="8eac8d629a614e7c" providerId="LiveId" clId="{50AB9E6A-003B-4510-81EC-613887492BE8}" dt="2020-05-13T21:25:17.051" v="22618" actId="1076"/>
          <ac:spMkLst>
            <pc:docMk/>
            <pc:sldMk cId="1709794499" sldId="276"/>
            <ac:spMk id="18" creationId="{E9855AE3-EC30-4DD2-AFE1-689EC492DE06}"/>
          </ac:spMkLst>
        </pc:spChg>
        <pc:spChg chg="add mod">
          <ac:chgData name="Viviane Calor" userId="8eac8d629a614e7c" providerId="LiveId" clId="{50AB9E6A-003B-4510-81EC-613887492BE8}" dt="2020-05-13T21:25:20.363" v="22619" actId="1076"/>
          <ac:spMkLst>
            <pc:docMk/>
            <pc:sldMk cId="1709794499" sldId="276"/>
            <ac:spMk id="19" creationId="{207FFEA1-F3CE-4B81-940F-034F7F5F3EB2}"/>
          </ac:spMkLst>
        </pc:spChg>
        <pc:spChg chg="add mod">
          <ac:chgData name="Viviane Calor" userId="8eac8d629a614e7c" providerId="LiveId" clId="{50AB9E6A-003B-4510-81EC-613887492BE8}" dt="2020-05-13T21:25:22.569" v="22620" actId="1076"/>
          <ac:spMkLst>
            <pc:docMk/>
            <pc:sldMk cId="1709794499" sldId="276"/>
            <ac:spMk id="20" creationId="{CFC65626-1C52-4CF7-905A-E1A5AD22BFFE}"/>
          </ac:spMkLst>
        </pc:spChg>
        <pc:spChg chg="add mod">
          <ac:chgData name="Viviane Calor" userId="8eac8d629a614e7c" providerId="LiveId" clId="{50AB9E6A-003B-4510-81EC-613887492BE8}" dt="2020-05-13T21:25:25.624" v="22621" actId="1076"/>
          <ac:spMkLst>
            <pc:docMk/>
            <pc:sldMk cId="1709794499" sldId="276"/>
            <ac:spMk id="21" creationId="{D28E7E83-F52A-4A3D-AFF9-18157C7900E8}"/>
          </ac:spMkLst>
        </pc:spChg>
        <pc:spChg chg="add mod">
          <ac:chgData name="Viviane Calor" userId="8eac8d629a614e7c" providerId="LiveId" clId="{50AB9E6A-003B-4510-81EC-613887492BE8}" dt="2020-05-15T12:43:46.597" v="41904" actId="14100"/>
          <ac:spMkLst>
            <pc:docMk/>
            <pc:sldMk cId="1709794499" sldId="276"/>
            <ac:spMk id="22" creationId="{DEFB8C9D-63EB-46B1-B614-E0FAC5C17604}"/>
          </ac:spMkLst>
        </pc:spChg>
        <pc:spChg chg="add del mod">
          <ac:chgData name="Viviane Calor" userId="8eac8d629a614e7c" providerId="LiveId" clId="{50AB9E6A-003B-4510-81EC-613887492BE8}" dt="2020-05-13T20:33:36.167" v="21041"/>
          <ac:spMkLst>
            <pc:docMk/>
            <pc:sldMk cId="1709794499" sldId="276"/>
            <ac:spMk id="23" creationId="{EA506C71-39CD-404E-91F1-1362CA955F78}"/>
          </ac:spMkLst>
        </pc:spChg>
        <pc:spChg chg="add mod">
          <ac:chgData name="Viviane Calor" userId="8eac8d629a614e7c" providerId="LiveId" clId="{50AB9E6A-003B-4510-81EC-613887492BE8}" dt="2020-05-13T21:29:05.257" v="22646" actId="1076"/>
          <ac:spMkLst>
            <pc:docMk/>
            <pc:sldMk cId="1709794499" sldId="276"/>
            <ac:spMk id="24" creationId="{8AE62B26-23E6-41DE-AE98-0108E60C494F}"/>
          </ac:spMkLst>
        </pc:spChg>
        <pc:spChg chg="add mod">
          <ac:chgData name="Viviane Calor" userId="8eac8d629a614e7c" providerId="LiveId" clId="{50AB9E6A-003B-4510-81EC-613887492BE8}" dt="2020-05-14T13:53:23.569" v="27580" actId="1076"/>
          <ac:spMkLst>
            <pc:docMk/>
            <pc:sldMk cId="1709794499" sldId="276"/>
            <ac:spMk id="25" creationId="{C7930B0D-01C5-4151-B5B5-7DC566386CCD}"/>
          </ac:spMkLst>
        </pc:spChg>
        <pc:spChg chg="add mod">
          <ac:chgData name="Viviane Calor" userId="8eac8d629a614e7c" providerId="LiveId" clId="{50AB9E6A-003B-4510-81EC-613887492BE8}" dt="2020-05-13T21:26:03.214" v="22631" actId="1076"/>
          <ac:spMkLst>
            <pc:docMk/>
            <pc:sldMk cId="1709794499" sldId="276"/>
            <ac:spMk id="26" creationId="{DE4F54B8-A8E3-441B-88AC-09DB6D7B568E}"/>
          </ac:spMkLst>
        </pc:spChg>
        <pc:spChg chg="add mod">
          <ac:chgData name="Viviane Calor" userId="8eac8d629a614e7c" providerId="LiveId" clId="{50AB9E6A-003B-4510-81EC-613887492BE8}" dt="2020-05-13T21:26:00.043" v="22630" actId="1076"/>
          <ac:spMkLst>
            <pc:docMk/>
            <pc:sldMk cId="1709794499" sldId="276"/>
            <ac:spMk id="27" creationId="{E432C366-9CBD-41AF-8180-49A6AF33192C}"/>
          </ac:spMkLst>
        </pc:spChg>
        <pc:spChg chg="add mod">
          <ac:chgData name="Viviane Calor" userId="8eac8d629a614e7c" providerId="LiveId" clId="{50AB9E6A-003B-4510-81EC-613887492BE8}" dt="2020-05-13T21:25:53.715" v="22629" actId="1076"/>
          <ac:spMkLst>
            <pc:docMk/>
            <pc:sldMk cId="1709794499" sldId="276"/>
            <ac:spMk id="28" creationId="{CA9A66A1-7A4F-441C-AC5A-A78966D466D8}"/>
          </ac:spMkLst>
        </pc:spChg>
        <pc:spChg chg="add mod">
          <ac:chgData name="Viviane Calor" userId="8eac8d629a614e7c" providerId="LiveId" clId="{50AB9E6A-003B-4510-81EC-613887492BE8}" dt="2020-05-13T21:29:40.060" v="22652" actId="1076"/>
          <ac:spMkLst>
            <pc:docMk/>
            <pc:sldMk cId="1709794499" sldId="276"/>
            <ac:spMk id="29" creationId="{58650AE2-0F8A-4E2F-A090-78FF8A3F7BD2}"/>
          </ac:spMkLst>
        </pc:spChg>
        <pc:spChg chg="add mod">
          <ac:chgData name="Viviane Calor" userId="8eac8d629a614e7c" providerId="LiveId" clId="{50AB9E6A-003B-4510-81EC-613887492BE8}" dt="2020-05-13T21:28:46.585" v="22642" actId="1076"/>
          <ac:spMkLst>
            <pc:docMk/>
            <pc:sldMk cId="1709794499" sldId="276"/>
            <ac:spMk id="30" creationId="{9BC65CD6-C6AE-43B6-BC71-BED318326898}"/>
          </ac:spMkLst>
        </pc:spChg>
        <pc:spChg chg="add mod">
          <ac:chgData name="Viviane Calor" userId="8eac8d629a614e7c" providerId="LiveId" clId="{50AB9E6A-003B-4510-81EC-613887492BE8}" dt="2020-05-14T13:53:26.836" v="27581" actId="1076"/>
          <ac:spMkLst>
            <pc:docMk/>
            <pc:sldMk cId="1709794499" sldId="276"/>
            <ac:spMk id="31" creationId="{C644B0BC-7799-4EED-BAED-FF08470BB3F3}"/>
          </ac:spMkLst>
        </pc:spChg>
        <pc:spChg chg="add mod">
          <ac:chgData name="Viviane Calor" userId="8eac8d629a614e7c" providerId="LiveId" clId="{50AB9E6A-003B-4510-81EC-613887492BE8}" dt="2020-05-13T21:25:42.417" v="22626" actId="1076"/>
          <ac:spMkLst>
            <pc:docMk/>
            <pc:sldMk cId="1709794499" sldId="276"/>
            <ac:spMk id="32" creationId="{9FF23B5E-75F3-4C98-8B5D-1267197EFAF3}"/>
          </ac:spMkLst>
        </pc:spChg>
        <pc:spChg chg="add mod">
          <ac:chgData name="Viviane Calor" userId="8eac8d629a614e7c" providerId="LiveId" clId="{50AB9E6A-003B-4510-81EC-613887492BE8}" dt="2020-05-13T20:46:58.790" v="21394" actId="767"/>
          <ac:spMkLst>
            <pc:docMk/>
            <pc:sldMk cId="1709794499" sldId="276"/>
            <ac:spMk id="33" creationId="{11B7ABCB-EBB5-4636-B311-7341F6FF16B7}"/>
          </ac:spMkLst>
        </pc:spChg>
        <pc:spChg chg="add mod">
          <ac:chgData name="Viviane Calor" userId="8eac8d629a614e7c" providerId="LiveId" clId="{50AB9E6A-003B-4510-81EC-613887492BE8}" dt="2020-05-13T21:25:46.608" v="22627" actId="1076"/>
          <ac:spMkLst>
            <pc:docMk/>
            <pc:sldMk cId="1709794499" sldId="276"/>
            <ac:spMk id="34" creationId="{E1A5E9A0-3EEE-4613-8414-A866FE23627D}"/>
          </ac:spMkLst>
        </pc:spChg>
        <pc:spChg chg="add mod">
          <ac:chgData name="Viviane Calor" userId="8eac8d629a614e7c" providerId="LiveId" clId="{50AB9E6A-003B-4510-81EC-613887492BE8}" dt="2020-05-13T21:25:49.966" v="22628" actId="1076"/>
          <ac:spMkLst>
            <pc:docMk/>
            <pc:sldMk cId="1709794499" sldId="276"/>
            <ac:spMk id="35" creationId="{29A8B830-9951-43FB-90D0-1B5DDE5C3592}"/>
          </ac:spMkLst>
        </pc:spChg>
        <pc:spChg chg="add del mod">
          <ac:chgData name="Viviane Calor" userId="8eac8d629a614e7c" providerId="LiveId" clId="{50AB9E6A-003B-4510-81EC-613887492BE8}" dt="2020-05-13T21:28:32.005" v="22638" actId="478"/>
          <ac:spMkLst>
            <pc:docMk/>
            <pc:sldMk cId="1709794499" sldId="276"/>
            <ac:spMk id="36" creationId="{551D3AD0-DDD7-4DC0-BBB3-B3B4C0F0AF2E}"/>
          </ac:spMkLst>
        </pc:spChg>
        <pc:spChg chg="add del mod">
          <ac:chgData name="Viviane Calor" userId="8eac8d629a614e7c" providerId="LiveId" clId="{50AB9E6A-003B-4510-81EC-613887492BE8}" dt="2020-05-13T21:28:32.005" v="22640"/>
          <ac:spMkLst>
            <pc:docMk/>
            <pc:sldMk cId="1709794499" sldId="276"/>
            <ac:spMk id="37" creationId="{065B1D48-5B20-4833-AA1A-A23CB23D2A23}"/>
          </ac:spMkLst>
        </pc:spChg>
        <pc:spChg chg="add del mod">
          <ac:chgData name="Viviane Calor" userId="8eac8d629a614e7c" providerId="LiveId" clId="{50AB9E6A-003B-4510-81EC-613887492BE8}" dt="2020-05-13T21:31:05.233" v="22660" actId="478"/>
          <ac:spMkLst>
            <pc:docMk/>
            <pc:sldMk cId="1709794499" sldId="276"/>
            <ac:spMk id="38" creationId="{9651AAE9-30A2-46A7-844A-814E04464AEE}"/>
          </ac:spMkLst>
        </pc:spChg>
      </pc:sldChg>
      <pc:sldChg chg="addSp delSp modSp add mod">
        <pc:chgData name="Viviane Calor" userId="8eac8d629a614e7c" providerId="LiveId" clId="{50AB9E6A-003B-4510-81EC-613887492BE8}" dt="2020-05-14T12:40:14.952" v="24629" actId="122"/>
        <pc:sldMkLst>
          <pc:docMk/>
          <pc:sldMk cId="3471381423" sldId="277"/>
        </pc:sldMkLst>
        <pc:spChg chg="add del mod">
          <ac:chgData name="Viviane Calor" userId="8eac8d629a614e7c" providerId="LiveId" clId="{50AB9E6A-003B-4510-81EC-613887492BE8}" dt="2020-05-13T20:35:44.459" v="21083" actId="478"/>
          <ac:spMkLst>
            <pc:docMk/>
            <pc:sldMk cId="3471381423" sldId="277"/>
            <ac:spMk id="2" creationId="{0A07DC52-BD79-44D9-BD62-16BE5FC3F7A5}"/>
          </ac:spMkLst>
        </pc:spChg>
        <pc:spChg chg="add mod">
          <ac:chgData name="Viviane Calor" userId="8eac8d629a614e7c" providerId="LiveId" clId="{50AB9E6A-003B-4510-81EC-613887492BE8}" dt="2020-05-14T12:37:06.237" v="24514" actId="122"/>
          <ac:spMkLst>
            <pc:docMk/>
            <pc:sldMk cId="3471381423" sldId="277"/>
            <ac:spMk id="2" creationId="{2B351957-772C-49EE-8977-D72B27E5CE5C}"/>
          </ac:spMkLst>
        </pc:spChg>
        <pc:spChg chg="add mod">
          <ac:chgData name="Viviane Calor" userId="8eac8d629a614e7c" providerId="LiveId" clId="{50AB9E6A-003B-4510-81EC-613887492BE8}" dt="2020-05-14T12:36:55.208" v="24510" actId="113"/>
          <ac:spMkLst>
            <pc:docMk/>
            <pc:sldMk cId="3471381423" sldId="277"/>
            <ac:spMk id="3" creationId="{9FE93F63-3BBA-4982-ACCC-CA2D2D788D51}"/>
          </ac:spMkLst>
        </pc:spChg>
        <pc:spChg chg="add mod">
          <ac:chgData name="Viviane Calor" userId="8eac8d629a614e7c" providerId="LiveId" clId="{50AB9E6A-003B-4510-81EC-613887492BE8}" dt="2020-05-14T12:37:41.441" v="24525" actId="122"/>
          <ac:spMkLst>
            <pc:docMk/>
            <pc:sldMk cId="3471381423" sldId="277"/>
            <ac:spMk id="4" creationId="{BD68E610-74D0-4EB7-BE15-6C3652ABDA3D}"/>
          </ac:spMkLst>
        </pc:spChg>
        <pc:spChg chg="add mod">
          <ac:chgData name="Viviane Calor" userId="8eac8d629a614e7c" providerId="LiveId" clId="{50AB9E6A-003B-4510-81EC-613887492BE8}" dt="2020-05-14T12:39:18.941" v="24613" actId="1076"/>
          <ac:spMkLst>
            <pc:docMk/>
            <pc:sldMk cId="3471381423" sldId="277"/>
            <ac:spMk id="5" creationId="{85385ABF-CEA1-4DEA-BE2D-144653AAE08F}"/>
          </ac:spMkLst>
        </pc:spChg>
        <pc:spChg chg="add mod">
          <ac:chgData name="Viviane Calor" userId="8eac8d629a614e7c" providerId="LiveId" clId="{50AB9E6A-003B-4510-81EC-613887492BE8}" dt="2020-05-14T12:37:16.932" v="24518" actId="122"/>
          <ac:spMkLst>
            <pc:docMk/>
            <pc:sldMk cId="3471381423" sldId="277"/>
            <ac:spMk id="7" creationId="{3FCA913B-DED3-4764-96B5-1DA679A86F1E}"/>
          </ac:spMkLst>
        </pc:spChg>
        <pc:spChg chg="add mod">
          <ac:chgData name="Viviane Calor" userId="8eac8d629a614e7c" providerId="LiveId" clId="{50AB9E6A-003B-4510-81EC-613887492BE8}" dt="2020-05-14T12:38:01.443" v="24532" actId="255"/>
          <ac:spMkLst>
            <pc:docMk/>
            <pc:sldMk cId="3471381423" sldId="277"/>
            <ac:spMk id="8" creationId="{7E64CAAE-A259-486D-BD6E-1A74DF03D900}"/>
          </ac:spMkLst>
        </pc:spChg>
        <pc:spChg chg="mod">
          <ac:chgData name="Viviane Calor" userId="8eac8d629a614e7c" providerId="LiveId" clId="{50AB9E6A-003B-4510-81EC-613887492BE8}" dt="2020-05-14T12:31:48.644" v="24322" actId="1076"/>
          <ac:spMkLst>
            <pc:docMk/>
            <pc:sldMk cId="3471381423" sldId="277"/>
            <ac:spMk id="9" creationId="{AF68A669-8B17-4DD5-AC01-879BF7985452}"/>
          </ac:spMkLst>
        </pc:spChg>
        <pc:spChg chg="add mod">
          <ac:chgData name="Viviane Calor" userId="8eac8d629a614e7c" providerId="LiveId" clId="{50AB9E6A-003B-4510-81EC-613887492BE8}" dt="2020-05-14T12:39:54.231" v="24623" actId="122"/>
          <ac:spMkLst>
            <pc:docMk/>
            <pc:sldMk cId="3471381423" sldId="277"/>
            <ac:spMk id="10" creationId="{951A2DDE-7DEA-4688-9F07-A9906B107111}"/>
          </ac:spMkLst>
        </pc:spChg>
        <pc:spChg chg="add mod">
          <ac:chgData name="Viviane Calor" userId="8eac8d629a614e7c" providerId="LiveId" clId="{50AB9E6A-003B-4510-81EC-613887492BE8}" dt="2020-05-14T12:37:53.002" v="24529" actId="1076"/>
          <ac:spMkLst>
            <pc:docMk/>
            <pc:sldMk cId="3471381423" sldId="277"/>
            <ac:spMk id="14" creationId="{5480B375-6C7F-430E-8D21-5AC7A1645FD0}"/>
          </ac:spMkLst>
        </pc:spChg>
        <pc:spChg chg="mod">
          <ac:chgData name="Viviane Calor" userId="8eac8d629a614e7c" providerId="LiveId" clId="{50AB9E6A-003B-4510-81EC-613887492BE8}" dt="2020-05-14T12:38:52.787" v="24606" actId="1076"/>
          <ac:spMkLst>
            <pc:docMk/>
            <pc:sldMk cId="3471381423" sldId="277"/>
            <ac:spMk id="17" creationId="{7469090F-DA47-4F05-9819-62897B7F85B5}"/>
          </ac:spMkLst>
        </pc:spChg>
        <pc:spChg chg="add mod">
          <ac:chgData name="Viviane Calor" userId="8eac8d629a614e7c" providerId="LiveId" clId="{50AB9E6A-003B-4510-81EC-613887492BE8}" dt="2020-05-14T12:40:14.952" v="24629" actId="122"/>
          <ac:spMkLst>
            <pc:docMk/>
            <pc:sldMk cId="3471381423" sldId="277"/>
            <ac:spMk id="22" creationId="{78D8934E-5D92-46C2-918C-993DB374AA40}"/>
          </ac:spMkLst>
        </pc:spChg>
        <pc:spChg chg="add mod">
          <ac:chgData name="Viviane Calor" userId="8eac8d629a614e7c" providerId="LiveId" clId="{50AB9E6A-003B-4510-81EC-613887492BE8}" dt="2020-05-14T12:39:04.149" v="24610" actId="1076"/>
          <ac:spMkLst>
            <pc:docMk/>
            <pc:sldMk cId="3471381423" sldId="277"/>
            <ac:spMk id="23" creationId="{ECE7BE09-5C19-40CD-A5DB-4BEA03197A57}"/>
          </ac:spMkLst>
        </pc:spChg>
        <pc:spChg chg="add mod">
          <ac:chgData name="Viviane Calor" userId="8eac8d629a614e7c" providerId="LiveId" clId="{50AB9E6A-003B-4510-81EC-613887492BE8}" dt="2020-05-14T12:38:51.162" v="24605" actId="1076"/>
          <ac:spMkLst>
            <pc:docMk/>
            <pc:sldMk cId="3471381423" sldId="277"/>
            <ac:spMk id="24" creationId="{2999C01E-4970-4B21-902A-E5CD1CBD9C16}"/>
          </ac:spMkLst>
        </pc:spChg>
        <pc:spChg chg="add mod">
          <ac:chgData name="Viviane Calor" userId="8eac8d629a614e7c" providerId="LiveId" clId="{50AB9E6A-003B-4510-81EC-613887492BE8}" dt="2020-05-14T12:39:43.654" v="24620" actId="1076"/>
          <ac:spMkLst>
            <pc:docMk/>
            <pc:sldMk cId="3471381423" sldId="277"/>
            <ac:spMk id="25" creationId="{E07E7D64-1FEA-4403-A9A4-2AEE9044DCF9}"/>
          </ac:spMkLst>
        </pc:spChg>
      </pc:sldChg>
      <pc:sldChg chg="addSp modSp add mod">
        <pc:chgData name="Viviane Calor" userId="8eac8d629a614e7c" providerId="LiveId" clId="{50AB9E6A-003B-4510-81EC-613887492BE8}" dt="2020-05-13T21:16:37.651" v="22315" actId="122"/>
        <pc:sldMkLst>
          <pc:docMk/>
          <pc:sldMk cId="2354965252" sldId="278"/>
        </pc:sldMkLst>
        <pc:spChg chg="add mod">
          <ac:chgData name="Viviane Calor" userId="8eac8d629a614e7c" providerId="LiveId" clId="{50AB9E6A-003B-4510-81EC-613887492BE8}" dt="2020-05-13T21:13:34.994" v="22270" actId="122"/>
          <ac:spMkLst>
            <pc:docMk/>
            <pc:sldMk cId="2354965252" sldId="278"/>
            <ac:spMk id="2" creationId="{85F0FEC3-2690-4F97-8A90-F91CEE59FC21}"/>
          </ac:spMkLst>
        </pc:spChg>
        <pc:spChg chg="add mod">
          <ac:chgData name="Viviane Calor" userId="8eac8d629a614e7c" providerId="LiveId" clId="{50AB9E6A-003B-4510-81EC-613887492BE8}" dt="2020-05-13T21:13:47.323" v="22273" actId="122"/>
          <ac:spMkLst>
            <pc:docMk/>
            <pc:sldMk cId="2354965252" sldId="278"/>
            <ac:spMk id="3" creationId="{4CD16F5E-93DB-439C-BEC4-EB556A9D7829}"/>
          </ac:spMkLst>
        </pc:spChg>
        <pc:spChg chg="add mod">
          <ac:chgData name="Viviane Calor" userId="8eac8d629a614e7c" providerId="LiveId" clId="{50AB9E6A-003B-4510-81EC-613887492BE8}" dt="2020-05-13T21:13:59.898" v="22276" actId="122"/>
          <ac:spMkLst>
            <pc:docMk/>
            <pc:sldMk cId="2354965252" sldId="278"/>
            <ac:spMk id="4" creationId="{F4FCAE89-4AE4-4682-9EB2-DE8B628C02A8}"/>
          </ac:spMkLst>
        </pc:spChg>
        <pc:spChg chg="add mod">
          <ac:chgData name="Viviane Calor" userId="8eac8d629a614e7c" providerId="LiveId" clId="{50AB9E6A-003B-4510-81EC-613887492BE8}" dt="2020-05-13T21:14:38.263" v="22288" actId="1076"/>
          <ac:spMkLst>
            <pc:docMk/>
            <pc:sldMk cId="2354965252" sldId="278"/>
            <ac:spMk id="5" creationId="{A18B25D8-5661-44B5-BA19-AA61BD00EBBB}"/>
          </ac:spMkLst>
        </pc:spChg>
        <pc:spChg chg="add mod">
          <ac:chgData name="Viviane Calor" userId="8eac8d629a614e7c" providerId="LiveId" clId="{50AB9E6A-003B-4510-81EC-613887492BE8}" dt="2020-05-13T21:15:27.177" v="22299" actId="1076"/>
          <ac:spMkLst>
            <pc:docMk/>
            <pc:sldMk cId="2354965252" sldId="278"/>
            <ac:spMk id="7" creationId="{DC9909DF-E85F-4D30-81BF-D4CB4AE8E104}"/>
          </ac:spMkLst>
        </pc:spChg>
        <pc:spChg chg="add mod">
          <ac:chgData name="Viviane Calor" userId="8eac8d629a614e7c" providerId="LiveId" clId="{50AB9E6A-003B-4510-81EC-613887492BE8}" dt="2020-05-13T21:16:05.048" v="22308" actId="1076"/>
          <ac:spMkLst>
            <pc:docMk/>
            <pc:sldMk cId="2354965252" sldId="278"/>
            <ac:spMk id="8" creationId="{82044CBA-76F2-4648-B779-9E53A5D38A27}"/>
          </ac:spMkLst>
        </pc:spChg>
        <pc:spChg chg="add mod">
          <ac:chgData name="Viviane Calor" userId="8eac8d629a614e7c" providerId="LiveId" clId="{50AB9E6A-003B-4510-81EC-613887492BE8}" dt="2020-05-13T21:14:14.925" v="22280" actId="1076"/>
          <ac:spMkLst>
            <pc:docMk/>
            <pc:sldMk cId="2354965252" sldId="278"/>
            <ac:spMk id="10" creationId="{8EC2E1CA-0054-4103-B7A7-C5520EE9D8F8}"/>
          </ac:spMkLst>
        </pc:spChg>
        <pc:spChg chg="mod">
          <ac:chgData name="Viviane Calor" userId="8eac8d629a614e7c" providerId="LiveId" clId="{50AB9E6A-003B-4510-81EC-613887492BE8}" dt="2020-05-13T21:14:16.003" v="22281" actId="1076"/>
          <ac:spMkLst>
            <pc:docMk/>
            <pc:sldMk cId="2354965252" sldId="278"/>
            <ac:spMk id="11" creationId="{1582E745-F191-451C-AC66-902A154D069C}"/>
          </ac:spMkLst>
        </pc:spChg>
        <pc:spChg chg="add mod">
          <ac:chgData name="Viviane Calor" userId="8eac8d629a614e7c" providerId="LiveId" clId="{50AB9E6A-003B-4510-81EC-613887492BE8}" dt="2020-05-13T21:14:27.953" v="22285" actId="1076"/>
          <ac:spMkLst>
            <pc:docMk/>
            <pc:sldMk cId="2354965252" sldId="278"/>
            <ac:spMk id="14" creationId="{EDEB16EF-403B-41FA-9AB9-B4775E0AA569}"/>
          </ac:spMkLst>
        </pc:spChg>
        <pc:spChg chg="add mod">
          <ac:chgData name="Viviane Calor" userId="8eac8d629a614e7c" providerId="LiveId" clId="{50AB9E6A-003B-4510-81EC-613887492BE8}" dt="2020-05-13T21:15:52.280" v="22305" actId="122"/>
          <ac:spMkLst>
            <pc:docMk/>
            <pc:sldMk cId="2354965252" sldId="278"/>
            <ac:spMk id="22" creationId="{CA96FE4C-F1A0-4117-8F90-F1A3898BF1DD}"/>
          </ac:spMkLst>
        </pc:spChg>
        <pc:spChg chg="add mod">
          <ac:chgData name="Viviane Calor" userId="8eac8d629a614e7c" providerId="LiveId" clId="{50AB9E6A-003B-4510-81EC-613887492BE8}" dt="2020-05-13T21:15:04.409" v="22294" actId="122"/>
          <ac:spMkLst>
            <pc:docMk/>
            <pc:sldMk cId="2354965252" sldId="278"/>
            <ac:spMk id="23" creationId="{40AF15B4-0E32-4B94-9EC4-FEE84F4088B8}"/>
          </ac:spMkLst>
        </pc:spChg>
        <pc:spChg chg="add mod">
          <ac:chgData name="Viviane Calor" userId="8eac8d629a614e7c" providerId="LiveId" clId="{50AB9E6A-003B-4510-81EC-613887492BE8}" dt="2020-05-13T21:15:42.876" v="22302" actId="122"/>
          <ac:spMkLst>
            <pc:docMk/>
            <pc:sldMk cId="2354965252" sldId="278"/>
            <ac:spMk id="24" creationId="{DC3A778B-8EB1-4DDA-940A-222940D27DC7}"/>
          </ac:spMkLst>
        </pc:spChg>
        <pc:spChg chg="add mod">
          <ac:chgData name="Viviane Calor" userId="8eac8d629a614e7c" providerId="LiveId" clId="{50AB9E6A-003B-4510-81EC-613887492BE8}" dt="2020-05-13T21:16:37.651" v="22315" actId="122"/>
          <ac:spMkLst>
            <pc:docMk/>
            <pc:sldMk cId="2354965252" sldId="278"/>
            <ac:spMk id="25" creationId="{FAFAB59E-A1A4-43A7-A8B9-C458D26E7810}"/>
          </ac:spMkLst>
        </pc:spChg>
      </pc:sldChg>
      <pc:sldChg chg="addSp delSp modSp add mod">
        <pc:chgData name="Viviane Calor" userId="8eac8d629a614e7c" providerId="LiveId" clId="{50AB9E6A-003B-4510-81EC-613887492BE8}" dt="2020-05-13T21:23:27.473" v="22556"/>
        <pc:sldMkLst>
          <pc:docMk/>
          <pc:sldMk cId="2752542863" sldId="279"/>
        </pc:sldMkLst>
        <pc:spChg chg="add mod">
          <ac:chgData name="Viviane Calor" userId="8eac8d629a614e7c" providerId="LiveId" clId="{50AB9E6A-003B-4510-81EC-613887492BE8}" dt="2020-05-13T21:16:51.585" v="22318" actId="122"/>
          <ac:spMkLst>
            <pc:docMk/>
            <pc:sldMk cId="2752542863" sldId="279"/>
            <ac:spMk id="2" creationId="{EF13F284-9F4E-4362-AE5F-ECE35892F538}"/>
          </ac:spMkLst>
        </pc:spChg>
        <pc:spChg chg="add mod">
          <ac:chgData name="Viviane Calor" userId="8eac8d629a614e7c" providerId="LiveId" clId="{50AB9E6A-003B-4510-81EC-613887492BE8}" dt="2020-05-13T21:17:16.289" v="22327" actId="1076"/>
          <ac:spMkLst>
            <pc:docMk/>
            <pc:sldMk cId="2752542863" sldId="279"/>
            <ac:spMk id="3" creationId="{0D3EB974-5192-4934-AE1C-5D619D828950}"/>
          </ac:spMkLst>
        </pc:spChg>
        <pc:spChg chg="add mod">
          <ac:chgData name="Viviane Calor" userId="8eac8d629a614e7c" providerId="LiveId" clId="{50AB9E6A-003B-4510-81EC-613887492BE8}" dt="2020-05-13T21:19:58.886" v="22442" actId="122"/>
          <ac:spMkLst>
            <pc:docMk/>
            <pc:sldMk cId="2752542863" sldId="279"/>
            <ac:spMk id="4" creationId="{7F49611A-EEE6-4C7F-A24A-A7CFBE46AD24}"/>
          </ac:spMkLst>
        </pc:spChg>
        <pc:spChg chg="add mod">
          <ac:chgData name="Viviane Calor" userId="8eac8d629a614e7c" providerId="LiveId" clId="{50AB9E6A-003B-4510-81EC-613887492BE8}" dt="2020-05-13T21:17:49.565" v="22339" actId="122"/>
          <ac:spMkLst>
            <pc:docMk/>
            <pc:sldMk cId="2752542863" sldId="279"/>
            <ac:spMk id="5" creationId="{4F37753B-898A-42E6-8188-D452F4539B78}"/>
          </ac:spMkLst>
        </pc:spChg>
        <pc:spChg chg="mod">
          <ac:chgData name="Viviane Calor" userId="8eac8d629a614e7c" providerId="LiveId" clId="{50AB9E6A-003B-4510-81EC-613887492BE8}" dt="2020-05-13T20:32:45.726" v="21021" actId="1076"/>
          <ac:spMkLst>
            <pc:docMk/>
            <pc:sldMk cId="2752542863" sldId="279"/>
            <ac:spMk id="6" creationId="{D778537E-D6C9-4133-931D-BACD464DF2CD}"/>
          </ac:spMkLst>
        </pc:spChg>
        <pc:spChg chg="add mod">
          <ac:chgData name="Viviane Calor" userId="8eac8d629a614e7c" providerId="LiveId" clId="{50AB9E6A-003B-4510-81EC-613887492BE8}" dt="2020-05-13T21:18:19.321" v="22349" actId="1076"/>
          <ac:spMkLst>
            <pc:docMk/>
            <pc:sldMk cId="2752542863" sldId="279"/>
            <ac:spMk id="7" creationId="{79D77536-707A-425C-B620-5CCBCFCD853A}"/>
          </ac:spMkLst>
        </pc:spChg>
        <pc:spChg chg="add mod">
          <ac:chgData name="Viviane Calor" userId="8eac8d629a614e7c" providerId="LiveId" clId="{50AB9E6A-003B-4510-81EC-613887492BE8}" dt="2020-05-13T21:22:00.503" v="22511" actId="6549"/>
          <ac:spMkLst>
            <pc:docMk/>
            <pc:sldMk cId="2752542863" sldId="279"/>
            <ac:spMk id="8" creationId="{C30077E3-91B3-4B2A-9D81-AA88A7D777AC}"/>
          </ac:spMkLst>
        </pc:spChg>
        <pc:spChg chg="add del mod">
          <ac:chgData name="Viviane Calor" userId="8eac8d629a614e7c" providerId="LiveId" clId="{50AB9E6A-003B-4510-81EC-613887492BE8}" dt="2020-05-13T20:56:15.898" v="21763" actId="478"/>
          <ac:spMkLst>
            <pc:docMk/>
            <pc:sldMk cId="2752542863" sldId="279"/>
            <ac:spMk id="9" creationId="{AF68A669-8B17-4DD5-AC01-879BF7985452}"/>
          </ac:spMkLst>
        </pc:spChg>
        <pc:spChg chg="add del mod">
          <ac:chgData name="Viviane Calor" userId="8eac8d629a614e7c" providerId="LiveId" clId="{50AB9E6A-003B-4510-81EC-613887492BE8}" dt="2020-05-13T21:18:05.099" v="22344" actId="1076"/>
          <ac:spMkLst>
            <pc:docMk/>
            <pc:sldMk cId="2752542863" sldId="279"/>
            <ac:spMk id="10" creationId="{F6144BE5-018E-494B-A357-198F2A669839}"/>
          </ac:spMkLst>
        </pc:spChg>
        <pc:spChg chg="mod">
          <ac:chgData name="Viviane Calor" userId="8eac8d629a614e7c" providerId="LiveId" clId="{50AB9E6A-003B-4510-81EC-613887492BE8}" dt="2020-05-13T21:18:02.866" v="22343" actId="1076"/>
          <ac:spMkLst>
            <pc:docMk/>
            <pc:sldMk cId="2752542863" sldId="279"/>
            <ac:spMk id="12" creationId="{E581C008-2A34-414C-94E0-C615B560817A}"/>
          </ac:spMkLst>
        </pc:spChg>
        <pc:spChg chg="add mod">
          <ac:chgData name="Viviane Calor" userId="8eac8d629a614e7c" providerId="LiveId" clId="{50AB9E6A-003B-4510-81EC-613887492BE8}" dt="2020-05-13T21:17:02.997" v="22322" actId="255"/>
          <ac:spMkLst>
            <pc:docMk/>
            <pc:sldMk cId="2752542863" sldId="279"/>
            <ac:spMk id="14" creationId="{B26636B0-E098-47BF-9B23-3A90B2D167E2}"/>
          </ac:spMkLst>
        </pc:spChg>
        <pc:spChg chg="add mod">
          <ac:chgData name="Viviane Calor" userId="8eac8d629a614e7c" providerId="LiveId" clId="{50AB9E6A-003B-4510-81EC-613887492BE8}" dt="2020-05-13T21:17:35.237" v="22336" actId="6549"/>
          <ac:spMkLst>
            <pc:docMk/>
            <pc:sldMk cId="2752542863" sldId="279"/>
            <ac:spMk id="22" creationId="{CE4D1A98-D5CE-4E73-8327-CE5708ECF2B9}"/>
          </ac:spMkLst>
        </pc:spChg>
        <pc:spChg chg="add mod">
          <ac:chgData name="Viviane Calor" userId="8eac8d629a614e7c" providerId="LiveId" clId="{50AB9E6A-003B-4510-81EC-613887492BE8}" dt="2020-05-13T21:18:01.140" v="22342" actId="122"/>
          <ac:spMkLst>
            <pc:docMk/>
            <pc:sldMk cId="2752542863" sldId="279"/>
            <ac:spMk id="23" creationId="{9F3EF393-9CFC-48E4-BF6E-1E1678EDA120}"/>
          </ac:spMkLst>
        </pc:spChg>
        <pc:spChg chg="add mod">
          <ac:chgData name="Viviane Calor" userId="8eac8d629a614e7c" providerId="LiveId" clId="{50AB9E6A-003B-4510-81EC-613887492BE8}" dt="2020-05-13T21:19:47.628" v="22439" actId="255"/>
          <ac:spMkLst>
            <pc:docMk/>
            <pc:sldMk cId="2752542863" sldId="279"/>
            <ac:spMk id="24" creationId="{AA9FEAC1-7FEA-4BA1-B4AA-7F283F23C841}"/>
          </ac:spMkLst>
        </pc:spChg>
        <pc:spChg chg="add del mod">
          <ac:chgData name="Viviane Calor" userId="8eac8d629a614e7c" providerId="LiveId" clId="{50AB9E6A-003B-4510-81EC-613887492BE8}" dt="2020-05-13T21:23:27.473" v="22556"/>
          <ac:spMkLst>
            <pc:docMk/>
            <pc:sldMk cId="2752542863" sldId="279"/>
            <ac:spMk id="25" creationId="{28A5B802-7592-46AA-AA07-47AD16DFA119}"/>
          </ac:spMkLst>
        </pc:spChg>
        <pc:spChg chg="add del mod">
          <ac:chgData name="Viviane Calor" userId="8eac8d629a614e7c" providerId="LiveId" clId="{50AB9E6A-003B-4510-81EC-613887492BE8}" dt="2020-05-13T21:06:21.555" v="22165" actId="767"/>
          <ac:spMkLst>
            <pc:docMk/>
            <pc:sldMk cId="2752542863" sldId="279"/>
            <ac:spMk id="26" creationId="{9AEB696B-2F12-4488-A991-902584A835F6}"/>
          </ac:spMkLst>
        </pc:spChg>
        <pc:spChg chg="add mod">
          <ac:chgData name="Viviane Calor" userId="8eac8d629a614e7c" providerId="LiveId" clId="{50AB9E6A-003B-4510-81EC-613887492BE8}" dt="2020-05-13T21:20:24.301" v="22451" actId="1076"/>
          <ac:spMkLst>
            <pc:docMk/>
            <pc:sldMk cId="2752542863" sldId="279"/>
            <ac:spMk id="27" creationId="{EF5003F9-E989-439D-BB5F-162F42CE0056}"/>
          </ac:spMkLst>
        </pc:spChg>
        <pc:spChg chg="add mod">
          <ac:chgData name="Viviane Calor" userId="8eac8d629a614e7c" providerId="LiveId" clId="{50AB9E6A-003B-4510-81EC-613887492BE8}" dt="2020-05-13T21:23:25.489" v="22554" actId="122"/>
          <ac:spMkLst>
            <pc:docMk/>
            <pc:sldMk cId="2752542863" sldId="279"/>
            <ac:spMk id="28" creationId="{A075F33B-13FE-48F5-A4BD-FC43988C6536}"/>
          </ac:spMkLst>
        </pc:spChg>
      </pc:sldChg>
      <pc:sldChg chg="addSp delSp modSp new mod">
        <pc:chgData name="Viviane Calor" userId="8eac8d629a614e7c" providerId="LiveId" clId="{50AB9E6A-003B-4510-81EC-613887492BE8}" dt="2020-05-18T12:56:24.357" v="94836" actId="2085"/>
        <pc:sldMkLst>
          <pc:docMk/>
          <pc:sldMk cId="1330808423" sldId="280"/>
        </pc:sldMkLst>
        <pc:spChg chg="add del mod">
          <ac:chgData name="Viviane Calor" userId="8eac8d629a614e7c" providerId="LiveId" clId="{50AB9E6A-003B-4510-81EC-613887492BE8}" dt="2020-05-14T12:45:02.629" v="24980"/>
          <ac:spMkLst>
            <pc:docMk/>
            <pc:sldMk cId="1330808423" sldId="280"/>
            <ac:spMk id="2" creationId="{224DCCCB-7F3F-4E31-ADC7-76F912BE1836}"/>
          </ac:spMkLst>
        </pc:spChg>
        <pc:spChg chg="add mod">
          <ac:chgData name="Viviane Calor" userId="8eac8d629a614e7c" providerId="LiveId" clId="{50AB9E6A-003B-4510-81EC-613887492BE8}" dt="2020-05-18T12:56:24.357" v="94836" actId="2085"/>
          <ac:spMkLst>
            <pc:docMk/>
            <pc:sldMk cId="1330808423" sldId="280"/>
            <ac:spMk id="3" creationId="{A8958B26-28C1-4FC3-9B80-E1E1F9D13838}"/>
          </ac:spMkLst>
        </pc:spChg>
      </pc:sldChg>
      <pc:sldChg chg="modSp add mod ord">
        <pc:chgData name="Viviane Calor" userId="8eac8d629a614e7c" providerId="LiveId" clId="{50AB9E6A-003B-4510-81EC-613887492BE8}" dt="2020-05-14T16:43:53.543" v="32439" actId="20577"/>
        <pc:sldMkLst>
          <pc:docMk/>
          <pc:sldMk cId="3280867632" sldId="281"/>
        </pc:sldMkLst>
        <pc:spChg chg="mod">
          <ac:chgData name="Viviane Calor" userId="8eac8d629a614e7c" providerId="LiveId" clId="{50AB9E6A-003B-4510-81EC-613887492BE8}" dt="2020-05-14T16:43:53.543" v="32439" actId="20577"/>
          <ac:spMkLst>
            <pc:docMk/>
            <pc:sldMk cId="3280867632" sldId="281"/>
            <ac:spMk id="3" creationId="{167FB500-BC91-47DF-9CC0-BB287B028B05}"/>
          </ac:spMkLst>
        </pc:spChg>
        <pc:spChg chg="mod">
          <ac:chgData name="Viviane Calor" userId="8eac8d629a614e7c" providerId="LiveId" clId="{50AB9E6A-003B-4510-81EC-613887492BE8}" dt="2020-05-14T13:07:57.857" v="25389" actId="20577"/>
          <ac:spMkLst>
            <pc:docMk/>
            <pc:sldMk cId="3280867632" sldId="281"/>
            <ac:spMk id="4" creationId="{250AA187-4374-4D04-9083-735CF697F9B3}"/>
          </ac:spMkLst>
        </pc:spChg>
      </pc:sldChg>
      <pc:sldChg chg="addSp modSp new mod ord">
        <pc:chgData name="Viviane Calor" userId="8eac8d629a614e7c" providerId="LiveId" clId="{50AB9E6A-003B-4510-81EC-613887492BE8}" dt="2020-05-14T17:52:37.165" v="36483" actId="20577"/>
        <pc:sldMkLst>
          <pc:docMk/>
          <pc:sldMk cId="1399297048" sldId="282"/>
        </pc:sldMkLst>
        <pc:spChg chg="add mod">
          <ac:chgData name="Viviane Calor" userId="8eac8d629a614e7c" providerId="LiveId" clId="{50AB9E6A-003B-4510-81EC-613887492BE8}" dt="2020-05-14T17:52:37.165" v="36483" actId="20577"/>
          <ac:spMkLst>
            <pc:docMk/>
            <pc:sldMk cId="1399297048" sldId="282"/>
            <ac:spMk id="2" creationId="{AFC1CBAD-9794-4990-9215-D433D2059246}"/>
          </ac:spMkLst>
        </pc:spChg>
      </pc:sldChg>
      <pc:sldChg chg="modSp add mod ord">
        <pc:chgData name="Viviane Calor" userId="8eac8d629a614e7c" providerId="LiveId" clId="{50AB9E6A-003B-4510-81EC-613887492BE8}" dt="2020-05-14T14:12:42.527" v="28370" actId="6549"/>
        <pc:sldMkLst>
          <pc:docMk/>
          <pc:sldMk cId="2116927291" sldId="283"/>
        </pc:sldMkLst>
        <pc:spChg chg="mod">
          <ac:chgData name="Viviane Calor" userId="8eac8d629a614e7c" providerId="LiveId" clId="{50AB9E6A-003B-4510-81EC-613887492BE8}" dt="2020-05-14T14:12:42.527" v="28370" actId="6549"/>
          <ac:spMkLst>
            <pc:docMk/>
            <pc:sldMk cId="2116927291" sldId="283"/>
            <ac:spMk id="3" creationId="{500EFD0A-6559-4F24-818E-54133AFA6883}"/>
          </ac:spMkLst>
        </pc:spChg>
      </pc:sldChg>
      <pc:sldChg chg="addSp delSp modSp new del mod">
        <pc:chgData name="Viviane Calor" userId="8eac8d629a614e7c" providerId="LiveId" clId="{50AB9E6A-003B-4510-81EC-613887492BE8}" dt="2020-05-14T16:20:57.782" v="31658" actId="47"/>
        <pc:sldMkLst>
          <pc:docMk/>
          <pc:sldMk cId="3590123945" sldId="284"/>
        </pc:sldMkLst>
        <pc:spChg chg="add mod">
          <ac:chgData name="Viviane Calor" userId="8eac8d629a614e7c" providerId="LiveId" clId="{50AB9E6A-003B-4510-81EC-613887492BE8}" dt="2020-05-14T15:48:46.826" v="30833" actId="14100"/>
          <ac:spMkLst>
            <pc:docMk/>
            <pc:sldMk cId="3590123945" sldId="284"/>
            <ac:spMk id="2" creationId="{CC06853B-9AC0-403D-8BEA-DCDE4DC5CF19}"/>
          </ac:spMkLst>
        </pc:spChg>
        <pc:spChg chg="add mod">
          <ac:chgData name="Viviane Calor" userId="8eac8d629a614e7c" providerId="LiveId" clId="{50AB9E6A-003B-4510-81EC-613887492BE8}" dt="2020-05-14T15:39:06.757" v="30500" actId="1076"/>
          <ac:spMkLst>
            <pc:docMk/>
            <pc:sldMk cId="3590123945" sldId="284"/>
            <ac:spMk id="3" creationId="{56EE492E-8AE5-4AF7-959C-140BB3E23288}"/>
          </ac:spMkLst>
        </pc:spChg>
        <pc:spChg chg="add del mod">
          <ac:chgData name="Viviane Calor" userId="8eac8d629a614e7c" providerId="LiveId" clId="{50AB9E6A-003B-4510-81EC-613887492BE8}" dt="2020-05-14T15:53:57.560" v="30880" actId="21"/>
          <ac:spMkLst>
            <pc:docMk/>
            <pc:sldMk cId="3590123945" sldId="284"/>
            <ac:spMk id="4" creationId="{BCF5BA80-0F48-4E4C-AABC-2E074BBA79EA}"/>
          </ac:spMkLst>
        </pc:spChg>
      </pc:sldChg>
      <pc:sldChg chg="modSp new del mod">
        <pc:chgData name="Viviane Calor" userId="8eac8d629a614e7c" providerId="LiveId" clId="{50AB9E6A-003B-4510-81EC-613887492BE8}" dt="2020-05-14T15:37:29.186" v="30491" actId="47"/>
        <pc:sldMkLst>
          <pc:docMk/>
          <pc:sldMk cId="4067640627" sldId="284"/>
        </pc:sldMkLst>
        <pc:spChg chg="mod">
          <ac:chgData name="Viviane Calor" userId="8eac8d629a614e7c" providerId="LiveId" clId="{50AB9E6A-003B-4510-81EC-613887492BE8}" dt="2020-05-14T15:37:23.190" v="30490" actId="6549"/>
          <ac:spMkLst>
            <pc:docMk/>
            <pc:sldMk cId="4067640627" sldId="284"/>
            <ac:spMk id="3" creationId="{4CDDA988-785B-41AC-8EDC-785FAEB1B96F}"/>
          </ac:spMkLst>
        </pc:spChg>
        <pc:spChg chg="mod">
          <ac:chgData name="Viviane Calor" userId="8eac8d629a614e7c" providerId="LiveId" clId="{50AB9E6A-003B-4510-81EC-613887492BE8}" dt="2020-05-14T15:37:02.765" v="30489" actId="6549"/>
          <ac:spMkLst>
            <pc:docMk/>
            <pc:sldMk cId="4067640627" sldId="284"/>
            <ac:spMk id="4" creationId="{ED913A1E-449B-42E0-B4B3-A6D78B267CF3}"/>
          </ac:spMkLst>
        </pc:spChg>
      </pc:sldChg>
      <pc:sldChg chg="add del">
        <pc:chgData name="Viviane Calor" userId="8eac8d629a614e7c" providerId="LiveId" clId="{50AB9E6A-003B-4510-81EC-613887492BE8}" dt="2020-05-18T12:44:05.189" v="94750" actId="47"/>
        <pc:sldMkLst>
          <pc:docMk/>
          <pc:sldMk cId="383579587" sldId="285"/>
        </pc:sldMkLst>
      </pc:sldChg>
      <pc:sldChg chg="add del">
        <pc:chgData name="Viviane Calor" userId="8eac8d629a614e7c" providerId="LiveId" clId="{50AB9E6A-003B-4510-81EC-613887492BE8}" dt="2020-05-14T16:20:59.444" v="31659" actId="47"/>
        <pc:sldMkLst>
          <pc:docMk/>
          <pc:sldMk cId="1940166565" sldId="285"/>
        </pc:sldMkLst>
      </pc:sldChg>
      <pc:sldChg chg="add del">
        <pc:chgData name="Viviane Calor" userId="8eac8d629a614e7c" providerId="LiveId" clId="{50AB9E6A-003B-4510-81EC-613887492BE8}" dt="2020-05-14T16:21:00.756" v="31660" actId="47"/>
        <pc:sldMkLst>
          <pc:docMk/>
          <pc:sldMk cId="3164570742" sldId="286"/>
        </pc:sldMkLst>
      </pc:sldChg>
      <pc:sldChg chg="add del">
        <pc:chgData name="Viviane Calor" userId="8eac8d629a614e7c" providerId="LiveId" clId="{50AB9E6A-003B-4510-81EC-613887492BE8}" dt="2020-05-14T16:21:01.944" v="31661" actId="47"/>
        <pc:sldMkLst>
          <pc:docMk/>
          <pc:sldMk cId="2042150688" sldId="287"/>
        </pc:sldMkLst>
      </pc:sldChg>
      <pc:sldChg chg="add del">
        <pc:chgData name="Viviane Calor" userId="8eac8d629a614e7c" providerId="LiveId" clId="{50AB9E6A-003B-4510-81EC-613887492BE8}" dt="2020-05-14T16:21:02.676" v="31662" actId="47"/>
        <pc:sldMkLst>
          <pc:docMk/>
          <pc:sldMk cId="4110991255" sldId="288"/>
        </pc:sldMkLst>
      </pc:sldChg>
      <pc:sldChg chg="add del">
        <pc:chgData name="Viviane Calor" userId="8eac8d629a614e7c" providerId="LiveId" clId="{50AB9E6A-003B-4510-81EC-613887492BE8}" dt="2020-05-14T16:21:03.239" v="31663" actId="47"/>
        <pc:sldMkLst>
          <pc:docMk/>
          <pc:sldMk cId="27654509" sldId="289"/>
        </pc:sldMkLst>
      </pc:sldChg>
      <pc:sldChg chg="addSp delSp modSp new mod ord">
        <pc:chgData name="Viviane Calor" userId="8eac8d629a614e7c" providerId="LiveId" clId="{50AB9E6A-003B-4510-81EC-613887492BE8}" dt="2020-05-16T15:31:47.654" v="68543"/>
        <pc:sldMkLst>
          <pc:docMk/>
          <pc:sldMk cId="3233707765" sldId="290"/>
        </pc:sldMkLst>
        <pc:spChg chg="add mod">
          <ac:chgData name="Viviane Calor" userId="8eac8d629a614e7c" providerId="LiveId" clId="{50AB9E6A-003B-4510-81EC-613887492BE8}" dt="2020-05-14T17:02:34.865" v="33260" actId="1076"/>
          <ac:spMkLst>
            <pc:docMk/>
            <pc:sldMk cId="3233707765" sldId="290"/>
            <ac:spMk id="2" creationId="{7A5F72EC-8064-4FBC-8F93-701A2FB5A348}"/>
          </ac:spMkLst>
        </pc:spChg>
        <pc:spChg chg="add mod">
          <ac:chgData name="Viviane Calor" userId="8eac8d629a614e7c" providerId="LiveId" clId="{50AB9E6A-003B-4510-81EC-613887492BE8}" dt="2020-05-14T17:02:46.552" v="33262" actId="1076"/>
          <ac:spMkLst>
            <pc:docMk/>
            <pc:sldMk cId="3233707765" sldId="290"/>
            <ac:spMk id="3" creationId="{7DE1263C-22BF-44CB-80CB-99125D1466F8}"/>
          </ac:spMkLst>
        </pc:spChg>
        <pc:spChg chg="add mod">
          <ac:chgData name="Viviane Calor" userId="8eac8d629a614e7c" providerId="LiveId" clId="{50AB9E6A-003B-4510-81EC-613887492BE8}" dt="2020-05-14T15:49:57.400" v="30845" actId="208"/>
          <ac:spMkLst>
            <pc:docMk/>
            <pc:sldMk cId="3233707765" sldId="290"/>
            <ac:spMk id="4" creationId="{21BC0786-9744-4020-AA8C-71998F4AF2AD}"/>
          </ac:spMkLst>
        </pc:spChg>
        <pc:spChg chg="add mod">
          <ac:chgData name="Viviane Calor" userId="8eac8d629a614e7c" providerId="LiveId" clId="{50AB9E6A-003B-4510-81EC-613887492BE8}" dt="2020-05-14T17:24:54.758" v="34171" actId="1076"/>
          <ac:spMkLst>
            <pc:docMk/>
            <pc:sldMk cId="3233707765" sldId="290"/>
            <ac:spMk id="5" creationId="{49F3201E-9826-474B-9C94-FF08B89AC0D5}"/>
          </ac:spMkLst>
        </pc:spChg>
        <pc:spChg chg="add del mod">
          <ac:chgData name="Viviane Calor" userId="8eac8d629a614e7c" providerId="LiveId" clId="{50AB9E6A-003B-4510-81EC-613887492BE8}" dt="2020-05-14T15:51:02.646" v="30856" actId="478"/>
          <ac:spMkLst>
            <pc:docMk/>
            <pc:sldMk cId="3233707765" sldId="290"/>
            <ac:spMk id="6" creationId="{ACE59CDD-E038-4D56-BF13-6D21D12E5BC0}"/>
          </ac:spMkLst>
        </pc:spChg>
        <pc:spChg chg="add mod">
          <ac:chgData name="Viviane Calor" userId="8eac8d629a614e7c" providerId="LiveId" clId="{50AB9E6A-003B-4510-81EC-613887492BE8}" dt="2020-05-14T17:02:27.681" v="33258" actId="1076"/>
          <ac:spMkLst>
            <pc:docMk/>
            <pc:sldMk cId="3233707765" sldId="290"/>
            <ac:spMk id="7" creationId="{7BCC73B2-170C-4AE9-880A-AC816CC8BD29}"/>
          </ac:spMkLst>
        </pc:spChg>
        <pc:spChg chg="add mod">
          <ac:chgData name="Viviane Calor" userId="8eac8d629a614e7c" providerId="LiveId" clId="{50AB9E6A-003B-4510-81EC-613887492BE8}" dt="2020-05-14T17:02:20.270" v="33256" actId="1076"/>
          <ac:spMkLst>
            <pc:docMk/>
            <pc:sldMk cId="3233707765" sldId="290"/>
            <ac:spMk id="8" creationId="{D130978A-56A0-48C5-995C-E90ABB1E7F20}"/>
          </ac:spMkLst>
        </pc:spChg>
        <pc:spChg chg="add del mod">
          <ac:chgData name="Viviane Calor" userId="8eac8d629a614e7c" providerId="LiveId" clId="{50AB9E6A-003B-4510-81EC-613887492BE8}" dt="2020-05-14T15:53:11.265" v="30874" actId="478"/>
          <ac:spMkLst>
            <pc:docMk/>
            <pc:sldMk cId="3233707765" sldId="290"/>
            <ac:spMk id="9" creationId="{40CA44FB-9268-486D-ADE4-708B6A246696}"/>
          </ac:spMkLst>
        </pc:spChg>
        <pc:spChg chg="add mod">
          <ac:chgData name="Viviane Calor" userId="8eac8d629a614e7c" providerId="LiveId" clId="{50AB9E6A-003B-4510-81EC-613887492BE8}" dt="2020-05-14T17:02:59.972" v="33265" actId="1076"/>
          <ac:spMkLst>
            <pc:docMk/>
            <pc:sldMk cId="3233707765" sldId="290"/>
            <ac:spMk id="10" creationId="{43DD6872-D54D-4578-95FE-35BA42137499}"/>
          </ac:spMkLst>
        </pc:spChg>
        <pc:spChg chg="add mod">
          <ac:chgData name="Viviane Calor" userId="8eac8d629a614e7c" providerId="LiveId" clId="{50AB9E6A-003B-4510-81EC-613887492BE8}" dt="2020-05-14T17:02:39.161" v="33261" actId="1076"/>
          <ac:spMkLst>
            <pc:docMk/>
            <pc:sldMk cId="3233707765" sldId="290"/>
            <ac:spMk id="11" creationId="{0BEDA9FD-9207-4552-93F9-6319351C63D9}"/>
          </ac:spMkLst>
        </pc:spChg>
        <pc:spChg chg="add mod">
          <ac:chgData name="Viviane Calor" userId="8eac8d629a614e7c" providerId="LiveId" clId="{50AB9E6A-003B-4510-81EC-613887492BE8}" dt="2020-05-14T17:02:50.905" v="33263" actId="1076"/>
          <ac:spMkLst>
            <pc:docMk/>
            <pc:sldMk cId="3233707765" sldId="290"/>
            <ac:spMk id="12" creationId="{B00B71D8-4BB9-4F2C-BE4E-CFE3B42994A4}"/>
          </ac:spMkLst>
        </pc:spChg>
        <pc:spChg chg="add mod">
          <ac:chgData name="Viviane Calor" userId="8eac8d629a614e7c" providerId="LiveId" clId="{50AB9E6A-003B-4510-81EC-613887492BE8}" dt="2020-05-14T17:03:06.656" v="33267" actId="1076"/>
          <ac:spMkLst>
            <pc:docMk/>
            <pc:sldMk cId="3233707765" sldId="290"/>
            <ac:spMk id="13" creationId="{764C47A4-2ECC-4451-A4CC-113E5E8808A9}"/>
          </ac:spMkLst>
        </pc:spChg>
        <pc:spChg chg="add mod">
          <ac:chgData name="Viviane Calor" userId="8eac8d629a614e7c" providerId="LiveId" clId="{50AB9E6A-003B-4510-81EC-613887492BE8}" dt="2020-05-14T17:02:30.748" v="33259" actId="1076"/>
          <ac:spMkLst>
            <pc:docMk/>
            <pc:sldMk cId="3233707765" sldId="290"/>
            <ac:spMk id="14" creationId="{86A52B15-4B9A-4393-A6A3-6322AC8A54FB}"/>
          </ac:spMkLst>
        </pc:spChg>
        <pc:spChg chg="add mod">
          <ac:chgData name="Viviane Calor" userId="8eac8d629a614e7c" providerId="LiveId" clId="{50AB9E6A-003B-4510-81EC-613887492BE8}" dt="2020-05-14T17:02:23.612" v="33257" actId="1076"/>
          <ac:spMkLst>
            <pc:docMk/>
            <pc:sldMk cId="3233707765" sldId="290"/>
            <ac:spMk id="15" creationId="{D2B23995-1217-4608-B26A-048DD4E8394E}"/>
          </ac:spMkLst>
        </pc:spChg>
        <pc:spChg chg="add del mod">
          <ac:chgData name="Viviane Calor" userId="8eac8d629a614e7c" providerId="LiveId" clId="{50AB9E6A-003B-4510-81EC-613887492BE8}" dt="2020-05-14T16:18:19.178" v="31558"/>
          <ac:spMkLst>
            <pc:docMk/>
            <pc:sldMk cId="3233707765" sldId="290"/>
            <ac:spMk id="16" creationId="{C4B495AC-E661-42DE-9EF6-5271BFCE781F}"/>
          </ac:spMkLst>
        </pc:spChg>
        <pc:spChg chg="add mod">
          <ac:chgData name="Viviane Calor" userId="8eac8d629a614e7c" providerId="LiveId" clId="{50AB9E6A-003B-4510-81EC-613887492BE8}" dt="2020-05-14T17:03:02.752" v="33266" actId="1076"/>
          <ac:spMkLst>
            <pc:docMk/>
            <pc:sldMk cId="3233707765" sldId="290"/>
            <ac:spMk id="17" creationId="{66CA20D9-2B2D-436B-9CB8-AFE43CF5FC17}"/>
          </ac:spMkLst>
        </pc:spChg>
        <pc:spChg chg="add mod">
          <ac:chgData name="Viviane Calor" userId="8eac8d629a614e7c" providerId="LiveId" clId="{50AB9E6A-003B-4510-81EC-613887492BE8}" dt="2020-05-14T17:03:45.124" v="33273" actId="208"/>
          <ac:spMkLst>
            <pc:docMk/>
            <pc:sldMk cId="3233707765" sldId="290"/>
            <ac:spMk id="18" creationId="{04E53A60-F433-4214-A99A-7D9FB9421459}"/>
          </ac:spMkLst>
        </pc:spChg>
        <pc:spChg chg="add mod">
          <ac:chgData name="Viviane Calor" userId="8eac8d629a614e7c" providerId="LiveId" clId="{50AB9E6A-003B-4510-81EC-613887492BE8}" dt="2020-05-14T17:04:39.920" v="33299" actId="1076"/>
          <ac:spMkLst>
            <pc:docMk/>
            <pc:sldMk cId="3233707765" sldId="290"/>
            <ac:spMk id="19" creationId="{1810879F-4746-45B7-A8C0-2474E0EA5FDE}"/>
          </ac:spMkLst>
        </pc:spChg>
      </pc:sldChg>
      <pc:sldChg chg="modSp add mod">
        <pc:chgData name="Viviane Calor" userId="8eac8d629a614e7c" providerId="LiveId" clId="{50AB9E6A-003B-4510-81EC-613887492BE8}" dt="2020-05-14T16:53:15.504" v="32742" actId="115"/>
        <pc:sldMkLst>
          <pc:docMk/>
          <pc:sldMk cId="2366198613" sldId="291"/>
        </pc:sldMkLst>
        <pc:spChg chg="mod">
          <ac:chgData name="Viviane Calor" userId="8eac8d629a614e7c" providerId="LiveId" clId="{50AB9E6A-003B-4510-81EC-613887492BE8}" dt="2020-05-14T16:52:05.871" v="32713" actId="115"/>
          <ac:spMkLst>
            <pc:docMk/>
            <pc:sldMk cId="2366198613" sldId="291"/>
            <ac:spMk id="11" creationId="{0BEDA9FD-9207-4552-93F9-6319351C63D9}"/>
          </ac:spMkLst>
        </pc:spChg>
        <pc:spChg chg="mod">
          <ac:chgData name="Viviane Calor" userId="8eac8d629a614e7c" providerId="LiveId" clId="{50AB9E6A-003B-4510-81EC-613887492BE8}" dt="2020-05-14T16:52:37.668" v="32738" actId="115"/>
          <ac:spMkLst>
            <pc:docMk/>
            <pc:sldMk cId="2366198613" sldId="291"/>
            <ac:spMk id="12" creationId="{B00B71D8-4BB9-4F2C-BE4E-CFE3B42994A4}"/>
          </ac:spMkLst>
        </pc:spChg>
        <pc:spChg chg="mod">
          <ac:chgData name="Viviane Calor" userId="8eac8d629a614e7c" providerId="LiveId" clId="{50AB9E6A-003B-4510-81EC-613887492BE8}" dt="2020-05-14T16:53:15.504" v="32742" actId="115"/>
          <ac:spMkLst>
            <pc:docMk/>
            <pc:sldMk cId="2366198613" sldId="291"/>
            <ac:spMk id="13" creationId="{764C47A4-2ECC-4451-A4CC-113E5E8808A9}"/>
          </ac:spMkLst>
        </pc:spChg>
        <pc:spChg chg="mod">
          <ac:chgData name="Viviane Calor" userId="8eac8d629a614e7c" providerId="LiveId" clId="{50AB9E6A-003B-4510-81EC-613887492BE8}" dt="2020-05-14T16:52:46.067" v="32739" actId="115"/>
          <ac:spMkLst>
            <pc:docMk/>
            <pc:sldMk cId="2366198613" sldId="291"/>
            <ac:spMk id="14" creationId="{86A52B15-4B9A-4393-A6A3-6322AC8A54FB}"/>
          </ac:spMkLst>
        </pc:spChg>
        <pc:spChg chg="mod">
          <ac:chgData name="Viviane Calor" userId="8eac8d629a614e7c" providerId="LiveId" clId="{50AB9E6A-003B-4510-81EC-613887492BE8}" dt="2020-05-14T16:52:55.584" v="32740" actId="115"/>
          <ac:spMkLst>
            <pc:docMk/>
            <pc:sldMk cId="2366198613" sldId="291"/>
            <ac:spMk id="15" creationId="{D2B23995-1217-4608-B26A-048DD4E8394E}"/>
          </ac:spMkLst>
        </pc:spChg>
        <pc:spChg chg="mod">
          <ac:chgData name="Viviane Calor" userId="8eac8d629a614e7c" providerId="LiveId" clId="{50AB9E6A-003B-4510-81EC-613887492BE8}" dt="2020-05-14T16:53:04.673" v="32741" actId="115"/>
          <ac:spMkLst>
            <pc:docMk/>
            <pc:sldMk cId="2366198613" sldId="291"/>
            <ac:spMk id="17" creationId="{66CA20D9-2B2D-436B-9CB8-AFE43CF5FC17}"/>
          </ac:spMkLst>
        </pc:spChg>
      </pc:sldChg>
      <pc:sldChg chg="modSp add mod ord">
        <pc:chgData name="Viviane Calor" userId="8eac8d629a614e7c" providerId="LiveId" clId="{50AB9E6A-003B-4510-81EC-613887492BE8}" dt="2020-05-17T15:02:09.095" v="91255" actId="1076"/>
        <pc:sldMkLst>
          <pc:docMk/>
          <pc:sldMk cId="1962534639" sldId="292"/>
        </pc:sldMkLst>
        <pc:spChg chg="mod">
          <ac:chgData name="Viviane Calor" userId="8eac8d629a614e7c" providerId="LiveId" clId="{50AB9E6A-003B-4510-81EC-613887492BE8}" dt="2020-05-17T15:02:09.095" v="91255" actId="1076"/>
          <ac:spMkLst>
            <pc:docMk/>
            <pc:sldMk cId="1962534639" sldId="292"/>
            <ac:spMk id="3" creationId="{167FB500-BC91-47DF-9CC0-BB287B028B05}"/>
          </ac:spMkLst>
        </pc:spChg>
        <pc:spChg chg="mod">
          <ac:chgData name="Viviane Calor" userId="8eac8d629a614e7c" providerId="LiveId" clId="{50AB9E6A-003B-4510-81EC-613887492BE8}" dt="2020-05-14T17:32:11.142" v="34757" actId="20577"/>
          <ac:spMkLst>
            <pc:docMk/>
            <pc:sldMk cId="1962534639" sldId="292"/>
            <ac:spMk id="4" creationId="{250AA187-4374-4D04-9083-735CF697F9B3}"/>
          </ac:spMkLst>
        </pc:spChg>
      </pc:sldChg>
      <pc:sldChg chg="addSp modSp new mod">
        <pc:chgData name="Viviane Calor" userId="8eac8d629a614e7c" providerId="LiveId" clId="{50AB9E6A-003B-4510-81EC-613887492BE8}" dt="2020-05-14T21:32:45.714" v="40817" actId="6549"/>
        <pc:sldMkLst>
          <pc:docMk/>
          <pc:sldMk cId="2417021612" sldId="293"/>
        </pc:sldMkLst>
        <pc:spChg chg="add mod">
          <ac:chgData name="Viviane Calor" userId="8eac8d629a614e7c" providerId="LiveId" clId="{50AB9E6A-003B-4510-81EC-613887492BE8}" dt="2020-05-14T21:32:45.714" v="40817" actId="6549"/>
          <ac:spMkLst>
            <pc:docMk/>
            <pc:sldMk cId="2417021612" sldId="293"/>
            <ac:spMk id="2" creationId="{451A10C0-681B-44A6-AED9-0D92F4E80036}"/>
          </ac:spMkLst>
        </pc:spChg>
      </pc:sldChg>
      <pc:sldChg chg="addSp delSp modSp new mod">
        <pc:chgData name="Viviane Calor" userId="8eac8d629a614e7c" providerId="LiveId" clId="{50AB9E6A-003B-4510-81EC-613887492BE8}" dt="2020-05-15T12:50:17.720" v="41928" actId="20577"/>
        <pc:sldMkLst>
          <pc:docMk/>
          <pc:sldMk cId="2342681189" sldId="294"/>
        </pc:sldMkLst>
        <pc:spChg chg="add del mod">
          <ac:chgData name="Viviane Calor" userId="8eac8d629a614e7c" providerId="LiveId" clId="{50AB9E6A-003B-4510-81EC-613887492BE8}" dt="2020-05-14T21:15:44.886" v="40001" actId="478"/>
          <ac:spMkLst>
            <pc:docMk/>
            <pc:sldMk cId="2342681189" sldId="294"/>
            <ac:spMk id="2" creationId="{6E91589D-5E02-464A-AB0F-344AA26732A0}"/>
          </ac:spMkLst>
        </pc:spChg>
        <pc:spChg chg="add del mod">
          <ac:chgData name="Viviane Calor" userId="8eac8d629a614e7c" providerId="LiveId" clId="{50AB9E6A-003B-4510-81EC-613887492BE8}" dt="2020-05-14T21:15:31.768" v="40000"/>
          <ac:spMkLst>
            <pc:docMk/>
            <pc:sldMk cId="2342681189" sldId="294"/>
            <ac:spMk id="3" creationId="{040D861D-E86B-4E7D-8C59-FD9816852F79}"/>
          </ac:spMkLst>
        </pc:spChg>
        <pc:spChg chg="add del mod">
          <ac:chgData name="Viviane Calor" userId="8eac8d629a614e7c" providerId="LiveId" clId="{50AB9E6A-003B-4510-81EC-613887492BE8}" dt="2020-05-14T21:33:40.353" v="40824" actId="478"/>
          <ac:spMkLst>
            <pc:docMk/>
            <pc:sldMk cId="2342681189" sldId="294"/>
            <ac:spMk id="4" creationId="{7D8F36C2-92C1-4684-9E78-A950712A757B}"/>
          </ac:spMkLst>
        </pc:spChg>
        <pc:spChg chg="add mod">
          <ac:chgData name="Viviane Calor" userId="8eac8d629a614e7c" providerId="LiveId" clId="{50AB9E6A-003B-4510-81EC-613887492BE8}" dt="2020-05-15T12:50:17.720" v="41928" actId="20577"/>
          <ac:spMkLst>
            <pc:docMk/>
            <pc:sldMk cId="2342681189" sldId="294"/>
            <ac:spMk id="5" creationId="{1D40E0A8-B72E-4664-B9F6-A59860DF46A4}"/>
          </ac:spMkLst>
        </pc:spChg>
        <pc:spChg chg="add mod">
          <ac:chgData name="Viviane Calor" userId="8eac8d629a614e7c" providerId="LiveId" clId="{50AB9E6A-003B-4510-81EC-613887492BE8}" dt="2020-05-14T21:47:50.360" v="41900" actId="123"/>
          <ac:spMkLst>
            <pc:docMk/>
            <pc:sldMk cId="2342681189" sldId="294"/>
            <ac:spMk id="6" creationId="{538667E1-0660-4020-95DC-942EDD294466}"/>
          </ac:spMkLst>
        </pc:spChg>
        <pc:spChg chg="add del">
          <ac:chgData name="Viviane Calor" userId="8eac8d629a614e7c" providerId="LiveId" clId="{50AB9E6A-003B-4510-81EC-613887492BE8}" dt="2020-05-14T21:42:22.728" v="41549" actId="478"/>
          <ac:spMkLst>
            <pc:docMk/>
            <pc:sldMk cId="2342681189" sldId="294"/>
            <ac:spMk id="7" creationId="{CA6D34D0-1D9D-4918-B272-98488F722743}"/>
          </ac:spMkLst>
        </pc:spChg>
      </pc:sldChg>
      <pc:sldChg chg="addSp delSp modSp new mod">
        <pc:chgData name="Viviane Calor" userId="8eac8d629a614e7c" providerId="LiveId" clId="{50AB9E6A-003B-4510-81EC-613887492BE8}" dt="2020-05-15T17:41:31.648" v="50562" actId="6549"/>
        <pc:sldMkLst>
          <pc:docMk/>
          <pc:sldMk cId="4172386278" sldId="295"/>
        </pc:sldMkLst>
        <pc:spChg chg="add del mod">
          <ac:chgData name="Viviane Calor" userId="8eac8d629a614e7c" providerId="LiveId" clId="{50AB9E6A-003B-4510-81EC-613887492BE8}" dt="2020-05-15T12:53:01.434" v="42026"/>
          <ac:spMkLst>
            <pc:docMk/>
            <pc:sldMk cId="4172386278" sldId="295"/>
            <ac:spMk id="2" creationId="{66BA4FD1-7BCB-4BC7-A789-DA667CECB2DA}"/>
          </ac:spMkLst>
        </pc:spChg>
        <pc:spChg chg="add mod">
          <ac:chgData name="Viviane Calor" userId="8eac8d629a614e7c" providerId="LiveId" clId="{50AB9E6A-003B-4510-81EC-613887492BE8}" dt="2020-05-15T17:41:31.648" v="50562" actId="6549"/>
          <ac:spMkLst>
            <pc:docMk/>
            <pc:sldMk cId="4172386278" sldId="295"/>
            <ac:spMk id="3" creationId="{DAF9DC8F-4493-4026-89CF-91BADDC9F540}"/>
          </ac:spMkLst>
        </pc:spChg>
      </pc:sldChg>
      <pc:sldChg chg="modSp add mod ord">
        <pc:chgData name="Viviane Calor" userId="8eac8d629a614e7c" providerId="LiveId" clId="{50AB9E6A-003B-4510-81EC-613887492BE8}" dt="2020-05-15T17:41:00.842" v="50560" actId="6549"/>
        <pc:sldMkLst>
          <pc:docMk/>
          <pc:sldMk cId="2422780621" sldId="296"/>
        </pc:sldMkLst>
        <pc:spChg chg="mod">
          <ac:chgData name="Viviane Calor" userId="8eac8d629a614e7c" providerId="LiveId" clId="{50AB9E6A-003B-4510-81EC-613887492BE8}" dt="2020-05-15T17:41:00.842" v="50560" actId="6549"/>
          <ac:spMkLst>
            <pc:docMk/>
            <pc:sldMk cId="2422780621" sldId="296"/>
            <ac:spMk id="3" creationId="{167FB500-BC91-47DF-9CC0-BB287B028B05}"/>
          </ac:spMkLst>
        </pc:spChg>
        <pc:spChg chg="mod">
          <ac:chgData name="Viviane Calor" userId="8eac8d629a614e7c" providerId="LiveId" clId="{50AB9E6A-003B-4510-81EC-613887492BE8}" dt="2020-05-15T12:53:21.836" v="42031" actId="20577"/>
          <ac:spMkLst>
            <pc:docMk/>
            <pc:sldMk cId="2422780621" sldId="296"/>
            <ac:spMk id="4" creationId="{250AA187-4374-4D04-9083-735CF697F9B3}"/>
          </ac:spMkLst>
        </pc:spChg>
      </pc:sldChg>
      <pc:sldChg chg="modSp add mod">
        <pc:chgData name="Viviane Calor" userId="8eac8d629a614e7c" providerId="LiveId" clId="{50AB9E6A-003B-4510-81EC-613887492BE8}" dt="2020-05-15T16:07:14.939" v="49182" actId="6549"/>
        <pc:sldMkLst>
          <pc:docMk/>
          <pc:sldMk cId="3810364868" sldId="297"/>
        </pc:sldMkLst>
        <pc:spChg chg="mod">
          <ac:chgData name="Viviane Calor" userId="8eac8d629a614e7c" providerId="LiveId" clId="{50AB9E6A-003B-4510-81EC-613887492BE8}" dt="2020-05-15T16:07:14.939" v="49182" actId="6549"/>
          <ac:spMkLst>
            <pc:docMk/>
            <pc:sldMk cId="3810364868" sldId="297"/>
            <ac:spMk id="3" creationId="{DAF9DC8F-4493-4026-89CF-91BADDC9F540}"/>
          </ac:spMkLst>
        </pc:spChg>
      </pc:sldChg>
      <pc:sldChg chg="modSp add mod ord">
        <pc:chgData name="Viviane Calor" userId="8eac8d629a614e7c" providerId="LiveId" clId="{50AB9E6A-003B-4510-81EC-613887492BE8}" dt="2020-05-15T18:42:28.584" v="53379" actId="6549"/>
        <pc:sldMkLst>
          <pc:docMk/>
          <pc:sldMk cId="4095214936" sldId="298"/>
        </pc:sldMkLst>
        <pc:spChg chg="mod">
          <ac:chgData name="Viviane Calor" userId="8eac8d629a614e7c" providerId="LiveId" clId="{50AB9E6A-003B-4510-81EC-613887492BE8}" dt="2020-05-15T18:42:28.584" v="53379" actId="6549"/>
          <ac:spMkLst>
            <pc:docMk/>
            <pc:sldMk cId="4095214936" sldId="298"/>
            <ac:spMk id="3" creationId="{167FB500-BC91-47DF-9CC0-BB287B028B05}"/>
          </ac:spMkLst>
        </pc:spChg>
        <pc:spChg chg="mod">
          <ac:chgData name="Viviane Calor" userId="8eac8d629a614e7c" providerId="LiveId" clId="{50AB9E6A-003B-4510-81EC-613887492BE8}" dt="2020-05-15T15:15:45.321" v="48315" actId="20577"/>
          <ac:spMkLst>
            <pc:docMk/>
            <pc:sldMk cId="4095214936" sldId="298"/>
            <ac:spMk id="4" creationId="{250AA187-4374-4D04-9083-735CF697F9B3}"/>
          </ac:spMkLst>
        </pc:spChg>
      </pc:sldChg>
      <pc:sldChg chg="addSp modSp new mod">
        <pc:chgData name="Viviane Calor" userId="8eac8d629a614e7c" providerId="LiveId" clId="{50AB9E6A-003B-4510-81EC-613887492BE8}" dt="2020-05-15T19:07:00.661" v="54413" actId="6549"/>
        <pc:sldMkLst>
          <pc:docMk/>
          <pc:sldMk cId="2323392839" sldId="299"/>
        </pc:sldMkLst>
        <pc:spChg chg="add mod">
          <ac:chgData name="Viviane Calor" userId="8eac8d629a614e7c" providerId="LiveId" clId="{50AB9E6A-003B-4510-81EC-613887492BE8}" dt="2020-05-15T19:07:00.661" v="54413" actId="6549"/>
          <ac:spMkLst>
            <pc:docMk/>
            <pc:sldMk cId="2323392839" sldId="299"/>
            <ac:spMk id="2" creationId="{460EB9ED-F0AD-4025-AC01-38C452A2CD6B}"/>
          </ac:spMkLst>
        </pc:spChg>
      </pc:sldChg>
      <pc:sldChg chg="modSp add mod ord">
        <pc:chgData name="Viviane Calor" userId="8eac8d629a614e7c" providerId="LiveId" clId="{50AB9E6A-003B-4510-81EC-613887492BE8}" dt="2020-05-15T19:46:38.595" v="56518" actId="21"/>
        <pc:sldMkLst>
          <pc:docMk/>
          <pc:sldMk cId="3115027397" sldId="300"/>
        </pc:sldMkLst>
        <pc:spChg chg="mod">
          <ac:chgData name="Viviane Calor" userId="8eac8d629a614e7c" providerId="LiveId" clId="{50AB9E6A-003B-4510-81EC-613887492BE8}" dt="2020-05-15T19:46:38.595" v="56518" actId="21"/>
          <ac:spMkLst>
            <pc:docMk/>
            <pc:sldMk cId="3115027397" sldId="300"/>
            <ac:spMk id="3" creationId="{167FB500-BC91-47DF-9CC0-BB287B028B05}"/>
          </ac:spMkLst>
        </pc:spChg>
        <pc:spChg chg="mod">
          <ac:chgData name="Viviane Calor" userId="8eac8d629a614e7c" providerId="LiveId" clId="{50AB9E6A-003B-4510-81EC-613887492BE8}" dt="2020-05-15T16:26:46.460" v="50228" actId="20577"/>
          <ac:spMkLst>
            <pc:docMk/>
            <pc:sldMk cId="3115027397" sldId="300"/>
            <ac:spMk id="4" creationId="{250AA187-4374-4D04-9083-735CF697F9B3}"/>
          </ac:spMkLst>
        </pc:spChg>
      </pc:sldChg>
      <pc:sldChg chg="addSp modSp new mod">
        <pc:chgData name="Viviane Calor" userId="8eac8d629a614e7c" providerId="LiveId" clId="{50AB9E6A-003B-4510-81EC-613887492BE8}" dt="2020-05-16T12:46:10.227" v="60250" actId="113"/>
        <pc:sldMkLst>
          <pc:docMk/>
          <pc:sldMk cId="170690141" sldId="301"/>
        </pc:sldMkLst>
        <pc:spChg chg="add mod">
          <ac:chgData name="Viviane Calor" userId="8eac8d629a614e7c" providerId="LiveId" clId="{50AB9E6A-003B-4510-81EC-613887492BE8}" dt="2020-05-16T12:46:10.227" v="60250" actId="113"/>
          <ac:spMkLst>
            <pc:docMk/>
            <pc:sldMk cId="170690141" sldId="301"/>
            <ac:spMk id="2" creationId="{63B61FE1-FD72-4C55-840C-9C20E62071F2}"/>
          </ac:spMkLst>
        </pc:spChg>
      </pc:sldChg>
      <pc:sldChg chg="addSp delSp modSp add mod ord">
        <pc:chgData name="Viviane Calor" userId="8eac8d629a614e7c" providerId="LiveId" clId="{50AB9E6A-003B-4510-81EC-613887492BE8}" dt="2020-05-16T13:02:33.284" v="61292" actId="20577"/>
        <pc:sldMkLst>
          <pc:docMk/>
          <pc:sldMk cId="652920896" sldId="302"/>
        </pc:sldMkLst>
        <pc:spChg chg="del mod">
          <ac:chgData name="Viviane Calor" userId="8eac8d629a614e7c" providerId="LiveId" clId="{50AB9E6A-003B-4510-81EC-613887492BE8}" dt="2020-05-15T20:24:42.957" v="58772" actId="21"/>
          <ac:spMkLst>
            <pc:docMk/>
            <pc:sldMk cId="652920896" sldId="302"/>
            <ac:spMk id="3" creationId="{167FB500-BC91-47DF-9CC0-BB287B028B05}"/>
          </ac:spMkLst>
        </pc:spChg>
        <pc:spChg chg="add mod">
          <ac:chgData name="Viviane Calor" userId="8eac8d629a614e7c" providerId="LiveId" clId="{50AB9E6A-003B-4510-81EC-613887492BE8}" dt="2020-05-16T13:02:33.284" v="61292" actId="20577"/>
          <ac:spMkLst>
            <pc:docMk/>
            <pc:sldMk cId="652920896" sldId="302"/>
            <ac:spMk id="3" creationId="{747F43CF-AFEC-4BAA-8AFD-C68F8E3DD9F7}"/>
          </ac:spMkLst>
        </pc:spChg>
        <pc:spChg chg="mod">
          <ac:chgData name="Viviane Calor" userId="8eac8d629a614e7c" providerId="LiveId" clId="{50AB9E6A-003B-4510-81EC-613887492BE8}" dt="2020-05-15T16:27:38.342" v="50236" actId="6549"/>
          <ac:spMkLst>
            <pc:docMk/>
            <pc:sldMk cId="652920896" sldId="302"/>
            <ac:spMk id="4" creationId="{250AA187-4374-4D04-9083-735CF697F9B3}"/>
          </ac:spMkLst>
        </pc:spChg>
      </pc:sldChg>
      <pc:sldChg chg="addSp modSp new mod ord">
        <pc:chgData name="Viviane Calor" userId="8eac8d629a614e7c" providerId="LiveId" clId="{50AB9E6A-003B-4510-81EC-613887492BE8}" dt="2020-05-16T23:06:04.548" v="81991" actId="20578"/>
        <pc:sldMkLst>
          <pc:docMk/>
          <pc:sldMk cId="969859141" sldId="303"/>
        </pc:sldMkLst>
        <pc:spChg chg="add mod">
          <ac:chgData name="Viviane Calor" userId="8eac8d629a614e7c" providerId="LiveId" clId="{50AB9E6A-003B-4510-81EC-613887492BE8}" dt="2020-05-16T14:29:08.241" v="66232" actId="20577"/>
          <ac:spMkLst>
            <pc:docMk/>
            <pc:sldMk cId="969859141" sldId="303"/>
            <ac:spMk id="2" creationId="{0CFB5356-1165-4F3C-B1DF-BE48144E726C}"/>
          </ac:spMkLst>
        </pc:spChg>
      </pc:sldChg>
      <pc:sldChg chg="modSp add mod ord">
        <pc:chgData name="Viviane Calor" userId="8eac8d629a614e7c" providerId="LiveId" clId="{50AB9E6A-003B-4510-81EC-613887492BE8}" dt="2020-05-17T13:01:26.482" v="86314" actId="20577"/>
        <pc:sldMkLst>
          <pc:docMk/>
          <pc:sldMk cId="931138938" sldId="304"/>
        </pc:sldMkLst>
        <pc:spChg chg="mod">
          <ac:chgData name="Viviane Calor" userId="8eac8d629a614e7c" providerId="LiveId" clId="{50AB9E6A-003B-4510-81EC-613887492BE8}" dt="2020-05-17T13:01:26.482" v="86314" actId="20577"/>
          <ac:spMkLst>
            <pc:docMk/>
            <pc:sldMk cId="931138938" sldId="304"/>
            <ac:spMk id="3" creationId="{167FB500-BC91-47DF-9CC0-BB287B028B05}"/>
          </ac:spMkLst>
        </pc:spChg>
        <pc:spChg chg="mod">
          <ac:chgData name="Viviane Calor" userId="8eac8d629a614e7c" providerId="LiveId" clId="{50AB9E6A-003B-4510-81EC-613887492BE8}" dt="2020-05-15T16:28:07.551" v="50243" actId="20577"/>
          <ac:spMkLst>
            <pc:docMk/>
            <pc:sldMk cId="931138938" sldId="304"/>
            <ac:spMk id="4" creationId="{250AA187-4374-4D04-9083-735CF697F9B3}"/>
          </ac:spMkLst>
        </pc:spChg>
      </pc:sldChg>
      <pc:sldChg chg="addSp modSp new mod">
        <pc:chgData name="Viviane Calor" userId="8eac8d629a614e7c" providerId="LiveId" clId="{50AB9E6A-003B-4510-81EC-613887492BE8}" dt="2020-05-16T16:10:25.194" v="71011" actId="6549"/>
        <pc:sldMkLst>
          <pc:docMk/>
          <pc:sldMk cId="1587402689" sldId="305"/>
        </pc:sldMkLst>
        <pc:spChg chg="add mod">
          <ac:chgData name="Viviane Calor" userId="8eac8d629a614e7c" providerId="LiveId" clId="{50AB9E6A-003B-4510-81EC-613887492BE8}" dt="2020-05-16T16:10:25.194" v="71011" actId="6549"/>
          <ac:spMkLst>
            <pc:docMk/>
            <pc:sldMk cId="1587402689" sldId="305"/>
            <ac:spMk id="2" creationId="{711A8D72-01E4-4FC7-B9C6-366A6C1D0937}"/>
          </ac:spMkLst>
        </pc:spChg>
      </pc:sldChg>
      <pc:sldChg chg="addSp modSp add mod ord">
        <pc:chgData name="Viviane Calor" userId="8eac8d629a614e7c" providerId="LiveId" clId="{50AB9E6A-003B-4510-81EC-613887492BE8}" dt="2020-05-17T13:01:42.307" v="86342" actId="6549"/>
        <pc:sldMkLst>
          <pc:docMk/>
          <pc:sldMk cId="492821932" sldId="306"/>
        </pc:sldMkLst>
        <pc:spChg chg="mod">
          <ac:chgData name="Viviane Calor" userId="8eac8d629a614e7c" providerId="LiveId" clId="{50AB9E6A-003B-4510-81EC-613887492BE8}" dt="2020-05-16T18:26:29.285" v="77271" actId="1076"/>
          <ac:spMkLst>
            <pc:docMk/>
            <pc:sldMk cId="492821932" sldId="306"/>
            <ac:spMk id="3" creationId="{167FB500-BC91-47DF-9CC0-BB287B028B05}"/>
          </ac:spMkLst>
        </pc:spChg>
        <pc:spChg chg="mod">
          <ac:chgData name="Viviane Calor" userId="8eac8d629a614e7c" providerId="LiveId" clId="{50AB9E6A-003B-4510-81EC-613887492BE8}" dt="2020-05-15T16:28:38.645" v="50249" actId="20577"/>
          <ac:spMkLst>
            <pc:docMk/>
            <pc:sldMk cId="492821932" sldId="306"/>
            <ac:spMk id="4" creationId="{250AA187-4374-4D04-9083-735CF697F9B3}"/>
          </ac:spMkLst>
        </pc:spChg>
        <pc:spChg chg="add mod">
          <ac:chgData name="Viviane Calor" userId="8eac8d629a614e7c" providerId="LiveId" clId="{50AB9E6A-003B-4510-81EC-613887492BE8}" dt="2020-05-17T13:01:42.307" v="86342" actId="6549"/>
          <ac:spMkLst>
            <pc:docMk/>
            <pc:sldMk cId="492821932" sldId="306"/>
            <ac:spMk id="5" creationId="{CAA9D934-163D-468B-94DA-40F3D103FD9F}"/>
          </ac:spMkLst>
        </pc:spChg>
      </pc:sldChg>
      <pc:sldChg chg="addSp modSp new mod">
        <pc:chgData name="Viviane Calor" userId="8eac8d629a614e7c" providerId="LiveId" clId="{50AB9E6A-003B-4510-81EC-613887492BE8}" dt="2020-05-16T18:08:45.865" v="76183" actId="20577"/>
        <pc:sldMkLst>
          <pc:docMk/>
          <pc:sldMk cId="2334526711" sldId="307"/>
        </pc:sldMkLst>
        <pc:spChg chg="add mod">
          <ac:chgData name="Viviane Calor" userId="8eac8d629a614e7c" providerId="LiveId" clId="{50AB9E6A-003B-4510-81EC-613887492BE8}" dt="2020-05-16T18:08:45.865" v="76183" actId="20577"/>
          <ac:spMkLst>
            <pc:docMk/>
            <pc:sldMk cId="2334526711" sldId="307"/>
            <ac:spMk id="2" creationId="{FFB0B427-F49D-4DC9-9A0D-CA4FF342FA19}"/>
          </ac:spMkLst>
        </pc:spChg>
      </pc:sldChg>
      <pc:sldChg chg="modSp add mod ord">
        <pc:chgData name="Viviane Calor" userId="8eac8d629a614e7c" providerId="LiveId" clId="{50AB9E6A-003B-4510-81EC-613887492BE8}" dt="2020-05-17T14:24:12.969" v="89097" actId="20577"/>
        <pc:sldMkLst>
          <pc:docMk/>
          <pc:sldMk cId="2730038168" sldId="308"/>
        </pc:sldMkLst>
        <pc:spChg chg="mod">
          <ac:chgData name="Viviane Calor" userId="8eac8d629a614e7c" providerId="LiveId" clId="{50AB9E6A-003B-4510-81EC-613887492BE8}" dt="2020-05-17T14:24:12.969" v="89097" actId="20577"/>
          <ac:spMkLst>
            <pc:docMk/>
            <pc:sldMk cId="2730038168" sldId="308"/>
            <ac:spMk id="3" creationId="{167FB500-BC91-47DF-9CC0-BB287B028B05}"/>
          </ac:spMkLst>
        </pc:spChg>
        <pc:spChg chg="mod">
          <ac:chgData name="Viviane Calor" userId="8eac8d629a614e7c" providerId="LiveId" clId="{50AB9E6A-003B-4510-81EC-613887492BE8}" dt="2020-05-17T10:59:43.350" v="86279" actId="20577"/>
          <ac:spMkLst>
            <pc:docMk/>
            <pc:sldMk cId="2730038168" sldId="308"/>
            <ac:spMk id="4" creationId="{250AA187-4374-4D04-9083-735CF697F9B3}"/>
          </ac:spMkLst>
        </pc:spChg>
      </pc:sldChg>
      <pc:sldChg chg="addSp modSp new mod ord">
        <pc:chgData name="Viviane Calor" userId="8eac8d629a614e7c" providerId="LiveId" clId="{50AB9E6A-003B-4510-81EC-613887492BE8}" dt="2020-05-17T14:25:07.081" v="89202" actId="6549"/>
        <pc:sldMkLst>
          <pc:docMk/>
          <pc:sldMk cId="3168578202" sldId="309"/>
        </pc:sldMkLst>
        <pc:spChg chg="add mod">
          <ac:chgData name="Viviane Calor" userId="8eac8d629a614e7c" providerId="LiveId" clId="{50AB9E6A-003B-4510-81EC-613887492BE8}" dt="2020-05-17T14:25:07.081" v="89202" actId="6549"/>
          <ac:spMkLst>
            <pc:docMk/>
            <pc:sldMk cId="3168578202" sldId="309"/>
            <ac:spMk id="2" creationId="{1AB369E5-4970-46C7-8EAD-E1707919B320}"/>
          </ac:spMkLst>
        </pc:spChg>
      </pc:sldChg>
      <pc:sldChg chg="addSp modSp add mod ord">
        <pc:chgData name="Viviane Calor" userId="8eac8d629a614e7c" providerId="LiveId" clId="{50AB9E6A-003B-4510-81EC-613887492BE8}" dt="2020-05-17T14:25:53.210" v="89209" actId="20577"/>
        <pc:sldMkLst>
          <pc:docMk/>
          <pc:sldMk cId="4069560322" sldId="310"/>
        </pc:sldMkLst>
        <pc:spChg chg="mod">
          <ac:chgData name="Viviane Calor" userId="8eac8d629a614e7c" providerId="LiveId" clId="{50AB9E6A-003B-4510-81EC-613887492BE8}" dt="2020-05-16T23:33:17.056" v="83435" actId="1076"/>
          <ac:spMkLst>
            <pc:docMk/>
            <pc:sldMk cId="4069560322" sldId="310"/>
            <ac:spMk id="3" creationId="{167FB500-BC91-47DF-9CC0-BB287B028B05}"/>
          </ac:spMkLst>
        </pc:spChg>
        <pc:spChg chg="mod">
          <ac:chgData name="Viviane Calor" userId="8eac8d629a614e7c" providerId="LiveId" clId="{50AB9E6A-003B-4510-81EC-613887492BE8}" dt="2020-05-17T14:25:53.210" v="89209" actId="20577"/>
          <ac:spMkLst>
            <pc:docMk/>
            <pc:sldMk cId="4069560322" sldId="310"/>
            <ac:spMk id="4" creationId="{250AA187-4374-4D04-9083-735CF697F9B3}"/>
          </ac:spMkLst>
        </pc:spChg>
        <pc:spChg chg="add mod">
          <ac:chgData name="Viviane Calor" userId="8eac8d629a614e7c" providerId="LiveId" clId="{50AB9E6A-003B-4510-81EC-613887492BE8}" dt="2020-05-16T23:34:34.969" v="83436" actId="20577"/>
          <ac:spMkLst>
            <pc:docMk/>
            <pc:sldMk cId="4069560322" sldId="310"/>
            <ac:spMk id="5" creationId="{32726478-E800-4902-A5AB-12BAF4C658CC}"/>
          </ac:spMkLst>
        </pc:spChg>
      </pc:sldChg>
      <pc:sldChg chg="addSp delSp modSp new mod ord setBg">
        <pc:chgData name="Viviane Calor" userId="8eac8d629a614e7c" providerId="LiveId" clId="{50AB9E6A-003B-4510-81EC-613887492BE8}" dt="2020-05-18T12:38:23.251" v="94721" actId="478"/>
        <pc:sldMkLst>
          <pc:docMk/>
          <pc:sldMk cId="4252301694" sldId="311"/>
        </pc:sldMkLst>
        <pc:spChg chg="add del mod">
          <ac:chgData name="Viviane Calor" userId="8eac8d629a614e7c" providerId="LiveId" clId="{50AB9E6A-003B-4510-81EC-613887492BE8}" dt="2020-05-17T13:24:14.553" v="87920" actId="478"/>
          <ac:spMkLst>
            <pc:docMk/>
            <pc:sldMk cId="4252301694" sldId="311"/>
            <ac:spMk id="5" creationId="{5074625D-8BF0-4C7F-8B15-68064EDAA3D2}"/>
          </ac:spMkLst>
        </pc:spChg>
        <pc:spChg chg="add mod">
          <ac:chgData name="Viviane Calor" userId="8eac8d629a614e7c" providerId="LiveId" clId="{50AB9E6A-003B-4510-81EC-613887492BE8}" dt="2020-05-17T13:26:00.542" v="87965" actId="1076"/>
          <ac:spMkLst>
            <pc:docMk/>
            <pc:sldMk cId="4252301694" sldId="311"/>
            <ac:spMk id="6" creationId="{205BBA72-DF46-49A8-990C-EE8904775C67}"/>
          </ac:spMkLst>
        </pc:spChg>
        <pc:spChg chg="add mod">
          <ac:chgData name="Viviane Calor" userId="8eac8d629a614e7c" providerId="LiveId" clId="{50AB9E6A-003B-4510-81EC-613887492BE8}" dt="2020-05-17T13:26:04.713" v="87966" actId="1076"/>
          <ac:spMkLst>
            <pc:docMk/>
            <pc:sldMk cId="4252301694" sldId="311"/>
            <ac:spMk id="7" creationId="{3C4CE744-35C0-4BCE-91E7-FF368A5093E5}"/>
          </ac:spMkLst>
        </pc:spChg>
        <pc:spChg chg="add del">
          <ac:chgData name="Viviane Calor" userId="8eac8d629a614e7c" providerId="LiveId" clId="{50AB9E6A-003B-4510-81EC-613887492BE8}" dt="2020-05-17T13:18:28.759" v="87567" actId="26606"/>
          <ac:spMkLst>
            <pc:docMk/>
            <pc:sldMk cId="4252301694" sldId="311"/>
            <ac:spMk id="8" creationId="{B9FF99BD-075F-4761-A995-6FC574BD25EA}"/>
          </ac:spMkLst>
        </pc:spChg>
        <pc:spChg chg="add del">
          <ac:chgData name="Viviane Calor" userId="8eac8d629a614e7c" providerId="LiveId" clId="{50AB9E6A-003B-4510-81EC-613887492BE8}" dt="2020-05-17T13:18:28.759" v="87567" actId="26606"/>
          <ac:spMkLst>
            <pc:docMk/>
            <pc:sldMk cId="4252301694" sldId="311"/>
            <ac:spMk id="10" creationId="{A7B21A54-9BA3-4EA9-B460-5A829ADD9051}"/>
          </ac:spMkLst>
        </pc:spChg>
        <pc:spChg chg="add del">
          <ac:chgData name="Viviane Calor" userId="8eac8d629a614e7c" providerId="LiveId" clId="{50AB9E6A-003B-4510-81EC-613887492BE8}" dt="2020-05-17T13:18:28.759" v="87567" actId="26606"/>
          <ac:spMkLst>
            <pc:docMk/>
            <pc:sldMk cId="4252301694" sldId="311"/>
            <ac:spMk id="12" creationId="{6FA8F714-B9D8-488A-8CCA-E9948FF913A9}"/>
          </ac:spMkLst>
        </pc:spChg>
        <pc:spChg chg="add del">
          <ac:chgData name="Viviane Calor" userId="8eac8d629a614e7c" providerId="LiveId" clId="{50AB9E6A-003B-4510-81EC-613887492BE8}" dt="2020-05-17T13:18:33.575" v="87569" actId="26606"/>
          <ac:spMkLst>
            <pc:docMk/>
            <pc:sldMk cId="4252301694" sldId="311"/>
            <ac:spMk id="14" creationId="{69D184B2-2226-4E31-BCCB-444330767440}"/>
          </ac:spMkLst>
        </pc:spChg>
        <pc:spChg chg="add del">
          <ac:chgData name="Viviane Calor" userId="8eac8d629a614e7c" providerId="LiveId" clId="{50AB9E6A-003B-4510-81EC-613887492BE8}" dt="2020-05-17T13:18:33.575" v="87569" actId="26606"/>
          <ac:spMkLst>
            <pc:docMk/>
            <pc:sldMk cId="4252301694" sldId="311"/>
            <ac:spMk id="15" creationId="{1AC4D4E3-486A-464A-8EC8-D44881097267}"/>
          </ac:spMkLst>
        </pc:spChg>
        <pc:spChg chg="add del">
          <ac:chgData name="Viviane Calor" userId="8eac8d629a614e7c" providerId="LiveId" clId="{50AB9E6A-003B-4510-81EC-613887492BE8}" dt="2020-05-17T13:18:33.575" v="87569" actId="26606"/>
          <ac:spMkLst>
            <pc:docMk/>
            <pc:sldMk cId="4252301694" sldId="311"/>
            <ac:spMk id="16" creationId="{864DE13E-58EB-4475-B79C-0D4FC651239B}"/>
          </ac:spMkLst>
        </pc:spChg>
        <pc:spChg chg="add del">
          <ac:chgData name="Viviane Calor" userId="8eac8d629a614e7c" providerId="LiveId" clId="{50AB9E6A-003B-4510-81EC-613887492BE8}" dt="2020-05-17T13:18:35.165" v="87571" actId="26606"/>
          <ac:spMkLst>
            <pc:docMk/>
            <pc:sldMk cId="4252301694" sldId="311"/>
            <ac:spMk id="18" creationId="{A2509F26-B5DC-4BA7-B476-4CB044237A2E}"/>
          </ac:spMkLst>
        </pc:spChg>
        <pc:spChg chg="add del">
          <ac:chgData name="Viviane Calor" userId="8eac8d629a614e7c" providerId="LiveId" clId="{50AB9E6A-003B-4510-81EC-613887492BE8}" dt="2020-05-17T13:18:35.165" v="87571" actId="26606"/>
          <ac:spMkLst>
            <pc:docMk/>
            <pc:sldMk cId="4252301694" sldId="311"/>
            <ac:spMk id="19" creationId="{DB103EB1-B135-4526-B883-33228FC27FF1}"/>
          </ac:spMkLst>
        </pc:spChg>
        <pc:spChg chg="add del">
          <ac:chgData name="Viviane Calor" userId="8eac8d629a614e7c" providerId="LiveId" clId="{50AB9E6A-003B-4510-81EC-613887492BE8}" dt="2020-05-17T13:20:10.971" v="87575" actId="26606"/>
          <ac:spMkLst>
            <pc:docMk/>
            <pc:sldMk cId="4252301694" sldId="311"/>
            <ac:spMk id="23" creationId="{69D184B2-2226-4E31-BCCB-444330767440}"/>
          </ac:spMkLst>
        </pc:spChg>
        <pc:spChg chg="add del">
          <ac:chgData name="Viviane Calor" userId="8eac8d629a614e7c" providerId="LiveId" clId="{50AB9E6A-003B-4510-81EC-613887492BE8}" dt="2020-05-17T13:20:10.971" v="87575" actId="26606"/>
          <ac:spMkLst>
            <pc:docMk/>
            <pc:sldMk cId="4252301694" sldId="311"/>
            <ac:spMk id="24" creationId="{1AC4D4E3-486A-464A-8EC8-D44881097267}"/>
          </ac:spMkLst>
        </pc:spChg>
        <pc:spChg chg="add del">
          <ac:chgData name="Viviane Calor" userId="8eac8d629a614e7c" providerId="LiveId" clId="{50AB9E6A-003B-4510-81EC-613887492BE8}" dt="2020-05-17T13:20:10.971" v="87575" actId="26606"/>
          <ac:spMkLst>
            <pc:docMk/>
            <pc:sldMk cId="4252301694" sldId="311"/>
            <ac:spMk id="25" creationId="{864DE13E-58EB-4475-B79C-0D4FC651239B}"/>
          </ac:spMkLst>
        </pc:spChg>
        <pc:picChg chg="add del">
          <ac:chgData name="Viviane Calor" userId="8eac8d629a614e7c" providerId="LiveId" clId="{50AB9E6A-003B-4510-81EC-613887492BE8}" dt="2020-05-17T13:18:01.688" v="87561" actId="478"/>
          <ac:picMkLst>
            <pc:docMk/>
            <pc:sldMk cId="4252301694" sldId="311"/>
            <ac:picMk id="2" creationId="{F10D0E33-036F-4E9E-B01B-DC9B16B344E7}"/>
          </ac:picMkLst>
        </pc:picChg>
        <pc:picChg chg="add mod">
          <ac:chgData name="Viviane Calor" userId="8eac8d629a614e7c" providerId="LiveId" clId="{50AB9E6A-003B-4510-81EC-613887492BE8}" dt="2020-05-18T12:35:36.317" v="94713" actId="14100"/>
          <ac:picMkLst>
            <pc:docMk/>
            <pc:sldMk cId="4252301694" sldId="311"/>
            <ac:picMk id="3" creationId="{5074DE6F-D7CB-4909-B3A5-ACFF765A0D6A}"/>
          </ac:picMkLst>
        </pc:picChg>
        <pc:picChg chg="add del mod">
          <ac:chgData name="Viviane Calor" userId="8eac8d629a614e7c" providerId="LiveId" clId="{50AB9E6A-003B-4510-81EC-613887492BE8}" dt="2020-05-18T12:38:23.251" v="94721" actId="478"/>
          <ac:picMkLst>
            <pc:docMk/>
            <pc:sldMk cId="4252301694" sldId="311"/>
            <ac:picMk id="4" creationId="{0CA3A91E-2EF0-4868-A002-F5ABD323CC06}"/>
          </ac:picMkLst>
        </pc:picChg>
        <pc:cxnChg chg="add del">
          <ac:chgData name="Viviane Calor" userId="8eac8d629a614e7c" providerId="LiveId" clId="{50AB9E6A-003B-4510-81EC-613887492BE8}" dt="2020-05-17T13:18:37.607" v="87573" actId="26606"/>
          <ac:cxnSpMkLst>
            <pc:docMk/>
            <pc:sldMk cId="4252301694" sldId="311"/>
            <ac:cxnSpMk id="21" creationId="{22F6364A-B358-4BEE-B158-0734D2C938D4}"/>
          </ac:cxnSpMkLst>
        </pc:cxnChg>
      </pc:sldChg>
      <pc:sldChg chg="addSp modSp new mod">
        <pc:chgData name="Viviane Calor" userId="8eac8d629a614e7c" providerId="LiveId" clId="{50AB9E6A-003B-4510-81EC-613887492BE8}" dt="2020-05-17T00:26:32.645" v="86077" actId="1076"/>
        <pc:sldMkLst>
          <pc:docMk/>
          <pc:sldMk cId="4194289269" sldId="312"/>
        </pc:sldMkLst>
        <pc:spChg chg="add mod">
          <ac:chgData name="Viviane Calor" userId="8eac8d629a614e7c" providerId="LiveId" clId="{50AB9E6A-003B-4510-81EC-613887492BE8}" dt="2020-05-17T00:26:32.645" v="86077" actId="1076"/>
          <ac:spMkLst>
            <pc:docMk/>
            <pc:sldMk cId="4194289269" sldId="312"/>
            <ac:spMk id="2" creationId="{FC212DF2-1824-4377-BE51-61A109EA2F3C}"/>
          </ac:spMkLst>
        </pc:spChg>
      </pc:sldChg>
      <pc:sldChg chg="addSp delSp modSp add mod ord">
        <pc:chgData name="Viviane Calor" userId="8eac8d629a614e7c" providerId="LiveId" clId="{50AB9E6A-003B-4510-81EC-613887492BE8}" dt="2020-05-17T14:21:39.880" v="88823" actId="14100"/>
        <pc:sldMkLst>
          <pc:docMk/>
          <pc:sldMk cId="1493771424" sldId="313"/>
        </pc:sldMkLst>
        <pc:spChg chg="mod">
          <ac:chgData name="Viviane Calor" userId="8eac8d629a614e7c" providerId="LiveId" clId="{50AB9E6A-003B-4510-81EC-613887492BE8}" dt="2020-05-17T14:21:39.880" v="88823" actId="14100"/>
          <ac:spMkLst>
            <pc:docMk/>
            <pc:sldMk cId="1493771424" sldId="313"/>
            <ac:spMk id="3" creationId="{167FB500-BC91-47DF-9CC0-BB287B028B05}"/>
          </ac:spMkLst>
        </pc:spChg>
        <pc:spChg chg="mod">
          <ac:chgData name="Viviane Calor" userId="8eac8d629a614e7c" providerId="LiveId" clId="{50AB9E6A-003B-4510-81EC-613887492BE8}" dt="2020-05-17T10:59:36.874" v="86277" actId="20577"/>
          <ac:spMkLst>
            <pc:docMk/>
            <pc:sldMk cId="1493771424" sldId="313"/>
            <ac:spMk id="4" creationId="{250AA187-4374-4D04-9083-735CF697F9B3}"/>
          </ac:spMkLst>
        </pc:spChg>
        <pc:spChg chg="add del mod">
          <ac:chgData name="Viviane Calor" userId="8eac8d629a614e7c" providerId="LiveId" clId="{50AB9E6A-003B-4510-81EC-613887492BE8}" dt="2020-05-17T00:00:42.906" v="85109"/>
          <ac:spMkLst>
            <pc:docMk/>
            <pc:sldMk cId="1493771424" sldId="313"/>
            <ac:spMk id="5" creationId="{B1D7F6DB-AF2F-4B55-B9CA-C978E6AF7B43}"/>
          </ac:spMkLst>
        </pc:spChg>
      </pc:sldChg>
      <pc:sldChg chg="modSp add del mod ord">
        <pc:chgData name="Viviane Calor" userId="8eac8d629a614e7c" providerId="LiveId" clId="{50AB9E6A-003B-4510-81EC-613887492BE8}" dt="2020-05-16T23:59:20.840" v="85099" actId="47"/>
        <pc:sldMkLst>
          <pc:docMk/>
          <pc:sldMk cId="2498245353" sldId="314"/>
        </pc:sldMkLst>
        <pc:spChg chg="mod">
          <ac:chgData name="Viviane Calor" userId="8eac8d629a614e7c" providerId="LiveId" clId="{50AB9E6A-003B-4510-81EC-613887492BE8}" dt="2020-05-15T16:30:44.818" v="50273" actId="20577"/>
          <ac:spMkLst>
            <pc:docMk/>
            <pc:sldMk cId="2498245353" sldId="314"/>
            <ac:spMk id="4" creationId="{250AA187-4374-4D04-9083-735CF697F9B3}"/>
          </ac:spMkLst>
        </pc:spChg>
      </pc:sldChg>
      <pc:sldChg chg="new del">
        <pc:chgData name="Viviane Calor" userId="8eac8d629a614e7c" providerId="LiveId" clId="{50AB9E6A-003B-4510-81EC-613887492BE8}" dt="2020-05-16T23:59:19.449" v="85098" actId="47"/>
        <pc:sldMkLst>
          <pc:docMk/>
          <pc:sldMk cId="259813189" sldId="315"/>
        </pc:sldMkLst>
      </pc:sldChg>
      <pc:sldChg chg="modSp add del mod ord">
        <pc:chgData name="Viviane Calor" userId="8eac8d629a614e7c" providerId="LiveId" clId="{50AB9E6A-003B-4510-81EC-613887492BE8}" dt="2020-05-16T23:59:18.788" v="85097" actId="47"/>
        <pc:sldMkLst>
          <pc:docMk/>
          <pc:sldMk cId="1332024760" sldId="316"/>
        </pc:sldMkLst>
        <pc:spChg chg="mod">
          <ac:chgData name="Viviane Calor" userId="8eac8d629a614e7c" providerId="LiveId" clId="{50AB9E6A-003B-4510-81EC-613887492BE8}" dt="2020-05-15T16:31:17.602" v="50279" actId="20577"/>
          <ac:spMkLst>
            <pc:docMk/>
            <pc:sldMk cId="1332024760" sldId="316"/>
            <ac:spMk id="4" creationId="{250AA187-4374-4D04-9083-735CF697F9B3}"/>
          </ac:spMkLst>
        </pc:spChg>
      </pc:sldChg>
      <pc:sldChg chg="new del ord">
        <pc:chgData name="Viviane Calor" userId="8eac8d629a614e7c" providerId="LiveId" clId="{50AB9E6A-003B-4510-81EC-613887492BE8}" dt="2020-05-16T23:59:14.705" v="85096" actId="47"/>
        <pc:sldMkLst>
          <pc:docMk/>
          <pc:sldMk cId="401823845" sldId="317"/>
        </pc:sldMkLst>
      </pc:sldChg>
      <pc:sldChg chg="modSp add del mod">
        <pc:chgData name="Viviane Calor" userId="8eac8d629a614e7c" providerId="LiveId" clId="{50AB9E6A-003B-4510-81EC-613887492BE8}" dt="2020-05-16T23:59:13.576" v="85095" actId="47"/>
        <pc:sldMkLst>
          <pc:docMk/>
          <pc:sldMk cId="1272327250" sldId="318"/>
        </pc:sldMkLst>
        <pc:spChg chg="mod">
          <ac:chgData name="Viviane Calor" userId="8eac8d629a614e7c" providerId="LiveId" clId="{50AB9E6A-003B-4510-81EC-613887492BE8}" dt="2020-05-15T16:32:00.513" v="50287" actId="20577"/>
          <ac:spMkLst>
            <pc:docMk/>
            <pc:sldMk cId="1272327250" sldId="318"/>
            <ac:spMk id="4" creationId="{250AA187-4374-4D04-9083-735CF697F9B3}"/>
          </ac:spMkLst>
        </pc:spChg>
      </pc:sldChg>
      <pc:sldChg chg="new del">
        <pc:chgData name="Viviane Calor" userId="8eac8d629a614e7c" providerId="LiveId" clId="{50AB9E6A-003B-4510-81EC-613887492BE8}" dt="2020-05-16T23:59:12.166" v="85094" actId="47"/>
        <pc:sldMkLst>
          <pc:docMk/>
          <pc:sldMk cId="7977417" sldId="319"/>
        </pc:sldMkLst>
      </pc:sldChg>
      <pc:sldChg chg="addSp delSp modSp new del mod">
        <pc:chgData name="Viviane Calor" userId="8eac8d629a614e7c" providerId="LiveId" clId="{50AB9E6A-003B-4510-81EC-613887492BE8}" dt="2020-05-15T21:00:34.370" v="59671" actId="47"/>
        <pc:sldMkLst>
          <pc:docMk/>
          <pc:sldMk cId="2682162065" sldId="320"/>
        </pc:sldMkLst>
        <pc:spChg chg="add del mod">
          <ac:chgData name="Viviane Calor" userId="8eac8d629a614e7c" providerId="LiveId" clId="{50AB9E6A-003B-4510-81EC-613887492BE8}" dt="2020-05-15T20:46:26.105" v="58963" actId="478"/>
          <ac:spMkLst>
            <pc:docMk/>
            <pc:sldMk cId="2682162065" sldId="320"/>
            <ac:spMk id="3" creationId="{28960FDF-777C-4106-A782-9E3B991A7851}"/>
          </ac:spMkLst>
        </pc:spChg>
        <pc:spChg chg="add del mod">
          <ac:chgData name="Viviane Calor" userId="8eac8d629a614e7c" providerId="LiveId" clId="{50AB9E6A-003B-4510-81EC-613887492BE8}" dt="2020-05-15T20:41:15.390" v="58938" actId="478"/>
          <ac:spMkLst>
            <pc:docMk/>
            <pc:sldMk cId="2682162065" sldId="320"/>
            <ac:spMk id="3" creationId="{9BC83AA3-3E12-47DE-929F-DE71EEF20297}"/>
          </ac:spMkLst>
        </pc:spChg>
        <pc:picChg chg="add mod">
          <ac:chgData name="Viviane Calor" userId="8eac8d629a614e7c" providerId="LiveId" clId="{50AB9E6A-003B-4510-81EC-613887492BE8}" dt="2020-05-15T20:52:24.100" v="59077" actId="1076"/>
          <ac:picMkLst>
            <pc:docMk/>
            <pc:sldMk cId="2682162065" sldId="320"/>
            <ac:picMk id="2" creationId="{8125FC1F-CFE0-4D5E-A38A-20A3B1CCC460}"/>
          </ac:picMkLst>
        </pc:picChg>
      </pc:sldChg>
      <pc:sldChg chg="addSp delSp modSp new del mod">
        <pc:chgData name="Viviane Calor" userId="8eac8d629a614e7c" providerId="LiveId" clId="{50AB9E6A-003B-4510-81EC-613887492BE8}" dt="2020-05-15T21:01:59.584" v="59787" actId="47"/>
        <pc:sldMkLst>
          <pc:docMk/>
          <pc:sldMk cId="1911455093" sldId="321"/>
        </pc:sldMkLst>
        <pc:spChg chg="add del mod">
          <ac:chgData name="Viviane Calor" userId="8eac8d629a614e7c" providerId="LiveId" clId="{50AB9E6A-003B-4510-81EC-613887492BE8}" dt="2020-05-15T20:34:43.152" v="58786" actId="478"/>
          <ac:spMkLst>
            <pc:docMk/>
            <pc:sldMk cId="1911455093" sldId="321"/>
            <ac:spMk id="2" creationId="{2B6A5294-BC69-4906-9194-D741E9C40917}"/>
          </ac:spMkLst>
        </pc:spChg>
        <pc:spChg chg="add del mod">
          <ac:chgData name="Viviane Calor" userId="8eac8d629a614e7c" providerId="LiveId" clId="{50AB9E6A-003B-4510-81EC-613887492BE8}" dt="2020-05-15T20:34:45.400" v="58787" actId="478"/>
          <ac:spMkLst>
            <pc:docMk/>
            <pc:sldMk cId="1911455093" sldId="321"/>
            <ac:spMk id="3" creationId="{17E61519-0511-4CAA-BDE0-E3A00A259A2E}"/>
          </ac:spMkLst>
        </pc:spChg>
        <pc:spChg chg="add mod">
          <ac:chgData name="Viviane Calor" userId="8eac8d629a614e7c" providerId="LiveId" clId="{50AB9E6A-003B-4510-81EC-613887492BE8}" dt="2020-05-15T20:41:23.575" v="58939"/>
          <ac:spMkLst>
            <pc:docMk/>
            <pc:sldMk cId="1911455093" sldId="321"/>
            <ac:spMk id="4" creationId="{55C4CAD5-5488-4BD1-AEB9-1B60F5F73477}"/>
          </ac:spMkLst>
        </pc:spChg>
        <pc:spChg chg="add mod">
          <ac:chgData name="Viviane Calor" userId="8eac8d629a614e7c" providerId="LiveId" clId="{50AB9E6A-003B-4510-81EC-613887492BE8}" dt="2020-05-15T20:41:03.428" v="58935" actId="21"/>
          <ac:spMkLst>
            <pc:docMk/>
            <pc:sldMk cId="1911455093" sldId="321"/>
            <ac:spMk id="5" creationId="{0FDBDF9C-AC73-4A5E-929F-A378EF587DA7}"/>
          </ac:spMkLst>
        </pc:spChg>
      </pc:sldChg>
      <pc:sldChg chg="addSp delSp modSp new mod">
        <pc:chgData name="Viviane Calor" userId="8eac8d629a614e7c" providerId="LiveId" clId="{50AB9E6A-003B-4510-81EC-613887492BE8}" dt="2020-05-15T21:11:44.002" v="60229" actId="6549"/>
        <pc:sldMkLst>
          <pc:docMk/>
          <pc:sldMk cId="3924105226" sldId="322"/>
        </pc:sldMkLst>
        <pc:spChg chg="add del mod">
          <ac:chgData name="Viviane Calor" userId="8eac8d629a614e7c" providerId="LiveId" clId="{50AB9E6A-003B-4510-81EC-613887492BE8}" dt="2020-05-15T20:52:45.941" v="59081"/>
          <ac:spMkLst>
            <pc:docMk/>
            <pc:sldMk cId="3924105226" sldId="322"/>
            <ac:spMk id="2" creationId="{0D6A4C20-1375-4C01-AFC3-CCA2804B631C}"/>
          </ac:spMkLst>
        </pc:spChg>
        <pc:spChg chg="add mod">
          <ac:chgData name="Viviane Calor" userId="8eac8d629a614e7c" providerId="LiveId" clId="{50AB9E6A-003B-4510-81EC-613887492BE8}" dt="2020-05-15T21:11:44.002" v="60229" actId="6549"/>
          <ac:spMkLst>
            <pc:docMk/>
            <pc:sldMk cId="3924105226" sldId="322"/>
            <ac:spMk id="3" creationId="{E291FF0F-99ED-4158-8AA1-0A476073A822}"/>
          </ac:spMkLst>
        </pc:spChg>
      </pc:sldChg>
      <pc:sldChg chg="add del">
        <pc:chgData name="Viviane Calor" userId="8eac8d629a614e7c" providerId="LiveId" clId="{50AB9E6A-003B-4510-81EC-613887492BE8}" dt="2020-05-15T20:45:32.228" v="58959" actId="47"/>
        <pc:sldMkLst>
          <pc:docMk/>
          <pc:sldMk cId="4160384090" sldId="322"/>
        </pc:sldMkLst>
      </pc:sldChg>
      <pc:sldChg chg="add del">
        <pc:chgData name="Viviane Calor" userId="8eac8d629a614e7c" providerId="LiveId" clId="{50AB9E6A-003B-4510-81EC-613887492BE8}" dt="2020-05-16T13:01:26.782" v="61210" actId="47"/>
        <pc:sldMkLst>
          <pc:docMk/>
          <pc:sldMk cId="1652879371" sldId="323"/>
        </pc:sldMkLst>
      </pc:sldChg>
      <pc:sldChg chg="addSp modSp new mod ord">
        <pc:chgData name="Viviane Calor" userId="8eac8d629a614e7c" providerId="LiveId" clId="{50AB9E6A-003B-4510-81EC-613887492BE8}" dt="2020-05-16T23:06:17.186" v="81993"/>
        <pc:sldMkLst>
          <pc:docMk/>
          <pc:sldMk cId="3556710850" sldId="323"/>
        </pc:sldMkLst>
        <pc:spChg chg="add mod">
          <ac:chgData name="Viviane Calor" userId="8eac8d629a614e7c" providerId="LiveId" clId="{50AB9E6A-003B-4510-81EC-613887492BE8}" dt="2020-05-16T14:25:46.761" v="66127" actId="6549"/>
          <ac:spMkLst>
            <pc:docMk/>
            <pc:sldMk cId="3556710850" sldId="323"/>
            <ac:spMk id="2" creationId="{39D00493-2147-4E7A-8E99-D7AD1A86C22C}"/>
          </ac:spMkLst>
        </pc:spChg>
      </pc:sldChg>
      <pc:sldChg chg="addSp modSp new mod">
        <pc:chgData name="Viviane Calor" userId="8eac8d629a614e7c" providerId="LiveId" clId="{50AB9E6A-003B-4510-81EC-613887492BE8}" dt="2020-05-16T16:28:36.644" v="71838" actId="6549"/>
        <pc:sldMkLst>
          <pc:docMk/>
          <pc:sldMk cId="379665374" sldId="324"/>
        </pc:sldMkLst>
        <pc:spChg chg="add mod">
          <ac:chgData name="Viviane Calor" userId="8eac8d629a614e7c" providerId="LiveId" clId="{50AB9E6A-003B-4510-81EC-613887492BE8}" dt="2020-05-16T16:28:36.644" v="71838" actId="6549"/>
          <ac:spMkLst>
            <pc:docMk/>
            <pc:sldMk cId="379665374" sldId="324"/>
            <ac:spMk id="2" creationId="{A2EFE362-F88F-4A7D-8AE9-EA619E7B9D30}"/>
          </ac:spMkLst>
        </pc:spChg>
      </pc:sldChg>
      <pc:sldChg chg="add del">
        <pc:chgData name="Viviane Calor" userId="8eac8d629a614e7c" providerId="LiveId" clId="{50AB9E6A-003B-4510-81EC-613887492BE8}" dt="2020-05-16T13:01:25.854" v="61209" actId="47"/>
        <pc:sldMkLst>
          <pc:docMk/>
          <pc:sldMk cId="970992810" sldId="324"/>
        </pc:sldMkLst>
      </pc:sldChg>
      <pc:sldChg chg="add del">
        <pc:chgData name="Viviane Calor" userId="8eac8d629a614e7c" providerId="LiveId" clId="{50AB9E6A-003B-4510-81EC-613887492BE8}" dt="2020-05-16T13:01:24.690" v="61208" actId="47"/>
        <pc:sldMkLst>
          <pc:docMk/>
          <pc:sldMk cId="3755034551" sldId="325"/>
        </pc:sldMkLst>
      </pc:sldChg>
      <pc:sldChg chg="addSp modSp new mod">
        <pc:chgData name="Viviane Calor" userId="8eac8d629a614e7c" providerId="LiveId" clId="{50AB9E6A-003B-4510-81EC-613887492BE8}" dt="2020-05-17T10:59:09.404" v="86271" actId="20577"/>
        <pc:sldMkLst>
          <pc:docMk/>
          <pc:sldMk cId="4107360537" sldId="325"/>
        </pc:sldMkLst>
        <pc:spChg chg="add mod">
          <ac:chgData name="Viviane Calor" userId="8eac8d629a614e7c" providerId="LiveId" clId="{50AB9E6A-003B-4510-81EC-613887492BE8}" dt="2020-05-17T10:59:09.404" v="86271" actId="20577"/>
          <ac:spMkLst>
            <pc:docMk/>
            <pc:sldMk cId="4107360537" sldId="325"/>
            <ac:spMk id="2" creationId="{662C7C19-ABAB-4AC6-ACB6-668DB66EBDF8}"/>
          </ac:spMkLst>
        </pc:spChg>
      </pc:sldChg>
      <pc:sldChg chg="new del">
        <pc:chgData name="Viviane Calor" userId="8eac8d629a614e7c" providerId="LiveId" clId="{50AB9E6A-003B-4510-81EC-613887492BE8}" dt="2020-05-17T00:11:13.481" v="85221" actId="47"/>
        <pc:sldMkLst>
          <pc:docMk/>
          <pc:sldMk cId="710151321" sldId="326"/>
        </pc:sldMkLst>
      </pc:sldChg>
      <pc:sldChg chg="add del">
        <pc:chgData name="Viviane Calor" userId="8eac8d629a614e7c" providerId="LiveId" clId="{50AB9E6A-003B-4510-81EC-613887492BE8}" dt="2020-05-17T00:11:53.634" v="85236"/>
        <pc:sldMkLst>
          <pc:docMk/>
          <pc:sldMk cId="1686180372" sldId="326"/>
        </pc:sldMkLst>
      </pc:sldChg>
      <pc:sldChg chg="modSp add mod">
        <pc:chgData name="Viviane Calor" userId="8eac8d629a614e7c" providerId="LiveId" clId="{50AB9E6A-003B-4510-81EC-613887492BE8}" dt="2020-05-18T13:05:45.449" v="94894" actId="1582"/>
        <pc:sldMkLst>
          <pc:docMk/>
          <pc:sldMk cId="3537513158" sldId="326"/>
        </pc:sldMkLst>
        <pc:spChg chg="mod">
          <ac:chgData name="Viviane Calor" userId="8eac8d629a614e7c" providerId="LiveId" clId="{50AB9E6A-003B-4510-81EC-613887492BE8}" dt="2020-05-18T13:05:45.449" v="94894" actId="1582"/>
          <ac:spMkLst>
            <pc:docMk/>
            <pc:sldMk cId="3537513158" sldId="326"/>
            <ac:spMk id="2" creationId="{C4B40323-D258-4A16-AEC6-D8043E016E80}"/>
          </ac:spMkLst>
        </pc:spChg>
      </pc:sldChg>
      <pc:sldChg chg="modSp add mod">
        <pc:chgData name="Viviane Calor" userId="8eac8d629a614e7c" providerId="LiveId" clId="{50AB9E6A-003B-4510-81EC-613887492BE8}" dt="2020-05-18T14:50:57.448" v="96654" actId="6549"/>
        <pc:sldMkLst>
          <pc:docMk/>
          <pc:sldMk cId="1998801265" sldId="327"/>
        </pc:sldMkLst>
        <pc:spChg chg="mod">
          <ac:chgData name="Viviane Calor" userId="8eac8d629a614e7c" providerId="LiveId" clId="{50AB9E6A-003B-4510-81EC-613887492BE8}" dt="2020-05-18T14:50:57.448" v="96654" actId="6549"/>
          <ac:spMkLst>
            <pc:docMk/>
            <pc:sldMk cId="1998801265" sldId="327"/>
            <ac:spMk id="5" creationId="{50E63710-E06B-45D5-A0E0-612E8D44E2EB}"/>
          </ac:spMkLst>
        </pc:spChg>
      </pc:sldChg>
      <pc:sldChg chg="add del">
        <pc:chgData name="Viviane Calor" userId="8eac8d629a614e7c" providerId="LiveId" clId="{50AB9E6A-003B-4510-81EC-613887492BE8}" dt="2020-05-17T00:11:52.807" v="85235"/>
        <pc:sldMkLst>
          <pc:docMk/>
          <pc:sldMk cId="4127174937" sldId="327"/>
        </pc:sldMkLst>
      </pc:sldChg>
      <pc:sldChg chg="add del">
        <pc:chgData name="Viviane Calor" userId="8eac8d629a614e7c" providerId="LiveId" clId="{50AB9E6A-003B-4510-81EC-613887492BE8}" dt="2020-05-17T00:11:51.910" v="85234"/>
        <pc:sldMkLst>
          <pc:docMk/>
          <pc:sldMk cId="195838608" sldId="328"/>
        </pc:sldMkLst>
      </pc:sldChg>
      <pc:sldChg chg="modSp add mod">
        <pc:chgData name="Viviane Calor" userId="8eac8d629a614e7c" providerId="LiveId" clId="{50AB9E6A-003B-4510-81EC-613887492BE8}" dt="2020-05-18T15:04:52.343" v="97167" actId="1582"/>
        <pc:sldMkLst>
          <pc:docMk/>
          <pc:sldMk cId="1061849386" sldId="328"/>
        </pc:sldMkLst>
        <pc:spChg chg="mod">
          <ac:chgData name="Viviane Calor" userId="8eac8d629a614e7c" providerId="LiveId" clId="{50AB9E6A-003B-4510-81EC-613887492BE8}" dt="2020-05-18T15:04:52.343" v="97167" actId="1582"/>
          <ac:spMkLst>
            <pc:docMk/>
            <pc:sldMk cId="1061849386" sldId="328"/>
            <ac:spMk id="2" creationId="{33CC5233-F495-4BD7-8A3E-09A2B1E9C8D3}"/>
          </ac:spMkLst>
        </pc:spChg>
      </pc:sldChg>
      <pc:sldChg chg="delSp modSp add del mod">
        <pc:chgData name="Viviane Calor" userId="8eac8d629a614e7c" providerId="LiveId" clId="{50AB9E6A-003B-4510-81EC-613887492BE8}" dt="2020-05-18T14:59:59.005" v="96958" actId="47"/>
        <pc:sldMkLst>
          <pc:docMk/>
          <pc:sldMk cId="2064890469" sldId="329"/>
        </pc:sldMkLst>
        <pc:spChg chg="del mod">
          <ac:chgData name="Viviane Calor" userId="8eac8d629a614e7c" providerId="LiveId" clId="{50AB9E6A-003B-4510-81EC-613887492BE8}" dt="2020-05-18T14:59:49.171" v="96954"/>
          <ac:spMkLst>
            <pc:docMk/>
            <pc:sldMk cId="2064890469" sldId="329"/>
            <ac:spMk id="3" creationId="{1DABB6BB-D2D3-4F30-A9B2-D1C06D612529}"/>
          </ac:spMkLst>
        </pc:spChg>
      </pc:sldChg>
      <pc:sldChg chg="add del">
        <pc:chgData name="Viviane Calor" userId="8eac8d629a614e7c" providerId="LiveId" clId="{50AB9E6A-003B-4510-81EC-613887492BE8}" dt="2020-05-17T00:11:51.110" v="85233"/>
        <pc:sldMkLst>
          <pc:docMk/>
          <pc:sldMk cId="3898184134" sldId="329"/>
        </pc:sldMkLst>
      </pc:sldChg>
      <pc:sldChg chg="add del">
        <pc:chgData name="Viviane Calor" userId="8eac8d629a614e7c" providerId="LiveId" clId="{50AB9E6A-003B-4510-81EC-613887492BE8}" dt="2020-05-18T11:41:00.975" v="93859" actId="47"/>
        <pc:sldMkLst>
          <pc:docMk/>
          <pc:sldMk cId="218193926" sldId="330"/>
        </pc:sldMkLst>
      </pc:sldChg>
      <pc:sldChg chg="add del">
        <pc:chgData name="Viviane Calor" userId="8eac8d629a614e7c" providerId="LiveId" clId="{50AB9E6A-003B-4510-81EC-613887492BE8}" dt="2020-05-17T00:11:49.584" v="85231"/>
        <pc:sldMkLst>
          <pc:docMk/>
          <pc:sldMk cId="2726179751" sldId="330"/>
        </pc:sldMkLst>
      </pc:sldChg>
      <pc:sldChg chg="add del">
        <pc:chgData name="Viviane Calor" userId="8eac8d629a614e7c" providerId="LiveId" clId="{50AB9E6A-003B-4510-81EC-613887492BE8}" dt="2020-05-17T00:11:48.873" v="85230"/>
        <pc:sldMkLst>
          <pc:docMk/>
          <pc:sldMk cId="1504462729" sldId="331"/>
        </pc:sldMkLst>
      </pc:sldChg>
      <pc:sldChg chg="modSp add mod ord">
        <pc:chgData name="Viviane Calor" userId="8eac8d629a614e7c" providerId="LiveId" clId="{50AB9E6A-003B-4510-81EC-613887492BE8}" dt="2020-05-17T14:34:09.654" v="90209" actId="21"/>
        <pc:sldMkLst>
          <pc:docMk/>
          <pc:sldMk cId="2733817627" sldId="331"/>
        </pc:sldMkLst>
        <pc:spChg chg="mod">
          <ac:chgData name="Viviane Calor" userId="8eac8d629a614e7c" providerId="LiveId" clId="{50AB9E6A-003B-4510-81EC-613887492BE8}" dt="2020-05-17T14:34:09.654" v="90209" actId="21"/>
          <ac:spMkLst>
            <pc:docMk/>
            <pc:sldMk cId="2733817627" sldId="331"/>
            <ac:spMk id="3" creationId="{167FB500-BC91-47DF-9CC0-BB287B028B05}"/>
          </ac:spMkLst>
        </pc:spChg>
        <pc:spChg chg="mod">
          <ac:chgData name="Viviane Calor" userId="8eac8d629a614e7c" providerId="LiveId" clId="{50AB9E6A-003B-4510-81EC-613887492BE8}" dt="2020-05-17T14:25:46.887" v="89207" actId="6549"/>
          <ac:spMkLst>
            <pc:docMk/>
            <pc:sldMk cId="2733817627" sldId="331"/>
            <ac:spMk id="4" creationId="{250AA187-4374-4D04-9083-735CF697F9B3}"/>
          </ac:spMkLst>
        </pc:spChg>
      </pc:sldChg>
      <pc:sldChg chg="addSp delSp modSp new del mod">
        <pc:chgData name="Viviane Calor" userId="8eac8d629a614e7c" providerId="LiveId" clId="{50AB9E6A-003B-4510-81EC-613887492BE8}" dt="2020-05-17T14:21:50.433" v="88824" actId="47"/>
        <pc:sldMkLst>
          <pc:docMk/>
          <pc:sldMk cId="2909655391" sldId="331"/>
        </pc:sldMkLst>
        <pc:picChg chg="add mod">
          <ac:chgData name="Viviane Calor" userId="8eac8d629a614e7c" providerId="LiveId" clId="{50AB9E6A-003B-4510-81EC-613887492BE8}" dt="2020-05-17T13:27:14.289" v="87969" actId="1076"/>
          <ac:picMkLst>
            <pc:docMk/>
            <pc:sldMk cId="2909655391" sldId="331"/>
            <ac:picMk id="2" creationId="{29E74321-6F21-4D7B-8B06-E8BD5FE73422}"/>
          </ac:picMkLst>
        </pc:picChg>
        <pc:picChg chg="add del mod">
          <ac:chgData name="Viviane Calor" userId="8eac8d629a614e7c" providerId="LiveId" clId="{50AB9E6A-003B-4510-81EC-613887492BE8}" dt="2020-05-17T13:28:43.194" v="87972" actId="478"/>
          <ac:picMkLst>
            <pc:docMk/>
            <pc:sldMk cId="2909655391" sldId="331"/>
            <ac:picMk id="3" creationId="{767F7ADE-471C-48A0-BC3F-0D0097AC1317}"/>
          </ac:picMkLst>
        </pc:picChg>
      </pc:sldChg>
      <pc:sldChg chg="addSp modSp new mod">
        <pc:chgData name="Viviane Calor" userId="8eac8d629a614e7c" providerId="LiveId" clId="{50AB9E6A-003B-4510-81EC-613887492BE8}" dt="2020-05-17T14:40:30.379" v="90981" actId="6549"/>
        <pc:sldMkLst>
          <pc:docMk/>
          <pc:sldMk cId="830483394" sldId="332"/>
        </pc:sldMkLst>
        <pc:spChg chg="add mod">
          <ac:chgData name="Viviane Calor" userId="8eac8d629a614e7c" providerId="LiveId" clId="{50AB9E6A-003B-4510-81EC-613887492BE8}" dt="2020-05-17T14:40:30.379" v="90981" actId="6549"/>
          <ac:spMkLst>
            <pc:docMk/>
            <pc:sldMk cId="830483394" sldId="332"/>
            <ac:spMk id="2" creationId="{CA2CFF9F-941E-4478-8C59-CE341874BFB1}"/>
          </ac:spMkLst>
        </pc:spChg>
      </pc:sldChg>
      <pc:sldChg chg="new del">
        <pc:chgData name="Viviane Calor" userId="8eac8d629a614e7c" providerId="LiveId" clId="{50AB9E6A-003B-4510-81EC-613887492BE8}" dt="2020-05-18T10:37:35.928" v="91261" actId="47"/>
        <pc:sldMkLst>
          <pc:docMk/>
          <pc:sldMk cId="818607677" sldId="333"/>
        </pc:sldMkLst>
      </pc:sldChg>
      <pc:sldChg chg="addSp modSp new del mod">
        <pc:chgData name="Viviane Calor" userId="8eac8d629a614e7c" providerId="LiveId" clId="{50AB9E6A-003B-4510-81EC-613887492BE8}" dt="2020-05-17T14:42:41.139" v="91072" actId="47"/>
        <pc:sldMkLst>
          <pc:docMk/>
          <pc:sldMk cId="1643575818" sldId="333"/>
        </pc:sldMkLst>
        <pc:spChg chg="add mod">
          <ac:chgData name="Viviane Calor" userId="8eac8d629a614e7c" providerId="LiveId" clId="{50AB9E6A-003B-4510-81EC-613887492BE8}" dt="2020-05-17T14:42:06.382" v="91071" actId="20577"/>
          <ac:spMkLst>
            <pc:docMk/>
            <pc:sldMk cId="1643575818" sldId="333"/>
            <ac:spMk id="2" creationId="{7A1A28ED-F561-4BDD-AF2F-E41F9EE7830F}"/>
          </ac:spMkLst>
        </pc:spChg>
      </pc:sldChg>
      <pc:sldChg chg="addSp delSp modSp add mod">
        <pc:chgData name="Viviane Calor" userId="8eac8d629a614e7c" providerId="LiveId" clId="{50AB9E6A-003B-4510-81EC-613887492BE8}" dt="2020-05-18T14:51:36.817" v="96663" actId="20577"/>
        <pc:sldMkLst>
          <pc:docMk/>
          <pc:sldMk cId="3688502247" sldId="334"/>
        </pc:sldMkLst>
        <pc:spChg chg="add del mod">
          <ac:chgData name="Viviane Calor" userId="8eac8d629a614e7c" providerId="LiveId" clId="{50AB9E6A-003B-4510-81EC-613887492BE8}" dt="2020-05-18T13:59:27.736" v="95380" actId="478"/>
          <ac:spMkLst>
            <pc:docMk/>
            <pc:sldMk cId="3688502247" sldId="334"/>
            <ac:spMk id="2" creationId="{859D1BC2-6111-4EAE-845B-B2CF7352BDFE}"/>
          </ac:spMkLst>
        </pc:spChg>
        <pc:spChg chg="mod">
          <ac:chgData name="Viviane Calor" userId="8eac8d629a614e7c" providerId="LiveId" clId="{50AB9E6A-003B-4510-81EC-613887492BE8}" dt="2020-05-18T14:51:36.817" v="96663" actId="20577"/>
          <ac:spMkLst>
            <pc:docMk/>
            <pc:sldMk cId="3688502247" sldId="334"/>
            <ac:spMk id="5" creationId="{50E63710-E06B-45D5-A0E0-612E8D44E2EB}"/>
          </ac:spMkLst>
        </pc:spChg>
      </pc:sldChg>
      <pc:sldChg chg="modSp add mod ord">
        <pc:chgData name="Viviane Calor" userId="8eac8d629a614e7c" providerId="LiveId" clId="{50AB9E6A-003B-4510-81EC-613887492BE8}" dt="2020-05-18T14:50:35.493" v="96634" actId="20577"/>
        <pc:sldMkLst>
          <pc:docMk/>
          <pc:sldMk cId="3644685951" sldId="335"/>
        </pc:sldMkLst>
        <pc:spChg chg="mod">
          <ac:chgData name="Viviane Calor" userId="8eac8d629a614e7c" providerId="LiveId" clId="{50AB9E6A-003B-4510-81EC-613887492BE8}" dt="2020-05-18T14:50:35.493" v="96634" actId="20577"/>
          <ac:spMkLst>
            <pc:docMk/>
            <pc:sldMk cId="3644685951" sldId="335"/>
            <ac:spMk id="5" creationId="{50E63710-E06B-45D5-A0E0-612E8D44E2EB}"/>
          </ac:spMkLst>
        </pc:spChg>
      </pc:sldChg>
      <pc:sldChg chg="modSp add del mod ord">
        <pc:chgData name="Viviane Calor" userId="8eac8d629a614e7c" providerId="LiveId" clId="{50AB9E6A-003B-4510-81EC-613887492BE8}" dt="2020-05-18T14:40:23.444" v="96488" actId="47"/>
        <pc:sldMkLst>
          <pc:docMk/>
          <pc:sldMk cId="173558444" sldId="336"/>
        </pc:sldMkLst>
        <pc:spChg chg="mod">
          <ac:chgData name="Viviane Calor" userId="8eac8d629a614e7c" providerId="LiveId" clId="{50AB9E6A-003B-4510-81EC-613887492BE8}" dt="2020-05-18T14:34:31.097" v="96386" actId="122"/>
          <ac:spMkLst>
            <pc:docMk/>
            <pc:sldMk cId="173558444" sldId="336"/>
            <ac:spMk id="5" creationId="{50E63710-E06B-45D5-A0E0-612E8D44E2EB}"/>
          </ac:spMkLst>
        </pc:spChg>
      </pc:sldChg>
      <pc:sldChg chg="modSp add del mod">
        <pc:chgData name="Viviane Calor" userId="8eac8d629a614e7c" providerId="LiveId" clId="{50AB9E6A-003B-4510-81EC-613887492BE8}" dt="2020-05-18T14:48:34.789" v="96616" actId="47"/>
        <pc:sldMkLst>
          <pc:docMk/>
          <pc:sldMk cId="2528328220" sldId="337"/>
        </pc:sldMkLst>
        <pc:spChg chg="mod">
          <ac:chgData name="Viviane Calor" userId="8eac8d629a614e7c" providerId="LiveId" clId="{50AB9E6A-003B-4510-81EC-613887492BE8}" dt="2020-05-18T14:48:00.159" v="96613" actId="255"/>
          <ac:spMkLst>
            <pc:docMk/>
            <pc:sldMk cId="2528328220" sldId="337"/>
            <ac:spMk id="5" creationId="{50E63710-E06B-45D5-A0E0-612E8D44E2EB}"/>
          </ac:spMkLst>
        </pc:spChg>
      </pc:sldChg>
      <pc:sldChg chg="add del">
        <pc:chgData name="Viviane Calor" userId="8eac8d629a614e7c" providerId="LiveId" clId="{50AB9E6A-003B-4510-81EC-613887492BE8}" dt="2020-05-18T11:27:12.471" v="93502" actId="47"/>
        <pc:sldMkLst>
          <pc:docMk/>
          <pc:sldMk cId="3607920822" sldId="338"/>
        </pc:sldMkLst>
      </pc:sldChg>
      <pc:sldChg chg="addSp delSp modSp add del mod">
        <pc:chgData name="Viviane Calor" userId="8eac8d629a614e7c" providerId="LiveId" clId="{50AB9E6A-003B-4510-81EC-613887492BE8}" dt="2020-05-18T12:07:57.036" v="94249" actId="478"/>
        <pc:sldMkLst>
          <pc:docMk/>
          <pc:sldMk cId="3455163174" sldId="339"/>
        </pc:sldMkLst>
        <pc:spChg chg="mod">
          <ac:chgData name="Viviane Calor" userId="8eac8d629a614e7c" providerId="LiveId" clId="{50AB9E6A-003B-4510-81EC-613887492BE8}" dt="2020-05-18T11:33:46.771" v="93589" actId="1076"/>
          <ac:spMkLst>
            <pc:docMk/>
            <pc:sldMk cId="3455163174" sldId="339"/>
            <ac:spMk id="2" creationId="{DD8B8410-EDC7-42A4-BD75-AE3C02AC6EC5}"/>
          </ac:spMkLst>
        </pc:spChg>
        <pc:spChg chg="add mod">
          <ac:chgData name="Viviane Calor" userId="8eac8d629a614e7c" providerId="LiveId" clId="{50AB9E6A-003B-4510-81EC-613887492BE8}" dt="2020-05-18T11:49:22.884" v="94094" actId="6549"/>
          <ac:spMkLst>
            <pc:docMk/>
            <pc:sldMk cId="3455163174" sldId="339"/>
            <ac:spMk id="3" creationId="{DACB6191-6651-4208-9913-A93B077B2E32}"/>
          </ac:spMkLst>
        </pc:spChg>
        <pc:spChg chg="mod">
          <ac:chgData name="Viviane Calor" userId="8eac8d629a614e7c" providerId="LiveId" clId="{50AB9E6A-003B-4510-81EC-613887492BE8}" dt="2020-05-18T11:32:45.332" v="93577" actId="1076"/>
          <ac:spMkLst>
            <pc:docMk/>
            <pc:sldMk cId="3455163174" sldId="339"/>
            <ac:spMk id="47" creationId="{00000000-0000-0000-0000-000000000000}"/>
          </ac:spMkLst>
        </pc:spChg>
        <pc:spChg chg="mod">
          <ac:chgData name="Viviane Calor" userId="8eac8d629a614e7c" providerId="LiveId" clId="{50AB9E6A-003B-4510-81EC-613887492BE8}" dt="2020-05-18T11:34:31.321" v="93593" actId="14100"/>
          <ac:spMkLst>
            <pc:docMk/>
            <pc:sldMk cId="3455163174" sldId="339"/>
            <ac:spMk id="54" creationId="{00000000-0000-0000-0000-000000000000}"/>
          </ac:spMkLst>
        </pc:spChg>
        <pc:spChg chg="mod">
          <ac:chgData name="Viviane Calor" userId="8eac8d629a614e7c" providerId="LiveId" clId="{50AB9E6A-003B-4510-81EC-613887492BE8}" dt="2020-05-18T11:33:10.871" v="93583" actId="14100"/>
          <ac:spMkLst>
            <pc:docMk/>
            <pc:sldMk cId="3455163174" sldId="339"/>
            <ac:spMk id="55" creationId="{00000000-0000-0000-0000-000000000000}"/>
          </ac:spMkLst>
        </pc:spChg>
        <pc:spChg chg="del">
          <ac:chgData name="Viviane Calor" userId="8eac8d629a614e7c" providerId="LiveId" clId="{50AB9E6A-003B-4510-81EC-613887492BE8}" dt="2020-05-18T11:32:35.501" v="93575" actId="478"/>
          <ac:spMkLst>
            <pc:docMk/>
            <pc:sldMk cId="3455163174" sldId="339"/>
            <ac:spMk id="56" creationId="{00000000-0000-0000-0000-000000000000}"/>
          </ac:spMkLst>
        </pc:spChg>
        <pc:grpChg chg="del mod">
          <ac:chgData name="Viviane Calor" userId="8eac8d629a614e7c" providerId="LiveId" clId="{50AB9E6A-003B-4510-81EC-613887492BE8}" dt="2020-05-18T12:04:47.112" v="94203" actId="478"/>
          <ac:grpSpMkLst>
            <pc:docMk/>
            <pc:sldMk cId="3455163174" sldId="339"/>
            <ac:grpSpMk id="48" creationId="{00000000-0000-0000-0000-000000000000}"/>
          </ac:grpSpMkLst>
        </pc:grpChg>
        <pc:grpChg chg="del">
          <ac:chgData name="Viviane Calor" userId="8eac8d629a614e7c" providerId="LiveId" clId="{50AB9E6A-003B-4510-81EC-613887492BE8}" dt="2020-05-18T11:32:59.647" v="93580" actId="478"/>
          <ac:grpSpMkLst>
            <pc:docMk/>
            <pc:sldMk cId="3455163174" sldId="339"/>
            <ac:grpSpMk id="51" creationId="{00000000-0000-0000-0000-000000000000}"/>
          </ac:grpSpMkLst>
        </pc:grpChg>
        <pc:picChg chg="add del mod">
          <ac:chgData name="Viviane Calor" userId="8eac8d629a614e7c" providerId="LiveId" clId="{50AB9E6A-003B-4510-81EC-613887492BE8}" dt="2020-05-18T12:07:39.142" v="94245" actId="478"/>
          <ac:picMkLst>
            <pc:docMk/>
            <pc:sldMk cId="3455163174" sldId="339"/>
            <ac:picMk id="4" creationId="{2C460D56-ED23-4FE4-9EF3-E997D73D33D3}"/>
          </ac:picMkLst>
        </pc:picChg>
        <pc:picChg chg="add mod">
          <ac:chgData name="Viviane Calor" userId="8eac8d629a614e7c" providerId="LiveId" clId="{50AB9E6A-003B-4510-81EC-613887492BE8}" dt="2020-05-18T12:04:59.762" v="94207" actId="1076"/>
          <ac:picMkLst>
            <pc:docMk/>
            <pc:sldMk cId="3455163174" sldId="339"/>
            <ac:picMk id="5" creationId="{6D8C8042-4776-4449-B783-0A3FAF04FB41}"/>
          </ac:picMkLst>
        </pc:picChg>
        <pc:picChg chg="add del mod">
          <ac:chgData name="Viviane Calor" userId="8eac8d629a614e7c" providerId="LiveId" clId="{50AB9E6A-003B-4510-81EC-613887492BE8}" dt="2020-05-18T12:07:57.036" v="94249" actId="478"/>
          <ac:picMkLst>
            <pc:docMk/>
            <pc:sldMk cId="3455163174" sldId="339"/>
            <ac:picMk id="6" creationId="{5C77E17F-A4EE-488A-B7E9-287E93AF0351}"/>
          </ac:picMkLst>
        </pc:picChg>
      </pc:sldChg>
      <pc:sldChg chg="addSp delSp modSp add mod ord">
        <pc:chgData name="Viviane Calor" userId="8eac8d629a614e7c" providerId="LiveId" clId="{50AB9E6A-003B-4510-81EC-613887492BE8}" dt="2020-05-18T13:24:49.640" v="95014" actId="207"/>
        <pc:sldMkLst>
          <pc:docMk/>
          <pc:sldMk cId="1165762685" sldId="340"/>
        </pc:sldMkLst>
        <pc:spChg chg="add del mod">
          <ac:chgData name="Viviane Calor" userId="8eac8d629a614e7c" providerId="LiveId" clId="{50AB9E6A-003B-4510-81EC-613887492BE8}" dt="2020-05-18T11:30:36.122" v="93551" actId="478"/>
          <ac:spMkLst>
            <pc:docMk/>
            <pc:sldMk cId="1165762685" sldId="340"/>
            <ac:spMk id="3" creationId="{9C6DAD89-D0A6-45E0-A08C-D9A8BEC6B50E}"/>
          </ac:spMkLst>
        </pc:spChg>
        <pc:spChg chg="del mod">
          <ac:chgData name="Viviane Calor" userId="8eac8d629a614e7c" providerId="LiveId" clId="{50AB9E6A-003B-4510-81EC-613887492BE8}" dt="2020-05-18T11:30:32.177" v="93550" actId="478"/>
          <ac:spMkLst>
            <pc:docMk/>
            <pc:sldMk cId="1165762685" sldId="340"/>
            <ac:spMk id="142" creationId="{00000000-0000-0000-0000-000000000000}"/>
          </ac:spMkLst>
        </pc:spChg>
        <pc:spChg chg="mod">
          <ac:chgData name="Viviane Calor" userId="8eac8d629a614e7c" providerId="LiveId" clId="{50AB9E6A-003B-4510-81EC-613887492BE8}" dt="2020-05-18T13:24:49.640" v="95014" actId="207"/>
          <ac:spMkLst>
            <pc:docMk/>
            <pc:sldMk cId="1165762685" sldId="340"/>
            <ac:spMk id="143" creationId="{00000000-0000-0000-0000-000000000000}"/>
          </ac:spMkLst>
        </pc:spChg>
        <pc:spChg chg="del mod">
          <ac:chgData name="Viviane Calor" userId="8eac8d629a614e7c" providerId="LiveId" clId="{50AB9E6A-003B-4510-81EC-613887492BE8}" dt="2020-05-18T11:30:23.864" v="93548" actId="478"/>
          <ac:spMkLst>
            <pc:docMk/>
            <pc:sldMk cId="1165762685" sldId="340"/>
            <ac:spMk id="145" creationId="{00000000-0000-0000-0000-000000000000}"/>
          </ac:spMkLst>
        </pc:spChg>
        <pc:spChg chg="del mod">
          <ac:chgData name="Viviane Calor" userId="8eac8d629a614e7c" providerId="LiveId" clId="{50AB9E6A-003B-4510-81EC-613887492BE8}" dt="2020-05-18T11:30:12.006" v="93546" actId="478"/>
          <ac:spMkLst>
            <pc:docMk/>
            <pc:sldMk cId="1165762685" sldId="340"/>
            <ac:spMk id="146" creationId="{00000000-0000-0000-0000-000000000000}"/>
          </ac:spMkLst>
        </pc:spChg>
        <pc:spChg chg="mod">
          <ac:chgData name="Viviane Calor" userId="8eac8d629a614e7c" providerId="LiveId" clId="{50AB9E6A-003B-4510-81EC-613887492BE8}" dt="2020-05-18T13:24:24.441" v="95012" actId="1076"/>
          <ac:spMkLst>
            <pc:docMk/>
            <pc:sldMk cId="1165762685" sldId="340"/>
            <ac:spMk id="147" creationId="{00000000-0000-0000-0000-000000000000}"/>
          </ac:spMkLst>
        </pc:spChg>
        <pc:spChg chg="del">
          <ac:chgData name="Viviane Calor" userId="8eac8d629a614e7c" providerId="LiveId" clId="{50AB9E6A-003B-4510-81EC-613887492BE8}" dt="2020-05-18T11:32:22.819" v="93573" actId="478"/>
          <ac:spMkLst>
            <pc:docMk/>
            <pc:sldMk cId="1165762685" sldId="340"/>
            <ac:spMk id="148" creationId="{00000000-0000-0000-0000-000000000000}"/>
          </ac:spMkLst>
        </pc:spChg>
        <pc:picChg chg="add mod">
          <ac:chgData name="Viviane Calor" userId="8eac8d629a614e7c" providerId="LiveId" clId="{50AB9E6A-003B-4510-81EC-613887492BE8}" dt="2020-05-18T12:42:05.482" v="94741" actId="688"/>
          <ac:picMkLst>
            <pc:docMk/>
            <pc:sldMk cId="1165762685" sldId="340"/>
            <ac:picMk id="4" creationId="{717FB827-09FF-4B1B-A18F-950D622A26AE}"/>
          </ac:picMkLst>
        </pc:picChg>
        <pc:picChg chg="del">
          <ac:chgData name="Viviane Calor" userId="8eac8d629a614e7c" providerId="LiveId" clId="{50AB9E6A-003B-4510-81EC-613887492BE8}" dt="2020-05-18T11:30:43.362" v="93553" actId="478"/>
          <ac:picMkLst>
            <pc:docMk/>
            <pc:sldMk cId="1165762685" sldId="340"/>
            <ac:picMk id="144" creationId="{00000000-0000-0000-0000-000000000000}"/>
          </ac:picMkLst>
        </pc:picChg>
      </pc:sldChg>
      <pc:sldChg chg="modSp add mod ord">
        <pc:chgData name="Viviane Calor" userId="8eac8d629a614e7c" providerId="LiveId" clId="{50AB9E6A-003B-4510-81EC-613887492BE8}" dt="2020-05-18T13:05:34.414" v="94892" actId="1582"/>
        <pc:sldMkLst>
          <pc:docMk/>
          <pc:sldMk cId="4199738110" sldId="341"/>
        </pc:sldMkLst>
        <pc:spChg chg="mod">
          <ac:chgData name="Viviane Calor" userId="8eac8d629a614e7c" providerId="LiveId" clId="{50AB9E6A-003B-4510-81EC-613887492BE8}" dt="2020-05-18T13:05:34.414" v="94892" actId="1582"/>
          <ac:spMkLst>
            <pc:docMk/>
            <pc:sldMk cId="4199738110" sldId="341"/>
            <ac:spMk id="2" creationId="{C4B40323-D258-4A16-AEC6-D8043E016E80}"/>
          </ac:spMkLst>
        </pc:spChg>
      </pc:sldChg>
      <pc:sldChg chg="new del">
        <pc:chgData name="Viviane Calor" userId="8eac8d629a614e7c" providerId="LiveId" clId="{50AB9E6A-003B-4510-81EC-613887492BE8}" dt="2020-05-18T12:01:30.592" v="94177" actId="47"/>
        <pc:sldMkLst>
          <pc:docMk/>
          <pc:sldMk cId="2452312663" sldId="342"/>
        </pc:sldMkLst>
      </pc:sldChg>
      <pc:sldChg chg="addSp delSp modSp add del mod ord modNotes">
        <pc:chgData name="Viviane Calor" userId="8eac8d629a614e7c" providerId="LiveId" clId="{50AB9E6A-003B-4510-81EC-613887492BE8}" dt="2020-05-18T13:25:24.713" v="95017" actId="47"/>
        <pc:sldMkLst>
          <pc:docMk/>
          <pc:sldMk cId="3569123360" sldId="342"/>
        </pc:sldMkLst>
        <pc:spChg chg="del mod">
          <ac:chgData name="Viviane Calor" userId="8eac8d629a614e7c" providerId="LiveId" clId="{50AB9E6A-003B-4510-81EC-613887492BE8}" dt="2020-05-18T12:31:57.267" v="94698" actId="478"/>
          <ac:spMkLst>
            <pc:docMk/>
            <pc:sldMk cId="3569123360" sldId="342"/>
            <ac:spMk id="297" creationId="{00000000-0000-0000-0000-000000000000}"/>
          </ac:spMkLst>
        </pc:spChg>
        <pc:spChg chg="mod">
          <ac:chgData name="Viviane Calor" userId="8eac8d629a614e7c" providerId="LiveId" clId="{50AB9E6A-003B-4510-81EC-613887492BE8}" dt="2020-05-18T13:23:38.212" v="95009"/>
          <ac:spMkLst>
            <pc:docMk/>
            <pc:sldMk cId="3569123360" sldId="342"/>
            <ac:spMk id="298" creationId="{00000000-0000-0000-0000-000000000000}"/>
          </ac:spMkLst>
        </pc:spChg>
        <pc:spChg chg="mod">
          <ac:chgData name="Viviane Calor" userId="8eac8d629a614e7c" providerId="LiveId" clId="{50AB9E6A-003B-4510-81EC-613887492BE8}" dt="2020-05-18T12:32:17.573" v="94703" actId="1076"/>
          <ac:spMkLst>
            <pc:docMk/>
            <pc:sldMk cId="3569123360" sldId="342"/>
            <ac:spMk id="299" creationId="{00000000-0000-0000-0000-000000000000}"/>
          </ac:spMkLst>
        </pc:spChg>
        <pc:spChg chg="mod">
          <ac:chgData name="Viviane Calor" userId="8eac8d629a614e7c" providerId="LiveId" clId="{50AB9E6A-003B-4510-81EC-613887492BE8}" dt="2020-05-18T12:32:37.197" v="94708" actId="688"/>
          <ac:spMkLst>
            <pc:docMk/>
            <pc:sldMk cId="3569123360" sldId="342"/>
            <ac:spMk id="300" creationId="{00000000-0000-0000-0000-000000000000}"/>
          </ac:spMkLst>
        </pc:spChg>
        <pc:spChg chg="del mod">
          <ac:chgData name="Viviane Calor" userId="8eac8d629a614e7c" providerId="LiveId" clId="{50AB9E6A-003B-4510-81EC-613887492BE8}" dt="2020-05-18T12:10:18.782" v="94379" actId="478"/>
          <ac:spMkLst>
            <pc:docMk/>
            <pc:sldMk cId="3569123360" sldId="342"/>
            <ac:spMk id="301" creationId="{00000000-0000-0000-0000-000000000000}"/>
          </ac:spMkLst>
        </pc:spChg>
        <pc:picChg chg="add mod">
          <ac:chgData name="Viviane Calor" userId="8eac8d629a614e7c" providerId="LiveId" clId="{50AB9E6A-003B-4510-81EC-613887492BE8}" dt="2020-05-18T12:32:11.484" v="94701" actId="1076"/>
          <ac:picMkLst>
            <pc:docMk/>
            <pc:sldMk cId="3569123360" sldId="342"/>
            <ac:picMk id="2" creationId="{EC202719-97BD-447D-BBCE-85602519D74C}"/>
          </ac:picMkLst>
        </pc:picChg>
        <pc:picChg chg="add mod">
          <ac:chgData name="Viviane Calor" userId="8eac8d629a614e7c" providerId="LiveId" clId="{50AB9E6A-003B-4510-81EC-613887492BE8}" dt="2020-05-18T12:32:14.390" v="94702" actId="1076"/>
          <ac:picMkLst>
            <pc:docMk/>
            <pc:sldMk cId="3569123360" sldId="342"/>
            <ac:picMk id="3" creationId="{13E711B5-C325-4AD3-BF50-E6626C820542}"/>
          </ac:picMkLst>
        </pc:picChg>
      </pc:sldChg>
      <pc:sldChg chg="addSp delSp modSp add del mod">
        <pc:chgData name="Viviane Calor" userId="8eac8d629a614e7c" providerId="LiveId" clId="{50AB9E6A-003B-4510-81EC-613887492BE8}" dt="2020-05-18T12:08:33.455" v="94256" actId="47"/>
        <pc:sldMkLst>
          <pc:docMk/>
          <pc:sldMk cId="4023630299" sldId="342"/>
        </pc:sldMkLst>
        <pc:spChg chg="add del mod">
          <ac:chgData name="Viviane Calor" userId="8eac8d629a614e7c" providerId="LiveId" clId="{50AB9E6A-003B-4510-81EC-613887492BE8}" dt="2020-05-18T12:04:01.899" v="94194" actId="478"/>
          <ac:spMkLst>
            <pc:docMk/>
            <pc:sldMk cId="4023630299" sldId="342"/>
            <ac:spMk id="3" creationId="{88D3AA47-4619-4EAA-98D8-82611B26AAD3}"/>
          </ac:spMkLst>
        </pc:spChg>
        <pc:spChg chg="del mod">
          <ac:chgData name="Viviane Calor" userId="8eac8d629a614e7c" providerId="LiveId" clId="{50AB9E6A-003B-4510-81EC-613887492BE8}" dt="2020-05-18T12:03:52.212" v="94193" actId="478"/>
          <ac:spMkLst>
            <pc:docMk/>
            <pc:sldMk cId="4023630299" sldId="342"/>
            <ac:spMk id="89" creationId="{00000000-0000-0000-0000-000000000000}"/>
          </ac:spMkLst>
        </pc:spChg>
        <pc:spChg chg="del mod">
          <ac:chgData name="Viviane Calor" userId="8eac8d629a614e7c" providerId="LiveId" clId="{50AB9E6A-003B-4510-81EC-613887492BE8}" dt="2020-05-18T12:03:01.865" v="94189" actId="478"/>
          <ac:spMkLst>
            <pc:docMk/>
            <pc:sldMk cId="4023630299" sldId="342"/>
            <ac:spMk id="90" creationId="{00000000-0000-0000-0000-000000000000}"/>
          </ac:spMkLst>
        </pc:spChg>
      </pc:sldChg>
      <pc:sldChg chg="add del modNotes">
        <pc:chgData name="Viviane Calor" userId="8eac8d629a614e7c" providerId="LiveId" clId="{50AB9E6A-003B-4510-81EC-613887492BE8}" dt="2020-05-18T12:08:21.289" v="94251" actId="47"/>
        <pc:sldMkLst>
          <pc:docMk/>
          <pc:sldMk cId="300931071" sldId="343"/>
        </pc:sldMkLst>
      </pc:sldChg>
      <pc:sldChg chg="delSp add del mod">
        <pc:chgData name="Viviane Calor" userId="8eac8d629a614e7c" providerId="LiveId" clId="{50AB9E6A-003B-4510-81EC-613887492BE8}" dt="2020-05-18T12:27:56.406" v="94688" actId="47"/>
        <pc:sldMkLst>
          <pc:docMk/>
          <pc:sldMk cId="3842895317" sldId="343"/>
        </pc:sldMkLst>
        <pc:grpChg chg="del">
          <ac:chgData name="Viviane Calor" userId="8eac8d629a614e7c" providerId="LiveId" clId="{50AB9E6A-003B-4510-81EC-613887492BE8}" dt="2020-05-18T12:11:15.199" v="94387" actId="21"/>
          <ac:grpSpMkLst>
            <pc:docMk/>
            <pc:sldMk cId="3842895317" sldId="343"/>
            <ac:grpSpMk id="330" creationId="{00000000-0000-0000-0000-000000000000}"/>
          </ac:grpSpMkLst>
        </pc:grpChg>
      </pc:sldChg>
      <pc:sldChg chg="add del modNotes">
        <pc:chgData name="Viviane Calor" userId="8eac8d629a614e7c" providerId="LiveId" clId="{50AB9E6A-003B-4510-81EC-613887492BE8}" dt="2020-05-18T12:27:54.036" v="94687" actId="47"/>
        <pc:sldMkLst>
          <pc:docMk/>
          <pc:sldMk cId="1326195107" sldId="344"/>
        </pc:sldMkLst>
      </pc:sldChg>
      <pc:sldChg chg="add del modNotes">
        <pc:chgData name="Viviane Calor" userId="8eac8d629a614e7c" providerId="LiveId" clId="{50AB9E6A-003B-4510-81EC-613887492BE8}" dt="2020-05-18T12:08:22.191" v="94252" actId="47"/>
        <pc:sldMkLst>
          <pc:docMk/>
          <pc:sldMk cId="3499169853" sldId="344"/>
        </pc:sldMkLst>
      </pc:sldChg>
      <pc:sldChg chg="addSp delSp modSp add mod">
        <pc:chgData name="Viviane Calor" userId="8eac8d629a614e7c" providerId="LiveId" clId="{50AB9E6A-003B-4510-81EC-613887492BE8}" dt="2020-05-18T15:06:01.922" v="97171" actId="14100"/>
        <pc:sldMkLst>
          <pc:docMk/>
          <pc:sldMk cId="1608803411" sldId="345"/>
        </pc:sldMkLst>
        <pc:spChg chg="add del mod">
          <ac:chgData name="Viviane Calor" userId="8eac8d629a614e7c" providerId="LiveId" clId="{50AB9E6A-003B-4510-81EC-613887492BE8}" dt="2020-05-18T12:19:53.695" v="94410" actId="478"/>
          <ac:spMkLst>
            <pc:docMk/>
            <pc:sldMk cId="1608803411" sldId="345"/>
            <ac:spMk id="3" creationId="{8D3109A5-C4C9-46AA-8512-B1DFEDCD71AD}"/>
          </ac:spMkLst>
        </pc:spChg>
        <pc:spChg chg="del mod">
          <ac:chgData name="Viviane Calor" userId="8eac8d629a614e7c" providerId="LiveId" clId="{50AB9E6A-003B-4510-81EC-613887492BE8}" dt="2020-05-18T12:19:50.958" v="94409" actId="478"/>
          <ac:spMkLst>
            <pc:docMk/>
            <pc:sldMk cId="1608803411" sldId="345"/>
            <ac:spMk id="142" creationId="{00000000-0000-0000-0000-000000000000}"/>
          </ac:spMkLst>
        </pc:spChg>
        <pc:spChg chg="mod">
          <ac:chgData name="Viviane Calor" userId="8eac8d629a614e7c" providerId="LiveId" clId="{50AB9E6A-003B-4510-81EC-613887492BE8}" dt="2020-05-18T12:27:31.424" v="94686" actId="1076"/>
          <ac:spMkLst>
            <pc:docMk/>
            <pc:sldMk cId="1608803411" sldId="345"/>
            <ac:spMk id="143" creationId="{00000000-0000-0000-0000-000000000000}"/>
          </ac:spMkLst>
        </pc:spChg>
        <pc:spChg chg="del mod">
          <ac:chgData name="Viviane Calor" userId="8eac8d629a614e7c" providerId="LiveId" clId="{50AB9E6A-003B-4510-81EC-613887492BE8}" dt="2020-05-18T12:19:44.718" v="94407" actId="478"/>
          <ac:spMkLst>
            <pc:docMk/>
            <pc:sldMk cId="1608803411" sldId="345"/>
            <ac:spMk id="145" creationId="{00000000-0000-0000-0000-000000000000}"/>
          </ac:spMkLst>
        </pc:spChg>
        <pc:spChg chg="del mod">
          <ac:chgData name="Viviane Calor" userId="8eac8d629a614e7c" providerId="LiveId" clId="{50AB9E6A-003B-4510-81EC-613887492BE8}" dt="2020-05-18T12:19:42.148" v="94405" actId="478"/>
          <ac:spMkLst>
            <pc:docMk/>
            <pc:sldMk cId="1608803411" sldId="345"/>
            <ac:spMk id="146" creationId="{00000000-0000-0000-0000-000000000000}"/>
          </ac:spMkLst>
        </pc:spChg>
        <pc:spChg chg="mod">
          <ac:chgData name="Viviane Calor" userId="8eac8d629a614e7c" providerId="LiveId" clId="{50AB9E6A-003B-4510-81EC-613887492BE8}" dt="2020-05-18T15:06:01.922" v="97171" actId="14100"/>
          <ac:spMkLst>
            <pc:docMk/>
            <pc:sldMk cId="1608803411" sldId="345"/>
            <ac:spMk id="147" creationId="{00000000-0000-0000-0000-000000000000}"/>
          </ac:spMkLst>
        </pc:spChg>
        <pc:spChg chg="mod">
          <ac:chgData name="Viviane Calor" userId="8eac8d629a614e7c" providerId="LiveId" clId="{50AB9E6A-003B-4510-81EC-613887492BE8}" dt="2020-05-18T13:23:38.212" v="95009"/>
          <ac:spMkLst>
            <pc:docMk/>
            <pc:sldMk cId="1608803411" sldId="345"/>
            <ac:spMk id="148" creationId="{00000000-0000-0000-0000-000000000000}"/>
          </ac:spMkLst>
        </pc:spChg>
        <pc:picChg chg="add del mod">
          <ac:chgData name="Viviane Calor" userId="8eac8d629a614e7c" providerId="LiveId" clId="{50AB9E6A-003B-4510-81EC-613887492BE8}" dt="2020-05-18T12:23:59.105" v="94661" actId="478"/>
          <ac:picMkLst>
            <pc:docMk/>
            <pc:sldMk cId="1608803411" sldId="345"/>
            <ac:picMk id="4" creationId="{74365946-1C90-49CC-A7BB-2D692C4C90CC}"/>
          </ac:picMkLst>
        </pc:picChg>
        <pc:picChg chg="add mod">
          <ac:chgData name="Viviane Calor" userId="8eac8d629a614e7c" providerId="LiveId" clId="{50AB9E6A-003B-4510-81EC-613887492BE8}" dt="2020-05-18T15:05:58.306" v="97169" actId="1076"/>
          <ac:picMkLst>
            <pc:docMk/>
            <pc:sldMk cId="1608803411" sldId="345"/>
            <ac:picMk id="5" creationId="{D12C2054-6347-4728-82DF-18E9A29B2E61}"/>
          </ac:picMkLst>
        </pc:picChg>
        <pc:picChg chg="del">
          <ac:chgData name="Viviane Calor" userId="8eac8d629a614e7c" providerId="LiveId" clId="{50AB9E6A-003B-4510-81EC-613887492BE8}" dt="2020-05-18T12:22:56.828" v="94657" actId="478"/>
          <ac:picMkLst>
            <pc:docMk/>
            <pc:sldMk cId="1608803411" sldId="345"/>
            <ac:picMk id="144" creationId="{00000000-0000-0000-0000-000000000000}"/>
          </ac:picMkLst>
        </pc:picChg>
      </pc:sldChg>
      <pc:sldChg chg="add del modNotes">
        <pc:chgData name="Viviane Calor" userId="8eac8d629a614e7c" providerId="LiveId" clId="{50AB9E6A-003B-4510-81EC-613887492BE8}" dt="2020-05-18T12:08:22.890" v="94253" actId="47"/>
        <pc:sldMkLst>
          <pc:docMk/>
          <pc:sldMk cId="3643520882" sldId="345"/>
        </pc:sldMkLst>
      </pc:sldChg>
      <pc:sldChg chg="modSp add del mod">
        <pc:chgData name="Viviane Calor" userId="8eac8d629a614e7c" providerId="LiveId" clId="{50AB9E6A-003B-4510-81EC-613887492BE8}" dt="2020-05-18T12:57:23.085" v="94842" actId="47"/>
        <pc:sldMkLst>
          <pc:docMk/>
          <pc:sldMk cId="969709038" sldId="346"/>
        </pc:sldMkLst>
        <pc:spChg chg="mod">
          <ac:chgData name="Viviane Calor" userId="8eac8d629a614e7c" providerId="LiveId" clId="{50AB9E6A-003B-4510-81EC-613887492BE8}" dt="2020-05-18T12:45:49.479" v="94757" actId="207"/>
          <ac:spMkLst>
            <pc:docMk/>
            <pc:sldMk cId="969709038" sldId="346"/>
            <ac:spMk id="413" creationId="{00000000-0000-0000-0000-000000000000}"/>
          </ac:spMkLst>
        </pc:spChg>
        <pc:spChg chg="mod">
          <ac:chgData name="Viviane Calor" userId="8eac8d629a614e7c" providerId="LiveId" clId="{50AB9E6A-003B-4510-81EC-613887492BE8}" dt="2020-05-18T12:46:05.910" v="94758" actId="207"/>
          <ac:spMkLst>
            <pc:docMk/>
            <pc:sldMk cId="969709038" sldId="346"/>
            <ac:spMk id="426" creationId="{00000000-0000-0000-0000-000000000000}"/>
          </ac:spMkLst>
        </pc:spChg>
      </pc:sldChg>
      <pc:sldChg chg="add del modNotes">
        <pc:chgData name="Viviane Calor" userId="8eac8d629a614e7c" providerId="LiveId" clId="{50AB9E6A-003B-4510-81EC-613887492BE8}" dt="2020-05-18T12:08:24.096" v="94254" actId="47"/>
        <pc:sldMkLst>
          <pc:docMk/>
          <pc:sldMk cId="1743226665" sldId="346"/>
        </pc:sldMkLst>
      </pc:sldChg>
      <pc:sldChg chg="addSp modSp new del mod">
        <pc:chgData name="Viviane Calor" userId="8eac8d629a614e7c" providerId="LiveId" clId="{50AB9E6A-003B-4510-81EC-613887492BE8}" dt="2020-05-18T13:23:07.196" v="95008" actId="47"/>
        <pc:sldMkLst>
          <pc:docMk/>
          <pc:sldMk cId="3548855242" sldId="346"/>
        </pc:sldMkLst>
        <pc:spChg chg="add mod">
          <ac:chgData name="Viviane Calor" userId="8eac8d629a614e7c" providerId="LiveId" clId="{50AB9E6A-003B-4510-81EC-613887492BE8}" dt="2020-05-18T13:11:26.235" v="94959" actId="20577"/>
          <ac:spMkLst>
            <pc:docMk/>
            <pc:sldMk cId="3548855242" sldId="346"/>
            <ac:spMk id="2" creationId="{E75E9FC5-2785-4653-82FE-6CDB81957869}"/>
          </ac:spMkLst>
        </pc:spChg>
      </pc:sldChg>
      <pc:sldChg chg="modSp add del mod">
        <pc:chgData name="Viviane Calor" userId="8eac8d629a614e7c" providerId="LiveId" clId="{50AB9E6A-003B-4510-81EC-613887492BE8}" dt="2020-05-18T12:08:19.989" v="94250" actId="47"/>
        <pc:sldMkLst>
          <pc:docMk/>
          <pc:sldMk cId="1413511327" sldId="347"/>
        </pc:sldMkLst>
        <pc:spChg chg="mod">
          <ac:chgData name="Viviane Calor" userId="8eac8d629a614e7c" providerId="LiveId" clId="{50AB9E6A-003B-4510-81EC-613887492BE8}" dt="2020-05-18T12:05:54.768" v="94221" actId="255"/>
          <ac:spMkLst>
            <pc:docMk/>
            <pc:sldMk cId="1413511327" sldId="347"/>
            <ac:spMk id="81" creationId="{00000000-0000-0000-0000-000000000000}"/>
          </ac:spMkLst>
        </pc:spChg>
        <pc:spChg chg="mod">
          <ac:chgData name="Viviane Calor" userId="8eac8d629a614e7c" providerId="LiveId" clId="{50AB9E6A-003B-4510-81EC-613887492BE8}" dt="2020-05-18T12:06:01.332" v="94223" actId="1076"/>
          <ac:spMkLst>
            <pc:docMk/>
            <pc:sldMk cId="1413511327" sldId="347"/>
            <ac:spMk id="83" creationId="{00000000-0000-0000-0000-000000000000}"/>
          </ac:spMkLst>
        </pc:spChg>
      </pc:sldChg>
      <pc:sldChg chg="addSp modSp new del mod">
        <pc:chgData name="Viviane Calor" userId="8eac8d629a614e7c" providerId="LiveId" clId="{50AB9E6A-003B-4510-81EC-613887492BE8}" dt="2020-05-18T13:16:36.530" v="94978" actId="47"/>
        <pc:sldMkLst>
          <pc:docMk/>
          <pc:sldMk cId="1683237053" sldId="347"/>
        </pc:sldMkLst>
        <pc:spChg chg="add mod">
          <ac:chgData name="Viviane Calor" userId="8eac8d629a614e7c" providerId="LiveId" clId="{50AB9E6A-003B-4510-81EC-613887492BE8}" dt="2020-05-18T13:13:14.274" v="94966" actId="207"/>
          <ac:spMkLst>
            <pc:docMk/>
            <pc:sldMk cId="1683237053" sldId="347"/>
            <ac:spMk id="2" creationId="{190E4C8C-0CF3-4FDC-B578-16ED66CF37B1}"/>
          </ac:spMkLst>
        </pc:spChg>
      </pc:sldChg>
      <pc:sldChg chg="modSp add del mod">
        <pc:chgData name="Viviane Calor" userId="8eac8d629a614e7c" providerId="LiveId" clId="{50AB9E6A-003B-4510-81EC-613887492BE8}" dt="2020-05-18T12:57:21.218" v="94841" actId="47"/>
        <pc:sldMkLst>
          <pc:docMk/>
          <pc:sldMk cId="3887109679" sldId="347"/>
        </pc:sldMkLst>
        <pc:spChg chg="mod">
          <ac:chgData name="Viviane Calor" userId="8eac8d629a614e7c" providerId="LiveId" clId="{50AB9E6A-003B-4510-81EC-613887492BE8}" dt="2020-05-18T12:46:16.759" v="94759" actId="207"/>
          <ac:spMkLst>
            <pc:docMk/>
            <pc:sldMk cId="3887109679" sldId="347"/>
            <ac:spMk id="333" creationId="{00000000-0000-0000-0000-000000000000}"/>
          </ac:spMkLst>
        </pc:spChg>
        <pc:spChg chg="mod">
          <ac:chgData name="Viviane Calor" userId="8eac8d629a614e7c" providerId="LiveId" clId="{50AB9E6A-003B-4510-81EC-613887492BE8}" dt="2020-05-18T12:50:40.192" v="94798" actId="207"/>
          <ac:spMkLst>
            <pc:docMk/>
            <pc:sldMk cId="3887109679" sldId="347"/>
            <ac:spMk id="335" creationId="{00000000-0000-0000-0000-000000000000}"/>
          </ac:spMkLst>
        </pc:spChg>
      </pc:sldChg>
      <pc:sldChg chg="addSp modSp new del mod">
        <pc:chgData name="Viviane Calor" userId="8eac8d629a614e7c" providerId="LiveId" clId="{50AB9E6A-003B-4510-81EC-613887492BE8}" dt="2020-05-18T13:23:01.156" v="95007" actId="47"/>
        <pc:sldMkLst>
          <pc:docMk/>
          <pc:sldMk cId="1330125963" sldId="348"/>
        </pc:sldMkLst>
        <pc:spChg chg="add mod">
          <ac:chgData name="Viviane Calor" userId="8eac8d629a614e7c" providerId="LiveId" clId="{50AB9E6A-003B-4510-81EC-613887492BE8}" dt="2020-05-18T13:19:44.972" v="94997" actId="14100"/>
          <ac:spMkLst>
            <pc:docMk/>
            <pc:sldMk cId="1330125963" sldId="348"/>
            <ac:spMk id="2" creationId="{A4F28BAD-9F1D-4BD8-8BE1-9DD6B6BCB4EA}"/>
          </ac:spMkLst>
        </pc:spChg>
      </pc:sldChg>
      <pc:sldChg chg="modSp add del mod">
        <pc:chgData name="Viviane Calor" userId="8eac8d629a614e7c" providerId="LiveId" clId="{50AB9E6A-003B-4510-81EC-613887492BE8}" dt="2020-05-18T12:57:18.519" v="94840" actId="47"/>
        <pc:sldMkLst>
          <pc:docMk/>
          <pc:sldMk cId="2696323623" sldId="348"/>
        </pc:sldMkLst>
        <pc:spChg chg="mod">
          <ac:chgData name="Viviane Calor" userId="8eac8d629a614e7c" providerId="LiveId" clId="{50AB9E6A-003B-4510-81EC-613887492BE8}" dt="2020-05-18T12:51:54.156" v="94808" actId="208"/>
          <ac:spMkLst>
            <pc:docMk/>
            <pc:sldMk cId="2696323623" sldId="348"/>
            <ac:spMk id="334" creationId="{00000000-0000-0000-0000-000000000000}"/>
          </ac:spMkLst>
        </pc:spChg>
      </pc:sldChg>
      <pc:sldChg chg="add del">
        <pc:chgData name="Viviane Calor" userId="8eac8d629a614e7c" providerId="LiveId" clId="{50AB9E6A-003B-4510-81EC-613887492BE8}" dt="2020-05-18T12:43:45.723" v="94749" actId="47"/>
        <pc:sldMkLst>
          <pc:docMk/>
          <pc:sldMk cId="3735092983" sldId="348"/>
        </pc:sldMkLst>
      </pc:sldChg>
      <pc:sldChg chg="new del">
        <pc:chgData name="Viviane Calor" userId="8eac8d629a614e7c" providerId="LiveId" clId="{50AB9E6A-003B-4510-81EC-613887492BE8}" dt="2020-05-18T13:22:16.531" v="95002" actId="47"/>
        <pc:sldMkLst>
          <pc:docMk/>
          <pc:sldMk cId="1417146263" sldId="349"/>
        </pc:sldMkLst>
      </pc:sldChg>
      <pc:sldChg chg="modSp add mod">
        <pc:chgData name="Viviane Calor" userId="8eac8d629a614e7c" providerId="LiveId" clId="{50AB9E6A-003B-4510-81EC-613887492BE8}" dt="2020-05-18T13:22:46.113" v="95006" actId="1076"/>
        <pc:sldMkLst>
          <pc:docMk/>
          <pc:sldMk cId="1395790938" sldId="350"/>
        </pc:sldMkLst>
        <pc:spChg chg="mod">
          <ac:chgData name="Viviane Calor" userId="8eac8d629a614e7c" providerId="LiveId" clId="{50AB9E6A-003B-4510-81EC-613887492BE8}" dt="2020-05-18T13:22:46.113" v="95006" actId="1076"/>
          <ac:spMkLst>
            <pc:docMk/>
            <pc:sldMk cId="1395790938" sldId="350"/>
            <ac:spMk id="2" creationId="{512E0161-5A48-492C-BB4F-82838BC6335E}"/>
          </ac:spMkLst>
        </pc:spChg>
      </pc:sldChg>
      <pc:sldChg chg="new del">
        <pc:chgData name="Viviane Calor" userId="8eac8d629a614e7c" providerId="LiveId" clId="{50AB9E6A-003B-4510-81EC-613887492BE8}" dt="2020-05-18T15:18:31.364" v="97174" actId="47"/>
        <pc:sldMkLst>
          <pc:docMk/>
          <pc:sldMk cId="792126968" sldId="351"/>
        </pc:sldMkLst>
      </pc:sldChg>
      <pc:sldMasterChg chg="delSldLayout">
        <pc:chgData name="Viviane Calor" userId="8eac8d629a614e7c" providerId="LiveId" clId="{50AB9E6A-003B-4510-81EC-613887492BE8}" dt="2020-05-18T11:29:39.796" v="93543" actId="47"/>
        <pc:sldMasterMkLst>
          <pc:docMk/>
          <pc:sldMasterMk cId="3626231999" sldId="2147483818"/>
        </pc:sldMasterMkLst>
        <pc:sldLayoutChg chg="del">
          <pc:chgData name="Viviane Calor" userId="8eac8d629a614e7c" providerId="LiveId" clId="{50AB9E6A-003B-4510-81EC-613887492BE8}" dt="2020-05-18T11:27:21.823" v="93503" actId="2696"/>
          <pc:sldLayoutMkLst>
            <pc:docMk/>
            <pc:sldMasterMk cId="3626231999" sldId="2147483818"/>
            <pc:sldLayoutMk cId="1658859314" sldId="2147483819"/>
          </pc:sldLayoutMkLst>
        </pc:sldLayoutChg>
        <pc:sldLayoutChg chg="del">
          <pc:chgData name="Viviane Calor" userId="8eac8d629a614e7c" providerId="LiveId" clId="{50AB9E6A-003B-4510-81EC-613887492BE8}" dt="2020-05-18T11:29:39.796" v="93543" actId="47"/>
          <pc:sldLayoutMkLst>
            <pc:docMk/>
            <pc:sldMasterMk cId="3626231999" sldId="2147483818"/>
            <pc:sldLayoutMk cId="3899416310" sldId="2147483821"/>
          </pc:sldLayoutMkLst>
        </pc:sldLayoutChg>
        <pc:sldLayoutChg chg="del">
          <pc:chgData name="Viviane Calor" userId="8eac8d629a614e7c" providerId="LiveId" clId="{50AB9E6A-003B-4510-81EC-613887492BE8}" dt="2020-05-18T11:27:12.471" v="93502" actId="47"/>
          <pc:sldLayoutMkLst>
            <pc:docMk/>
            <pc:sldMasterMk cId="3626231999" sldId="2147483818"/>
            <pc:sldLayoutMk cId="359833700" sldId="2147483824"/>
          </pc:sldLayoutMkLst>
        </pc:sldLayoutChg>
      </pc:sldMasterChg>
      <pc:sldMasterChg chg="del delSldLayout">
        <pc:chgData name="Viviane Calor" userId="8eac8d629a614e7c" providerId="LiveId" clId="{50AB9E6A-003B-4510-81EC-613887492BE8}" dt="2020-05-18T11:41:00.975" v="93859" actId="47"/>
        <pc:sldMasterMkLst>
          <pc:docMk/>
          <pc:sldMasterMk cId="39566527" sldId="2147483822"/>
        </pc:sldMasterMkLst>
        <pc:sldLayoutChg chg="del">
          <pc:chgData name="Viviane Calor" userId="8eac8d629a614e7c" providerId="LiveId" clId="{50AB9E6A-003B-4510-81EC-613887492BE8}" dt="2020-05-18T11:41:00.975" v="93859" actId="47"/>
          <pc:sldLayoutMkLst>
            <pc:docMk/>
            <pc:sldMasterMk cId="39566527" sldId="2147483822"/>
            <pc:sldLayoutMk cId="488134241" sldId="2147483823"/>
          </pc:sldLayoutMkLst>
        </pc:sldLayoutChg>
      </pc:sldMasterChg>
      <pc:sldMasterChg chg="addSldLayout delSldLayout">
        <pc:chgData name="Viviane Calor" userId="8eac8d629a614e7c" providerId="LiveId" clId="{50AB9E6A-003B-4510-81EC-613887492BE8}" dt="2020-05-18T12:57:21.218" v="94841" actId="47"/>
        <pc:sldMasterMkLst>
          <pc:docMk/>
          <pc:sldMasterMk cId="154174180" sldId="2147483825"/>
        </pc:sldMasterMkLst>
        <pc:sldLayoutChg chg="add del">
          <pc:chgData name="Viviane Calor" userId="8eac8d629a614e7c" providerId="LiveId" clId="{50AB9E6A-003B-4510-81EC-613887492BE8}" dt="2020-05-18T11:42:07.661" v="93865" actId="47"/>
          <pc:sldLayoutMkLst>
            <pc:docMk/>
            <pc:sldMasterMk cId="154174180" sldId="2147483825"/>
            <pc:sldLayoutMk cId="689451143" sldId="2147483826"/>
          </pc:sldLayoutMkLst>
        </pc:sldLayoutChg>
        <pc:sldLayoutChg chg="del">
          <pc:chgData name="Viviane Calor" userId="8eac8d629a614e7c" providerId="LiveId" clId="{50AB9E6A-003B-4510-81EC-613887492BE8}" dt="2020-05-18T12:33:22.068" v="94709" actId="47"/>
          <pc:sldLayoutMkLst>
            <pc:docMk/>
            <pc:sldMasterMk cId="154174180" sldId="2147483825"/>
            <pc:sldLayoutMk cId="576954917" sldId="2147483827"/>
          </pc:sldLayoutMkLst>
        </pc:sldLayoutChg>
        <pc:sldLayoutChg chg="del">
          <pc:chgData name="Viviane Calor" userId="8eac8d629a614e7c" providerId="LiveId" clId="{50AB9E6A-003B-4510-81EC-613887492BE8}" dt="2020-05-18T12:08:33.455" v="94256" actId="47"/>
          <pc:sldLayoutMkLst>
            <pc:docMk/>
            <pc:sldMasterMk cId="154174180" sldId="2147483825"/>
            <pc:sldLayoutMk cId="1237368235" sldId="2147483829"/>
          </pc:sldLayoutMkLst>
        </pc:sldLayoutChg>
        <pc:sldLayoutChg chg="del">
          <pc:chgData name="Viviane Calor" userId="8eac8d629a614e7c" providerId="LiveId" clId="{50AB9E6A-003B-4510-81EC-613887492BE8}" dt="2020-05-18T11:41:59.647" v="93863" actId="47"/>
          <pc:sldLayoutMkLst>
            <pc:docMk/>
            <pc:sldMasterMk cId="154174180" sldId="2147483825"/>
            <pc:sldLayoutMk cId="1820385489" sldId="2147483829"/>
          </pc:sldLayoutMkLst>
        </pc:sldLayoutChg>
        <pc:sldLayoutChg chg="del">
          <pc:chgData name="Viviane Calor" userId="8eac8d629a614e7c" providerId="LiveId" clId="{50AB9E6A-003B-4510-81EC-613887492BE8}" dt="2020-05-18T12:08:21.289" v="94251" actId="47"/>
          <pc:sldLayoutMkLst>
            <pc:docMk/>
            <pc:sldMasterMk cId="154174180" sldId="2147483825"/>
            <pc:sldLayoutMk cId="786869685" sldId="2147483830"/>
          </pc:sldLayoutMkLst>
        </pc:sldLayoutChg>
        <pc:sldLayoutChg chg="del">
          <pc:chgData name="Viviane Calor" userId="8eac8d629a614e7c" providerId="LiveId" clId="{50AB9E6A-003B-4510-81EC-613887492BE8}" dt="2020-05-18T11:41:56.846" v="93862" actId="47"/>
          <pc:sldLayoutMkLst>
            <pc:docMk/>
            <pc:sldMasterMk cId="154174180" sldId="2147483825"/>
            <pc:sldLayoutMk cId="1207643562" sldId="2147483830"/>
          </pc:sldLayoutMkLst>
        </pc:sldLayoutChg>
        <pc:sldLayoutChg chg="del">
          <pc:chgData name="Viviane Calor" userId="8eac8d629a614e7c" providerId="LiveId" clId="{50AB9E6A-003B-4510-81EC-613887492BE8}" dt="2020-05-18T12:57:21.218" v="94841" actId="47"/>
          <pc:sldLayoutMkLst>
            <pc:docMk/>
            <pc:sldMasterMk cId="154174180" sldId="2147483825"/>
            <pc:sldLayoutMk cId="1344812321" sldId="2147483830"/>
          </pc:sldLayoutMkLst>
        </pc:sldLayoutChg>
        <pc:sldLayoutChg chg="del">
          <pc:chgData name="Viviane Calor" userId="8eac8d629a614e7c" providerId="LiveId" clId="{50AB9E6A-003B-4510-81EC-613887492BE8}" dt="2020-05-18T12:27:56.406" v="94688" actId="47"/>
          <pc:sldLayoutMkLst>
            <pc:docMk/>
            <pc:sldMasterMk cId="154174180" sldId="2147483825"/>
            <pc:sldLayoutMk cId="2072748563" sldId="2147483830"/>
          </pc:sldLayoutMkLst>
        </pc:sldLayoutChg>
        <pc:sldLayoutChg chg="del">
          <pc:chgData name="Viviane Calor" userId="8eac8d629a614e7c" providerId="LiveId" clId="{50AB9E6A-003B-4510-81EC-613887492BE8}" dt="2020-05-18T12:08:25.624" v="94255" actId="47"/>
          <pc:sldLayoutMkLst>
            <pc:docMk/>
            <pc:sldMasterMk cId="154174180" sldId="2147483825"/>
            <pc:sldLayoutMk cId="2729574249" sldId="214748383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B67F5-F2BF-4893-9589-66D031AA8B7D}" type="datetimeFigureOut">
              <a:rPr lang="pt-BR" smtClean="0"/>
              <a:t>18/05/2020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0E428-ADA2-4E47-8C87-9A2D72A322FE}" type="slidenum">
              <a:rPr lang="pt-BR" smtClean="0"/>
              <a:t>‹nº›</a:t>
            </a:fld>
            <a:endParaRPr lang="pt-BR"/>
          </a:p>
        </p:txBody>
      </p:sp>
    </p:spTree>
    <p:extLst>
      <p:ext uri="{BB962C8B-B14F-4D97-AF65-F5344CB8AC3E}">
        <p14:creationId xmlns:p14="http://schemas.microsoft.com/office/powerpoint/2010/main" val="1111365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40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83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70E428-ADA2-4E47-8C87-9A2D72A322FE}" type="slidenum">
              <a:rPr lang="pt-BR" smtClean="0"/>
              <a:t>3</a:t>
            </a:fld>
            <a:endParaRPr lang="pt-BR"/>
          </a:p>
        </p:txBody>
      </p:sp>
    </p:spTree>
    <p:extLst>
      <p:ext uri="{BB962C8B-B14F-4D97-AF65-F5344CB8AC3E}">
        <p14:creationId xmlns:p14="http://schemas.microsoft.com/office/powerpoint/2010/main" val="299605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B270E428-ADA2-4E47-8C87-9A2D72A322FE}" type="slidenum">
              <a:rPr lang="pt-BR" smtClean="0"/>
              <a:t>4</a:t>
            </a:fld>
            <a:endParaRPr lang="pt-BR"/>
          </a:p>
        </p:txBody>
      </p:sp>
    </p:spTree>
    <p:extLst>
      <p:ext uri="{BB962C8B-B14F-4D97-AF65-F5344CB8AC3E}">
        <p14:creationId xmlns:p14="http://schemas.microsoft.com/office/powerpoint/2010/main" val="2663544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8002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132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69C2E-2119-412D-8CB1-298DF4649D3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594A32DF-2D72-4647-A616-1ABC237EC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48ADB34E-645A-4963-8C6B-10C4512E03FF}"/>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5" name="Espaço Reservado para Rodapé 4">
            <a:extLst>
              <a:ext uri="{FF2B5EF4-FFF2-40B4-BE49-F238E27FC236}">
                <a16:creationId xmlns:a16="http://schemas.microsoft.com/office/drawing/2014/main" id="{3A41B3E6-D2E6-42ED-8BCC-6F9CE87D96C6}"/>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375B2EF2-A850-488E-9812-825DFB56FC8D}"/>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3996856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9F1D7-7F05-4F01-9C14-EB0AE8EE89BA}"/>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D9FDFDA-0ECC-4908-A67D-89803D8072A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DAF698A-FB0A-4D43-B230-F1E03EBEC520}"/>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5" name="Espaço Reservado para Rodapé 4">
            <a:extLst>
              <a:ext uri="{FF2B5EF4-FFF2-40B4-BE49-F238E27FC236}">
                <a16:creationId xmlns:a16="http://schemas.microsoft.com/office/drawing/2014/main" id="{2F0AC842-905C-45FB-AA44-8E524E4C916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FD8D13B3-C545-4495-9A3E-633CED568012}"/>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2601609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7109F83-0ADD-4640-A4AB-7ACF2BF460F7}"/>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D7F90CF5-2D53-4457-8272-888D4C163169}"/>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55C291C-17E1-48FC-B37D-DDB7EF562C6C}"/>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5" name="Espaço Reservado para Rodapé 4">
            <a:extLst>
              <a:ext uri="{FF2B5EF4-FFF2-40B4-BE49-F238E27FC236}">
                <a16:creationId xmlns:a16="http://schemas.microsoft.com/office/drawing/2014/main" id="{323A8E6F-F875-40E9-A950-31745327E331}"/>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3D840705-DF7B-49AD-934A-A53B70D72E34}"/>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298746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FB7EC0-B7DF-489E-AEEB-ED17FE44C830}" type="datetimeFigureOut">
              <a:rPr kumimoji="0" lang="pt-BR" sz="900" b="0" i="0" u="none" strike="noStrike" kern="1200" cap="none" spc="0" normalizeH="0" baseline="0" noProof="0" smtClean="0">
                <a:ln>
                  <a:noFill/>
                </a:ln>
                <a:solidFill>
                  <a:prstClr val="black">
                    <a:tint val="75000"/>
                  </a:prstClr>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18/05/2020</a:t>
            </a:fld>
            <a:endParaRPr kumimoji="0" lang="pt-B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68A95A-FCB5-42F0-B8BB-CAF426122909}" type="slidenum">
              <a:rPr kumimoji="0" lang="pt-BR" sz="900" b="0" i="0" u="none" strike="noStrike" kern="1200" cap="none" spc="0" normalizeH="0" baseline="0" noProof="0" smtClean="0">
                <a:ln>
                  <a:noFill/>
                </a:ln>
                <a:solidFill>
                  <a:srgbClr val="1CADE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pt-BR" sz="900" b="0" i="0" u="none" strike="noStrike" kern="1200" cap="none" spc="0" normalizeH="0" baseline="0" noProof="0">
              <a:ln>
                <a:noFill/>
              </a:ln>
              <a:solidFill>
                <a:srgbClr val="1CADE4"/>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3116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14400" y="2655751"/>
            <a:ext cx="103632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160729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8033" y="1290633"/>
            <a:ext cx="12208000" cy="1143200"/>
          </a:xfrm>
          <a:prstGeom prst="rect">
            <a:avLst/>
          </a:prstGeom>
        </p:spPr>
        <p:txBody>
          <a:bodyPr spcFirstLastPara="1" wrap="square" lIns="91425" tIns="91425" rIns="91425" bIns="91425" anchor="t"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2" name="Google Shape;22;p5"/>
          <p:cNvSpPr txBox="1">
            <a:spLocks noGrp="1"/>
          </p:cNvSpPr>
          <p:nvPr>
            <p:ph type="body" idx="1"/>
          </p:nvPr>
        </p:nvSpPr>
        <p:spPr>
          <a:xfrm>
            <a:off x="609600" y="2084533"/>
            <a:ext cx="10972800" cy="333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endParaRPr/>
          </a:p>
        </p:txBody>
      </p:sp>
      <p:sp>
        <p:nvSpPr>
          <p:cNvPr id="23" name="Google Shape;23;p5"/>
          <p:cNvSpPr txBox="1">
            <a:spLocks noGrp="1"/>
          </p:cNvSpPr>
          <p:nvPr>
            <p:ph type="sldNum" idx="12"/>
          </p:nvPr>
        </p:nvSpPr>
        <p:spPr>
          <a:xfrm>
            <a:off x="5730200" y="6443967"/>
            <a:ext cx="731600" cy="4140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pt-BR" kern="0" smtClean="0">
                <a:solidFill>
                  <a:srgbClr val="FFFFFF"/>
                </a:solidFill>
              </a:rPr>
              <a:pPr defTabSz="1219170">
                <a:buClr>
                  <a:srgbClr val="000000"/>
                </a:buClr>
              </a:pPr>
              <a:t>‹nº›</a:t>
            </a:fld>
            <a:endParaRPr lang="pt-BR" kern="0">
              <a:solidFill>
                <a:srgbClr val="FFFFFF"/>
              </a:solidFill>
            </a:endParaRPr>
          </a:p>
        </p:txBody>
      </p:sp>
    </p:spTree>
    <p:extLst>
      <p:ext uri="{BB962C8B-B14F-4D97-AF65-F5344CB8AC3E}">
        <p14:creationId xmlns:p14="http://schemas.microsoft.com/office/powerpoint/2010/main" val="1697330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14400" y="2655751"/>
            <a:ext cx="10363200" cy="154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451966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413B4-6888-4E7E-B02D-79DC3D52357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9DF3B7A-C933-4DD8-9160-D9DB42B16F2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95F201E-F720-4951-9AF2-EB8C2A17852C}"/>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5" name="Espaço Reservado para Rodapé 4">
            <a:extLst>
              <a:ext uri="{FF2B5EF4-FFF2-40B4-BE49-F238E27FC236}">
                <a16:creationId xmlns:a16="http://schemas.microsoft.com/office/drawing/2014/main" id="{1BB37390-EFD7-4BA8-869F-64898EAB3BD9}"/>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C63CF756-5AAB-4E3A-BDD9-D0995E18F829}"/>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227883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527DF-39F2-40D7-9D57-94DC5B246043}"/>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017C56B-2429-4EE3-8E46-336AF918B7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3125ECF4-B841-4C95-9638-8BA337855F19}"/>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5" name="Espaço Reservado para Rodapé 4">
            <a:extLst>
              <a:ext uri="{FF2B5EF4-FFF2-40B4-BE49-F238E27FC236}">
                <a16:creationId xmlns:a16="http://schemas.microsoft.com/office/drawing/2014/main" id="{38D53080-E9DF-456A-8491-6DDEFA08BBBA}"/>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2C795A2F-259F-4C22-947E-AEFD9B5EB45E}"/>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91716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05EF5-29C5-473E-96F1-7FB720C9116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1C63E58-6276-4804-89DE-1346CDA93B3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B91D45E6-62EB-4771-95CC-CF393BB8AEA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16015C0-EFD2-44E5-B54B-DADDFE502161}"/>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6" name="Espaço Reservado para Rodapé 5">
            <a:extLst>
              <a:ext uri="{FF2B5EF4-FFF2-40B4-BE49-F238E27FC236}">
                <a16:creationId xmlns:a16="http://schemas.microsoft.com/office/drawing/2014/main" id="{C9638772-5CEB-4BCD-9546-DCF5F8E1CEF8}"/>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3EA3C8DB-0F13-458C-B634-CC54BF063640}"/>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24796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06727E-8E1E-4103-A37B-C212FA56F71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701A5A00-4F84-4482-8C4A-143D2243E6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D23AF07-42F5-4048-BEE8-D9C53587BD0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E119140C-A12C-41DC-B155-9DDD8A8028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9C1FA7C9-C0AF-4963-B3AC-8631A3E8E092}"/>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8E6A6C81-7302-458E-A8F5-6138D70E4E12}"/>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8" name="Espaço Reservado para Rodapé 7">
            <a:extLst>
              <a:ext uri="{FF2B5EF4-FFF2-40B4-BE49-F238E27FC236}">
                <a16:creationId xmlns:a16="http://schemas.microsoft.com/office/drawing/2014/main" id="{DDBFA27B-EDE5-4D89-8605-E4C95768C118}"/>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CA7D45A8-A965-457C-8A74-069050278AB8}"/>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247724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87E9BC-06E8-4583-A2A3-E57F67F80F7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9D2350F-5CBA-45B8-95F3-ACB53EA2708B}"/>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4" name="Espaço Reservado para Rodapé 3">
            <a:extLst>
              <a:ext uri="{FF2B5EF4-FFF2-40B4-BE49-F238E27FC236}">
                <a16:creationId xmlns:a16="http://schemas.microsoft.com/office/drawing/2014/main" id="{1CE59850-AD81-4E68-B0FF-AF3C411B5312}"/>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1C76B7AD-9CDF-4ADE-8171-76FD719E6E24}"/>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166913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BA89FA84-B6C1-466C-8E1C-3713448BA542}"/>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3" name="Espaço Reservado para Rodapé 2">
            <a:extLst>
              <a:ext uri="{FF2B5EF4-FFF2-40B4-BE49-F238E27FC236}">
                <a16:creationId xmlns:a16="http://schemas.microsoft.com/office/drawing/2014/main" id="{1D242CF2-F790-4546-9DEE-1C97404B092D}"/>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1694296-FC39-4F28-A337-791B107F9BBD}"/>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6286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61E58-CEB5-480B-B6F9-839957898F7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EA83DBC2-7AEC-41DA-BB1B-B2A7330E4B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4A8C9BC0-0A46-4A06-A4F1-AEEC8A3E7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0052C28-3BC8-495E-9655-792DB01D2CA9}"/>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6" name="Espaço Reservado para Rodapé 5">
            <a:extLst>
              <a:ext uri="{FF2B5EF4-FFF2-40B4-BE49-F238E27FC236}">
                <a16:creationId xmlns:a16="http://schemas.microsoft.com/office/drawing/2014/main" id="{19529329-A3DC-4CBD-B1C7-77BD9D6AEF3C}"/>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D6195AF7-747F-41A0-9180-1AB73F5AE6D2}"/>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218375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D3831C-2713-4F40-9042-EDC497DC82F2}"/>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69795AD-D1E1-416E-8036-ED3C03023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B520DDF6-7672-4CEC-8014-F380EAD77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791AA27-7381-4E7C-9CAD-875E905505CA}"/>
              </a:ext>
            </a:extLst>
          </p:cNvPr>
          <p:cNvSpPr>
            <a:spLocks noGrp="1"/>
          </p:cNvSpPr>
          <p:nvPr>
            <p:ph type="dt" sz="half" idx="10"/>
          </p:nvPr>
        </p:nvSpPr>
        <p:spPr/>
        <p:txBody>
          <a:bodyPr/>
          <a:lstStyle/>
          <a:p>
            <a:fld id="{A9808577-D692-48B3-A0AD-BC79DBE9BC90}" type="datetimeFigureOut">
              <a:rPr lang="pt-BR" smtClean="0"/>
              <a:t>18/05/2020</a:t>
            </a:fld>
            <a:endParaRPr lang="pt-BR" dirty="0"/>
          </a:p>
        </p:txBody>
      </p:sp>
      <p:sp>
        <p:nvSpPr>
          <p:cNvPr id="6" name="Espaço Reservado para Rodapé 5">
            <a:extLst>
              <a:ext uri="{FF2B5EF4-FFF2-40B4-BE49-F238E27FC236}">
                <a16:creationId xmlns:a16="http://schemas.microsoft.com/office/drawing/2014/main" id="{175A927D-4896-4218-B6B8-09FDCDE09FEF}"/>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5F370022-311A-4650-BE90-345460BA5946}"/>
              </a:ext>
            </a:extLst>
          </p:cNvPr>
          <p:cNvSpPr>
            <a:spLocks noGrp="1"/>
          </p:cNvSpPr>
          <p:nvPr>
            <p:ph type="sldNum" sz="quarter" idx="12"/>
          </p:nvPr>
        </p:nvSpPr>
        <p:spPr/>
        <p:txBody>
          <a:bodyPr/>
          <a:lstStyle/>
          <a:p>
            <a:fld id="{4280C14C-1DE8-42E8-9F84-43D00217DE2E}" type="slidenum">
              <a:rPr lang="pt-BR" smtClean="0"/>
              <a:t>‹nº›</a:t>
            </a:fld>
            <a:endParaRPr lang="pt-BR" dirty="0"/>
          </a:p>
        </p:txBody>
      </p:sp>
    </p:spTree>
    <p:extLst>
      <p:ext uri="{BB962C8B-B14F-4D97-AF65-F5344CB8AC3E}">
        <p14:creationId xmlns:p14="http://schemas.microsoft.com/office/powerpoint/2010/main" val="4028446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EE005F6-3B20-4C4E-819F-6D95FBE863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89AA1E6-376C-415B-82B8-B0AD16A596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2B7EE8D-291C-4049-811D-09B186A0F8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808577-D692-48B3-A0AD-BC79DBE9BC90}" type="datetimeFigureOut">
              <a:rPr lang="pt-BR" smtClean="0"/>
              <a:t>18/05/2020</a:t>
            </a:fld>
            <a:endParaRPr lang="pt-BR" dirty="0"/>
          </a:p>
        </p:txBody>
      </p:sp>
      <p:sp>
        <p:nvSpPr>
          <p:cNvPr id="5" name="Espaço Reservado para Rodapé 4">
            <a:extLst>
              <a:ext uri="{FF2B5EF4-FFF2-40B4-BE49-F238E27FC236}">
                <a16:creationId xmlns:a16="http://schemas.microsoft.com/office/drawing/2014/main" id="{2E2CF350-62A7-4B68-8271-8692B1004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227DE65F-688F-41E0-9607-FF939F11A5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0C14C-1DE8-42E8-9F84-43D00217DE2E}" type="slidenum">
              <a:rPr lang="pt-BR" smtClean="0"/>
              <a:t>‹nº›</a:t>
            </a:fld>
            <a:endParaRPr lang="pt-BR" dirty="0"/>
          </a:p>
        </p:txBody>
      </p:sp>
    </p:spTree>
    <p:extLst>
      <p:ext uri="{BB962C8B-B14F-4D97-AF65-F5344CB8AC3E}">
        <p14:creationId xmlns:p14="http://schemas.microsoft.com/office/powerpoint/2010/main" val="400684311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9FB7EC0-B7DF-489E-AEEB-ED17FE44C830}" type="datetimeFigureOut">
              <a:rPr lang="pt-BR" smtClean="0"/>
              <a:t>18/05/2020</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D68A95A-FCB5-42F0-B8BB-CAF426122909}" type="slidenum">
              <a:rPr lang="pt-BR" smtClean="0"/>
              <a:t>‹nº›</a:t>
            </a:fld>
            <a:endParaRPr lang="pt-BR"/>
          </a:p>
        </p:txBody>
      </p:sp>
    </p:spTree>
    <p:extLst>
      <p:ext uri="{BB962C8B-B14F-4D97-AF65-F5344CB8AC3E}">
        <p14:creationId xmlns:p14="http://schemas.microsoft.com/office/powerpoint/2010/main" val="83119154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033" y="1290633"/>
            <a:ext cx="12208000" cy="11432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1pPr>
            <a:lvl2pPr lvl="1"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2pPr>
            <a:lvl3pPr lvl="2"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3pPr>
            <a:lvl4pPr lvl="3"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4pPr>
            <a:lvl5pPr lvl="4"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5pPr>
            <a:lvl6pPr lvl="5"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6pPr>
            <a:lvl7pPr lvl="6"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7pPr>
            <a:lvl8pPr lvl="7"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8pPr>
            <a:lvl9pPr lvl="8" algn="ctr">
              <a:spcBef>
                <a:spcPts val="0"/>
              </a:spcBef>
              <a:spcAft>
                <a:spcPts val="0"/>
              </a:spcAft>
              <a:buClr>
                <a:schemeClr val="lt1"/>
              </a:buClr>
              <a:buSzPts val="2600"/>
              <a:buFont typeface="Walter Turncoat"/>
              <a:buNone/>
              <a:defRPr sz="2600">
                <a:solidFill>
                  <a:schemeClr val="lt1"/>
                </a:solidFill>
                <a:latin typeface="Walter Turncoat"/>
                <a:ea typeface="Walter Turncoat"/>
                <a:cs typeface="Walter Turncoat"/>
                <a:sym typeface="Walter Turncoat"/>
              </a:defRPr>
            </a:lvl9pPr>
          </a:lstStyle>
          <a:p>
            <a:endParaRPr/>
          </a:p>
        </p:txBody>
      </p:sp>
      <p:sp>
        <p:nvSpPr>
          <p:cNvPr id="7" name="Google Shape;7;p1"/>
          <p:cNvSpPr txBox="1">
            <a:spLocks noGrp="1"/>
          </p:cNvSpPr>
          <p:nvPr>
            <p:ph type="body" idx="1"/>
          </p:nvPr>
        </p:nvSpPr>
        <p:spPr>
          <a:xfrm>
            <a:off x="609600" y="2084533"/>
            <a:ext cx="10972800" cy="3337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lt1"/>
              </a:buClr>
              <a:buSzPts val="2000"/>
              <a:buFont typeface="Sniglet"/>
              <a:buChar char="✘"/>
              <a:defRPr sz="2000">
                <a:solidFill>
                  <a:schemeClr val="lt1"/>
                </a:solidFill>
                <a:latin typeface="Sniglet"/>
                <a:ea typeface="Sniglet"/>
                <a:cs typeface="Sniglet"/>
                <a:sym typeface="Sniglet"/>
              </a:defRPr>
            </a:lvl1pPr>
            <a:lvl2pPr marL="914400" lvl="1"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2pPr>
            <a:lvl3pPr marL="1371600" lvl="2"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3pPr>
            <a:lvl4pPr marL="1828800" lvl="3"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4pPr>
            <a:lvl5pPr marL="2286000" lvl="4"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5pPr>
            <a:lvl6pPr marL="2743200" lvl="5"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6pPr>
            <a:lvl7pPr marL="3200400" lvl="6"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7pPr>
            <a:lvl8pPr marL="3657600" lvl="7"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8pPr>
            <a:lvl9pPr marL="4114800" lvl="8" indent="-355600">
              <a:spcBef>
                <a:spcPts val="0"/>
              </a:spcBef>
              <a:spcAft>
                <a:spcPts val="0"/>
              </a:spcAft>
              <a:buClr>
                <a:schemeClr val="lt1"/>
              </a:buClr>
              <a:buSzPts val="2000"/>
              <a:buFont typeface="Sniglet"/>
              <a:buChar char="■"/>
              <a:defRPr sz="2000">
                <a:solidFill>
                  <a:schemeClr val="lt1"/>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5730200" y="6443967"/>
            <a:ext cx="731600" cy="414000"/>
          </a:xfrm>
          <a:prstGeom prst="rect">
            <a:avLst/>
          </a:prstGeom>
          <a:noFill/>
          <a:ln>
            <a:noFill/>
          </a:ln>
        </p:spPr>
        <p:txBody>
          <a:bodyPr spcFirstLastPara="1" wrap="square" lIns="91425" tIns="91425" rIns="91425" bIns="91425" anchor="t" anchorCtr="0">
            <a:noAutofit/>
          </a:bodyPr>
          <a:lstStyle>
            <a:lvl1pPr lvl="0" algn="ctr">
              <a:buNone/>
              <a:defRPr sz="1333">
                <a:solidFill>
                  <a:schemeClr val="lt1"/>
                </a:solidFill>
                <a:latin typeface="Sniglet"/>
                <a:ea typeface="Sniglet"/>
                <a:cs typeface="Sniglet"/>
                <a:sym typeface="Sniglet"/>
              </a:defRPr>
            </a:lvl1pPr>
            <a:lvl2pPr lvl="1" algn="ctr">
              <a:buNone/>
              <a:defRPr sz="1333">
                <a:solidFill>
                  <a:schemeClr val="lt1"/>
                </a:solidFill>
                <a:latin typeface="Sniglet"/>
                <a:ea typeface="Sniglet"/>
                <a:cs typeface="Sniglet"/>
                <a:sym typeface="Sniglet"/>
              </a:defRPr>
            </a:lvl2pPr>
            <a:lvl3pPr lvl="2" algn="ctr">
              <a:buNone/>
              <a:defRPr sz="1333">
                <a:solidFill>
                  <a:schemeClr val="lt1"/>
                </a:solidFill>
                <a:latin typeface="Sniglet"/>
                <a:ea typeface="Sniglet"/>
                <a:cs typeface="Sniglet"/>
                <a:sym typeface="Sniglet"/>
              </a:defRPr>
            </a:lvl3pPr>
            <a:lvl4pPr lvl="3" algn="ctr">
              <a:buNone/>
              <a:defRPr sz="1333">
                <a:solidFill>
                  <a:schemeClr val="lt1"/>
                </a:solidFill>
                <a:latin typeface="Sniglet"/>
                <a:ea typeface="Sniglet"/>
                <a:cs typeface="Sniglet"/>
                <a:sym typeface="Sniglet"/>
              </a:defRPr>
            </a:lvl4pPr>
            <a:lvl5pPr lvl="4" algn="ctr">
              <a:buNone/>
              <a:defRPr sz="1333">
                <a:solidFill>
                  <a:schemeClr val="lt1"/>
                </a:solidFill>
                <a:latin typeface="Sniglet"/>
                <a:ea typeface="Sniglet"/>
                <a:cs typeface="Sniglet"/>
                <a:sym typeface="Sniglet"/>
              </a:defRPr>
            </a:lvl5pPr>
            <a:lvl6pPr lvl="5" algn="ctr">
              <a:buNone/>
              <a:defRPr sz="1333">
                <a:solidFill>
                  <a:schemeClr val="lt1"/>
                </a:solidFill>
                <a:latin typeface="Sniglet"/>
                <a:ea typeface="Sniglet"/>
                <a:cs typeface="Sniglet"/>
                <a:sym typeface="Sniglet"/>
              </a:defRPr>
            </a:lvl6pPr>
            <a:lvl7pPr lvl="6" algn="ctr">
              <a:buNone/>
              <a:defRPr sz="1333">
                <a:solidFill>
                  <a:schemeClr val="lt1"/>
                </a:solidFill>
                <a:latin typeface="Sniglet"/>
                <a:ea typeface="Sniglet"/>
                <a:cs typeface="Sniglet"/>
                <a:sym typeface="Sniglet"/>
              </a:defRPr>
            </a:lvl7pPr>
            <a:lvl8pPr lvl="7" algn="ctr">
              <a:buNone/>
              <a:defRPr sz="1333">
                <a:solidFill>
                  <a:schemeClr val="lt1"/>
                </a:solidFill>
                <a:latin typeface="Sniglet"/>
                <a:ea typeface="Sniglet"/>
                <a:cs typeface="Sniglet"/>
                <a:sym typeface="Sniglet"/>
              </a:defRPr>
            </a:lvl8pPr>
            <a:lvl9pPr lvl="8" algn="ctr">
              <a:buNone/>
              <a:defRPr sz="1333">
                <a:solidFill>
                  <a:schemeClr val="lt1"/>
                </a:solidFill>
                <a:latin typeface="Sniglet"/>
                <a:ea typeface="Sniglet"/>
                <a:cs typeface="Sniglet"/>
                <a:sym typeface="Sniglet"/>
              </a:defRPr>
            </a:lvl9pPr>
          </a:lstStyle>
          <a:p>
            <a:fld id="{00000000-1234-1234-1234-123412341234}" type="slidenum">
              <a:rPr lang="pt-BR" smtClean="0"/>
              <a:pPr/>
              <a:t>‹nº›</a:t>
            </a:fld>
            <a:endParaRPr lang="pt-BR"/>
          </a:p>
        </p:txBody>
      </p:sp>
    </p:spTree>
    <p:extLst>
      <p:ext uri="{BB962C8B-B14F-4D97-AF65-F5344CB8AC3E}">
        <p14:creationId xmlns:p14="http://schemas.microsoft.com/office/powerpoint/2010/main" val="790855058"/>
      </p:ext>
    </p:extLst>
  </p:cSld>
  <p:clrMap bg1="lt1" tx1="dk1" bg2="dk2" tx2="lt2" accent1="accent1" accent2="accent2" accent3="accent3" accent4="accent4" accent5="accent5" accent6="accent6" hlink="hlink" folHlink="folHlink"/>
  <p:sldLayoutIdLst>
    <p:sldLayoutId id="2147483835"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328955" y="1200903"/>
            <a:ext cx="10747021" cy="1546400"/>
          </a:xfrm>
          <a:prstGeom prst="rect">
            <a:avLst/>
          </a:prstGeom>
        </p:spPr>
        <p:txBody>
          <a:bodyPr spcFirstLastPara="1" wrap="square" lIns="121900" tIns="121900" rIns="121900" bIns="121900" anchor="ctr" anchorCtr="0">
            <a:noAutofit/>
          </a:bodyPr>
          <a:lstStyle/>
          <a:p>
            <a:pPr algn="r"/>
            <a:r>
              <a:rPr lang="pt-BR" sz="8800" dirty="0"/>
              <a:t>Como é mesmo o   nome?</a:t>
            </a:r>
            <a:endParaRPr sz="8800" dirty="0"/>
          </a:p>
        </p:txBody>
      </p:sp>
      <p:sp>
        <p:nvSpPr>
          <p:cNvPr id="54" name="Google Shape;54;p11"/>
          <p:cNvSpPr/>
          <p:nvPr/>
        </p:nvSpPr>
        <p:spPr>
          <a:xfrm rot="21290944">
            <a:off x="1194927" y="2045666"/>
            <a:ext cx="3406750" cy="307314"/>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55;p11"/>
          <p:cNvSpPr/>
          <p:nvPr/>
        </p:nvSpPr>
        <p:spPr>
          <a:xfrm>
            <a:off x="6752226" y="2050611"/>
            <a:ext cx="3665840" cy="1354624"/>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Retângulo 1">
            <a:extLst>
              <a:ext uri="{FF2B5EF4-FFF2-40B4-BE49-F238E27FC236}">
                <a16:creationId xmlns:a16="http://schemas.microsoft.com/office/drawing/2014/main" id="{DD8B8410-EDC7-42A4-BD75-AE3C02AC6EC5}"/>
              </a:ext>
            </a:extLst>
          </p:cNvPr>
          <p:cNvSpPr/>
          <p:nvPr/>
        </p:nvSpPr>
        <p:spPr>
          <a:xfrm>
            <a:off x="1414199" y="4228954"/>
            <a:ext cx="6388789" cy="2021002"/>
          </a:xfrm>
          <a:prstGeom prst="rect">
            <a:avLst/>
          </a:prstGeom>
        </p:spPr>
        <p:txBody>
          <a:bodyPr wrap="square">
            <a:spAutoFit/>
          </a:bodyPr>
          <a:lstStyle/>
          <a:p>
            <a:pPr algn="ctr" defTabSz="609585">
              <a:defRPr/>
            </a:pPr>
            <a:r>
              <a:rPr lang="pt-BR" sz="3200" dirty="0">
                <a:solidFill>
                  <a:srgbClr val="FFFFFF"/>
                </a:solidFill>
                <a:latin typeface="Ink Free" panose="03080402000500000000" pitchFamily="66" charset="0"/>
                <a:ea typeface="STXingkai" panose="020B0503020204020204" pitchFamily="2" charset="-122"/>
                <a:cs typeface="Arial"/>
                <a:sym typeface="Arial"/>
              </a:rPr>
              <a:t>Sequência didática para aulas de </a:t>
            </a:r>
          </a:p>
          <a:p>
            <a:pPr algn="ctr" defTabSz="609585">
              <a:defRPr/>
            </a:pPr>
            <a:r>
              <a:rPr lang="pt-BR" sz="3200" dirty="0">
                <a:solidFill>
                  <a:srgbClr val="FFFFFF"/>
                </a:solidFill>
                <a:latin typeface="Ink Free" panose="03080402000500000000" pitchFamily="66" charset="0"/>
                <a:ea typeface="STXingkai" panose="020B0503020204020204" pitchFamily="2" charset="-122"/>
                <a:cs typeface="Arial"/>
                <a:sym typeface="Arial"/>
              </a:rPr>
              <a:t>língua portuguesa sob o eixo da </a:t>
            </a:r>
          </a:p>
          <a:p>
            <a:pPr algn="ctr" defTabSz="609585">
              <a:defRPr/>
            </a:pPr>
            <a:r>
              <a:rPr lang="pt-BR" sz="3733" b="1" dirty="0">
                <a:solidFill>
                  <a:srgbClr val="FFFFFF"/>
                </a:solidFill>
                <a:latin typeface="Ink Free" panose="03080402000500000000" pitchFamily="66" charset="0"/>
                <a:ea typeface="STXingkai" panose="020B0503020204020204" pitchFamily="2" charset="-122"/>
                <a:cs typeface="Arial"/>
                <a:sym typeface="Arial"/>
              </a:rPr>
              <a:t>Análise Linguística/Semiótica</a:t>
            </a:r>
          </a:p>
          <a:p>
            <a:pPr algn="ctr" defTabSz="609585">
              <a:defRPr/>
            </a:pPr>
            <a:r>
              <a:rPr lang="pt-BR" sz="2400" dirty="0">
                <a:solidFill>
                  <a:srgbClr val="FFFFFF"/>
                </a:solidFill>
                <a:latin typeface="Ink Free" panose="03080402000500000000" pitchFamily="66" charset="0"/>
                <a:ea typeface="STXingkai" panose="020B0503020204020204" pitchFamily="2" charset="-122"/>
                <a:cs typeface="Arial"/>
                <a:sym typeface="Arial"/>
              </a:rPr>
              <a:t>de acordo com os parâmetros da BNCC</a:t>
            </a:r>
            <a:endParaRPr lang="pt-BR" sz="2400" kern="0" dirty="0">
              <a:solidFill>
                <a:srgbClr val="FFFFFF"/>
              </a:solidFill>
              <a:latin typeface="Ink Free" panose="03080402000500000000" pitchFamily="66" charset="0"/>
              <a:ea typeface="STXingkai" panose="020B0503020204020204" pitchFamily="2" charset="-122"/>
              <a:cs typeface="Arial"/>
              <a:sym typeface="Arial"/>
            </a:endParaRPr>
          </a:p>
        </p:txBody>
      </p:sp>
      <p:grpSp>
        <p:nvGrpSpPr>
          <p:cNvPr id="13" name="Google Shape;330;p37">
            <a:extLst>
              <a:ext uri="{FF2B5EF4-FFF2-40B4-BE49-F238E27FC236}">
                <a16:creationId xmlns:a16="http://schemas.microsoft.com/office/drawing/2014/main" id="{ADEF8870-DB24-4562-8C78-715669785521}"/>
              </a:ext>
            </a:extLst>
          </p:cNvPr>
          <p:cNvGrpSpPr/>
          <p:nvPr/>
        </p:nvGrpSpPr>
        <p:grpSpPr>
          <a:xfrm>
            <a:off x="291144" y="4317451"/>
            <a:ext cx="1348267" cy="390000"/>
            <a:chOff x="271125" y="812725"/>
            <a:chExt cx="766525" cy="221725"/>
          </a:xfrm>
        </p:grpSpPr>
        <p:sp>
          <p:nvSpPr>
            <p:cNvPr id="14" name="Google Shape;331;p37">
              <a:extLst>
                <a:ext uri="{FF2B5EF4-FFF2-40B4-BE49-F238E27FC236}">
                  <a16:creationId xmlns:a16="http://schemas.microsoft.com/office/drawing/2014/main" id="{5B95C787-214F-4FAF-BEBA-0D6376086C68}"/>
                </a:ext>
              </a:extLst>
            </p:cNvPr>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32;p37">
              <a:extLst>
                <a:ext uri="{FF2B5EF4-FFF2-40B4-BE49-F238E27FC236}">
                  <a16:creationId xmlns:a16="http://schemas.microsoft.com/office/drawing/2014/main" id="{5C5469CE-7A13-4875-8C6B-66026D11A8CF}"/>
                </a:ext>
              </a:extLst>
            </p:cNvPr>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Imagem 2">
            <a:extLst>
              <a:ext uri="{FF2B5EF4-FFF2-40B4-BE49-F238E27FC236}">
                <a16:creationId xmlns:a16="http://schemas.microsoft.com/office/drawing/2014/main" id="{FAF1AA94-844A-4399-A726-A1DF364643BF}"/>
              </a:ext>
            </a:extLst>
          </p:cNvPr>
          <p:cNvPicPr>
            <a:picLocks noChangeAspect="1"/>
          </p:cNvPicPr>
          <p:nvPr/>
        </p:nvPicPr>
        <p:blipFill>
          <a:blip r:embed="rId3"/>
          <a:stretch>
            <a:fillRect/>
          </a:stretch>
        </p:blipFill>
        <p:spPr>
          <a:xfrm rot="20647078">
            <a:off x="8209629" y="4431728"/>
            <a:ext cx="3094016" cy="884448"/>
          </a:xfrm>
          <a:prstGeom prst="rect">
            <a:avLst/>
          </a:prstGeom>
        </p:spPr>
      </p:pic>
      <p:sp>
        <p:nvSpPr>
          <p:cNvPr id="4" name="CaixaDeTexto 3">
            <a:extLst>
              <a:ext uri="{FF2B5EF4-FFF2-40B4-BE49-F238E27FC236}">
                <a16:creationId xmlns:a16="http://schemas.microsoft.com/office/drawing/2014/main" id="{312F64C0-7D27-43B2-9CAE-A02857795D21}"/>
              </a:ext>
            </a:extLst>
          </p:cNvPr>
          <p:cNvSpPr txBox="1"/>
          <p:nvPr/>
        </p:nvSpPr>
        <p:spPr>
          <a:xfrm rot="20571593">
            <a:off x="8299253" y="4554354"/>
            <a:ext cx="2901191" cy="584775"/>
          </a:xfrm>
          <a:prstGeom prst="rect">
            <a:avLst/>
          </a:prstGeom>
          <a:noFill/>
        </p:spPr>
        <p:txBody>
          <a:bodyPr wrap="square" rtlCol="0">
            <a:spAutoFit/>
          </a:bodyPr>
          <a:lstStyle/>
          <a:p>
            <a:pPr algn="ctr" defTabSz="1219170">
              <a:buClr>
                <a:srgbClr val="000000"/>
              </a:buClr>
            </a:pPr>
            <a:r>
              <a:rPr lang="pt-BR" sz="3200" b="1" kern="0" dirty="0">
                <a:solidFill>
                  <a:srgbClr val="FFFFFF"/>
                </a:solidFill>
                <a:latin typeface="Ink Free" panose="03080402000500000000" pitchFamily="66" charset="0"/>
                <a:ea typeface="GulimChe" panose="020B0503020000020004" pitchFamily="49" charset="-127"/>
                <a:cs typeface="Arial"/>
                <a:sym typeface="Arial"/>
              </a:rPr>
              <a:t>textos curtos</a:t>
            </a:r>
          </a:p>
        </p:txBody>
      </p:sp>
    </p:spTree>
    <p:extLst>
      <p:ext uri="{BB962C8B-B14F-4D97-AF65-F5344CB8AC3E}">
        <p14:creationId xmlns:p14="http://schemas.microsoft.com/office/powerpoint/2010/main" val="296349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512E0161-5A48-492C-BB4F-82838BC6335E}"/>
              </a:ext>
            </a:extLst>
          </p:cNvPr>
          <p:cNvSpPr/>
          <p:nvPr/>
        </p:nvSpPr>
        <p:spPr>
          <a:xfrm>
            <a:off x="456854" y="498345"/>
            <a:ext cx="8882019" cy="5632311"/>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Eixo da Análise Linguística/Semiótica envolve os procedimentos e estratégias (meta)cognitivas de análise e avaliação consciente, durante os processos de leitura e de produção de textos (orais, escritos e </a:t>
            </a:r>
            <a:r>
              <a:rPr kumimoji="0" lang="pt-B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multissemióticos</a:t>
            </a: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das materialidades dos textos, responsáveis por seus efeitos de sentido, seja no que se refere às formas de composição dos textos, determinadas pelos gêneros (orais, escritos e </a:t>
            </a:r>
            <a:r>
              <a:rPr kumimoji="0" lang="pt-B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multissemióticos</a:t>
            </a: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pela situação de produção, seja no que se refere aos estilos adotados nos textos, com forte impacto nos efeitos de sentido. Assim, no que diz respeito à linguagem verbal oral e escrita, as formas de composição dos textos dizem respeito à coesão, coerência e organização da progressão temática dos textos, influenciadas pela organização típica (forma de composição) do gênero em questão” (BRASIL, 2017, p. 78).</a:t>
            </a:r>
            <a:endParaRPr kumimoji="0" lang="pt-BR" sz="2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95790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DCD9118-0054-4F81-A4E1-3AD9B772A572}"/>
              </a:ext>
            </a:extLst>
          </p:cNvPr>
          <p:cNvSpPr>
            <a:spLocks noGrp="1"/>
          </p:cNvSpPr>
          <p:nvPr>
            <p:ph idx="1"/>
          </p:nvPr>
        </p:nvSpPr>
        <p:spPr>
          <a:xfrm>
            <a:off x="212035" y="112645"/>
            <a:ext cx="11608903" cy="6632710"/>
          </a:xfrm>
          <a:ln w="28575">
            <a:noFill/>
          </a:ln>
        </p:spPr>
        <p:txBody>
          <a:bodyPr>
            <a:normAutofit fontScale="25000" lnSpcReduction="20000"/>
          </a:bodyPr>
          <a:lstStyle/>
          <a:p>
            <a:pPr marL="0" indent="0" algn="just">
              <a:buNone/>
            </a:pPr>
            <a:endParaRPr lang="pt-BR" sz="4400" dirty="0">
              <a:latin typeface="Arial" panose="020B0604020202020204" pitchFamily="34" charset="0"/>
              <a:cs typeface="Arial" panose="020B0604020202020204" pitchFamily="34" charset="0"/>
            </a:endParaRPr>
          </a:p>
          <a:p>
            <a:pPr>
              <a:buFont typeface="Wingdings" panose="05000000000000000000" pitchFamily="2" charset="2"/>
              <a:buChar char="§"/>
            </a:pPr>
            <a:r>
              <a:rPr lang="pt-BR" sz="8000" dirty="0">
                <a:latin typeface="Arial" panose="020B0604020202020204" pitchFamily="34" charset="0"/>
                <a:cs typeface="Arial" panose="020B0604020202020204" pitchFamily="34" charset="0"/>
              </a:rPr>
              <a:t>Comece a aula escrevendo na lousa a sentença de abertura da crônica </a:t>
            </a:r>
            <a:r>
              <a:rPr lang="pt-BR" sz="8000" i="1" dirty="0">
                <a:latin typeface="Arial" panose="020B0604020202020204" pitchFamily="34" charset="0"/>
                <a:cs typeface="Arial" panose="020B0604020202020204" pitchFamily="34" charset="0"/>
              </a:rPr>
              <a:t>Comunicação: </a:t>
            </a:r>
            <a:r>
              <a:rPr lang="pt-BR" sz="8000" dirty="0">
                <a:latin typeface="Arial" panose="020B0604020202020204" pitchFamily="34" charset="0"/>
                <a:cs typeface="Arial" panose="020B0604020202020204" pitchFamily="34" charset="0"/>
              </a:rPr>
              <a:t>          </a:t>
            </a:r>
            <a:r>
              <a:rPr lang="pt-BR" sz="8000" b="1" dirty="0">
                <a:solidFill>
                  <a:schemeClr val="bg1"/>
                </a:solidFill>
                <a:latin typeface="Arial" panose="020B0604020202020204" pitchFamily="34" charset="0"/>
                <a:cs typeface="Arial" panose="020B0604020202020204" pitchFamily="34" charset="0"/>
              </a:rPr>
              <a:t>1</a:t>
            </a:r>
            <a:r>
              <a:rPr lang="pt-BR" sz="8000" dirty="0">
                <a:latin typeface="Arial" panose="020B0604020202020204" pitchFamily="34" charset="0"/>
                <a:cs typeface="Arial" panose="020B0604020202020204" pitchFamily="34" charset="0"/>
              </a:rPr>
              <a:t> </a:t>
            </a:r>
          </a:p>
          <a:p>
            <a:pPr marL="0" indent="0" algn="ctr">
              <a:buNone/>
            </a:pPr>
            <a:endParaRPr lang="pt-BR" sz="8000" b="1" dirty="0">
              <a:latin typeface="Arial" panose="020B0604020202020204" pitchFamily="34" charset="0"/>
              <a:cs typeface="Arial" panose="020B0604020202020204" pitchFamily="34" charset="0"/>
            </a:endParaRPr>
          </a:p>
          <a:p>
            <a:pPr marL="0" indent="0" algn="ctr">
              <a:buNone/>
            </a:pPr>
            <a:r>
              <a:rPr lang="pt-BR" sz="8000" b="1" i="1" dirty="0">
                <a:latin typeface="Arial" panose="020B0604020202020204" pitchFamily="34" charset="0"/>
                <a:cs typeface="Arial" panose="020B0604020202020204" pitchFamily="34" charset="0"/>
              </a:rPr>
              <a:t>É importante saber o nome das coisas. </a:t>
            </a:r>
          </a:p>
          <a:p>
            <a:pPr marL="0" indent="0" algn="just">
              <a:buNone/>
            </a:pPr>
            <a:endParaRPr lang="pt-BR" sz="8000" i="1"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8000" dirty="0">
                <a:latin typeface="Arial" panose="020B0604020202020204" pitchFamily="34" charset="0"/>
                <a:cs typeface="Arial" panose="020B0604020202020204" pitchFamily="34" charset="0"/>
              </a:rPr>
              <a:t>Pergunte aos alunos se concordam com esta sentença e por quê. Não aceite respostas redundantes ou tergiversantes; o aluno deve ser encorajado a formular respostas coerentes. Lembre-se da velha máxima do programa educativo </a:t>
            </a:r>
            <a:r>
              <a:rPr lang="pt-BR" sz="8000" i="1" dirty="0">
                <a:latin typeface="Arial" panose="020B0604020202020204" pitchFamily="34" charset="0"/>
                <a:cs typeface="Arial" panose="020B0604020202020204" pitchFamily="34" charset="0"/>
              </a:rPr>
              <a:t>Castelo Rá-Tim-Bum </a:t>
            </a:r>
            <a:r>
              <a:rPr lang="pt-BR" sz="8000" dirty="0">
                <a:latin typeface="Arial" panose="020B0604020202020204" pitchFamily="34" charset="0"/>
                <a:cs typeface="Arial" panose="020B0604020202020204" pitchFamily="34" charset="0"/>
              </a:rPr>
              <a:t>(1994-1997): “Porque sim não é resposta”. Incentive participação e contribuição no debate e, se preferir, vá escrevendo na lousa, abaixo da sentença inicial, as respostas obtidas. Se não receber a resposta que leva à segunda sentença do conto, vá conduzindo a classe para chegar a ela: </a:t>
            </a:r>
          </a:p>
          <a:p>
            <a:pPr marL="0" indent="0" algn="just">
              <a:buNone/>
            </a:pPr>
            <a:endParaRPr lang="pt-BR" sz="8000" dirty="0">
              <a:latin typeface="Arial" panose="020B0604020202020204" pitchFamily="34" charset="0"/>
              <a:cs typeface="Arial" panose="020B0604020202020204" pitchFamily="34" charset="0"/>
            </a:endParaRPr>
          </a:p>
          <a:p>
            <a:pPr marL="0" indent="0" algn="ctr">
              <a:buNone/>
            </a:pPr>
            <a:r>
              <a:rPr lang="pt-BR" sz="8000" b="1" i="1" dirty="0">
                <a:latin typeface="Arial" panose="020B0604020202020204" pitchFamily="34" charset="0"/>
                <a:cs typeface="Arial" panose="020B0604020202020204" pitchFamily="34" charset="0"/>
              </a:rPr>
              <a:t>É importante saber comunicar o que você quer.  </a:t>
            </a:r>
          </a:p>
          <a:p>
            <a:pPr marL="0" indent="0" algn="ctr">
              <a:buNone/>
            </a:pPr>
            <a:endParaRPr lang="pt-BR" sz="8000" b="1"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8000" dirty="0">
                <a:latin typeface="Arial" panose="020B0604020202020204" pitchFamily="34" charset="0"/>
                <a:cs typeface="Arial" panose="020B0604020202020204" pitchFamily="34" charset="0"/>
              </a:rPr>
              <a:t>Pergunte aos alunos se já esqueceram (ou alguém de seu círculo o fez) ou não sabiam o nome de algo e tiveram de apelar para descrições e/ou gestos. Incentive-os a participar. Essa é a deixa para introduzir </a:t>
            </a:r>
            <a:r>
              <a:rPr lang="pt-BR" sz="8000" i="1" dirty="0">
                <a:latin typeface="Arial" panose="020B0604020202020204" pitchFamily="34" charset="0"/>
                <a:cs typeface="Arial" panose="020B0604020202020204" pitchFamily="34" charset="0"/>
              </a:rPr>
              <a:t>Comunicação; </a:t>
            </a:r>
            <a:r>
              <a:rPr lang="pt-BR" sz="8000" dirty="0">
                <a:latin typeface="Arial" panose="020B0604020202020204" pitchFamily="34" charset="0"/>
                <a:cs typeface="Arial" panose="020B0604020202020204" pitchFamily="34" charset="0"/>
              </a:rPr>
              <a:t>distribua a folha impressa com o texto </a:t>
            </a:r>
            <a:r>
              <a:rPr lang="pt-BR" sz="8000" b="1" i="1" dirty="0">
                <a:solidFill>
                  <a:srgbClr val="FF0000"/>
                </a:solidFill>
                <a:latin typeface="Arial" panose="020B0604020202020204" pitchFamily="34" charset="0"/>
                <a:cs typeface="Arial" panose="020B0604020202020204" pitchFamily="34" charset="0"/>
              </a:rPr>
              <a:t>sem no mínimo as quatro últimas sentenças </a:t>
            </a:r>
            <a:r>
              <a:rPr lang="pt-BR" sz="8000" dirty="0">
                <a:latin typeface="Arial" panose="020B0604020202020204" pitchFamily="34" charset="0"/>
                <a:cs typeface="Arial" panose="020B0604020202020204" pitchFamily="34" charset="0"/>
              </a:rPr>
              <a:t>(os da resolução) da história enquanto os alunos contam suas anedotas.  Leia o parágrafo de abertura e peça a voluntários que interpretem, em leitura para a classe, o diálogo entre vendedor e cliente. Não se atenha a apenas um par de alunos; vá alternando e dê oportunidade para alunos sentados nas mais diversas direções participarem. Incentive o uso não apenas de um tom mais alto, para que toda a classe possa ouvir, mas também da devida entonação de voz para expressar surpresa, exasperação etc. Evite leituras mecânicas, sem emoção. Caso o aluno tenha dificuldade com essa tarefa, ajude-o, sem apressá-lo, inclusive fazendo com que todos repitam as interjeições e os marcadores conversacionais (“pomba!” “entende?”).   </a:t>
            </a:r>
          </a:p>
          <a:p>
            <a:pPr marL="0" indent="0" algn="ctr">
              <a:buNone/>
            </a:pPr>
            <a:r>
              <a:rPr lang="pt-BR" sz="4400" dirty="0">
                <a:latin typeface="Arial" panose="020B0604020202020204" pitchFamily="34" charset="0"/>
                <a:cs typeface="Arial" panose="020B0604020202020204" pitchFamily="34" charset="0"/>
              </a:rPr>
              <a:t>		</a:t>
            </a:r>
          </a:p>
          <a:p>
            <a:pPr marL="0" indent="0" algn="just">
              <a:buNone/>
            </a:pPr>
            <a:endParaRPr lang="pt-BR" sz="4400" b="1" dirty="0">
              <a:latin typeface="Arial" panose="020B0604020202020204" pitchFamily="34" charset="0"/>
              <a:cs typeface="Arial" panose="020B0604020202020204" pitchFamily="34" charset="0"/>
            </a:endParaRPr>
          </a:p>
          <a:p>
            <a:pPr marL="0" indent="0" algn="just">
              <a:buNone/>
            </a:pPr>
            <a:endParaRPr lang="pt-BR" sz="2400" dirty="0">
              <a:latin typeface="Arial" panose="020B0604020202020204" pitchFamily="34" charset="0"/>
              <a:cs typeface="Arial" panose="020B0604020202020204" pitchFamily="34" charset="0"/>
            </a:endParaRPr>
          </a:p>
          <a:p>
            <a:pPr marL="0" indent="0" algn="just">
              <a:buNone/>
            </a:pPr>
            <a:r>
              <a:rPr lang="pt-BR" sz="2400" dirty="0">
                <a:latin typeface="Arial" panose="020B0604020202020204" pitchFamily="34" charset="0"/>
                <a:cs typeface="Arial" panose="020B0604020202020204" pitchFamily="34" charset="0"/>
              </a:rPr>
              <a:t>		  </a:t>
            </a:r>
          </a:p>
        </p:txBody>
      </p:sp>
      <p:sp>
        <p:nvSpPr>
          <p:cNvPr id="7" name="CaixaDeTexto 6">
            <a:extLst>
              <a:ext uri="{FF2B5EF4-FFF2-40B4-BE49-F238E27FC236}">
                <a16:creationId xmlns:a16="http://schemas.microsoft.com/office/drawing/2014/main" id="{98E6BD7A-1250-4E8E-AA5F-BA0EACFD4160}"/>
              </a:ext>
            </a:extLst>
          </p:cNvPr>
          <p:cNvSpPr txBox="1"/>
          <p:nvPr/>
        </p:nvSpPr>
        <p:spPr>
          <a:xfrm>
            <a:off x="11576436" y="-9275"/>
            <a:ext cx="715617" cy="923330"/>
          </a:xfrm>
          <a:prstGeom prst="rect">
            <a:avLst/>
          </a:prstGeom>
          <a:noFill/>
        </p:spPr>
        <p:txBody>
          <a:bodyPr wrap="square" rtlCol="0">
            <a:spAutoFit/>
          </a:bodyPr>
          <a:lstStyle/>
          <a:p>
            <a:r>
              <a:rPr lang="pt-BR" b="1" dirty="0">
                <a:solidFill>
                  <a:schemeClr val="bg1"/>
                </a:solidFill>
              </a:rPr>
              <a:t>aula</a:t>
            </a:r>
          </a:p>
          <a:p>
            <a:r>
              <a:rPr lang="pt-BR" sz="3600" b="1" dirty="0">
                <a:solidFill>
                  <a:schemeClr val="bg1"/>
                </a:solidFill>
              </a:rPr>
              <a:t> 1</a:t>
            </a:r>
          </a:p>
        </p:txBody>
      </p:sp>
      <p:sp>
        <p:nvSpPr>
          <p:cNvPr id="12" name="Fluxograma: Conector fora de Página 11">
            <a:extLst>
              <a:ext uri="{FF2B5EF4-FFF2-40B4-BE49-F238E27FC236}">
                <a16:creationId xmlns:a16="http://schemas.microsoft.com/office/drawing/2014/main" id="{4D300970-7CE3-4B0F-9EBC-678C580878D9}"/>
              </a:ext>
            </a:extLst>
          </p:cNvPr>
          <p:cNvSpPr/>
          <p:nvPr/>
        </p:nvSpPr>
        <p:spPr>
          <a:xfrm>
            <a:off x="11339221" y="0"/>
            <a:ext cx="852777" cy="1371600"/>
          </a:xfrm>
          <a:prstGeom prst="flowChartOffpageConnector">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E1754C9F-4E7F-44C3-886D-A99C465D5C57}"/>
              </a:ext>
            </a:extLst>
          </p:cNvPr>
          <p:cNvSpPr txBox="1"/>
          <p:nvPr/>
        </p:nvSpPr>
        <p:spPr>
          <a:xfrm>
            <a:off x="11407802" y="278517"/>
            <a:ext cx="715617" cy="954107"/>
          </a:xfrm>
          <a:prstGeom prst="rect">
            <a:avLst/>
          </a:prstGeom>
          <a:noFill/>
        </p:spPr>
        <p:txBody>
          <a:bodyPr wrap="square" rtlCol="0">
            <a:spAutoFit/>
          </a:bodyPr>
          <a:lstStyle/>
          <a:p>
            <a:pPr algn="ctr"/>
            <a:r>
              <a:rPr lang="pt-BR" b="1" dirty="0">
                <a:solidFill>
                  <a:schemeClr val="bg1"/>
                </a:solidFill>
                <a:cs typeface="Arial" panose="020B0604020202020204" pitchFamily="34" charset="0"/>
              </a:rPr>
              <a:t>aula</a:t>
            </a:r>
            <a:r>
              <a:rPr lang="pt-BR" sz="2000" b="1" dirty="0">
                <a:solidFill>
                  <a:schemeClr val="bg1"/>
                </a:solidFill>
                <a:cs typeface="Arial" panose="020B0604020202020204" pitchFamily="34" charset="0"/>
              </a:rPr>
              <a:t> </a:t>
            </a:r>
          </a:p>
          <a:p>
            <a:pPr algn="ctr"/>
            <a:r>
              <a:rPr lang="pt-BR" sz="3600" b="1" dirty="0">
                <a:solidFill>
                  <a:schemeClr val="bg1"/>
                </a:solidFill>
                <a:cs typeface="Arial" panose="020B0604020202020204" pitchFamily="34" charset="0"/>
              </a:rPr>
              <a:t>1</a:t>
            </a:r>
          </a:p>
        </p:txBody>
      </p:sp>
    </p:spTree>
    <p:extLst>
      <p:ext uri="{BB962C8B-B14F-4D97-AF65-F5344CB8AC3E}">
        <p14:creationId xmlns:p14="http://schemas.microsoft.com/office/powerpoint/2010/main" val="299382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57123F4-7C9E-436F-9F99-D781639B220D}"/>
              </a:ext>
            </a:extLst>
          </p:cNvPr>
          <p:cNvSpPr txBox="1"/>
          <p:nvPr/>
        </p:nvSpPr>
        <p:spPr>
          <a:xfrm>
            <a:off x="278296" y="323700"/>
            <a:ext cx="11396869" cy="5016758"/>
          </a:xfrm>
          <a:prstGeom prst="rect">
            <a:avLst/>
          </a:prstGeom>
          <a:noFill/>
          <a:ln w="28575">
            <a:noFill/>
          </a:ln>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os alunos em pequenos grupos para discutir o que seria essa coisa “pontuda numa ponta”. Incentive-os a terminar, em conjunto, a história usando suas próprias ideias, produzindo um parágrafo com o que imaginaram ser o desfecho. </a:t>
            </a:r>
            <a:r>
              <a:rPr lang="pt-BR" sz="2000" i="1" dirty="0">
                <a:latin typeface="Arial" panose="020B0604020202020204" pitchFamily="34" charset="0"/>
                <a:cs typeface="Arial" panose="020B0604020202020204" pitchFamily="34" charset="0"/>
              </a:rPr>
              <a:t>Cada membro do grupo deve ter esse parágrafo copiado no caderno.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Um representante de cada grupo lê sua conclusão para a classe. Ou, se preferir, faça os grupos trocarem seus parágrafos para serem lidos em voz alta. Vá anotando na lousa os prováveis nomes da “coisa” que forem surgindo. Feita a leitura de todos os desfechos, convide os alunos a pensarem se os objetos que apareceram como solução conseguem, de fato, se encaixar nas descrições originais (de metal, inteiriço, faz um clique </a:t>
            </a:r>
            <a:r>
              <a:rPr lang="pt-BR" sz="2000" dirty="0" err="1">
                <a:latin typeface="Arial" panose="020B0604020202020204" pitchFamily="34" charset="0"/>
                <a:cs typeface="Arial" panose="020B0604020202020204" pitchFamily="34" charset="0"/>
              </a:rPr>
              <a:t>etc</a:t>
            </a:r>
            <a:r>
              <a:rPr lang="pt-BR" sz="2000" dirty="0">
                <a:latin typeface="Arial" panose="020B0604020202020204" pitchFamily="34" charset="0"/>
                <a:cs typeface="Arial" panose="020B0604020202020204" pitchFamily="34" charset="0"/>
              </a:rPr>
              <a:t>).   </a:t>
            </a:r>
          </a:p>
          <a:p>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Terminado o exercício, leia para a classe o final da história e revele o objeto. Distribua a 2ª folha com o restante do conto impresso e deixe claro que esse material deve ser conservado/colado  no caderno e disponível, impreterivelmente, para ser usado para outras considerações nas próximas aulas. </a:t>
            </a:r>
            <a:r>
              <a:rPr lang="pt-BR" sz="2000" i="1" dirty="0">
                <a:latin typeface="Arial" panose="020B0604020202020204" pitchFamily="34" charset="0"/>
                <a:cs typeface="Arial" panose="020B0604020202020204" pitchFamily="34" charset="0"/>
              </a:rPr>
              <a:t>Incentive o aluno a ser responsável pelo material que recebe e que este não é descartável e/ou facilmente substituível.    </a:t>
            </a:r>
          </a:p>
        </p:txBody>
      </p:sp>
    </p:spTree>
    <p:extLst>
      <p:ext uri="{BB962C8B-B14F-4D97-AF65-F5344CB8AC3E}">
        <p14:creationId xmlns:p14="http://schemas.microsoft.com/office/powerpoint/2010/main" val="2173362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DCD9118-0054-4F81-A4E1-3AD9B772A572}"/>
              </a:ext>
            </a:extLst>
          </p:cNvPr>
          <p:cNvSpPr>
            <a:spLocks noGrp="1"/>
          </p:cNvSpPr>
          <p:nvPr>
            <p:ph idx="1"/>
          </p:nvPr>
        </p:nvSpPr>
        <p:spPr>
          <a:xfrm>
            <a:off x="63453" y="72561"/>
            <a:ext cx="11569147" cy="6506817"/>
          </a:xfrm>
          <a:ln w="57150">
            <a:noFill/>
          </a:ln>
        </p:spPr>
        <p:txBody>
          <a:bodyPr>
            <a:normAutofit/>
          </a:bodyPr>
          <a:lstStyle/>
          <a:p>
            <a:pPr>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pt-BR" sz="2000" dirty="0">
                <a:latin typeface="Arial" panose="020B0604020202020204" pitchFamily="34" charset="0"/>
                <a:cs typeface="Arial" panose="020B0604020202020204" pitchFamily="34" charset="0"/>
              </a:rPr>
              <a:t>Comece a aula se certificando que todos os alunos tenham uma cópia do conto. </a:t>
            </a:r>
          </a:p>
          <a:p>
            <a:pPr>
              <a:buFont typeface="Wingdings" panose="05000000000000000000" pitchFamily="2" charset="2"/>
              <a:buChar char="§"/>
            </a:pPr>
            <a:r>
              <a:rPr lang="pt-BR" sz="2000" dirty="0">
                <a:latin typeface="Arial" panose="020B0604020202020204" pitchFamily="34" charset="0"/>
                <a:cs typeface="Arial" panose="020B0604020202020204" pitchFamily="34" charset="0"/>
              </a:rPr>
              <a:t>Retome a seguinte sentença:  </a:t>
            </a:r>
          </a:p>
          <a:p>
            <a:pPr marL="0" indent="0" algn="ctr">
              <a:buNone/>
            </a:pPr>
            <a:r>
              <a:rPr lang="pt-BR" sz="2000" b="1" i="1" dirty="0">
                <a:latin typeface="Arial" panose="020B0604020202020204" pitchFamily="34" charset="0"/>
                <a:cs typeface="Arial" panose="020B0604020202020204" pitchFamily="34" charset="0"/>
              </a:rPr>
              <a:t>Presta atenção nas minhas mãos. É assim, assim, dobra aqui e encaixa na ponta, assim.</a:t>
            </a:r>
          </a:p>
          <a:p>
            <a:pPr lvl="1">
              <a:buFont typeface="Wingdings" panose="05000000000000000000" pitchFamily="2" charset="2"/>
              <a:buChar char="§"/>
            </a:pPr>
            <a:endParaRPr lang="pt-BR" sz="16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Agora que os alunos sabem de que objeto se trata, peça para que reproduzam, com as mãos, a sentença acima, desenhando com as mãos, no ar, o alfinete de segurança.</a:t>
            </a: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Convide um voluntário — ou designe um aluno mais despachado para iniciar o exercício — a se postar em frente à classe. Ele fará as vezes de cliente esquecido e os demais alunos, os vendedores da loja. Entregue para o “cliente” uma das figuras (em formato de “</a:t>
            </a:r>
            <a:r>
              <a:rPr lang="pt-BR" sz="2000" dirty="0" err="1">
                <a:latin typeface="Arial" panose="020B0604020202020204" pitchFamily="34" charset="0"/>
                <a:cs typeface="Arial" panose="020B0604020202020204" pitchFamily="34" charset="0"/>
              </a:rPr>
              <a:t>card</a:t>
            </a:r>
            <a:r>
              <a:rPr lang="pt-BR" sz="2000" dirty="0">
                <a:latin typeface="Arial" panose="020B0604020202020204" pitchFamily="34" charset="0"/>
                <a:cs typeface="Arial" panose="020B0604020202020204" pitchFamily="34" charset="0"/>
              </a:rPr>
              <a:t>”, que você poderá imprimir usando o </a:t>
            </a:r>
            <a:r>
              <a:rPr lang="pt-BR" sz="2000" i="1" dirty="0">
                <a:latin typeface="Arial" panose="020B0604020202020204" pitchFamily="34" charset="0"/>
                <a:cs typeface="Arial" panose="020B0604020202020204" pitchFamily="34" charset="0"/>
              </a:rPr>
              <a:t>Banco de Imagens 1: </a:t>
            </a:r>
            <a:r>
              <a:rPr lang="pt-BR" sz="2000" i="1"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fornecido adiante — se impressão for possível — ou providencie alguns recortes de revistas ou outras mídias com objetos interessantes). O “cliente” deverá descrever, em palavras e gestos, a figura que tem representada – forma, cor, do que é feita — mas nunca usar o nome do objeto. Os “vendedores” poderão fazer perguntas para tentar desvendar o mistério. Havendo acerto, o aluno que primeiro “matou” a charada irá para a frente e assume papel do cliente. Repita o exercício tantas vezes achar interessante. Caso perceba que os participantes da atividade são sempre os mesmos que interagem em outras circunstâncias, escolha você os alunos que farão o papel do cliente. O importante é incutir um sentimento de grupo/conjunto: todos, de alguma forma, em maior ou menor grau, devem “estar presentes” e minimamente focados.</a:t>
            </a:r>
          </a:p>
        </p:txBody>
      </p:sp>
    </p:spTree>
    <p:extLst>
      <p:ext uri="{BB962C8B-B14F-4D97-AF65-F5344CB8AC3E}">
        <p14:creationId xmlns:p14="http://schemas.microsoft.com/office/powerpoint/2010/main" val="965543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A9ACBB7F-741C-4093-9CFA-533C23CA7688}"/>
              </a:ext>
            </a:extLst>
          </p:cNvPr>
          <p:cNvPicPr>
            <a:picLocks noChangeAspect="1"/>
          </p:cNvPicPr>
          <p:nvPr/>
        </p:nvPicPr>
        <p:blipFill>
          <a:blip r:embed="rId2"/>
          <a:stretch>
            <a:fillRect/>
          </a:stretch>
        </p:blipFill>
        <p:spPr>
          <a:xfrm>
            <a:off x="427132" y="571958"/>
            <a:ext cx="5234354" cy="4762500"/>
          </a:xfrm>
          <a:prstGeom prst="rect">
            <a:avLst/>
          </a:prstGeom>
          <a:ln w="57150">
            <a:solidFill>
              <a:schemeClr val="tx1"/>
            </a:solidFill>
          </a:ln>
        </p:spPr>
      </p:pic>
      <p:sp>
        <p:nvSpPr>
          <p:cNvPr id="2" name="CaixaDeTexto 1">
            <a:extLst>
              <a:ext uri="{FF2B5EF4-FFF2-40B4-BE49-F238E27FC236}">
                <a16:creationId xmlns:a16="http://schemas.microsoft.com/office/drawing/2014/main" id="{6DA836D7-0D70-4512-82FD-B4D4FB525773}"/>
              </a:ext>
            </a:extLst>
          </p:cNvPr>
          <p:cNvSpPr txBox="1"/>
          <p:nvPr/>
        </p:nvSpPr>
        <p:spPr>
          <a:xfrm>
            <a:off x="1192696" y="6152852"/>
            <a:ext cx="9170504" cy="369332"/>
          </a:xfrm>
          <a:prstGeom prst="rect">
            <a:avLst/>
          </a:prstGeom>
          <a:noFill/>
        </p:spPr>
        <p:txBody>
          <a:bodyPr wrap="square" rtlCol="0">
            <a:spAutoFit/>
          </a:bodyPr>
          <a:lstStyle/>
          <a:p>
            <a:r>
              <a:rPr lang="pt-BR" dirty="0"/>
              <a:t>                     </a:t>
            </a:r>
            <a:r>
              <a:rPr lang="pt-BR" b="1" dirty="0"/>
              <a:t>controle remoto</a:t>
            </a:r>
          </a:p>
        </p:txBody>
      </p:sp>
      <p:pic>
        <p:nvPicPr>
          <p:cNvPr id="4" name="Imagem 3">
            <a:extLst>
              <a:ext uri="{FF2B5EF4-FFF2-40B4-BE49-F238E27FC236}">
                <a16:creationId xmlns:a16="http://schemas.microsoft.com/office/drawing/2014/main" id="{2756AB82-2F2B-4F60-8850-F77637E4B742}"/>
              </a:ext>
            </a:extLst>
          </p:cNvPr>
          <p:cNvPicPr>
            <a:picLocks noChangeAspect="1"/>
          </p:cNvPicPr>
          <p:nvPr/>
        </p:nvPicPr>
        <p:blipFill>
          <a:blip r:embed="rId3"/>
          <a:stretch>
            <a:fillRect/>
          </a:stretch>
        </p:blipFill>
        <p:spPr>
          <a:xfrm>
            <a:off x="5885745" y="1209470"/>
            <a:ext cx="4864316" cy="4762500"/>
          </a:xfrm>
          <a:prstGeom prst="rect">
            <a:avLst/>
          </a:prstGeom>
          <a:ln w="57150">
            <a:solidFill>
              <a:schemeClr val="tx1"/>
            </a:solidFill>
          </a:ln>
        </p:spPr>
      </p:pic>
      <p:sp>
        <p:nvSpPr>
          <p:cNvPr id="5" name="CaixaDeTexto 4">
            <a:extLst>
              <a:ext uri="{FF2B5EF4-FFF2-40B4-BE49-F238E27FC236}">
                <a16:creationId xmlns:a16="http://schemas.microsoft.com/office/drawing/2014/main" id="{7DD798C3-184B-4E98-9515-B2C1BC0D2CA8}"/>
              </a:ext>
            </a:extLst>
          </p:cNvPr>
          <p:cNvSpPr txBox="1"/>
          <p:nvPr/>
        </p:nvSpPr>
        <p:spPr>
          <a:xfrm>
            <a:off x="6997148" y="6062411"/>
            <a:ext cx="3551582" cy="369332"/>
          </a:xfrm>
          <a:prstGeom prst="rect">
            <a:avLst/>
          </a:prstGeom>
          <a:noFill/>
        </p:spPr>
        <p:txBody>
          <a:bodyPr wrap="square" rtlCol="0">
            <a:spAutoFit/>
          </a:bodyPr>
          <a:lstStyle/>
          <a:p>
            <a:pPr algn="ctr"/>
            <a:r>
              <a:rPr lang="pt-BR" b="1" dirty="0"/>
              <a:t>apontador de lápis</a:t>
            </a:r>
          </a:p>
        </p:txBody>
      </p:sp>
      <p:sp>
        <p:nvSpPr>
          <p:cNvPr id="8" name="Seta: Pentágono 7">
            <a:extLst>
              <a:ext uri="{FF2B5EF4-FFF2-40B4-BE49-F238E27FC236}">
                <a16:creationId xmlns:a16="http://schemas.microsoft.com/office/drawing/2014/main" id="{CE88DC2F-FC68-4B9C-A644-6373A6720171}"/>
              </a:ext>
            </a:extLst>
          </p:cNvPr>
          <p:cNvSpPr/>
          <p:nvPr/>
        </p:nvSpPr>
        <p:spPr>
          <a:xfrm rot="10800000">
            <a:off x="8806376" y="0"/>
            <a:ext cx="3385624" cy="799510"/>
          </a:xfrm>
          <a:prstGeom prst="homePlat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93100488-AA6B-43AA-833F-8A637B5E004B}"/>
              </a:ext>
            </a:extLst>
          </p:cNvPr>
          <p:cNvSpPr txBox="1"/>
          <p:nvPr/>
        </p:nvSpPr>
        <p:spPr>
          <a:xfrm>
            <a:off x="9308123" y="-1"/>
            <a:ext cx="2883877" cy="830997"/>
          </a:xfrm>
          <a:prstGeom prst="rect">
            <a:avLst/>
          </a:prstGeom>
          <a:noFill/>
        </p:spPr>
        <p:txBody>
          <a:bodyPr wrap="square" rtlCol="0">
            <a:spAutoFit/>
          </a:bodyPr>
          <a:lstStyle/>
          <a:p>
            <a:pPr algn="ctr"/>
            <a:r>
              <a:rPr lang="pt-BR" sz="2400" b="1" dirty="0">
                <a:solidFill>
                  <a:srgbClr val="002060"/>
                </a:solidFill>
              </a:rPr>
              <a:t>Banco de Imagens 1: </a:t>
            </a:r>
            <a:r>
              <a:rPr lang="pt-BR" sz="2400" b="1" i="1" dirty="0" err="1">
                <a:solidFill>
                  <a:srgbClr val="002060"/>
                </a:solidFill>
              </a:rPr>
              <a:t>Cards</a:t>
            </a:r>
            <a:endParaRPr lang="pt-BR" sz="2400" b="1" i="1" dirty="0">
              <a:solidFill>
                <a:srgbClr val="002060"/>
              </a:solidFill>
            </a:endParaRPr>
          </a:p>
        </p:txBody>
      </p:sp>
    </p:spTree>
    <p:extLst>
      <p:ext uri="{BB962C8B-B14F-4D97-AF65-F5344CB8AC3E}">
        <p14:creationId xmlns:p14="http://schemas.microsoft.com/office/powerpoint/2010/main" val="972338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330A038-2DFF-40F2-BDAF-7D7640EFE142}"/>
              </a:ext>
            </a:extLst>
          </p:cNvPr>
          <p:cNvPicPr>
            <a:picLocks noChangeAspect="1"/>
          </p:cNvPicPr>
          <p:nvPr/>
        </p:nvPicPr>
        <p:blipFill>
          <a:blip r:embed="rId2"/>
          <a:stretch>
            <a:fillRect/>
          </a:stretch>
        </p:blipFill>
        <p:spPr>
          <a:xfrm>
            <a:off x="758712" y="496957"/>
            <a:ext cx="5105400" cy="4678827"/>
          </a:xfrm>
          <a:prstGeom prst="rect">
            <a:avLst/>
          </a:prstGeom>
          <a:ln w="57150">
            <a:solidFill>
              <a:schemeClr val="tx1"/>
            </a:solidFill>
          </a:ln>
        </p:spPr>
      </p:pic>
      <p:pic>
        <p:nvPicPr>
          <p:cNvPr id="3" name="Imagem 2">
            <a:extLst>
              <a:ext uri="{FF2B5EF4-FFF2-40B4-BE49-F238E27FC236}">
                <a16:creationId xmlns:a16="http://schemas.microsoft.com/office/drawing/2014/main" id="{00D96CC2-B2C0-418E-BEAB-249D34D8995E}"/>
              </a:ext>
            </a:extLst>
          </p:cNvPr>
          <p:cNvPicPr>
            <a:picLocks noChangeAspect="1"/>
          </p:cNvPicPr>
          <p:nvPr/>
        </p:nvPicPr>
        <p:blipFill>
          <a:blip r:embed="rId3"/>
          <a:stretch>
            <a:fillRect/>
          </a:stretch>
        </p:blipFill>
        <p:spPr>
          <a:xfrm>
            <a:off x="6539866" y="1088927"/>
            <a:ext cx="4591959" cy="4678826"/>
          </a:xfrm>
          <a:prstGeom prst="rect">
            <a:avLst/>
          </a:prstGeom>
          <a:ln w="57150">
            <a:solidFill>
              <a:schemeClr val="tx1"/>
            </a:solidFill>
          </a:ln>
        </p:spPr>
      </p:pic>
      <p:sp>
        <p:nvSpPr>
          <p:cNvPr id="4" name="CaixaDeTexto 3">
            <a:extLst>
              <a:ext uri="{FF2B5EF4-FFF2-40B4-BE49-F238E27FC236}">
                <a16:creationId xmlns:a16="http://schemas.microsoft.com/office/drawing/2014/main" id="{1198AC6F-88F5-463F-9DE6-02B8ECDBB9E5}"/>
              </a:ext>
            </a:extLst>
          </p:cNvPr>
          <p:cNvSpPr txBox="1"/>
          <p:nvPr/>
        </p:nvSpPr>
        <p:spPr>
          <a:xfrm>
            <a:off x="1470991" y="5989983"/>
            <a:ext cx="8229600" cy="371060"/>
          </a:xfrm>
          <a:prstGeom prst="rect">
            <a:avLst/>
          </a:prstGeom>
          <a:noFill/>
        </p:spPr>
        <p:txBody>
          <a:bodyPr wrap="square" rtlCol="0">
            <a:spAutoFit/>
          </a:bodyPr>
          <a:lstStyle/>
          <a:p>
            <a:r>
              <a:rPr lang="pt-BR" b="1" dirty="0"/>
              <a:t>                  urso de pelúcia                                                                                      lanterna</a:t>
            </a:r>
          </a:p>
        </p:txBody>
      </p:sp>
    </p:spTree>
    <p:extLst>
      <p:ext uri="{BB962C8B-B14F-4D97-AF65-F5344CB8AC3E}">
        <p14:creationId xmlns:p14="http://schemas.microsoft.com/office/powerpoint/2010/main" val="1232220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EF2C763D-2198-42CE-A946-A56C7F9EB629}"/>
              </a:ext>
            </a:extLst>
          </p:cNvPr>
          <p:cNvPicPr>
            <a:picLocks noChangeAspect="1"/>
          </p:cNvPicPr>
          <p:nvPr/>
        </p:nvPicPr>
        <p:blipFill>
          <a:blip r:embed="rId2"/>
          <a:stretch>
            <a:fillRect/>
          </a:stretch>
        </p:blipFill>
        <p:spPr>
          <a:xfrm>
            <a:off x="728870" y="575045"/>
            <a:ext cx="4889441" cy="4462463"/>
          </a:xfrm>
          <a:prstGeom prst="rect">
            <a:avLst/>
          </a:prstGeom>
          <a:ln w="57150">
            <a:solidFill>
              <a:schemeClr val="tx1"/>
            </a:solidFill>
          </a:ln>
        </p:spPr>
      </p:pic>
      <p:pic>
        <p:nvPicPr>
          <p:cNvPr id="3" name="Imagem 2">
            <a:extLst>
              <a:ext uri="{FF2B5EF4-FFF2-40B4-BE49-F238E27FC236}">
                <a16:creationId xmlns:a16="http://schemas.microsoft.com/office/drawing/2014/main" id="{349900FF-5D90-4F94-B5A3-7447E376501A}"/>
              </a:ext>
            </a:extLst>
          </p:cNvPr>
          <p:cNvPicPr>
            <a:picLocks noChangeAspect="1"/>
          </p:cNvPicPr>
          <p:nvPr/>
        </p:nvPicPr>
        <p:blipFill>
          <a:blip r:embed="rId3"/>
          <a:stretch>
            <a:fillRect/>
          </a:stretch>
        </p:blipFill>
        <p:spPr>
          <a:xfrm>
            <a:off x="6188767" y="1185361"/>
            <a:ext cx="4744278" cy="4487277"/>
          </a:xfrm>
          <a:prstGeom prst="rect">
            <a:avLst/>
          </a:prstGeom>
          <a:ln w="57150">
            <a:solidFill>
              <a:schemeClr val="tx1"/>
            </a:solidFill>
          </a:ln>
        </p:spPr>
      </p:pic>
      <p:sp>
        <p:nvSpPr>
          <p:cNvPr id="4" name="CaixaDeTexto 3">
            <a:extLst>
              <a:ext uri="{FF2B5EF4-FFF2-40B4-BE49-F238E27FC236}">
                <a16:creationId xmlns:a16="http://schemas.microsoft.com/office/drawing/2014/main" id="{1EF1B6EC-654D-4D1E-95A8-DBFEF59F68C8}"/>
              </a:ext>
            </a:extLst>
          </p:cNvPr>
          <p:cNvSpPr txBox="1"/>
          <p:nvPr/>
        </p:nvSpPr>
        <p:spPr>
          <a:xfrm>
            <a:off x="1272208" y="5913623"/>
            <a:ext cx="8918713" cy="369332"/>
          </a:xfrm>
          <a:prstGeom prst="rect">
            <a:avLst/>
          </a:prstGeom>
          <a:noFill/>
        </p:spPr>
        <p:txBody>
          <a:bodyPr wrap="square" rtlCol="0">
            <a:spAutoFit/>
          </a:bodyPr>
          <a:lstStyle/>
          <a:p>
            <a:r>
              <a:rPr lang="pt-BR" dirty="0"/>
              <a:t>               </a:t>
            </a:r>
            <a:r>
              <a:rPr lang="pt-BR" b="1" dirty="0"/>
              <a:t>bule de alumínio                                                                   caixa de transporte para gatos</a:t>
            </a:r>
          </a:p>
        </p:txBody>
      </p:sp>
    </p:spTree>
    <p:extLst>
      <p:ext uri="{BB962C8B-B14F-4D97-AF65-F5344CB8AC3E}">
        <p14:creationId xmlns:p14="http://schemas.microsoft.com/office/powerpoint/2010/main" val="3879179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00EFD0A-6559-4F24-818E-54133AFA6883}"/>
              </a:ext>
            </a:extLst>
          </p:cNvPr>
          <p:cNvSpPr txBox="1"/>
          <p:nvPr/>
        </p:nvSpPr>
        <p:spPr>
          <a:xfrm>
            <a:off x="194657" y="1075623"/>
            <a:ext cx="11362759" cy="4062651"/>
          </a:xfrm>
          <a:prstGeom prst="rect">
            <a:avLst/>
          </a:prstGeom>
          <a:noFill/>
          <a:ln w="28575">
            <a:solidFill>
              <a:schemeClr val="accent2">
                <a:lumMod val="60000"/>
                <a:lumOff val="40000"/>
              </a:schemeClr>
            </a:solidFill>
          </a:ln>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Como tratamos de gestos nesta aula, introduza o conceito dos sinais da </a:t>
            </a:r>
          </a:p>
          <a:p>
            <a:pPr algn="ctr"/>
            <a:r>
              <a:rPr lang="pt-BR" sz="2000" b="1" dirty="0">
                <a:latin typeface="Arial" panose="020B0604020202020204" pitchFamily="34" charset="0"/>
                <a:cs typeface="Arial" panose="020B0604020202020204" pitchFamily="34" charset="0"/>
              </a:rPr>
              <a:t>Linguagem Brasileira de Sinais, LIBRAS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aos alunos se têm na família ou conhecem alguém que usa LIBRAS e se já tiveram a oportunidade de sinalizar alguma palavra nessa língua.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Em se tratando de escola inclusiva, convide o professor de LIBRAS para vir conversar com sua classe e explicar o funcionamento dessa língua.</a:t>
            </a:r>
          </a:p>
          <a:p>
            <a:pPr algn="just"/>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Discuta com os alunos a importância e o direito de todos à inclusão no sistema educacional e incentive-os a aprender a soletrar seus nomes usando o alfabeto de LIBRAS disponível a seguir. </a:t>
            </a:r>
          </a:p>
          <a:p>
            <a:endParaRPr lang="pt-BR" dirty="0"/>
          </a:p>
        </p:txBody>
      </p:sp>
      <p:sp>
        <p:nvSpPr>
          <p:cNvPr id="4" name="Fluxograma: Conector fora de Página 3">
            <a:extLst>
              <a:ext uri="{FF2B5EF4-FFF2-40B4-BE49-F238E27FC236}">
                <a16:creationId xmlns:a16="http://schemas.microsoft.com/office/drawing/2014/main" id="{D9B1BFAB-CFF4-4240-9E53-7B6B496593BD}"/>
              </a:ext>
            </a:extLst>
          </p:cNvPr>
          <p:cNvSpPr/>
          <p:nvPr/>
        </p:nvSpPr>
        <p:spPr>
          <a:xfrm>
            <a:off x="10942820" y="-59960"/>
            <a:ext cx="1249180" cy="2031325"/>
          </a:xfrm>
          <a:prstGeom prst="flowChartOffpageConnector">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402A4FB0-642A-46BE-B809-C319AA564CF8}"/>
              </a:ext>
            </a:extLst>
          </p:cNvPr>
          <p:cNvSpPr txBox="1"/>
          <p:nvPr/>
        </p:nvSpPr>
        <p:spPr>
          <a:xfrm>
            <a:off x="10740888" y="244000"/>
            <a:ext cx="1577008" cy="1169551"/>
          </a:xfrm>
          <a:prstGeom prst="rect">
            <a:avLst/>
          </a:prstGeom>
          <a:noFill/>
        </p:spPr>
        <p:txBody>
          <a:bodyPr wrap="square" rtlCol="0">
            <a:spAutoFit/>
          </a:bodyPr>
          <a:lstStyle/>
          <a:p>
            <a:pPr algn="ctr"/>
            <a:r>
              <a:rPr lang="pt-BR" sz="1400" b="1" dirty="0"/>
              <a:t>Atividade Complementar</a:t>
            </a:r>
          </a:p>
          <a:p>
            <a:pPr algn="ctr"/>
            <a:endParaRPr lang="pt-BR" sz="1400" b="1" dirty="0"/>
          </a:p>
          <a:p>
            <a:pPr algn="ctr"/>
            <a:r>
              <a:rPr lang="pt-BR" sz="1400" b="1" dirty="0"/>
              <a:t>Atividade</a:t>
            </a:r>
          </a:p>
          <a:p>
            <a:pPr algn="ctr"/>
            <a:r>
              <a:rPr lang="pt-BR" sz="1400" b="1" dirty="0"/>
              <a:t>Opcional</a:t>
            </a:r>
          </a:p>
        </p:txBody>
      </p:sp>
    </p:spTree>
    <p:extLst>
      <p:ext uri="{BB962C8B-B14F-4D97-AF65-F5344CB8AC3E}">
        <p14:creationId xmlns:p14="http://schemas.microsoft.com/office/powerpoint/2010/main" val="95489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42D1A69-6C84-40C9-A6BD-A7F70323E180}"/>
              </a:ext>
            </a:extLst>
          </p:cNvPr>
          <p:cNvPicPr>
            <a:picLocks noChangeAspect="1"/>
          </p:cNvPicPr>
          <p:nvPr/>
        </p:nvPicPr>
        <p:blipFill>
          <a:blip r:embed="rId2"/>
          <a:stretch>
            <a:fillRect/>
          </a:stretch>
        </p:blipFill>
        <p:spPr>
          <a:xfrm>
            <a:off x="1540042" y="457550"/>
            <a:ext cx="8662737" cy="5991573"/>
          </a:xfrm>
          <a:prstGeom prst="rect">
            <a:avLst/>
          </a:prstGeom>
          <a:ln w="57150">
            <a:solidFill>
              <a:schemeClr val="accent2">
                <a:lumMod val="60000"/>
                <a:lumOff val="40000"/>
              </a:schemeClr>
            </a:solidFill>
          </a:ln>
        </p:spPr>
      </p:pic>
    </p:spTree>
    <p:extLst>
      <p:ext uri="{BB962C8B-B14F-4D97-AF65-F5344CB8AC3E}">
        <p14:creationId xmlns:p14="http://schemas.microsoft.com/office/powerpoint/2010/main" val="1372392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FDCD9118-0054-4F81-A4E1-3AD9B772A572}"/>
              </a:ext>
            </a:extLst>
          </p:cNvPr>
          <p:cNvSpPr>
            <a:spLocks noGrp="1"/>
          </p:cNvSpPr>
          <p:nvPr>
            <p:ph idx="1"/>
          </p:nvPr>
        </p:nvSpPr>
        <p:spPr>
          <a:xfrm>
            <a:off x="311427" y="358015"/>
            <a:ext cx="11425871" cy="6080366"/>
          </a:xfrm>
          <a:ln w="28575">
            <a:noFill/>
          </a:ln>
        </p:spPr>
        <p:txBody>
          <a:bodyPr>
            <a:normAutofit fontScale="92500" lnSpcReduction="10000"/>
          </a:bodyPr>
          <a:lstStyle/>
          <a:p>
            <a:pPr>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Divida a classe em grupos e confira se todos os alunos têm sua cópia da crônica. </a:t>
            </a:r>
          </a:p>
          <a:p>
            <a:pPr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partir desta aula começaremos a estudá-la, tanto na forma com que foi construída, quanto em seus meandros linguísticos e cada aluno deve ter o texto em mãos.     </a:t>
            </a: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Oriente os alunos a olharem para o texto, como um todo, em sua forma e pergunte: </a:t>
            </a:r>
          </a:p>
          <a:p>
            <a:pPr marL="0" indent="0" algn="ctr">
              <a:buNone/>
            </a:pPr>
            <a:r>
              <a:rPr lang="pt-BR" sz="2000" b="1" i="1" dirty="0">
                <a:latin typeface="Arial" panose="020B0604020202020204" pitchFamily="34" charset="0"/>
                <a:cs typeface="Arial" panose="020B0604020202020204" pitchFamily="34" charset="0"/>
              </a:rPr>
              <a:t>Mesmo antes de ler, só de olhar para o papel,</a:t>
            </a:r>
          </a:p>
          <a:p>
            <a:pPr marL="0" indent="0" algn="ctr">
              <a:buNone/>
            </a:pPr>
            <a:r>
              <a:rPr lang="pt-BR" sz="2000" b="1" i="1" dirty="0">
                <a:latin typeface="Arial" panose="020B0604020202020204" pitchFamily="34" charset="0"/>
                <a:cs typeface="Arial" panose="020B0604020202020204" pitchFamily="34" charset="0"/>
              </a:rPr>
              <a:t>qual a característica mais marcante desse texto que podemos</a:t>
            </a:r>
          </a:p>
          <a:p>
            <a:pPr marL="0" indent="0" algn="ctr">
              <a:buNone/>
            </a:pPr>
            <a:r>
              <a:rPr lang="pt-BR" sz="2000" b="1" i="1" dirty="0">
                <a:latin typeface="Arial" panose="020B0604020202020204" pitchFamily="34" charset="0"/>
                <a:cs typeface="Arial" panose="020B0604020202020204" pitchFamily="34" charset="0"/>
              </a:rPr>
              <a:t> imediatamente perceber? </a:t>
            </a:r>
          </a:p>
          <a:p>
            <a:pPr>
              <a:buFont typeface="Wingdings" panose="05000000000000000000" pitchFamily="2" charset="2"/>
              <a:buChar char="§"/>
            </a:pPr>
            <a:r>
              <a:rPr lang="pt-BR" sz="2000" dirty="0">
                <a:latin typeface="Arial" panose="020B0604020202020204" pitchFamily="34" charset="0"/>
                <a:cs typeface="Arial" panose="020B0604020202020204" pitchFamily="34" charset="0"/>
              </a:rPr>
              <a:t>Os alunos provavelmente apontarão que o conto foi escrito, em sua totalidade, sob a forma de </a:t>
            </a:r>
            <a:r>
              <a:rPr lang="pt-BR" sz="2000" i="1" dirty="0">
                <a:latin typeface="Arial" panose="020B0604020202020204" pitchFamily="34" charset="0"/>
                <a:cs typeface="Arial" panose="020B0604020202020204" pitchFamily="34" charset="0"/>
              </a:rPr>
              <a:t>diálogo</a:t>
            </a:r>
            <a:r>
              <a:rPr lang="pt-BR" sz="2000" dirty="0">
                <a:latin typeface="Arial" panose="020B0604020202020204" pitchFamily="34" charset="0"/>
                <a:cs typeface="Arial" panose="020B0604020202020204" pitchFamily="34" charset="0"/>
              </a:rPr>
              <a:t>. </a:t>
            </a:r>
          </a:p>
          <a:p>
            <a:pPr>
              <a:buFont typeface="Wingdings" panose="05000000000000000000" pitchFamily="2" charset="2"/>
              <a:buChar char="§"/>
            </a:pPr>
            <a:r>
              <a:rPr lang="pt-BR" sz="2000" dirty="0">
                <a:latin typeface="Arial" panose="020B0604020202020204" pitchFamily="34" charset="0"/>
                <a:cs typeface="Arial" panose="020B0604020202020204" pitchFamily="34" charset="0"/>
              </a:rPr>
              <a:t>Agora peça aos grupos que, a partir de um membro e seguindo em sentido horário, comecem a recontar, cada aluno adicionando uma sentença, o ocorrido no texto, usando suas próprias palavras e acrescentando os detalhes que quiserem. Para se certificar que chegaremos ao uso do discurso indireto, inicie o exercício com algo como:  </a:t>
            </a:r>
          </a:p>
          <a:p>
            <a:pPr marL="0" indent="0" algn="ctr">
              <a:buNone/>
            </a:pPr>
            <a:r>
              <a:rPr lang="pt-BR" sz="2000" b="1" i="1" dirty="0">
                <a:latin typeface="Arial" panose="020B0604020202020204" pitchFamily="34" charset="0"/>
                <a:cs typeface="Arial" panose="020B0604020202020204" pitchFamily="34" charset="0"/>
              </a:rPr>
              <a:t>Então, faz de conta que vocês todos estavam naquela loja. Estavam lá, viram e ouviram tudo. Daí chegam em casa e, lógico!, vão contar para a mãe, para o pai, os irmãos, os amigos... Enfim, vão contar para todo o mundo.  </a:t>
            </a:r>
          </a:p>
          <a:p>
            <a:pPr marL="0" indent="0" algn="ctr">
              <a:buNone/>
            </a:pPr>
            <a:r>
              <a:rPr lang="pt-BR" sz="2000" b="1" i="1" dirty="0">
                <a:latin typeface="Arial" panose="020B0604020202020204" pitchFamily="34" charset="0"/>
                <a:cs typeface="Arial" panose="020B0604020202020204" pitchFamily="34" charset="0"/>
              </a:rPr>
              <a:t>O que vocês falam para esse pessoal que não viu a cena na loja?   </a:t>
            </a:r>
            <a:endParaRPr lang="pt-BR" sz="2000" i="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0" indent="0" algn="just">
              <a:buNone/>
            </a:pPr>
            <a:endParaRPr lang="pt-BR" sz="2000" b="1" i="1"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pt-BR" sz="1600" dirty="0">
              <a:latin typeface="Arial" panose="020B0604020202020204" pitchFamily="34" charset="0"/>
              <a:cs typeface="Arial" panose="020B0604020202020204" pitchFamily="34" charset="0"/>
            </a:endParaRPr>
          </a:p>
          <a:p>
            <a:pPr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
        <p:nvSpPr>
          <p:cNvPr id="6" name="Seta: Pentágono 5">
            <a:extLst>
              <a:ext uri="{FF2B5EF4-FFF2-40B4-BE49-F238E27FC236}">
                <a16:creationId xmlns:a16="http://schemas.microsoft.com/office/drawing/2014/main" id="{5106B645-99E5-4ABD-B314-784903012C7C}"/>
              </a:ext>
            </a:extLst>
          </p:cNvPr>
          <p:cNvSpPr/>
          <p:nvPr/>
        </p:nvSpPr>
        <p:spPr>
          <a:xfrm rot="5400000">
            <a:off x="11111156" y="180748"/>
            <a:ext cx="1272210" cy="889478"/>
          </a:xfrm>
          <a:prstGeom prst="homePlate">
            <a:avLst/>
          </a:prstGeom>
          <a:solidFill>
            <a:srgbClr val="0070C0"/>
          </a:solid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7" name="CaixaDeTexto 6">
            <a:extLst>
              <a:ext uri="{FF2B5EF4-FFF2-40B4-BE49-F238E27FC236}">
                <a16:creationId xmlns:a16="http://schemas.microsoft.com/office/drawing/2014/main" id="{98E6BD7A-1250-4E8E-AA5F-BA0EACFD4160}"/>
              </a:ext>
            </a:extLst>
          </p:cNvPr>
          <p:cNvSpPr txBox="1"/>
          <p:nvPr/>
        </p:nvSpPr>
        <p:spPr>
          <a:xfrm>
            <a:off x="11419269" y="145774"/>
            <a:ext cx="655984" cy="923330"/>
          </a:xfrm>
          <a:prstGeom prst="rect">
            <a:avLst/>
          </a:prstGeom>
          <a:noFill/>
        </p:spPr>
        <p:txBody>
          <a:bodyPr wrap="square" rtlCol="0">
            <a:spAutoFit/>
          </a:bodyPr>
          <a:lstStyle/>
          <a:p>
            <a:pPr algn="ctr"/>
            <a:r>
              <a:rPr lang="pt-BR" b="1" dirty="0">
                <a:solidFill>
                  <a:schemeClr val="bg1"/>
                </a:solidFill>
              </a:rPr>
              <a:t>aula </a:t>
            </a:r>
            <a:r>
              <a:rPr lang="pt-BR" sz="3600" b="1" dirty="0">
                <a:solidFill>
                  <a:schemeClr val="bg1"/>
                </a:solidFill>
              </a:rPr>
              <a:t>3</a:t>
            </a:r>
          </a:p>
        </p:txBody>
      </p:sp>
    </p:spTree>
    <p:extLst>
      <p:ext uri="{BB962C8B-B14F-4D97-AF65-F5344CB8AC3E}">
        <p14:creationId xmlns:p14="http://schemas.microsoft.com/office/powerpoint/2010/main" val="147481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273033" y="1671403"/>
            <a:ext cx="10747021" cy="1546400"/>
          </a:xfrm>
          <a:prstGeom prst="rect">
            <a:avLst/>
          </a:prstGeom>
        </p:spPr>
        <p:txBody>
          <a:bodyPr spcFirstLastPara="1" wrap="square" lIns="121900" tIns="121900" rIns="121900" bIns="121900" anchor="ctr" anchorCtr="0">
            <a:noAutofit/>
          </a:bodyPr>
          <a:lstStyle/>
          <a:p>
            <a:pPr algn="r"/>
            <a:r>
              <a:rPr lang="pt-BR" sz="8800" dirty="0"/>
              <a:t>Como é mesmo o   nome?</a:t>
            </a:r>
            <a:endParaRPr sz="8800" dirty="0"/>
          </a:p>
        </p:txBody>
      </p:sp>
      <p:sp>
        <p:nvSpPr>
          <p:cNvPr id="54" name="Google Shape;54;p11"/>
          <p:cNvSpPr/>
          <p:nvPr/>
        </p:nvSpPr>
        <p:spPr>
          <a:xfrm rot="21404484">
            <a:off x="1696906" y="2524773"/>
            <a:ext cx="3394610" cy="25988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55;p11"/>
          <p:cNvSpPr/>
          <p:nvPr/>
        </p:nvSpPr>
        <p:spPr>
          <a:xfrm>
            <a:off x="7197953" y="2577554"/>
            <a:ext cx="4045507" cy="1435762"/>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 name="Retângulo 1">
            <a:extLst>
              <a:ext uri="{FF2B5EF4-FFF2-40B4-BE49-F238E27FC236}">
                <a16:creationId xmlns:a16="http://schemas.microsoft.com/office/drawing/2014/main" id="{DD8B8410-EDC7-42A4-BD75-AE3C02AC6EC5}"/>
              </a:ext>
            </a:extLst>
          </p:cNvPr>
          <p:cNvSpPr/>
          <p:nvPr/>
        </p:nvSpPr>
        <p:spPr>
          <a:xfrm>
            <a:off x="1709518" y="4375914"/>
            <a:ext cx="6096000" cy="1692771"/>
          </a:xfrm>
          <a:prstGeom prst="rect">
            <a:avLst/>
          </a:prstGeom>
        </p:spPr>
        <p:txBody>
          <a:bodyPr>
            <a:spAutoFit/>
          </a:bodyPr>
          <a:lstStyle/>
          <a:p>
            <a:pPr algn="ctr" defTabSz="609585">
              <a:defRPr/>
            </a:pPr>
            <a:r>
              <a:rPr lang="pt-BR" sz="2400" dirty="0">
                <a:solidFill>
                  <a:srgbClr val="FFFFFF"/>
                </a:solidFill>
                <a:latin typeface="Comic Sans MS" panose="030F0702030302020204" pitchFamily="66" charset="0"/>
                <a:ea typeface="STXingkai" panose="020B0503020204020204" pitchFamily="2" charset="-122"/>
                <a:cs typeface="Arial"/>
                <a:sym typeface="Arial"/>
              </a:rPr>
              <a:t>Sequência didática para aulas de </a:t>
            </a:r>
          </a:p>
          <a:p>
            <a:pPr algn="ctr" defTabSz="609585">
              <a:defRPr/>
            </a:pPr>
            <a:r>
              <a:rPr lang="pt-BR" sz="2400" dirty="0">
                <a:solidFill>
                  <a:srgbClr val="FFFFFF"/>
                </a:solidFill>
                <a:latin typeface="Comic Sans MS" panose="030F0702030302020204" pitchFamily="66" charset="0"/>
                <a:ea typeface="STXingkai" panose="020B0503020204020204" pitchFamily="2" charset="-122"/>
                <a:cs typeface="Arial"/>
                <a:sym typeface="Arial"/>
              </a:rPr>
              <a:t>língua portuguesa sob o eixo da </a:t>
            </a:r>
          </a:p>
          <a:p>
            <a:pPr algn="ctr" defTabSz="609585">
              <a:defRPr/>
            </a:pPr>
            <a:r>
              <a:rPr lang="pt-BR" sz="3200" b="1" dirty="0">
                <a:solidFill>
                  <a:srgbClr val="FFFFFF"/>
                </a:solidFill>
                <a:latin typeface="Comic Sans MS" panose="030F0702030302020204" pitchFamily="66" charset="0"/>
                <a:ea typeface="STXingkai" panose="020B0503020204020204" pitchFamily="2" charset="-122"/>
                <a:cs typeface="Arial"/>
                <a:sym typeface="Arial"/>
              </a:rPr>
              <a:t>Análise Linguística/Semiótica</a:t>
            </a:r>
          </a:p>
          <a:p>
            <a:pPr algn="ctr" defTabSz="609585">
              <a:defRPr/>
            </a:pPr>
            <a:r>
              <a:rPr lang="pt-BR" sz="2400" dirty="0">
                <a:solidFill>
                  <a:srgbClr val="FFFFFF"/>
                </a:solidFill>
                <a:latin typeface="Comic Sans MS" panose="030F0702030302020204" pitchFamily="66" charset="0"/>
                <a:ea typeface="STXingkai" panose="020B0503020204020204" pitchFamily="2" charset="-122"/>
                <a:cs typeface="Arial"/>
                <a:sym typeface="Arial"/>
              </a:rPr>
              <a:t>de acordo com os parâmetros da BNCC</a:t>
            </a:r>
            <a:endParaRPr lang="pt-BR" sz="2400" kern="0" dirty="0">
              <a:solidFill>
                <a:srgbClr val="FFFFFF"/>
              </a:solidFill>
              <a:latin typeface="Comic Sans MS" panose="030F0702030302020204" pitchFamily="66" charset="0"/>
              <a:ea typeface="STXingkai" panose="020B0503020204020204" pitchFamily="2" charset="-122"/>
              <a:cs typeface="Arial"/>
              <a:sym typeface="Arial"/>
            </a:endParaRPr>
          </a:p>
        </p:txBody>
      </p:sp>
      <p:sp>
        <p:nvSpPr>
          <p:cNvPr id="3" name="CaixaDeTexto 2">
            <a:extLst>
              <a:ext uri="{FF2B5EF4-FFF2-40B4-BE49-F238E27FC236}">
                <a16:creationId xmlns:a16="http://schemas.microsoft.com/office/drawing/2014/main" id="{DACB6191-6651-4208-9913-A93B077B2E32}"/>
              </a:ext>
            </a:extLst>
          </p:cNvPr>
          <p:cNvSpPr txBox="1"/>
          <p:nvPr/>
        </p:nvSpPr>
        <p:spPr>
          <a:xfrm rot="20791541">
            <a:off x="8334580" y="4772189"/>
            <a:ext cx="3477718" cy="646331"/>
          </a:xfrm>
          <a:prstGeom prst="rect">
            <a:avLst/>
          </a:prstGeom>
          <a:noFill/>
        </p:spPr>
        <p:txBody>
          <a:bodyPr wrap="square" rtlCol="0">
            <a:spAutoFit/>
          </a:bodyPr>
          <a:lstStyle/>
          <a:p>
            <a:r>
              <a:rPr lang="pt-BR" sz="3600" dirty="0">
                <a:solidFill>
                  <a:schemeClr val="bg1"/>
                </a:solidFill>
                <a:latin typeface="Bradley Hand ITC" panose="03070402050302030203" pitchFamily="66" charset="0"/>
              </a:rPr>
              <a:t>textos curtos</a:t>
            </a:r>
          </a:p>
        </p:txBody>
      </p:sp>
      <p:pic>
        <p:nvPicPr>
          <p:cNvPr id="4" name="Imagem 3">
            <a:extLst>
              <a:ext uri="{FF2B5EF4-FFF2-40B4-BE49-F238E27FC236}">
                <a16:creationId xmlns:a16="http://schemas.microsoft.com/office/drawing/2014/main" id="{2C460D56-ED23-4FE4-9EF3-E997D73D33D3}"/>
              </a:ext>
            </a:extLst>
          </p:cNvPr>
          <p:cNvPicPr>
            <a:picLocks noChangeAspect="1"/>
          </p:cNvPicPr>
          <p:nvPr/>
        </p:nvPicPr>
        <p:blipFill>
          <a:blip r:embed="rId3"/>
          <a:stretch>
            <a:fillRect/>
          </a:stretch>
        </p:blipFill>
        <p:spPr>
          <a:xfrm rot="20816493">
            <a:off x="8129762" y="4742897"/>
            <a:ext cx="2904069" cy="867093"/>
          </a:xfrm>
          <a:prstGeom prst="rect">
            <a:avLst/>
          </a:prstGeom>
        </p:spPr>
      </p:pic>
      <p:pic>
        <p:nvPicPr>
          <p:cNvPr id="5" name="Imagem 4">
            <a:extLst>
              <a:ext uri="{FF2B5EF4-FFF2-40B4-BE49-F238E27FC236}">
                <a16:creationId xmlns:a16="http://schemas.microsoft.com/office/drawing/2014/main" id="{6D8C8042-4776-4449-B783-0A3FAF04FB41}"/>
              </a:ext>
            </a:extLst>
          </p:cNvPr>
          <p:cNvPicPr>
            <a:picLocks noChangeAspect="1"/>
          </p:cNvPicPr>
          <p:nvPr/>
        </p:nvPicPr>
        <p:blipFill>
          <a:blip r:embed="rId4"/>
          <a:stretch>
            <a:fillRect/>
          </a:stretch>
        </p:blipFill>
        <p:spPr>
          <a:xfrm rot="19493936">
            <a:off x="1317008" y="4297539"/>
            <a:ext cx="787466" cy="628565"/>
          </a:xfrm>
          <a:prstGeom prst="rect">
            <a:avLst/>
          </a:prstGeom>
        </p:spPr>
      </p:pic>
    </p:spTree>
    <p:extLst>
      <p:ext uri="{BB962C8B-B14F-4D97-AF65-F5344CB8AC3E}">
        <p14:creationId xmlns:p14="http://schemas.microsoft.com/office/powerpoint/2010/main" val="345516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B63DA4FD-051A-4E17-9F37-39057223773D}"/>
              </a:ext>
            </a:extLst>
          </p:cNvPr>
          <p:cNvSpPr/>
          <p:nvPr/>
        </p:nvSpPr>
        <p:spPr>
          <a:xfrm>
            <a:off x="804203" y="869073"/>
            <a:ext cx="10393680" cy="5016758"/>
          </a:xfrm>
          <a:prstGeom prst="rect">
            <a:avLst/>
          </a:prstGeom>
          <a:ln w="28575">
            <a:noFill/>
          </a:ln>
        </p:spPr>
        <p:txBody>
          <a:bodyPr wrap="square">
            <a:spAutoFit/>
          </a:bodyPr>
          <a:lstStyle/>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 Durante o exercício, o ideal é que se dê preferência para o discurso indireto. Algo como “Um homem entra na loja, esquece o que veio comprar; o vendedor perguntou o que ele queria e o homem respondeu que tinha esquecido” etc. </a:t>
            </a:r>
          </a:p>
          <a:p>
            <a:pPr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 Depois que todos tiverem a chance de acrescentar sua parte à história, chame a atenção dos alunos para a diferença dos modos de contar: o texto escrito, com os diálogos transcritos, é um exemplo de </a:t>
            </a:r>
            <a:r>
              <a:rPr lang="pt-BR" sz="2000" b="1" dirty="0">
                <a:solidFill>
                  <a:srgbClr val="FF0000"/>
                </a:solidFill>
                <a:latin typeface="Arial" panose="020B0604020202020204" pitchFamily="34" charset="0"/>
                <a:cs typeface="Arial" panose="020B0604020202020204" pitchFamily="34" charset="0"/>
              </a:rPr>
              <a:t>discurso direto</a:t>
            </a:r>
            <a:r>
              <a:rPr lang="pt-BR" sz="2000" dirty="0">
                <a:latin typeface="Arial" panose="020B0604020202020204" pitchFamily="34" charset="0"/>
                <a:cs typeface="Arial" panose="020B0604020202020204" pitchFamily="34" charset="0"/>
              </a:rPr>
              <a:t>. Já as versões produzidas em classe, dos alunos como “testemunhas” do ocorrido, narrando o que cliente e vendedor falaram, é um exemplo de </a:t>
            </a:r>
            <a:r>
              <a:rPr lang="pt-BR" sz="2000" b="1" dirty="0">
                <a:solidFill>
                  <a:srgbClr val="FF0000"/>
                </a:solidFill>
                <a:latin typeface="Arial" panose="020B0604020202020204" pitchFamily="34" charset="0"/>
                <a:cs typeface="Arial" panose="020B0604020202020204" pitchFamily="34" charset="0"/>
              </a:rPr>
              <a:t>discurso indireto</a:t>
            </a:r>
            <a:r>
              <a:rPr lang="pt-BR" sz="2000" dirty="0">
                <a:latin typeface="Arial" panose="020B0604020202020204" pitchFamily="34" charset="0"/>
                <a:cs typeface="Arial" panose="020B0604020202020204" pitchFamily="34" charset="0"/>
              </a:rPr>
              <a:t>. </a:t>
            </a:r>
          </a:p>
          <a:p>
            <a:pPr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 Proponha, como lição de casa, a transcrição de discurso direto para o indireto das duas sentenças do texto:</a:t>
            </a:r>
          </a:p>
          <a:p>
            <a:pPr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lvl="1" algn="just"/>
            <a:r>
              <a:rPr lang="pt-BR" sz="2000" b="1" dirty="0">
                <a:latin typeface="Arial" panose="020B0604020202020204" pitchFamily="34" charset="0"/>
                <a:cs typeface="Arial" panose="020B0604020202020204" pitchFamily="34" charset="0"/>
              </a:rPr>
              <a:t>a. Tenho que fazer um rascunho antes. </a:t>
            </a:r>
          </a:p>
          <a:p>
            <a:pPr lvl="1" algn="just"/>
            <a:endParaRPr lang="pt-BR" sz="2000" b="1" dirty="0">
              <a:latin typeface="Arial" panose="020B0604020202020204" pitchFamily="34" charset="0"/>
              <a:cs typeface="Arial" panose="020B0604020202020204" pitchFamily="34" charset="0"/>
            </a:endParaRPr>
          </a:p>
          <a:p>
            <a:pPr lvl="1" algn="just"/>
            <a:r>
              <a:rPr lang="pt-BR" sz="2000" b="1" dirty="0">
                <a:latin typeface="Arial" panose="020B0604020202020204" pitchFamily="34" charset="0"/>
                <a:cs typeface="Arial" panose="020B0604020202020204" pitchFamily="34" charset="0"/>
              </a:rPr>
              <a:t>b. Tem mais uma peça? Já vem montado?</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585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219985" y="173725"/>
            <a:ext cx="11532303" cy="6555641"/>
          </a:xfrm>
          <a:prstGeom prst="rect">
            <a:avLst/>
          </a:prstGeom>
          <a:noFill/>
          <a:ln w="28575">
            <a:noFill/>
          </a:ln>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Dedique </a:t>
            </a:r>
            <a:r>
              <a:rPr lang="pt-BR" sz="2000" i="1" dirty="0">
                <a:latin typeface="Arial" panose="020B0604020202020204" pitchFamily="34" charset="0"/>
                <a:cs typeface="Arial" panose="020B0604020202020204" pitchFamily="34" charset="0"/>
              </a:rPr>
              <a:t>o tempo necessário </a:t>
            </a:r>
            <a:r>
              <a:rPr lang="pt-BR" sz="2000" dirty="0">
                <a:latin typeface="Arial" panose="020B0604020202020204" pitchFamily="34" charset="0"/>
                <a:cs typeface="Arial" panose="020B0604020202020204" pitchFamily="34" charset="0"/>
              </a:rPr>
              <a:t>para a correção da lição de casa proposta na aula anterior.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Caso os alunos não tenham feito o exercício, dê a eles um tempo extra.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Na correção, indique que devem usar o pronome “ele” ou os substantivos “homem”, “cliente” ou “vendedor” e que as três variações são possíveis.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r>
              <a:rPr lang="pt-BR" sz="2000" dirty="0">
                <a:solidFill>
                  <a:srgbClr val="0070C0"/>
                </a:solidFill>
                <a:latin typeface="Arial" panose="020B0604020202020204" pitchFamily="34" charset="0"/>
                <a:cs typeface="Arial" panose="020B0604020202020204" pitchFamily="34" charset="0"/>
              </a:rPr>
              <a:t>a.</a:t>
            </a:r>
            <a:r>
              <a:rPr lang="pt-BR" sz="2000" dirty="0">
                <a:latin typeface="Arial" panose="020B0604020202020204" pitchFamily="34" charset="0"/>
                <a:cs typeface="Arial" panose="020B0604020202020204" pitchFamily="34" charset="0"/>
              </a:rPr>
              <a:t> </a:t>
            </a:r>
            <a:r>
              <a:rPr lang="pt-BR" sz="2000" dirty="0">
                <a:solidFill>
                  <a:srgbClr val="0070C0"/>
                </a:solidFill>
                <a:latin typeface="Arial" panose="020B0604020202020204" pitchFamily="34" charset="0"/>
                <a:cs typeface="Arial" panose="020B0604020202020204" pitchFamily="34" charset="0"/>
              </a:rPr>
              <a:t>O cliente [o homem/ele] disse que tinha que fazer um rascunho antes. </a:t>
            </a:r>
          </a:p>
          <a:p>
            <a:pPr algn="just"/>
            <a:r>
              <a:rPr lang="pt-BR" sz="2000" dirty="0">
                <a:solidFill>
                  <a:srgbClr val="0070C0"/>
                </a:solidFill>
                <a:latin typeface="Arial" panose="020B0604020202020204" pitchFamily="34" charset="0"/>
                <a:cs typeface="Arial" panose="020B0604020202020204" pitchFamily="34" charset="0"/>
              </a:rPr>
              <a:t>	b. O vendedor [o homem/ele] perguntou se tinha mais uma peça </a:t>
            </a:r>
            <a:r>
              <a:rPr lang="pt-BR" sz="2000" u="sng" dirty="0">
                <a:solidFill>
                  <a:srgbClr val="0070C0"/>
                </a:solidFill>
                <a:latin typeface="Arial" panose="020B0604020202020204" pitchFamily="34" charset="0"/>
                <a:cs typeface="Arial" panose="020B0604020202020204" pitchFamily="34" charset="0"/>
              </a:rPr>
              <a:t>e</a:t>
            </a:r>
            <a:r>
              <a:rPr lang="pt-BR" sz="2000" dirty="0">
                <a:solidFill>
                  <a:srgbClr val="0070C0"/>
                </a:solidFill>
                <a:latin typeface="Arial" panose="020B0604020202020204" pitchFamily="34" charset="0"/>
                <a:cs typeface="Arial" panose="020B0604020202020204" pitchFamily="34" charset="0"/>
              </a:rPr>
              <a:t> se já vinha montad</a:t>
            </a:r>
            <a:r>
              <a:rPr lang="pt-BR" sz="2000" u="sng" dirty="0">
                <a:solidFill>
                  <a:srgbClr val="0070C0"/>
                </a:solidFill>
                <a:latin typeface="Arial" panose="020B0604020202020204" pitchFamily="34" charset="0"/>
                <a:cs typeface="Arial" panose="020B0604020202020204" pitchFamily="34" charset="0"/>
              </a:rPr>
              <a:t>a</a:t>
            </a:r>
            <a:r>
              <a:rPr lang="pt-BR" sz="2000" dirty="0">
                <a:solidFill>
                  <a:srgbClr val="0070C0"/>
                </a:solidFill>
                <a:latin typeface="Arial" panose="020B0604020202020204" pitchFamily="34" charset="0"/>
                <a:cs typeface="Arial" panose="020B0604020202020204" pitchFamily="34" charset="0"/>
              </a:rPr>
              <a:t>. </a:t>
            </a:r>
          </a:p>
          <a:p>
            <a:pPr algn="just"/>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Terminada a correção, podemos introduzir o assunto dos gêneros literários. Neste primeiro momento, vamos apenas categorizar o texto de Verissimo, sem expandir para o tema “gênero literário” e suas muitas segmentações. Opte por questões que levem o aluno a deduzir, por si mesmo, o assunto em pauta. Exemplos para iniciar/conduzir a discussão: </a:t>
            </a:r>
          </a:p>
          <a:p>
            <a:pPr algn="ctr"/>
            <a:endParaRPr lang="pt-BR" sz="2000" b="1" i="1"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Vocês notaram o título de nosso texto? “Comunicação”. O que essa palavra nos diz?  </a:t>
            </a:r>
          </a:p>
          <a:p>
            <a:pPr algn="ctr"/>
            <a:r>
              <a:rPr lang="pt-BR" sz="2000" b="1" i="1" dirty="0">
                <a:latin typeface="Arial" panose="020B0604020202020204" pitchFamily="34" charset="0"/>
                <a:cs typeface="Arial" panose="020B0604020202020204" pitchFamily="34" charset="0"/>
              </a:rPr>
              <a:t>Como título, vocês acham que é um resumo de tudo? Ou é um aviso do que virá? </a:t>
            </a:r>
          </a:p>
          <a:p>
            <a:pPr algn="ctr"/>
            <a:r>
              <a:rPr lang="pt-BR" sz="2000" b="1" i="1" dirty="0">
                <a:latin typeface="Arial" panose="020B0604020202020204" pitchFamily="34" charset="0"/>
                <a:cs typeface="Arial" panose="020B0604020202020204" pitchFamily="34" charset="0"/>
              </a:rPr>
              <a:t>Vocês acham que podemos entender “comunicação” imediatamente, </a:t>
            </a:r>
          </a:p>
          <a:p>
            <a:pPr algn="ctr"/>
            <a:r>
              <a:rPr lang="pt-BR" sz="2000" b="1" i="1" dirty="0">
                <a:latin typeface="Arial" panose="020B0604020202020204" pitchFamily="34" charset="0"/>
                <a:cs typeface="Arial" panose="020B0604020202020204" pitchFamily="34" charset="0"/>
              </a:rPr>
              <a:t>antes de ler o texto ou só fará sentido depois de lida a história?</a:t>
            </a:r>
          </a:p>
          <a:p>
            <a:pPr algn="ctr"/>
            <a:endParaRPr lang="pt-BR" sz="2000" b="1" i="1"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Conseguem pensar em um outro título?   </a:t>
            </a: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4</a:t>
            </a:r>
          </a:p>
        </p:txBody>
      </p:sp>
    </p:spTree>
    <p:extLst>
      <p:ext uri="{BB962C8B-B14F-4D97-AF65-F5344CB8AC3E}">
        <p14:creationId xmlns:p14="http://schemas.microsoft.com/office/powerpoint/2010/main" val="3719848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2C430B7B-5C43-4999-A5B1-C067DC827E83}"/>
              </a:ext>
            </a:extLst>
          </p:cNvPr>
          <p:cNvSpPr/>
          <p:nvPr/>
        </p:nvSpPr>
        <p:spPr>
          <a:xfrm>
            <a:off x="379827" y="213776"/>
            <a:ext cx="11192579" cy="6217087"/>
          </a:xfrm>
          <a:prstGeom prst="rect">
            <a:avLst/>
          </a:prstGeom>
          <a:ln w="28575">
            <a:noFill/>
          </a:ln>
        </p:spPr>
        <p:txBody>
          <a:bodyPr wrap="square">
            <a:spAutoFit/>
          </a:bodyPr>
          <a:lstStyle/>
          <a:p>
            <a:pPr marL="285750" indent="-285750" algn="just">
              <a:buFont typeface="Wingdings" panose="05000000000000000000" pitchFamily="2" charset="2"/>
              <a:buChar char="§"/>
            </a:pPr>
            <a:endParaRPr lang="pt-BR"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Vá escrevendo na lousa as sugestões de títulos, discutindo com a classe se, de fato, estes se encaixam na proposta do texto de Verissimo. </a:t>
            </a:r>
          </a:p>
          <a:p>
            <a:pPr algn="ctr"/>
            <a:endParaRPr lang="pt-BR" sz="2000" b="1"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aos alunos se acham que o título de um livro, filme, jogo </a:t>
            </a:r>
            <a:r>
              <a:rPr lang="pt-BR" sz="2000" dirty="0" err="1">
                <a:latin typeface="Arial" panose="020B0604020202020204" pitchFamily="34" charset="0"/>
                <a:cs typeface="Arial" panose="020B0604020202020204" pitchFamily="34" charset="0"/>
              </a:rPr>
              <a:t>etc</a:t>
            </a:r>
            <a:r>
              <a:rPr lang="pt-BR" sz="2000" dirty="0">
                <a:latin typeface="Arial" panose="020B0604020202020204" pitchFamily="34" charset="0"/>
                <a:cs typeface="Arial" panose="020B0604020202020204" pitchFamily="34" charset="0"/>
              </a:rPr>
              <a:t> é importante. Faça-os elaborar as respostas (“porque sim não é resposta”).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a classe nos mesmos grupos em que se sentaram para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)escrever o fim do texto de Verissimo (Aula 1) e peça que deliberem entre si para decidir um título para a história que criaram com esse novo desfecho. Vá circulando pela sala, ouvindo as discussões.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Agora vamos convidar os alunos para, em grupo, categorizar o gênero do texto de Verissimo. Comece estabelecendo que se trata de uma “crônica” e deixe-os chegar aos pontos que definem esse tipo literário. Alguns exemplos para fazê-los pensar/deliberar:  </a:t>
            </a:r>
          </a:p>
          <a:p>
            <a:r>
              <a:rPr lang="pt-BR" sz="2000" dirty="0">
                <a:latin typeface="Arial" panose="020B0604020202020204" pitchFamily="34" charset="0"/>
                <a:cs typeface="Arial" panose="020B0604020202020204" pitchFamily="34" charset="0"/>
              </a:rPr>
              <a:t>	     </a:t>
            </a:r>
          </a:p>
          <a:p>
            <a:pPr algn="ctr"/>
            <a:r>
              <a:rPr lang="pt-BR" sz="2000" b="1" i="1" dirty="0">
                <a:latin typeface="Arial" panose="020B0604020202020204" pitchFamily="34" charset="0"/>
                <a:cs typeface="Arial" panose="020B0604020202020204" pitchFamily="34" charset="0"/>
              </a:rPr>
              <a:t>É um texto curto, uma “crônica”. Tomando esse texto como exemplo, </a:t>
            </a:r>
          </a:p>
          <a:p>
            <a:pPr algn="ctr"/>
            <a:r>
              <a:rPr lang="pt-BR" sz="2000" b="1" i="1" dirty="0">
                <a:latin typeface="Arial" panose="020B0604020202020204" pitchFamily="34" charset="0"/>
                <a:cs typeface="Arial" panose="020B0604020202020204" pitchFamily="34" charset="0"/>
              </a:rPr>
              <a:t>quais os elementos que podemos apontar como indicadores de “crônica”? </a:t>
            </a:r>
          </a:p>
          <a:p>
            <a:pPr algn="ctr"/>
            <a:r>
              <a:rPr lang="pt-BR" sz="2000" b="1" i="1" dirty="0">
                <a:latin typeface="Arial" panose="020B0604020202020204" pitchFamily="34" charset="0"/>
                <a:cs typeface="Arial" panose="020B0604020202020204" pitchFamily="34" charset="0"/>
              </a:rPr>
              <a:t>A história tem começo, meio e fim ou começa no meio e termina no meio? </a:t>
            </a:r>
          </a:p>
          <a:p>
            <a:pPr algn="ctr"/>
            <a:r>
              <a:rPr lang="pt-BR" sz="2000" b="1" i="1" dirty="0">
                <a:latin typeface="Arial" panose="020B0604020202020204" pitchFamily="34" charset="0"/>
                <a:cs typeface="Arial" panose="020B0604020202020204" pitchFamily="34" charset="0"/>
              </a:rPr>
              <a:t>Há descrição de cenário, nomes de personagens ou só são dados alguns detalhes?</a:t>
            </a:r>
          </a:p>
          <a:p>
            <a:pPr algn="ctr"/>
            <a:r>
              <a:rPr lang="pt-BR" sz="2000" b="1" i="1" dirty="0">
                <a:latin typeface="Arial" panose="020B0604020202020204" pitchFamily="34" charset="0"/>
                <a:cs typeface="Arial" panose="020B0604020202020204" pitchFamily="34" charset="0"/>
              </a:rPr>
              <a:t>Qual a imagem que melhor descreveria esse texto: “fotografia” ou “filme”?   </a:t>
            </a:r>
            <a:endParaRPr lang="pt-BR"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26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219986" y="234685"/>
            <a:ext cx="11502322" cy="6555641"/>
          </a:xfrm>
          <a:prstGeom prst="rect">
            <a:avLst/>
          </a:prstGeom>
          <a:noFill/>
          <a:ln w="28575">
            <a:noFill/>
          </a:ln>
        </p:spPr>
        <p:txBody>
          <a:bodyPr wrap="square" rtlCol="0">
            <a:spAutoFit/>
          </a:bodyPr>
          <a:lstStyle/>
          <a:p>
            <a:pPr marL="342900" indent="-342900">
              <a:buFont typeface="Wingdings" panose="05000000000000000000" pitchFamily="2" charset="2"/>
              <a:buChar char="§"/>
            </a:pPr>
            <a:r>
              <a:rPr lang="pt-BR" sz="2000" dirty="0">
                <a:latin typeface="Arial" panose="020B0604020202020204" pitchFamily="34" charset="0"/>
                <a:cs typeface="Arial" panose="020B0604020202020204" pitchFamily="34" charset="0"/>
              </a:rPr>
              <a:t>Começaremos agora a estudar os itens lexicais e morfológicos que fazem da nossa crônica a interessante leitura que é.    </a:t>
            </a:r>
          </a:p>
          <a:p>
            <a:pPr marL="342900" indent="-34290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pt-BR" sz="2000" dirty="0">
                <a:latin typeface="Arial" panose="020B0604020202020204" pitchFamily="34" charset="0"/>
                <a:cs typeface="Arial" panose="020B0604020202020204" pitchFamily="34" charset="0"/>
              </a:rPr>
              <a:t>Peça aos alunos que localizem e grifem no texto todas as formas que substituem “alfinete de segurança”. Vá escrevendo na lousa as respostas: </a:t>
            </a:r>
          </a:p>
          <a:p>
            <a:pPr marL="342900" indent="-34290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r>
              <a:rPr lang="pt-BR" sz="2000" dirty="0">
                <a:latin typeface="Arial" panose="020B0604020202020204" pitchFamily="34" charset="0"/>
                <a:cs typeface="Arial" panose="020B0604020202020204" pitchFamily="34" charset="0"/>
              </a:rPr>
              <a:t>	</a:t>
            </a:r>
            <a:r>
              <a:rPr lang="pt-BR" sz="2000" i="1" dirty="0">
                <a:solidFill>
                  <a:srgbClr val="0070C0"/>
                </a:solidFill>
                <a:latin typeface="Arial" panose="020B0604020202020204" pitchFamily="34" charset="0"/>
                <a:cs typeface="Arial" panose="020B0604020202020204" pitchFamily="34" charset="0"/>
              </a:rPr>
              <a:t>coisa</a:t>
            </a:r>
          </a:p>
          <a:p>
            <a:r>
              <a:rPr lang="pt-BR" sz="2000" i="1" dirty="0">
                <a:solidFill>
                  <a:srgbClr val="0070C0"/>
                </a:solidFill>
                <a:latin typeface="Arial" panose="020B0604020202020204" pitchFamily="34" charset="0"/>
                <a:cs typeface="Arial" panose="020B0604020202020204" pitchFamily="34" charset="0"/>
              </a:rPr>
              <a:t>	negócio</a:t>
            </a:r>
          </a:p>
          <a:p>
            <a:r>
              <a:rPr lang="pt-BR" sz="2000" i="1" dirty="0">
                <a:solidFill>
                  <a:srgbClr val="0070C0"/>
                </a:solidFill>
                <a:latin typeface="Arial" panose="020B0604020202020204" pitchFamily="34" charset="0"/>
                <a:cs typeface="Arial" panose="020B0604020202020204" pitchFamily="34" charset="0"/>
              </a:rPr>
              <a:t>	raio</a:t>
            </a:r>
          </a:p>
          <a:p>
            <a:r>
              <a:rPr lang="pt-BR" sz="2000" i="1" dirty="0">
                <a:solidFill>
                  <a:srgbClr val="0070C0"/>
                </a:solidFill>
                <a:latin typeface="Arial" panose="020B0604020202020204" pitchFamily="34" charset="0"/>
                <a:cs typeface="Arial" panose="020B0604020202020204" pitchFamily="34" charset="0"/>
              </a:rPr>
              <a:t>	instrumento</a:t>
            </a:r>
          </a:p>
          <a:p>
            <a:pPr marL="342900" indent="-34290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se essas substituições são de fato </a:t>
            </a:r>
            <a:r>
              <a:rPr lang="pt-BR" sz="2000" b="1" dirty="0">
                <a:solidFill>
                  <a:srgbClr val="FF0000"/>
                </a:solidFill>
                <a:latin typeface="Arial" panose="020B0604020202020204" pitchFamily="34" charset="0"/>
                <a:cs typeface="Arial" panose="020B0604020202020204" pitchFamily="34" charset="0"/>
              </a:rPr>
              <a:t>sinônimos</a:t>
            </a:r>
            <a:r>
              <a:rPr lang="pt-BR" sz="2000" dirty="0">
                <a:latin typeface="Arial" panose="020B0604020202020204" pitchFamily="34" charset="0"/>
                <a:cs typeface="Arial" panose="020B0604020202020204" pitchFamily="34" charset="0"/>
              </a:rPr>
              <a:t> para “alfinete de segurança” e se os alunos conseguem pensar em opções mais próximas do objeto original, </a:t>
            </a:r>
            <a:r>
              <a:rPr lang="pt-BR" sz="2000" i="1" dirty="0">
                <a:latin typeface="Arial" panose="020B0604020202020204" pitchFamily="34" charset="0"/>
                <a:cs typeface="Arial" panose="020B0604020202020204" pitchFamily="34" charset="0"/>
              </a:rPr>
              <a:t>sem usar adjetivos</a:t>
            </a:r>
            <a:r>
              <a:rPr lang="pt-BR" sz="2000" dirty="0">
                <a:latin typeface="Arial" panose="020B0604020202020204" pitchFamily="34" charset="0"/>
                <a:cs typeface="Arial" panose="020B0604020202020204" pitchFamily="34" charset="0"/>
              </a:rPr>
              <a:t>. Vá listando os substantivos na lousa. Por fim, acrescente um que, segundo o Dicionário Houaiss é, de fato, sinônimo de “alfinete de segurança”: </a:t>
            </a:r>
            <a:r>
              <a:rPr lang="pt-BR" sz="2000" b="1" i="1" dirty="0">
                <a:latin typeface="Arial" panose="020B0604020202020204" pitchFamily="34" charset="0"/>
                <a:cs typeface="Arial" panose="020B0604020202020204" pitchFamily="34" charset="0"/>
              </a:rPr>
              <a:t>joaninha.</a:t>
            </a:r>
          </a:p>
          <a:p>
            <a:pPr marL="342900" indent="-342900" algn="just">
              <a:buFont typeface="Wingdings" panose="05000000000000000000" pitchFamily="2" charset="2"/>
              <a:buChar char="§"/>
            </a:pPr>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Provavelmente essa revelação causará risos e dúvidas, sendo a palavra “joaninha” mais comumente associada a um inseto. Lembre aos alunos que palavras podem ter mais de um sentido: “raio”, no texto, surge como “coisa” em sentido negativo (algo como “droga”, “que droga é essa”, por exemplo; “negócio” e “instrumento” também admitem outros significados.      </a:t>
            </a:r>
            <a:endParaRPr lang="pt-BR" sz="2000" i="1" dirty="0">
              <a:solidFill>
                <a:srgbClr val="0070C0"/>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342077" y="-7385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5</a:t>
            </a:r>
          </a:p>
        </p:txBody>
      </p:sp>
    </p:spTree>
    <p:extLst>
      <p:ext uri="{BB962C8B-B14F-4D97-AF65-F5344CB8AC3E}">
        <p14:creationId xmlns:p14="http://schemas.microsoft.com/office/powerpoint/2010/main" val="3178018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5A92F82-2E33-42FC-9E93-7F33D631C343}"/>
              </a:ext>
            </a:extLst>
          </p:cNvPr>
          <p:cNvSpPr txBox="1"/>
          <p:nvPr/>
        </p:nvSpPr>
        <p:spPr>
          <a:xfrm>
            <a:off x="309490" y="305068"/>
            <a:ext cx="11282289" cy="6247864"/>
          </a:xfrm>
          <a:prstGeom prst="rect">
            <a:avLst/>
          </a:prstGeom>
          <a:noFill/>
          <a:ln w="28575">
            <a:solidFill>
              <a:schemeClr val="accent1"/>
            </a:solidFill>
          </a:ln>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Agora faremos o caminho inverso: aponte à classe que, no texto, muito embora a palavra que o cliente busca tenha lhe “escapado”, ele tem, em sua mente, a </a:t>
            </a:r>
            <a:r>
              <a:rPr lang="pt-BR" sz="2000" b="1" dirty="0">
                <a:latin typeface="Arial" panose="020B0604020202020204" pitchFamily="34" charset="0"/>
                <a:cs typeface="Arial" panose="020B0604020202020204" pitchFamily="34" charset="0"/>
              </a:rPr>
              <a:t>imagem</a:t>
            </a:r>
            <a:r>
              <a:rPr lang="pt-BR" sz="2000" dirty="0">
                <a:latin typeface="Arial" panose="020B0604020202020204" pitchFamily="34" charset="0"/>
                <a:cs typeface="Arial" panose="020B0604020202020204" pitchFamily="34" charset="0"/>
              </a:rPr>
              <a:t> certa do que quer — tanto que passa a descrevê-la, buscando alternativas que lhe articulem o sentido.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 que ocorre, no entanto, quando se dá o inverso? Quando temos a </a:t>
            </a:r>
            <a:r>
              <a:rPr lang="pt-BR" sz="2000" b="1" dirty="0">
                <a:latin typeface="Arial" panose="020B0604020202020204" pitchFamily="34" charset="0"/>
                <a:cs typeface="Arial" panose="020B0604020202020204" pitchFamily="34" charset="0"/>
              </a:rPr>
              <a:t>palavra</a:t>
            </a:r>
            <a:r>
              <a:rPr lang="pt-BR" sz="2000" dirty="0">
                <a:latin typeface="Arial" panose="020B0604020202020204" pitchFamily="34" charset="0"/>
                <a:cs typeface="Arial" panose="020B0604020202020204" pitchFamily="34" charset="0"/>
              </a:rPr>
              <a:t>, o </a:t>
            </a:r>
            <a:r>
              <a:rPr lang="pt-BR" sz="2000" b="1" dirty="0">
                <a:latin typeface="Arial" panose="020B0604020202020204" pitchFamily="34" charset="0"/>
                <a:cs typeface="Arial" panose="020B0604020202020204" pitchFamily="34" charset="0"/>
              </a:rPr>
              <a:t>nome</a:t>
            </a:r>
            <a:r>
              <a:rPr lang="pt-BR" sz="2000" dirty="0">
                <a:latin typeface="Arial" panose="020B0604020202020204" pitchFamily="34" charset="0"/>
                <a:cs typeface="Arial" panose="020B0604020202020204" pitchFamily="34" charset="0"/>
              </a:rPr>
              <a:t>, mas não a imagem ou sentido? Organize a classe em grupos e distribua, para cada um, 2 conjuntos de </a:t>
            </a:r>
            <a:r>
              <a:rPr lang="pt-BR" sz="2000" i="1" dirty="0" err="1">
                <a:latin typeface="Arial" panose="020B0604020202020204" pitchFamily="34" charset="0"/>
                <a:cs typeface="Arial" panose="020B0604020202020204" pitchFamily="34" charset="0"/>
              </a:rPr>
              <a:t>cards</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um contendo as palavras abaixo e o outro o sentido de cada uma (</a:t>
            </a:r>
            <a:r>
              <a:rPr lang="pt-BR" sz="2000" i="1"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disponíveis para impressão no Banco de Imagens 2, ou, caso não seja possível imprimir, escreva de próprio punho em pedacinhos de papel). Quatro a cinco </a:t>
            </a:r>
            <a:r>
              <a:rPr lang="pt-BR" sz="2000" i="1"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com palavras + quatro a cinco </a:t>
            </a:r>
            <a:r>
              <a:rPr lang="pt-BR" sz="2000" i="1"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com seus respectivos sentidos será o suficiente para cada grupo, mas certifique-se que a classe entre em contato com as 24 palavras relacionadas (serão retomadas na Parte 2 de nosso curso). Os alunos devem copiar no caderno e debater e tentar descobrir o sentido das palavras que lhe foram atribuídas: </a:t>
            </a: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paroxismo	metatarso	 lume		piorra</a:t>
            </a:r>
          </a:p>
          <a:p>
            <a:pPr algn="just"/>
            <a:r>
              <a:rPr lang="pt-BR" sz="2000" i="1" dirty="0">
                <a:latin typeface="Arial" panose="020B0604020202020204" pitchFamily="34" charset="0"/>
                <a:cs typeface="Arial" panose="020B0604020202020204" pitchFamily="34" charset="0"/>
              </a:rPr>
              <a:t>	balaio		lupanar		estrôncio	charneca</a:t>
            </a:r>
          </a:p>
          <a:p>
            <a:pPr algn="just"/>
            <a:r>
              <a:rPr lang="pt-BR" sz="2000" i="1" dirty="0">
                <a:latin typeface="Arial" panose="020B0604020202020204" pitchFamily="34" charset="0"/>
                <a:cs typeface="Arial" panose="020B0604020202020204" pitchFamily="34" charset="0"/>
              </a:rPr>
              <a:t>	lêndea		alvíssaras	limiar		palpo</a:t>
            </a:r>
          </a:p>
          <a:p>
            <a:pPr algn="just"/>
            <a:r>
              <a:rPr lang="pt-BR" sz="2000" i="1" dirty="0">
                <a:latin typeface="Arial" panose="020B0604020202020204" pitchFamily="34" charset="0"/>
                <a:cs typeface="Arial" panose="020B0604020202020204" pitchFamily="34" charset="0"/>
              </a:rPr>
              <a:t>	</a:t>
            </a:r>
            <a:r>
              <a:rPr lang="pt-BR" sz="2000" i="1" dirty="0" err="1">
                <a:latin typeface="Arial" panose="020B0604020202020204" pitchFamily="34" charset="0"/>
                <a:cs typeface="Arial" panose="020B0604020202020204" pitchFamily="34" charset="0"/>
              </a:rPr>
              <a:t>arrabal</a:t>
            </a:r>
            <a:r>
              <a:rPr lang="pt-BR" sz="2000" i="1" dirty="0">
                <a:latin typeface="Arial" panose="020B0604020202020204" pitchFamily="34" charset="0"/>
                <a:cs typeface="Arial" panose="020B0604020202020204" pitchFamily="34" charset="0"/>
              </a:rPr>
              <a:t>		jargão		bigorna		sirigaita</a:t>
            </a:r>
          </a:p>
          <a:p>
            <a:pPr algn="just"/>
            <a:r>
              <a:rPr lang="pt-BR" sz="2000" i="1" dirty="0">
                <a:latin typeface="Arial" panose="020B0604020202020204" pitchFamily="34" charset="0"/>
                <a:cs typeface="Arial" panose="020B0604020202020204" pitchFamily="34" charset="0"/>
              </a:rPr>
              <a:t>	arrebol		dolo		bilboquê	caramanchão</a:t>
            </a:r>
          </a:p>
          <a:p>
            <a:pPr algn="just"/>
            <a:r>
              <a:rPr lang="pt-BR" sz="2000" i="1" dirty="0">
                <a:latin typeface="Arial" panose="020B0604020202020204" pitchFamily="34" charset="0"/>
                <a:cs typeface="Arial" panose="020B0604020202020204" pitchFamily="34" charset="0"/>
              </a:rPr>
              <a:t>	aleivosia	açafrão		espátula	picuinha</a:t>
            </a:r>
          </a:p>
        </p:txBody>
      </p:sp>
    </p:spTree>
    <p:extLst>
      <p:ext uri="{BB962C8B-B14F-4D97-AF65-F5344CB8AC3E}">
        <p14:creationId xmlns:p14="http://schemas.microsoft.com/office/powerpoint/2010/main" val="131019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778537E-D6C9-4133-931D-BACD464DF2CD}"/>
              </a:ext>
            </a:extLst>
          </p:cNvPr>
          <p:cNvSpPr txBox="1"/>
          <p:nvPr/>
        </p:nvSpPr>
        <p:spPr>
          <a:xfrm>
            <a:off x="252048" y="984738"/>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9" name="CaixaDeTexto 8">
            <a:extLst>
              <a:ext uri="{FF2B5EF4-FFF2-40B4-BE49-F238E27FC236}">
                <a16:creationId xmlns:a16="http://schemas.microsoft.com/office/drawing/2014/main" id="{AF68A669-8B17-4DD5-AC01-879BF7985452}"/>
              </a:ext>
            </a:extLst>
          </p:cNvPr>
          <p:cNvSpPr txBox="1"/>
          <p:nvPr/>
        </p:nvSpPr>
        <p:spPr>
          <a:xfrm>
            <a:off x="3191022" y="984737"/>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11" name="CaixaDeTexto 10">
            <a:extLst>
              <a:ext uri="{FF2B5EF4-FFF2-40B4-BE49-F238E27FC236}">
                <a16:creationId xmlns:a16="http://schemas.microsoft.com/office/drawing/2014/main" id="{1582E745-F191-451C-AC66-902A154D069C}"/>
              </a:ext>
            </a:extLst>
          </p:cNvPr>
          <p:cNvSpPr txBox="1"/>
          <p:nvPr/>
        </p:nvSpPr>
        <p:spPr>
          <a:xfrm>
            <a:off x="6163993" y="1026941"/>
            <a:ext cx="2729132" cy="1688123"/>
          </a:xfrm>
          <a:prstGeom prst="rect">
            <a:avLst/>
          </a:prstGeom>
          <a:noFill/>
          <a:ln w="57150">
            <a:solidFill>
              <a:schemeClr val="tx1"/>
            </a:solidFill>
          </a:ln>
        </p:spPr>
        <p:txBody>
          <a:bodyPr wrap="square" rtlCol="0">
            <a:spAutoFit/>
          </a:bodyPr>
          <a:lstStyle/>
          <a:p>
            <a:endParaRPr lang="pt-BR" dirty="0"/>
          </a:p>
        </p:txBody>
      </p:sp>
      <p:sp>
        <p:nvSpPr>
          <p:cNvPr id="12" name="CaixaDeTexto 11">
            <a:extLst>
              <a:ext uri="{FF2B5EF4-FFF2-40B4-BE49-F238E27FC236}">
                <a16:creationId xmlns:a16="http://schemas.microsoft.com/office/drawing/2014/main" id="{E581C008-2A34-414C-94E0-C615B560817A}"/>
              </a:ext>
            </a:extLst>
          </p:cNvPr>
          <p:cNvSpPr txBox="1"/>
          <p:nvPr/>
        </p:nvSpPr>
        <p:spPr>
          <a:xfrm>
            <a:off x="9102967" y="1059035"/>
            <a:ext cx="2729132" cy="1688123"/>
          </a:xfrm>
          <a:prstGeom prst="rect">
            <a:avLst/>
          </a:prstGeom>
          <a:noFill/>
          <a:ln w="57150">
            <a:solidFill>
              <a:schemeClr val="tx1"/>
            </a:solidFill>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8FBA3097-CB81-4723-B871-08FE3EFA8899}"/>
              </a:ext>
            </a:extLst>
          </p:cNvPr>
          <p:cNvSpPr txBox="1"/>
          <p:nvPr/>
        </p:nvSpPr>
        <p:spPr>
          <a:xfrm>
            <a:off x="241496" y="2936613"/>
            <a:ext cx="2729132" cy="1688123"/>
          </a:xfrm>
          <a:prstGeom prst="rect">
            <a:avLst/>
          </a:prstGeom>
          <a:noFill/>
          <a:ln w="57150">
            <a:solidFill>
              <a:schemeClr val="tx1"/>
            </a:solidFill>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70ACD1DB-76D1-4068-B59A-A95BA30FAADD}"/>
              </a:ext>
            </a:extLst>
          </p:cNvPr>
          <p:cNvSpPr txBox="1"/>
          <p:nvPr/>
        </p:nvSpPr>
        <p:spPr>
          <a:xfrm>
            <a:off x="3191022" y="2947164"/>
            <a:ext cx="2729132" cy="1688123"/>
          </a:xfrm>
          <a:prstGeom prst="rect">
            <a:avLst/>
          </a:prstGeom>
          <a:noFill/>
          <a:ln w="57150">
            <a:solidFill>
              <a:schemeClr val="tx1"/>
            </a:solidFill>
          </a:ln>
        </p:spPr>
        <p:txBody>
          <a:bodyPr wrap="square" rtlCol="0">
            <a:spAutoFit/>
          </a:bodyPr>
          <a:lstStyle/>
          <a:p>
            <a:endParaRPr lang="pt-BR" dirty="0"/>
          </a:p>
        </p:txBody>
      </p:sp>
      <p:sp>
        <p:nvSpPr>
          <p:cNvPr id="16" name="CaixaDeTexto 15">
            <a:extLst>
              <a:ext uri="{FF2B5EF4-FFF2-40B4-BE49-F238E27FC236}">
                <a16:creationId xmlns:a16="http://schemas.microsoft.com/office/drawing/2014/main" id="{1EB3E297-3E49-42F5-8B93-59D49F2498BE}"/>
              </a:ext>
            </a:extLst>
          </p:cNvPr>
          <p:cNvSpPr txBox="1"/>
          <p:nvPr/>
        </p:nvSpPr>
        <p:spPr>
          <a:xfrm>
            <a:off x="6140548" y="2936614"/>
            <a:ext cx="2729132" cy="1688123"/>
          </a:xfrm>
          <a:prstGeom prst="rect">
            <a:avLst/>
          </a:prstGeom>
          <a:noFill/>
          <a:ln w="57150">
            <a:solidFill>
              <a:schemeClr val="tx1"/>
            </a:solidFill>
          </a:ln>
        </p:spPr>
        <p:txBody>
          <a:bodyPr wrap="square" rtlCol="0">
            <a:spAutoFit/>
          </a:bodyPr>
          <a:lstStyle/>
          <a:p>
            <a:endParaRPr lang="pt-BR" dirty="0"/>
          </a:p>
        </p:txBody>
      </p:sp>
      <p:sp>
        <p:nvSpPr>
          <p:cNvPr id="17" name="CaixaDeTexto 16">
            <a:extLst>
              <a:ext uri="{FF2B5EF4-FFF2-40B4-BE49-F238E27FC236}">
                <a16:creationId xmlns:a16="http://schemas.microsoft.com/office/drawing/2014/main" id="{7469090F-DA47-4F05-9819-62897B7F85B5}"/>
              </a:ext>
            </a:extLst>
          </p:cNvPr>
          <p:cNvSpPr txBox="1"/>
          <p:nvPr/>
        </p:nvSpPr>
        <p:spPr>
          <a:xfrm>
            <a:off x="9136963" y="2968283"/>
            <a:ext cx="2729132" cy="1688123"/>
          </a:xfrm>
          <a:prstGeom prst="rect">
            <a:avLst/>
          </a:prstGeom>
          <a:noFill/>
          <a:ln w="57150">
            <a:solidFill>
              <a:schemeClr val="tx1"/>
            </a:solidFill>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E9855AE3-EC30-4DD2-AFE1-689EC492DE06}"/>
              </a:ext>
            </a:extLst>
          </p:cNvPr>
          <p:cNvSpPr txBox="1"/>
          <p:nvPr/>
        </p:nvSpPr>
        <p:spPr>
          <a:xfrm>
            <a:off x="218051" y="4948296"/>
            <a:ext cx="2729132" cy="1681080"/>
          </a:xfrm>
          <a:prstGeom prst="rect">
            <a:avLst/>
          </a:prstGeom>
          <a:noFill/>
          <a:ln w="57150">
            <a:solidFill>
              <a:schemeClr val="tx1"/>
            </a:solidFill>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207FFEA1-F3CE-4B81-940F-034F7F5F3EB2}"/>
              </a:ext>
            </a:extLst>
          </p:cNvPr>
          <p:cNvSpPr txBox="1"/>
          <p:nvPr/>
        </p:nvSpPr>
        <p:spPr>
          <a:xfrm>
            <a:off x="3191022" y="4948294"/>
            <a:ext cx="2729132" cy="1681082"/>
          </a:xfrm>
          <a:prstGeom prst="rect">
            <a:avLst/>
          </a:prstGeom>
          <a:noFill/>
          <a:ln w="57150">
            <a:solidFill>
              <a:schemeClr val="tx1"/>
            </a:solidFill>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CFC65626-1C52-4CF7-905A-E1A5AD22BFFE}"/>
              </a:ext>
            </a:extLst>
          </p:cNvPr>
          <p:cNvSpPr txBox="1"/>
          <p:nvPr/>
        </p:nvSpPr>
        <p:spPr>
          <a:xfrm>
            <a:off x="6129996" y="4948294"/>
            <a:ext cx="2729132" cy="1681082"/>
          </a:xfrm>
          <a:prstGeom prst="rect">
            <a:avLst/>
          </a:prstGeom>
          <a:noFill/>
          <a:ln w="57150">
            <a:solidFill>
              <a:schemeClr val="tx1"/>
            </a:solidFill>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D28E7E83-F52A-4A3D-AFF9-18157C7900E8}"/>
              </a:ext>
            </a:extLst>
          </p:cNvPr>
          <p:cNvSpPr txBox="1"/>
          <p:nvPr/>
        </p:nvSpPr>
        <p:spPr>
          <a:xfrm>
            <a:off x="9136963" y="4924695"/>
            <a:ext cx="2695136" cy="1688123"/>
          </a:xfrm>
          <a:prstGeom prst="rect">
            <a:avLst/>
          </a:prstGeom>
          <a:noFill/>
          <a:ln w="57150">
            <a:solidFill>
              <a:schemeClr val="tx1"/>
            </a:solidFill>
          </a:ln>
        </p:spPr>
        <p:txBody>
          <a:bodyPr wrap="square" rtlCol="0">
            <a:spAutoFit/>
          </a:bodyPr>
          <a:lstStyle/>
          <a:p>
            <a:endParaRPr lang="pt-BR" dirty="0"/>
          </a:p>
        </p:txBody>
      </p:sp>
      <p:sp>
        <p:nvSpPr>
          <p:cNvPr id="22" name="CaixaDeTexto 21">
            <a:extLst>
              <a:ext uri="{FF2B5EF4-FFF2-40B4-BE49-F238E27FC236}">
                <a16:creationId xmlns:a16="http://schemas.microsoft.com/office/drawing/2014/main" id="{DEFB8C9D-63EB-46B1-B614-E0FAC5C17604}"/>
              </a:ext>
            </a:extLst>
          </p:cNvPr>
          <p:cNvSpPr txBox="1"/>
          <p:nvPr/>
        </p:nvSpPr>
        <p:spPr>
          <a:xfrm>
            <a:off x="696352" y="1453242"/>
            <a:ext cx="1772529" cy="954107"/>
          </a:xfrm>
          <a:prstGeom prst="rect">
            <a:avLst/>
          </a:prstGeom>
          <a:noFill/>
        </p:spPr>
        <p:txBody>
          <a:bodyPr wrap="square" rtlCol="0">
            <a:spAutoFit/>
          </a:bodyPr>
          <a:lstStyle/>
          <a:p>
            <a:r>
              <a:rPr lang="pt-BR" sz="2800" b="1" dirty="0"/>
              <a:t>paroxismo</a:t>
            </a:r>
          </a:p>
        </p:txBody>
      </p:sp>
      <p:sp>
        <p:nvSpPr>
          <p:cNvPr id="24" name="CaixaDeTexto 23">
            <a:extLst>
              <a:ext uri="{FF2B5EF4-FFF2-40B4-BE49-F238E27FC236}">
                <a16:creationId xmlns:a16="http://schemas.microsoft.com/office/drawing/2014/main" id="{8AE62B26-23E6-41DE-AE98-0108E60C494F}"/>
              </a:ext>
            </a:extLst>
          </p:cNvPr>
          <p:cNvSpPr txBox="1"/>
          <p:nvPr/>
        </p:nvSpPr>
        <p:spPr>
          <a:xfrm>
            <a:off x="762003" y="3436066"/>
            <a:ext cx="1505243" cy="523220"/>
          </a:xfrm>
          <a:prstGeom prst="rect">
            <a:avLst/>
          </a:prstGeom>
          <a:noFill/>
        </p:spPr>
        <p:txBody>
          <a:bodyPr wrap="square" rtlCol="0">
            <a:spAutoFit/>
          </a:bodyPr>
          <a:lstStyle/>
          <a:p>
            <a:pPr algn="ctr"/>
            <a:r>
              <a:rPr lang="pt-BR" sz="2800" b="1" dirty="0"/>
              <a:t>balaio</a:t>
            </a:r>
          </a:p>
        </p:txBody>
      </p:sp>
      <p:sp>
        <p:nvSpPr>
          <p:cNvPr id="25" name="CaixaDeTexto 24">
            <a:extLst>
              <a:ext uri="{FF2B5EF4-FFF2-40B4-BE49-F238E27FC236}">
                <a16:creationId xmlns:a16="http://schemas.microsoft.com/office/drawing/2014/main" id="{C7930B0D-01C5-4151-B5B5-7DC566386CCD}"/>
              </a:ext>
            </a:extLst>
          </p:cNvPr>
          <p:cNvSpPr txBox="1"/>
          <p:nvPr/>
        </p:nvSpPr>
        <p:spPr>
          <a:xfrm>
            <a:off x="723846" y="5312478"/>
            <a:ext cx="1505243" cy="523220"/>
          </a:xfrm>
          <a:prstGeom prst="rect">
            <a:avLst/>
          </a:prstGeom>
          <a:noFill/>
        </p:spPr>
        <p:txBody>
          <a:bodyPr wrap="square" rtlCol="0">
            <a:spAutoFit/>
          </a:bodyPr>
          <a:lstStyle/>
          <a:p>
            <a:pPr algn="ctr"/>
            <a:r>
              <a:rPr lang="pt-BR" sz="2800" b="1" dirty="0"/>
              <a:t>lêndea</a:t>
            </a:r>
          </a:p>
        </p:txBody>
      </p:sp>
      <p:sp>
        <p:nvSpPr>
          <p:cNvPr id="26" name="CaixaDeTexto 25">
            <a:extLst>
              <a:ext uri="{FF2B5EF4-FFF2-40B4-BE49-F238E27FC236}">
                <a16:creationId xmlns:a16="http://schemas.microsoft.com/office/drawing/2014/main" id="{DE4F54B8-A8E3-441B-88AC-09DB6D7B568E}"/>
              </a:ext>
            </a:extLst>
          </p:cNvPr>
          <p:cNvSpPr txBox="1"/>
          <p:nvPr/>
        </p:nvSpPr>
        <p:spPr>
          <a:xfrm>
            <a:off x="6692701" y="1439175"/>
            <a:ext cx="1477108" cy="523220"/>
          </a:xfrm>
          <a:prstGeom prst="rect">
            <a:avLst/>
          </a:prstGeom>
          <a:noFill/>
        </p:spPr>
        <p:txBody>
          <a:bodyPr wrap="square" rtlCol="0">
            <a:spAutoFit/>
          </a:bodyPr>
          <a:lstStyle/>
          <a:p>
            <a:pPr algn="ctr"/>
            <a:r>
              <a:rPr lang="pt-BR" sz="2800" b="1" dirty="0" err="1"/>
              <a:t>arrabal</a:t>
            </a:r>
            <a:endParaRPr lang="pt-BR" sz="2800" b="1" dirty="0"/>
          </a:p>
        </p:txBody>
      </p:sp>
      <p:sp>
        <p:nvSpPr>
          <p:cNvPr id="27" name="CaixaDeTexto 26">
            <a:extLst>
              <a:ext uri="{FF2B5EF4-FFF2-40B4-BE49-F238E27FC236}">
                <a16:creationId xmlns:a16="http://schemas.microsoft.com/office/drawing/2014/main" id="{E432C366-9CBD-41AF-8180-49A6AF33192C}"/>
              </a:ext>
            </a:extLst>
          </p:cNvPr>
          <p:cNvSpPr txBox="1"/>
          <p:nvPr/>
        </p:nvSpPr>
        <p:spPr>
          <a:xfrm>
            <a:off x="6692701" y="3373530"/>
            <a:ext cx="1477108" cy="523220"/>
          </a:xfrm>
          <a:prstGeom prst="rect">
            <a:avLst/>
          </a:prstGeom>
          <a:noFill/>
        </p:spPr>
        <p:txBody>
          <a:bodyPr wrap="square" rtlCol="0">
            <a:spAutoFit/>
          </a:bodyPr>
          <a:lstStyle/>
          <a:p>
            <a:pPr algn="ctr"/>
            <a:r>
              <a:rPr lang="pt-BR" sz="2800" b="1" dirty="0"/>
              <a:t>arrebol</a:t>
            </a:r>
          </a:p>
        </p:txBody>
      </p:sp>
      <p:sp>
        <p:nvSpPr>
          <p:cNvPr id="28" name="CaixaDeTexto 27">
            <a:extLst>
              <a:ext uri="{FF2B5EF4-FFF2-40B4-BE49-F238E27FC236}">
                <a16:creationId xmlns:a16="http://schemas.microsoft.com/office/drawing/2014/main" id="{CA9A66A1-7A4F-441C-AC5A-A78966D466D8}"/>
              </a:ext>
            </a:extLst>
          </p:cNvPr>
          <p:cNvSpPr txBox="1"/>
          <p:nvPr/>
        </p:nvSpPr>
        <p:spPr>
          <a:xfrm>
            <a:off x="6608295" y="5335975"/>
            <a:ext cx="1645920" cy="523220"/>
          </a:xfrm>
          <a:prstGeom prst="rect">
            <a:avLst/>
          </a:prstGeom>
          <a:noFill/>
        </p:spPr>
        <p:txBody>
          <a:bodyPr wrap="square" rtlCol="0">
            <a:spAutoFit/>
          </a:bodyPr>
          <a:lstStyle/>
          <a:p>
            <a:pPr algn="ctr"/>
            <a:r>
              <a:rPr lang="pt-BR" sz="2800" b="1" dirty="0"/>
              <a:t>aleivosia</a:t>
            </a:r>
          </a:p>
        </p:txBody>
      </p:sp>
      <p:sp>
        <p:nvSpPr>
          <p:cNvPr id="29" name="CaixaDeTexto 28">
            <a:extLst>
              <a:ext uri="{FF2B5EF4-FFF2-40B4-BE49-F238E27FC236}">
                <a16:creationId xmlns:a16="http://schemas.microsoft.com/office/drawing/2014/main" id="{58650AE2-0F8A-4E2F-A090-78FF8A3F7BD2}"/>
              </a:ext>
            </a:extLst>
          </p:cNvPr>
          <p:cNvSpPr txBox="1"/>
          <p:nvPr/>
        </p:nvSpPr>
        <p:spPr>
          <a:xfrm>
            <a:off x="3425484" y="1205936"/>
            <a:ext cx="2070293" cy="1200329"/>
          </a:xfrm>
          <a:prstGeom prst="rect">
            <a:avLst/>
          </a:prstGeom>
          <a:noFill/>
        </p:spPr>
        <p:txBody>
          <a:bodyPr wrap="square" rtlCol="0">
            <a:spAutoFit/>
          </a:bodyPr>
          <a:lstStyle/>
          <a:p>
            <a:pPr algn="ctr"/>
            <a:r>
              <a:rPr lang="pt-BR" sz="2400" b="1" dirty="0"/>
              <a:t>momento de </a:t>
            </a:r>
          </a:p>
          <a:p>
            <a:pPr algn="ctr"/>
            <a:r>
              <a:rPr lang="pt-BR" sz="2400" b="1" dirty="0"/>
              <a:t>maior intensidade</a:t>
            </a:r>
          </a:p>
        </p:txBody>
      </p:sp>
      <p:sp>
        <p:nvSpPr>
          <p:cNvPr id="30" name="CaixaDeTexto 29">
            <a:extLst>
              <a:ext uri="{FF2B5EF4-FFF2-40B4-BE49-F238E27FC236}">
                <a16:creationId xmlns:a16="http://schemas.microsoft.com/office/drawing/2014/main" id="{9BC65CD6-C6AE-43B6-BC71-BED318326898}"/>
              </a:ext>
            </a:extLst>
          </p:cNvPr>
          <p:cNvSpPr txBox="1"/>
          <p:nvPr/>
        </p:nvSpPr>
        <p:spPr>
          <a:xfrm>
            <a:off x="3559128" y="3072732"/>
            <a:ext cx="1814733" cy="1200329"/>
          </a:xfrm>
          <a:prstGeom prst="rect">
            <a:avLst/>
          </a:prstGeom>
          <a:noFill/>
        </p:spPr>
        <p:txBody>
          <a:bodyPr wrap="square" rtlCol="0">
            <a:spAutoFit/>
          </a:bodyPr>
          <a:lstStyle/>
          <a:p>
            <a:pPr algn="ctr"/>
            <a:r>
              <a:rPr lang="pt-BR" sz="2400" b="1" dirty="0"/>
              <a:t>cesto grande feito de palha</a:t>
            </a:r>
          </a:p>
        </p:txBody>
      </p:sp>
      <p:sp>
        <p:nvSpPr>
          <p:cNvPr id="31" name="CaixaDeTexto 30">
            <a:extLst>
              <a:ext uri="{FF2B5EF4-FFF2-40B4-BE49-F238E27FC236}">
                <a16:creationId xmlns:a16="http://schemas.microsoft.com/office/drawing/2014/main" id="{C644B0BC-7799-4EED-BAED-FF08470BB3F3}"/>
              </a:ext>
            </a:extLst>
          </p:cNvPr>
          <p:cNvSpPr txBox="1"/>
          <p:nvPr/>
        </p:nvSpPr>
        <p:spPr>
          <a:xfrm>
            <a:off x="3519823" y="5204005"/>
            <a:ext cx="1800666" cy="830997"/>
          </a:xfrm>
          <a:prstGeom prst="rect">
            <a:avLst/>
          </a:prstGeom>
          <a:noFill/>
        </p:spPr>
        <p:txBody>
          <a:bodyPr wrap="square" rtlCol="0">
            <a:spAutoFit/>
          </a:bodyPr>
          <a:lstStyle/>
          <a:p>
            <a:pPr algn="ctr"/>
            <a:r>
              <a:rPr lang="pt-BR" sz="2400" b="1" dirty="0"/>
              <a:t>ovos de piolho</a:t>
            </a:r>
          </a:p>
        </p:txBody>
      </p:sp>
      <p:sp>
        <p:nvSpPr>
          <p:cNvPr id="32" name="CaixaDeTexto 31">
            <a:extLst>
              <a:ext uri="{FF2B5EF4-FFF2-40B4-BE49-F238E27FC236}">
                <a16:creationId xmlns:a16="http://schemas.microsoft.com/office/drawing/2014/main" id="{9FF23B5E-75F3-4C98-8B5D-1267197EFAF3}"/>
              </a:ext>
            </a:extLst>
          </p:cNvPr>
          <p:cNvSpPr txBox="1"/>
          <p:nvPr/>
        </p:nvSpPr>
        <p:spPr>
          <a:xfrm>
            <a:off x="9425937" y="1100621"/>
            <a:ext cx="1899138" cy="1200329"/>
          </a:xfrm>
          <a:prstGeom prst="rect">
            <a:avLst/>
          </a:prstGeom>
          <a:noFill/>
        </p:spPr>
        <p:txBody>
          <a:bodyPr wrap="square" rtlCol="0">
            <a:spAutoFit/>
          </a:bodyPr>
          <a:lstStyle/>
          <a:p>
            <a:pPr algn="ctr"/>
            <a:r>
              <a:rPr lang="pt-BR" sz="2400" b="1" dirty="0"/>
              <a:t>entorno de uma povoação</a:t>
            </a:r>
          </a:p>
        </p:txBody>
      </p:sp>
      <p:sp>
        <p:nvSpPr>
          <p:cNvPr id="33" name="CaixaDeTexto 32">
            <a:extLst>
              <a:ext uri="{FF2B5EF4-FFF2-40B4-BE49-F238E27FC236}">
                <a16:creationId xmlns:a16="http://schemas.microsoft.com/office/drawing/2014/main" id="{11B7ABCB-EBB5-4636-B311-7341F6FF16B7}"/>
              </a:ext>
            </a:extLst>
          </p:cNvPr>
          <p:cNvSpPr txBox="1"/>
          <p:nvPr/>
        </p:nvSpPr>
        <p:spPr>
          <a:xfrm>
            <a:off x="5641144" y="2968283"/>
            <a:ext cx="914400" cy="914400"/>
          </a:xfrm>
          <a:prstGeom prst="rect">
            <a:avLst/>
          </a:prstGeom>
          <a:noFill/>
        </p:spPr>
        <p:txBody>
          <a:bodyPr wrap="square" rtlCol="0">
            <a:spAutoFit/>
          </a:bodyPr>
          <a:lstStyle/>
          <a:p>
            <a:endParaRPr lang="pt-BR" dirty="0"/>
          </a:p>
        </p:txBody>
      </p:sp>
      <p:sp>
        <p:nvSpPr>
          <p:cNvPr id="34" name="CaixaDeTexto 33">
            <a:extLst>
              <a:ext uri="{FF2B5EF4-FFF2-40B4-BE49-F238E27FC236}">
                <a16:creationId xmlns:a16="http://schemas.microsoft.com/office/drawing/2014/main" id="{E1A5E9A0-3EEE-4613-8414-A866FE23627D}"/>
              </a:ext>
            </a:extLst>
          </p:cNvPr>
          <p:cNvSpPr txBox="1"/>
          <p:nvPr/>
        </p:nvSpPr>
        <p:spPr>
          <a:xfrm>
            <a:off x="9357357" y="3097512"/>
            <a:ext cx="2036299" cy="1200329"/>
          </a:xfrm>
          <a:prstGeom prst="rect">
            <a:avLst/>
          </a:prstGeom>
          <a:noFill/>
        </p:spPr>
        <p:txBody>
          <a:bodyPr wrap="square" rtlCol="0">
            <a:spAutoFit/>
          </a:bodyPr>
          <a:lstStyle/>
          <a:p>
            <a:pPr algn="ctr"/>
            <a:r>
              <a:rPr lang="pt-BR" sz="2400" b="1" dirty="0"/>
              <a:t>cor avermelhada do pôr do sol </a:t>
            </a:r>
          </a:p>
        </p:txBody>
      </p:sp>
      <p:sp>
        <p:nvSpPr>
          <p:cNvPr id="35" name="CaixaDeTexto 34">
            <a:extLst>
              <a:ext uri="{FF2B5EF4-FFF2-40B4-BE49-F238E27FC236}">
                <a16:creationId xmlns:a16="http://schemas.microsoft.com/office/drawing/2014/main" id="{29A8B830-9951-43FB-90D0-1B5DDE5C3592}"/>
              </a:ext>
            </a:extLst>
          </p:cNvPr>
          <p:cNvSpPr txBox="1"/>
          <p:nvPr/>
        </p:nvSpPr>
        <p:spPr>
          <a:xfrm>
            <a:off x="9473410" y="5200226"/>
            <a:ext cx="1826458" cy="830997"/>
          </a:xfrm>
          <a:prstGeom prst="rect">
            <a:avLst/>
          </a:prstGeom>
          <a:noFill/>
        </p:spPr>
        <p:txBody>
          <a:bodyPr wrap="square" rtlCol="0">
            <a:spAutoFit/>
          </a:bodyPr>
          <a:lstStyle/>
          <a:p>
            <a:pPr algn="ctr"/>
            <a:r>
              <a:rPr lang="pt-BR" sz="2400" b="1" dirty="0"/>
              <a:t>traição, deslealdade</a:t>
            </a:r>
          </a:p>
        </p:txBody>
      </p:sp>
      <p:sp>
        <p:nvSpPr>
          <p:cNvPr id="3" name="Seta: Pentágono 2">
            <a:extLst>
              <a:ext uri="{FF2B5EF4-FFF2-40B4-BE49-F238E27FC236}">
                <a16:creationId xmlns:a16="http://schemas.microsoft.com/office/drawing/2014/main" id="{46A5C751-EB5E-4B02-AB0C-E87F6A192D52}"/>
              </a:ext>
            </a:extLst>
          </p:cNvPr>
          <p:cNvSpPr/>
          <p:nvPr/>
        </p:nvSpPr>
        <p:spPr>
          <a:xfrm rot="10800000">
            <a:off x="9172072" y="7474"/>
            <a:ext cx="3019927" cy="692996"/>
          </a:xfrm>
          <a:prstGeom prst="homePlate">
            <a:avLst/>
          </a:prstGeom>
          <a:solidFill>
            <a:schemeClr val="accent1">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113A3182-F6F7-4D9F-BF72-1B9A7C0B5B59}"/>
              </a:ext>
            </a:extLst>
          </p:cNvPr>
          <p:cNvSpPr txBox="1"/>
          <p:nvPr/>
        </p:nvSpPr>
        <p:spPr>
          <a:xfrm>
            <a:off x="9601200" y="36591"/>
            <a:ext cx="2264895" cy="646331"/>
          </a:xfrm>
          <a:prstGeom prst="rect">
            <a:avLst/>
          </a:prstGeom>
          <a:noFill/>
        </p:spPr>
        <p:txBody>
          <a:bodyPr wrap="square" rtlCol="0">
            <a:spAutoFit/>
          </a:bodyPr>
          <a:lstStyle/>
          <a:p>
            <a:pPr algn="ctr"/>
            <a:r>
              <a:rPr lang="pt-BR" b="1" dirty="0">
                <a:solidFill>
                  <a:srgbClr val="002060"/>
                </a:solidFill>
              </a:rPr>
              <a:t>Banco de Imagens 2: </a:t>
            </a:r>
          </a:p>
          <a:p>
            <a:pPr algn="ctr"/>
            <a:r>
              <a:rPr lang="pt-BR" b="1" dirty="0">
                <a:solidFill>
                  <a:srgbClr val="002060"/>
                </a:solidFill>
              </a:rPr>
              <a:t>substantivos</a:t>
            </a:r>
          </a:p>
        </p:txBody>
      </p:sp>
    </p:spTree>
    <p:extLst>
      <p:ext uri="{BB962C8B-B14F-4D97-AF65-F5344CB8AC3E}">
        <p14:creationId xmlns:p14="http://schemas.microsoft.com/office/powerpoint/2010/main" val="1709794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778537E-D6C9-4133-931D-BACD464DF2CD}"/>
              </a:ext>
            </a:extLst>
          </p:cNvPr>
          <p:cNvSpPr txBox="1"/>
          <p:nvPr/>
        </p:nvSpPr>
        <p:spPr>
          <a:xfrm>
            <a:off x="218051" y="450166"/>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9" name="CaixaDeTexto 8">
            <a:extLst>
              <a:ext uri="{FF2B5EF4-FFF2-40B4-BE49-F238E27FC236}">
                <a16:creationId xmlns:a16="http://schemas.microsoft.com/office/drawing/2014/main" id="{AF68A669-8B17-4DD5-AC01-879BF7985452}"/>
              </a:ext>
            </a:extLst>
          </p:cNvPr>
          <p:cNvSpPr txBox="1"/>
          <p:nvPr/>
        </p:nvSpPr>
        <p:spPr>
          <a:xfrm>
            <a:off x="3191022" y="422031"/>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11" name="CaixaDeTexto 10">
            <a:extLst>
              <a:ext uri="{FF2B5EF4-FFF2-40B4-BE49-F238E27FC236}">
                <a16:creationId xmlns:a16="http://schemas.microsoft.com/office/drawing/2014/main" id="{1582E745-F191-451C-AC66-902A154D069C}"/>
              </a:ext>
            </a:extLst>
          </p:cNvPr>
          <p:cNvSpPr txBox="1"/>
          <p:nvPr/>
        </p:nvSpPr>
        <p:spPr>
          <a:xfrm>
            <a:off x="6129996" y="450163"/>
            <a:ext cx="2729132" cy="1688123"/>
          </a:xfrm>
          <a:prstGeom prst="rect">
            <a:avLst/>
          </a:prstGeom>
          <a:noFill/>
          <a:ln w="57150">
            <a:solidFill>
              <a:schemeClr val="tx1"/>
            </a:solidFill>
          </a:ln>
        </p:spPr>
        <p:txBody>
          <a:bodyPr wrap="square" rtlCol="0">
            <a:spAutoFit/>
          </a:bodyPr>
          <a:lstStyle/>
          <a:p>
            <a:endParaRPr lang="pt-BR" dirty="0"/>
          </a:p>
        </p:txBody>
      </p:sp>
      <p:sp>
        <p:nvSpPr>
          <p:cNvPr id="12" name="CaixaDeTexto 11">
            <a:extLst>
              <a:ext uri="{FF2B5EF4-FFF2-40B4-BE49-F238E27FC236}">
                <a16:creationId xmlns:a16="http://schemas.microsoft.com/office/drawing/2014/main" id="{E581C008-2A34-414C-94E0-C615B560817A}"/>
              </a:ext>
            </a:extLst>
          </p:cNvPr>
          <p:cNvSpPr txBox="1"/>
          <p:nvPr/>
        </p:nvSpPr>
        <p:spPr>
          <a:xfrm>
            <a:off x="9068971" y="450164"/>
            <a:ext cx="2729132" cy="1688123"/>
          </a:xfrm>
          <a:prstGeom prst="rect">
            <a:avLst/>
          </a:prstGeom>
          <a:noFill/>
          <a:ln w="57150">
            <a:solidFill>
              <a:schemeClr val="tx1"/>
            </a:solidFill>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8FBA3097-CB81-4723-B871-08FE3EFA8899}"/>
              </a:ext>
            </a:extLst>
          </p:cNvPr>
          <p:cNvSpPr txBox="1"/>
          <p:nvPr/>
        </p:nvSpPr>
        <p:spPr>
          <a:xfrm>
            <a:off x="218051" y="2584938"/>
            <a:ext cx="2729132" cy="1688123"/>
          </a:xfrm>
          <a:prstGeom prst="rect">
            <a:avLst/>
          </a:prstGeom>
          <a:noFill/>
          <a:ln w="57150">
            <a:solidFill>
              <a:schemeClr val="tx1"/>
            </a:solidFill>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70ACD1DB-76D1-4068-B59A-A95BA30FAADD}"/>
              </a:ext>
            </a:extLst>
          </p:cNvPr>
          <p:cNvSpPr txBox="1"/>
          <p:nvPr/>
        </p:nvSpPr>
        <p:spPr>
          <a:xfrm>
            <a:off x="3191022" y="2584937"/>
            <a:ext cx="2729132" cy="1688123"/>
          </a:xfrm>
          <a:prstGeom prst="rect">
            <a:avLst/>
          </a:prstGeom>
          <a:noFill/>
          <a:ln w="57150">
            <a:solidFill>
              <a:schemeClr val="tx1"/>
            </a:solidFill>
          </a:ln>
        </p:spPr>
        <p:txBody>
          <a:bodyPr wrap="square" rtlCol="0">
            <a:spAutoFit/>
          </a:bodyPr>
          <a:lstStyle/>
          <a:p>
            <a:endParaRPr lang="pt-BR" dirty="0"/>
          </a:p>
        </p:txBody>
      </p:sp>
      <p:sp>
        <p:nvSpPr>
          <p:cNvPr id="16" name="CaixaDeTexto 15">
            <a:extLst>
              <a:ext uri="{FF2B5EF4-FFF2-40B4-BE49-F238E27FC236}">
                <a16:creationId xmlns:a16="http://schemas.microsoft.com/office/drawing/2014/main" id="{1EB3E297-3E49-42F5-8B93-59D49F2498BE}"/>
              </a:ext>
            </a:extLst>
          </p:cNvPr>
          <p:cNvSpPr txBox="1"/>
          <p:nvPr/>
        </p:nvSpPr>
        <p:spPr>
          <a:xfrm>
            <a:off x="6129996" y="2577900"/>
            <a:ext cx="2729132" cy="1688123"/>
          </a:xfrm>
          <a:prstGeom prst="rect">
            <a:avLst/>
          </a:prstGeom>
          <a:noFill/>
          <a:ln w="57150">
            <a:solidFill>
              <a:schemeClr val="tx1"/>
            </a:solidFill>
          </a:ln>
        </p:spPr>
        <p:txBody>
          <a:bodyPr wrap="square" rtlCol="0">
            <a:spAutoFit/>
          </a:bodyPr>
          <a:lstStyle/>
          <a:p>
            <a:endParaRPr lang="pt-BR" dirty="0"/>
          </a:p>
        </p:txBody>
      </p:sp>
      <p:sp>
        <p:nvSpPr>
          <p:cNvPr id="17" name="CaixaDeTexto 16">
            <a:extLst>
              <a:ext uri="{FF2B5EF4-FFF2-40B4-BE49-F238E27FC236}">
                <a16:creationId xmlns:a16="http://schemas.microsoft.com/office/drawing/2014/main" id="{7469090F-DA47-4F05-9819-62897B7F85B5}"/>
              </a:ext>
            </a:extLst>
          </p:cNvPr>
          <p:cNvSpPr txBox="1"/>
          <p:nvPr/>
        </p:nvSpPr>
        <p:spPr>
          <a:xfrm>
            <a:off x="9102967" y="2606030"/>
            <a:ext cx="2729132" cy="1688123"/>
          </a:xfrm>
          <a:prstGeom prst="rect">
            <a:avLst/>
          </a:prstGeom>
          <a:noFill/>
          <a:ln w="57150">
            <a:solidFill>
              <a:schemeClr val="tx1"/>
            </a:solidFill>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E9855AE3-EC30-4DD2-AFE1-689EC492DE06}"/>
              </a:ext>
            </a:extLst>
          </p:cNvPr>
          <p:cNvSpPr txBox="1"/>
          <p:nvPr/>
        </p:nvSpPr>
        <p:spPr>
          <a:xfrm>
            <a:off x="218051" y="4726754"/>
            <a:ext cx="2729132" cy="1681080"/>
          </a:xfrm>
          <a:prstGeom prst="rect">
            <a:avLst/>
          </a:prstGeom>
          <a:noFill/>
          <a:ln w="57150">
            <a:solidFill>
              <a:schemeClr val="tx1"/>
            </a:solidFill>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207FFEA1-F3CE-4B81-940F-034F7F5F3EB2}"/>
              </a:ext>
            </a:extLst>
          </p:cNvPr>
          <p:cNvSpPr txBox="1"/>
          <p:nvPr/>
        </p:nvSpPr>
        <p:spPr>
          <a:xfrm>
            <a:off x="3191022" y="4719705"/>
            <a:ext cx="2729132" cy="1681082"/>
          </a:xfrm>
          <a:prstGeom prst="rect">
            <a:avLst/>
          </a:prstGeom>
          <a:noFill/>
          <a:ln w="57150">
            <a:solidFill>
              <a:schemeClr val="tx1"/>
            </a:solidFill>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CFC65626-1C52-4CF7-905A-E1A5AD22BFFE}"/>
              </a:ext>
            </a:extLst>
          </p:cNvPr>
          <p:cNvSpPr txBox="1"/>
          <p:nvPr/>
        </p:nvSpPr>
        <p:spPr>
          <a:xfrm>
            <a:off x="6163993" y="4705637"/>
            <a:ext cx="2729132" cy="1681082"/>
          </a:xfrm>
          <a:prstGeom prst="rect">
            <a:avLst/>
          </a:prstGeom>
          <a:noFill/>
          <a:ln w="57150">
            <a:solidFill>
              <a:schemeClr val="tx1"/>
            </a:solidFill>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D28E7E83-F52A-4A3D-AFF9-18157C7900E8}"/>
              </a:ext>
            </a:extLst>
          </p:cNvPr>
          <p:cNvSpPr txBox="1"/>
          <p:nvPr/>
        </p:nvSpPr>
        <p:spPr>
          <a:xfrm>
            <a:off x="9136963" y="4695078"/>
            <a:ext cx="2695136" cy="1688123"/>
          </a:xfrm>
          <a:prstGeom prst="rect">
            <a:avLst/>
          </a:prstGeom>
          <a:noFill/>
          <a:ln w="57150">
            <a:solidFill>
              <a:schemeClr val="tx1"/>
            </a:solidFill>
          </a:ln>
        </p:spPr>
        <p:txBody>
          <a:bodyPr wrap="square" rtlCol="0">
            <a:spAutoFit/>
          </a:bodyPr>
          <a:lstStyle/>
          <a:p>
            <a:endParaRPr lang="pt-BR" dirty="0"/>
          </a:p>
        </p:txBody>
      </p:sp>
      <p:sp>
        <p:nvSpPr>
          <p:cNvPr id="3" name="CaixaDeTexto 2">
            <a:extLst>
              <a:ext uri="{FF2B5EF4-FFF2-40B4-BE49-F238E27FC236}">
                <a16:creationId xmlns:a16="http://schemas.microsoft.com/office/drawing/2014/main" id="{9FE93F63-3BBA-4982-ACCC-CA2D2D788D51}"/>
              </a:ext>
            </a:extLst>
          </p:cNvPr>
          <p:cNvSpPr txBox="1"/>
          <p:nvPr/>
        </p:nvSpPr>
        <p:spPr>
          <a:xfrm>
            <a:off x="647114" y="928468"/>
            <a:ext cx="1758461" cy="523220"/>
          </a:xfrm>
          <a:prstGeom prst="rect">
            <a:avLst/>
          </a:prstGeom>
          <a:noFill/>
        </p:spPr>
        <p:txBody>
          <a:bodyPr wrap="square" rtlCol="0">
            <a:spAutoFit/>
          </a:bodyPr>
          <a:lstStyle/>
          <a:p>
            <a:r>
              <a:rPr lang="pt-BR" sz="2800" b="1" dirty="0"/>
              <a:t>metatarso</a:t>
            </a:r>
          </a:p>
        </p:txBody>
      </p:sp>
      <p:sp>
        <p:nvSpPr>
          <p:cNvPr id="4" name="CaixaDeTexto 3">
            <a:extLst>
              <a:ext uri="{FF2B5EF4-FFF2-40B4-BE49-F238E27FC236}">
                <a16:creationId xmlns:a16="http://schemas.microsoft.com/office/drawing/2014/main" id="{BD68E610-74D0-4EB7-BE15-6C3652ABDA3D}"/>
              </a:ext>
            </a:extLst>
          </p:cNvPr>
          <p:cNvSpPr txBox="1"/>
          <p:nvPr/>
        </p:nvSpPr>
        <p:spPr>
          <a:xfrm>
            <a:off x="647114" y="3038622"/>
            <a:ext cx="1617784" cy="523220"/>
          </a:xfrm>
          <a:prstGeom prst="rect">
            <a:avLst/>
          </a:prstGeom>
          <a:noFill/>
        </p:spPr>
        <p:txBody>
          <a:bodyPr wrap="square" rtlCol="0">
            <a:spAutoFit/>
          </a:bodyPr>
          <a:lstStyle/>
          <a:p>
            <a:pPr algn="ctr"/>
            <a:r>
              <a:rPr lang="pt-BR" sz="2800" b="1" dirty="0"/>
              <a:t>lupanar</a:t>
            </a:r>
          </a:p>
        </p:txBody>
      </p:sp>
      <p:sp>
        <p:nvSpPr>
          <p:cNvPr id="5" name="CaixaDeTexto 4">
            <a:extLst>
              <a:ext uri="{FF2B5EF4-FFF2-40B4-BE49-F238E27FC236}">
                <a16:creationId xmlns:a16="http://schemas.microsoft.com/office/drawing/2014/main" id="{85385ABF-CEA1-4DEA-BE2D-144653AAE08F}"/>
              </a:ext>
            </a:extLst>
          </p:cNvPr>
          <p:cNvSpPr txBox="1"/>
          <p:nvPr/>
        </p:nvSpPr>
        <p:spPr>
          <a:xfrm>
            <a:off x="696938" y="5154060"/>
            <a:ext cx="1716258" cy="523220"/>
          </a:xfrm>
          <a:prstGeom prst="rect">
            <a:avLst/>
          </a:prstGeom>
          <a:noFill/>
        </p:spPr>
        <p:txBody>
          <a:bodyPr wrap="square" rtlCol="0">
            <a:spAutoFit/>
          </a:bodyPr>
          <a:lstStyle/>
          <a:p>
            <a:r>
              <a:rPr lang="pt-BR" sz="2800" b="1" dirty="0"/>
              <a:t>alvíssaras</a:t>
            </a:r>
          </a:p>
        </p:txBody>
      </p:sp>
      <p:sp>
        <p:nvSpPr>
          <p:cNvPr id="7" name="CaixaDeTexto 6">
            <a:extLst>
              <a:ext uri="{FF2B5EF4-FFF2-40B4-BE49-F238E27FC236}">
                <a16:creationId xmlns:a16="http://schemas.microsoft.com/office/drawing/2014/main" id="{3FCA913B-DED3-4764-96B5-1DA679A86F1E}"/>
              </a:ext>
            </a:extLst>
          </p:cNvPr>
          <p:cNvSpPr txBox="1"/>
          <p:nvPr/>
        </p:nvSpPr>
        <p:spPr>
          <a:xfrm>
            <a:off x="6642881" y="928468"/>
            <a:ext cx="1547446" cy="523220"/>
          </a:xfrm>
          <a:prstGeom prst="rect">
            <a:avLst/>
          </a:prstGeom>
          <a:noFill/>
        </p:spPr>
        <p:txBody>
          <a:bodyPr wrap="square" rtlCol="0">
            <a:spAutoFit/>
          </a:bodyPr>
          <a:lstStyle/>
          <a:p>
            <a:pPr algn="ctr"/>
            <a:r>
              <a:rPr lang="pt-BR" sz="2800" b="1" dirty="0"/>
              <a:t>jargão</a:t>
            </a:r>
          </a:p>
        </p:txBody>
      </p:sp>
      <p:sp>
        <p:nvSpPr>
          <p:cNvPr id="8" name="CaixaDeTexto 7">
            <a:extLst>
              <a:ext uri="{FF2B5EF4-FFF2-40B4-BE49-F238E27FC236}">
                <a16:creationId xmlns:a16="http://schemas.microsoft.com/office/drawing/2014/main" id="{7E64CAAE-A259-486D-BD6E-1A74DF03D900}"/>
              </a:ext>
            </a:extLst>
          </p:cNvPr>
          <p:cNvSpPr txBox="1"/>
          <p:nvPr/>
        </p:nvSpPr>
        <p:spPr>
          <a:xfrm>
            <a:off x="6625883" y="3038622"/>
            <a:ext cx="1547446" cy="523220"/>
          </a:xfrm>
          <a:prstGeom prst="rect">
            <a:avLst/>
          </a:prstGeom>
          <a:noFill/>
        </p:spPr>
        <p:txBody>
          <a:bodyPr wrap="square" rtlCol="0">
            <a:spAutoFit/>
          </a:bodyPr>
          <a:lstStyle/>
          <a:p>
            <a:pPr algn="ctr"/>
            <a:r>
              <a:rPr lang="pt-BR" sz="2800" b="1" dirty="0"/>
              <a:t>dolo</a:t>
            </a:r>
          </a:p>
        </p:txBody>
      </p:sp>
      <p:sp>
        <p:nvSpPr>
          <p:cNvPr id="10" name="CaixaDeTexto 9">
            <a:extLst>
              <a:ext uri="{FF2B5EF4-FFF2-40B4-BE49-F238E27FC236}">
                <a16:creationId xmlns:a16="http://schemas.microsoft.com/office/drawing/2014/main" id="{951A2DDE-7DEA-4688-9F07-A9906B107111}"/>
              </a:ext>
            </a:extLst>
          </p:cNvPr>
          <p:cNvSpPr txBox="1"/>
          <p:nvPr/>
        </p:nvSpPr>
        <p:spPr>
          <a:xfrm>
            <a:off x="6625883" y="5092505"/>
            <a:ext cx="1547446" cy="523220"/>
          </a:xfrm>
          <a:prstGeom prst="rect">
            <a:avLst/>
          </a:prstGeom>
          <a:noFill/>
        </p:spPr>
        <p:txBody>
          <a:bodyPr wrap="square" rtlCol="0">
            <a:spAutoFit/>
          </a:bodyPr>
          <a:lstStyle/>
          <a:p>
            <a:pPr algn="ctr"/>
            <a:r>
              <a:rPr lang="pt-BR" sz="2800" b="1" dirty="0"/>
              <a:t>açafrão</a:t>
            </a:r>
          </a:p>
        </p:txBody>
      </p:sp>
      <p:sp>
        <p:nvSpPr>
          <p:cNvPr id="2" name="CaixaDeTexto 1">
            <a:extLst>
              <a:ext uri="{FF2B5EF4-FFF2-40B4-BE49-F238E27FC236}">
                <a16:creationId xmlns:a16="http://schemas.microsoft.com/office/drawing/2014/main" id="{2B351957-772C-49EE-8977-D72B27E5CE5C}"/>
              </a:ext>
            </a:extLst>
          </p:cNvPr>
          <p:cNvSpPr txBox="1"/>
          <p:nvPr/>
        </p:nvSpPr>
        <p:spPr>
          <a:xfrm>
            <a:off x="3471788" y="843945"/>
            <a:ext cx="1702191" cy="830997"/>
          </a:xfrm>
          <a:prstGeom prst="rect">
            <a:avLst/>
          </a:prstGeom>
          <a:noFill/>
        </p:spPr>
        <p:txBody>
          <a:bodyPr wrap="square" rtlCol="0">
            <a:spAutoFit/>
          </a:bodyPr>
          <a:lstStyle/>
          <a:p>
            <a:pPr algn="ctr"/>
            <a:r>
              <a:rPr lang="pt-BR" sz="2400" b="1" dirty="0"/>
              <a:t>osso longo do pé</a:t>
            </a:r>
          </a:p>
        </p:txBody>
      </p:sp>
      <p:sp>
        <p:nvSpPr>
          <p:cNvPr id="14" name="CaixaDeTexto 13">
            <a:extLst>
              <a:ext uri="{FF2B5EF4-FFF2-40B4-BE49-F238E27FC236}">
                <a16:creationId xmlns:a16="http://schemas.microsoft.com/office/drawing/2014/main" id="{5480B375-6C7F-430E-8D21-5AC7A1645FD0}"/>
              </a:ext>
            </a:extLst>
          </p:cNvPr>
          <p:cNvSpPr txBox="1"/>
          <p:nvPr/>
        </p:nvSpPr>
        <p:spPr>
          <a:xfrm>
            <a:off x="3578469" y="2884733"/>
            <a:ext cx="1702191" cy="830997"/>
          </a:xfrm>
          <a:prstGeom prst="rect">
            <a:avLst/>
          </a:prstGeom>
          <a:noFill/>
        </p:spPr>
        <p:txBody>
          <a:bodyPr wrap="square" rtlCol="0">
            <a:spAutoFit/>
          </a:bodyPr>
          <a:lstStyle/>
          <a:p>
            <a:pPr algn="ctr"/>
            <a:r>
              <a:rPr lang="pt-BR" sz="2400" b="1" dirty="0"/>
              <a:t>casa de prostituição</a:t>
            </a:r>
          </a:p>
        </p:txBody>
      </p:sp>
      <p:sp>
        <p:nvSpPr>
          <p:cNvPr id="22" name="CaixaDeTexto 21">
            <a:extLst>
              <a:ext uri="{FF2B5EF4-FFF2-40B4-BE49-F238E27FC236}">
                <a16:creationId xmlns:a16="http://schemas.microsoft.com/office/drawing/2014/main" id="{78D8934E-5D92-46C2-918C-993DB374AA40}"/>
              </a:ext>
            </a:extLst>
          </p:cNvPr>
          <p:cNvSpPr txBox="1"/>
          <p:nvPr/>
        </p:nvSpPr>
        <p:spPr>
          <a:xfrm>
            <a:off x="9389595" y="5000171"/>
            <a:ext cx="2189871" cy="830997"/>
          </a:xfrm>
          <a:prstGeom prst="rect">
            <a:avLst/>
          </a:prstGeom>
          <a:noFill/>
        </p:spPr>
        <p:txBody>
          <a:bodyPr wrap="square" rtlCol="0">
            <a:spAutoFit/>
          </a:bodyPr>
          <a:lstStyle/>
          <a:p>
            <a:pPr algn="ctr"/>
            <a:r>
              <a:rPr lang="pt-BR" sz="2400" b="1" dirty="0"/>
              <a:t>erva utilizada na culinária</a:t>
            </a:r>
          </a:p>
        </p:txBody>
      </p:sp>
      <p:sp>
        <p:nvSpPr>
          <p:cNvPr id="23" name="CaixaDeTexto 22">
            <a:extLst>
              <a:ext uri="{FF2B5EF4-FFF2-40B4-BE49-F238E27FC236}">
                <a16:creationId xmlns:a16="http://schemas.microsoft.com/office/drawing/2014/main" id="{ECE7BE09-5C19-40CD-A5DB-4BEA03197A57}"/>
              </a:ext>
            </a:extLst>
          </p:cNvPr>
          <p:cNvSpPr txBox="1"/>
          <p:nvPr/>
        </p:nvSpPr>
        <p:spPr>
          <a:xfrm>
            <a:off x="9566031" y="2857454"/>
            <a:ext cx="1617784" cy="1200329"/>
          </a:xfrm>
          <a:prstGeom prst="rect">
            <a:avLst/>
          </a:prstGeom>
          <a:noFill/>
        </p:spPr>
        <p:txBody>
          <a:bodyPr wrap="square" rtlCol="0">
            <a:spAutoFit/>
          </a:bodyPr>
          <a:lstStyle/>
          <a:p>
            <a:pPr algn="ctr"/>
            <a:r>
              <a:rPr lang="pt-BR" sz="2400" b="1" dirty="0"/>
              <a:t>violação proposital da lei</a:t>
            </a:r>
          </a:p>
        </p:txBody>
      </p:sp>
      <p:sp>
        <p:nvSpPr>
          <p:cNvPr id="24" name="CaixaDeTexto 23">
            <a:extLst>
              <a:ext uri="{FF2B5EF4-FFF2-40B4-BE49-F238E27FC236}">
                <a16:creationId xmlns:a16="http://schemas.microsoft.com/office/drawing/2014/main" id="{2999C01E-4970-4B21-902A-E5CD1CBD9C16}"/>
              </a:ext>
            </a:extLst>
          </p:cNvPr>
          <p:cNvSpPr txBox="1"/>
          <p:nvPr/>
        </p:nvSpPr>
        <p:spPr>
          <a:xfrm>
            <a:off x="9279987" y="509394"/>
            <a:ext cx="2189871" cy="1569660"/>
          </a:xfrm>
          <a:prstGeom prst="rect">
            <a:avLst/>
          </a:prstGeom>
          <a:noFill/>
        </p:spPr>
        <p:txBody>
          <a:bodyPr wrap="square" rtlCol="0">
            <a:spAutoFit/>
          </a:bodyPr>
          <a:lstStyle/>
          <a:p>
            <a:pPr algn="ctr"/>
            <a:r>
              <a:rPr lang="pt-BR" sz="2400" b="1" dirty="0"/>
              <a:t>termo técnico específico de uma área ou profissão</a:t>
            </a:r>
          </a:p>
        </p:txBody>
      </p:sp>
      <p:sp>
        <p:nvSpPr>
          <p:cNvPr id="25" name="CaixaDeTexto 24">
            <a:extLst>
              <a:ext uri="{FF2B5EF4-FFF2-40B4-BE49-F238E27FC236}">
                <a16:creationId xmlns:a16="http://schemas.microsoft.com/office/drawing/2014/main" id="{E07E7D64-1FEA-4403-A9A4-2AEE9044DCF9}"/>
              </a:ext>
            </a:extLst>
          </p:cNvPr>
          <p:cNvSpPr txBox="1"/>
          <p:nvPr/>
        </p:nvSpPr>
        <p:spPr>
          <a:xfrm>
            <a:off x="3376251" y="5046338"/>
            <a:ext cx="2264894" cy="830997"/>
          </a:xfrm>
          <a:prstGeom prst="rect">
            <a:avLst/>
          </a:prstGeom>
          <a:noFill/>
        </p:spPr>
        <p:txBody>
          <a:bodyPr wrap="square" rtlCol="0">
            <a:spAutoFit/>
          </a:bodyPr>
          <a:lstStyle/>
          <a:p>
            <a:pPr algn="ctr"/>
            <a:r>
              <a:rPr lang="pt-BR" sz="2400" b="1" dirty="0"/>
              <a:t>prêmio por dar boa notícia</a:t>
            </a:r>
          </a:p>
        </p:txBody>
      </p:sp>
    </p:spTree>
    <p:extLst>
      <p:ext uri="{BB962C8B-B14F-4D97-AF65-F5344CB8AC3E}">
        <p14:creationId xmlns:p14="http://schemas.microsoft.com/office/powerpoint/2010/main" val="3471381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778537E-D6C9-4133-931D-BACD464DF2CD}"/>
              </a:ext>
            </a:extLst>
          </p:cNvPr>
          <p:cNvSpPr txBox="1"/>
          <p:nvPr/>
        </p:nvSpPr>
        <p:spPr>
          <a:xfrm>
            <a:off x="218051" y="450166"/>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9" name="CaixaDeTexto 8">
            <a:extLst>
              <a:ext uri="{FF2B5EF4-FFF2-40B4-BE49-F238E27FC236}">
                <a16:creationId xmlns:a16="http://schemas.microsoft.com/office/drawing/2014/main" id="{AF68A669-8B17-4DD5-AC01-879BF7985452}"/>
              </a:ext>
            </a:extLst>
          </p:cNvPr>
          <p:cNvSpPr txBox="1"/>
          <p:nvPr/>
        </p:nvSpPr>
        <p:spPr>
          <a:xfrm>
            <a:off x="3191022" y="450166"/>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11" name="CaixaDeTexto 10">
            <a:extLst>
              <a:ext uri="{FF2B5EF4-FFF2-40B4-BE49-F238E27FC236}">
                <a16:creationId xmlns:a16="http://schemas.microsoft.com/office/drawing/2014/main" id="{1582E745-F191-451C-AC66-902A154D069C}"/>
              </a:ext>
            </a:extLst>
          </p:cNvPr>
          <p:cNvSpPr txBox="1"/>
          <p:nvPr/>
        </p:nvSpPr>
        <p:spPr>
          <a:xfrm>
            <a:off x="6129996" y="422027"/>
            <a:ext cx="2729132" cy="1688123"/>
          </a:xfrm>
          <a:prstGeom prst="rect">
            <a:avLst/>
          </a:prstGeom>
          <a:noFill/>
          <a:ln w="57150">
            <a:solidFill>
              <a:schemeClr val="tx1"/>
            </a:solidFill>
          </a:ln>
        </p:spPr>
        <p:txBody>
          <a:bodyPr wrap="square" rtlCol="0">
            <a:spAutoFit/>
          </a:bodyPr>
          <a:lstStyle/>
          <a:p>
            <a:endParaRPr lang="pt-BR" dirty="0"/>
          </a:p>
        </p:txBody>
      </p:sp>
      <p:sp>
        <p:nvSpPr>
          <p:cNvPr id="12" name="CaixaDeTexto 11">
            <a:extLst>
              <a:ext uri="{FF2B5EF4-FFF2-40B4-BE49-F238E27FC236}">
                <a16:creationId xmlns:a16="http://schemas.microsoft.com/office/drawing/2014/main" id="{E581C008-2A34-414C-94E0-C615B560817A}"/>
              </a:ext>
            </a:extLst>
          </p:cNvPr>
          <p:cNvSpPr txBox="1"/>
          <p:nvPr/>
        </p:nvSpPr>
        <p:spPr>
          <a:xfrm>
            <a:off x="9068971" y="450164"/>
            <a:ext cx="2729132" cy="1688123"/>
          </a:xfrm>
          <a:prstGeom prst="rect">
            <a:avLst/>
          </a:prstGeom>
          <a:noFill/>
          <a:ln w="57150">
            <a:solidFill>
              <a:schemeClr val="tx1"/>
            </a:solidFill>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8FBA3097-CB81-4723-B871-08FE3EFA8899}"/>
              </a:ext>
            </a:extLst>
          </p:cNvPr>
          <p:cNvSpPr txBox="1"/>
          <p:nvPr/>
        </p:nvSpPr>
        <p:spPr>
          <a:xfrm>
            <a:off x="218051" y="2584938"/>
            <a:ext cx="2729132" cy="1688123"/>
          </a:xfrm>
          <a:prstGeom prst="rect">
            <a:avLst/>
          </a:prstGeom>
          <a:noFill/>
          <a:ln w="57150">
            <a:solidFill>
              <a:schemeClr val="tx1"/>
            </a:solidFill>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70ACD1DB-76D1-4068-B59A-A95BA30FAADD}"/>
              </a:ext>
            </a:extLst>
          </p:cNvPr>
          <p:cNvSpPr txBox="1"/>
          <p:nvPr/>
        </p:nvSpPr>
        <p:spPr>
          <a:xfrm>
            <a:off x="3191022" y="2584937"/>
            <a:ext cx="2729132" cy="1688123"/>
          </a:xfrm>
          <a:prstGeom prst="rect">
            <a:avLst/>
          </a:prstGeom>
          <a:noFill/>
          <a:ln w="57150">
            <a:solidFill>
              <a:schemeClr val="tx1"/>
            </a:solidFill>
          </a:ln>
        </p:spPr>
        <p:txBody>
          <a:bodyPr wrap="square" rtlCol="0">
            <a:spAutoFit/>
          </a:bodyPr>
          <a:lstStyle/>
          <a:p>
            <a:endParaRPr lang="pt-BR" dirty="0"/>
          </a:p>
        </p:txBody>
      </p:sp>
      <p:sp>
        <p:nvSpPr>
          <p:cNvPr id="16" name="CaixaDeTexto 15">
            <a:extLst>
              <a:ext uri="{FF2B5EF4-FFF2-40B4-BE49-F238E27FC236}">
                <a16:creationId xmlns:a16="http://schemas.microsoft.com/office/drawing/2014/main" id="{1EB3E297-3E49-42F5-8B93-59D49F2498BE}"/>
              </a:ext>
            </a:extLst>
          </p:cNvPr>
          <p:cNvSpPr txBox="1"/>
          <p:nvPr/>
        </p:nvSpPr>
        <p:spPr>
          <a:xfrm>
            <a:off x="6129996" y="2577900"/>
            <a:ext cx="2729132" cy="1688123"/>
          </a:xfrm>
          <a:prstGeom prst="rect">
            <a:avLst/>
          </a:prstGeom>
          <a:noFill/>
          <a:ln w="57150">
            <a:solidFill>
              <a:schemeClr val="tx1"/>
            </a:solidFill>
          </a:ln>
        </p:spPr>
        <p:txBody>
          <a:bodyPr wrap="square" rtlCol="0">
            <a:spAutoFit/>
          </a:bodyPr>
          <a:lstStyle/>
          <a:p>
            <a:endParaRPr lang="pt-BR" dirty="0"/>
          </a:p>
        </p:txBody>
      </p:sp>
      <p:sp>
        <p:nvSpPr>
          <p:cNvPr id="17" name="CaixaDeTexto 16">
            <a:extLst>
              <a:ext uri="{FF2B5EF4-FFF2-40B4-BE49-F238E27FC236}">
                <a16:creationId xmlns:a16="http://schemas.microsoft.com/office/drawing/2014/main" id="{7469090F-DA47-4F05-9819-62897B7F85B5}"/>
              </a:ext>
            </a:extLst>
          </p:cNvPr>
          <p:cNvSpPr txBox="1"/>
          <p:nvPr/>
        </p:nvSpPr>
        <p:spPr>
          <a:xfrm>
            <a:off x="9102967" y="2577894"/>
            <a:ext cx="2729132" cy="1688123"/>
          </a:xfrm>
          <a:prstGeom prst="rect">
            <a:avLst/>
          </a:prstGeom>
          <a:noFill/>
          <a:ln w="57150">
            <a:solidFill>
              <a:schemeClr val="tx1"/>
            </a:solidFill>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E9855AE3-EC30-4DD2-AFE1-689EC492DE06}"/>
              </a:ext>
            </a:extLst>
          </p:cNvPr>
          <p:cNvSpPr txBox="1"/>
          <p:nvPr/>
        </p:nvSpPr>
        <p:spPr>
          <a:xfrm>
            <a:off x="218051" y="4726754"/>
            <a:ext cx="2729132" cy="1681080"/>
          </a:xfrm>
          <a:prstGeom prst="rect">
            <a:avLst/>
          </a:prstGeom>
          <a:noFill/>
          <a:ln w="57150">
            <a:solidFill>
              <a:schemeClr val="tx1"/>
            </a:solidFill>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207FFEA1-F3CE-4B81-940F-034F7F5F3EB2}"/>
              </a:ext>
            </a:extLst>
          </p:cNvPr>
          <p:cNvSpPr txBox="1"/>
          <p:nvPr/>
        </p:nvSpPr>
        <p:spPr>
          <a:xfrm>
            <a:off x="3191022" y="4719705"/>
            <a:ext cx="2729132" cy="1681082"/>
          </a:xfrm>
          <a:prstGeom prst="rect">
            <a:avLst/>
          </a:prstGeom>
          <a:noFill/>
          <a:ln w="57150">
            <a:solidFill>
              <a:schemeClr val="tx1"/>
            </a:solidFill>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CFC65626-1C52-4CF7-905A-E1A5AD22BFFE}"/>
              </a:ext>
            </a:extLst>
          </p:cNvPr>
          <p:cNvSpPr txBox="1"/>
          <p:nvPr/>
        </p:nvSpPr>
        <p:spPr>
          <a:xfrm>
            <a:off x="6163993" y="4705637"/>
            <a:ext cx="2729132" cy="1681082"/>
          </a:xfrm>
          <a:prstGeom prst="rect">
            <a:avLst/>
          </a:prstGeom>
          <a:noFill/>
          <a:ln w="57150">
            <a:solidFill>
              <a:schemeClr val="tx1"/>
            </a:solidFill>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D28E7E83-F52A-4A3D-AFF9-18157C7900E8}"/>
              </a:ext>
            </a:extLst>
          </p:cNvPr>
          <p:cNvSpPr txBox="1"/>
          <p:nvPr/>
        </p:nvSpPr>
        <p:spPr>
          <a:xfrm>
            <a:off x="9136963" y="4695078"/>
            <a:ext cx="2695136" cy="1688123"/>
          </a:xfrm>
          <a:prstGeom prst="rect">
            <a:avLst/>
          </a:prstGeom>
          <a:noFill/>
          <a:ln w="57150">
            <a:solidFill>
              <a:schemeClr val="tx1"/>
            </a:solidFill>
          </a:ln>
        </p:spPr>
        <p:txBody>
          <a:bodyPr wrap="square" rtlCol="0">
            <a:spAutoFit/>
          </a:bodyPr>
          <a:lstStyle/>
          <a:p>
            <a:endParaRPr lang="pt-BR" dirty="0"/>
          </a:p>
        </p:txBody>
      </p:sp>
      <p:sp>
        <p:nvSpPr>
          <p:cNvPr id="2" name="CaixaDeTexto 1">
            <a:extLst>
              <a:ext uri="{FF2B5EF4-FFF2-40B4-BE49-F238E27FC236}">
                <a16:creationId xmlns:a16="http://schemas.microsoft.com/office/drawing/2014/main" id="{85F0FEC3-2690-4F97-8A90-F91CEE59FC21}"/>
              </a:ext>
            </a:extLst>
          </p:cNvPr>
          <p:cNvSpPr txBox="1"/>
          <p:nvPr/>
        </p:nvSpPr>
        <p:spPr>
          <a:xfrm>
            <a:off x="689317" y="872197"/>
            <a:ext cx="1772529" cy="523220"/>
          </a:xfrm>
          <a:prstGeom prst="rect">
            <a:avLst/>
          </a:prstGeom>
          <a:noFill/>
        </p:spPr>
        <p:txBody>
          <a:bodyPr wrap="square" rtlCol="0">
            <a:spAutoFit/>
          </a:bodyPr>
          <a:lstStyle/>
          <a:p>
            <a:pPr algn="ctr"/>
            <a:r>
              <a:rPr lang="pt-BR" sz="2800" b="1" dirty="0"/>
              <a:t>lume</a:t>
            </a:r>
          </a:p>
        </p:txBody>
      </p:sp>
      <p:sp>
        <p:nvSpPr>
          <p:cNvPr id="3" name="CaixaDeTexto 2">
            <a:extLst>
              <a:ext uri="{FF2B5EF4-FFF2-40B4-BE49-F238E27FC236}">
                <a16:creationId xmlns:a16="http://schemas.microsoft.com/office/drawing/2014/main" id="{4CD16F5E-93DB-439C-BEC4-EB556A9D7829}"/>
              </a:ext>
            </a:extLst>
          </p:cNvPr>
          <p:cNvSpPr txBox="1"/>
          <p:nvPr/>
        </p:nvSpPr>
        <p:spPr>
          <a:xfrm>
            <a:off x="689317" y="3123028"/>
            <a:ext cx="1561514" cy="523220"/>
          </a:xfrm>
          <a:prstGeom prst="rect">
            <a:avLst/>
          </a:prstGeom>
          <a:noFill/>
        </p:spPr>
        <p:txBody>
          <a:bodyPr wrap="square" rtlCol="0">
            <a:spAutoFit/>
          </a:bodyPr>
          <a:lstStyle/>
          <a:p>
            <a:pPr algn="ctr"/>
            <a:r>
              <a:rPr lang="pt-BR" sz="2800" b="1" dirty="0"/>
              <a:t>estrôncio</a:t>
            </a:r>
          </a:p>
        </p:txBody>
      </p:sp>
      <p:sp>
        <p:nvSpPr>
          <p:cNvPr id="4" name="CaixaDeTexto 3">
            <a:extLst>
              <a:ext uri="{FF2B5EF4-FFF2-40B4-BE49-F238E27FC236}">
                <a16:creationId xmlns:a16="http://schemas.microsoft.com/office/drawing/2014/main" id="{F4FCAE89-4AE4-4682-9EB2-DE8B628C02A8}"/>
              </a:ext>
            </a:extLst>
          </p:cNvPr>
          <p:cNvSpPr txBox="1"/>
          <p:nvPr/>
        </p:nvSpPr>
        <p:spPr>
          <a:xfrm>
            <a:off x="689317" y="5162843"/>
            <a:ext cx="1561514" cy="523220"/>
          </a:xfrm>
          <a:prstGeom prst="rect">
            <a:avLst/>
          </a:prstGeom>
          <a:noFill/>
        </p:spPr>
        <p:txBody>
          <a:bodyPr wrap="square" rtlCol="0">
            <a:spAutoFit/>
          </a:bodyPr>
          <a:lstStyle/>
          <a:p>
            <a:pPr algn="ctr"/>
            <a:r>
              <a:rPr lang="pt-BR" sz="2800" b="1" dirty="0"/>
              <a:t>limiar</a:t>
            </a:r>
          </a:p>
        </p:txBody>
      </p:sp>
      <p:sp>
        <p:nvSpPr>
          <p:cNvPr id="5" name="CaixaDeTexto 4">
            <a:extLst>
              <a:ext uri="{FF2B5EF4-FFF2-40B4-BE49-F238E27FC236}">
                <a16:creationId xmlns:a16="http://schemas.microsoft.com/office/drawing/2014/main" id="{A18B25D8-5661-44B5-BA19-AA61BD00EBBB}"/>
              </a:ext>
            </a:extLst>
          </p:cNvPr>
          <p:cNvSpPr txBox="1"/>
          <p:nvPr/>
        </p:nvSpPr>
        <p:spPr>
          <a:xfrm>
            <a:off x="6629397" y="941981"/>
            <a:ext cx="1631853" cy="523220"/>
          </a:xfrm>
          <a:prstGeom prst="rect">
            <a:avLst/>
          </a:prstGeom>
          <a:noFill/>
        </p:spPr>
        <p:txBody>
          <a:bodyPr wrap="square" rtlCol="0">
            <a:spAutoFit/>
          </a:bodyPr>
          <a:lstStyle/>
          <a:p>
            <a:r>
              <a:rPr lang="pt-BR" sz="2800" b="1" dirty="0"/>
              <a:t>bigorna</a:t>
            </a:r>
          </a:p>
        </p:txBody>
      </p:sp>
      <p:sp>
        <p:nvSpPr>
          <p:cNvPr id="7" name="CaixaDeTexto 6">
            <a:extLst>
              <a:ext uri="{FF2B5EF4-FFF2-40B4-BE49-F238E27FC236}">
                <a16:creationId xmlns:a16="http://schemas.microsoft.com/office/drawing/2014/main" id="{DC9909DF-E85F-4D30-81BF-D4CB4AE8E104}"/>
              </a:ext>
            </a:extLst>
          </p:cNvPr>
          <p:cNvSpPr txBox="1"/>
          <p:nvPr/>
        </p:nvSpPr>
        <p:spPr>
          <a:xfrm>
            <a:off x="6607124" y="3090929"/>
            <a:ext cx="1582616" cy="523220"/>
          </a:xfrm>
          <a:prstGeom prst="rect">
            <a:avLst/>
          </a:prstGeom>
          <a:noFill/>
        </p:spPr>
        <p:txBody>
          <a:bodyPr wrap="square" rtlCol="0">
            <a:spAutoFit/>
          </a:bodyPr>
          <a:lstStyle/>
          <a:p>
            <a:pPr algn="ctr"/>
            <a:r>
              <a:rPr lang="pt-BR" sz="2800" b="1" dirty="0"/>
              <a:t>bilboquê</a:t>
            </a:r>
          </a:p>
        </p:txBody>
      </p:sp>
      <p:sp>
        <p:nvSpPr>
          <p:cNvPr id="8" name="CaixaDeTexto 7">
            <a:extLst>
              <a:ext uri="{FF2B5EF4-FFF2-40B4-BE49-F238E27FC236}">
                <a16:creationId xmlns:a16="http://schemas.microsoft.com/office/drawing/2014/main" id="{82044CBA-76F2-4648-B779-9E53A5D38A27}"/>
              </a:ext>
            </a:extLst>
          </p:cNvPr>
          <p:cNvSpPr txBox="1"/>
          <p:nvPr/>
        </p:nvSpPr>
        <p:spPr>
          <a:xfrm>
            <a:off x="6559058" y="5162843"/>
            <a:ext cx="1772529" cy="523220"/>
          </a:xfrm>
          <a:prstGeom prst="rect">
            <a:avLst/>
          </a:prstGeom>
          <a:noFill/>
        </p:spPr>
        <p:txBody>
          <a:bodyPr wrap="square" rtlCol="0">
            <a:spAutoFit/>
          </a:bodyPr>
          <a:lstStyle/>
          <a:p>
            <a:r>
              <a:rPr lang="pt-BR" sz="2800" b="1" dirty="0"/>
              <a:t>espátula</a:t>
            </a:r>
          </a:p>
        </p:txBody>
      </p:sp>
      <p:sp>
        <p:nvSpPr>
          <p:cNvPr id="10" name="CaixaDeTexto 9">
            <a:extLst>
              <a:ext uri="{FF2B5EF4-FFF2-40B4-BE49-F238E27FC236}">
                <a16:creationId xmlns:a16="http://schemas.microsoft.com/office/drawing/2014/main" id="{8EC2E1CA-0054-4103-B7A7-C5520EE9D8F8}"/>
              </a:ext>
            </a:extLst>
          </p:cNvPr>
          <p:cNvSpPr txBox="1"/>
          <p:nvPr/>
        </p:nvSpPr>
        <p:spPr>
          <a:xfrm>
            <a:off x="3530991" y="872197"/>
            <a:ext cx="1547446" cy="461665"/>
          </a:xfrm>
          <a:prstGeom prst="rect">
            <a:avLst/>
          </a:prstGeom>
          <a:noFill/>
        </p:spPr>
        <p:txBody>
          <a:bodyPr wrap="square" rtlCol="0">
            <a:spAutoFit/>
          </a:bodyPr>
          <a:lstStyle/>
          <a:p>
            <a:pPr algn="ctr"/>
            <a:r>
              <a:rPr lang="pt-BR" sz="2400" b="1" dirty="0"/>
              <a:t>fogo; luz</a:t>
            </a:r>
          </a:p>
        </p:txBody>
      </p:sp>
      <p:sp>
        <p:nvSpPr>
          <p:cNvPr id="14" name="CaixaDeTexto 13">
            <a:extLst>
              <a:ext uri="{FF2B5EF4-FFF2-40B4-BE49-F238E27FC236}">
                <a16:creationId xmlns:a16="http://schemas.microsoft.com/office/drawing/2014/main" id="{EDEB16EF-403B-41FA-9AB9-B4775E0AA569}"/>
              </a:ext>
            </a:extLst>
          </p:cNvPr>
          <p:cNvSpPr txBox="1"/>
          <p:nvPr/>
        </p:nvSpPr>
        <p:spPr>
          <a:xfrm>
            <a:off x="3622430" y="2978387"/>
            <a:ext cx="1674055" cy="830997"/>
          </a:xfrm>
          <a:prstGeom prst="rect">
            <a:avLst/>
          </a:prstGeom>
          <a:noFill/>
        </p:spPr>
        <p:txBody>
          <a:bodyPr wrap="square" rtlCol="0">
            <a:spAutoFit/>
          </a:bodyPr>
          <a:lstStyle/>
          <a:p>
            <a:pPr algn="ctr"/>
            <a:r>
              <a:rPr lang="pt-BR" sz="2400" b="1" dirty="0"/>
              <a:t>elemento químico</a:t>
            </a:r>
          </a:p>
        </p:txBody>
      </p:sp>
      <p:sp>
        <p:nvSpPr>
          <p:cNvPr id="22" name="CaixaDeTexto 21">
            <a:extLst>
              <a:ext uri="{FF2B5EF4-FFF2-40B4-BE49-F238E27FC236}">
                <a16:creationId xmlns:a16="http://schemas.microsoft.com/office/drawing/2014/main" id="{CA96FE4C-F1A0-4117-8F90-F1A3898BF1DD}"/>
              </a:ext>
            </a:extLst>
          </p:cNvPr>
          <p:cNvSpPr txBox="1"/>
          <p:nvPr/>
        </p:nvSpPr>
        <p:spPr>
          <a:xfrm>
            <a:off x="3530991" y="4992245"/>
            <a:ext cx="1856935" cy="830997"/>
          </a:xfrm>
          <a:prstGeom prst="rect">
            <a:avLst/>
          </a:prstGeom>
          <a:noFill/>
        </p:spPr>
        <p:txBody>
          <a:bodyPr wrap="square" rtlCol="0">
            <a:spAutoFit/>
          </a:bodyPr>
          <a:lstStyle/>
          <a:p>
            <a:pPr algn="ctr"/>
            <a:r>
              <a:rPr lang="pt-BR" sz="2400" b="1" dirty="0"/>
              <a:t>soleira de porta</a:t>
            </a:r>
          </a:p>
        </p:txBody>
      </p:sp>
      <p:sp>
        <p:nvSpPr>
          <p:cNvPr id="23" name="CaixaDeTexto 22">
            <a:extLst>
              <a:ext uri="{FF2B5EF4-FFF2-40B4-BE49-F238E27FC236}">
                <a16:creationId xmlns:a16="http://schemas.microsoft.com/office/drawing/2014/main" id="{40AF15B4-0E32-4B94-9EC4-FEE84F4088B8}"/>
              </a:ext>
            </a:extLst>
          </p:cNvPr>
          <p:cNvSpPr txBox="1"/>
          <p:nvPr/>
        </p:nvSpPr>
        <p:spPr>
          <a:xfrm>
            <a:off x="9284673" y="627688"/>
            <a:ext cx="2365720" cy="1200329"/>
          </a:xfrm>
          <a:prstGeom prst="rect">
            <a:avLst/>
          </a:prstGeom>
          <a:noFill/>
        </p:spPr>
        <p:txBody>
          <a:bodyPr wrap="square" rtlCol="0">
            <a:spAutoFit/>
          </a:bodyPr>
          <a:lstStyle/>
          <a:p>
            <a:pPr algn="ctr"/>
            <a:r>
              <a:rPr lang="pt-BR" sz="2400" b="1" dirty="0"/>
              <a:t>bloco de ferro sobre o qual se forjam metais</a:t>
            </a:r>
          </a:p>
        </p:txBody>
      </p:sp>
      <p:sp>
        <p:nvSpPr>
          <p:cNvPr id="24" name="CaixaDeTexto 23">
            <a:extLst>
              <a:ext uri="{FF2B5EF4-FFF2-40B4-BE49-F238E27FC236}">
                <a16:creationId xmlns:a16="http://schemas.microsoft.com/office/drawing/2014/main" id="{DC3A778B-8EB1-4DDA-940A-222940D27DC7}"/>
              </a:ext>
            </a:extLst>
          </p:cNvPr>
          <p:cNvSpPr txBox="1"/>
          <p:nvPr/>
        </p:nvSpPr>
        <p:spPr>
          <a:xfrm>
            <a:off x="9523828" y="2869809"/>
            <a:ext cx="1685777" cy="830997"/>
          </a:xfrm>
          <a:prstGeom prst="rect">
            <a:avLst/>
          </a:prstGeom>
          <a:noFill/>
        </p:spPr>
        <p:txBody>
          <a:bodyPr wrap="square" rtlCol="0">
            <a:spAutoFit/>
          </a:bodyPr>
          <a:lstStyle/>
          <a:p>
            <a:pPr algn="ctr"/>
            <a:r>
              <a:rPr lang="pt-BR" sz="2400" b="1" dirty="0"/>
              <a:t>brinquedo infantil</a:t>
            </a:r>
          </a:p>
        </p:txBody>
      </p:sp>
      <p:sp>
        <p:nvSpPr>
          <p:cNvPr id="25" name="CaixaDeTexto 24">
            <a:extLst>
              <a:ext uri="{FF2B5EF4-FFF2-40B4-BE49-F238E27FC236}">
                <a16:creationId xmlns:a16="http://schemas.microsoft.com/office/drawing/2014/main" id="{FAFAB59E-A1A4-43A7-A8B9-C458D26E7810}"/>
              </a:ext>
            </a:extLst>
          </p:cNvPr>
          <p:cNvSpPr txBox="1"/>
          <p:nvPr/>
        </p:nvSpPr>
        <p:spPr>
          <a:xfrm>
            <a:off x="9306950" y="4726754"/>
            <a:ext cx="2119532" cy="1569660"/>
          </a:xfrm>
          <a:prstGeom prst="rect">
            <a:avLst/>
          </a:prstGeom>
          <a:noFill/>
        </p:spPr>
        <p:txBody>
          <a:bodyPr wrap="square" rtlCol="0">
            <a:spAutoFit/>
          </a:bodyPr>
          <a:lstStyle/>
          <a:p>
            <a:pPr algn="ctr"/>
            <a:r>
              <a:rPr lang="pt-BR" sz="2400" b="1" dirty="0"/>
              <a:t>instrumento semelhante à faca, mas sem corte</a:t>
            </a:r>
          </a:p>
        </p:txBody>
      </p:sp>
    </p:spTree>
    <p:extLst>
      <p:ext uri="{BB962C8B-B14F-4D97-AF65-F5344CB8AC3E}">
        <p14:creationId xmlns:p14="http://schemas.microsoft.com/office/powerpoint/2010/main" val="2354965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D778537E-D6C9-4133-931D-BACD464DF2CD}"/>
              </a:ext>
            </a:extLst>
          </p:cNvPr>
          <p:cNvSpPr txBox="1"/>
          <p:nvPr/>
        </p:nvSpPr>
        <p:spPr>
          <a:xfrm>
            <a:off x="218051" y="422030"/>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9" name="CaixaDeTexto 8">
            <a:extLst>
              <a:ext uri="{FF2B5EF4-FFF2-40B4-BE49-F238E27FC236}">
                <a16:creationId xmlns:a16="http://schemas.microsoft.com/office/drawing/2014/main" id="{AF68A669-8B17-4DD5-AC01-879BF7985452}"/>
              </a:ext>
            </a:extLst>
          </p:cNvPr>
          <p:cNvSpPr txBox="1"/>
          <p:nvPr/>
        </p:nvSpPr>
        <p:spPr>
          <a:xfrm>
            <a:off x="3191022" y="422030"/>
            <a:ext cx="2729132" cy="1688123"/>
          </a:xfrm>
          <a:prstGeom prst="rect">
            <a:avLst/>
          </a:prstGeom>
          <a:ln w="57150"/>
        </p:spPr>
        <p:style>
          <a:lnRef idx="2">
            <a:schemeClr val="dk1"/>
          </a:lnRef>
          <a:fillRef idx="1">
            <a:schemeClr val="lt1"/>
          </a:fillRef>
          <a:effectRef idx="0">
            <a:schemeClr val="dk1"/>
          </a:effectRef>
          <a:fontRef idx="minor">
            <a:schemeClr val="dk1"/>
          </a:fontRef>
        </p:style>
        <p:txBody>
          <a:bodyPr wrap="square" rtlCol="0">
            <a:spAutoFit/>
          </a:bodyPr>
          <a:lstStyle/>
          <a:p>
            <a:endParaRPr lang="pt-BR" dirty="0"/>
          </a:p>
        </p:txBody>
      </p:sp>
      <p:sp>
        <p:nvSpPr>
          <p:cNvPr id="11" name="CaixaDeTexto 10">
            <a:extLst>
              <a:ext uri="{FF2B5EF4-FFF2-40B4-BE49-F238E27FC236}">
                <a16:creationId xmlns:a16="http://schemas.microsoft.com/office/drawing/2014/main" id="{1582E745-F191-451C-AC66-902A154D069C}"/>
              </a:ext>
            </a:extLst>
          </p:cNvPr>
          <p:cNvSpPr txBox="1"/>
          <p:nvPr/>
        </p:nvSpPr>
        <p:spPr>
          <a:xfrm>
            <a:off x="6129996" y="450163"/>
            <a:ext cx="2729132" cy="1688123"/>
          </a:xfrm>
          <a:prstGeom prst="rect">
            <a:avLst/>
          </a:prstGeom>
          <a:noFill/>
          <a:ln w="57150">
            <a:solidFill>
              <a:schemeClr val="tx1"/>
            </a:solidFill>
          </a:ln>
        </p:spPr>
        <p:txBody>
          <a:bodyPr wrap="square" rtlCol="0">
            <a:spAutoFit/>
          </a:bodyPr>
          <a:lstStyle/>
          <a:p>
            <a:endParaRPr lang="pt-BR" dirty="0"/>
          </a:p>
        </p:txBody>
      </p:sp>
      <p:sp>
        <p:nvSpPr>
          <p:cNvPr id="12" name="CaixaDeTexto 11">
            <a:extLst>
              <a:ext uri="{FF2B5EF4-FFF2-40B4-BE49-F238E27FC236}">
                <a16:creationId xmlns:a16="http://schemas.microsoft.com/office/drawing/2014/main" id="{E581C008-2A34-414C-94E0-C615B560817A}"/>
              </a:ext>
            </a:extLst>
          </p:cNvPr>
          <p:cNvSpPr txBox="1"/>
          <p:nvPr/>
        </p:nvSpPr>
        <p:spPr>
          <a:xfrm>
            <a:off x="9068971" y="422028"/>
            <a:ext cx="2729132" cy="1688123"/>
          </a:xfrm>
          <a:prstGeom prst="rect">
            <a:avLst/>
          </a:prstGeom>
          <a:noFill/>
          <a:ln w="57150">
            <a:solidFill>
              <a:schemeClr val="tx1"/>
            </a:solidFill>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8FBA3097-CB81-4723-B871-08FE3EFA8899}"/>
              </a:ext>
            </a:extLst>
          </p:cNvPr>
          <p:cNvSpPr txBox="1"/>
          <p:nvPr/>
        </p:nvSpPr>
        <p:spPr>
          <a:xfrm>
            <a:off x="218051" y="2584938"/>
            <a:ext cx="2729132" cy="1688123"/>
          </a:xfrm>
          <a:prstGeom prst="rect">
            <a:avLst/>
          </a:prstGeom>
          <a:noFill/>
          <a:ln w="57150">
            <a:solidFill>
              <a:schemeClr val="tx1"/>
            </a:solidFill>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70ACD1DB-76D1-4068-B59A-A95BA30FAADD}"/>
              </a:ext>
            </a:extLst>
          </p:cNvPr>
          <p:cNvSpPr txBox="1"/>
          <p:nvPr/>
        </p:nvSpPr>
        <p:spPr>
          <a:xfrm>
            <a:off x="3191022" y="2584937"/>
            <a:ext cx="2729132" cy="1688123"/>
          </a:xfrm>
          <a:prstGeom prst="rect">
            <a:avLst/>
          </a:prstGeom>
          <a:noFill/>
          <a:ln w="57150">
            <a:solidFill>
              <a:schemeClr val="tx1"/>
            </a:solidFill>
          </a:ln>
        </p:spPr>
        <p:txBody>
          <a:bodyPr wrap="square" rtlCol="0">
            <a:spAutoFit/>
          </a:bodyPr>
          <a:lstStyle/>
          <a:p>
            <a:endParaRPr lang="pt-BR" dirty="0"/>
          </a:p>
        </p:txBody>
      </p:sp>
      <p:sp>
        <p:nvSpPr>
          <p:cNvPr id="16" name="CaixaDeTexto 15">
            <a:extLst>
              <a:ext uri="{FF2B5EF4-FFF2-40B4-BE49-F238E27FC236}">
                <a16:creationId xmlns:a16="http://schemas.microsoft.com/office/drawing/2014/main" id="{1EB3E297-3E49-42F5-8B93-59D49F2498BE}"/>
              </a:ext>
            </a:extLst>
          </p:cNvPr>
          <p:cNvSpPr txBox="1"/>
          <p:nvPr/>
        </p:nvSpPr>
        <p:spPr>
          <a:xfrm>
            <a:off x="6129996" y="2577900"/>
            <a:ext cx="2729132" cy="1688123"/>
          </a:xfrm>
          <a:prstGeom prst="rect">
            <a:avLst/>
          </a:prstGeom>
          <a:noFill/>
          <a:ln w="57150">
            <a:solidFill>
              <a:schemeClr val="tx1"/>
            </a:solidFill>
          </a:ln>
        </p:spPr>
        <p:txBody>
          <a:bodyPr wrap="square" rtlCol="0">
            <a:spAutoFit/>
          </a:bodyPr>
          <a:lstStyle/>
          <a:p>
            <a:endParaRPr lang="pt-BR" dirty="0"/>
          </a:p>
        </p:txBody>
      </p:sp>
      <p:sp>
        <p:nvSpPr>
          <p:cNvPr id="17" name="CaixaDeTexto 16">
            <a:extLst>
              <a:ext uri="{FF2B5EF4-FFF2-40B4-BE49-F238E27FC236}">
                <a16:creationId xmlns:a16="http://schemas.microsoft.com/office/drawing/2014/main" id="{7469090F-DA47-4F05-9819-62897B7F85B5}"/>
              </a:ext>
            </a:extLst>
          </p:cNvPr>
          <p:cNvSpPr txBox="1"/>
          <p:nvPr/>
        </p:nvSpPr>
        <p:spPr>
          <a:xfrm>
            <a:off x="9102967" y="2577894"/>
            <a:ext cx="2729132" cy="1688123"/>
          </a:xfrm>
          <a:prstGeom prst="rect">
            <a:avLst/>
          </a:prstGeom>
          <a:noFill/>
          <a:ln w="57150">
            <a:solidFill>
              <a:schemeClr val="tx1"/>
            </a:solidFill>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E9855AE3-EC30-4DD2-AFE1-689EC492DE06}"/>
              </a:ext>
            </a:extLst>
          </p:cNvPr>
          <p:cNvSpPr txBox="1"/>
          <p:nvPr/>
        </p:nvSpPr>
        <p:spPr>
          <a:xfrm>
            <a:off x="218051" y="4726754"/>
            <a:ext cx="2729132" cy="1681080"/>
          </a:xfrm>
          <a:prstGeom prst="rect">
            <a:avLst/>
          </a:prstGeom>
          <a:noFill/>
          <a:ln w="57150">
            <a:solidFill>
              <a:schemeClr val="tx1"/>
            </a:solidFill>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207FFEA1-F3CE-4B81-940F-034F7F5F3EB2}"/>
              </a:ext>
            </a:extLst>
          </p:cNvPr>
          <p:cNvSpPr txBox="1"/>
          <p:nvPr/>
        </p:nvSpPr>
        <p:spPr>
          <a:xfrm>
            <a:off x="3191022" y="4719705"/>
            <a:ext cx="2729132" cy="1681082"/>
          </a:xfrm>
          <a:prstGeom prst="rect">
            <a:avLst/>
          </a:prstGeom>
          <a:noFill/>
          <a:ln w="57150">
            <a:solidFill>
              <a:schemeClr val="tx1"/>
            </a:solidFill>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CFC65626-1C52-4CF7-905A-E1A5AD22BFFE}"/>
              </a:ext>
            </a:extLst>
          </p:cNvPr>
          <p:cNvSpPr txBox="1"/>
          <p:nvPr/>
        </p:nvSpPr>
        <p:spPr>
          <a:xfrm>
            <a:off x="6163993" y="4705637"/>
            <a:ext cx="2729132" cy="1681082"/>
          </a:xfrm>
          <a:prstGeom prst="rect">
            <a:avLst/>
          </a:prstGeom>
          <a:noFill/>
          <a:ln w="57150">
            <a:solidFill>
              <a:schemeClr val="tx1"/>
            </a:solidFill>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D28E7E83-F52A-4A3D-AFF9-18157C7900E8}"/>
              </a:ext>
            </a:extLst>
          </p:cNvPr>
          <p:cNvSpPr txBox="1"/>
          <p:nvPr/>
        </p:nvSpPr>
        <p:spPr>
          <a:xfrm>
            <a:off x="9136963" y="4695078"/>
            <a:ext cx="2695136" cy="1688123"/>
          </a:xfrm>
          <a:prstGeom prst="rect">
            <a:avLst/>
          </a:prstGeom>
          <a:noFill/>
          <a:ln w="57150">
            <a:solidFill>
              <a:schemeClr val="tx1"/>
            </a:solidFill>
          </a:ln>
        </p:spPr>
        <p:txBody>
          <a:bodyPr wrap="square" rtlCol="0">
            <a:spAutoFit/>
          </a:bodyPr>
          <a:lstStyle/>
          <a:p>
            <a:endParaRPr lang="pt-BR" dirty="0"/>
          </a:p>
        </p:txBody>
      </p:sp>
      <p:sp>
        <p:nvSpPr>
          <p:cNvPr id="2" name="CaixaDeTexto 1">
            <a:extLst>
              <a:ext uri="{FF2B5EF4-FFF2-40B4-BE49-F238E27FC236}">
                <a16:creationId xmlns:a16="http://schemas.microsoft.com/office/drawing/2014/main" id="{EF13F284-9F4E-4362-AE5F-ECE35892F538}"/>
              </a:ext>
            </a:extLst>
          </p:cNvPr>
          <p:cNvSpPr txBox="1"/>
          <p:nvPr/>
        </p:nvSpPr>
        <p:spPr>
          <a:xfrm>
            <a:off x="675249" y="1041009"/>
            <a:ext cx="1730326" cy="523220"/>
          </a:xfrm>
          <a:prstGeom prst="rect">
            <a:avLst/>
          </a:prstGeom>
          <a:noFill/>
        </p:spPr>
        <p:txBody>
          <a:bodyPr wrap="square" rtlCol="0">
            <a:spAutoFit/>
          </a:bodyPr>
          <a:lstStyle/>
          <a:p>
            <a:pPr algn="ctr"/>
            <a:r>
              <a:rPr lang="pt-BR" sz="2800" b="1" dirty="0"/>
              <a:t>piorra</a:t>
            </a:r>
          </a:p>
        </p:txBody>
      </p:sp>
      <p:sp>
        <p:nvSpPr>
          <p:cNvPr id="3" name="CaixaDeTexto 2">
            <a:extLst>
              <a:ext uri="{FF2B5EF4-FFF2-40B4-BE49-F238E27FC236}">
                <a16:creationId xmlns:a16="http://schemas.microsoft.com/office/drawing/2014/main" id="{0D3EB974-5192-4934-AE1C-5D619D828950}"/>
              </a:ext>
            </a:extLst>
          </p:cNvPr>
          <p:cNvSpPr txBox="1"/>
          <p:nvPr/>
        </p:nvSpPr>
        <p:spPr>
          <a:xfrm>
            <a:off x="709249" y="3052689"/>
            <a:ext cx="1736185" cy="523220"/>
          </a:xfrm>
          <a:prstGeom prst="rect">
            <a:avLst/>
          </a:prstGeom>
          <a:noFill/>
        </p:spPr>
        <p:txBody>
          <a:bodyPr wrap="square" rtlCol="0">
            <a:spAutoFit/>
          </a:bodyPr>
          <a:lstStyle/>
          <a:p>
            <a:r>
              <a:rPr lang="pt-BR" sz="2800" b="1" dirty="0"/>
              <a:t>charneca</a:t>
            </a:r>
          </a:p>
        </p:txBody>
      </p:sp>
      <p:sp>
        <p:nvSpPr>
          <p:cNvPr id="4" name="CaixaDeTexto 3">
            <a:extLst>
              <a:ext uri="{FF2B5EF4-FFF2-40B4-BE49-F238E27FC236}">
                <a16:creationId xmlns:a16="http://schemas.microsoft.com/office/drawing/2014/main" id="{7F49611A-EEE6-4C7F-A24A-A7CFBE46AD24}"/>
              </a:ext>
            </a:extLst>
          </p:cNvPr>
          <p:cNvSpPr txBox="1"/>
          <p:nvPr/>
        </p:nvSpPr>
        <p:spPr>
          <a:xfrm>
            <a:off x="675249" y="5275385"/>
            <a:ext cx="1575582" cy="523220"/>
          </a:xfrm>
          <a:prstGeom prst="rect">
            <a:avLst/>
          </a:prstGeom>
          <a:noFill/>
        </p:spPr>
        <p:txBody>
          <a:bodyPr wrap="square" rtlCol="0">
            <a:spAutoFit/>
          </a:bodyPr>
          <a:lstStyle/>
          <a:p>
            <a:pPr algn="ctr"/>
            <a:r>
              <a:rPr lang="pt-BR" sz="2800" b="1" dirty="0"/>
              <a:t>palpo</a:t>
            </a:r>
          </a:p>
        </p:txBody>
      </p:sp>
      <p:sp>
        <p:nvSpPr>
          <p:cNvPr id="5" name="CaixaDeTexto 4">
            <a:extLst>
              <a:ext uri="{FF2B5EF4-FFF2-40B4-BE49-F238E27FC236}">
                <a16:creationId xmlns:a16="http://schemas.microsoft.com/office/drawing/2014/main" id="{4F37753B-898A-42E6-8188-D452F4539B78}"/>
              </a:ext>
            </a:extLst>
          </p:cNvPr>
          <p:cNvSpPr txBox="1"/>
          <p:nvPr/>
        </p:nvSpPr>
        <p:spPr>
          <a:xfrm>
            <a:off x="6414868" y="844062"/>
            <a:ext cx="1871003" cy="523220"/>
          </a:xfrm>
          <a:prstGeom prst="rect">
            <a:avLst/>
          </a:prstGeom>
          <a:noFill/>
        </p:spPr>
        <p:txBody>
          <a:bodyPr wrap="square" rtlCol="0">
            <a:spAutoFit/>
          </a:bodyPr>
          <a:lstStyle/>
          <a:p>
            <a:pPr algn="ctr"/>
            <a:r>
              <a:rPr lang="pt-BR" sz="2800" b="1" dirty="0"/>
              <a:t>sirigaita</a:t>
            </a:r>
          </a:p>
        </p:txBody>
      </p:sp>
      <p:sp>
        <p:nvSpPr>
          <p:cNvPr id="7" name="CaixaDeTexto 6">
            <a:extLst>
              <a:ext uri="{FF2B5EF4-FFF2-40B4-BE49-F238E27FC236}">
                <a16:creationId xmlns:a16="http://schemas.microsoft.com/office/drawing/2014/main" id="{79D77536-707A-425C-B620-5CCBCFCD853A}"/>
              </a:ext>
            </a:extLst>
          </p:cNvPr>
          <p:cNvSpPr txBox="1"/>
          <p:nvPr/>
        </p:nvSpPr>
        <p:spPr>
          <a:xfrm>
            <a:off x="6376180" y="3052689"/>
            <a:ext cx="2304757" cy="523220"/>
          </a:xfrm>
          <a:prstGeom prst="rect">
            <a:avLst/>
          </a:prstGeom>
          <a:noFill/>
        </p:spPr>
        <p:txBody>
          <a:bodyPr wrap="square" rtlCol="0">
            <a:spAutoFit/>
          </a:bodyPr>
          <a:lstStyle/>
          <a:p>
            <a:r>
              <a:rPr lang="pt-BR" sz="2800" b="1" dirty="0"/>
              <a:t>caramanchão</a:t>
            </a:r>
          </a:p>
        </p:txBody>
      </p:sp>
      <p:sp>
        <p:nvSpPr>
          <p:cNvPr id="8" name="CaixaDeTexto 7">
            <a:extLst>
              <a:ext uri="{FF2B5EF4-FFF2-40B4-BE49-F238E27FC236}">
                <a16:creationId xmlns:a16="http://schemas.microsoft.com/office/drawing/2014/main" id="{C30077E3-91B3-4B2A-9D81-AA88A7D777AC}"/>
              </a:ext>
            </a:extLst>
          </p:cNvPr>
          <p:cNvSpPr txBox="1"/>
          <p:nvPr/>
        </p:nvSpPr>
        <p:spPr>
          <a:xfrm>
            <a:off x="6414868" y="5159344"/>
            <a:ext cx="2053883" cy="523220"/>
          </a:xfrm>
          <a:prstGeom prst="rect">
            <a:avLst/>
          </a:prstGeom>
          <a:noFill/>
        </p:spPr>
        <p:txBody>
          <a:bodyPr wrap="square" rtlCol="0">
            <a:spAutoFit/>
          </a:bodyPr>
          <a:lstStyle/>
          <a:p>
            <a:pPr algn="ctr"/>
            <a:r>
              <a:rPr lang="pt-BR" sz="2800" b="1" dirty="0"/>
              <a:t>picuinha</a:t>
            </a:r>
          </a:p>
        </p:txBody>
      </p:sp>
      <p:sp>
        <p:nvSpPr>
          <p:cNvPr id="10" name="CaixaDeTexto 9">
            <a:extLst>
              <a:ext uri="{FF2B5EF4-FFF2-40B4-BE49-F238E27FC236}">
                <a16:creationId xmlns:a16="http://schemas.microsoft.com/office/drawing/2014/main" id="{F6144BE5-018E-494B-A357-198F2A669839}"/>
              </a:ext>
            </a:extLst>
          </p:cNvPr>
          <p:cNvSpPr txBox="1"/>
          <p:nvPr/>
        </p:nvSpPr>
        <p:spPr>
          <a:xfrm>
            <a:off x="5641144" y="2996418"/>
            <a:ext cx="914400" cy="914400"/>
          </a:xfrm>
          <a:prstGeom prst="rect">
            <a:avLst/>
          </a:prstGeom>
          <a:noFill/>
        </p:spPr>
        <p:txBody>
          <a:bodyPr wrap="square" rtlCol="0">
            <a:spAutoFit/>
          </a:bodyPr>
          <a:lstStyle/>
          <a:p>
            <a:endParaRPr lang="pt-BR" dirty="0"/>
          </a:p>
        </p:txBody>
      </p:sp>
      <p:sp>
        <p:nvSpPr>
          <p:cNvPr id="14" name="CaixaDeTexto 13">
            <a:extLst>
              <a:ext uri="{FF2B5EF4-FFF2-40B4-BE49-F238E27FC236}">
                <a16:creationId xmlns:a16="http://schemas.microsoft.com/office/drawing/2014/main" id="{B26636B0-E098-47BF-9B23-3A90B2D167E2}"/>
              </a:ext>
            </a:extLst>
          </p:cNvPr>
          <p:cNvSpPr txBox="1"/>
          <p:nvPr/>
        </p:nvSpPr>
        <p:spPr>
          <a:xfrm>
            <a:off x="3502855" y="745588"/>
            <a:ext cx="1800665" cy="830997"/>
          </a:xfrm>
          <a:prstGeom prst="rect">
            <a:avLst/>
          </a:prstGeom>
          <a:noFill/>
        </p:spPr>
        <p:txBody>
          <a:bodyPr wrap="square" rtlCol="0">
            <a:spAutoFit/>
          </a:bodyPr>
          <a:lstStyle/>
          <a:p>
            <a:pPr algn="ctr"/>
            <a:r>
              <a:rPr lang="pt-BR" sz="2400" b="1" dirty="0"/>
              <a:t>pião pequeno</a:t>
            </a:r>
          </a:p>
        </p:txBody>
      </p:sp>
      <p:sp>
        <p:nvSpPr>
          <p:cNvPr id="22" name="CaixaDeTexto 21">
            <a:extLst>
              <a:ext uri="{FF2B5EF4-FFF2-40B4-BE49-F238E27FC236}">
                <a16:creationId xmlns:a16="http://schemas.microsoft.com/office/drawing/2014/main" id="{CE4D1A98-D5CE-4E73-8327-CE5708ECF2B9}"/>
              </a:ext>
            </a:extLst>
          </p:cNvPr>
          <p:cNvSpPr txBox="1"/>
          <p:nvPr/>
        </p:nvSpPr>
        <p:spPr>
          <a:xfrm>
            <a:off x="3404381" y="2675265"/>
            <a:ext cx="2026921" cy="1569660"/>
          </a:xfrm>
          <a:prstGeom prst="rect">
            <a:avLst/>
          </a:prstGeom>
          <a:noFill/>
        </p:spPr>
        <p:txBody>
          <a:bodyPr wrap="square" rtlCol="0">
            <a:spAutoFit/>
          </a:bodyPr>
          <a:lstStyle/>
          <a:p>
            <a:pPr algn="ctr"/>
            <a:r>
              <a:rPr lang="pt-BR" sz="2400" b="1" dirty="0"/>
              <a:t>área revestida de arbustos, típica da Grã-Bretanha</a:t>
            </a:r>
          </a:p>
        </p:txBody>
      </p:sp>
      <p:sp>
        <p:nvSpPr>
          <p:cNvPr id="23" name="CaixaDeTexto 22">
            <a:extLst>
              <a:ext uri="{FF2B5EF4-FFF2-40B4-BE49-F238E27FC236}">
                <a16:creationId xmlns:a16="http://schemas.microsoft.com/office/drawing/2014/main" id="{9F3EF393-9CFC-48E4-BF6E-1E1678EDA120}"/>
              </a:ext>
            </a:extLst>
          </p:cNvPr>
          <p:cNvSpPr txBox="1"/>
          <p:nvPr/>
        </p:nvSpPr>
        <p:spPr>
          <a:xfrm>
            <a:off x="9284677" y="745588"/>
            <a:ext cx="1997612" cy="830997"/>
          </a:xfrm>
          <a:prstGeom prst="rect">
            <a:avLst/>
          </a:prstGeom>
          <a:noFill/>
        </p:spPr>
        <p:txBody>
          <a:bodyPr wrap="square" rtlCol="0">
            <a:spAutoFit/>
          </a:bodyPr>
          <a:lstStyle/>
          <a:p>
            <a:pPr algn="ctr"/>
            <a:r>
              <a:rPr lang="pt-BR" sz="2400" b="1" dirty="0"/>
              <a:t>mulher atrevida</a:t>
            </a:r>
          </a:p>
        </p:txBody>
      </p:sp>
      <p:sp>
        <p:nvSpPr>
          <p:cNvPr id="24" name="CaixaDeTexto 23">
            <a:extLst>
              <a:ext uri="{FF2B5EF4-FFF2-40B4-BE49-F238E27FC236}">
                <a16:creationId xmlns:a16="http://schemas.microsoft.com/office/drawing/2014/main" id="{AA9FEAC1-7FEA-4BA1-B4AA-7F283F23C841}"/>
              </a:ext>
            </a:extLst>
          </p:cNvPr>
          <p:cNvSpPr txBox="1"/>
          <p:nvPr/>
        </p:nvSpPr>
        <p:spPr>
          <a:xfrm>
            <a:off x="9284677" y="2690334"/>
            <a:ext cx="2264898" cy="1323439"/>
          </a:xfrm>
          <a:prstGeom prst="rect">
            <a:avLst/>
          </a:prstGeom>
          <a:noFill/>
        </p:spPr>
        <p:txBody>
          <a:bodyPr wrap="square" rtlCol="0">
            <a:spAutoFit/>
          </a:bodyPr>
          <a:lstStyle/>
          <a:p>
            <a:pPr algn="ctr"/>
            <a:r>
              <a:rPr lang="pt-BR" sz="2000" b="1" dirty="0"/>
              <a:t>estrutura coberta de vegetação que fornece sombra em parques </a:t>
            </a:r>
          </a:p>
        </p:txBody>
      </p:sp>
      <p:sp>
        <p:nvSpPr>
          <p:cNvPr id="27" name="CaixaDeTexto 26">
            <a:extLst>
              <a:ext uri="{FF2B5EF4-FFF2-40B4-BE49-F238E27FC236}">
                <a16:creationId xmlns:a16="http://schemas.microsoft.com/office/drawing/2014/main" id="{EF5003F9-E989-439D-BB5F-162F42CE0056}"/>
              </a:ext>
            </a:extLst>
          </p:cNvPr>
          <p:cNvSpPr txBox="1"/>
          <p:nvPr/>
        </p:nvSpPr>
        <p:spPr>
          <a:xfrm>
            <a:off x="3404381" y="5022175"/>
            <a:ext cx="2185182" cy="830997"/>
          </a:xfrm>
          <a:prstGeom prst="rect">
            <a:avLst/>
          </a:prstGeom>
          <a:noFill/>
        </p:spPr>
        <p:txBody>
          <a:bodyPr wrap="square" rtlCol="0">
            <a:spAutoFit/>
          </a:bodyPr>
          <a:lstStyle/>
          <a:p>
            <a:pPr algn="ctr"/>
            <a:r>
              <a:rPr lang="pt-BR" sz="2400" b="1" dirty="0"/>
              <a:t>apêndice de </a:t>
            </a:r>
            <a:r>
              <a:rPr lang="pt-BR" sz="2400" b="1" dirty="0" err="1"/>
              <a:t>inverterbrados</a:t>
            </a:r>
            <a:endParaRPr lang="pt-BR" sz="2400" b="1" dirty="0"/>
          </a:p>
        </p:txBody>
      </p:sp>
      <p:sp>
        <p:nvSpPr>
          <p:cNvPr id="28" name="CaixaDeTexto 27">
            <a:extLst>
              <a:ext uri="{FF2B5EF4-FFF2-40B4-BE49-F238E27FC236}">
                <a16:creationId xmlns:a16="http://schemas.microsoft.com/office/drawing/2014/main" id="{A075F33B-13FE-48F5-A4BD-FC43988C6536}"/>
              </a:ext>
            </a:extLst>
          </p:cNvPr>
          <p:cNvSpPr txBox="1"/>
          <p:nvPr/>
        </p:nvSpPr>
        <p:spPr>
          <a:xfrm>
            <a:off x="9284677" y="4782464"/>
            <a:ext cx="2089055" cy="1200329"/>
          </a:xfrm>
          <a:prstGeom prst="rect">
            <a:avLst/>
          </a:prstGeom>
          <a:noFill/>
        </p:spPr>
        <p:txBody>
          <a:bodyPr wrap="square" rtlCol="0">
            <a:spAutoFit/>
          </a:bodyPr>
          <a:lstStyle/>
          <a:p>
            <a:pPr algn="ctr"/>
            <a:r>
              <a:rPr lang="pt-BR" sz="2400" b="1" dirty="0"/>
              <a:t>o que se faz por implicância</a:t>
            </a:r>
          </a:p>
        </p:txBody>
      </p:sp>
    </p:spTree>
    <p:extLst>
      <p:ext uri="{BB962C8B-B14F-4D97-AF65-F5344CB8AC3E}">
        <p14:creationId xmlns:p14="http://schemas.microsoft.com/office/powerpoint/2010/main" val="2752542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69931" y="696350"/>
            <a:ext cx="11697348" cy="5940088"/>
          </a:xfrm>
          <a:prstGeom prst="rect">
            <a:avLst/>
          </a:prstGeom>
          <a:noFill/>
          <a:ln w="28575">
            <a:noFill/>
          </a:ln>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Comece a aula escrevendo na lousa os 24 substantivos “exóticos” vistos na aula anterior.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Repasse o significado de cada um deles com os alunos.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novamente a classe em grupos e certifique-se que todos, individualmente, tenham em mãos a crônica de Verissimo. Devem, juntos, sublinhar no texto todos os adjetivos que encontrarem. Vá circulando pela sala, oferecendo ajuda quando necessário, salientando a função dos adjetivos.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última etapa deste exercício consiste em fazer com que esses grupos formem, cada um, uma “banda de rock” ou “k-pop” ou “grupo de pagode” ou qualquer outra forma de gênero musical que agrade a todos os membros do grupo. O objetivo é criar um nome artístico, usando um dos substantivos “exóticos” da lousa (“charneca”, “lume”, “piorra” etc.) com um dos adjetivos tirados do texto “Comunicação”. Lembre aos alunos que 1. devem se atentar à questão de gênero e número dos substantivos usados e a eles </a:t>
            </a:r>
            <a:r>
              <a:rPr lang="pt-BR" sz="2000" i="1" dirty="0">
                <a:latin typeface="Arial" panose="020B0604020202020204" pitchFamily="34" charset="0"/>
                <a:cs typeface="Arial" panose="020B0604020202020204" pitchFamily="34" charset="0"/>
              </a:rPr>
              <a:t>adequar os adjetivos; </a:t>
            </a:r>
            <a:r>
              <a:rPr lang="pt-BR" sz="2000" dirty="0">
                <a:latin typeface="Arial" panose="020B0604020202020204" pitchFamily="34" charset="0"/>
                <a:cs typeface="Arial" panose="020B0604020202020204" pitchFamily="34" charset="0"/>
              </a:rPr>
              <a:t>2</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é possível, nesta situação específica, usar o adjetivo </a:t>
            </a:r>
            <a:r>
              <a:rPr lang="pt-BR" sz="2000" i="1" dirty="0">
                <a:latin typeface="Arial" panose="020B0604020202020204" pitchFamily="34" charset="0"/>
                <a:cs typeface="Arial" panose="020B0604020202020204" pitchFamily="34" charset="0"/>
              </a:rPr>
              <a:t>antes </a:t>
            </a:r>
            <a:r>
              <a:rPr lang="pt-BR" sz="2000" dirty="0">
                <a:latin typeface="Arial" panose="020B0604020202020204" pitchFamily="34" charset="0"/>
                <a:cs typeface="Arial" panose="020B0604020202020204" pitchFamily="34" charset="0"/>
              </a:rPr>
              <a:t>ou</a:t>
            </a:r>
            <a:r>
              <a:rPr lang="pt-BR" sz="2000" i="1" dirty="0">
                <a:latin typeface="Arial" panose="020B0604020202020204" pitchFamily="34" charset="0"/>
                <a:cs typeface="Arial" panose="020B0604020202020204" pitchFamily="34" charset="0"/>
              </a:rPr>
              <a:t> depois </a:t>
            </a:r>
            <a:r>
              <a:rPr lang="pt-BR" sz="2000" dirty="0">
                <a:latin typeface="Arial" panose="020B0604020202020204" pitchFamily="34" charset="0"/>
                <a:cs typeface="Arial" panose="020B0604020202020204" pitchFamily="34" charset="0"/>
              </a:rPr>
              <a:t>do substantivo. O grupo decidirá qual nome soa melhor. Exemplos: “Picuinhas Pontudas” ou “Pontudas Picuinhas”; “Metatarsos Complicados” ou “Complicados Metatarsos”.</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6</a:t>
            </a:r>
          </a:p>
        </p:txBody>
      </p:sp>
    </p:spTree>
    <p:extLst>
      <p:ext uri="{BB962C8B-B14F-4D97-AF65-F5344CB8AC3E}">
        <p14:creationId xmlns:p14="http://schemas.microsoft.com/office/powerpoint/2010/main" val="4202166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4B40323-D258-4A16-AEC6-D8043E016E80}"/>
              </a:ext>
            </a:extLst>
          </p:cNvPr>
          <p:cNvSpPr/>
          <p:nvPr/>
        </p:nvSpPr>
        <p:spPr>
          <a:xfrm>
            <a:off x="678426" y="410497"/>
            <a:ext cx="10884309" cy="6063198"/>
          </a:xfrm>
          <a:prstGeom prst="rect">
            <a:avLst/>
          </a:prstGeom>
          <a:ln w="381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Levenim MT" panose="020B0604020202020204" pitchFamily="2" charset="-79"/>
              <a:ea typeface="KaiTi" panose="020B0503020204020204" pitchFamily="49" charset="-122"/>
              <a:cs typeface="Levenim MT" panose="020B0604020202020204"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 </a:t>
            </a:r>
            <a:r>
              <a:rPr kumimoji="0" lang="pt-BR" sz="4000" b="1"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Como é mesmo o nome?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effectLst/>
              <a:uLnTx/>
              <a:uFillTx/>
              <a:latin typeface="Arial" panose="020B0604020202020204" pitchFamily="34" charset="0"/>
              <a:ea typeface="KaiTi" panose="020B0503020204020204" pitchFamily="49" charset="-122"/>
              <a:cs typeface="Arial" panose="020B0604020202020204" pitchFamily="34" charset="0"/>
            </a:endParaRPr>
          </a:p>
          <a:p>
            <a:pPr algn="ctr" defTabSz="609585">
              <a:defRPr/>
            </a:pPr>
            <a:r>
              <a:rPr lang="pt-BR" sz="2800" dirty="0">
                <a:latin typeface="Arial" panose="020B0604020202020204" pitchFamily="34" charset="0"/>
                <a:ea typeface="STXingkai" panose="020B0503020204020204" pitchFamily="2" charset="-122"/>
                <a:cs typeface="Arial" panose="020B0604020202020204" pitchFamily="34" charset="0"/>
                <a:sym typeface="Arial"/>
              </a:rPr>
              <a:t>Sequência didática para aulas de língua portuguesa sob o eixo da </a:t>
            </a:r>
          </a:p>
          <a:p>
            <a:pPr algn="ctr" defTabSz="609585">
              <a:defRPr/>
            </a:pPr>
            <a:r>
              <a:rPr lang="pt-BR" sz="3200" b="1" dirty="0">
                <a:latin typeface="Arial" panose="020B0604020202020204" pitchFamily="34" charset="0"/>
                <a:ea typeface="STXingkai" panose="020B0503020204020204" pitchFamily="2" charset="-122"/>
                <a:cs typeface="Arial" panose="020B0604020202020204" pitchFamily="34" charset="0"/>
                <a:sym typeface="Arial"/>
              </a:rPr>
              <a:t>Análise Linguística/Semiótica</a:t>
            </a:r>
          </a:p>
          <a:p>
            <a:pPr algn="ctr" defTabSz="609585">
              <a:defRPr/>
            </a:pPr>
            <a:r>
              <a:rPr lang="pt-BR" sz="2800" dirty="0">
                <a:latin typeface="Arial" panose="020B0604020202020204" pitchFamily="34" charset="0"/>
                <a:ea typeface="STXingkai" panose="020B0503020204020204" pitchFamily="2" charset="-122"/>
                <a:cs typeface="Arial" panose="020B0604020202020204" pitchFamily="34" charset="0"/>
                <a:sym typeface="Arial"/>
              </a:rPr>
              <a:t>de acordo com os parâmetros da BNCC</a:t>
            </a:r>
          </a:p>
          <a:p>
            <a:pPr algn="ctr" defTabSz="609585">
              <a:defRPr/>
            </a:pPr>
            <a:endParaRPr lang="pt-BR" sz="2400" dirty="0">
              <a:latin typeface="Arial" panose="020B0604020202020204" pitchFamily="34" charset="0"/>
              <a:ea typeface="STXingkai" panose="020B0503020204020204" pitchFamily="2" charset="-122"/>
              <a:cs typeface="Arial" panose="020B0604020202020204" pitchFamily="34" charset="0"/>
              <a:sym typeface="Arial"/>
            </a:endParaRPr>
          </a:p>
          <a:p>
            <a:pPr marL="342900" indent="-342900" algn="ctr" defTabSz="609585">
              <a:buFontTx/>
              <a:buChar char="-"/>
              <a:defRPr/>
            </a:pPr>
            <a:r>
              <a:rPr lang="pt-BR" sz="2400" dirty="0">
                <a:latin typeface="Arial" panose="020B0604020202020204" pitchFamily="34" charset="0"/>
                <a:ea typeface="STXingkai" panose="020B0503020204020204" pitchFamily="2" charset="-122"/>
                <a:cs typeface="Arial" panose="020B0604020202020204" pitchFamily="34" charset="0"/>
                <a:sym typeface="Arial"/>
              </a:rPr>
              <a:t>textos curtos –</a:t>
            </a:r>
          </a:p>
          <a:p>
            <a:pPr marL="342900" indent="-342900" algn="ctr" defTabSz="609585">
              <a:buFontTx/>
              <a:buChar char="-"/>
              <a:defRPr/>
            </a:pPr>
            <a:endParaRPr lang="pt-BR" sz="2400" dirty="0">
              <a:latin typeface="Arial" panose="020B0604020202020204" pitchFamily="34" charset="0"/>
              <a:ea typeface="STXingkai" panose="020B0503020204020204" pitchFamily="2" charset="-122"/>
              <a:cs typeface="Arial" panose="020B0604020202020204" pitchFamily="34" charset="0"/>
              <a:sym typeface="Arial"/>
            </a:endParaRPr>
          </a:p>
          <a:p>
            <a:pPr algn="ctr" defTabSz="609585">
              <a:defRPr/>
            </a:pPr>
            <a:r>
              <a:rPr lang="pt-BR" sz="2400" dirty="0">
                <a:latin typeface="Arial" panose="020B0604020202020204" pitchFamily="34" charset="0"/>
                <a:ea typeface="STXingkai" panose="020B0503020204020204" pitchFamily="2" charset="-122"/>
                <a:cs typeface="Arial" panose="020B0604020202020204" pitchFamily="34" charset="0"/>
                <a:sym typeface="Arial"/>
              </a:rPr>
              <a:t>Material-base: crônica </a:t>
            </a:r>
            <a:r>
              <a:rPr lang="pt-BR" sz="2400" i="1" dirty="0">
                <a:latin typeface="Arial" panose="020B0604020202020204" pitchFamily="34" charset="0"/>
                <a:ea typeface="STXingkai" panose="020B0503020204020204" pitchFamily="2" charset="-122"/>
                <a:cs typeface="Arial" panose="020B0604020202020204" pitchFamily="34" charset="0"/>
                <a:sym typeface="Arial"/>
              </a:rPr>
              <a:t>Comunicação</a:t>
            </a:r>
            <a:r>
              <a:rPr lang="pt-BR" sz="2400" dirty="0">
                <a:latin typeface="Arial" panose="020B0604020202020204" pitchFamily="34" charset="0"/>
                <a:ea typeface="STXingkai" panose="020B0503020204020204" pitchFamily="2" charset="-122"/>
                <a:cs typeface="Arial" panose="020B0604020202020204" pitchFamily="34" charset="0"/>
                <a:sym typeface="Arial"/>
              </a:rPr>
              <a:t> e conto </a:t>
            </a:r>
            <a:r>
              <a:rPr lang="pt-BR" sz="2400" i="1" dirty="0">
                <a:latin typeface="Arial" panose="020B0604020202020204" pitchFamily="34" charset="0"/>
                <a:ea typeface="STXingkai" panose="020B0503020204020204" pitchFamily="2" charset="-122"/>
                <a:cs typeface="Arial" panose="020B0604020202020204" pitchFamily="34" charset="0"/>
                <a:sym typeface="Arial"/>
              </a:rPr>
              <a:t>Mais palavreado</a:t>
            </a:r>
          </a:p>
          <a:p>
            <a:pPr algn="ctr" defTabSz="609585">
              <a:defRPr/>
            </a:pPr>
            <a:r>
              <a:rPr lang="pt-BR" sz="2400" dirty="0">
                <a:latin typeface="Arial" panose="020B0604020202020204" pitchFamily="34" charset="0"/>
                <a:ea typeface="STXingkai" panose="020B0503020204020204" pitchFamily="2" charset="-122"/>
                <a:cs typeface="Arial" panose="020B0604020202020204" pitchFamily="34" charset="0"/>
                <a:sym typeface="Arial"/>
              </a:rPr>
              <a:t>de </a:t>
            </a:r>
            <a:r>
              <a:rPr lang="pt-BR" sz="2400" dirty="0" err="1">
                <a:latin typeface="Arial" panose="020B0604020202020204" pitchFamily="34" charset="0"/>
                <a:ea typeface="STXingkai" panose="020B0503020204020204" pitchFamily="2" charset="-122"/>
                <a:cs typeface="Arial" panose="020B0604020202020204" pitchFamily="34" charset="0"/>
                <a:sym typeface="Arial"/>
              </a:rPr>
              <a:t>Luis</a:t>
            </a:r>
            <a:r>
              <a:rPr lang="pt-BR" sz="2400" dirty="0">
                <a:latin typeface="Arial" panose="020B0604020202020204" pitchFamily="34" charset="0"/>
                <a:ea typeface="STXingkai" panose="020B0503020204020204" pitchFamily="2" charset="-122"/>
                <a:cs typeface="Arial" panose="020B0604020202020204" pitchFamily="34" charset="0"/>
                <a:sym typeface="Arial"/>
              </a:rPr>
              <a:t> Fernando Verissimo</a:t>
            </a:r>
          </a:p>
          <a:p>
            <a:pPr algn="ctr" defTabSz="609585">
              <a:defRPr/>
            </a:pPr>
            <a:endParaRPr lang="pt-BR" sz="2400" dirty="0">
              <a:latin typeface="Arial" panose="020B0604020202020204" pitchFamily="34" charset="0"/>
              <a:ea typeface="STXingkai" panose="020B0503020204020204" pitchFamily="2" charset="-122"/>
              <a:cs typeface="Arial" panose="020B0604020202020204" pitchFamily="34" charset="0"/>
              <a:sym typeface="Arial"/>
            </a:endParaRPr>
          </a:p>
          <a:p>
            <a:pPr algn="ctr" defTabSz="609585">
              <a:defRPr/>
            </a:pPr>
            <a:r>
              <a:rPr lang="pt-BR" sz="2400" dirty="0">
                <a:latin typeface="Arial" panose="020B0604020202020204" pitchFamily="34" charset="0"/>
                <a:ea typeface="STXingkai" panose="020B0503020204020204" pitchFamily="2" charset="-122"/>
                <a:cs typeface="Arial" panose="020B0604020202020204" pitchFamily="34" charset="0"/>
                <a:sym typeface="Arial"/>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37513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A8958B26-28C1-4FC3-9B80-E1E1F9D13838}"/>
              </a:ext>
            </a:extLst>
          </p:cNvPr>
          <p:cNvSpPr/>
          <p:nvPr/>
        </p:nvSpPr>
        <p:spPr>
          <a:xfrm>
            <a:off x="361069" y="751172"/>
            <a:ext cx="10569527" cy="4062651"/>
          </a:xfrm>
          <a:prstGeom prst="rect">
            <a:avLst/>
          </a:prstGeom>
          <a:ln>
            <a:noFill/>
          </a:ln>
        </p:spPr>
        <p:txBody>
          <a:bodyPr wrap="square">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Anote na lousa o nome artístico de cada grupo e o gênero musical escolhido.</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Por fim, cada grupo deve fazer uma lista com três ou quatro nomes de bandas conhecidas, de qualquer gênero musical, que têm em seu nome um substantivo + um adjetivo. Se os alunos forem incapazes de lembrar nomes, ajude-os com exemplos: “Legião Urbana”, “Barão Vermelho”, “Capital Inicial”, “Novos Baianos”, “Mamonas Assassinas”, “Roupa Nova”, “Calcinha Preta”, “Saia Rodada”, “Sorriso Maroto”, “Raça Negra” etc.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Oriente os grupos a escrever as quatro primeiras linhas de uma canção e sublinhar os substantivos com um traço e os adjetivos com dois. Circule pela classe para se certificar que os alunos entenderam a tarefa, oferecendo sugestões quando necessário.              </a:t>
            </a:r>
          </a:p>
          <a:p>
            <a:pPr marL="342900" indent="-342900" algn="just">
              <a:buFont typeface="Wingdings" panose="05000000000000000000" pitchFamily="2" charset="2"/>
              <a:buChar char="§"/>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0808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00EFD0A-6559-4F24-818E-54133AFA6883}"/>
              </a:ext>
            </a:extLst>
          </p:cNvPr>
          <p:cNvSpPr txBox="1"/>
          <p:nvPr/>
        </p:nvSpPr>
        <p:spPr>
          <a:xfrm>
            <a:off x="90933" y="669475"/>
            <a:ext cx="10775851" cy="4678204"/>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crônica “Comunicação” foi publicada, originalmente, em 1982. O autor usa, por duas vezes, um termo que, hoje, seria considerado impróprio, preconceituoso: </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Sou técnico em contabilidade, estou bem de vida. Não sou um </a:t>
            </a:r>
            <a:r>
              <a:rPr lang="pt-BR" sz="2000" b="1" i="1" dirty="0">
                <a:solidFill>
                  <a:srgbClr val="FF0000"/>
                </a:solidFill>
                <a:latin typeface="Arial" panose="020B0604020202020204" pitchFamily="34" charset="0"/>
                <a:cs typeface="Arial" panose="020B0604020202020204" pitchFamily="34" charset="0"/>
              </a:rPr>
              <a:t>débil mental</a:t>
            </a:r>
            <a:r>
              <a:rPr lang="pt-BR" sz="2000" i="1" dirty="0">
                <a:latin typeface="Arial" panose="020B0604020202020204" pitchFamily="34" charset="0"/>
                <a:cs typeface="Arial" panose="020B0604020202020204" pitchFamily="34" charset="0"/>
              </a:rPr>
              <a:t>.  </a:t>
            </a:r>
          </a:p>
          <a:p>
            <a:pPr algn="just"/>
            <a:endParaRPr lang="pt-BR" sz="2000" i="1" dirty="0">
              <a:latin typeface="Arial" panose="020B0604020202020204" pitchFamily="34" charset="0"/>
              <a:cs typeface="Arial" panose="020B0604020202020204" pitchFamily="34" charset="0"/>
            </a:endParaRPr>
          </a:p>
          <a:p>
            <a:pPr algn="just"/>
            <a:r>
              <a:rPr lang="pt-BR" sz="2000" i="1" dirty="0">
                <a:latin typeface="Arial" panose="020B0604020202020204" pitchFamily="34" charset="0"/>
                <a:cs typeface="Arial" panose="020B0604020202020204" pitchFamily="34" charset="0"/>
              </a:rPr>
              <a:t>	Tenho que fazer um rascunho antes. Mas não sou um </a:t>
            </a:r>
            <a:r>
              <a:rPr lang="pt-BR" sz="2000" b="1" i="1" dirty="0">
                <a:solidFill>
                  <a:srgbClr val="FF0000"/>
                </a:solidFill>
                <a:latin typeface="Arial" panose="020B0604020202020204" pitchFamily="34" charset="0"/>
                <a:cs typeface="Arial" panose="020B0604020202020204" pitchFamily="34" charset="0"/>
              </a:rPr>
              <a:t>débil mental</a:t>
            </a:r>
            <a:r>
              <a:rPr lang="pt-BR" sz="2000" i="1" dirty="0">
                <a:latin typeface="Arial" panose="020B0604020202020204" pitchFamily="34" charset="0"/>
                <a:cs typeface="Arial" panose="020B0604020202020204" pitchFamily="34" charset="0"/>
              </a:rPr>
              <a:t>, como você está 	pensando.  </a:t>
            </a:r>
          </a:p>
          <a:p>
            <a:pPr algn="just"/>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Proponha aos alunos que discutam, em grupos, por que alguns termos antes usados rotineiramente hoje não são mais aceitáveis.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Considerando o contexto das duas sentenças da crônica, quais palavras poderiam substituir “débil mental” sem lhes alterar muito o sentido?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endParaRPr lang="pt-BR" dirty="0"/>
          </a:p>
        </p:txBody>
      </p:sp>
      <p:sp>
        <p:nvSpPr>
          <p:cNvPr id="4" name="Fluxograma: Conector fora de Página 3">
            <a:extLst>
              <a:ext uri="{FF2B5EF4-FFF2-40B4-BE49-F238E27FC236}">
                <a16:creationId xmlns:a16="http://schemas.microsoft.com/office/drawing/2014/main" id="{D9B1BFAB-CFF4-4240-9E53-7B6B496593BD}"/>
              </a:ext>
            </a:extLst>
          </p:cNvPr>
          <p:cNvSpPr/>
          <p:nvPr/>
        </p:nvSpPr>
        <p:spPr>
          <a:xfrm>
            <a:off x="10866784" y="0"/>
            <a:ext cx="1325216" cy="2031325"/>
          </a:xfrm>
          <a:prstGeom prst="flowChartOffpageConnector">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402A4FB0-642A-46BE-B809-C319AA564CF8}"/>
              </a:ext>
            </a:extLst>
          </p:cNvPr>
          <p:cNvSpPr txBox="1"/>
          <p:nvPr/>
        </p:nvSpPr>
        <p:spPr>
          <a:xfrm>
            <a:off x="10740888" y="303960"/>
            <a:ext cx="1577008" cy="1323439"/>
          </a:xfrm>
          <a:prstGeom prst="rect">
            <a:avLst/>
          </a:prstGeom>
          <a:noFill/>
        </p:spPr>
        <p:txBody>
          <a:bodyPr wrap="square" rtlCol="0">
            <a:spAutoFit/>
          </a:bodyPr>
          <a:lstStyle/>
          <a:p>
            <a:pPr algn="ctr"/>
            <a:r>
              <a:rPr lang="pt-BR" sz="1600" b="1" dirty="0"/>
              <a:t>Atividade Complementar</a:t>
            </a:r>
          </a:p>
          <a:p>
            <a:pPr algn="ctr"/>
            <a:endParaRPr lang="pt-BR" sz="1600" b="1" dirty="0"/>
          </a:p>
          <a:p>
            <a:pPr algn="ctr"/>
            <a:r>
              <a:rPr lang="pt-BR" sz="1600" b="1" dirty="0"/>
              <a:t>Atividade</a:t>
            </a:r>
          </a:p>
          <a:p>
            <a:pPr algn="ctr"/>
            <a:r>
              <a:rPr lang="pt-BR" sz="1600" b="1" dirty="0"/>
              <a:t>Opcional</a:t>
            </a:r>
          </a:p>
        </p:txBody>
      </p:sp>
    </p:spTree>
    <p:extLst>
      <p:ext uri="{BB962C8B-B14F-4D97-AF65-F5344CB8AC3E}">
        <p14:creationId xmlns:p14="http://schemas.microsoft.com/office/powerpoint/2010/main" val="2116927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69931" y="696350"/>
            <a:ext cx="11151398" cy="5940088"/>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Continuaremos, nesta aula, a tratar de adjetivos. Escreva na lousa e vá dando exemplos, inseridos em sentenças completas, da função qualificadora que exercem: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r>
              <a:rPr lang="pt-BR" sz="2000" b="1" i="1" dirty="0">
                <a:latin typeface="Arial" panose="020B0604020202020204" pitchFamily="34" charset="0"/>
                <a:cs typeface="Arial" panose="020B0604020202020204" pitchFamily="34" charset="0"/>
              </a:rPr>
              <a:t>custódio 	solitário	macambúzio</a:t>
            </a:r>
          </a:p>
          <a:p>
            <a:pPr algn="just"/>
            <a:r>
              <a:rPr lang="pt-BR" sz="2000" b="1" i="1" dirty="0">
                <a:latin typeface="Arial" panose="020B0604020202020204" pitchFamily="34" charset="0"/>
                <a:cs typeface="Arial" panose="020B0604020202020204" pitchFamily="34" charset="0"/>
              </a:rPr>
              <a:t>	forasteiro 	vitalício	cuneiforme </a:t>
            </a:r>
          </a:p>
          <a:p>
            <a:pPr algn="just"/>
            <a:r>
              <a:rPr lang="pt-BR" sz="2000" b="1" i="1" dirty="0">
                <a:latin typeface="Arial" panose="020B0604020202020204" pitchFamily="34" charset="0"/>
                <a:cs typeface="Arial" panose="020B0604020202020204" pitchFamily="34" charset="0"/>
              </a:rPr>
              <a:t>	silvestre 	escanhoado	encarnado</a:t>
            </a:r>
          </a:p>
          <a:p>
            <a:pPr algn="just"/>
            <a:r>
              <a:rPr lang="pt-BR" sz="2000" b="1" i="1" dirty="0">
                <a:latin typeface="Arial" panose="020B0604020202020204" pitchFamily="34" charset="0"/>
                <a:cs typeface="Arial" panose="020B0604020202020204" pitchFamily="34" charset="0"/>
              </a:rPr>
              <a:t>	emplumado 	vetusto 	conúbio</a:t>
            </a:r>
          </a:p>
          <a:p>
            <a:pPr algn="just"/>
            <a:endParaRPr lang="pt-BR" sz="2000" b="1" i="1" dirty="0">
              <a:latin typeface="Arial" panose="020B0604020202020204" pitchFamily="34" charset="0"/>
              <a:cs typeface="Arial" panose="020B0604020202020204" pitchFamily="34" charset="0"/>
            </a:endParaRPr>
          </a:p>
          <a:p>
            <a:pPr algn="just"/>
            <a:r>
              <a:rPr lang="pt-BR" sz="2000" b="1" i="1" dirty="0">
                <a:solidFill>
                  <a:srgbClr val="FF0000"/>
                </a:solidFill>
                <a:latin typeface="Arial" panose="020B0604020202020204" pitchFamily="34" charset="0"/>
                <a:cs typeface="Arial" panose="020B0604020202020204" pitchFamily="34" charset="0"/>
              </a:rPr>
              <a:t>OBS.: </a:t>
            </a:r>
            <a:r>
              <a:rPr lang="pt-BR" sz="2000" i="1" dirty="0">
                <a:latin typeface="Arial" panose="020B0604020202020204" pitchFamily="34" charset="0"/>
                <a:cs typeface="Arial" panose="020B0604020202020204" pitchFamily="34" charset="0"/>
              </a:rPr>
              <a:t>Como no caso dos substantivos “exóticos” da Aula 5, os adjetivos acima foram escolhidos para facilitar a leitura do conto “Mais palavreado”, base de estudo da Parte 2 de nosso curso. </a:t>
            </a:r>
          </a:p>
          <a:p>
            <a:pPr algn="just"/>
            <a:endParaRPr lang="pt-BR" sz="2000"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Exemplos: “Ontem estava </a:t>
            </a:r>
            <a:r>
              <a:rPr lang="pt-BR" sz="2000" u="sng" dirty="0">
                <a:latin typeface="Arial" panose="020B0604020202020204" pitchFamily="34" charset="0"/>
                <a:cs typeface="Arial" panose="020B0604020202020204" pitchFamily="34" charset="0"/>
              </a:rPr>
              <a:t>macambúzia</a:t>
            </a:r>
            <a:r>
              <a:rPr lang="pt-BR" sz="2000" dirty="0">
                <a:latin typeface="Arial" panose="020B0604020202020204" pitchFamily="34" charset="0"/>
                <a:cs typeface="Arial" panose="020B0604020202020204" pitchFamily="34" charset="0"/>
              </a:rPr>
              <a:t>, mas hoje estou contente. E você [nome do aluno] está </a:t>
            </a:r>
            <a:r>
              <a:rPr lang="pt-BR" sz="2000" u="sng" dirty="0">
                <a:latin typeface="Arial" panose="020B0604020202020204" pitchFamily="34" charset="0"/>
                <a:cs typeface="Arial" panose="020B0604020202020204" pitchFamily="34" charset="0"/>
              </a:rPr>
              <a:t>macambúzio</a:t>
            </a:r>
            <a:r>
              <a:rPr lang="pt-BR" sz="2000" dirty="0">
                <a:latin typeface="Arial" panose="020B0604020202020204" pitchFamily="34" charset="0"/>
                <a:cs typeface="Arial" panose="020B0604020202020204" pitchFamily="34" charset="0"/>
              </a:rPr>
              <a:t> hoje?”; “Gosto de aves </a:t>
            </a:r>
            <a:r>
              <a:rPr lang="pt-BR" sz="2000" u="sng" dirty="0">
                <a:latin typeface="Arial" panose="020B0604020202020204" pitchFamily="34" charset="0"/>
                <a:cs typeface="Arial" panose="020B0604020202020204" pitchFamily="34" charset="0"/>
              </a:rPr>
              <a:t>silvestres</a:t>
            </a:r>
            <a:r>
              <a:rPr lang="pt-BR" sz="2000" dirty="0">
                <a:latin typeface="Arial" panose="020B0604020202020204" pitchFamily="34" charset="0"/>
                <a:cs typeface="Arial" panose="020B0604020202020204" pitchFamily="34" charset="0"/>
              </a:rPr>
              <a:t>. E você [nome do aluno], gosta de animais </a:t>
            </a:r>
            <a:r>
              <a:rPr lang="pt-BR" sz="2000" u="sng" dirty="0">
                <a:latin typeface="Arial" panose="020B0604020202020204" pitchFamily="34" charset="0"/>
                <a:cs typeface="Arial" panose="020B0604020202020204" pitchFamily="34" charset="0"/>
              </a:rPr>
              <a:t>emplumados</a:t>
            </a:r>
            <a:r>
              <a:rPr lang="pt-BR" sz="2000" dirty="0">
                <a:latin typeface="Arial" panose="020B0604020202020204" pitchFamily="34" charset="0"/>
                <a:cs typeface="Arial" panose="020B0604020202020204" pitchFamily="34" charset="0"/>
              </a:rPr>
              <a:t>?” etc.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aos alunos para que servem as palavras na lousa. A essa altura já deverão ter notado que são qualificadores de substantivos, portanto, adjetivos.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7</a:t>
            </a:r>
          </a:p>
        </p:txBody>
      </p:sp>
    </p:spTree>
    <p:extLst>
      <p:ext uri="{BB962C8B-B14F-4D97-AF65-F5344CB8AC3E}">
        <p14:creationId xmlns:p14="http://schemas.microsoft.com/office/powerpoint/2010/main" val="3280867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FC1CBAD-9794-4990-9215-D433D2059246}"/>
              </a:ext>
            </a:extLst>
          </p:cNvPr>
          <p:cNvSpPr/>
          <p:nvPr/>
        </p:nvSpPr>
        <p:spPr>
          <a:xfrm>
            <a:off x="497304" y="476798"/>
            <a:ext cx="10824411" cy="4985980"/>
          </a:xfrm>
          <a:prstGeom prst="rect">
            <a:avLst/>
          </a:prstGeom>
        </p:spPr>
        <p:txBody>
          <a:bodyPr wrap="square">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Na seção </a:t>
            </a:r>
            <a:r>
              <a:rPr lang="pt-BR" sz="2000" i="1" dirty="0">
                <a:latin typeface="Arial" panose="020B0604020202020204" pitchFamily="34" charset="0"/>
                <a:cs typeface="Arial" panose="020B0604020202020204" pitchFamily="34" charset="0"/>
              </a:rPr>
              <a:t>Banco de Imagens 3 </a:t>
            </a:r>
            <a:r>
              <a:rPr lang="pt-BR" sz="2000" dirty="0">
                <a:latin typeface="Arial" panose="020B0604020202020204" pitchFamily="34" charset="0"/>
                <a:cs typeface="Arial" panose="020B0604020202020204" pitchFamily="34" charset="0"/>
              </a:rPr>
              <a:t>desta lição você encontrará “</a:t>
            </a:r>
            <a:r>
              <a:rPr lang="pt-BR" sz="2000"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que oferecem três alternativas de significado para esses adjetivos (apenas a opção sublinhada é a correta). Cabe a você decidir como a classe executará a próxima etapa de nossa aula: se contar com o recurso de um retroprojetor, projete os “</a:t>
            </a:r>
            <a:r>
              <a:rPr lang="pt-BR" sz="2000"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diretamente na tela (não se esqueça de tirar o sublinhado!) e vá incentivando os alunos a chegar na alternativa que realmente corresponde à cada adjetivo; caso não disponha de retroprojetor, apenas leia em voz alta os “</a:t>
            </a:r>
            <a:r>
              <a:rPr lang="pt-BR" sz="2000" dirty="0" err="1">
                <a:latin typeface="Arial" panose="020B0604020202020204" pitchFamily="34" charset="0"/>
                <a:cs typeface="Arial" panose="020B0604020202020204" pitchFamily="34" charset="0"/>
              </a:rPr>
              <a:t>cards</a:t>
            </a:r>
            <a:r>
              <a:rPr lang="pt-BR" sz="2000" dirty="0">
                <a:latin typeface="Arial" panose="020B0604020202020204" pitchFamily="34" charset="0"/>
                <a:cs typeface="Arial" panose="020B0604020202020204" pitchFamily="34" charset="0"/>
              </a:rPr>
              <a:t>” para os alunos.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cada resposta correta, peça aos alunos que escrevam no caderno uma sentença curta usando o adjetivo acertado, respeitando gênero e número do substantivo que qualificam. Por exemplo: “custódio” = “Os anjos custódios estão atentos.”; “vitalício” = “Aquelas viúvas receberão pensões vitalícias” etc.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Ao final do exercício, peça aos alunos que leiam suas sentenças.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9297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A5F72EC-8064-4FBC-8F93-701A2FB5A348}"/>
              </a:ext>
            </a:extLst>
          </p:cNvPr>
          <p:cNvSpPr txBox="1"/>
          <p:nvPr/>
        </p:nvSpPr>
        <p:spPr>
          <a:xfrm>
            <a:off x="476851" y="1030279"/>
            <a:ext cx="3368842" cy="2490537"/>
          </a:xfrm>
          <a:prstGeom prst="rect">
            <a:avLst/>
          </a:prstGeom>
          <a:noFill/>
          <a:ln w="57150">
            <a:solidFill>
              <a:schemeClr val="tx1"/>
            </a:solidFill>
          </a:ln>
        </p:spPr>
        <p:txBody>
          <a:bodyPr wrap="square" rtlCol="0">
            <a:spAutoFit/>
          </a:bodyPr>
          <a:lstStyle/>
          <a:p>
            <a:endParaRPr lang="pt-BR" dirty="0"/>
          </a:p>
        </p:txBody>
      </p:sp>
      <p:sp>
        <p:nvSpPr>
          <p:cNvPr id="3" name="CaixaDeTexto 2">
            <a:extLst>
              <a:ext uri="{FF2B5EF4-FFF2-40B4-BE49-F238E27FC236}">
                <a16:creationId xmlns:a16="http://schemas.microsoft.com/office/drawing/2014/main" id="{7DE1263C-22BF-44CB-80CB-99125D1466F8}"/>
              </a:ext>
            </a:extLst>
          </p:cNvPr>
          <p:cNvSpPr txBox="1"/>
          <p:nvPr/>
        </p:nvSpPr>
        <p:spPr>
          <a:xfrm>
            <a:off x="4096351" y="1042307"/>
            <a:ext cx="3368842" cy="2490537"/>
          </a:xfrm>
          <a:prstGeom prst="rect">
            <a:avLst/>
          </a:prstGeom>
          <a:noFill/>
          <a:ln w="57150">
            <a:solidFill>
              <a:schemeClr val="tx1"/>
            </a:solidFill>
          </a:ln>
        </p:spPr>
        <p:txBody>
          <a:bodyPr wrap="square" rtlCol="0">
            <a:spAutoFit/>
          </a:bodyPr>
          <a:lstStyle/>
          <a:p>
            <a:endParaRPr lang="pt-BR" dirty="0"/>
          </a:p>
        </p:txBody>
      </p:sp>
      <p:sp>
        <p:nvSpPr>
          <p:cNvPr id="4" name="CaixaDeTexto 3">
            <a:extLst>
              <a:ext uri="{FF2B5EF4-FFF2-40B4-BE49-F238E27FC236}">
                <a16:creationId xmlns:a16="http://schemas.microsoft.com/office/drawing/2014/main" id="{21BC0786-9744-4020-AA8C-71998F4AF2AD}"/>
              </a:ext>
            </a:extLst>
          </p:cNvPr>
          <p:cNvSpPr txBox="1"/>
          <p:nvPr/>
        </p:nvSpPr>
        <p:spPr>
          <a:xfrm>
            <a:off x="7098632" y="661737"/>
            <a:ext cx="45719" cy="369332"/>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49F3201E-9826-474B-9C94-FF08B89AC0D5}"/>
              </a:ext>
            </a:extLst>
          </p:cNvPr>
          <p:cNvSpPr txBox="1"/>
          <p:nvPr/>
        </p:nvSpPr>
        <p:spPr>
          <a:xfrm>
            <a:off x="7665318" y="1037249"/>
            <a:ext cx="3368842" cy="2490537"/>
          </a:xfrm>
          <a:prstGeom prst="rect">
            <a:avLst/>
          </a:prstGeom>
          <a:noFill/>
          <a:ln w="57150">
            <a:solidFill>
              <a:schemeClr val="tx1"/>
            </a:solidFill>
          </a:ln>
        </p:spPr>
        <p:txBody>
          <a:bodyPr wrap="square" rtlCol="0">
            <a:spAutoFit/>
          </a:bodyPr>
          <a:lstStyle/>
          <a:p>
            <a:endParaRPr lang="pt-BR" dirty="0"/>
          </a:p>
        </p:txBody>
      </p:sp>
      <p:sp>
        <p:nvSpPr>
          <p:cNvPr id="7" name="CaixaDeTexto 6">
            <a:extLst>
              <a:ext uri="{FF2B5EF4-FFF2-40B4-BE49-F238E27FC236}">
                <a16:creationId xmlns:a16="http://schemas.microsoft.com/office/drawing/2014/main" id="{7BCC73B2-170C-4AE9-880A-AC816CC8BD29}"/>
              </a:ext>
            </a:extLst>
          </p:cNvPr>
          <p:cNvSpPr txBox="1"/>
          <p:nvPr/>
        </p:nvSpPr>
        <p:spPr>
          <a:xfrm>
            <a:off x="446771" y="3897280"/>
            <a:ext cx="3368842" cy="2490537"/>
          </a:xfrm>
          <a:prstGeom prst="rect">
            <a:avLst/>
          </a:prstGeom>
          <a:noFill/>
          <a:ln w="57150">
            <a:solidFill>
              <a:schemeClr val="tx1"/>
            </a:solidFill>
          </a:ln>
        </p:spPr>
        <p:txBody>
          <a:bodyPr wrap="square" rtlCol="0">
            <a:spAutoFit/>
          </a:bodyPr>
          <a:lstStyle/>
          <a:p>
            <a:endParaRPr lang="pt-BR" dirty="0"/>
          </a:p>
        </p:txBody>
      </p:sp>
      <p:sp>
        <p:nvSpPr>
          <p:cNvPr id="8" name="CaixaDeTexto 7">
            <a:extLst>
              <a:ext uri="{FF2B5EF4-FFF2-40B4-BE49-F238E27FC236}">
                <a16:creationId xmlns:a16="http://schemas.microsoft.com/office/drawing/2014/main" id="{D130978A-56A0-48C5-995C-E90ABB1E7F20}"/>
              </a:ext>
            </a:extLst>
          </p:cNvPr>
          <p:cNvSpPr txBox="1"/>
          <p:nvPr/>
        </p:nvSpPr>
        <p:spPr>
          <a:xfrm>
            <a:off x="4116403" y="3948268"/>
            <a:ext cx="3368842" cy="2490537"/>
          </a:xfrm>
          <a:prstGeom prst="rect">
            <a:avLst/>
          </a:prstGeom>
          <a:noFill/>
          <a:ln w="57150">
            <a:solidFill>
              <a:schemeClr val="tx1"/>
            </a:solidFill>
          </a:ln>
        </p:spPr>
        <p:txBody>
          <a:bodyPr wrap="square" rtlCol="0">
            <a:spAutoFit/>
          </a:bodyPr>
          <a:lstStyle/>
          <a:p>
            <a:endParaRPr lang="pt-BR" dirty="0"/>
          </a:p>
        </p:txBody>
      </p:sp>
      <p:sp>
        <p:nvSpPr>
          <p:cNvPr id="10" name="CaixaDeTexto 9">
            <a:extLst>
              <a:ext uri="{FF2B5EF4-FFF2-40B4-BE49-F238E27FC236}">
                <a16:creationId xmlns:a16="http://schemas.microsoft.com/office/drawing/2014/main" id="{43DD6872-D54D-4578-95FE-35BA42137499}"/>
              </a:ext>
            </a:extLst>
          </p:cNvPr>
          <p:cNvSpPr txBox="1"/>
          <p:nvPr/>
        </p:nvSpPr>
        <p:spPr>
          <a:xfrm>
            <a:off x="7665319" y="3948268"/>
            <a:ext cx="3368842" cy="2466474"/>
          </a:xfrm>
          <a:prstGeom prst="rect">
            <a:avLst/>
          </a:prstGeom>
          <a:noFill/>
          <a:ln w="57150">
            <a:solidFill>
              <a:schemeClr val="tx1"/>
            </a:solidFill>
          </a:ln>
        </p:spPr>
        <p:txBody>
          <a:bodyPr wrap="square" rtlCol="0">
            <a:spAutoFit/>
          </a:bodyPr>
          <a:lstStyle/>
          <a:p>
            <a:endParaRPr lang="pt-BR" dirty="0"/>
          </a:p>
        </p:txBody>
      </p:sp>
      <p:sp>
        <p:nvSpPr>
          <p:cNvPr id="11" name="CaixaDeTexto 10">
            <a:extLst>
              <a:ext uri="{FF2B5EF4-FFF2-40B4-BE49-F238E27FC236}">
                <a16:creationId xmlns:a16="http://schemas.microsoft.com/office/drawing/2014/main" id="{0BEDA9FD-9207-4552-93F9-6319351C63D9}"/>
              </a:ext>
            </a:extLst>
          </p:cNvPr>
          <p:cNvSpPr txBox="1"/>
          <p:nvPr/>
        </p:nvSpPr>
        <p:spPr>
          <a:xfrm>
            <a:off x="624040" y="1167882"/>
            <a:ext cx="3007894" cy="1938992"/>
          </a:xfrm>
          <a:prstGeom prst="rect">
            <a:avLst/>
          </a:prstGeom>
          <a:noFill/>
        </p:spPr>
        <p:txBody>
          <a:bodyPr wrap="square" rtlCol="0">
            <a:spAutoFit/>
          </a:bodyPr>
          <a:lstStyle/>
          <a:p>
            <a:r>
              <a:rPr lang="pt-BR" sz="2000" b="1" dirty="0"/>
              <a:t>“Custódio” significa:</a:t>
            </a:r>
          </a:p>
          <a:p>
            <a:endParaRPr lang="pt-BR" sz="2000" b="1" dirty="0"/>
          </a:p>
          <a:p>
            <a:pPr marL="342900" indent="-342900">
              <a:buAutoNum type="alphaLcPeriod"/>
            </a:pPr>
            <a:r>
              <a:rPr lang="pt-BR" sz="2000" b="1" u="sng" dirty="0"/>
              <a:t>alguém que protege.</a:t>
            </a:r>
          </a:p>
          <a:p>
            <a:pPr marL="342900" indent="-342900">
              <a:buAutoNum type="alphaLcPeriod"/>
            </a:pPr>
            <a:r>
              <a:rPr lang="pt-BR" sz="2000" b="1" dirty="0"/>
              <a:t>alguém que gasta muito.</a:t>
            </a:r>
          </a:p>
          <a:p>
            <a:pPr marL="342900" indent="-342900">
              <a:buAutoNum type="alphaLcPeriod"/>
            </a:pPr>
            <a:r>
              <a:rPr lang="pt-BR" sz="2000" b="1" dirty="0"/>
              <a:t>alguém econômico.</a:t>
            </a:r>
          </a:p>
        </p:txBody>
      </p:sp>
      <p:sp>
        <p:nvSpPr>
          <p:cNvPr id="12" name="CaixaDeTexto 11">
            <a:extLst>
              <a:ext uri="{FF2B5EF4-FFF2-40B4-BE49-F238E27FC236}">
                <a16:creationId xmlns:a16="http://schemas.microsoft.com/office/drawing/2014/main" id="{B00B71D8-4BB9-4F2C-BE4E-CFE3B42994A4}"/>
              </a:ext>
            </a:extLst>
          </p:cNvPr>
          <p:cNvSpPr txBox="1"/>
          <p:nvPr/>
        </p:nvSpPr>
        <p:spPr>
          <a:xfrm>
            <a:off x="4173754" y="1115430"/>
            <a:ext cx="3118586" cy="2246769"/>
          </a:xfrm>
          <a:prstGeom prst="rect">
            <a:avLst/>
          </a:prstGeom>
          <a:noFill/>
        </p:spPr>
        <p:txBody>
          <a:bodyPr wrap="square" rtlCol="0">
            <a:spAutoFit/>
          </a:bodyPr>
          <a:lstStyle/>
          <a:p>
            <a:r>
              <a:rPr lang="pt-BR" sz="2000" b="1" dirty="0"/>
              <a:t>“Forasteiro” é:</a:t>
            </a:r>
          </a:p>
          <a:p>
            <a:endParaRPr lang="pt-BR" sz="2000" b="1" dirty="0"/>
          </a:p>
          <a:p>
            <a:pPr marL="342900" indent="-342900">
              <a:buAutoNum type="alphaLcPeriod"/>
            </a:pPr>
            <a:r>
              <a:rPr lang="pt-BR" sz="2000" b="1" dirty="0"/>
              <a:t>aquele que foi para algum lugar.</a:t>
            </a:r>
          </a:p>
          <a:p>
            <a:pPr marL="342900" indent="-342900">
              <a:buAutoNum type="alphaLcPeriod"/>
            </a:pPr>
            <a:r>
              <a:rPr lang="pt-BR" sz="2000" b="1" u="sng" dirty="0"/>
              <a:t>aquele que vem de fora</a:t>
            </a:r>
            <a:r>
              <a:rPr lang="pt-BR" sz="2000" b="1" dirty="0"/>
              <a:t>.</a:t>
            </a:r>
          </a:p>
          <a:p>
            <a:pPr marL="342900" indent="-342900">
              <a:buAutoNum type="alphaLcPeriod"/>
            </a:pPr>
            <a:r>
              <a:rPr lang="pt-BR" sz="2000" b="1" dirty="0"/>
              <a:t> aquele que trabalha num fórum. </a:t>
            </a:r>
          </a:p>
        </p:txBody>
      </p:sp>
      <p:sp>
        <p:nvSpPr>
          <p:cNvPr id="13" name="CaixaDeTexto 12">
            <a:extLst>
              <a:ext uri="{FF2B5EF4-FFF2-40B4-BE49-F238E27FC236}">
                <a16:creationId xmlns:a16="http://schemas.microsoft.com/office/drawing/2014/main" id="{764C47A4-2ECC-4451-A4CC-113E5E8808A9}"/>
              </a:ext>
            </a:extLst>
          </p:cNvPr>
          <p:cNvSpPr txBox="1"/>
          <p:nvPr/>
        </p:nvSpPr>
        <p:spPr>
          <a:xfrm>
            <a:off x="7844589" y="1213009"/>
            <a:ext cx="2529039" cy="2215991"/>
          </a:xfrm>
          <a:prstGeom prst="rect">
            <a:avLst/>
          </a:prstGeom>
          <a:noFill/>
        </p:spPr>
        <p:txBody>
          <a:bodyPr wrap="square" rtlCol="0">
            <a:spAutoFit/>
          </a:bodyPr>
          <a:lstStyle/>
          <a:p>
            <a:r>
              <a:rPr lang="pt-BR" sz="2000" b="1" dirty="0"/>
              <a:t>“Silvestre” é sinônimo de:</a:t>
            </a:r>
          </a:p>
          <a:p>
            <a:endParaRPr lang="pt-BR" sz="2000" b="1" dirty="0"/>
          </a:p>
          <a:p>
            <a:pPr marL="342900" indent="-342900">
              <a:buAutoNum type="alphaLcPeriod"/>
            </a:pPr>
            <a:r>
              <a:rPr lang="pt-BR" sz="2000" b="1" dirty="0"/>
              <a:t>sibilante.</a:t>
            </a:r>
          </a:p>
          <a:p>
            <a:pPr marL="342900" indent="-342900">
              <a:buAutoNum type="alphaLcPeriod"/>
            </a:pPr>
            <a:r>
              <a:rPr lang="pt-BR" sz="2000" b="1" dirty="0"/>
              <a:t>silencioso.</a:t>
            </a:r>
          </a:p>
          <a:p>
            <a:pPr marL="342900" indent="-342900">
              <a:buAutoNum type="alphaLcPeriod"/>
            </a:pPr>
            <a:r>
              <a:rPr lang="pt-BR" sz="2000" b="1" u="sng" dirty="0"/>
              <a:t>selvagem</a:t>
            </a:r>
            <a:r>
              <a:rPr lang="pt-BR" sz="2000" b="1" dirty="0"/>
              <a:t>.  </a:t>
            </a:r>
          </a:p>
          <a:p>
            <a:pPr marL="342900" indent="-342900">
              <a:buAutoNum type="alphaLcPeriod"/>
            </a:pPr>
            <a:endParaRPr lang="pt-BR" dirty="0"/>
          </a:p>
        </p:txBody>
      </p:sp>
      <p:sp>
        <p:nvSpPr>
          <p:cNvPr id="14" name="CaixaDeTexto 13">
            <a:extLst>
              <a:ext uri="{FF2B5EF4-FFF2-40B4-BE49-F238E27FC236}">
                <a16:creationId xmlns:a16="http://schemas.microsoft.com/office/drawing/2014/main" id="{86A52B15-4B9A-4393-A6A3-6322AC8A54FB}"/>
              </a:ext>
            </a:extLst>
          </p:cNvPr>
          <p:cNvSpPr txBox="1"/>
          <p:nvPr/>
        </p:nvSpPr>
        <p:spPr>
          <a:xfrm>
            <a:off x="627245" y="4196505"/>
            <a:ext cx="3007894" cy="1631216"/>
          </a:xfrm>
          <a:prstGeom prst="rect">
            <a:avLst/>
          </a:prstGeom>
          <a:noFill/>
        </p:spPr>
        <p:txBody>
          <a:bodyPr wrap="square" rtlCol="0">
            <a:spAutoFit/>
          </a:bodyPr>
          <a:lstStyle/>
          <a:p>
            <a:r>
              <a:rPr lang="pt-BR" sz="2000" b="1" dirty="0"/>
              <a:t>“Emplumado”, ou seja: </a:t>
            </a:r>
          </a:p>
          <a:p>
            <a:endParaRPr lang="pt-BR" sz="2000" b="1" dirty="0"/>
          </a:p>
          <a:p>
            <a:pPr marL="342900" indent="-342900">
              <a:buAutoNum type="alphaLcPeriod"/>
            </a:pPr>
            <a:r>
              <a:rPr lang="pt-BR" sz="2000" b="1" u="sng" dirty="0"/>
              <a:t>tem plumas</a:t>
            </a:r>
            <a:r>
              <a:rPr lang="pt-BR" sz="2000" b="1" dirty="0"/>
              <a:t>.  </a:t>
            </a:r>
          </a:p>
          <a:p>
            <a:pPr marL="342900" indent="-342900">
              <a:buAutoNum type="alphaLcPeriod"/>
            </a:pPr>
            <a:r>
              <a:rPr lang="pt-BR" sz="2000" b="1" dirty="0"/>
              <a:t>arrogante.</a:t>
            </a:r>
          </a:p>
          <a:p>
            <a:pPr marL="342900" indent="-342900">
              <a:buAutoNum type="alphaLcPeriod"/>
            </a:pPr>
            <a:r>
              <a:rPr lang="pt-BR" sz="2000" b="1" dirty="0"/>
              <a:t>emburrado. </a:t>
            </a:r>
          </a:p>
        </p:txBody>
      </p:sp>
      <p:sp>
        <p:nvSpPr>
          <p:cNvPr id="15" name="CaixaDeTexto 14">
            <a:extLst>
              <a:ext uri="{FF2B5EF4-FFF2-40B4-BE49-F238E27FC236}">
                <a16:creationId xmlns:a16="http://schemas.microsoft.com/office/drawing/2014/main" id="{D2B23995-1217-4608-B26A-048DD4E8394E}"/>
              </a:ext>
            </a:extLst>
          </p:cNvPr>
          <p:cNvSpPr txBox="1"/>
          <p:nvPr/>
        </p:nvSpPr>
        <p:spPr>
          <a:xfrm>
            <a:off x="4344603" y="4221520"/>
            <a:ext cx="2776888" cy="1631216"/>
          </a:xfrm>
          <a:prstGeom prst="rect">
            <a:avLst/>
          </a:prstGeom>
          <a:noFill/>
        </p:spPr>
        <p:txBody>
          <a:bodyPr wrap="square" rtlCol="0">
            <a:spAutoFit/>
          </a:bodyPr>
          <a:lstStyle/>
          <a:p>
            <a:r>
              <a:rPr lang="pt-BR" sz="2000" b="1" dirty="0"/>
              <a:t>“Solitário” equivale a: </a:t>
            </a:r>
          </a:p>
          <a:p>
            <a:endParaRPr lang="pt-BR" sz="2000" b="1" dirty="0"/>
          </a:p>
          <a:p>
            <a:pPr marL="342900" indent="-342900">
              <a:buAutoNum type="alphaLcPeriod"/>
            </a:pPr>
            <a:r>
              <a:rPr lang="pt-BR" sz="2000" b="1" dirty="0"/>
              <a:t>solícito.</a:t>
            </a:r>
          </a:p>
          <a:p>
            <a:pPr marL="342900" indent="-342900">
              <a:buAutoNum type="alphaLcPeriod"/>
            </a:pPr>
            <a:r>
              <a:rPr lang="pt-BR" sz="2000" b="1" dirty="0"/>
              <a:t>solicitante.</a:t>
            </a:r>
          </a:p>
          <a:p>
            <a:pPr marL="342900" indent="-342900">
              <a:buAutoNum type="alphaLcPeriod"/>
            </a:pPr>
            <a:r>
              <a:rPr lang="pt-BR" sz="2000" b="1" u="sng" dirty="0"/>
              <a:t>sozinho</a:t>
            </a:r>
            <a:r>
              <a:rPr lang="pt-BR" sz="2000" b="1" dirty="0"/>
              <a:t>. </a:t>
            </a:r>
          </a:p>
        </p:txBody>
      </p:sp>
      <p:sp>
        <p:nvSpPr>
          <p:cNvPr id="17" name="CaixaDeTexto 16">
            <a:extLst>
              <a:ext uri="{FF2B5EF4-FFF2-40B4-BE49-F238E27FC236}">
                <a16:creationId xmlns:a16="http://schemas.microsoft.com/office/drawing/2014/main" id="{66CA20D9-2B2D-436B-9CB8-AFE43CF5FC17}"/>
              </a:ext>
            </a:extLst>
          </p:cNvPr>
          <p:cNvSpPr txBox="1"/>
          <p:nvPr/>
        </p:nvSpPr>
        <p:spPr>
          <a:xfrm>
            <a:off x="7966108" y="4173052"/>
            <a:ext cx="2767263" cy="1938992"/>
          </a:xfrm>
          <a:prstGeom prst="rect">
            <a:avLst/>
          </a:prstGeom>
          <a:noFill/>
        </p:spPr>
        <p:txBody>
          <a:bodyPr wrap="square" rtlCol="0">
            <a:spAutoFit/>
          </a:bodyPr>
          <a:lstStyle/>
          <a:p>
            <a:r>
              <a:rPr lang="pt-BR" b="1" dirty="0"/>
              <a:t>“</a:t>
            </a:r>
            <a:r>
              <a:rPr lang="pt-BR" sz="2000" b="1" dirty="0"/>
              <a:t>Vitalício” é o mesmo que:</a:t>
            </a:r>
          </a:p>
          <a:p>
            <a:endParaRPr lang="pt-BR" sz="2000" b="1" dirty="0"/>
          </a:p>
          <a:p>
            <a:pPr marL="342900" indent="-342900">
              <a:buAutoNum type="alphaLcPeriod"/>
            </a:pPr>
            <a:r>
              <a:rPr lang="pt-BR" sz="2000" b="1" dirty="0"/>
              <a:t>muito importante.</a:t>
            </a:r>
          </a:p>
          <a:p>
            <a:pPr marL="342900" indent="-342900">
              <a:buAutoNum type="alphaLcPeriod"/>
            </a:pPr>
            <a:r>
              <a:rPr lang="pt-BR" sz="2000" b="1" u="sng" dirty="0"/>
              <a:t>para toda a vida</a:t>
            </a:r>
            <a:r>
              <a:rPr lang="pt-BR" sz="2000" b="1" dirty="0"/>
              <a:t>.</a:t>
            </a:r>
          </a:p>
          <a:p>
            <a:pPr marL="342900" indent="-342900">
              <a:buAutoNum type="alphaLcPeriod"/>
            </a:pPr>
            <a:r>
              <a:rPr lang="pt-BR" sz="2000" b="1" dirty="0"/>
              <a:t>delicioso. </a:t>
            </a:r>
          </a:p>
        </p:txBody>
      </p:sp>
      <p:sp>
        <p:nvSpPr>
          <p:cNvPr id="18" name="Seta: Pentágono 17">
            <a:extLst>
              <a:ext uri="{FF2B5EF4-FFF2-40B4-BE49-F238E27FC236}">
                <a16:creationId xmlns:a16="http://schemas.microsoft.com/office/drawing/2014/main" id="{04E53A60-F433-4214-A99A-7D9FB9421459}"/>
              </a:ext>
            </a:extLst>
          </p:cNvPr>
          <p:cNvSpPr/>
          <p:nvPr/>
        </p:nvSpPr>
        <p:spPr>
          <a:xfrm rot="10800000">
            <a:off x="9504946" y="180472"/>
            <a:ext cx="2687053" cy="565484"/>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a:extLst>
              <a:ext uri="{FF2B5EF4-FFF2-40B4-BE49-F238E27FC236}">
                <a16:creationId xmlns:a16="http://schemas.microsoft.com/office/drawing/2014/main" id="{1810879F-4746-45B7-A8C0-2474E0EA5FDE}"/>
              </a:ext>
            </a:extLst>
          </p:cNvPr>
          <p:cNvSpPr txBox="1"/>
          <p:nvPr/>
        </p:nvSpPr>
        <p:spPr>
          <a:xfrm>
            <a:off x="9757608" y="261627"/>
            <a:ext cx="2364608" cy="400110"/>
          </a:xfrm>
          <a:prstGeom prst="rect">
            <a:avLst/>
          </a:prstGeom>
          <a:noFill/>
        </p:spPr>
        <p:txBody>
          <a:bodyPr wrap="square" rtlCol="0">
            <a:spAutoFit/>
          </a:bodyPr>
          <a:lstStyle/>
          <a:p>
            <a:r>
              <a:rPr lang="pt-BR" sz="2000" b="1" dirty="0">
                <a:solidFill>
                  <a:srgbClr val="002060"/>
                </a:solidFill>
              </a:rPr>
              <a:t>Banco de Imagens 3</a:t>
            </a:r>
          </a:p>
        </p:txBody>
      </p:sp>
    </p:spTree>
    <p:extLst>
      <p:ext uri="{BB962C8B-B14F-4D97-AF65-F5344CB8AC3E}">
        <p14:creationId xmlns:p14="http://schemas.microsoft.com/office/powerpoint/2010/main" val="32337077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A5F72EC-8064-4FBC-8F93-701A2FB5A348}"/>
              </a:ext>
            </a:extLst>
          </p:cNvPr>
          <p:cNvSpPr txBox="1"/>
          <p:nvPr/>
        </p:nvSpPr>
        <p:spPr>
          <a:xfrm>
            <a:off x="406667" y="709861"/>
            <a:ext cx="3368842" cy="2490537"/>
          </a:xfrm>
          <a:prstGeom prst="rect">
            <a:avLst/>
          </a:prstGeom>
          <a:noFill/>
          <a:ln w="57150">
            <a:solidFill>
              <a:schemeClr val="tx1"/>
            </a:solidFill>
          </a:ln>
        </p:spPr>
        <p:txBody>
          <a:bodyPr wrap="square" rtlCol="0">
            <a:spAutoFit/>
          </a:bodyPr>
          <a:lstStyle/>
          <a:p>
            <a:endParaRPr lang="pt-BR" dirty="0"/>
          </a:p>
        </p:txBody>
      </p:sp>
      <p:sp>
        <p:nvSpPr>
          <p:cNvPr id="3" name="CaixaDeTexto 2">
            <a:extLst>
              <a:ext uri="{FF2B5EF4-FFF2-40B4-BE49-F238E27FC236}">
                <a16:creationId xmlns:a16="http://schemas.microsoft.com/office/drawing/2014/main" id="{7DE1263C-22BF-44CB-80CB-99125D1466F8}"/>
              </a:ext>
            </a:extLst>
          </p:cNvPr>
          <p:cNvSpPr txBox="1"/>
          <p:nvPr/>
        </p:nvSpPr>
        <p:spPr>
          <a:xfrm>
            <a:off x="4096351" y="709860"/>
            <a:ext cx="3368842" cy="2490537"/>
          </a:xfrm>
          <a:prstGeom prst="rect">
            <a:avLst/>
          </a:prstGeom>
          <a:noFill/>
          <a:ln w="57150">
            <a:solidFill>
              <a:schemeClr val="tx1"/>
            </a:solidFill>
          </a:ln>
        </p:spPr>
        <p:txBody>
          <a:bodyPr wrap="square" rtlCol="0">
            <a:spAutoFit/>
          </a:bodyPr>
          <a:lstStyle/>
          <a:p>
            <a:endParaRPr lang="pt-BR" dirty="0"/>
          </a:p>
        </p:txBody>
      </p:sp>
      <p:sp>
        <p:nvSpPr>
          <p:cNvPr id="4" name="CaixaDeTexto 3">
            <a:extLst>
              <a:ext uri="{FF2B5EF4-FFF2-40B4-BE49-F238E27FC236}">
                <a16:creationId xmlns:a16="http://schemas.microsoft.com/office/drawing/2014/main" id="{21BC0786-9744-4020-AA8C-71998F4AF2AD}"/>
              </a:ext>
            </a:extLst>
          </p:cNvPr>
          <p:cNvSpPr txBox="1"/>
          <p:nvPr/>
        </p:nvSpPr>
        <p:spPr>
          <a:xfrm>
            <a:off x="7098632" y="661737"/>
            <a:ext cx="45719" cy="369332"/>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49F3201E-9826-474B-9C94-FF08B89AC0D5}"/>
              </a:ext>
            </a:extLst>
          </p:cNvPr>
          <p:cNvSpPr txBox="1"/>
          <p:nvPr/>
        </p:nvSpPr>
        <p:spPr>
          <a:xfrm>
            <a:off x="7786035" y="709860"/>
            <a:ext cx="3368842" cy="2490537"/>
          </a:xfrm>
          <a:prstGeom prst="rect">
            <a:avLst/>
          </a:prstGeom>
          <a:noFill/>
          <a:ln w="57150">
            <a:solidFill>
              <a:schemeClr val="tx1"/>
            </a:solidFill>
          </a:ln>
        </p:spPr>
        <p:txBody>
          <a:bodyPr wrap="square" rtlCol="0">
            <a:spAutoFit/>
          </a:bodyPr>
          <a:lstStyle/>
          <a:p>
            <a:endParaRPr lang="pt-BR" dirty="0"/>
          </a:p>
        </p:txBody>
      </p:sp>
      <p:sp>
        <p:nvSpPr>
          <p:cNvPr id="7" name="CaixaDeTexto 6">
            <a:extLst>
              <a:ext uri="{FF2B5EF4-FFF2-40B4-BE49-F238E27FC236}">
                <a16:creationId xmlns:a16="http://schemas.microsoft.com/office/drawing/2014/main" id="{7BCC73B2-170C-4AE9-880A-AC816CC8BD29}"/>
              </a:ext>
            </a:extLst>
          </p:cNvPr>
          <p:cNvSpPr txBox="1"/>
          <p:nvPr/>
        </p:nvSpPr>
        <p:spPr>
          <a:xfrm>
            <a:off x="406667" y="3573376"/>
            <a:ext cx="3368842" cy="2490537"/>
          </a:xfrm>
          <a:prstGeom prst="rect">
            <a:avLst/>
          </a:prstGeom>
          <a:noFill/>
          <a:ln w="57150">
            <a:solidFill>
              <a:schemeClr val="tx1"/>
            </a:solidFill>
          </a:ln>
        </p:spPr>
        <p:txBody>
          <a:bodyPr wrap="square" rtlCol="0">
            <a:spAutoFit/>
          </a:bodyPr>
          <a:lstStyle/>
          <a:p>
            <a:endParaRPr lang="pt-BR" dirty="0"/>
          </a:p>
        </p:txBody>
      </p:sp>
      <p:sp>
        <p:nvSpPr>
          <p:cNvPr id="8" name="CaixaDeTexto 7">
            <a:extLst>
              <a:ext uri="{FF2B5EF4-FFF2-40B4-BE49-F238E27FC236}">
                <a16:creationId xmlns:a16="http://schemas.microsoft.com/office/drawing/2014/main" id="{D130978A-56A0-48C5-995C-E90ABB1E7F20}"/>
              </a:ext>
            </a:extLst>
          </p:cNvPr>
          <p:cNvSpPr txBox="1"/>
          <p:nvPr/>
        </p:nvSpPr>
        <p:spPr>
          <a:xfrm>
            <a:off x="4096351" y="3597439"/>
            <a:ext cx="3368842" cy="2490537"/>
          </a:xfrm>
          <a:prstGeom prst="rect">
            <a:avLst/>
          </a:prstGeom>
          <a:noFill/>
          <a:ln w="57150">
            <a:solidFill>
              <a:schemeClr val="tx1"/>
            </a:solidFill>
          </a:ln>
        </p:spPr>
        <p:txBody>
          <a:bodyPr wrap="square" rtlCol="0">
            <a:spAutoFit/>
          </a:bodyPr>
          <a:lstStyle/>
          <a:p>
            <a:endParaRPr lang="pt-BR" dirty="0"/>
          </a:p>
        </p:txBody>
      </p:sp>
      <p:sp>
        <p:nvSpPr>
          <p:cNvPr id="10" name="CaixaDeTexto 9">
            <a:extLst>
              <a:ext uri="{FF2B5EF4-FFF2-40B4-BE49-F238E27FC236}">
                <a16:creationId xmlns:a16="http://schemas.microsoft.com/office/drawing/2014/main" id="{43DD6872-D54D-4578-95FE-35BA42137499}"/>
              </a:ext>
            </a:extLst>
          </p:cNvPr>
          <p:cNvSpPr txBox="1"/>
          <p:nvPr/>
        </p:nvSpPr>
        <p:spPr>
          <a:xfrm>
            <a:off x="7786035" y="3621502"/>
            <a:ext cx="3368842" cy="2466474"/>
          </a:xfrm>
          <a:prstGeom prst="rect">
            <a:avLst/>
          </a:prstGeom>
          <a:noFill/>
          <a:ln w="57150">
            <a:solidFill>
              <a:schemeClr val="tx1"/>
            </a:solidFill>
          </a:ln>
        </p:spPr>
        <p:txBody>
          <a:bodyPr wrap="square" rtlCol="0">
            <a:spAutoFit/>
          </a:bodyPr>
          <a:lstStyle/>
          <a:p>
            <a:endParaRPr lang="pt-BR" dirty="0"/>
          </a:p>
        </p:txBody>
      </p:sp>
      <p:sp>
        <p:nvSpPr>
          <p:cNvPr id="11" name="CaixaDeTexto 10">
            <a:extLst>
              <a:ext uri="{FF2B5EF4-FFF2-40B4-BE49-F238E27FC236}">
                <a16:creationId xmlns:a16="http://schemas.microsoft.com/office/drawing/2014/main" id="{0BEDA9FD-9207-4552-93F9-6319351C63D9}"/>
              </a:ext>
            </a:extLst>
          </p:cNvPr>
          <p:cNvSpPr txBox="1"/>
          <p:nvPr/>
        </p:nvSpPr>
        <p:spPr>
          <a:xfrm>
            <a:off x="587141" y="890883"/>
            <a:ext cx="3007894" cy="1631216"/>
          </a:xfrm>
          <a:prstGeom prst="rect">
            <a:avLst/>
          </a:prstGeom>
          <a:noFill/>
        </p:spPr>
        <p:txBody>
          <a:bodyPr wrap="square" rtlCol="0">
            <a:spAutoFit/>
          </a:bodyPr>
          <a:lstStyle/>
          <a:p>
            <a:r>
              <a:rPr lang="pt-BR" sz="2000" b="1" dirty="0"/>
              <a:t>“Escanhoado” significa:</a:t>
            </a:r>
          </a:p>
          <a:p>
            <a:endParaRPr lang="pt-BR" sz="2000" b="1" dirty="0"/>
          </a:p>
          <a:p>
            <a:pPr marL="342900" indent="-342900">
              <a:buAutoNum type="alphaLcPeriod"/>
            </a:pPr>
            <a:r>
              <a:rPr lang="pt-BR" sz="2000" b="1" dirty="0"/>
              <a:t>envergonhado.</a:t>
            </a:r>
          </a:p>
          <a:p>
            <a:pPr marL="342900" indent="-342900">
              <a:buAutoNum type="alphaLcPeriod"/>
            </a:pPr>
            <a:r>
              <a:rPr lang="pt-BR" sz="2000" b="1" u="sng" dirty="0"/>
              <a:t>raspado</a:t>
            </a:r>
            <a:r>
              <a:rPr lang="pt-BR" sz="2000" b="1" dirty="0"/>
              <a:t>.</a:t>
            </a:r>
          </a:p>
          <a:p>
            <a:pPr marL="342900" indent="-342900">
              <a:buAutoNum type="alphaLcPeriod"/>
            </a:pPr>
            <a:r>
              <a:rPr lang="pt-BR" sz="2000" b="1" dirty="0"/>
              <a:t>deixado de lado.</a:t>
            </a:r>
          </a:p>
        </p:txBody>
      </p:sp>
      <p:sp>
        <p:nvSpPr>
          <p:cNvPr id="12" name="CaixaDeTexto 11">
            <a:extLst>
              <a:ext uri="{FF2B5EF4-FFF2-40B4-BE49-F238E27FC236}">
                <a16:creationId xmlns:a16="http://schemas.microsoft.com/office/drawing/2014/main" id="{B00B71D8-4BB9-4F2C-BE4E-CFE3B42994A4}"/>
              </a:ext>
            </a:extLst>
          </p:cNvPr>
          <p:cNvSpPr txBox="1"/>
          <p:nvPr/>
        </p:nvSpPr>
        <p:spPr>
          <a:xfrm>
            <a:off x="4271211" y="846403"/>
            <a:ext cx="2834643" cy="1631216"/>
          </a:xfrm>
          <a:prstGeom prst="rect">
            <a:avLst/>
          </a:prstGeom>
          <a:noFill/>
        </p:spPr>
        <p:txBody>
          <a:bodyPr wrap="square" rtlCol="0">
            <a:spAutoFit/>
          </a:bodyPr>
          <a:lstStyle/>
          <a:p>
            <a:r>
              <a:rPr lang="pt-BR" sz="2000" b="1" dirty="0"/>
              <a:t>“Encarnado”:</a:t>
            </a:r>
          </a:p>
          <a:p>
            <a:endParaRPr lang="pt-BR" sz="2000" b="1" dirty="0"/>
          </a:p>
          <a:p>
            <a:pPr marL="342900" indent="-342900">
              <a:buAutoNum type="alphaLcPeriod"/>
            </a:pPr>
            <a:r>
              <a:rPr lang="pt-BR" sz="2000" b="1" u="sng" dirty="0"/>
              <a:t>materializado</a:t>
            </a:r>
            <a:r>
              <a:rPr lang="pt-BR" sz="2000" b="1" dirty="0"/>
              <a:t>.</a:t>
            </a:r>
          </a:p>
          <a:p>
            <a:pPr marL="342900" indent="-342900">
              <a:buAutoNum type="alphaLcPeriod"/>
            </a:pPr>
            <a:r>
              <a:rPr lang="pt-BR" sz="2000" b="1" dirty="0"/>
              <a:t>vingado.</a:t>
            </a:r>
          </a:p>
          <a:p>
            <a:pPr marL="342900" indent="-342900">
              <a:buAutoNum type="alphaLcPeriod"/>
            </a:pPr>
            <a:r>
              <a:rPr lang="pt-BR" sz="2000" b="1" dirty="0"/>
              <a:t>rebelado. </a:t>
            </a:r>
          </a:p>
        </p:txBody>
      </p:sp>
      <p:sp>
        <p:nvSpPr>
          <p:cNvPr id="13" name="CaixaDeTexto 12">
            <a:extLst>
              <a:ext uri="{FF2B5EF4-FFF2-40B4-BE49-F238E27FC236}">
                <a16:creationId xmlns:a16="http://schemas.microsoft.com/office/drawing/2014/main" id="{764C47A4-2ECC-4451-A4CC-113E5E8808A9}"/>
              </a:ext>
            </a:extLst>
          </p:cNvPr>
          <p:cNvSpPr txBox="1"/>
          <p:nvPr/>
        </p:nvSpPr>
        <p:spPr>
          <a:xfrm>
            <a:off x="7952874" y="890883"/>
            <a:ext cx="2899609" cy="2215991"/>
          </a:xfrm>
          <a:prstGeom prst="rect">
            <a:avLst/>
          </a:prstGeom>
          <a:noFill/>
        </p:spPr>
        <p:txBody>
          <a:bodyPr wrap="square" rtlCol="0">
            <a:spAutoFit/>
          </a:bodyPr>
          <a:lstStyle/>
          <a:p>
            <a:r>
              <a:rPr lang="pt-BR" sz="2000" b="1" dirty="0"/>
              <a:t>“Cuneiforme” é sinônimo de:</a:t>
            </a:r>
          </a:p>
          <a:p>
            <a:endParaRPr lang="pt-BR" sz="2000" b="1" dirty="0"/>
          </a:p>
          <a:p>
            <a:pPr marL="342900" indent="-342900">
              <a:buAutoNum type="alphaLcPeriod"/>
            </a:pPr>
            <a:r>
              <a:rPr lang="pt-BR" sz="2000" b="1" dirty="0"/>
              <a:t>formato suave.</a:t>
            </a:r>
          </a:p>
          <a:p>
            <a:pPr marL="342900" indent="-342900">
              <a:buAutoNum type="alphaLcPeriod"/>
            </a:pPr>
            <a:r>
              <a:rPr lang="pt-BR" sz="2000" b="1" dirty="0"/>
              <a:t>formato plano.</a:t>
            </a:r>
          </a:p>
          <a:p>
            <a:pPr marL="342900" indent="-342900">
              <a:buAutoNum type="alphaLcPeriod"/>
            </a:pPr>
            <a:r>
              <a:rPr lang="pt-BR" sz="2000" b="1" u="sng" dirty="0"/>
              <a:t>formato triangular</a:t>
            </a:r>
            <a:r>
              <a:rPr lang="pt-BR" sz="2000" b="1" dirty="0"/>
              <a:t>.  </a:t>
            </a:r>
          </a:p>
          <a:p>
            <a:pPr marL="342900" indent="-342900">
              <a:buAutoNum type="alphaLcPeriod"/>
            </a:pPr>
            <a:endParaRPr lang="pt-BR" dirty="0"/>
          </a:p>
        </p:txBody>
      </p:sp>
      <p:sp>
        <p:nvSpPr>
          <p:cNvPr id="14" name="CaixaDeTexto 13">
            <a:extLst>
              <a:ext uri="{FF2B5EF4-FFF2-40B4-BE49-F238E27FC236}">
                <a16:creationId xmlns:a16="http://schemas.microsoft.com/office/drawing/2014/main" id="{86A52B15-4B9A-4393-A6A3-6322AC8A54FB}"/>
              </a:ext>
            </a:extLst>
          </p:cNvPr>
          <p:cNvSpPr txBox="1"/>
          <p:nvPr/>
        </p:nvSpPr>
        <p:spPr>
          <a:xfrm>
            <a:off x="587141" y="3910263"/>
            <a:ext cx="3007894" cy="1631216"/>
          </a:xfrm>
          <a:prstGeom prst="rect">
            <a:avLst/>
          </a:prstGeom>
          <a:noFill/>
        </p:spPr>
        <p:txBody>
          <a:bodyPr wrap="square" rtlCol="0">
            <a:spAutoFit/>
          </a:bodyPr>
          <a:lstStyle/>
          <a:p>
            <a:r>
              <a:rPr lang="pt-BR" sz="2000" b="1" dirty="0"/>
              <a:t>“Vetusto”, ou seja: </a:t>
            </a:r>
          </a:p>
          <a:p>
            <a:endParaRPr lang="pt-BR" sz="2000" b="1" dirty="0"/>
          </a:p>
          <a:p>
            <a:pPr marL="342900" indent="-342900">
              <a:buAutoNum type="alphaLcPeriod"/>
            </a:pPr>
            <a:r>
              <a:rPr lang="pt-BR" sz="2000" b="1" u="sng" dirty="0"/>
              <a:t>velho e respeitável</a:t>
            </a:r>
            <a:r>
              <a:rPr lang="pt-BR" sz="2000" b="1" dirty="0"/>
              <a:t>.  </a:t>
            </a:r>
          </a:p>
          <a:p>
            <a:pPr marL="342900" indent="-342900">
              <a:buAutoNum type="alphaLcPeriod"/>
            </a:pPr>
            <a:r>
              <a:rPr lang="pt-BR" sz="2000" b="1" dirty="0"/>
              <a:t>velho e desprezível.</a:t>
            </a:r>
          </a:p>
          <a:p>
            <a:pPr marL="342900" indent="-342900">
              <a:buAutoNum type="alphaLcPeriod"/>
            </a:pPr>
            <a:r>
              <a:rPr lang="pt-BR" sz="2000" b="1" dirty="0"/>
              <a:t>velho e teimoso. </a:t>
            </a:r>
          </a:p>
        </p:txBody>
      </p:sp>
      <p:sp>
        <p:nvSpPr>
          <p:cNvPr id="15" name="CaixaDeTexto 14">
            <a:extLst>
              <a:ext uri="{FF2B5EF4-FFF2-40B4-BE49-F238E27FC236}">
                <a16:creationId xmlns:a16="http://schemas.microsoft.com/office/drawing/2014/main" id="{D2B23995-1217-4608-B26A-048DD4E8394E}"/>
              </a:ext>
            </a:extLst>
          </p:cNvPr>
          <p:cNvSpPr txBox="1"/>
          <p:nvPr/>
        </p:nvSpPr>
        <p:spPr>
          <a:xfrm>
            <a:off x="4271211" y="3789947"/>
            <a:ext cx="3019926" cy="1631216"/>
          </a:xfrm>
          <a:prstGeom prst="rect">
            <a:avLst/>
          </a:prstGeom>
          <a:noFill/>
        </p:spPr>
        <p:txBody>
          <a:bodyPr wrap="square" rtlCol="0">
            <a:spAutoFit/>
          </a:bodyPr>
          <a:lstStyle/>
          <a:p>
            <a:r>
              <a:rPr lang="pt-BR" sz="2000" b="1" dirty="0"/>
              <a:t>“Macambúzio” equivale a: </a:t>
            </a:r>
          </a:p>
          <a:p>
            <a:endParaRPr lang="pt-BR" sz="2000" b="1" dirty="0"/>
          </a:p>
          <a:p>
            <a:pPr marL="342900" indent="-342900">
              <a:buAutoNum type="alphaLcPeriod"/>
            </a:pPr>
            <a:r>
              <a:rPr lang="pt-BR" sz="2000" b="1" dirty="0"/>
              <a:t>muito feliz.</a:t>
            </a:r>
          </a:p>
          <a:p>
            <a:pPr marL="342900" indent="-342900">
              <a:buAutoNum type="alphaLcPeriod"/>
            </a:pPr>
            <a:r>
              <a:rPr lang="pt-BR" sz="2000" b="1" u="sng" dirty="0"/>
              <a:t>triste</a:t>
            </a:r>
            <a:r>
              <a:rPr lang="pt-BR" sz="2000" b="1" dirty="0"/>
              <a:t>. </a:t>
            </a:r>
          </a:p>
          <a:p>
            <a:pPr marL="342900" indent="-342900">
              <a:buAutoNum type="alphaLcPeriod"/>
            </a:pPr>
            <a:r>
              <a:rPr lang="pt-BR" sz="2000" b="1" dirty="0"/>
              <a:t>raivoso.</a:t>
            </a:r>
          </a:p>
        </p:txBody>
      </p:sp>
      <p:sp>
        <p:nvSpPr>
          <p:cNvPr id="17" name="CaixaDeTexto 16">
            <a:extLst>
              <a:ext uri="{FF2B5EF4-FFF2-40B4-BE49-F238E27FC236}">
                <a16:creationId xmlns:a16="http://schemas.microsoft.com/office/drawing/2014/main" id="{66CA20D9-2B2D-436B-9CB8-AFE43CF5FC17}"/>
              </a:ext>
            </a:extLst>
          </p:cNvPr>
          <p:cNvSpPr txBox="1"/>
          <p:nvPr/>
        </p:nvSpPr>
        <p:spPr>
          <a:xfrm>
            <a:off x="8085221" y="3850105"/>
            <a:ext cx="2767263" cy="1938992"/>
          </a:xfrm>
          <a:prstGeom prst="rect">
            <a:avLst/>
          </a:prstGeom>
          <a:noFill/>
        </p:spPr>
        <p:txBody>
          <a:bodyPr wrap="square" rtlCol="0">
            <a:spAutoFit/>
          </a:bodyPr>
          <a:lstStyle/>
          <a:p>
            <a:r>
              <a:rPr lang="pt-BR" b="1" dirty="0"/>
              <a:t>“</a:t>
            </a:r>
            <a:r>
              <a:rPr lang="pt-BR" sz="2000" b="1" dirty="0"/>
              <a:t>Vitalício” é o mesmo que:</a:t>
            </a:r>
          </a:p>
          <a:p>
            <a:endParaRPr lang="pt-BR" sz="2000" b="1" dirty="0"/>
          </a:p>
          <a:p>
            <a:pPr marL="342900" indent="-342900">
              <a:buAutoNum type="alphaLcPeriod"/>
            </a:pPr>
            <a:r>
              <a:rPr lang="pt-BR" sz="2000" b="1" dirty="0"/>
              <a:t>muito importante.</a:t>
            </a:r>
          </a:p>
          <a:p>
            <a:pPr marL="342900" indent="-342900">
              <a:buAutoNum type="alphaLcPeriod"/>
            </a:pPr>
            <a:r>
              <a:rPr lang="pt-BR" sz="2000" b="1" u="sng" dirty="0"/>
              <a:t>para toda a vida</a:t>
            </a:r>
            <a:r>
              <a:rPr lang="pt-BR" sz="2000" b="1" dirty="0"/>
              <a:t>.</a:t>
            </a:r>
          </a:p>
          <a:p>
            <a:pPr marL="342900" indent="-342900">
              <a:buAutoNum type="alphaLcPeriod"/>
            </a:pPr>
            <a:r>
              <a:rPr lang="pt-BR" sz="2000" b="1" dirty="0"/>
              <a:t>delicioso. </a:t>
            </a:r>
          </a:p>
        </p:txBody>
      </p:sp>
    </p:spTree>
    <p:extLst>
      <p:ext uri="{BB962C8B-B14F-4D97-AF65-F5344CB8AC3E}">
        <p14:creationId xmlns:p14="http://schemas.microsoft.com/office/powerpoint/2010/main" val="2366198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234685"/>
            <a:ext cx="10980697" cy="6247864"/>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Nesta aula faremos nossas últimas considerações sobre como a crônica “Comunicação” foi  construída. Certifique-se que todos os alunos têm sua cópia do texto para seguirem o que está sendo estudado.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Comece por perguntar quantos diálogos há no texto. A resposta provavelmente será </a:t>
            </a:r>
            <a:r>
              <a:rPr lang="pt-BR" sz="2000" i="1" dirty="0">
                <a:latin typeface="Arial" panose="020B0604020202020204" pitchFamily="34" charset="0"/>
                <a:cs typeface="Arial" panose="020B0604020202020204" pitchFamily="34" charset="0"/>
              </a:rPr>
              <a:t>um</a:t>
            </a:r>
            <a:r>
              <a:rPr lang="pt-BR" sz="2000" dirty="0">
                <a:latin typeface="Arial" panose="020B0604020202020204" pitchFamily="34" charset="0"/>
                <a:cs typeface="Arial" panose="020B0604020202020204" pitchFamily="34" charset="0"/>
              </a:rPr>
              <a:t> — o que ocorre entre cliente e vendedor.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Em seguida, pergunte quantas personagens encontramos na crônica. A resposta, provavelmente, será 2: cliente e vendedor.</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Deixe as coisas nesse pé e releia em voz alta o primeiro parágrafo, enfatizando o pronome e o verbo grifados abaixo:</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rPr>
              <a:t>	</a:t>
            </a:r>
            <a:r>
              <a:rPr lang="pt-BR" sz="2000" b="1" i="1" dirty="0">
                <a:latin typeface="Arial" panose="020B0604020202020204" pitchFamily="34" charset="0"/>
                <a:cs typeface="Arial" panose="020B0604020202020204" pitchFamily="34" charset="0"/>
              </a:rPr>
              <a:t>É importante saber o nome das coisas. Ou, pelo menos, saber </a:t>
            </a:r>
          </a:p>
          <a:p>
            <a:pPr algn="ctr"/>
            <a:r>
              <a:rPr lang="pt-BR" sz="2000" b="1" i="1" dirty="0">
                <a:latin typeface="Arial" panose="020B0604020202020204" pitchFamily="34" charset="0"/>
                <a:cs typeface="Arial" panose="020B0604020202020204" pitchFamily="34" charset="0"/>
              </a:rPr>
              <a:t>comunicar o que </a:t>
            </a:r>
            <a:r>
              <a:rPr lang="pt-BR" sz="2000" b="1" i="1" dirty="0">
                <a:solidFill>
                  <a:srgbClr val="FF0000"/>
                </a:solidFill>
                <a:latin typeface="Arial" panose="020B0604020202020204" pitchFamily="34" charset="0"/>
                <a:cs typeface="Arial" panose="020B0604020202020204" pitchFamily="34" charset="0"/>
              </a:rPr>
              <a:t>você</a:t>
            </a:r>
            <a:r>
              <a:rPr lang="pt-BR" sz="2000" b="1" i="1" dirty="0">
                <a:latin typeface="Arial" panose="020B0604020202020204" pitchFamily="34" charset="0"/>
                <a:cs typeface="Arial" panose="020B0604020202020204" pitchFamily="34" charset="0"/>
              </a:rPr>
              <a:t> quer. </a:t>
            </a:r>
            <a:r>
              <a:rPr lang="pt-BR" sz="2000" b="1" i="1" dirty="0">
                <a:solidFill>
                  <a:srgbClr val="FF0000"/>
                </a:solidFill>
                <a:latin typeface="Arial" panose="020B0604020202020204" pitchFamily="34" charset="0"/>
                <a:cs typeface="Arial" panose="020B0604020202020204" pitchFamily="34" charset="0"/>
              </a:rPr>
              <a:t>Imagine-se </a:t>
            </a:r>
            <a:r>
              <a:rPr lang="pt-BR" sz="2000" b="1" i="1" dirty="0">
                <a:latin typeface="Arial" panose="020B0604020202020204" pitchFamily="34" charset="0"/>
                <a:cs typeface="Arial" panose="020B0604020202020204" pitchFamily="34" charset="0"/>
              </a:rPr>
              <a:t>entrando numa loja para comprar um... </a:t>
            </a:r>
          </a:p>
          <a:p>
            <a:pPr algn="ctr"/>
            <a:r>
              <a:rPr lang="pt-BR" sz="2000" b="1" i="1" dirty="0">
                <a:latin typeface="Arial" panose="020B0604020202020204" pitchFamily="34" charset="0"/>
                <a:cs typeface="Arial" panose="020B0604020202020204" pitchFamily="34" charset="0"/>
              </a:rPr>
              <a:t>um... como é mesmo o  nome?	</a:t>
            </a: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aos alunos quem é esse “você” a quem o narrador se dirige? A resposta, é claro, deve ser o leitor. Portanto, temos 2 diálogos: um entre narrador e leitor e outro entre as personagens da crônica.</a:t>
            </a: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8</a:t>
            </a:r>
          </a:p>
        </p:txBody>
      </p:sp>
    </p:spTree>
    <p:extLst>
      <p:ext uri="{BB962C8B-B14F-4D97-AF65-F5344CB8AC3E}">
        <p14:creationId xmlns:p14="http://schemas.microsoft.com/office/powerpoint/2010/main" val="1962534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51A10C0-681B-44A6-AED9-0D92F4E80036}"/>
              </a:ext>
            </a:extLst>
          </p:cNvPr>
          <p:cNvSpPr txBox="1"/>
          <p:nvPr/>
        </p:nvSpPr>
        <p:spPr>
          <a:xfrm>
            <a:off x="385012" y="151179"/>
            <a:ext cx="10828421" cy="6555641"/>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 Agora pergunte o que significa esse verbo no imperativo e no reflexivo “imagine-se”, ou seja, “</a:t>
            </a:r>
            <a:r>
              <a:rPr lang="pt-BR" sz="2000" i="1" dirty="0">
                <a:latin typeface="Arial" panose="020B0604020202020204" pitchFamily="34" charset="0"/>
                <a:cs typeface="Arial" panose="020B0604020202020204" pitchFamily="34" charset="0"/>
              </a:rPr>
              <a:t>imagine a você mesmo</a:t>
            </a:r>
            <a:r>
              <a:rPr lang="pt-BR" sz="2000" dirty="0">
                <a:latin typeface="Arial" panose="020B0604020202020204" pitchFamily="34" charset="0"/>
                <a:cs typeface="Arial" panose="020B0604020202020204" pitchFamily="34" charset="0"/>
              </a:rPr>
              <a:t>”. A quem o narrador se dirige? A resposta, novamente, será o leitor.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Ou seja: estabelecemos aqui que o </a:t>
            </a:r>
            <a:r>
              <a:rPr lang="pt-BR" sz="2000" b="1" i="1" dirty="0">
                <a:latin typeface="Arial" panose="020B0604020202020204" pitchFamily="34" charset="0"/>
                <a:cs typeface="Arial" panose="020B0604020202020204" pitchFamily="34" charset="0"/>
              </a:rPr>
              <a:t>leitor </a:t>
            </a:r>
            <a:r>
              <a:rPr lang="pt-BR" sz="2000" dirty="0">
                <a:latin typeface="Arial" panose="020B0604020202020204" pitchFamily="34" charset="0"/>
                <a:cs typeface="Arial" panose="020B0604020202020204" pitchFamily="34" charset="0"/>
              </a:rPr>
              <a:t>é colocado dentro da história. É como se fosse, à revelia, catapultado para dentro da crônica no papel do Cliente Esquecido.</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Há, ainda, um outro movimento para dentro da história. E esse é feito pelo narrador quando pergunta “comprar um... um... como é mesmo o nome?” É como se estivesse se desmaterializando e se transformando também no Cliente Esquecido. Tanto que o vendedor imediatamente se adianta e pergunta: “Posso ajudá-lo, cavalheiro?”</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 Não se espera que alunos de 6ª série sejam capazes de perceber tantas sutilezas. Mas é interessante, ao menos, chamar a atenção deles para as infinitas possibilidades que um pronome, um verbo e pontuação colocados de certa maneira conseguem, efetivamente, executar truques que apenas efeitos especiais poderiam conseguir.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aos alunos se já leram um livro ou assistiram a um filme e se sentiram parte dele. E se fossem convidados a entrar nesse livro ou filme, o que fariam?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7021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1D40E0A8-B72E-4664-B9F6-A59860DF46A4}"/>
              </a:ext>
            </a:extLst>
          </p:cNvPr>
          <p:cNvSpPr txBox="1"/>
          <p:nvPr/>
        </p:nvSpPr>
        <p:spPr>
          <a:xfrm>
            <a:off x="890337" y="625642"/>
            <a:ext cx="9893968" cy="5016758"/>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Divida a sala em grupos e distribua para cada grupo um papelzinho dobrado com as seguintes instruções (ou algo similar):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ideia é fazer com que os alunos se coloquem dentro da história e tentem terminá-la, juntos.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Não é necessário escrever as ideias que surgirem; o ponto deste exercício oral é construir, em conjunto, uma história remotamente coerente com começo, meio e fim. </a:t>
            </a:r>
          </a:p>
        </p:txBody>
      </p:sp>
      <p:sp>
        <p:nvSpPr>
          <p:cNvPr id="6" name="CaixaDeTexto 5">
            <a:extLst>
              <a:ext uri="{FF2B5EF4-FFF2-40B4-BE49-F238E27FC236}">
                <a16:creationId xmlns:a16="http://schemas.microsoft.com/office/drawing/2014/main" id="{538667E1-0660-4020-95DC-942EDD294466}"/>
              </a:ext>
            </a:extLst>
          </p:cNvPr>
          <p:cNvSpPr txBox="1"/>
          <p:nvPr/>
        </p:nvSpPr>
        <p:spPr>
          <a:xfrm>
            <a:off x="1624263" y="1672389"/>
            <a:ext cx="7784432" cy="1477328"/>
          </a:xfrm>
          <a:custGeom>
            <a:avLst/>
            <a:gdLst>
              <a:gd name="connsiteX0" fmla="*/ 0 w 7784432"/>
              <a:gd name="connsiteY0" fmla="*/ 0 h 1477328"/>
              <a:gd name="connsiteX1" fmla="*/ 676647 w 7784432"/>
              <a:gd name="connsiteY1" fmla="*/ 0 h 1477328"/>
              <a:gd name="connsiteX2" fmla="*/ 1431138 w 7784432"/>
              <a:gd name="connsiteY2" fmla="*/ 0 h 1477328"/>
              <a:gd name="connsiteX3" fmla="*/ 1874252 w 7784432"/>
              <a:gd name="connsiteY3" fmla="*/ 0 h 1477328"/>
              <a:gd name="connsiteX4" fmla="*/ 2550898 w 7784432"/>
              <a:gd name="connsiteY4" fmla="*/ 0 h 1477328"/>
              <a:gd name="connsiteX5" fmla="*/ 3227545 w 7784432"/>
              <a:gd name="connsiteY5" fmla="*/ 0 h 1477328"/>
              <a:gd name="connsiteX6" fmla="*/ 3592815 w 7784432"/>
              <a:gd name="connsiteY6" fmla="*/ 0 h 1477328"/>
              <a:gd name="connsiteX7" fmla="*/ 3958084 w 7784432"/>
              <a:gd name="connsiteY7" fmla="*/ 0 h 1477328"/>
              <a:gd name="connsiteX8" fmla="*/ 4479042 w 7784432"/>
              <a:gd name="connsiteY8" fmla="*/ 0 h 1477328"/>
              <a:gd name="connsiteX9" fmla="*/ 5077845 w 7784432"/>
              <a:gd name="connsiteY9" fmla="*/ 0 h 1477328"/>
              <a:gd name="connsiteX10" fmla="*/ 5520959 w 7784432"/>
              <a:gd name="connsiteY10" fmla="*/ 0 h 1477328"/>
              <a:gd name="connsiteX11" fmla="*/ 5886228 w 7784432"/>
              <a:gd name="connsiteY11" fmla="*/ 0 h 1477328"/>
              <a:gd name="connsiteX12" fmla="*/ 6251498 w 7784432"/>
              <a:gd name="connsiteY12" fmla="*/ 0 h 1477328"/>
              <a:gd name="connsiteX13" fmla="*/ 6616767 w 7784432"/>
              <a:gd name="connsiteY13" fmla="*/ 0 h 1477328"/>
              <a:gd name="connsiteX14" fmla="*/ 6982037 w 7784432"/>
              <a:gd name="connsiteY14" fmla="*/ 0 h 1477328"/>
              <a:gd name="connsiteX15" fmla="*/ 7784432 w 7784432"/>
              <a:gd name="connsiteY15" fmla="*/ 0 h 1477328"/>
              <a:gd name="connsiteX16" fmla="*/ 7784432 w 7784432"/>
              <a:gd name="connsiteY16" fmla="*/ 477669 h 1477328"/>
              <a:gd name="connsiteX17" fmla="*/ 7784432 w 7784432"/>
              <a:gd name="connsiteY17" fmla="*/ 955339 h 1477328"/>
              <a:gd name="connsiteX18" fmla="*/ 7784432 w 7784432"/>
              <a:gd name="connsiteY18" fmla="*/ 1477328 h 1477328"/>
              <a:gd name="connsiteX19" fmla="*/ 7419162 w 7784432"/>
              <a:gd name="connsiteY19" fmla="*/ 1477328 h 1477328"/>
              <a:gd name="connsiteX20" fmla="*/ 6898204 w 7784432"/>
              <a:gd name="connsiteY20" fmla="*/ 1477328 h 1477328"/>
              <a:gd name="connsiteX21" fmla="*/ 6143713 w 7784432"/>
              <a:gd name="connsiteY21" fmla="*/ 1477328 h 1477328"/>
              <a:gd name="connsiteX22" fmla="*/ 5778444 w 7784432"/>
              <a:gd name="connsiteY22" fmla="*/ 1477328 h 1477328"/>
              <a:gd name="connsiteX23" fmla="*/ 5101797 w 7784432"/>
              <a:gd name="connsiteY23" fmla="*/ 1477328 h 1477328"/>
              <a:gd name="connsiteX24" fmla="*/ 4658683 w 7784432"/>
              <a:gd name="connsiteY24" fmla="*/ 1477328 h 1477328"/>
              <a:gd name="connsiteX25" fmla="*/ 4059881 w 7784432"/>
              <a:gd name="connsiteY25" fmla="*/ 1477328 h 1477328"/>
              <a:gd name="connsiteX26" fmla="*/ 3461078 w 7784432"/>
              <a:gd name="connsiteY26" fmla="*/ 1477328 h 1477328"/>
              <a:gd name="connsiteX27" fmla="*/ 3095809 w 7784432"/>
              <a:gd name="connsiteY27" fmla="*/ 1477328 h 1477328"/>
              <a:gd name="connsiteX28" fmla="*/ 2341318 w 7784432"/>
              <a:gd name="connsiteY28" fmla="*/ 1477328 h 1477328"/>
              <a:gd name="connsiteX29" fmla="*/ 1820359 w 7784432"/>
              <a:gd name="connsiteY29" fmla="*/ 1477328 h 1477328"/>
              <a:gd name="connsiteX30" fmla="*/ 1377246 w 7784432"/>
              <a:gd name="connsiteY30" fmla="*/ 1477328 h 1477328"/>
              <a:gd name="connsiteX31" fmla="*/ 778443 w 7784432"/>
              <a:gd name="connsiteY31" fmla="*/ 1477328 h 1477328"/>
              <a:gd name="connsiteX32" fmla="*/ 0 w 7784432"/>
              <a:gd name="connsiteY32" fmla="*/ 1477328 h 1477328"/>
              <a:gd name="connsiteX33" fmla="*/ 0 w 7784432"/>
              <a:gd name="connsiteY33" fmla="*/ 999659 h 1477328"/>
              <a:gd name="connsiteX34" fmla="*/ 0 w 7784432"/>
              <a:gd name="connsiteY34" fmla="*/ 477669 h 1477328"/>
              <a:gd name="connsiteX35" fmla="*/ 0 w 7784432"/>
              <a:gd name="connsiteY35"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84432" h="1477328" extrusionOk="0">
                <a:moveTo>
                  <a:pt x="0" y="0"/>
                </a:moveTo>
                <a:cubicBezTo>
                  <a:pt x="285455" y="-6779"/>
                  <a:pt x="506727" y="2169"/>
                  <a:pt x="676647" y="0"/>
                </a:cubicBezTo>
                <a:cubicBezTo>
                  <a:pt x="846567" y="-2169"/>
                  <a:pt x="1064771" y="20699"/>
                  <a:pt x="1431138" y="0"/>
                </a:cubicBezTo>
                <a:cubicBezTo>
                  <a:pt x="1797505" y="-20699"/>
                  <a:pt x="1663970" y="42511"/>
                  <a:pt x="1874252" y="0"/>
                </a:cubicBezTo>
                <a:cubicBezTo>
                  <a:pt x="2084534" y="-42511"/>
                  <a:pt x="2291157" y="36314"/>
                  <a:pt x="2550898" y="0"/>
                </a:cubicBezTo>
                <a:cubicBezTo>
                  <a:pt x="2810639" y="-36314"/>
                  <a:pt x="2950628" y="29730"/>
                  <a:pt x="3227545" y="0"/>
                </a:cubicBezTo>
                <a:cubicBezTo>
                  <a:pt x="3504462" y="-29730"/>
                  <a:pt x="3495528" y="3626"/>
                  <a:pt x="3592815" y="0"/>
                </a:cubicBezTo>
                <a:cubicBezTo>
                  <a:pt x="3690102" y="-3626"/>
                  <a:pt x="3793532" y="35984"/>
                  <a:pt x="3958084" y="0"/>
                </a:cubicBezTo>
                <a:cubicBezTo>
                  <a:pt x="4122636" y="-35984"/>
                  <a:pt x="4251433" y="45364"/>
                  <a:pt x="4479042" y="0"/>
                </a:cubicBezTo>
                <a:cubicBezTo>
                  <a:pt x="4706651" y="-45364"/>
                  <a:pt x="4828384" y="30807"/>
                  <a:pt x="5077845" y="0"/>
                </a:cubicBezTo>
                <a:cubicBezTo>
                  <a:pt x="5327306" y="-30807"/>
                  <a:pt x="5345180" y="34375"/>
                  <a:pt x="5520959" y="0"/>
                </a:cubicBezTo>
                <a:cubicBezTo>
                  <a:pt x="5696738" y="-34375"/>
                  <a:pt x="5710034" y="6543"/>
                  <a:pt x="5886228" y="0"/>
                </a:cubicBezTo>
                <a:cubicBezTo>
                  <a:pt x="6062422" y="-6543"/>
                  <a:pt x="6144960" y="144"/>
                  <a:pt x="6251498" y="0"/>
                </a:cubicBezTo>
                <a:cubicBezTo>
                  <a:pt x="6358036" y="-144"/>
                  <a:pt x="6529847" y="27359"/>
                  <a:pt x="6616767" y="0"/>
                </a:cubicBezTo>
                <a:cubicBezTo>
                  <a:pt x="6703687" y="-27359"/>
                  <a:pt x="6815784" y="31622"/>
                  <a:pt x="6982037" y="0"/>
                </a:cubicBezTo>
                <a:cubicBezTo>
                  <a:pt x="7148290" y="-31622"/>
                  <a:pt x="7489542" y="12979"/>
                  <a:pt x="7784432" y="0"/>
                </a:cubicBezTo>
                <a:cubicBezTo>
                  <a:pt x="7792940" y="150681"/>
                  <a:pt x="7766895" y="365047"/>
                  <a:pt x="7784432" y="477669"/>
                </a:cubicBezTo>
                <a:cubicBezTo>
                  <a:pt x="7801969" y="590291"/>
                  <a:pt x="7783898" y="832891"/>
                  <a:pt x="7784432" y="955339"/>
                </a:cubicBezTo>
                <a:cubicBezTo>
                  <a:pt x="7784966" y="1077787"/>
                  <a:pt x="7755790" y="1352794"/>
                  <a:pt x="7784432" y="1477328"/>
                </a:cubicBezTo>
                <a:cubicBezTo>
                  <a:pt x="7699553" y="1505880"/>
                  <a:pt x="7582498" y="1465284"/>
                  <a:pt x="7419162" y="1477328"/>
                </a:cubicBezTo>
                <a:cubicBezTo>
                  <a:pt x="7255826" y="1489372"/>
                  <a:pt x="7132848" y="1424665"/>
                  <a:pt x="6898204" y="1477328"/>
                </a:cubicBezTo>
                <a:cubicBezTo>
                  <a:pt x="6663560" y="1529991"/>
                  <a:pt x="6358632" y="1399201"/>
                  <a:pt x="6143713" y="1477328"/>
                </a:cubicBezTo>
                <a:cubicBezTo>
                  <a:pt x="5928794" y="1555455"/>
                  <a:pt x="5925375" y="1438520"/>
                  <a:pt x="5778444" y="1477328"/>
                </a:cubicBezTo>
                <a:cubicBezTo>
                  <a:pt x="5631513" y="1516136"/>
                  <a:pt x="5414760" y="1462781"/>
                  <a:pt x="5101797" y="1477328"/>
                </a:cubicBezTo>
                <a:cubicBezTo>
                  <a:pt x="4788834" y="1491875"/>
                  <a:pt x="4749689" y="1469577"/>
                  <a:pt x="4658683" y="1477328"/>
                </a:cubicBezTo>
                <a:cubicBezTo>
                  <a:pt x="4567677" y="1485079"/>
                  <a:pt x="4352645" y="1473311"/>
                  <a:pt x="4059881" y="1477328"/>
                </a:cubicBezTo>
                <a:cubicBezTo>
                  <a:pt x="3767117" y="1481345"/>
                  <a:pt x="3595804" y="1415640"/>
                  <a:pt x="3461078" y="1477328"/>
                </a:cubicBezTo>
                <a:cubicBezTo>
                  <a:pt x="3326352" y="1539016"/>
                  <a:pt x="3183253" y="1467291"/>
                  <a:pt x="3095809" y="1477328"/>
                </a:cubicBezTo>
                <a:cubicBezTo>
                  <a:pt x="3008365" y="1487365"/>
                  <a:pt x="2557646" y="1443960"/>
                  <a:pt x="2341318" y="1477328"/>
                </a:cubicBezTo>
                <a:cubicBezTo>
                  <a:pt x="2124990" y="1510696"/>
                  <a:pt x="1961102" y="1447056"/>
                  <a:pt x="1820359" y="1477328"/>
                </a:cubicBezTo>
                <a:cubicBezTo>
                  <a:pt x="1679616" y="1507600"/>
                  <a:pt x="1562448" y="1450577"/>
                  <a:pt x="1377246" y="1477328"/>
                </a:cubicBezTo>
                <a:cubicBezTo>
                  <a:pt x="1192044" y="1504079"/>
                  <a:pt x="986840" y="1441993"/>
                  <a:pt x="778443" y="1477328"/>
                </a:cubicBezTo>
                <a:cubicBezTo>
                  <a:pt x="570046" y="1512663"/>
                  <a:pt x="178420" y="1456479"/>
                  <a:pt x="0" y="1477328"/>
                </a:cubicBezTo>
                <a:cubicBezTo>
                  <a:pt x="-13646" y="1300735"/>
                  <a:pt x="43337" y="1133235"/>
                  <a:pt x="0" y="999659"/>
                </a:cubicBezTo>
                <a:cubicBezTo>
                  <a:pt x="-43337" y="866083"/>
                  <a:pt x="41142" y="655587"/>
                  <a:pt x="0" y="477669"/>
                </a:cubicBezTo>
                <a:cubicBezTo>
                  <a:pt x="-41142" y="299751"/>
                  <a:pt x="31361" y="222458"/>
                  <a:pt x="0" y="0"/>
                </a:cubicBezTo>
                <a:close/>
              </a:path>
            </a:pathLst>
          </a:custGeom>
          <a:noFill/>
          <a:ln w="38100">
            <a:solidFill>
              <a:schemeClr val="tx1"/>
            </a:solidFill>
            <a:extLst>
              <a:ext uri="{C807C97D-BFC1-408E-A445-0C87EB9F89A2}">
                <ask:lineSketchStyleProps xmlns:ask="http://schemas.microsoft.com/office/drawing/2018/sketchyshapes" sd="3543918227">
                  <a:prstGeom prst="rect">
                    <a:avLst/>
                  </a:prstGeom>
                  <ask:type>
                    <ask:lineSketchScribble/>
                  </ask:type>
                </ask:lineSketchStyleProps>
              </a:ext>
            </a:extLst>
          </a:ln>
        </p:spPr>
        <p:txBody>
          <a:bodyPr wrap="square" rtlCol="0">
            <a:spAutoFit/>
          </a:bodyPr>
          <a:lstStyle/>
          <a:p>
            <a:pPr algn="just"/>
            <a:r>
              <a:rPr lang="pt-BR" dirty="0">
                <a:latin typeface="Arial" panose="020B0604020202020204" pitchFamily="34" charset="0"/>
                <a:cs typeface="Arial" panose="020B0604020202020204" pitchFamily="34" charset="0"/>
              </a:rPr>
              <a:t>Um dia, eu e meus amigos voltávamos juntos da escola e, ao cruzar o parque, encontramos uma estranha pedrinha azul. Assim que a peguei senti um calafrio; uma sensação estranha como se estivesse descendo no carrinho da montanha-russa. Apertei os olhos, com medo, e quando os abri notei que era noite e eu e meus amigos... </a:t>
            </a:r>
          </a:p>
        </p:txBody>
      </p:sp>
    </p:spTree>
    <p:extLst>
      <p:ext uri="{BB962C8B-B14F-4D97-AF65-F5344CB8AC3E}">
        <p14:creationId xmlns:p14="http://schemas.microsoft.com/office/powerpoint/2010/main" val="234268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18117"/>
            <a:ext cx="10980697" cy="6863417"/>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Começaremos a partir desta aula a trabalhar com o conto “Mais palavreado”. Lembre-se que, para provocar o efeito humorístico pretendido pelo autor, é essencial conhecimento do vocabulário usado; o leitor, ao decodificar as palavras e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)conhecê-las inclusive em funções que não são as suas, é peça fundamental do jogo fonético/imagético.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Aqui também inverteremos conceitos: se a crônica “Comunicação” é construída inteiramente sobre a busca e a importância da palavra, ou nome, exatos, “Mais palavreado” nos diz, justamente, que, sim, é possível utilizar, artisticamente, a palavra “errada” para insinuar/revelar uma outra, oculta, a “certa” que emprestará um sentido completamente novo, naquela situação específica, aos termos de escolha inusitada.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Nas aulas anteriores vimos alguns substantivos e adjetivos “exóticos”, já em preparação para o encontro com “Mais palavreado”, mas outros tantos desafios surgirão ao longo do texto. Por exemplo: para o professor a sentença “olhar de balaio” claramente remeterá a “olhar de soslaio”; no entanto, quantos de nossos alunos do 6ª ano entraram em contato de fato com a segunda expressão? Aconselho a trabalhar com o texto inferindo que muitas de suas palavras “ocultas” também oferecerão desafio ao aluno.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Como o conto é dividido em 3 cenas — palácio real, partida da armada e descida à terra, dois anos depois do início da história — minha sugestão para impressão é segmentar o conto em 2 partes (1ª a cena do palácio real, mais longa, 2ª as duas últimas).             </a:t>
            </a:r>
          </a:p>
          <a:p>
            <a:pPr algn="ctr"/>
            <a:r>
              <a:rPr lang="pt-BR" sz="2000" dirty="0">
                <a:latin typeface="Arial" panose="020B0604020202020204" pitchFamily="34" charset="0"/>
                <a:cs typeface="Arial" panose="020B0604020202020204" pitchFamily="34" charset="0"/>
              </a:rPr>
              <a:t>	</a:t>
            </a: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9</a:t>
            </a:r>
          </a:p>
        </p:txBody>
      </p:sp>
    </p:spTree>
    <p:extLst>
      <p:ext uri="{BB962C8B-B14F-4D97-AF65-F5344CB8AC3E}">
        <p14:creationId xmlns:p14="http://schemas.microsoft.com/office/powerpoint/2010/main" val="2422780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4B40323-D258-4A16-AEC6-D8043E016E80}"/>
              </a:ext>
            </a:extLst>
          </p:cNvPr>
          <p:cNvSpPr/>
          <p:nvPr/>
        </p:nvSpPr>
        <p:spPr>
          <a:xfrm>
            <a:off x="678426" y="486697"/>
            <a:ext cx="10884309" cy="5824671"/>
          </a:xfrm>
          <a:prstGeom prst="rect">
            <a:avLst/>
          </a:prstGeom>
          <a:ln w="38100">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Levenim MT" panose="020B0604020202020204" pitchFamily="2" charset="-79"/>
              <a:ea typeface="KaiTi" panose="020B0503020204020204" pitchFamily="49" charset="-122"/>
              <a:cs typeface="Levenim MT" panose="020B0604020202020204" pitchFamily="2" charset="-79"/>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 Curso desenvolvido por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Viviane Cristine Calor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Nº USP 2353770 (período vespertino – quarta-feira)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       </a:t>
            </a: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Faculdade de Educação da Universidade de São Paulo</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     Metodologia do Ensino de Português I </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     </a:t>
            </a:r>
            <a:r>
              <a:rPr kumimoji="0" lang="pt-BR" sz="2400" b="0" i="0" u="none" strike="noStrike" kern="1200" cap="none" spc="0" normalizeH="0" baseline="0" noProof="0" dirty="0" err="1">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Profª</a:t>
            </a: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 </a:t>
            </a:r>
            <a:r>
              <a:rPr kumimoji="0" lang="pt-BR" sz="2400" b="0" i="0" u="none" strike="noStrike" kern="1200" cap="none" spc="0" normalizeH="0" baseline="0" noProof="0" dirty="0" err="1">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Dr</a:t>
            </a:r>
            <a:r>
              <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ª Claudia Rosa </a:t>
            </a:r>
            <a:r>
              <a:rPr kumimoji="0" lang="pt-BR" sz="2400" b="0" i="0" u="none" strike="noStrike" kern="1200" cap="none" spc="0" normalizeH="0" baseline="0" noProof="0" dirty="0" err="1">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Riolfi</a:t>
            </a: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endParaRPr>
          </a:p>
          <a:p>
            <a:pPr marL="0" marR="0" lvl="0" indent="0" algn="ctr" defTabSz="4572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KaiTi" panose="020B0503020204020204" pitchFamily="49" charset="-122"/>
                <a:cs typeface="Arial" panose="020B0604020202020204" pitchFamily="34" charset="0"/>
              </a:rPr>
              <a:t>1º semestre de 2020</a:t>
            </a: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99738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AF9DC8F-4493-4026-89CF-91BADDC9F540}"/>
              </a:ext>
            </a:extLst>
          </p:cNvPr>
          <p:cNvSpPr txBox="1"/>
          <p:nvPr/>
        </p:nvSpPr>
        <p:spPr>
          <a:xfrm>
            <a:off x="782053" y="372979"/>
            <a:ext cx="10383252" cy="6247864"/>
          </a:xfrm>
          <a:prstGeom prst="rect">
            <a:avLst/>
          </a:prstGeom>
          <a:noFill/>
        </p:spPr>
        <p:txBody>
          <a:bodyPr wrap="square" rtlCol="0">
            <a:spAutoFit/>
          </a:bodyPr>
          <a:lstStyle/>
          <a:p>
            <a:pPr marL="285750" indent="-285750">
              <a:buFont typeface="Wingdings" panose="05000000000000000000" pitchFamily="2" charset="2"/>
              <a:buChar char="§"/>
            </a:pPr>
            <a:r>
              <a:rPr lang="pt-BR" sz="2000" dirty="0">
                <a:latin typeface="Arial" panose="020B0604020202020204" pitchFamily="34" charset="0"/>
                <a:cs typeface="Arial" panose="020B0604020202020204" pitchFamily="34" charset="0"/>
              </a:rPr>
              <a:t>Comece pelo título, incitando os alunos para discussão com perguntas como: </a:t>
            </a:r>
          </a:p>
          <a:p>
            <a:pPr marL="285750" indent="-28575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Se eu tomo um copo d´água e digo “mais água” o que isso significa? Portanto a gente pode imaginar que há uma história por aí antes desta que se chama como?</a:t>
            </a:r>
          </a:p>
          <a:p>
            <a:pPr algn="ctr"/>
            <a:r>
              <a:rPr lang="pt-BR" sz="2000" b="1" i="1" dirty="0">
                <a:latin typeface="Arial" panose="020B0604020202020204" pitchFamily="34" charset="0"/>
                <a:cs typeface="Arial" panose="020B0604020202020204" pitchFamily="34" charset="0"/>
              </a:rPr>
              <a:t>E “palavreado”? O que vocês acham que significa?  </a:t>
            </a:r>
          </a:p>
          <a:p>
            <a:pPr algn="ctr"/>
            <a:r>
              <a:rPr lang="pt-BR" sz="2000" b="1" i="1" dirty="0">
                <a:latin typeface="Arial" panose="020B0604020202020204" pitchFamily="34" charset="0"/>
                <a:cs typeface="Arial" panose="020B0604020202020204" pitchFamily="34" charset="0"/>
              </a:rPr>
              <a:t>“Lábia”, “falação”, “falatório”... O que vocês acham que esse título indica antes mesmo de lermos o texto?</a:t>
            </a:r>
          </a:p>
          <a:p>
            <a:pPr algn="ctr"/>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Leia com os alunos a primeira sentença. O tom da história já foi dado aqui. Saliente: “aves que piavam”. Pergunte aos alunos se alguém coleciona aves que meramente “piam” e incentive que vocalizem qual o verbo que seria usado nessas situações: “cantar”.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Siga a leitura; teremos aqui “paroxismo”, “metatarso” e “palpos”. Pergunte aos alunos o que notaram de diferente e se é possível entender o texto mesmo com as brincadeiras fonéticas/imagéticas do autor. Note que a técnica usada é a usar as palavras “certas” inserindo, aqui e ali, uma completamente inusitada. E que essa “inusitada”, dentro do conto, cercada pelas outras, consegue nos passar a ideia do que lhe está por trás, ao mesmo tempo em que mantém seu próprio significado.     </a:t>
            </a:r>
          </a:p>
          <a:p>
            <a:pPr algn="ctr"/>
            <a:r>
              <a:rPr lang="pt-BR"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72386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AF9DC8F-4493-4026-89CF-91BADDC9F540}"/>
              </a:ext>
            </a:extLst>
          </p:cNvPr>
          <p:cNvSpPr txBox="1"/>
          <p:nvPr/>
        </p:nvSpPr>
        <p:spPr>
          <a:xfrm>
            <a:off x="332874" y="151179"/>
            <a:ext cx="11526252" cy="7171194"/>
          </a:xfrm>
          <a:prstGeom prst="rect">
            <a:avLst/>
          </a:prstGeom>
          <a:noFill/>
        </p:spPr>
        <p:txBody>
          <a:bodyPr wrap="square" rtlCol="0">
            <a:spAutoFit/>
          </a:bodyPr>
          <a:lstStyle/>
          <a:p>
            <a:pPr marL="285750" indent="-285750">
              <a:buFont typeface="Wingdings" panose="05000000000000000000" pitchFamily="2" charset="2"/>
              <a:buChar char="§"/>
            </a:pPr>
            <a:r>
              <a:rPr lang="pt-BR" sz="2000" dirty="0">
                <a:latin typeface="Arial" panose="020B0604020202020204" pitchFamily="34" charset="0"/>
                <a:cs typeface="Arial" panose="020B0604020202020204" pitchFamily="34" charset="0"/>
              </a:rPr>
              <a:t>Continue a leitura da cena da audiência, fazendo as pausas necessárias para guiar o olhar do aluno sobre as particularidades do texto. </a:t>
            </a:r>
          </a:p>
          <a:p>
            <a:pPr marL="285750" indent="-28575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a sala em grupos e, na lousa, estabeleça as seguintes tarefas:</a:t>
            </a:r>
          </a:p>
          <a:p>
            <a:r>
              <a:rPr lang="pt-BR" sz="2000" dirty="0">
                <a:latin typeface="Arial" panose="020B0604020202020204" pitchFamily="34" charset="0"/>
                <a:cs typeface="Arial" panose="020B0604020202020204" pitchFamily="34" charset="0"/>
              </a:rPr>
              <a:t>	</a:t>
            </a:r>
          </a:p>
          <a:p>
            <a:r>
              <a:rPr lang="pt-BR" sz="2000" dirty="0">
                <a:latin typeface="Arial" panose="020B0604020202020204" pitchFamily="34" charset="0"/>
                <a:cs typeface="Arial" panose="020B0604020202020204" pitchFamily="34" charset="0"/>
              </a:rPr>
              <a:t>	</a:t>
            </a:r>
            <a:r>
              <a:rPr lang="pt-BR" sz="2000" b="1" i="1" dirty="0">
                <a:latin typeface="Arial" panose="020B0604020202020204" pitchFamily="34" charset="0"/>
                <a:cs typeface="Arial" panose="020B0604020202020204" pitchFamily="34" charset="0"/>
              </a:rPr>
              <a:t>1. Faça uma lista dos termos usados pelos viajantes para se dirigir ao rei;</a:t>
            </a:r>
          </a:p>
          <a:p>
            <a:r>
              <a:rPr lang="pt-BR" sz="2000" b="1" i="1" dirty="0">
                <a:latin typeface="Arial" panose="020B0604020202020204" pitchFamily="34" charset="0"/>
                <a:cs typeface="Arial" panose="020B0604020202020204" pitchFamily="34" charset="0"/>
              </a:rPr>
              <a:t>	2. Qual o verdadeiro nome dos sete (na realidade, seis) mares do reino? </a:t>
            </a:r>
          </a:p>
          <a:p>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Corrija a questão 1 estabelecendo, com os alunos, o verdadeiro sentido das palavras “excrescência”, “demência”, “ardência”, “carência”, “displicência”, “insuficiência”, “decadência” e o possível significado de “</a:t>
            </a:r>
            <a:r>
              <a:rPr lang="pt-BR" sz="2000" dirty="0" err="1">
                <a:latin typeface="Arial" panose="020B0604020202020204" pitchFamily="34" charset="0"/>
                <a:cs typeface="Arial" panose="020B0604020202020204" pitchFamily="34" charset="0"/>
              </a:rPr>
              <a:t>mumificiência</a:t>
            </a:r>
            <a:r>
              <a:rPr lang="pt-BR" sz="2000" dirty="0">
                <a:latin typeface="Arial" panose="020B0604020202020204" pitchFamily="34" charset="0"/>
                <a:cs typeface="Arial" panose="020B0604020202020204" pitchFamily="34" charset="0"/>
              </a:rPr>
              <a:t>”. Indague se todas são palavras com </a:t>
            </a:r>
            <a:r>
              <a:rPr lang="pt-BR" sz="2000" i="1" dirty="0">
                <a:latin typeface="Arial" panose="020B0604020202020204" pitchFamily="34" charset="0"/>
                <a:cs typeface="Arial" panose="020B0604020202020204" pitchFamily="34" charset="0"/>
              </a:rPr>
              <a:t>conotações positivas </a:t>
            </a:r>
            <a:r>
              <a:rPr lang="pt-BR" sz="2000" dirty="0">
                <a:latin typeface="Arial" panose="020B0604020202020204" pitchFamily="34" charset="0"/>
                <a:cs typeface="Arial" panose="020B0604020202020204" pitchFamily="34" charset="0"/>
              </a:rPr>
              <a:t>ou </a:t>
            </a:r>
            <a:r>
              <a:rPr lang="pt-BR" sz="2000" i="1" dirty="0">
                <a:latin typeface="Arial" panose="020B0604020202020204" pitchFamily="34" charset="0"/>
                <a:cs typeface="Arial" panose="020B0604020202020204" pitchFamily="34" charset="0"/>
              </a:rPr>
              <a:t>negativas</a:t>
            </a:r>
            <a:r>
              <a:rPr lang="pt-BR" sz="2000" dirty="0">
                <a:latin typeface="Arial" panose="020B0604020202020204" pitchFamily="34" charset="0"/>
                <a:cs typeface="Arial" panose="020B0604020202020204" pitchFamily="34" charset="0"/>
              </a:rPr>
              <a:t>. Agora oriente os alunos a encontrar a palavra que, muito provavelmente, aparece “oculta” sob todos esses termos terminados com o sufixo nominal “-</a:t>
            </a:r>
            <a:r>
              <a:rPr lang="pt-BR" sz="2000" dirty="0" err="1">
                <a:latin typeface="Arial" panose="020B0604020202020204" pitchFamily="34" charset="0"/>
                <a:cs typeface="Arial" panose="020B0604020202020204" pitchFamily="34" charset="0"/>
              </a:rPr>
              <a:t>ência</a:t>
            </a:r>
            <a:r>
              <a:rPr lang="pt-BR" sz="2000" dirty="0">
                <a:latin typeface="Arial" panose="020B0604020202020204" pitchFamily="34" charset="0"/>
                <a:cs typeface="Arial" panose="020B0604020202020204" pitchFamily="34" charset="0"/>
              </a:rPr>
              <a:t>”. “Excelência”, claro, é a melhor resposta. Chame os alunos para a discussão:</a:t>
            </a:r>
          </a:p>
          <a:p>
            <a:pPr algn="just"/>
            <a:r>
              <a:rPr lang="pt-BR" sz="2000" dirty="0">
                <a:latin typeface="Arial" panose="020B0604020202020204" pitchFamily="34" charset="0"/>
                <a:cs typeface="Arial" panose="020B0604020202020204" pitchFamily="34" charset="0"/>
              </a:rPr>
              <a:t>	</a:t>
            </a:r>
          </a:p>
          <a:p>
            <a:pPr algn="ctr"/>
            <a:r>
              <a:rPr lang="pt-BR" sz="2000" b="1" i="1" dirty="0">
                <a:latin typeface="Arial" panose="020B0604020202020204" pitchFamily="34" charset="0"/>
                <a:cs typeface="Arial" panose="020B0604020202020204" pitchFamily="34" charset="0"/>
              </a:rPr>
              <a:t>“Excelência” é uma palavra que se usa com reis? Tem “alteza”, “majestade”, mas “excelência”? No Brasil com quem a gente mais ouve esse termo? E essa palavra, tem</a:t>
            </a:r>
          </a:p>
          <a:p>
            <a:pPr algn="ctr"/>
            <a:r>
              <a:rPr lang="pt-BR" sz="2000" b="1" i="1" dirty="0">
                <a:latin typeface="Arial" panose="020B0604020202020204" pitchFamily="34" charset="0"/>
                <a:cs typeface="Arial" panose="020B0604020202020204" pitchFamily="34" charset="0"/>
              </a:rPr>
              <a:t>conotação positiva ou negativa? </a:t>
            </a:r>
          </a:p>
          <a:p>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Corrija a questão 2, lendo o nome de cada um dos mares acrescentando a sílaba “mar” antes do nome: “</a:t>
            </a:r>
            <a:r>
              <a:rPr lang="pt-BR" sz="2000" u="sng" dirty="0">
                <a:latin typeface="Arial" panose="020B0604020202020204" pitchFamily="34" charset="0"/>
                <a:cs typeface="Arial" panose="020B0604020202020204" pitchFamily="34" charset="0"/>
              </a:rPr>
              <a:t>mar</a:t>
            </a:r>
            <a:r>
              <a:rPr lang="pt-BR" sz="2000" dirty="0">
                <a:latin typeface="Arial" panose="020B0604020202020204" pitchFamily="34" charset="0"/>
                <a:cs typeface="Arial" panose="020B0604020202020204" pitchFamily="34" charset="0"/>
              </a:rPr>
              <a:t>mita”, “</a:t>
            </a:r>
            <a:r>
              <a:rPr lang="pt-BR" sz="2000" u="sng" dirty="0">
                <a:latin typeface="Arial" panose="020B0604020202020204" pitchFamily="34" charset="0"/>
                <a:cs typeface="Arial" panose="020B0604020202020204" pitchFamily="34" charset="0"/>
              </a:rPr>
              <a:t>már</a:t>
            </a:r>
            <a:r>
              <a:rPr lang="pt-BR" sz="2000" dirty="0">
                <a:latin typeface="Arial" panose="020B0604020202020204" pitchFamily="34" charset="0"/>
                <a:cs typeface="Arial" panose="020B0604020202020204" pitchFamily="34" charset="0"/>
              </a:rPr>
              <a:t>more”, “</a:t>
            </a:r>
            <a:r>
              <a:rPr lang="pt-BR" sz="2000" u="sng" dirty="0">
                <a:latin typeface="Arial" panose="020B0604020202020204" pitchFamily="34" charset="0"/>
                <a:cs typeface="Arial" panose="020B0604020202020204" pitchFamily="34" charset="0"/>
              </a:rPr>
              <a:t>mar</a:t>
            </a:r>
            <a:r>
              <a:rPr lang="pt-BR" sz="2000" dirty="0">
                <a:latin typeface="Arial" panose="020B0604020202020204" pitchFamily="34" charset="0"/>
                <a:cs typeface="Arial" panose="020B0604020202020204" pitchFamily="34" charset="0"/>
              </a:rPr>
              <a:t>acas”, “</a:t>
            </a:r>
            <a:r>
              <a:rPr lang="pt-BR" sz="2000" u="sng" dirty="0">
                <a:latin typeface="Arial" panose="020B0604020202020204" pitchFamily="34" charset="0"/>
                <a:cs typeface="Arial" panose="020B0604020202020204" pitchFamily="34" charset="0"/>
              </a:rPr>
              <a:t>mar</a:t>
            </a:r>
            <a:r>
              <a:rPr lang="pt-BR" sz="2000" dirty="0">
                <a:latin typeface="Arial" panose="020B0604020202020204" pitchFamily="34" charset="0"/>
                <a:cs typeface="Arial" panose="020B0604020202020204" pitchFamily="34" charset="0"/>
              </a:rPr>
              <a:t>selhesa”, “</a:t>
            </a:r>
            <a:r>
              <a:rPr lang="pt-BR" sz="2000" u="sng" dirty="0">
                <a:latin typeface="Arial" panose="020B0604020202020204" pitchFamily="34" charset="0"/>
                <a:cs typeface="Arial" panose="020B0604020202020204" pitchFamily="34" charset="0"/>
              </a:rPr>
              <a:t>mar</a:t>
            </a:r>
            <a:r>
              <a:rPr lang="pt-BR" sz="2000" dirty="0">
                <a:latin typeface="Arial" panose="020B0604020202020204" pitchFamily="34" charset="0"/>
                <a:cs typeface="Arial" panose="020B0604020202020204" pitchFamily="34" charset="0"/>
              </a:rPr>
              <a:t>fim” e “</a:t>
            </a:r>
            <a:r>
              <a:rPr lang="pt-BR" sz="2000" u="sng" dirty="0">
                <a:latin typeface="Arial" panose="020B0604020202020204" pitchFamily="34" charset="0"/>
                <a:cs typeface="Arial" panose="020B0604020202020204" pitchFamily="34" charset="0"/>
              </a:rPr>
              <a:t>Mar</a:t>
            </a:r>
            <a:r>
              <a:rPr lang="pt-BR" sz="2000" dirty="0">
                <a:latin typeface="Arial" panose="020B0604020202020204" pitchFamily="34" charset="0"/>
                <a:cs typeface="Arial" panose="020B0604020202020204" pitchFamily="34" charset="0"/>
              </a:rPr>
              <a:t>condes Ferraz” (famoso escritório de engenharia).    </a:t>
            </a:r>
          </a:p>
          <a:p>
            <a:pPr algn="ctr"/>
            <a:r>
              <a:rPr lang="pt-BR" sz="2000" b="1"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0364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0" y="415159"/>
            <a:ext cx="11221329" cy="6247864"/>
          </a:xfrm>
          <a:prstGeom prst="rect">
            <a:avLst/>
          </a:prstGeom>
          <a:noFill/>
        </p:spPr>
        <p:txBody>
          <a:bodyPr wrap="square" rtlCol="0">
            <a:spAutoFit/>
          </a:bodyPr>
          <a:lstStyle/>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Certifique-se que todos os alunos tenham a primeira parte do texto (Cena no Palácio) e distribua cópias com o restante da história. Oriente os alunos a colarem o material no caderno, para que esteja à disposição sempre que necessário.   </a:t>
            </a:r>
          </a:p>
          <a:p>
            <a:pPr algn="just"/>
            <a:r>
              <a:rPr lang="pt-BR"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Leia em voz alta para a classe o resto do texto. Incentive os alunos a se manifestar: impressões gerais, se gostaram ou não, e, o mais importante, o </a:t>
            </a:r>
            <a:r>
              <a:rPr lang="pt-BR" sz="2000" i="1" dirty="0">
                <a:latin typeface="Arial" panose="020B0604020202020204" pitchFamily="34" charset="0"/>
                <a:cs typeface="Arial" panose="020B0604020202020204" pitchFamily="34" charset="0"/>
              </a:rPr>
              <a:t>motivo </a:t>
            </a:r>
            <a:r>
              <a:rPr lang="pt-BR" sz="2000" dirty="0">
                <a:latin typeface="Arial" panose="020B0604020202020204" pitchFamily="34" charset="0"/>
                <a:cs typeface="Arial" panose="020B0604020202020204" pitchFamily="34" charset="0"/>
              </a:rPr>
              <a:t>de seus juízos de valor. Não aceite respostas circulares (“gostei porque sim” ou “porque é legal”, por exemplo); incentive-os a pensar/desenvolver argumentos e a expressá-los concatenados em voz alta. Ademais, respostas e leituras devem ser ouvidos por </a:t>
            </a:r>
            <a:r>
              <a:rPr lang="pt-BR" sz="2000" i="1" dirty="0">
                <a:latin typeface="Arial" panose="020B0604020202020204" pitchFamily="34" charset="0"/>
                <a:cs typeface="Arial" panose="020B0604020202020204" pitchFamily="34" charset="0"/>
              </a:rPr>
              <a:t>todos</a:t>
            </a:r>
            <a:r>
              <a:rPr lang="pt-BR" sz="2000" dirty="0">
                <a:latin typeface="Arial" panose="020B0604020202020204" pitchFamily="34" charset="0"/>
                <a:cs typeface="Arial" panose="020B0604020202020204" pitchFamily="34" charset="0"/>
              </a:rPr>
              <a:t> na sala de aula; este é um exercício que vale a pena praticar em todas as instâncias.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Chame a atenção dos alunos para o fato de o autor usar não apenas palavras “estranhas” para contar sua história: ele transforma adjetivos em substantivos. Leia o exemplo:</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 Ah, quereis catimbas — disse o rei. — Pois escolham as que quiserem do meu </a:t>
            </a:r>
            <a:r>
              <a:rPr lang="pt-BR" sz="2000" b="1" i="1" u="sng" dirty="0" err="1">
                <a:latin typeface="Arial" panose="020B0604020202020204" pitchFamily="34" charset="0"/>
                <a:cs typeface="Arial" panose="020B0604020202020204" pitchFamily="34" charset="0"/>
              </a:rPr>
              <a:t>catimbeiro</a:t>
            </a:r>
            <a:r>
              <a:rPr lang="pt-BR" sz="2000" b="1" i="1"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
            </a:pPr>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Lembre ao aluno que o significado real de “catimba”, gíria futebolística, é “manha”, “astúcia”. E “</a:t>
            </a:r>
            <a:r>
              <a:rPr lang="pt-BR" sz="2000" dirty="0" err="1">
                <a:latin typeface="Arial" panose="020B0604020202020204" pitchFamily="34" charset="0"/>
                <a:cs typeface="Arial" panose="020B0604020202020204" pitchFamily="34" charset="0"/>
              </a:rPr>
              <a:t>catimbeiro</a:t>
            </a:r>
            <a:r>
              <a:rPr lang="pt-BR" sz="2000" dirty="0">
                <a:latin typeface="Arial" panose="020B0604020202020204" pitchFamily="34" charset="0"/>
                <a:cs typeface="Arial" panose="020B0604020202020204" pitchFamily="34" charset="0"/>
              </a:rPr>
              <a:t>” é o adjetivo que qualifica jogador malicioso.</a:t>
            </a:r>
            <a:r>
              <a:rPr lang="pt-BR" sz="2000" b="1"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	</a:t>
            </a: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a:solidFill>
                  <a:schemeClr val="bg1"/>
                </a:solidFill>
              </a:rPr>
              <a:t>10</a:t>
            </a:r>
            <a:endParaRPr lang="pt-BR" sz="3600" b="1" dirty="0">
              <a:solidFill>
                <a:schemeClr val="bg1"/>
              </a:solidFill>
            </a:endParaRPr>
          </a:p>
        </p:txBody>
      </p:sp>
    </p:spTree>
    <p:extLst>
      <p:ext uri="{BB962C8B-B14F-4D97-AF65-F5344CB8AC3E}">
        <p14:creationId xmlns:p14="http://schemas.microsoft.com/office/powerpoint/2010/main" val="40952149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460EB9ED-F0AD-4025-AC01-38C452A2CD6B}"/>
              </a:ext>
            </a:extLst>
          </p:cNvPr>
          <p:cNvSpPr txBox="1"/>
          <p:nvPr/>
        </p:nvSpPr>
        <p:spPr>
          <a:xfrm>
            <a:off x="589547" y="457200"/>
            <a:ext cx="10852485" cy="6247864"/>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No entanto, dentro do contexto da história, “catimba” assume o sentido de “concubina” e “</a:t>
            </a:r>
            <a:r>
              <a:rPr lang="pt-BR" sz="2000" dirty="0" err="1">
                <a:latin typeface="Arial" panose="020B0604020202020204" pitchFamily="34" charset="0"/>
                <a:cs typeface="Arial" panose="020B0604020202020204" pitchFamily="34" charset="0"/>
              </a:rPr>
              <a:t>catimbeiro</a:t>
            </a:r>
            <a:r>
              <a:rPr lang="pt-BR" sz="2000" dirty="0">
                <a:latin typeface="Arial" panose="020B0604020202020204" pitchFamily="34" charset="0"/>
                <a:cs typeface="Arial" panose="020B0604020202020204" pitchFamily="34" charset="0"/>
              </a:rPr>
              <a:t>”, agora não mais um adjetivo, pode ser lido como “harém”. </a:t>
            </a:r>
          </a:p>
          <a:p>
            <a:pPr marL="285750" indent="-285750" algn="just">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a sala em grupos e peça para que os alunos localizem, nas Cenas 2 (iniciada em “no dia seguinte...”) e 3 (iniciada em “a armada real levou dois anos...”) uma situação em que, novamente, um adjetivo se torna substantivo. </a:t>
            </a:r>
          </a:p>
          <a:p>
            <a:pPr marL="285750" indent="-285750" algn="just">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Circule pela sala, prestando atenção às discussões. Por fim, escreva na lousa as três possíveis respostas: </a:t>
            </a:r>
          </a:p>
          <a:p>
            <a:pPr marL="285750" indent="-285750" algn="just">
              <a:buFont typeface="Arial" panose="020B0604020202020204" pitchFamily="34" charset="0"/>
              <a:buChar char="•"/>
            </a:pPr>
            <a:endParaRPr lang="pt-BR" sz="2000"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Arrebitar o </a:t>
            </a:r>
            <a:r>
              <a:rPr lang="pt-BR" sz="2000" b="1" i="1" u="sng" dirty="0">
                <a:latin typeface="Arial" panose="020B0604020202020204" pitchFamily="34" charset="0"/>
                <a:cs typeface="Arial" panose="020B0604020202020204" pitchFamily="34" charset="0"/>
              </a:rPr>
              <a:t>vetusto</a:t>
            </a:r>
            <a:r>
              <a:rPr lang="pt-BR" sz="2000" b="1" i="1" dirty="0">
                <a:latin typeface="Arial" panose="020B0604020202020204" pitchFamily="34" charset="0"/>
                <a:cs typeface="Arial" panose="020B0604020202020204" pitchFamily="34" charset="0"/>
              </a:rPr>
              <a:t>! </a:t>
            </a:r>
            <a:r>
              <a:rPr lang="pt-BR" sz="2000" b="1" i="1" dirty="0">
                <a:solidFill>
                  <a:srgbClr val="0070C0"/>
                </a:solidFill>
                <a:latin typeface="Arial" panose="020B0604020202020204" pitchFamily="34" charset="0"/>
                <a:cs typeface="Arial" panose="020B0604020202020204" pitchFamily="34" charset="0"/>
              </a:rPr>
              <a:t>[vetusto = antigo e solene]</a:t>
            </a:r>
          </a:p>
          <a:p>
            <a:pPr algn="ctr"/>
            <a:r>
              <a:rPr lang="pt-BR" sz="2000" b="1" i="1" dirty="0">
                <a:latin typeface="Arial" panose="020B0604020202020204" pitchFamily="34" charset="0"/>
                <a:cs typeface="Arial" panose="020B0604020202020204" pitchFamily="34" charset="0"/>
              </a:rPr>
              <a:t>Pinicar a espátula e dobrar o </a:t>
            </a:r>
            <a:r>
              <a:rPr lang="pt-BR" sz="2000" b="1" i="1" u="sng" dirty="0">
                <a:latin typeface="Arial" panose="020B0604020202020204" pitchFamily="34" charset="0"/>
                <a:cs typeface="Arial" panose="020B0604020202020204" pitchFamily="34" charset="0"/>
              </a:rPr>
              <a:t>macambúzio</a:t>
            </a:r>
            <a:r>
              <a:rPr lang="pt-BR" sz="2000" b="1" i="1" dirty="0">
                <a:latin typeface="Arial" panose="020B0604020202020204" pitchFamily="34" charset="0"/>
                <a:cs typeface="Arial" panose="020B0604020202020204" pitchFamily="34" charset="0"/>
              </a:rPr>
              <a:t>! </a:t>
            </a:r>
            <a:r>
              <a:rPr lang="pt-BR" sz="2000" b="1" i="1" dirty="0">
                <a:solidFill>
                  <a:srgbClr val="0070C0"/>
                </a:solidFill>
                <a:latin typeface="Arial" panose="020B0604020202020204" pitchFamily="34" charset="0"/>
                <a:cs typeface="Arial" panose="020B0604020202020204" pitchFamily="34" charset="0"/>
              </a:rPr>
              <a:t>[macambúzio = triste]</a:t>
            </a:r>
          </a:p>
          <a:p>
            <a:pPr algn="ctr"/>
            <a:r>
              <a:rPr lang="pt-BR" sz="2000" b="1" i="1" dirty="0">
                <a:latin typeface="Arial" panose="020B0604020202020204" pitchFamily="34" charset="0"/>
                <a:cs typeface="Arial" panose="020B0604020202020204" pitchFamily="34" charset="0"/>
              </a:rPr>
              <a:t>Arras </a:t>
            </a:r>
            <a:r>
              <a:rPr lang="pt-BR" sz="2000" b="1" i="1" u="sng" dirty="0">
                <a:latin typeface="Arial" panose="020B0604020202020204" pitchFamily="34" charset="0"/>
                <a:cs typeface="Arial" panose="020B0604020202020204" pitchFamily="34" charset="0"/>
              </a:rPr>
              <a:t>cuneiformes</a:t>
            </a:r>
            <a:r>
              <a:rPr lang="pt-BR" sz="2000" b="1" i="1" dirty="0">
                <a:latin typeface="Arial" panose="020B0604020202020204" pitchFamily="34" charset="0"/>
                <a:cs typeface="Arial" panose="020B0604020202020204" pitchFamily="34" charset="0"/>
              </a:rPr>
              <a:t>! </a:t>
            </a:r>
            <a:r>
              <a:rPr lang="pt-BR" sz="2000" b="1" i="1" dirty="0">
                <a:solidFill>
                  <a:srgbClr val="0070C0"/>
                </a:solidFill>
                <a:latin typeface="Arial" panose="020B0604020202020204" pitchFamily="34" charset="0"/>
                <a:cs typeface="Arial" panose="020B0604020202020204" pitchFamily="34" charset="0"/>
              </a:rPr>
              <a:t>[cuneiforme = em forma de cunha, triangular] </a:t>
            </a:r>
          </a:p>
          <a:p>
            <a:pPr algn="ctr"/>
            <a:endParaRPr lang="pt-BR" sz="2000" b="1"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pt-BR" sz="2000" b="1"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Proponha aos alunos que discutam os seguintes pontos — escreva na lousa:</a:t>
            </a:r>
          </a:p>
          <a:p>
            <a:endParaRPr lang="pt-BR" sz="2000"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Por que você acha que o autor escolheu usar palavras diferentes </a:t>
            </a:r>
          </a:p>
          <a:p>
            <a:pPr algn="ctr"/>
            <a:r>
              <a:rPr lang="pt-BR" sz="2000" b="1" i="1" dirty="0">
                <a:latin typeface="Arial" panose="020B0604020202020204" pitchFamily="34" charset="0"/>
                <a:cs typeface="Arial" panose="020B0604020202020204" pitchFamily="34" charset="0"/>
              </a:rPr>
              <a:t>e não as palavras com o real sentido de cada uma? </a:t>
            </a:r>
          </a:p>
          <a:p>
            <a:pPr algn="ctr"/>
            <a:r>
              <a:rPr lang="pt-BR" sz="2000" b="1" i="1" dirty="0">
                <a:latin typeface="Arial" panose="020B0604020202020204" pitchFamily="34" charset="0"/>
                <a:cs typeface="Arial" panose="020B0604020202020204" pitchFamily="34" charset="0"/>
              </a:rPr>
              <a:t>Em uma prova de português, podemos usar esse mesmo recurso? Por quê?  </a:t>
            </a:r>
          </a:p>
          <a:p>
            <a:pPr algn="ctr"/>
            <a:r>
              <a:rPr lang="pt-BR" sz="2000" b="1"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23392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18117"/>
            <a:ext cx="10980697" cy="6555641"/>
          </a:xfrm>
          <a:prstGeom prst="rect">
            <a:avLst/>
          </a:prstGeom>
          <a:noFill/>
        </p:spPr>
        <p:txBody>
          <a:bodyPr wrap="square" rtlCol="0">
            <a:spAutoFit/>
          </a:bodyPr>
          <a:lstStyle/>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Nesta aula estudaremos o uso dos </a:t>
            </a:r>
            <a:r>
              <a:rPr lang="pt-BR" sz="2000" b="1" i="1" dirty="0">
                <a:latin typeface="Arial" panose="020B0604020202020204" pitchFamily="34" charset="0"/>
                <a:cs typeface="Arial" panose="020B0604020202020204" pitchFamily="34" charset="0"/>
              </a:rPr>
              <a:t>prefixos verbais, </a:t>
            </a:r>
            <a:r>
              <a:rPr lang="pt-BR" sz="2000" dirty="0">
                <a:latin typeface="Arial" panose="020B0604020202020204" pitchFamily="34" charset="0"/>
                <a:cs typeface="Arial" panose="020B0604020202020204" pitchFamily="34" charset="0"/>
              </a:rPr>
              <a:t>uma das “ferramentas” do autor para brincar com as palavras. Certifique-se que todos os alunos estão com sua cópia do texto e leia novamente o primeiro diálogo entre os dois viajantes e o custódio real. Oriente os alunos a sublinhar os verbos que estabelecem a interação entre as personagens.</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Note que “quis saber” (ou seja, “perguntar”) e principalmente “dizer” são verbos comuns em diálogos e repetidos várias vezes. A exemplo de comparação, chame a atenção dos alunos para o diálogo algumas linhas abaixo e a repetição de “dizer”:</a:t>
            </a:r>
          </a:p>
          <a:p>
            <a:pPr algn="just"/>
            <a:r>
              <a:rPr lang="pt-BR" sz="2000" dirty="0">
                <a:latin typeface="Arial" panose="020B0604020202020204" pitchFamily="34" charset="0"/>
                <a:cs typeface="Arial" panose="020B0604020202020204" pitchFamily="34" charset="0"/>
              </a:rPr>
              <a:t>	</a:t>
            </a:r>
          </a:p>
          <a:p>
            <a:pPr lvl="2" algn="just"/>
            <a:r>
              <a:rPr lang="pt-BR" sz="2000" b="1" i="1" dirty="0">
                <a:latin typeface="Arial" panose="020B0604020202020204" pitchFamily="34" charset="0"/>
                <a:cs typeface="Arial" panose="020B0604020202020204" pitchFamily="34" charset="0"/>
              </a:rPr>
              <a:t>— Um desses — </a:t>
            </a:r>
            <a:r>
              <a:rPr lang="pt-BR" sz="2000" b="1" i="1" dirty="0">
                <a:solidFill>
                  <a:srgbClr val="FF0000"/>
                </a:solidFill>
                <a:latin typeface="Arial" panose="020B0604020202020204" pitchFamily="34" charset="0"/>
                <a:cs typeface="Arial" panose="020B0604020202020204" pitchFamily="34" charset="0"/>
              </a:rPr>
              <a:t>disse </a:t>
            </a:r>
            <a:r>
              <a:rPr lang="pt-BR" sz="2000" b="1" i="1" dirty="0">
                <a:latin typeface="Arial" panose="020B0604020202020204" pitchFamily="34" charset="0"/>
                <a:cs typeface="Arial" panose="020B0604020202020204" pitchFamily="34" charset="0"/>
              </a:rPr>
              <a:t>Palpos. </a:t>
            </a:r>
          </a:p>
          <a:p>
            <a:pPr lvl="2" algn="just"/>
            <a:r>
              <a:rPr lang="pt-BR" sz="2000" b="1" i="1" dirty="0">
                <a:latin typeface="Arial" panose="020B0604020202020204" pitchFamily="34" charset="0"/>
                <a:cs typeface="Arial" panose="020B0604020202020204" pitchFamily="34" charset="0"/>
              </a:rPr>
              <a:t>— </a:t>
            </a:r>
            <a:r>
              <a:rPr lang="pt-BR" sz="2000" b="1" i="1" dirty="0" err="1">
                <a:latin typeface="Arial" panose="020B0604020202020204" pitchFamily="34" charset="0"/>
                <a:cs typeface="Arial" panose="020B0604020202020204" pitchFamily="34" charset="0"/>
              </a:rPr>
              <a:t>Mmmm</a:t>
            </a:r>
            <a:r>
              <a:rPr lang="pt-BR" sz="2000" b="1" i="1" dirty="0">
                <a:latin typeface="Arial" panose="020B0604020202020204" pitchFamily="34" charset="0"/>
                <a:cs typeface="Arial" panose="020B0604020202020204" pitchFamily="34" charset="0"/>
              </a:rPr>
              <a:t>. Já vi tudo — </a:t>
            </a:r>
            <a:r>
              <a:rPr lang="pt-BR" sz="2000" b="1" i="1" dirty="0">
                <a:solidFill>
                  <a:srgbClr val="FF0000"/>
                </a:solidFill>
                <a:latin typeface="Arial" panose="020B0604020202020204" pitchFamily="34" charset="0"/>
                <a:cs typeface="Arial" panose="020B0604020202020204" pitchFamily="34" charset="0"/>
              </a:rPr>
              <a:t>disse</a:t>
            </a:r>
            <a:r>
              <a:rPr lang="pt-BR" sz="2000" b="1" i="1" dirty="0">
                <a:latin typeface="Arial" panose="020B0604020202020204" pitchFamily="34" charset="0"/>
                <a:cs typeface="Arial" panose="020B0604020202020204" pitchFamily="34" charset="0"/>
              </a:rPr>
              <a:t> Pantufo, coçando as bigornas (...).</a:t>
            </a:r>
          </a:p>
          <a:p>
            <a:pPr lvl="2" algn="just"/>
            <a:r>
              <a:rPr lang="pt-BR" sz="2000" b="1" i="1" dirty="0">
                <a:latin typeface="Arial" panose="020B0604020202020204" pitchFamily="34" charset="0"/>
                <a:cs typeface="Arial" panose="020B0604020202020204" pitchFamily="34" charset="0"/>
              </a:rPr>
              <a:t>— Bem, Vossa Displicência — </a:t>
            </a:r>
            <a:r>
              <a:rPr lang="pt-BR" sz="2000" b="1" i="1" dirty="0">
                <a:solidFill>
                  <a:srgbClr val="FF0000"/>
                </a:solidFill>
                <a:latin typeface="Arial" panose="020B0604020202020204" pitchFamily="34" charset="0"/>
                <a:cs typeface="Arial" panose="020B0604020202020204" pitchFamily="34" charset="0"/>
              </a:rPr>
              <a:t>disse </a:t>
            </a:r>
            <a:r>
              <a:rPr lang="pt-BR" sz="2000" b="1" i="1" dirty="0">
                <a:latin typeface="Arial" panose="020B0604020202020204" pitchFamily="34" charset="0"/>
                <a:cs typeface="Arial" panose="020B0604020202020204" pitchFamily="34" charset="0"/>
              </a:rPr>
              <a:t>Palpos — somos viajantes (...).    </a:t>
            </a:r>
          </a:p>
          <a:p>
            <a:pPr marL="1257300" lvl="2" indent="-342900" algn="just">
              <a:buFont typeface="Wingdings" panose="05000000000000000000" pitchFamily="2" charset="2"/>
              <a:buChar char="§"/>
            </a:pPr>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No diálogo do custódio, no entanto, depois desse comuníssimo “disse”, aparece um verbo raro e que não é marca de diálogo: “plicar”, ou seja, “dobrar”, “preguear”.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r>
              <a:rPr lang="pt-BR" sz="2000" b="1" i="1" dirty="0">
                <a:latin typeface="Arial" panose="020B0604020202020204" pitchFamily="34" charset="0"/>
                <a:cs typeface="Arial" panose="020B0604020202020204" pitchFamily="34" charset="0"/>
              </a:rPr>
              <a:t>— Todas não — </a:t>
            </a:r>
            <a:r>
              <a:rPr lang="pt-BR" sz="2000" b="1" i="1" dirty="0">
                <a:solidFill>
                  <a:srgbClr val="FF0000"/>
                </a:solidFill>
                <a:latin typeface="Arial" panose="020B0604020202020204" pitchFamily="34" charset="0"/>
                <a:cs typeface="Arial" panose="020B0604020202020204" pitchFamily="34" charset="0"/>
              </a:rPr>
              <a:t>plicou</a:t>
            </a:r>
            <a:r>
              <a:rPr lang="pt-BR" sz="2000" b="1" i="1" dirty="0">
                <a:latin typeface="Arial" panose="020B0604020202020204" pitchFamily="34" charset="0"/>
                <a:cs typeface="Arial" panose="020B0604020202020204" pitchFamily="34" charset="0"/>
              </a:rPr>
              <a:t> Palpos.</a:t>
            </a:r>
          </a:p>
          <a:p>
            <a:pPr algn="just"/>
            <a:r>
              <a:rPr lang="pt-BR" sz="2000" b="1" i="1" dirty="0">
                <a:latin typeface="Arial" panose="020B0604020202020204" pitchFamily="34" charset="0"/>
                <a:cs typeface="Arial" panose="020B0604020202020204" pitchFamily="34" charset="0"/>
              </a:rPr>
              <a:t>	— Como não? — </a:t>
            </a:r>
            <a:r>
              <a:rPr lang="pt-BR" sz="2000" b="1" i="1" dirty="0">
                <a:solidFill>
                  <a:srgbClr val="0070C0"/>
                </a:solidFill>
                <a:latin typeface="Arial" panose="020B0604020202020204" pitchFamily="34" charset="0"/>
                <a:cs typeface="Arial" panose="020B0604020202020204" pitchFamily="34" charset="0"/>
              </a:rPr>
              <a:t>re</a:t>
            </a:r>
            <a:r>
              <a:rPr lang="pt-BR" sz="2000" b="1" i="1" dirty="0">
                <a:solidFill>
                  <a:srgbClr val="FF0000"/>
                </a:solidFill>
                <a:latin typeface="Arial" panose="020B0604020202020204" pitchFamily="34" charset="0"/>
                <a:cs typeface="Arial" panose="020B0604020202020204" pitchFamily="34" charset="0"/>
              </a:rPr>
              <a:t>plicou</a:t>
            </a:r>
            <a:r>
              <a:rPr lang="pt-BR" sz="2000" b="1" i="1" dirty="0">
                <a:latin typeface="Arial" panose="020B0604020202020204" pitchFamily="34" charset="0"/>
                <a:cs typeface="Arial" panose="020B0604020202020204" pitchFamily="34" charset="0"/>
              </a:rPr>
              <a:t> o custódio. </a:t>
            </a:r>
          </a:p>
          <a:p>
            <a:pPr algn="just"/>
            <a:endParaRPr lang="pt-BR" sz="2000" b="1" i="1" dirty="0">
              <a:latin typeface="Arial" panose="020B0604020202020204" pitchFamily="34" charset="0"/>
              <a:cs typeface="Arial" panose="020B0604020202020204" pitchFamily="34" charset="0"/>
            </a:endParaRPr>
          </a:p>
          <a:p>
            <a:pPr algn="ctr"/>
            <a:r>
              <a:rPr lang="pt-BR" sz="2000" dirty="0">
                <a:latin typeface="Arial" panose="020B0604020202020204" pitchFamily="34" charset="0"/>
                <a:cs typeface="Arial" panose="020B0604020202020204" pitchFamily="34" charset="0"/>
              </a:rPr>
              <a:t>	</a:t>
            </a: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11</a:t>
            </a:r>
          </a:p>
        </p:txBody>
      </p:sp>
    </p:spTree>
    <p:extLst>
      <p:ext uri="{BB962C8B-B14F-4D97-AF65-F5344CB8AC3E}">
        <p14:creationId xmlns:p14="http://schemas.microsoft.com/office/powerpoint/2010/main" val="311502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63B61FE1-FD72-4C55-840C-9C20E62071F2}"/>
              </a:ext>
            </a:extLst>
          </p:cNvPr>
          <p:cNvSpPr/>
          <p:nvPr/>
        </p:nvSpPr>
        <p:spPr>
          <a:xfrm>
            <a:off x="485273" y="434552"/>
            <a:ext cx="10571747" cy="6247864"/>
          </a:xfrm>
          <a:prstGeom prst="rect">
            <a:avLst/>
          </a:prstGeom>
        </p:spPr>
        <p:txBody>
          <a:bodyPr wrap="square">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Nesse momento, o autor usa, novamente, a técnica de conferir um sentido diferente à palavra escolhida e seu novo sentido — e a graça e engenhosidade da brincadeira — só serão percebidos no prefixo do verbo que marca a fala do custódio: “</a:t>
            </a:r>
            <a:r>
              <a:rPr lang="pt-BR" sz="2000" b="1" dirty="0">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plicar”, “responder”.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Explique aos alunos (ou relembre o tópico): prefixos são pedacinhos (morfemas) adicionados ao início de uma palavra que mudam seu significado.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 prefixo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por exemplo, indica que </a:t>
            </a:r>
            <a:r>
              <a:rPr lang="pt-BR" sz="2000" b="1" i="1" dirty="0">
                <a:latin typeface="Arial" panose="020B0604020202020204" pitchFamily="34" charset="0"/>
                <a:cs typeface="Arial" panose="020B0604020202020204" pitchFamily="34" charset="0"/>
              </a:rPr>
              <a:t>algo será feito de novo</a:t>
            </a:r>
            <a:r>
              <a:rPr lang="pt-BR" sz="2000" dirty="0">
                <a:latin typeface="Arial" panose="020B0604020202020204" pitchFamily="34" charset="0"/>
                <a:cs typeface="Arial" panose="020B0604020202020204" pitchFamily="34" charset="0"/>
              </a:rPr>
              <a:t>: “ler/</a:t>
            </a:r>
            <a:r>
              <a:rPr lang="pt-BR" sz="2000" b="1" dirty="0">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ler”; “fazer/</a:t>
            </a:r>
            <a:r>
              <a:rPr lang="pt-BR" sz="2000" b="1" dirty="0">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fazer”; “configurar/</a:t>
            </a:r>
            <a:r>
              <a:rPr lang="pt-BR" sz="2000" b="1" dirty="0">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configurar”. Peça aos alunos que pensem em 5 exemplos do uso do prefixo verbal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e anotem no caderno.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Essa mesma técnica do acréscimo do prefixo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ocorre em outro momento do conto: na Cena 2 (“No dia seguinte...), o rei conversa com um dos viajantes:</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lvl="1"/>
            <a:r>
              <a:rPr lang="pt-BR" sz="2000" b="1" i="1" dirty="0">
                <a:latin typeface="Arial" panose="020B0604020202020204" pitchFamily="34" charset="0"/>
                <a:cs typeface="Arial" panose="020B0604020202020204" pitchFamily="34" charset="0"/>
              </a:rPr>
              <a:t>— E ela pia? — </a:t>
            </a:r>
            <a:r>
              <a:rPr lang="pt-BR" sz="2000" b="1" i="1" dirty="0" err="1">
                <a:solidFill>
                  <a:srgbClr val="FF0000"/>
                </a:solidFill>
                <a:latin typeface="Arial" panose="020B0604020202020204" pitchFamily="34" charset="0"/>
                <a:cs typeface="Arial" panose="020B0604020202020204" pitchFamily="34" charset="0"/>
              </a:rPr>
              <a:t>torquiu</a:t>
            </a:r>
            <a:r>
              <a:rPr lang="pt-BR" sz="2000" b="1" i="1" dirty="0">
                <a:latin typeface="Arial" panose="020B0604020202020204" pitchFamily="34" charset="0"/>
                <a:cs typeface="Arial" panose="020B0604020202020204" pitchFamily="34" charset="0"/>
              </a:rPr>
              <a:t> o rei. </a:t>
            </a:r>
          </a:p>
          <a:p>
            <a:pPr lvl="1"/>
            <a:r>
              <a:rPr lang="pt-BR" sz="2000" b="1" i="1" dirty="0">
                <a:latin typeface="Arial" panose="020B0604020202020204" pitchFamily="34" charset="0"/>
                <a:cs typeface="Arial" panose="020B0604020202020204" pitchFamily="34" charset="0"/>
              </a:rPr>
              <a:t>— Espia — </a:t>
            </a:r>
            <a:r>
              <a:rPr lang="pt-BR" sz="2000" b="1" i="1" dirty="0">
                <a:solidFill>
                  <a:srgbClr val="0070C0"/>
                </a:solidFill>
                <a:latin typeface="Arial" panose="020B0604020202020204" pitchFamily="34" charset="0"/>
                <a:cs typeface="Arial" panose="020B0604020202020204" pitchFamily="34" charset="0"/>
              </a:rPr>
              <a:t>re</a:t>
            </a:r>
            <a:r>
              <a:rPr lang="pt-BR" sz="2000" b="1" i="1" dirty="0">
                <a:solidFill>
                  <a:srgbClr val="FF0000"/>
                </a:solidFill>
                <a:latin typeface="Arial" panose="020B0604020202020204" pitchFamily="34" charset="0"/>
                <a:cs typeface="Arial" panose="020B0604020202020204" pitchFamily="34" charset="0"/>
              </a:rPr>
              <a:t>torquiu</a:t>
            </a:r>
            <a:r>
              <a:rPr lang="pt-BR" sz="2000" b="1" i="1" dirty="0">
                <a:latin typeface="Arial" panose="020B0604020202020204" pitchFamily="34" charset="0"/>
                <a:cs typeface="Arial" panose="020B0604020202020204" pitchFamily="34" charset="0"/>
              </a:rPr>
              <a:t> Metatarso.      </a:t>
            </a:r>
          </a:p>
          <a:p>
            <a:pPr lvl="1"/>
            <a:endParaRPr lang="pt-BR" sz="2000" b="1" i="1" dirty="0">
              <a:latin typeface="Arial" panose="020B0604020202020204" pitchFamily="34" charset="0"/>
              <a:cs typeface="Arial" panose="020B0604020202020204" pitchFamily="34" charset="0"/>
            </a:endParaRPr>
          </a:p>
          <a:p>
            <a:pPr marL="0" lvl="1" indent="93663" algn="just">
              <a:buFont typeface="Wingdings" panose="05000000000000000000" pitchFamily="2" charset="2"/>
              <a:buChar char="§"/>
            </a:pPr>
            <a:r>
              <a:rPr lang="pt-BR" sz="2000" b="1"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t>
            </a:r>
            <a:r>
              <a:rPr lang="pt-BR" sz="2000" dirty="0" err="1">
                <a:latin typeface="Arial" panose="020B0604020202020204" pitchFamily="34" charset="0"/>
                <a:cs typeface="Arial" panose="020B0604020202020204" pitchFamily="34" charset="0"/>
              </a:rPr>
              <a:t>Torquir</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não é verbo existente na língua portuguesa; mas torna-se perfeitamente possível e inteligível no contexto do diálogo das personagens e da proposta do conto.          </a:t>
            </a:r>
          </a:p>
        </p:txBody>
      </p:sp>
    </p:spTree>
    <p:extLst>
      <p:ext uri="{BB962C8B-B14F-4D97-AF65-F5344CB8AC3E}">
        <p14:creationId xmlns:p14="http://schemas.microsoft.com/office/powerpoint/2010/main" val="170690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291FF0F-99ED-4158-8AA1-0A476073A822}"/>
              </a:ext>
            </a:extLst>
          </p:cNvPr>
          <p:cNvSpPr txBox="1"/>
          <p:nvPr/>
        </p:nvSpPr>
        <p:spPr>
          <a:xfrm>
            <a:off x="438410" y="305068"/>
            <a:ext cx="10972801" cy="6247864"/>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Quanto ao primeiro diálogo, o do custódio, há, ainda, um terceiro verbo: “triplicar” (“multiplicar por três”), usado também fora de seu sentido original, mas, novamente, perfeitamente encaixado e inteligível dentro do contexto em que está inserido.</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lvl="1" algn="just"/>
            <a:r>
              <a:rPr lang="pt-BR" sz="2000" b="1" i="1" dirty="0">
                <a:latin typeface="Arial" panose="020B0604020202020204" pitchFamily="34" charset="0"/>
                <a:cs typeface="Arial" panose="020B0604020202020204" pitchFamily="34" charset="0"/>
              </a:rPr>
              <a:t>(...) </a:t>
            </a:r>
            <a:r>
              <a:rPr lang="pt-BR" sz="2000" b="1" i="1" dirty="0">
                <a:solidFill>
                  <a:srgbClr val="FF0000"/>
                </a:solidFill>
                <a:latin typeface="Arial" panose="020B0604020202020204" pitchFamily="34" charset="0"/>
                <a:cs typeface="Arial" panose="020B0604020202020204" pitchFamily="34" charset="0"/>
              </a:rPr>
              <a:t>plicou</a:t>
            </a:r>
            <a:r>
              <a:rPr lang="pt-BR" sz="2000" b="1" i="1" dirty="0">
                <a:latin typeface="Arial" panose="020B0604020202020204" pitchFamily="34" charset="0"/>
                <a:cs typeface="Arial" panose="020B0604020202020204" pitchFamily="34" charset="0"/>
              </a:rPr>
              <a:t> Palpos.</a:t>
            </a:r>
          </a:p>
          <a:p>
            <a:pPr lvl="1" algn="just"/>
            <a:r>
              <a:rPr lang="pt-BR" sz="2000" b="1" i="1" dirty="0">
                <a:latin typeface="Arial" panose="020B0604020202020204" pitchFamily="34" charset="0"/>
                <a:cs typeface="Arial" panose="020B0604020202020204" pitchFamily="34" charset="0"/>
              </a:rPr>
              <a:t>(...) </a:t>
            </a:r>
            <a:r>
              <a:rPr lang="pt-BR" sz="2000" b="1" i="1" dirty="0">
                <a:solidFill>
                  <a:srgbClr val="0070C0"/>
                </a:solidFill>
                <a:latin typeface="Arial" panose="020B0604020202020204" pitchFamily="34" charset="0"/>
                <a:cs typeface="Arial" panose="020B0604020202020204" pitchFamily="34" charset="0"/>
              </a:rPr>
              <a:t>re</a:t>
            </a:r>
            <a:r>
              <a:rPr lang="pt-BR" sz="2000" b="1" i="1" dirty="0">
                <a:solidFill>
                  <a:srgbClr val="FF0000"/>
                </a:solidFill>
                <a:latin typeface="Arial" panose="020B0604020202020204" pitchFamily="34" charset="0"/>
                <a:cs typeface="Arial" panose="020B0604020202020204" pitchFamily="34" charset="0"/>
              </a:rPr>
              <a:t>plicou </a:t>
            </a:r>
            <a:r>
              <a:rPr lang="pt-BR" sz="2000" b="1" i="1" dirty="0">
                <a:latin typeface="Arial" panose="020B0604020202020204" pitchFamily="34" charset="0"/>
                <a:cs typeface="Arial" panose="020B0604020202020204" pitchFamily="34" charset="0"/>
              </a:rPr>
              <a:t>o custódio (...).</a:t>
            </a:r>
          </a:p>
          <a:p>
            <a:pPr lvl="1" algn="just"/>
            <a:r>
              <a:rPr lang="pt-BR" sz="2000" b="1" i="1" dirty="0">
                <a:latin typeface="Arial" panose="020B0604020202020204" pitchFamily="34" charset="0"/>
                <a:cs typeface="Arial" panose="020B0604020202020204" pitchFamily="34" charset="0"/>
              </a:rPr>
              <a:t>(...)</a:t>
            </a:r>
          </a:p>
          <a:p>
            <a:pPr lvl="1" algn="just"/>
            <a:r>
              <a:rPr lang="pt-BR" sz="2000" b="1" i="1" dirty="0">
                <a:latin typeface="Arial" panose="020B0604020202020204" pitchFamily="34" charset="0"/>
                <a:cs typeface="Arial" panose="020B0604020202020204" pitchFamily="34" charset="0"/>
              </a:rPr>
              <a:t>(...) </a:t>
            </a:r>
            <a:r>
              <a:rPr lang="pt-BR" sz="2000" b="1" i="1" dirty="0">
                <a:solidFill>
                  <a:srgbClr val="0070C0"/>
                </a:solidFill>
                <a:latin typeface="Arial" panose="020B0604020202020204" pitchFamily="34" charset="0"/>
                <a:cs typeface="Arial" panose="020B0604020202020204" pitchFamily="34" charset="0"/>
              </a:rPr>
              <a:t>tri</a:t>
            </a:r>
            <a:r>
              <a:rPr lang="pt-BR" sz="2000" b="1" i="1" dirty="0">
                <a:solidFill>
                  <a:srgbClr val="FF0000"/>
                </a:solidFill>
                <a:latin typeface="Arial" panose="020B0604020202020204" pitchFamily="34" charset="0"/>
                <a:cs typeface="Arial" panose="020B0604020202020204" pitchFamily="34" charset="0"/>
              </a:rPr>
              <a:t>plicou </a:t>
            </a:r>
            <a:r>
              <a:rPr lang="pt-BR" sz="2000" b="1" i="1" dirty="0">
                <a:latin typeface="Arial" panose="020B0604020202020204" pitchFamily="34" charset="0"/>
                <a:cs typeface="Arial" panose="020B0604020202020204" pitchFamily="34" charset="0"/>
              </a:rPr>
              <a:t>o custódio. </a:t>
            </a:r>
          </a:p>
          <a:p>
            <a:pPr lvl="1" algn="just"/>
            <a:endParaRPr lang="pt-BR" sz="2000" b="1" i="1" dirty="0">
              <a:latin typeface="Arial" panose="020B0604020202020204" pitchFamily="34" charset="0"/>
              <a:cs typeface="Arial" panose="020B0604020202020204" pitchFamily="34" charset="0"/>
            </a:endParaRPr>
          </a:p>
          <a:p>
            <a:pPr marL="263525" lvl="1" indent="-263525"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seguir, passe o exercício abaixo na lousa para que os alunos o anotem no caderno como lição de casa: </a:t>
            </a:r>
          </a:p>
          <a:p>
            <a:pPr marL="263525" lvl="1" indent="-263525"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lvl="2" indent="-457200" algn="just">
              <a:buAutoNum type="arabicPeriod"/>
            </a:pPr>
            <a:r>
              <a:rPr lang="pt-BR" sz="2000" b="1" i="1" dirty="0">
                <a:latin typeface="Arial" panose="020B0604020202020204" pitchFamily="34" charset="0"/>
                <a:cs typeface="Arial" panose="020B0604020202020204" pitchFamily="34" charset="0"/>
              </a:rPr>
              <a:t>Ler novamente: _ _ _ </a:t>
            </a:r>
            <a:r>
              <a:rPr lang="pt-BR" sz="2000" b="1" i="1">
                <a:latin typeface="Arial" panose="020B0604020202020204" pitchFamily="34" charset="0"/>
                <a:cs typeface="Arial" panose="020B0604020202020204" pitchFamily="34" charset="0"/>
              </a:rPr>
              <a:t>_ _ </a:t>
            </a:r>
            <a:r>
              <a:rPr lang="pt-BR" sz="2000" b="1" i="1" dirty="0">
                <a:latin typeface="Arial" panose="020B0604020202020204" pitchFamily="34" charset="0"/>
                <a:cs typeface="Arial" panose="020B0604020202020204" pitchFamily="34" charset="0"/>
              </a:rPr>
              <a:t>.</a:t>
            </a:r>
          </a:p>
          <a:p>
            <a:pPr lvl="2" indent="-457200" algn="just">
              <a:buAutoNum type="arabicPeriod"/>
            </a:pPr>
            <a:r>
              <a:rPr lang="pt-BR" sz="2000" b="1" i="1" dirty="0">
                <a:latin typeface="Arial" panose="020B0604020202020204" pitchFamily="34" charset="0"/>
                <a:cs typeface="Arial" panose="020B0604020202020204" pitchFamily="34" charset="0"/>
              </a:rPr>
              <a:t>Começar de novo: _ _ _ _ _ _ _ _ _.</a:t>
            </a:r>
          </a:p>
          <a:p>
            <a:pPr lvl="2" indent="-457200" algn="just">
              <a:buAutoNum type="arabicPeriod"/>
            </a:pPr>
            <a:r>
              <a:rPr lang="pt-BR" sz="2000" b="1" i="1" dirty="0">
                <a:latin typeface="Arial" panose="020B0604020202020204" pitchFamily="34" charset="0"/>
                <a:cs typeface="Arial" panose="020B0604020202020204" pitchFamily="34" charset="0"/>
              </a:rPr>
              <a:t>Tomar o que já foi seu: _ _ _ _ _ _ _. </a:t>
            </a:r>
          </a:p>
          <a:p>
            <a:pPr lvl="2" indent="-457200" algn="just">
              <a:buAutoNum type="arabicPeriod"/>
            </a:pPr>
            <a:r>
              <a:rPr lang="pt-BR" sz="2000" b="1" i="1" dirty="0">
                <a:latin typeface="Arial" panose="020B0604020202020204" pitchFamily="34" charset="0"/>
                <a:cs typeface="Arial" panose="020B0604020202020204" pitchFamily="34" charset="0"/>
              </a:rPr>
              <a:t>Tornar a inventar: _ _ _ _ _ _ _ _ _ _.</a:t>
            </a:r>
          </a:p>
          <a:p>
            <a:pPr lvl="2" indent="-457200" algn="just">
              <a:buAutoNum type="arabicPeriod"/>
            </a:pPr>
            <a:r>
              <a:rPr lang="pt-BR" sz="2000" b="1" i="1" dirty="0">
                <a:latin typeface="Arial" panose="020B0604020202020204" pitchFamily="34" charset="0"/>
                <a:cs typeface="Arial" panose="020B0604020202020204" pitchFamily="34" charset="0"/>
              </a:rPr>
              <a:t>Escrever de outra forma: _ _ _ _ _ _ _ _ _ _.</a:t>
            </a:r>
            <a:endParaRPr lang="pt-BR" sz="2000" dirty="0">
              <a:latin typeface="Arial" panose="020B0604020202020204" pitchFamily="34" charset="0"/>
              <a:cs typeface="Arial" panose="020B0604020202020204" pitchFamily="34" charset="0"/>
            </a:endParaRPr>
          </a:p>
          <a:p>
            <a:pPr marL="0" lvl="1" algn="just"/>
            <a:r>
              <a:rPr lang="pt-BR" sz="2000" dirty="0">
                <a:latin typeface="Arial" panose="020B0604020202020204" pitchFamily="34" charset="0"/>
                <a:cs typeface="Arial" panose="020B0604020202020204" pitchFamily="34" charset="0"/>
              </a:rPr>
              <a:t>	 </a:t>
            </a:r>
          </a:p>
          <a:p>
            <a:pPr lvl="1" algn="just"/>
            <a:endParaRPr lang="pt-BR" sz="2000" b="1" i="1" dirty="0">
              <a:latin typeface="Arial" panose="020B0604020202020204" pitchFamily="34" charset="0"/>
              <a:cs typeface="Arial" panose="020B0604020202020204" pitchFamily="34" charset="0"/>
            </a:endParaRPr>
          </a:p>
          <a:p>
            <a:pPr lvl="1" algn="just"/>
            <a:endParaRPr lang="pt-BR" sz="20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41052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12</a:t>
            </a:r>
          </a:p>
        </p:txBody>
      </p:sp>
      <p:sp>
        <p:nvSpPr>
          <p:cNvPr id="3" name="CaixaDeTexto 2">
            <a:extLst>
              <a:ext uri="{FF2B5EF4-FFF2-40B4-BE49-F238E27FC236}">
                <a16:creationId xmlns:a16="http://schemas.microsoft.com/office/drawing/2014/main" id="{747F43CF-AFEC-4BAA-8AFD-C68F8E3DD9F7}"/>
              </a:ext>
            </a:extLst>
          </p:cNvPr>
          <p:cNvSpPr txBox="1"/>
          <p:nvPr/>
        </p:nvSpPr>
        <p:spPr>
          <a:xfrm>
            <a:off x="977030" y="400833"/>
            <a:ext cx="9670093" cy="6217087"/>
          </a:xfrm>
          <a:prstGeom prst="rect">
            <a:avLst/>
          </a:prstGeom>
          <a:noFill/>
        </p:spPr>
        <p:txBody>
          <a:bodyPr wrap="square" rtlCol="0">
            <a:spAutoFit/>
          </a:bodyPr>
          <a:lstStyle/>
          <a:p>
            <a:pPr marL="285750" indent="-285750">
              <a:buFont typeface="Wingdings" panose="05000000000000000000" pitchFamily="2" charset="2"/>
              <a:buChar char="§"/>
            </a:pPr>
            <a:r>
              <a:rPr lang="pt-BR" sz="2000" dirty="0">
                <a:latin typeface="Arial" panose="020B0604020202020204" pitchFamily="34" charset="0"/>
                <a:cs typeface="Arial" panose="020B0604020202020204" pitchFamily="34" charset="0"/>
              </a:rPr>
              <a:t>Comece a aula corrigindo as cinco sentenças passadas na lousa na aula anterior: </a:t>
            </a:r>
          </a:p>
          <a:p>
            <a:pPr marL="285750" indent="-28575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lvl="2" indent="-457200" algn="just">
              <a:buAutoNum type="arabicPeriod"/>
            </a:pPr>
            <a:r>
              <a:rPr lang="pt-BR" sz="2000" b="1" i="1" dirty="0">
                <a:latin typeface="Arial" panose="020B0604020202020204" pitchFamily="34" charset="0"/>
                <a:cs typeface="Arial" panose="020B0604020202020204" pitchFamily="34" charset="0"/>
              </a:rPr>
              <a:t>Ler novamente: </a:t>
            </a:r>
            <a:r>
              <a:rPr lang="pt-BR" sz="2000" b="1" i="1" dirty="0">
                <a:solidFill>
                  <a:srgbClr val="0070C0"/>
                </a:solidFill>
                <a:latin typeface="Arial" panose="020B0604020202020204" pitchFamily="34" charset="0"/>
                <a:cs typeface="Arial" panose="020B0604020202020204" pitchFamily="34" charset="0"/>
              </a:rPr>
              <a:t>R E  L E R</a:t>
            </a:r>
            <a:r>
              <a:rPr lang="pt-BR" sz="2000" b="1" i="1" dirty="0">
                <a:latin typeface="Arial" panose="020B0604020202020204" pitchFamily="34" charset="0"/>
                <a:cs typeface="Arial" panose="020B0604020202020204" pitchFamily="34" charset="0"/>
              </a:rPr>
              <a:t>.</a:t>
            </a:r>
          </a:p>
          <a:p>
            <a:pPr lvl="2" indent="-457200" algn="just">
              <a:buAutoNum type="arabicPeriod"/>
            </a:pPr>
            <a:r>
              <a:rPr lang="pt-BR" sz="2000" b="1" i="1" dirty="0">
                <a:latin typeface="Arial" panose="020B0604020202020204" pitchFamily="34" charset="0"/>
                <a:cs typeface="Arial" panose="020B0604020202020204" pitchFamily="34" charset="0"/>
              </a:rPr>
              <a:t>Começar de novo: </a:t>
            </a:r>
            <a:r>
              <a:rPr lang="pt-BR" sz="2000" b="1" i="1" dirty="0">
                <a:solidFill>
                  <a:srgbClr val="0070C0"/>
                </a:solidFill>
                <a:latin typeface="Arial" panose="020B0604020202020204" pitchFamily="34" charset="0"/>
                <a:cs typeface="Arial" panose="020B0604020202020204" pitchFamily="34" charset="0"/>
              </a:rPr>
              <a:t>R E C O M E Ç A R.</a:t>
            </a:r>
          </a:p>
          <a:p>
            <a:pPr lvl="2" indent="-457200" algn="just">
              <a:buAutoNum type="arabicPeriod"/>
            </a:pPr>
            <a:r>
              <a:rPr lang="pt-BR" sz="2000" b="1" i="1" dirty="0">
                <a:latin typeface="Arial" panose="020B0604020202020204" pitchFamily="34" charset="0"/>
                <a:cs typeface="Arial" panose="020B0604020202020204" pitchFamily="34" charset="0"/>
              </a:rPr>
              <a:t>Tomar o que já foi seu: </a:t>
            </a:r>
            <a:r>
              <a:rPr lang="pt-BR" sz="2000" b="1" i="1" dirty="0">
                <a:solidFill>
                  <a:srgbClr val="0070C0"/>
                </a:solidFill>
                <a:latin typeface="Arial" panose="020B0604020202020204" pitchFamily="34" charset="0"/>
                <a:cs typeface="Arial" panose="020B0604020202020204" pitchFamily="34" charset="0"/>
              </a:rPr>
              <a:t>R E T O M A R. </a:t>
            </a:r>
          </a:p>
          <a:p>
            <a:pPr lvl="2" indent="-457200" algn="just">
              <a:buAutoNum type="arabicPeriod"/>
            </a:pPr>
            <a:r>
              <a:rPr lang="pt-BR" sz="2000" b="1" i="1" dirty="0">
                <a:latin typeface="Arial" panose="020B0604020202020204" pitchFamily="34" charset="0"/>
                <a:cs typeface="Arial" panose="020B0604020202020204" pitchFamily="34" charset="0"/>
              </a:rPr>
              <a:t>Tornar a inventar: </a:t>
            </a:r>
            <a:r>
              <a:rPr lang="pt-BR" sz="2000" b="1" i="1" dirty="0">
                <a:solidFill>
                  <a:srgbClr val="0070C0"/>
                </a:solidFill>
                <a:latin typeface="Arial" panose="020B0604020202020204" pitchFamily="34" charset="0"/>
                <a:cs typeface="Arial" panose="020B0604020202020204" pitchFamily="34" charset="0"/>
              </a:rPr>
              <a:t>R E I N V E N T A R</a:t>
            </a:r>
            <a:r>
              <a:rPr lang="pt-BR" sz="2000" b="1" i="1" dirty="0">
                <a:latin typeface="Arial" panose="020B0604020202020204" pitchFamily="34" charset="0"/>
                <a:cs typeface="Arial" panose="020B0604020202020204" pitchFamily="34" charset="0"/>
              </a:rPr>
              <a:t>.</a:t>
            </a:r>
          </a:p>
          <a:p>
            <a:pPr lvl="2" indent="-457200" algn="just">
              <a:buAutoNum type="arabicPeriod"/>
            </a:pPr>
            <a:r>
              <a:rPr lang="pt-BR" sz="2000" b="1" i="1" dirty="0">
                <a:latin typeface="Arial" panose="020B0604020202020204" pitchFamily="34" charset="0"/>
                <a:cs typeface="Arial" panose="020B0604020202020204" pitchFamily="34" charset="0"/>
              </a:rPr>
              <a:t>Escrever de outra forma: </a:t>
            </a:r>
            <a:r>
              <a:rPr lang="pt-BR" sz="2000" b="1" i="1" dirty="0">
                <a:solidFill>
                  <a:srgbClr val="0070C0"/>
                </a:solidFill>
                <a:latin typeface="Arial" panose="020B0604020202020204" pitchFamily="34" charset="0"/>
                <a:cs typeface="Arial" panose="020B0604020202020204" pitchFamily="34" charset="0"/>
              </a:rPr>
              <a:t>R E </a:t>
            </a:r>
            <a:r>
              <a:rPr lang="pt-BR" sz="2000" b="1" i="1" dirty="0" err="1">
                <a:solidFill>
                  <a:srgbClr val="0070C0"/>
                </a:solidFill>
                <a:latin typeface="Arial" panose="020B0604020202020204" pitchFamily="34" charset="0"/>
                <a:cs typeface="Arial" panose="020B0604020202020204" pitchFamily="34" charset="0"/>
              </a:rPr>
              <a:t>E</a:t>
            </a:r>
            <a:r>
              <a:rPr lang="pt-BR" sz="2000" b="1" i="1" dirty="0">
                <a:solidFill>
                  <a:srgbClr val="0070C0"/>
                </a:solidFill>
                <a:latin typeface="Arial" panose="020B0604020202020204" pitchFamily="34" charset="0"/>
                <a:cs typeface="Arial" panose="020B0604020202020204" pitchFamily="34" charset="0"/>
              </a:rPr>
              <a:t> S C R E V E R</a:t>
            </a:r>
            <a:r>
              <a:rPr lang="pt-BR" sz="2000" b="1" i="1" dirty="0">
                <a:latin typeface="Arial" panose="020B0604020202020204" pitchFamily="34" charset="0"/>
                <a:cs typeface="Arial" panose="020B0604020202020204" pitchFamily="34" charset="0"/>
              </a:rPr>
              <a:t>.</a:t>
            </a:r>
          </a:p>
          <a:p>
            <a:pPr lvl="2" indent="-457200" algn="just">
              <a:buAutoNum type="arabicPeriod"/>
            </a:pPr>
            <a:endParaRPr lang="pt-BR" sz="2000" b="1" i="1" dirty="0">
              <a:latin typeface="Arial" panose="020B0604020202020204" pitchFamily="34" charset="0"/>
              <a:cs typeface="Arial" panose="020B0604020202020204" pitchFamily="34" charset="0"/>
            </a:endParaRPr>
          </a:p>
          <a:p>
            <a:pPr marL="342900" lvl="2"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Proponha um debate sobre prefixos verbais. Quais outros afixos podem modificar o sentido do verbo ao qual se acoplam? Peça exemplos e vá escrevendo na lousa, listando em colunas como o exemplo abaixo. Se os verbos não forem surgindo espontaneamente, vá oferecendo possibilidades e peça aos alunos que façam as modificações. Por exemplo:</a:t>
            </a:r>
          </a:p>
          <a:p>
            <a:pPr marL="342900" lvl="2"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0" lvl="2" algn="just"/>
            <a:r>
              <a:rPr lang="pt-BR" sz="2000" dirty="0">
                <a:latin typeface="Arial" panose="020B0604020202020204" pitchFamily="34" charset="0"/>
                <a:cs typeface="Arial" panose="020B0604020202020204" pitchFamily="34" charset="0"/>
              </a:rPr>
              <a:t>	conectar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conectar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conectar </a:t>
            </a:r>
          </a:p>
          <a:p>
            <a:pPr marL="0" lvl="2" algn="just"/>
            <a:r>
              <a:rPr lang="pt-BR" sz="2000" dirty="0">
                <a:latin typeface="Arial" panose="020B0604020202020204" pitchFamily="34" charset="0"/>
                <a:cs typeface="Arial" panose="020B0604020202020204" pitchFamily="34" charset="0"/>
              </a:rPr>
              <a:t>	fazer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fazer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fazer 	  	                  		construir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construir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construir</a:t>
            </a:r>
          </a:p>
          <a:p>
            <a:pPr marL="342900" lvl="2"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val="6529208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9D00493-2147-4E7A-8E99-D7AD1A86C22C}"/>
              </a:ext>
            </a:extLst>
          </p:cNvPr>
          <p:cNvSpPr/>
          <p:nvPr/>
        </p:nvSpPr>
        <p:spPr>
          <a:xfrm>
            <a:off x="555321" y="537999"/>
            <a:ext cx="10918520" cy="6247864"/>
          </a:xfrm>
          <a:prstGeom prst="rect">
            <a:avLst/>
          </a:prstGeom>
        </p:spPr>
        <p:txBody>
          <a:bodyPr wrap="square">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os alunos em grupos e faça com que listem, nos cadernos, 3 verbos que só possuem forma com o prefixo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e 3 verbos que só possuem forma com o prefixo “</a:t>
            </a:r>
            <a:r>
              <a:rPr lang="pt-BR" sz="2000" dirty="0" err="1">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 Abaixo alguns exemplos que você poderá, depois, passar na lousa:</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pensar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pensar			amar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amar</a:t>
            </a:r>
          </a:p>
          <a:p>
            <a:pPr algn="just"/>
            <a:r>
              <a:rPr lang="pt-BR" sz="2000" dirty="0">
                <a:latin typeface="Arial" panose="020B0604020202020204" pitchFamily="34" charset="0"/>
                <a:cs typeface="Arial" panose="020B0604020202020204" pitchFamily="34" charset="0"/>
              </a:rPr>
              <a:t>	lembrar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lembrar			conversar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conversar</a:t>
            </a:r>
          </a:p>
          <a:p>
            <a:pPr algn="just"/>
            <a:r>
              <a:rPr lang="pt-BR" sz="2000" dirty="0">
                <a:latin typeface="Arial" panose="020B0604020202020204" pitchFamily="34" charset="0"/>
                <a:cs typeface="Arial" panose="020B0604020202020204" pitchFamily="34" charset="0"/>
              </a:rPr>
              <a:t>	ver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ver				dizer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dizer</a:t>
            </a:r>
          </a:p>
          <a:p>
            <a:pPr algn="just"/>
            <a:r>
              <a:rPr lang="pt-BR" sz="2000" dirty="0">
                <a:latin typeface="Arial" panose="020B0604020202020204" pitchFamily="34" charset="0"/>
                <a:cs typeface="Arial" panose="020B0604020202020204" pitchFamily="34" charset="0"/>
              </a:rPr>
              <a:t>	vender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vender			entender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entender</a:t>
            </a:r>
          </a:p>
          <a:p>
            <a:pPr algn="just"/>
            <a:r>
              <a:rPr lang="pt-BR" sz="2000" dirty="0">
                <a:latin typeface="Arial" panose="020B0604020202020204" pitchFamily="34" charset="0"/>
                <a:cs typeface="Arial" panose="020B0604020202020204" pitchFamily="34" charset="0"/>
              </a:rPr>
              <a:t>	adquirir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adquirir			mentir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mentir</a:t>
            </a:r>
          </a:p>
          <a:p>
            <a:pPr algn="just"/>
            <a:r>
              <a:rPr lang="pt-BR" sz="2000" dirty="0">
                <a:latin typeface="Arial" panose="020B0604020202020204" pitchFamily="34" charset="0"/>
                <a:cs typeface="Arial" panose="020B0604020202020204" pitchFamily="34" charset="0"/>
              </a:rPr>
              <a:t>	incluir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incluir 			cumprir		</a:t>
            </a:r>
            <a:r>
              <a:rPr lang="pt-BR" sz="2000" b="1" i="1" dirty="0">
                <a:solidFill>
                  <a:srgbClr val="FF0000"/>
                </a:solidFill>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cumprir			</a:t>
            </a: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Lembre aos alunos que Verissimo brinca com esses prefixos quando, em </a:t>
            </a:r>
            <a:r>
              <a:rPr lang="pt-BR" sz="2000" i="1" dirty="0">
                <a:latin typeface="Arial" panose="020B0604020202020204" pitchFamily="34" charset="0"/>
                <a:cs typeface="Arial" panose="020B0604020202020204" pitchFamily="34" charset="0"/>
              </a:rPr>
              <a:t>Mais palavreado</a:t>
            </a:r>
            <a:r>
              <a:rPr lang="pt-BR" sz="2000" dirty="0">
                <a:latin typeface="Arial" panose="020B0604020202020204" pitchFamily="34" charset="0"/>
                <a:cs typeface="Arial" panose="020B0604020202020204" pitchFamily="34" charset="0"/>
              </a:rPr>
              <a:t>, usa verbos cujos radicais não mais indicam os atos que os verbos com o prefixo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indicam. Quem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plica,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truca ou </a:t>
            </a:r>
            <a:r>
              <a:rPr lang="pt-BR" sz="2000" b="1" i="1" dirty="0">
                <a:solidFill>
                  <a:srgbClr val="FF0000"/>
                </a:solidFill>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torque, responde de volta a alguma coisa. Mas, ao contrário de “vender/revender” ou “pensar/repensar”, não podemos “plicar/replicar”, “trucar/retrucar” ou “</a:t>
            </a:r>
            <a:r>
              <a:rPr lang="pt-BR" sz="2000" dirty="0" err="1">
                <a:latin typeface="Arial" panose="020B0604020202020204" pitchFamily="34" charset="0"/>
                <a:cs typeface="Arial" panose="020B0604020202020204" pitchFamily="34" charset="0"/>
              </a:rPr>
              <a:t>torquir</a:t>
            </a:r>
            <a:r>
              <a:rPr lang="pt-BR" sz="2000" dirty="0">
                <a:latin typeface="Arial" panose="020B0604020202020204" pitchFamily="34" charset="0"/>
                <a:cs typeface="Arial" panose="020B0604020202020204" pitchFamily="34" charset="0"/>
              </a:rPr>
              <a:t>/retorquir”, como fazem as personagens do conto. Entendemos o que o autor quer nos dizer, no entanto, porque inconscientemente sabemos que nossa língua usa o prefixo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para indicar “de volta”.      </a:t>
            </a:r>
          </a:p>
          <a:p>
            <a:pPr algn="just"/>
            <a:r>
              <a:rPr lang="pt-BR"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56710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CFB5356-1165-4F3C-B1DF-BE48144E726C}"/>
              </a:ext>
            </a:extLst>
          </p:cNvPr>
          <p:cNvSpPr txBox="1"/>
          <p:nvPr/>
        </p:nvSpPr>
        <p:spPr>
          <a:xfrm>
            <a:off x="438411" y="526093"/>
            <a:ext cx="11260899" cy="5324535"/>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Caso ainda não tenham chegado a essa conclusão na Aula 11, vá guiando os alunos à conclusão de que o prefixo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adiciona ao verbo a ideia de </a:t>
            </a:r>
            <a:r>
              <a:rPr lang="pt-BR" sz="2000" b="1" i="1" dirty="0">
                <a:latin typeface="Arial" panose="020B0604020202020204" pitchFamily="34" charset="0"/>
                <a:cs typeface="Arial" panose="020B0604020202020204" pitchFamily="34" charset="0"/>
              </a:rPr>
              <a:t>repetição</a:t>
            </a:r>
            <a:r>
              <a:rPr lang="pt-BR" sz="2000" dirty="0">
                <a:latin typeface="Arial" panose="020B0604020202020204" pitchFamily="34" charset="0"/>
                <a:cs typeface="Arial" panose="020B0604020202020204" pitchFamily="34" charset="0"/>
              </a:rPr>
              <a:t> de algo; já o prefixo “</a:t>
            </a:r>
            <a:r>
              <a:rPr lang="pt-BR" sz="2000" dirty="0" err="1">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 indica </a:t>
            </a:r>
            <a:r>
              <a:rPr lang="pt-BR" sz="2000" b="1" i="1" u="sng" dirty="0">
                <a:latin typeface="Arial" panose="020B0604020202020204" pitchFamily="34" charset="0"/>
                <a:cs typeface="Arial" panose="020B0604020202020204" pitchFamily="34" charset="0"/>
              </a:rPr>
              <a:t>des</a:t>
            </a:r>
            <a:r>
              <a:rPr lang="pt-BR" sz="2000" b="1" i="1" dirty="0">
                <a:latin typeface="Arial" panose="020B0604020202020204" pitchFamily="34" charset="0"/>
                <a:cs typeface="Arial" panose="020B0604020202020204" pitchFamily="34" charset="0"/>
              </a:rPr>
              <a:t>truição</a:t>
            </a:r>
            <a:r>
              <a:rPr lang="pt-BR" sz="2000" dirty="0">
                <a:latin typeface="Arial" panose="020B0604020202020204" pitchFamily="34" charset="0"/>
                <a:cs typeface="Arial" panose="020B0604020202020204" pitchFamily="34" charset="0"/>
              </a:rPr>
              <a:t> ou </a:t>
            </a:r>
            <a:r>
              <a:rPr lang="pt-BR" sz="2000" b="1" i="1" u="sng" dirty="0">
                <a:latin typeface="Arial" panose="020B0604020202020204" pitchFamily="34" charset="0"/>
                <a:cs typeface="Arial" panose="020B0604020202020204" pitchFamily="34" charset="0"/>
              </a:rPr>
              <a:t>des</a:t>
            </a:r>
            <a:r>
              <a:rPr lang="pt-BR" sz="2000" b="1" i="1" dirty="0">
                <a:latin typeface="Arial" panose="020B0604020202020204" pitchFamily="34" charset="0"/>
                <a:cs typeface="Arial" panose="020B0604020202020204" pitchFamily="34" charset="0"/>
              </a:rPr>
              <a:t>monte</a:t>
            </a:r>
            <a:r>
              <a:rPr lang="pt-BR" sz="20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partir dessa ideia, note que: </a:t>
            </a: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1. muito embora alguns verbos não possuam formas com os prefixos “</a:t>
            </a:r>
            <a:r>
              <a:rPr lang="pt-BR" sz="2000" dirty="0" err="1">
                <a:latin typeface="Arial" panose="020B0604020202020204" pitchFamily="34" charset="0"/>
                <a:cs typeface="Arial" panose="020B0604020202020204" pitchFamily="34" charset="0"/>
              </a:rPr>
              <a:t>re</a:t>
            </a:r>
            <a:r>
              <a:rPr lang="pt-BR" sz="2000" dirty="0">
                <a:latin typeface="Arial" panose="020B0604020202020204" pitchFamily="34" charset="0"/>
                <a:cs typeface="Arial" panose="020B0604020202020204" pitchFamily="34" charset="0"/>
              </a:rPr>
              <a:t>-” e “</a:t>
            </a:r>
            <a:r>
              <a:rPr lang="pt-BR" sz="2000" dirty="0" err="1">
                <a:latin typeface="Arial" panose="020B0604020202020204" pitchFamily="34" charset="0"/>
                <a:cs typeface="Arial" panose="020B0604020202020204" pitchFamily="34" charset="0"/>
              </a:rPr>
              <a:t>des</a:t>
            </a:r>
            <a:r>
              <a:rPr lang="pt-BR" sz="2000" dirty="0">
                <a:latin typeface="Arial" panose="020B0604020202020204" pitchFamily="34" charset="0"/>
                <a:cs typeface="Arial" panose="020B0604020202020204" pitchFamily="34" charset="0"/>
              </a:rPr>
              <a:t>-”, 	dentro das regras da língua, </a:t>
            </a:r>
            <a:r>
              <a:rPr lang="pt-BR" sz="2000" b="1" i="1" dirty="0">
                <a:latin typeface="Arial" panose="020B0604020202020204" pitchFamily="34" charset="0"/>
                <a:cs typeface="Arial" panose="020B0604020202020204" pitchFamily="34" charset="0"/>
              </a:rPr>
              <a:t>poderiam</a:t>
            </a:r>
            <a:r>
              <a:rPr lang="pt-BR" sz="2000" dirty="0">
                <a:latin typeface="Arial" panose="020B0604020202020204" pitchFamily="34" charset="0"/>
                <a:cs typeface="Arial" panose="020B0604020202020204" pitchFamily="34" charset="0"/>
              </a:rPr>
              <a:t> existir;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2. Alguns autores usam artisticamente o recurso de criar palavras dentro das regras 	da língua, ou seja, etimologicamente são palavras “possíveis”. A 	criação 	sintagmática por 	derivação  “</a:t>
            </a:r>
            <a:r>
              <a:rPr lang="pt-BR" sz="2000" dirty="0" err="1">
                <a:latin typeface="Arial" panose="020B0604020202020204" pitchFamily="34" charset="0"/>
                <a:cs typeface="Arial" panose="020B0604020202020204" pitchFamily="34" charset="0"/>
              </a:rPr>
              <a:t>meremerência</a:t>
            </a:r>
            <a:r>
              <a:rPr lang="pt-BR" sz="2000" dirty="0">
                <a:latin typeface="Arial" panose="020B0604020202020204" pitchFamily="34" charset="0"/>
                <a:cs typeface="Arial" panose="020B0604020202020204" pitchFamily="34" charset="0"/>
              </a:rPr>
              <a:t>” de Guimarães Rosa em </a:t>
            </a:r>
            <a:r>
              <a:rPr lang="pt-BR" sz="2000" i="1" dirty="0">
                <a:latin typeface="Arial" panose="020B0604020202020204" pitchFamily="34" charset="0"/>
                <a:cs typeface="Arial" panose="020B0604020202020204" pitchFamily="34" charset="0"/>
              </a:rPr>
              <a:t>Grande sertão: veredas </a:t>
            </a:r>
            <a:r>
              <a:rPr lang="pt-BR" sz="2000" dirty="0">
                <a:latin typeface="Arial" panose="020B0604020202020204" pitchFamily="34" charset="0"/>
                <a:cs typeface="Arial" panose="020B0604020202020204" pitchFamily="34" charset="0"/>
              </a:rPr>
              <a:t>obedece ao 	mesmo processo que a “</a:t>
            </a:r>
            <a:r>
              <a:rPr lang="pt-BR" sz="2000" dirty="0" err="1">
                <a:latin typeface="Arial" panose="020B0604020202020204" pitchFamily="34" charset="0"/>
                <a:cs typeface="Arial" panose="020B0604020202020204" pitchFamily="34" charset="0"/>
              </a:rPr>
              <a:t>mumificiência</a:t>
            </a:r>
            <a:r>
              <a:rPr lang="pt-BR" sz="2000" dirty="0">
                <a:latin typeface="Arial" panose="020B0604020202020204" pitchFamily="34" charset="0"/>
                <a:cs typeface="Arial" panose="020B0604020202020204" pitchFamily="34" charset="0"/>
              </a:rPr>
              <a:t>” de Verissimo em </a:t>
            </a:r>
            <a:r>
              <a:rPr lang="pt-BR" sz="2000" i="1" dirty="0">
                <a:latin typeface="Arial" panose="020B0604020202020204" pitchFamily="34" charset="0"/>
                <a:cs typeface="Arial" panose="020B0604020202020204" pitchFamily="34" charset="0"/>
              </a:rPr>
              <a:t>Mais palavreado. </a:t>
            </a:r>
            <a:r>
              <a:rPr lang="pt-BR" sz="2000" dirty="0">
                <a:latin typeface="Arial" panose="020B0604020202020204" pitchFamily="34" charset="0"/>
                <a:cs typeface="Arial" panose="020B0604020202020204" pitchFamily="34" charset="0"/>
              </a:rPr>
              <a:t>Na criação de 	Rosa, no entanto, o neologismo assume um tom positivo (criando a partir do substantivo 	“mérito”) e na de Verissimo, conotação negativa (origina-se em “múmia”, termo que, 	informalmente, denota pessoa lenta, de pouca ação).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5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0E63710-E06B-45D5-A0E0-612E8D44E2EB}"/>
              </a:ext>
            </a:extLst>
          </p:cNvPr>
          <p:cNvSpPr txBox="1"/>
          <p:nvPr/>
        </p:nvSpPr>
        <p:spPr>
          <a:xfrm>
            <a:off x="442451" y="184518"/>
            <a:ext cx="11267768" cy="6247864"/>
          </a:xfrm>
          <a:prstGeom prst="rect">
            <a:avLst/>
          </a:prstGeom>
          <a:noFill/>
          <a:ln w="3810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Ficha Técnica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Título do curso: </a:t>
            </a:r>
            <a:r>
              <a:rPr kumimoji="0" lang="pt-B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Como é mesmo o nome?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Finalidade do curso: </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partir do material-base, escolhido por seu veio lúdico, 1. discutir como elementos morfológicos, morfossintáticos e lexicais podem ser usados para construir novas e inusitadas possibilidades de sentido e 2. incentivar, em esforço individual e conjunto, práticas autorais de discurso.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Material-base</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crônica </a:t>
            </a:r>
            <a:r>
              <a:rPr kumimoji="0" lang="pt-B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Comunicação</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 conto </a:t>
            </a:r>
            <a:r>
              <a:rPr kumimoji="0" lang="pt-B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Mais palavreado, </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Luís Fernando Veríssimo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Ano: </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6º ano do Ensino Fundamental II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Prática de linguagem: </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Análise linguística/semiótica</a:t>
            </a:r>
          </a:p>
          <a:p>
            <a:pPr lvl="0" algn="ctr" defTabSz="457200">
              <a:defRPr/>
            </a:pPr>
            <a:endParaRPr lang="pt-BR" sz="2000" b="1" dirty="0">
              <a:solidFill>
                <a:prstClr val="black"/>
              </a:solidFill>
              <a:latin typeface="Arial" panose="020B0604020202020204" pitchFamily="34" charset="0"/>
              <a:cs typeface="Arial" panose="020B0604020202020204" pitchFamily="34" charset="0"/>
            </a:endParaRPr>
          </a:p>
          <a:p>
            <a:pPr lvl="0" algn="just" defTabSz="457200">
              <a:defRPr/>
            </a:pPr>
            <a:r>
              <a:rPr lang="pt-BR" sz="2000" b="1" dirty="0">
                <a:solidFill>
                  <a:prstClr val="black"/>
                </a:solidFill>
                <a:latin typeface="Arial" panose="020B0604020202020204" pitchFamily="34" charset="0"/>
                <a:cs typeface="Arial" panose="020B0604020202020204" pitchFamily="34" charset="0"/>
              </a:rPr>
              <a:t>Principal habilidade BNCC: </a:t>
            </a:r>
          </a:p>
          <a:p>
            <a:pPr lvl="0" algn="just" defTabSz="457200">
              <a:defRPr/>
            </a:pPr>
            <a:r>
              <a:rPr lang="pt-BR" sz="2000" b="1" dirty="0">
                <a:solidFill>
                  <a:prstClr val="black"/>
                </a:solidFill>
                <a:latin typeface="Arial" panose="020B0604020202020204" pitchFamily="34" charset="0"/>
                <a:cs typeface="Arial" panose="020B0604020202020204" pitchFamily="34" charset="0"/>
              </a:rPr>
              <a:t>	EF69LP54 – Recursos linguísticos e semióticos que operam nos textos pertencentes 	aos gêneros literários. </a:t>
            </a:r>
            <a:r>
              <a:rPr lang="pt-BR" sz="2000" dirty="0">
                <a:solidFill>
                  <a:prstClr val="black"/>
                </a:solidFill>
                <a:latin typeface="Arial" panose="020B0604020202020204" pitchFamily="34" charset="0"/>
                <a:cs typeface="Arial" panose="020B0604020202020204" pitchFamily="34" charset="0"/>
              </a:rPr>
              <a:t>Analisar os efeitos de sentido decorrentes da interação entre os 	elementos linguísticos e os recursos </a:t>
            </a:r>
            <a:r>
              <a:rPr lang="pt-BR" sz="2000" dirty="0" err="1">
                <a:solidFill>
                  <a:prstClr val="black"/>
                </a:solidFill>
                <a:latin typeface="Arial" panose="020B0604020202020204" pitchFamily="34" charset="0"/>
                <a:cs typeface="Arial" panose="020B0604020202020204" pitchFamily="34" charset="0"/>
              </a:rPr>
              <a:t>paralinguísticos</a:t>
            </a:r>
            <a:r>
              <a:rPr lang="pt-BR" sz="2000" dirty="0">
                <a:solidFill>
                  <a:prstClr val="black"/>
                </a:solidFill>
                <a:latin typeface="Arial" panose="020B0604020202020204" pitchFamily="34" charset="0"/>
                <a:cs typeface="Arial" panose="020B0604020202020204" pitchFamily="34" charset="0"/>
              </a:rPr>
              <a:t> e </a:t>
            </a:r>
            <a:r>
              <a:rPr lang="pt-BR" sz="2000" dirty="0" err="1">
                <a:solidFill>
                  <a:prstClr val="black"/>
                </a:solidFill>
                <a:latin typeface="Arial" panose="020B0604020202020204" pitchFamily="34" charset="0"/>
                <a:cs typeface="Arial" panose="020B0604020202020204" pitchFamily="34" charset="0"/>
              </a:rPr>
              <a:t>cinésicos</a:t>
            </a:r>
            <a:r>
              <a:rPr lang="pt-BR" sz="2000" dirty="0">
                <a:solidFill>
                  <a:prstClr val="black"/>
                </a:solidFill>
                <a:latin typeface="Arial" panose="020B0604020202020204" pitchFamily="34" charset="0"/>
                <a:cs typeface="Arial" panose="020B0604020202020204" pitchFamily="34" charset="0"/>
              </a:rPr>
              <a:t>.     </a:t>
            </a: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8801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342407"/>
            <a:ext cx="10980697" cy="5940088"/>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Nesta aula falaremos de tempos verbais e conjugação de verbos. Certifique-se que os alunos tenham em mãos sua cópia de </a:t>
            </a:r>
            <a:r>
              <a:rPr lang="pt-BR" sz="2000" i="1" dirty="0">
                <a:latin typeface="Arial" panose="020B0604020202020204" pitchFamily="34" charset="0"/>
                <a:cs typeface="Arial" panose="020B0604020202020204" pitchFamily="34" charset="0"/>
              </a:rPr>
              <a:t>Mais palavreado</a:t>
            </a:r>
            <a:r>
              <a:rPr lang="pt-BR"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 Leia em voz alta a primeira sentença — </a:t>
            </a:r>
            <a:r>
              <a:rPr lang="pt-BR" sz="2000" b="1" i="1" u="sng" dirty="0">
                <a:latin typeface="Arial" panose="020B0604020202020204" pitchFamily="34" charset="0"/>
                <a:cs typeface="Arial" panose="020B0604020202020204" pitchFamily="34" charset="0"/>
              </a:rPr>
              <a:t>Contam</a:t>
            </a:r>
            <a:r>
              <a:rPr lang="pt-BR" sz="2000" b="1" i="1" dirty="0">
                <a:latin typeface="Arial" panose="020B0604020202020204" pitchFamily="34" charset="0"/>
                <a:cs typeface="Arial" panose="020B0604020202020204" pitchFamily="34" charset="0"/>
              </a:rPr>
              <a:t> que Pantufo, Rei da Cizânia... </a:t>
            </a:r>
            <a:r>
              <a:rPr lang="pt-BR" sz="2000" dirty="0">
                <a:latin typeface="Arial" panose="020B0604020202020204" pitchFamily="34" charset="0"/>
                <a:cs typeface="Arial" panose="020B0604020202020204" pitchFamily="34" charset="0"/>
              </a:rPr>
              <a:t>— e inicie a discussão com algo parecido com isto: </a:t>
            </a:r>
          </a:p>
          <a:p>
            <a:pPr algn="just"/>
            <a:r>
              <a:rPr lang="pt-BR" sz="2000" b="1" i="1" dirty="0">
                <a:latin typeface="Arial" panose="020B0604020202020204" pitchFamily="34" charset="0"/>
                <a:cs typeface="Arial" panose="020B0604020202020204" pitchFamily="34" charset="0"/>
              </a:rPr>
              <a:t>		</a:t>
            </a:r>
          </a:p>
          <a:p>
            <a:pPr algn="ctr"/>
            <a:r>
              <a:rPr lang="pt-BR" sz="2000" b="1" i="1" dirty="0">
                <a:latin typeface="Arial" panose="020B0604020202020204" pitchFamily="34" charset="0"/>
                <a:cs typeface="Arial" panose="020B0604020202020204" pitchFamily="34" charset="0"/>
              </a:rPr>
              <a:t>O verbo está no passado ou no presente?</a:t>
            </a:r>
          </a:p>
          <a:p>
            <a:pPr algn="ctr"/>
            <a:r>
              <a:rPr lang="pt-BR" sz="2000" b="1" i="1" dirty="0">
                <a:latin typeface="Arial" panose="020B0604020202020204" pitchFamily="34" charset="0"/>
                <a:cs typeface="Arial" panose="020B0604020202020204" pitchFamily="34" charset="0"/>
              </a:rPr>
              <a:t>Vamos conjugar o verbo “contar” juntos? Presente do Indicativo, OK? </a:t>
            </a:r>
          </a:p>
          <a:p>
            <a:pPr algn="ctr"/>
            <a:r>
              <a:rPr lang="pt-BR" sz="2000" b="1" i="1" dirty="0">
                <a:latin typeface="Arial" panose="020B0604020202020204" pitchFamily="34" charset="0"/>
                <a:cs typeface="Arial" panose="020B0604020202020204" pitchFamily="34" charset="0"/>
              </a:rPr>
              <a:t>“Eu conto, tu contas (...) eles </a:t>
            </a:r>
            <a:r>
              <a:rPr lang="pt-BR" sz="2000" b="1" i="1" u="sng" dirty="0">
                <a:latin typeface="Arial" panose="020B0604020202020204" pitchFamily="34" charset="0"/>
                <a:cs typeface="Arial" panose="020B0604020202020204" pitchFamily="34" charset="0"/>
              </a:rPr>
              <a:t>contam</a:t>
            </a:r>
            <a:r>
              <a:rPr lang="pt-BR" sz="2000" b="1" i="1" dirty="0">
                <a:latin typeface="Arial" panose="020B0604020202020204" pitchFamily="34" charset="0"/>
                <a:cs typeface="Arial" panose="020B0604020202020204" pitchFamily="34" charset="0"/>
              </a:rPr>
              <a:t>.”</a:t>
            </a:r>
          </a:p>
          <a:p>
            <a:pPr algn="ctr"/>
            <a:r>
              <a:rPr lang="pt-BR" sz="2000" b="1" i="1" dirty="0">
                <a:latin typeface="Arial" panose="020B0604020202020204" pitchFamily="34" charset="0"/>
                <a:cs typeface="Arial" panose="020B0604020202020204" pitchFamily="34" charset="0"/>
              </a:rPr>
              <a:t>Presente do Indicativo. Mas... quem são “eles”? Pessoas desconhecidas?</a:t>
            </a:r>
          </a:p>
          <a:p>
            <a:pPr algn="ctr"/>
            <a:r>
              <a:rPr lang="pt-BR" sz="2000" b="1" i="1" dirty="0">
                <a:latin typeface="Arial" panose="020B0604020202020204" pitchFamily="34" charset="0"/>
                <a:cs typeface="Arial" panose="020B0604020202020204" pitchFamily="34" charset="0"/>
              </a:rPr>
              <a:t> Concordam que se eu tirar o pronome “eles” a coisa toda fica ainda mais genérica? “Contam que o rei...”. Não sei </a:t>
            </a:r>
            <a:r>
              <a:rPr lang="pt-BR" sz="2000" b="1" i="1" u="sng" dirty="0">
                <a:latin typeface="Arial" panose="020B0604020202020204" pitchFamily="34" charset="0"/>
                <a:cs typeface="Arial" panose="020B0604020202020204" pitchFamily="34" charset="0"/>
              </a:rPr>
              <a:t>quem</a:t>
            </a:r>
            <a:r>
              <a:rPr lang="pt-BR" sz="2000" b="1" i="1" dirty="0">
                <a:latin typeface="Arial" panose="020B0604020202020204" pitchFamily="34" charset="0"/>
                <a:cs typeface="Arial" panose="020B0604020202020204" pitchFamily="34" charset="0"/>
              </a:rPr>
              <a:t> conta. Não interessa </a:t>
            </a:r>
            <a:r>
              <a:rPr lang="pt-BR" sz="2000" b="1" i="1" u="sng" dirty="0">
                <a:latin typeface="Arial" panose="020B0604020202020204" pitchFamily="34" charset="0"/>
                <a:cs typeface="Arial" panose="020B0604020202020204" pitchFamily="34" charset="0"/>
              </a:rPr>
              <a:t>quem</a:t>
            </a:r>
            <a:r>
              <a:rPr lang="pt-BR" sz="2000" b="1" i="1" dirty="0">
                <a:latin typeface="Arial" panose="020B0604020202020204" pitchFamily="34" charset="0"/>
                <a:cs typeface="Arial" panose="020B0604020202020204" pitchFamily="34" charset="0"/>
              </a:rPr>
              <a:t> conta. </a:t>
            </a:r>
          </a:p>
          <a:p>
            <a:pPr algn="ctr"/>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Aproveite a discussão para salientar o aspecto de </a:t>
            </a:r>
            <a:r>
              <a:rPr lang="pt-BR" sz="2000" i="1" dirty="0">
                <a:latin typeface="Arial" panose="020B0604020202020204" pitchFamily="34" charset="0"/>
                <a:cs typeface="Arial" panose="020B0604020202020204" pitchFamily="34" charset="0"/>
              </a:rPr>
              <a:t>fábula oriental do texto</a:t>
            </a:r>
            <a:r>
              <a:rPr lang="pt-BR" sz="2000" dirty="0">
                <a:latin typeface="Arial" panose="020B0604020202020204" pitchFamily="34" charset="0"/>
                <a:cs typeface="Arial" panose="020B0604020202020204" pitchFamily="34" charset="0"/>
              </a:rPr>
              <a:t>: o rei e seu harém, os viajantes, a viagem por mares distantes e propor uma outra discussão. Pois muito embora haja esse aspecto fantasioso na história, temos um </a:t>
            </a:r>
            <a:r>
              <a:rPr lang="pt-BR" sz="2000" b="1" i="1" dirty="0">
                <a:latin typeface="Arial" panose="020B0604020202020204" pitchFamily="34" charset="0"/>
                <a:cs typeface="Arial" panose="020B0604020202020204" pitchFamily="34" charset="0"/>
              </a:rPr>
              <a:t>autor</a:t>
            </a:r>
            <a:r>
              <a:rPr lang="pt-BR" sz="2000" dirty="0">
                <a:latin typeface="Arial" panose="020B0604020202020204" pitchFamily="34" charset="0"/>
                <a:cs typeface="Arial" panose="020B0604020202020204" pitchFamily="34" charset="0"/>
              </a:rPr>
              <a:t> por trás de tudo e este é um bom momento para estabelecer diferenças:   </a:t>
            </a:r>
          </a:p>
          <a:p>
            <a:pPr marL="342900" indent="-34290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13</a:t>
            </a:r>
          </a:p>
        </p:txBody>
      </p:sp>
    </p:spTree>
    <p:extLst>
      <p:ext uri="{BB962C8B-B14F-4D97-AF65-F5344CB8AC3E}">
        <p14:creationId xmlns:p14="http://schemas.microsoft.com/office/powerpoint/2010/main" val="93113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711A8D72-01E4-4FC7-B9C6-366A6C1D0937}"/>
              </a:ext>
            </a:extLst>
          </p:cNvPr>
          <p:cNvSpPr/>
          <p:nvPr/>
        </p:nvSpPr>
        <p:spPr>
          <a:xfrm>
            <a:off x="513568" y="320065"/>
            <a:ext cx="11210794" cy="5940088"/>
          </a:xfrm>
          <a:prstGeom prst="rect">
            <a:avLst/>
          </a:prstGeom>
        </p:spPr>
        <p:txBody>
          <a:bodyPr wrap="square">
            <a:spAutoFit/>
          </a:bodyPr>
          <a:lstStyle/>
          <a:p>
            <a:pPr algn="ctr"/>
            <a:r>
              <a:rPr lang="pt-BR" sz="2000" b="1" i="1" dirty="0">
                <a:latin typeface="Arial" panose="020B0604020202020204" pitchFamily="34" charset="0"/>
                <a:cs typeface="Arial" panose="020B0604020202020204" pitchFamily="34" charset="0"/>
              </a:rPr>
              <a:t>Temos um </a:t>
            </a:r>
            <a:r>
              <a:rPr lang="pt-BR" sz="2000" b="1" i="1" u="sng" dirty="0">
                <a:latin typeface="Arial" panose="020B0604020202020204" pitchFamily="34" charset="0"/>
                <a:cs typeface="Arial" panose="020B0604020202020204" pitchFamily="34" charset="0"/>
              </a:rPr>
              <a:t>narrador</a:t>
            </a:r>
            <a:r>
              <a:rPr lang="pt-BR" sz="2000" b="1" i="1" dirty="0">
                <a:latin typeface="Arial" panose="020B0604020202020204" pitchFamily="34" charset="0"/>
                <a:cs typeface="Arial" panose="020B0604020202020204" pitchFamily="34" charset="0"/>
              </a:rPr>
              <a:t> que, supostamente, está </a:t>
            </a:r>
            <a:r>
              <a:rPr lang="pt-BR" sz="2000" b="1" i="1" u="sng" dirty="0">
                <a:latin typeface="Arial" panose="020B0604020202020204" pitchFamily="34" charset="0"/>
                <a:cs typeface="Arial" panose="020B0604020202020204" pitchFamily="34" charset="0"/>
              </a:rPr>
              <a:t>re</a:t>
            </a:r>
            <a:r>
              <a:rPr lang="pt-BR" sz="2000" b="1" i="1" dirty="0">
                <a:latin typeface="Arial" panose="020B0604020202020204" pitchFamily="34" charset="0"/>
                <a:cs typeface="Arial" panose="020B0604020202020204" pitchFamily="34" charset="0"/>
              </a:rPr>
              <a:t>contando uma história fabulosa que ouviu. </a:t>
            </a:r>
          </a:p>
          <a:p>
            <a:pPr algn="ctr"/>
            <a:r>
              <a:rPr lang="pt-BR" sz="2000" b="1" i="1" dirty="0">
                <a:latin typeface="Arial" panose="020B0604020202020204" pitchFamily="34" charset="0"/>
                <a:cs typeface="Arial" panose="020B0604020202020204" pitchFamily="34" charset="0"/>
              </a:rPr>
              <a:t>Mas e quanto o </a:t>
            </a:r>
            <a:r>
              <a:rPr lang="pt-BR" sz="2000" b="1" i="1" u="sng" dirty="0">
                <a:latin typeface="Arial" panose="020B0604020202020204" pitchFamily="34" charset="0"/>
                <a:cs typeface="Arial" panose="020B0604020202020204" pitchFamily="34" charset="0"/>
              </a:rPr>
              <a:t>autor</a:t>
            </a:r>
            <a:r>
              <a:rPr lang="pt-BR" sz="2000" b="1" i="1" dirty="0">
                <a:latin typeface="Arial" panose="020B0604020202020204" pitchFamily="34" charset="0"/>
                <a:cs typeface="Arial" panose="020B0604020202020204" pitchFamily="34" charset="0"/>
              </a:rPr>
              <a:t>? Vocês acham que o </a:t>
            </a:r>
            <a:r>
              <a:rPr lang="pt-BR" sz="2000" b="1" i="1" u="sng" dirty="0">
                <a:latin typeface="Arial" panose="020B0604020202020204" pitchFamily="34" charset="0"/>
                <a:cs typeface="Arial" panose="020B0604020202020204" pitchFamily="34" charset="0"/>
              </a:rPr>
              <a:t>autor</a:t>
            </a:r>
            <a:r>
              <a:rPr lang="pt-BR" sz="2000" b="1" i="1" dirty="0">
                <a:latin typeface="Arial" panose="020B0604020202020204" pitchFamily="34" charset="0"/>
                <a:cs typeface="Arial" panose="020B0604020202020204" pitchFamily="34" charset="0"/>
              </a:rPr>
              <a:t> da história, </a:t>
            </a:r>
          </a:p>
          <a:p>
            <a:pPr algn="ctr"/>
            <a:r>
              <a:rPr lang="pt-BR" sz="2000" b="1" i="1" dirty="0">
                <a:latin typeface="Arial" panose="020B0604020202020204" pitchFamily="34" charset="0"/>
                <a:cs typeface="Arial" panose="020B0604020202020204" pitchFamily="34" charset="0"/>
              </a:rPr>
              <a:t>a pessoa que escreveu este texto, </a:t>
            </a:r>
            <a:r>
              <a:rPr lang="pt-BR" sz="2000" b="1" i="1" dirty="0" err="1">
                <a:latin typeface="Arial" panose="020B0604020202020204" pitchFamily="34" charset="0"/>
                <a:cs typeface="Arial" panose="020B0604020202020204" pitchFamily="34" charset="0"/>
              </a:rPr>
              <a:t>Luis</a:t>
            </a:r>
            <a:r>
              <a:rPr lang="pt-BR" sz="2000" b="1" i="1" dirty="0">
                <a:latin typeface="Arial" panose="020B0604020202020204" pitchFamily="34" charset="0"/>
                <a:cs typeface="Arial" panose="020B0604020202020204" pitchFamily="34" charset="0"/>
              </a:rPr>
              <a:t> Fernando Verissimo, </a:t>
            </a:r>
          </a:p>
          <a:p>
            <a:pPr algn="ctr"/>
            <a:r>
              <a:rPr lang="pt-BR" sz="2000" b="1" i="1" dirty="0">
                <a:latin typeface="Arial" panose="020B0604020202020204" pitchFamily="34" charset="0"/>
                <a:cs typeface="Arial" panose="020B0604020202020204" pitchFamily="34" charset="0"/>
              </a:rPr>
              <a:t>Real’ mente ouviu essa história em algum lugar ou simplesmente a inventou? </a:t>
            </a:r>
          </a:p>
          <a:p>
            <a:pPr algn="ctr"/>
            <a:r>
              <a:rPr lang="pt-BR" sz="2000" b="1" i="1" dirty="0">
                <a:latin typeface="Arial" panose="020B0604020202020204" pitchFamily="34" charset="0"/>
                <a:cs typeface="Arial" panose="020B0604020202020204" pitchFamily="34" charset="0"/>
              </a:rPr>
              <a:t>Por que, então, preferiu usar “contam” para abrir seu texto se a história é dele?   </a:t>
            </a:r>
          </a:p>
          <a:p>
            <a:pPr algn="ctr"/>
            <a:r>
              <a:rPr lang="pt-BR" sz="2000" b="1" i="1" dirty="0">
                <a:latin typeface="Arial" panose="020B0604020202020204" pitchFamily="34" charset="0"/>
                <a:cs typeface="Arial" panose="020B0604020202020204" pitchFamily="34" charset="0"/>
              </a:rPr>
              <a:t>Narrador e autor são a mesma coisa?</a:t>
            </a:r>
          </a:p>
          <a:p>
            <a:pPr algn="ctr"/>
            <a:endParaRPr lang="pt-BR" sz="2000" b="1"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pt-BR" sz="2000" dirty="0">
                <a:latin typeface="Arial" panose="020B0604020202020204" pitchFamily="34" charset="0"/>
                <a:cs typeface="Arial" panose="020B0604020202020204" pitchFamily="34" charset="0"/>
              </a:rPr>
              <a:t>Estabelecida a diferença, volte ao tema da aula: leia novamente a primeira sentença do texto, e concentre-se no segundo verbo, “ter”. Pergunte aos alunos o tempo verbal, presente ou passado? Conjugue com eles “ter” no Pretérito Perfeito e depois no Pretérito Imperfeito:</a:t>
            </a:r>
          </a:p>
          <a:p>
            <a:pPr marL="342900" indent="-34290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Vamos lá, Pretérito Perfeito: “eu tive, tu tiveste, ele teve... Não deu certo este. E o Pretérito Imperfeito? “Eu tinha, tu tinhas, ele tinha...” Olha aí nossa forma verbal! Pretérito Imperfeito. Por quê? No perfeito, a ação no passado já foi concluída, acabou. “O rei teve uma coleção de aves.” Ponto. Acabou. Não tem mais. Mas se eu disser “O rei tinha uma coleção de aves... Ainda estamos falando do passado, daquele tempo em que se passa a história, e lá no passado o rei ainda tem sua coleção.   </a:t>
            </a:r>
            <a:endParaRPr lang="pt-BR" sz="2000" b="1" i="1"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 </a:t>
            </a:r>
          </a:p>
          <a:p>
            <a:pPr algn="ctr"/>
            <a:r>
              <a:rPr lang="pt-BR" sz="2000" b="1"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87402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2EFE362-F88F-4A7D-8AE9-EA619E7B9D30}"/>
              </a:ext>
            </a:extLst>
          </p:cNvPr>
          <p:cNvSpPr txBox="1"/>
          <p:nvPr/>
        </p:nvSpPr>
        <p:spPr>
          <a:xfrm>
            <a:off x="588723" y="350729"/>
            <a:ext cx="10897644" cy="4401205"/>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Questione agora quem “tinha” o quê. Quem é o sujeito da sentença? Os alunos terão de voltar para o início do texto, descartar o longo aposto (rei da Cizânia, Imperador das Angulares...) para chegar a “Pantufo”. </a:t>
            </a:r>
          </a:p>
          <a:p>
            <a:pPr marL="285750" indent="-28575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Vá lendo com os alunos trechos do texto relevantes para a percepção de tempos verbais. Note que depois que o cenário da história foi estabelecido — no primeiro parágrafo, a partir da sentença “Um dia chegaram a Nova Velha” — o autor passa a usar Pretérito Perfeito para o Narrador e, claro, Presente do Indicativo no diálogo direto.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 texto oferece, também, a excelente oportunidade de trabalhar com dois pronomes pessoais — e suas respectivas conjugações — com os quais o aluno médio não tem contato: o “vós”, usado pelo rei e o “nós” usado pelos viajantes. Lembre-se que “nós” tem vem sendo paulatinamente substituído por “a gente”, mesmo no padrão culto, e muitos alunos, hoje, têm dificuldade em reconhecer verbos conjugados com esse pronome.     </a:t>
            </a:r>
          </a:p>
        </p:txBody>
      </p:sp>
    </p:spTree>
    <p:extLst>
      <p:ext uri="{BB962C8B-B14F-4D97-AF65-F5344CB8AC3E}">
        <p14:creationId xmlns:p14="http://schemas.microsoft.com/office/powerpoint/2010/main" val="379665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0" y="-261973"/>
            <a:ext cx="10980697" cy="2246769"/>
          </a:xfrm>
          <a:prstGeom prst="rect">
            <a:avLst/>
          </a:prstGeom>
          <a:noFill/>
        </p:spPr>
        <p:txBody>
          <a:bodyPr wrap="square" rtlCol="0">
            <a:spAutoFit/>
          </a:bodyPr>
          <a:lstStyle/>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14</a:t>
            </a:r>
          </a:p>
        </p:txBody>
      </p:sp>
      <p:sp>
        <p:nvSpPr>
          <p:cNvPr id="5" name="CaixaDeTexto 4">
            <a:extLst>
              <a:ext uri="{FF2B5EF4-FFF2-40B4-BE49-F238E27FC236}">
                <a16:creationId xmlns:a16="http://schemas.microsoft.com/office/drawing/2014/main" id="{CAA9D934-163D-468B-94DA-40F3D103FD9F}"/>
              </a:ext>
            </a:extLst>
          </p:cNvPr>
          <p:cNvSpPr txBox="1"/>
          <p:nvPr/>
        </p:nvSpPr>
        <p:spPr>
          <a:xfrm>
            <a:off x="576197" y="739036"/>
            <a:ext cx="10479528" cy="5940088"/>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Nas próximas aulas trataremos de </a:t>
            </a:r>
            <a:r>
              <a:rPr lang="pt-BR" sz="2000" i="1" dirty="0">
                <a:latin typeface="Arial" panose="020B0604020202020204" pitchFamily="34" charset="0"/>
                <a:cs typeface="Arial" panose="020B0604020202020204" pitchFamily="34" charset="0"/>
              </a:rPr>
              <a:t>gênero literário</a:t>
            </a:r>
            <a:r>
              <a:rPr lang="pt-BR" sz="2000" dirty="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Comece por lembrar aos alunos do material-base de nossas  análises na Parte 1, </a:t>
            </a:r>
            <a:r>
              <a:rPr lang="pt-BR" sz="2000" i="1" dirty="0">
                <a:latin typeface="Arial" panose="020B0604020202020204" pitchFamily="34" charset="0"/>
                <a:cs typeface="Arial" panose="020B0604020202020204" pitchFamily="34" charset="0"/>
              </a:rPr>
              <a:t>Comunicação </a:t>
            </a:r>
            <a:r>
              <a:rPr lang="pt-BR" sz="2000" dirty="0">
                <a:latin typeface="Arial" panose="020B0604020202020204" pitchFamily="34" charset="0"/>
                <a:cs typeface="Arial" panose="020B0604020202020204" pitchFamily="34" charset="0"/>
              </a:rPr>
              <a:t>(que deve estar colado no caderno e acessível para ser retomado). Agora vamos compará-lo a </a:t>
            </a:r>
            <a:r>
              <a:rPr lang="pt-BR" sz="2000" i="1" dirty="0">
                <a:latin typeface="Arial" panose="020B0604020202020204" pitchFamily="34" charset="0"/>
                <a:cs typeface="Arial" panose="020B0604020202020204" pitchFamily="34" charset="0"/>
              </a:rPr>
              <a:t>Mais palavreado</a:t>
            </a:r>
            <a:r>
              <a:rPr lang="pt-BR" sz="20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a sala em grupos e escreva as seguintes questões na lousa:</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1. O que o 1º e o 2º textos têm em comum? </a:t>
            </a:r>
          </a:p>
          <a:p>
            <a:pPr algn="ctr"/>
            <a:r>
              <a:rPr lang="pt-BR" sz="2000" b="1" i="1" dirty="0">
                <a:latin typeface="Arial" panose="020B0604020202020204" pitchFamily="34" charset="0"/>
                <a:cs typeface="Arial" panose="020B0604020202020204" pitchFamily="34" charset="0"/>
              </a:rPr>
              <a:t>2. Há mais semelhanças ou diferenças entre eles?</a:t>
            </a:r>
          </a:p>
          <a:p>
            <a:pPr algn="ctr"/>
            <a:endParaRPr lang="pt-BR" sz="2000" b="1" i="1"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Defina, se necessário, “ter em comum” (ou seja, quais os elementos que podemos apontar nos dois textos); “semelhança” (no que os textos se parecem) e “diferença” (no que os textos não se igualam).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Os alunos não precisam escrever suas respostas, mas é importante que sejam capazes de articulá-las entre os pares. Vá circulando pela sala, dando dicas e propondo meios de chegar a algumas frases remotamente coerentes dentro do contexto do exercício. Novamente: desencoraje respostas circulares, redundantes.      </a:t>
            </a:r>
          </a:p>
        </p:txBody>
      </p:sp>
    </p:spTree>
    <p:extLst>
      <p:ext uri="{BB962C8B-B14F-4D97-AF65-F5344CB8AC3E}">
        <p14:creationId xmlns:p14="http://schemas.microsoft.com/office/powerpoint/2010/main" val="492821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FFB0B427-F49D-4DC9-9A0D-CA4FF342FA19}"/>
              </a:ext>
            </a:extLst>
          </p:cNvPr>
          <p:cNvSpPr/>
          <p:nvPr/>
        </p:nvSpPr>
        <p:spPr>
          <a:xfrm>
            <a:off x="739036" y="538620"/>
            <a:ext cx="10459232" cy="5909310"/>
          </a:xfrm>
          <a:prstGeom prst="rect">
            <a:avLst/>
          </a:prstGeom>
        </p:spPr>
        <p:txBody>
          <a:bodyPr wrap="square">
            <a:spAutoFit/>
          </a:bodyPr>
          <a:lstStyle/>
          <a:p>
            <a:pPr marL="285750" indent="-285750" algn="just">
              <a:buFont typeface="Wingdings" panose="05000000000000000000" pitchFamily="2" charset="2"/>
              <a:buChar char="§"/>
            </a:pPr>
            <a:endParaRPr lang="pt-BR" dirty="0"/>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Peça, agora, que os alunos se sentem em círculo que abranja a todos os que estão na sala. Sente-se também neste círculo e dê início às discussões.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questão 1 não deverá trazer grandes problemas: ambos os textos foram escritos pelo mesmo autor; ambos são curtos, mal cobrindo 2 páginas; ambos são humorísticos.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 questão 2 requere mais cuidados. Lembre aos alunos que estabelecemos que o 1º texto é uma </a:t>
            </a:r>
            <a:r>
              <a:rPr lang="pt-BR" sz="2000" i="1" dirty="0">
                <a:latin typeface="Arial" panose="020B0604020202020204" pitchFamily="34" charset="0"/>
                <a:cs typeface="Arial" panose="020B0604020202020204" pitchFamily="34" charset="0"/>
              </a:rPr>
              <a:t>crônica, </a:t>
            </a:r>
            <a:r>
              <a:rPr lang="pt-BR" sz="2000" dirty="0">
                <a:latin typeface="Arial" panose="020B0604020202020204" pitchFamily="34" charset="0"/>
                <a:cs typeface="Arial" panose="020B0604020202020204" pitchFamily="34" charset="0"/>
              </a:rPr>
              <a:t>uma “fotografia”, ou seja, a captura de um momento/situação que estava em andamento quando transformado em texto e que segue em andamento depois do ponto final.  </a:t>
            </a:r>
          </a:p>
          <a:p>
            <a:pPr marL="285750" indent="-285750" algn="just">
              <a:buFont typeface="Wingdings" panose="05000000000000000000" pitchFamily="2" charset="2"/>
              <a:buChar char="§"/>
            </a:pPr>
            <a:endParaRPr lang="pt-BR" sz="2000" i="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Agora peça aos alunos que ofereçam os elementos que perceberam em</a:t>
            </a:r>
            <a:r>
              <a:rPr lang="pt-BR" sz="2000" i="1" dirty="0">
                <a:latin typeface="Arial" panose="020B0604020202020204" pitchFamily="34" charset="0"/>
                <a:cs typeface="Arial" panose="020B0604020202020204" pitchFamily="34" charset="0"/>
              </a:rPr>
              <a:t> Mais palavreado; </a:t>
            </a:r>
            <a:r>
              <a:rPr lang="pt-BR" sz="2000" dirty="0">
                <a:latin typeface="Arial" panose="020B0604020202020204" pitchFamily="34" charset="0"/>
                <a:cs typeface="Arial" panose="020B0604020202020204" pitchFamily="34" charset="0"/>
              </a:rPr>
              <a:t>se tiverem dificuldade, vá guiando por meio de perguntas para que eles forneçam as respostas:</a:t>
            </a:r>
          </a:p>
          <a:p>
            <a:pPr algn="ctr"/>
            <a:endParaRPr lang="pt-BR" sz="2000" b="1" i="1"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A história tem um tema ou enredo totalmente desenvolvido em começo, meio e fim? Tem elementos quotidianos ou trata de algo não necessariamente corriqueiro? Você acha que está mais próxima de ser uma fotografia ou um filme? </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5267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62C7C19-ABAB-4AC6-ACB6-668DB66EBDF8}"/>
              </a:ext>
            </a:extLst>
          </p:cNvPr>
          <p:cNvSpPr txBox="1"/>
          <p:nvPr/>
        </p:nvSpPr>
        <p:spPr>
          <a:xfrm>
            <a:off x="511923" y="151179"/>
            <a:ext cx="10745689" cy="6555641"/>
          </a:xfrm>
          <a:prstGeom prst="rect">
            <a:avLst/>
          </a:prstGeom>
          <a:noFill/>
        </p:spPr>
        <p:txBody>
          <a:bodyPr wrap="square" rtlCol="0">
            <a:spAutoFit/>
          </a:bodyPr>
          <a:lstStyle/>
          <a:p>
            <a:pPr>
              <a:buFont typeface="Wingdings" panose="05000000000000000000" pitchFamily="2" charset="2"/>
              <a:buChar char="§"/>
            </a:pPr>
            <a:r>
              <a:rPr lang="pt-BR" sz="2000" dirty="0">
                <a:latin typeface="Arial" panose="020B0604020202020204" pitchFamily="34" charset="0"/>
                <a:cs typeface="Arial" panose="020B0604020202020204" pitchFamily="34" charset="0"/>
              </a:rPr>
              <a:t>Estabeleça por esses contrastes que </a:t>
            </a:r>
            <a:r>
              <a:rPr lang="pt-BR" sz="2000" i="1" dirty="0">
                <a:latin typeface="Arial" panose="020B0604020202020204" pitchFamily="34" charset="0"/>
                <a:cs typeface="Arial" panose="020B0604020202020204" pitchFamily="34" charset="0"/>
              </a:rPr>
              <a:t>Mais palavreado </a:t>
            </a:r>
            <a:r>
              <a:rPr lang="pt-BR" sz="2000" dirty="0">
                <a:latin typeface="Arial" panose="020B0604020202020204" pitchFamily="34" charset="0"/>
                <a:cs typeface="Arial" panose="020B0604020202020204" pitchFamily="34" charset="0"/>
              </a:rPr>
              <a:t>é um </a:t>
            </a:r>
            <a:r>
              <a:rPr lang="pt-BR" sz="2000" b="1" i="1" dirty="0">
                <a:latin typeface="Arial" panose="020B0604020202020204" pitchFamily="34" charset="0"/>
                <a:cs typeface="Arial" panose="020B0604020202020204" pitchFamily="34" charset="0"/>
              </a:rPr>
              <a:t>conto</a:t>
            </a:r>
            <a:r>
              <a:rPr lang="pt-BR" sz="2000" dirty="0">
                <a:latin typeface="Arial" panose="020B0604020202020204" pitchFamily="34" charset="0"/>
                <a:cs typeface="Arial" panose="020B0604020202020204" pitchFamily="34" charset="0"/>
              </a:rPr>
              <a:t>.</a:t>
            </a:r>
          </a:p>
          <a:p>
            <a:pPr marL="285750" indent="-28575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Diferentemente de um </a:t>
            </a:r>
            <a:r>
              <a:rPr lang="pt-BR" sz="2000" b="1" i="1" dirty="0">
                <a:latin typeface="Arial" panose="020B0604020202020204" pitchFamily="34" charset="0"/>
                <a:cs typeface="Arial" panose="020B0604020202020204" pitchFamily="34" charset="0"/>
              </a:rPr>
              <a:t>romance</a:t>
            </a:r>
            <a:r>
              <a:rPr lang="pt-BR" sz="2000" dirty="0">
                <a:latin typeface="Arial" panose="020B0604020202020204" pitchFamily="34" charset="0"/>
                <a:cs typeface="Arial" panose="020B0604020202020204" pitchFamily="34" charset="0"/>
              </a:rPr>
              <a:t>, ou seja, uma história mais longa, o </a:t>
            </a:r>
            <a:r>
              <a:rPr lang="pt-BR" sz="2000" i="1" dirty="0">
                <a:latin typeface="Arial" panose="020B0604020202020204" pitchFamily="34" charset="0"/>
                <a:cs typeface="Arial" panose="020B0604020202020204" pitchFamily="34" charset="0"/>
              </a:rPr>
              <a:t>conto</a:t>
            </a:r>
            <a:r>
              <a:rPr lang="pt-BR" sz="2000" dirty="0">
                <a:latin typeface="Arial" panose="020B0604020202020204" pitchFamily="34" charset="0"/>
                <a:cs typeface="Arial" panose="020B0604020202020204" pitchFamily="34" charset="0"/>
              </a:rPr>
              <a:t>, geralmente tem poucos personagens, poucos cenários e tende a se focar em um único incidente.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É possível montar uma </a:t>
            </a:r>
            <a:r>
              <a:rPr lang="pt-BR" sz="2000" i="1" dirty="0">
                <a:latin typeface="Arial" panose="020B0604020202020204" pitchFamily="34" charset="0"/>
                <a:cs typeface="Arial" panose="020B0604020202020204" pitchFamily="34" charset="0"/>
              </a:rPr>
              <a:t>estrutura </a:t>
            </a:r>
            <a:r>
              <a:rPr lang="pt-BR" sz="2000" dirty="0">
                <a:latin typeface="Arial" panose="020B0604020202020204" pitchFamily="34" charset="0"/>
                <a:cs typeface="Arial" panose="020B0604020202020204" pitchFamily="34" charset="0"/>
              </a:rPr>
              <a:t>sobre a qual o autor vai construindo e desenvolvendo sua história. Escreva na lousa e diga aos alunos que copiem no caderno:</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just"/>
            <a:r>
              <a:rPr lang="pt-BR" sz="2000" b="1" i="1" dirty="0">
                <a:solidFill>
                  <a:srgbClr val="FF0000"/>
                </a:solidFill>
                <a:latin typeface="Arial" panose="020B0604020202020204" pitchFamily="34" charset="0"/>
                <a:cs typeface="Arial" panose="020B0604020202020204" pitchFamily="34" charset="0"/>
              </a:rPr>
              <a:t>	Estrutura de um Conto</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1371600" lvl="2" indent="-457200" algn="just">
              <a:buAutoNum type="arabicPeriod"/>
            </a:pPr>
            <a:r>
              <a:rPr lang="pt-BR" sz="2000" b="1" i="1" dirty="0">
                <a:latin typeface="Arial" panose="020B0604020202020204" pitchFamily="34" charset="0"/>
                <a:cs typeface="Arial" panose="020B0604020202020204" pitchFamily="34" charset="0"/>
              </a:rPr>
              <a:t>Introdução</a:t>
            </a:r>
          </a:p>
          <a:p>
            <a:pPr marL="1371600" lvl="2" indent="-457200" algn="just">
              <a:buAutoNum type="arabicPeriod"/>
            </a:pPr>
            <a:r>
              <a:rPr lang="pt-BR" sz="2000" b="1" i="1" dirty="0">
                <a:latin typeface="Arial" panose="020B0604020202020204" pitchFamily="34" charset="0"/>
                <a:cs typeface="Arial" panose="020B0604020202020204" pitchFamily="34" charset="0"/>
              </a:rPr>
              <a:t>Desenvolvimento</a:t>
            </a:r>
          </a:p>
          <a:p>
            <a:pPr marL="1371600" lvl="2" indent="-457200" algn="just">
              <a:buAutoNum type="arabicPeriod"/>
            </a:pPr>
            <a:r>
              <a:rPr lang="pt-BR" sz="2000" b="1" i="1" dirty="0">
                <a:latin typeface="Arial" panose="020B0604020202020204" pitchFamily="34" charset="0"/>
                <a:cs typeface="Arial" panose="020B0604020202020204" pitchFamily="34" charset="0"/>
              </a:rPr>
              <a:t>Clímax</a:t>
            </a:r>
          </a:p>
          <a:p>
            <a:pPr marL="1371600" lvl="2" indent="-457200" algn="just">
              <a:buAutoNum type="arabicPeriod"/>
            </a:pPr>
            <a:r>
              <a:rPr lang="pt-BR" sz="2000" b="1" i="1" dirty="0">
                <a:latin typeface="Arial" panose="020B0604020202020204" pitchFamily="34" charset="0"/>
                <a:cs typeface="Arial" panose="020B0604020202020204" pitchFamily="34" charset="0"/>
              </a:rPr>
              <a:t>Conclusão  </a:t>
            </a:r>
          </a:p>
          <a:p>
            <a:pPr marL="1371600" lvl="2" indent="-457200" algn="just">
              <a:buAutoNum type="arabicPeriod"/>
            </a:pPr>
            <a:endParaRPr lang="pt-BR" sz="2000" b="1" i="1" dirty="0">
              <a:latin typeface="Arial" panose="020B0604020202020204" pitchFamily="34" charset="0"/>
              <a:cs typeface="Arial" panose="020B0604020202020204" pitchFamily="34" charset="0"/>
            </a:endParaRPr>
          </a:p>
          <a:p>
            <a:pPr marL="0" lvl="2" indent="269875"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Pergunte: o que é “introdução”? Permita que os alunos ofereçam suas ideias, antes de definir o termo: uma apresentação a alguém, a alguma coisa. </a:t>
            </a:r>
          </a:p>
          <a:p>
            <a:pPr marL="0" lvl="2" indent="269875"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Siga pedindo definições para “desenvolvimento”, “clímax” e “conclusão”. Como lição de casa, diga aos alunos para tentarem localizar em histórias em quadrinhos, propagandas de TV ou qualquer outra mídia que conte uma história as 4 etapas descritas. </a:t>
            </a:r>
          </a:p>
        </p:txBody>
      </p:sp>
    </p:spTree>
    <p:extLst>
      <p:ext uri="{BB962C8B-B14F-4D97-AF65-F5344CB8AC3E}">
        <p14:creationId xmlns:p14="http://schemas.microsoft.com/office/powerpoint/2010/main" val="41073605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234685"/>
            <a:ext cx="11902113" cy="6555641"/>
          </a:xfrm>
          <a:prstGeom prst="rect">
            <a:avLst/>
          </a:prstGeom>
          <a:noFill/>
        </p:spPr>
        <p:txBody>
          <a:bodyPr wrap="square" rtlCol="0">
            <a:spAutoFit/>
          </a:bodyPr>
          <a:lstStyle/>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Comece a aula perguntando se os alunos tentaram fazer o que foi pedido na Aula 14.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Escreva novamente na lousa os 4 itens que estruturam um conto:</a:t>
            </a:r>
          </a:p>
          <a:p>
            <a:pPr algn="just"/>
            <a:endParaRPr lang="pt-BR" sz="2000" b="1" dirty="0">
              <a:latin typeface="Arial" panose="020B0604020202020204" pitchFamily="34" charset="0"/>
              <a:cs typeface="Arial" panose="020B0604020202020204" pitchFamily="34" charset="0"/>
            </a:endParaRPr>
          </a:p>
          <a:p>
            <a:pPr marL="1371600" lvl="2" indent="-457200" algn="just">
              <a:buAutoNum type="arabicPeriod"/>
            </a:pPr>
            <a:r>
              <a:rPr lang="pt-BR" sz="2000" b="1" dirty="0">
                <a:latin typeface="Arial" panose="020B0604020202020204" pitchFamily="34" charset="0"/>
                <a:cs typeface="Arial" panose="020B0604020202020204" pitchFamily="34" charset="0"/>
              </a:rPr>
              <a:t> </a:t>
            </a:r>
            <a:r>
              <a:rPr lang="pt-BR" sz="2000" b="1" i="1" dirty="0">
                <a:latin typeface="Arial" panose="020B0604020202020204" pitchFamily="34" charset="0"/>
                <a:cs typeface="Arial" panose="020B0604020202020204" pitchFamily="34" charset="0"/>
              </a:rPr>
              <a:t>Introdução</a:t>
            </a:r>
          </a:p>
          <a:p>
            <a:pPr marL="1371600" lvl="2" indent="-457200" algn="just">
              <a:buAutoNum type="arabicPeriod"/>
            </a:pPr>
            <a:r>
              <a:rPr lang="pt-BR" sz="2000" b="1" i="1" dirty="0">
                <a:latin typeface="Arial" panose="020B0604020202020204" pitchFamily="34" charset="0"/>
                <a:cs typeface="Arial" panose="020B0604020202020204" pitchFamily="34" charset="0"/>
              </a:rPr>
              <a:t>Desenvolvimento</a:t>
            </a:r>
          </a:p>
          <a:p>
            <a:pPr marL="1371600" lvl="2" indent="-457200" algn="just">
              <a:buAutoNum type="arabicPeriod"/>
            </a:pPr>
            <a:r>
              <a:rPr lang="pt-BR" sz="2000" b="1" i="1" dirty="0">
                <a:latin typeface="Arial" panose="020B0604020202020204" pitchFamily="34" charset="0"/>
                <a:cs typeface="Arial" panose="020B0604020202020204" pitchFamily="34" charset="0"/>
              </a:rPr>
              <a:t>Clímax</a:t>
            </a:r>
          </a:p>
          <a:p>
            <a:pPr marL="1371600" lvl="2" indent="-457200" algn="just">
              <a:buAutoNum type="arabicPeriod"/>
            </a:pPr>
            <a:r>
              <a:rPr lang="pt-BR" sz="2000" b="1" i="1" dirty="0">
                <a:latin typeface="Arial" panose="020B0604020202020204" pitchFamily="34" charset="0"/>
                <a:cs typeface="Arial" panose="020B0604020202020204" pitchFamily="34" charset="0"/>
              </a:rPr>
              <a:t>Conclusão  </a:t>
            </a:r>
          </a:p>
          <a:p>
            <a:pPr marL="1371600" lvl="2" indent="-457200" algn="just">
              <a:buAutoNum type="arabicPeriod"/>
            </a:pPr>
            <a:endParaRPr lang="pt-BR" sz="2000" b="1" i="1" dirty="0">
              <a:latin typeface="Arial" panose="020B0604020202020204" pitchFamily="34" charset="0"/>
              <a:cs typeface="Arial" panose="020B0604020202020204" pitchFamily="34" charset="0"/>
            </a:endParaRPr>
          </a:p>
          <a:p>
            <a:pPr marL="342900" lvl="2"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Agora proponha exercícios — você pode dividir a sala em duplas ou trios — para que os alunos pratiquem reconhecer e localizar os 4 elementos estruturantes do conto. Comece com as tirinhas de </a:t>
            </a:r>
            <a:r>
              <a:rPr lang="pt-BR" sz="2000" dirty="0" err="1">
                <a:latin typeface="Arial" panose="020B0604020202020204" pitchFamily="34" charset="0"/>
                <a:cs typeface="Arial" panose="020B0604020202020204" pitchFamily="34" charset="0"/>
              </a:rPr>
              <a:t>Luis</a:t>
            </a:r>
            <a:r>
              <a:rPr lang="pt-BR" sz="2000" dirty="0">
                <a:latin typeface="Arial" panose="020B0604020202020204" pitchFamily="34" charset="0"/>
                <a:cs typeface="Arial" panose="020B0604020202020204" pitchFamily="34" charset="0"/>
              </a:rPr>
              <a:t> Fernando Verissimo e suas personagens </a:t>
            </a:r>
            <a:r>
              <a:rPr lang="pt-BR" sz="2000" i="1" dirty="0">
                <a:latin typeface="Arial" panose="020B0604020202020204" pitchFamily="34" charset="0"/>
                <a:cs typeface="Arial" panose="020B0604020202020204" pitchFamily="34" charset="0"/>
              </a:rPr>
              <a:t>As</a:t>
            </a:r>
            <a:r>
              <a:rPr lang="pt-BR" sz="2000" dirty="0">
                <a:latin typeface="Arial" panose="020B0604020202020204" pitchFamily="34" charset="0"/>
                <a:cs typeface="Arial" panose="020B0604020202020204" pitchFamily="34" charset="0"/>
              </a:rPr>
              <a:t> </a:t>
            </a:r>
            <a:r>
              <a:rPr lang="pt-BR" sz="2000" i="1" dirty="0">
                <a:latin typeface="Arial" panose="020B0604020202020204" pitchFamily="34" charset="0"/>
                <a:cs typeface="Arial" panose="020B0604020202020204" pitchFamily="34" charset="0"/>
              </a:rPr>
              <a:t>cobras</a:t>
            </a:r>
            <a:r>
              <a:rPr lang="pt-BR" sz="2000" dirty="0">
                <a:latin typeface="Arial" panose="020B0604020202020204" pitchFamily="34" charset="0"/>
                <a:cs typeface="Arial" panose="020B0604020202020204" pitchFamily="34" charset="0"/>
              </a:rPr>
              <a:t>, disponíveis a seguir no </a:t>
            </a:r>
            <a:r>
              <a:rPr lang="pt-BR" sz="2000" i="1" dirty="0">
                <a:latin typeface="Arial" panose="020B0604020202020204" pitchFamily="34" charset="0"/>
                <a:cs typeface="Arial" panose="020B0604020202020204" pitchFamily="34" charset="0"/>
              </a:rPr>
              <a:t>Banco de Imagens 4: </a:t>
            </a:r>
            <a:r>
              <a:rPr lang="pt-BR" sz="2000" dirty="0">
                <a:latin typeface="Arial" panose="020B0604020202020204" pitchFamily="34" charset="0"/>
                <a:cs typeface="Arial" panose="020B0604020202020204" pitchFamily="34" charset="0"/>
              </a:rPr>
              <a:t>você pode imprimi-las e distribuir uma cópia para cada dupla ou trio; ou, se tiver retroprojetor à disposição</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apenas</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passá-las na tela</a:t>
            </a:r>
            <a:r>
              <a:rPr lang="pt-BR" sz="2000" i="1"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Esse material foi selecionado porque cada tirinha está justamente dividida em 4 quadrinhos, cada um apresentando, em sequência, os 4 elementos estruturantes. </a:t>
            </a:r>
          </a:p>
          <a:p>
            <a:pPr marL="0" lvl="2" algn="just"/>
            <a:endParaRPr lang="pt-BR" sz="2000" dirty="0">
              <a:latin typeface="Arial" panose="020B0604020202020204" pitchFamily="34" charset="0"/>
              <a:cs typeface="Arial" panose="020B0604020202020204" pitchFamily="34" charset="0"/>
            </a:endParaRPr>
          </a:p>
          <a:p>
            <a:pPr marL="342900" lvl="2"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Depois, use gibis ou o próprio livro didático: apenas evite exemplos muito longos, que podem confundir e prolongar desnecessariamente a atividade. Se tiver à disposição computador e retroprojetor, seria, nesse momento, interessante trabalhar com imagens como propagandas de TV que “contem uma história”. Não é difícil encontrar exemplos no YouTube.  </a:t>
            </a: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15</a:t>
            </a:r>
          </a:p>
        </p:txBody>
      </p:sp>
    </p:spTree>
    <p:extLst>
      <p:ext uri="{BB962C8B-B14F-4D97-AF65-F5344CB8AC3E}">
        <p14:creationId xmlns:p14="http://schemas.microsoft.com/office/powerpoint/2010/main" val="14937714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5074DE6F-D7CB-4909-B3A5-ACFF765A0D6A}"/>
              </a:ext>
            </a:extLst>
          </p:cNvPr>
          <p:cNvPicPr>
            <a:picLocks noChangeAspect="1"/>
          </p:cNvPicPr>
          <p:nvPr/>
        </p:nvPicPr>
        <p:blipFill>
          <a:blip r:embed="rId2"/>
          <a:stretch>
            <a:fillRect/>
          </a:stretch>
        </p:blipFill>
        <p:spPr>
          <a:xfrm>
            <a:off x="2098622" y="1125355"/>
            <a:ext cx="7658872" cy="2303645"/>
          </a:xfrm>
          <a:prstGeom prst="rect">
            <a:avLst/>
          </a:prstGeom>
        </p:spPr>
      </p:pic>
      <p:pic>
        <p:nvPicPr>
          <p:cNvPr id="4" name="Imagem 3">
            <a:extLst>
              <a:ext uri="{FF2B5EF4-FFF2-40B4-BE49-F238E27FC236}">
                <a16:creationId xmlns:a16="http://schemas.microsoft.com/office/drawing/2014/main" id="{0CA3A91E-2EF0-4868-A002-F5ABD323CC06}"/>
              </a:ext>
            </a:extLst>
          </p:cNvPr>
          <p:cNvPicPr>
            <a:picLocks noChangeAspect="1"/>
          </p:cNvPicPr>
          <p:nvPr/>
        </p:nvPicPr>
        <p:blipFill>
          <a:blip r:embed="rId3"/>
          <a:stretch>
            <a:fillRect/>
          </a:stretch>
        </p:blipFill>
        <p:spPr>
          <a:xfrm>
            <a:off x="2098622" y="3924768"/>
            <a:ext cx="7658871" cy="2303645"/>
          </a:xfrm>
          <a:prstGeom prst="rect">
            <a:avLst/>
          </a:prstGeom>
          <a:ln>
            <a:solidFill>
              <a:schemeClr val="tx1"/>
            </a:solidFill>
          </a:ln>
        </p:spPr>
      </p:pic>
      <p:sp>
        <p:nvSpPr>
          <p:cNvPr id="6" name="Seta: Pentágono 5">
            <a:extLst>
              <a:ext uri="{FF2B5EF4-FFF2-40B4-BE49-F238E27FC236}">
                <a16:creationId xmlns:a16="http://schemas.microsoft.com/office/drawing/2014/main" id="{205BBA72-DF46-49A8-990C-EE8904775C67}"/>
              </a:ext>
            </a:extLst>
          </p:cNvPr>
          <p:cNvSpPr/>
          <p:nvPr/>
        </p:nvSpPr>
        <p:spPr>
          <a:xfrm rot="10800000">
            <a:off x="8874178" y="4290"/>
            <a:ext cx="3317822" cy="625296"/>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3C4CE744-35C0-4BCE-91E7-FF368A5093E5}"/>
              </a:ext>
            </a:extLst>
          </p:cNvPr>
          <p:cNvSpPr txBox="1"/>
          <p:nvPr/>
        </p:nvSpPr>
        <p:spPr>
          <a:xfrm>
            <a:off x="9338872" y="87070"/>
            <a:ext cx="2623279" cy="400110"/>
          </a:xfrm>
          <a:prstGeom prst="rect">
            <a:avLst/>
          </a:prstGeom>
          <a:noFill/>
        </p:spPr>
        <p:txBody>
          <a:bodyPr wrap="square" rtlCol="0">
            <a:spAutoFit/>
          </a:bodyPr>
          <a:lstStyle/>
          <a:p>
            <a:pPr algn="ctr"/>
            <a:r>
              <a:rPr lang="pt-BR" sz="2000" b="1" dirty="0">
                <a:solidFill>
                  <a:srgbClr val="002060"/>
                </a:solidFill>
              </a:rPr>
              <a:t>Banco de Imagens 4 </a:t>
            </a:r>
          </a:p>
        </p:txBody>
      </p:sp>
    </p:spTree>
    <p:extLst>
      <p:ext uri="{BB962C8B-B14F-4D97-AF65-F5344CB8AC3E}">
        <p14:creationId xmlns:p14="http://schemas.microsoft.com/office/powerpoint/2010/main" val="4252301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116973"/>
            <a:ext cx="11221328" cy="6863417"/>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Certifique-se que todos os alunos têm a sua cópia de </a:t>
            </a:r>
            <a:r>
              <a:rPr lang="pt-BR" sz="2000" i="1" dirty="0">
                <a:latin typeface="Arial" panose="020B0604020202020204" pitchFamily="34" charset="0"/>
                <a:cs typeface="Arial" panose="020B0604020202020204" pitchFamily="34" charset="0"/>
              </a:rPr>
              <a:t>Mais palavreado</a:t>
            </a:r>
            <a:r>
              <a:rPr lang="pt-BR" sz="2000" dirty="0">
                <a:latin typeface="Arial" panose="020B0604020202020204" pitchFamily="34" charset="0"/>
                <a:cs typeface="Arial" panose="020B0604020202020204" pitchFamily="34" charset="0"/>
              </a:rPr>
              <a:t>. Escreva novamente na lousa a estrutura básica do </a:t>
            </a:r>
            <a:r>
              <a:rPr lang="pt-BR" sz="2000" i="1" dirty="0">
                <a:latin typeface="Arial" panose="020B0604020202020204" pitchFamily="34" charset="0"/>
                <a:cs typeface="Arial" panose="020B0604020202020204" pitchFamily="34" charset="0"/>
              </a:rPr>
              <a:t>conto</a:t>
            </a:r>
            <a:r>
              <a:rPr lang="pt-BR" sz="20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pt-BR" sz="2000" b="1" dirty="0">
              <a:latin typeface="Arial" panose="020B0604020202020204" pitchFamily="34" charset="0"/>
              <a:cs typeface="Arial" panose="020B0604020202020204" pitchFamily="34" charset="0"/>
            </a:endParaRPr>
          </a:p>
          <a:p>
            <a:pPr marL="914400" lvl="1" indent="-457200" algn="just">
              <a:buAutoNum type="arabicPeriod"/>
            </a:pPr>
            <a:r>
              <a:rPr lang="pt-BR" sz="2000" b="1" i="1" dirty="0">
                <a:latin typeface="Arial" panose="020B0604020202020204" pitchFamily="34" charset="0"/>
                <a:cs typeface="Arial" panose="020B0604020202020204" pitchFamily="34" charset="0"/>
              </a:rPr>
              <a:t>Introdução</a:t>
            </a:r>
          </a:p>
          <a:p>
            <a:pPr marL="914400" lvl="1" indent="-457200">
              <a:buAutoNum type="arabicPeriod"/>
            </a:pPr>
            <a:r>
              <a:rPr lang="pt-BR" sz="2000" b="1" i="1" dirty="0">
                <a:latin typeface="Arial" panose="020B0604020202020204" pitchFamily="34" charset="0"/>
                <a:cs typeface="Arial" panose="020B0604020202020204" pitchFamily="34" charset="0"/>
              </a:rPr>
              <a:t>Desenvolvimento</a:t>
            </a:r>
          </a:p>
          <a:p>
            <a:pPr marL="914400" lvl="1" indent="-457200">
              <a:buAutoNum type="arabicPeriod"/>
            </a:pPr>
            <a:r>
              <a:rPr lang="pt-BR" sz="2000" b="1" i="1" dirty="0">
                <a:latin typeface="Arial" panose="020B0604020202020204" pitchFamily="34" charset="0"/>
                <a:cs typeface="Arial" panose="020B0604020202020204" pitchFamily="34" charset="0"/>
              </a:rPr>
              <a:t>Clímax </a:t>
            </a:r>
          </a:p>
          <a:p>
            <a:pPr marL="914400" lvl="1" indent="-457200">
              <a:buAutoNum type="arabicPeriod"/>
            </a:pPr>
            <a:r>
              <a:rPr lang="pt-BR" sz="2000" b="1" i="1" dirty="0">
                <a:latin typeface="Arial" panose="020B0604020202020204" pitchFamily="34" charset="0"/>
                <a:cs typeface="Arial" panose="020B0604020202020204" pitchFamily="34" charset="0"/>
              </a:rPr>
              <a:t>Conclusão ou desfecho</a:t>
            </a:r>
          </a:p>
          <a:p>
            <a:pPr marL="285750" indent="-285750">
              <a:buFont typeface="Wingdings" panose="05000000000000000000" pitchFamily="2" charset="2"/>
              <a:buChar char="§"/>
            </a:pPr>
            <a:endParaRPr lang="pt-BR" sz="20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Organize a sala em grupos e retome a discussão. Depois de terem praticado nas aulas anteriores, com vários exemplos, os alunos deverão ser capazes de reconhecer os elementos dentro do conto de Verissimo.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 que é “introdução”? (Re)estabelecido o conceito, passamos para: qual a introdução de </a:t>
            </a:r>
            <a:r>
              <a:rPr lang="pt-BR" sz="2000" i="1" dirty="0">
                <a:latin typeface="Arial" panose="020B0604020202020204" pitchFamily="34" charset="0"/>
                <a:cs typeface="Arial" panose="020B0604020202020204" pitchFamily="34" charset="0"/>
              </a:rPr>
              <a:t>Mais palavreado</a:t>
            </a:r>
            <a:r>
              <a:rPr lang="pt-BR" sz="2000" dirty="0">
                <a:latin typeface="Arial" panose="020B0604020202020204" pitchFamily="34" charset="0"/>
                <a:cs typeface="Arial" panose="020B0604020202020204" pitchFamily="34" charset="0"/>
              </a:rPr>
              <a:t>? Peça para os alunos localizarem no texto a parte que corresponde às sentenças introdutórias. </a:t>
            </a:r>
            <a:r>
              <a:rPr lang="pt-BR" sz="2000" dirty="0">
                <a:solidFill>
                  <a:srgbClr val="0070C0"/>
                </a:solidFill>
                <a:latin typeface="Arial" panose="020B0604020202020204" pitchFamily="34" charset="0"/>
                <a:cs typeface="Arial" panose="020B0604020202020204" pitchFamily="34" charset="0"/>
              </a:rPr>
              <a:t>[As 3 primeiras sentenças, de “Contam” até “se sabia pouco”.] </a:t>
            </a:r>
          </a:p>
          <a:p>
            <a:pPr marL="285750" indent="-285750" algn="just">
              <a:buFont typeface="Wingdings" panose="05000000000000000000" pitchFamily="2" charset="2"/>
              <a:buChar char="§"/>
            </a:pPr>
            <a:endParaRPr lang="pt-BR" sz="2000" dirty="0">
              <a:solidFill>
                <a:srgbClr val="0070C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Note que o autor, na introdução, usa tanto a estrutura clássica do gênero literário “conto” </a:t>
            </a:r>
            <a:r>
              <a:rPr lang="pt-BR" sz="2000" dirty="0">
                <a:solidFill>
                  <a:srgbClr val="0070C0"/>
                </a:solidFill>
                <a:latin typeface="Arial" panose="020B0604020202020204" pitchFamily="34" charset="0"/>
                <a:cs typeface="Arial" panose="020B0604020202020204" pitchFamily="34" charset="0"/>
              </a:rPr>
              <a:t>[cenário, rei, coleção de aves inigualável] </a:t>
            </a:r>
            <a:r>
              <a:rPr lang="pt-BR" sz="2000" dirty="0">
                <a:latin typeface="Arial" panose="020B0604020202020204" pitchFamily="34" charset="0"/>
                <a:cs typeface="Arial" panose="020B0604020202020204" pitchFamily="34" charset="0"/>
              </a:rPr>
              <a:t>como também apresenta o leitor a um estilo inusitado, por meio da escolha de nomes e palavras usadas fora de significado comum </a:t>
            </a:r>
            <a:r>
              <a:rPr lang="pt-BR" sz="2000" dirty="0">
                <a:solidFill>
                  <a:srgbClr val="0070C0"/>
                </a:solidFill>
                <a:latin typeface="Arial" panose="020B0604020202020204" pitchFamily="34" charset="0"/>
                <a:cs typeface="Arial" panose="020B0604020202020204" pitchFamily="34" charset="0"/>
              </a:rPr>
              <a:t>[Pantufo, Rixas, “aves que piavam” </a:t>
            </a:r>
            <a:r>
              <a:rPr lang="pt-BR" sz="2000" dirty="0" err="1">
                <a:solidFill>
                  <a:srgbClr val="0070C0"/>
                </a:solidFill>
                <a:latin typeface="Arial" panose="020B0604020202020204" pitchFamily="34" charset="0"/>
                <a:cs typeface="Arial" panose="020B0604020202020204" pitchFamily="34" charset="0"/>
              </a:rPr>
              <a:t>etc</a:t>
            </a:r>
            <a:r>
              <a:rPr lang="pt-BR" sz="2000" dirty="0">
                <a:solidFill>
                  <a:srgbClr val="0070C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pt-BR" sz="2000" b="1"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16</a:t>
            </a:r>
          </a:p>
        </p:txBody>
      </p:sp>
    </p:spTree>
    <p:extLst>
      <p:ext uri="{BB962C8B-B14F-4D97-AF65-F5344CB8AC3E}">
        <p14:creationId xmlns:p14="http://schemas.microsoft.com/office/powerpoint/2010/main" val="27300381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1AB369E5-4970-46C7-8EAD-E1707919B320}"/>
              </a:ext>
            </a:extLst>
          </p:cNvPr>
          <p:cNvSpPr/>
          <p:nvPr/>
        </p:nvSpPr>
        <p:spPr>
          <a:xfrm>
            <a:off x="254834" y="489734"/>
            <a:ext cx="10942819" cy="5878532"/>
          </a:xfrm>
          <a:prstGeom prst="rect">
            <a:avLst/>
          </a:prstGeom>
        </p:spPr>
        <p:txBody>
          <a:bodyPr wrap="square">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Discuta novamente o conceito de “desenvolvimento” (surge uma complicação, um problema), ou seja, são descritas ações/acontecimentos que transformam o cenário inicial. Dê um tempo para que os grupos localizem, no texto, o que consideram “desenvolvimento”, que começa com a chegada dos visitantes no reino até a descida em terra depois da viagem de 2 anos  </a:t>
            </a:r>
            <a:r>
              <a:rPr lang="pt-BR" sz="2000" dirty="0">
                <a:solidFill>
                  <a:srgbClr val="0070C0"/>
                </a:solidFill>
                <a:latin typeface="Arial" panose="020B0604020202020204" pitchFamily="34" charset="0"/>
                <a:cs typeface="Arial" panose="020B0604020202020204" pitchFamily="34" charset="0"/>
              </a:rPr>
              <a:t>[“Um dia chegaram a Nova Velha...” até “desceram à terra”]. </a:t>
            </a:r>
          </a:p>
          <a:p>
            <a:pPr marL="285750" indent="-285750">
              <a:buFont typeface="Wingdings" panose="05000000000000000000" pitchFamily="2" charset="2"/>
              <a:buChar char="§"/>
            </a:pPr>
            <a:endParaRPr lang="pt-BR"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pt-BR"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Discuta novamente o conceito de “clímax”, ou seja, o ponto máximo de tensão da história. Lembre que as ações tomadas nesse ponto da história definirão seu desfecho e faça com que busquem no texto quando se dá o ápice </a:t>
            </a:r>
            <a:r>
              <a:rPr lang="pt-BR" sz="2000" dirty="0">
                <a:solidFill>
                  <a:srgbClr val="0070C0"/>
                </a:solidFill>
                <a:latin typeface="Arial" panose="020B0604020202020204" pitchFamily="34" charset="0"/>
                <a:cs typeface="Arial" panose="020B0604020202020204" pitchFamily="34" charset="0"/>
              </a:rPr>
              <a:t>[de “mas não encontraram aves que piavam...” até “</a:t>
            </a:r>
            <a:r>
              <a:rPr lang="pt-BR" sz="2000" dirty="0" err="1">
                <a:solidFill>
                  <a:srgbClr val="0070C0"/>
                </a:solidFill>
                <a:latin typeface="Arial" panose="020B0604020202020204" pitchFamily="34" charset="0"/>
                <a:cs typeface="Arial" panose="020B0604020202020204" pitchFamily="34" charset="0"/>
              </a:rPr>
              <a:t>acinturar</a:t>
            </a:r>
            <a:r>
              <a:rPr lang="pt-BR" sz="2000" dirty="0">
                <a:solidFill>
                  <a:srgbClr val="0070C0"/>
                </a:solidFill>
                <a:latin typeface="Arial" panose="020B0604020202020204" pitchFamily="34" charset="0"/>
                <a:cs typeface="Arial" panose="020B0604020202020204" pitchFamily="34" charset="0"/>
              </a:rPr>
              <a:t> a sirigaita maior!].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Discuta novamente o conceito de “conclusão” ou “desfecho”: é o final da história e este muito provavelmente terminará de maneira diferente do que como começou. Os alunos não terão dificuldade em encontrá-la, pois agora só nos sobrou algumas linhas </a:t>
            </a:r>
            <a:r>
              <a:rPr lang="pt-BR" sz="2000" dirty="0">
                <a:solidFill>
                  <a:srgbClr val="0070C0"/>
                </a:solidFill>
                <a:latin typeface="Arial" panose="020B0604020202020204" pitchFamily="34" charset="0"/>
                <a:cs typeface="Arial" panose="020B0604020202020204" pitchFamily="34" charset="0"/>
              </a:rPr>
              <a:t>[de “contam que a armada real está navegando...” até “pagando impostos”]</a:t>
            </a:r>
            <a:r>
              <a:rPr lang="pt-BR" sz="2000" dirty="0">
                <a:latin typeface="Arial" panose="020B0604020202020204" pitchFamily="34" charset="0"/>
                <a:cs typeface="Arial" panose="020B0604020202020204" pitchFamily="34" charset="0"/>
              </a:rPr>
              <a:t>. </a:t>
            </a: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Note que, ainda acerca de estilo, o autor usa duas vezes o verbo “contam”: para introduzir sua história e para concluí-la.    </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578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0E63710-E06B-45D5-A0E0-612E8D44E2EB}"/>
              </a:ext>
            </a:extLst>
          </p:cNvPr>
          <p:cNvSpPr txBox="1"/>
          <p:nvPr/>
        </p:nvSpPr>
        <p:spPr>
          <a:xfrm>
            <a:off x="312213" y="151179"/>
            <a:ext cx="11500035" cy="6555641"/>
          </a:xfrm>
          <a:prstGeom prst="rect">
            <a:avLst/>
          </a:prstGeom>
          <a:noFill/>
          <a:ln w="38100">
            <a:solidFill>
              <a:schemeClr val="tx1"/>
            </a:solidFill>
          </a:ln>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Outras habilidades BNCC praticadas neste curso: </a:t>
            </a:r>
          </a:p>
          <a:p>
            <a:pPr marL="0" marR="0" lvl="0" indent="0" defTabSz="457200" rtl="0" eaLnBrk="1" fontAlgn="auto" latinLnBrk="0" hangingPunct="1">
              <a:lnSpc>
                <a:spcPct val="100000"/>
              </a:lnSpc>
              <a:spcBef>
                <a:spcPts val="0"/>
              </a:spcBef>
              <a:spcAft>
                <a:spcPts val="0"/>
              </a:spcAft>
              <a:buClrTx/>
              <a:buSzTx/>
              <a:buFontTx/>
              <a:buNone/>
              <a:tabLst/>
              <a:defRPr/>
            </a:pPr>
            <a:endParaRPr lang="pt-BR" sz="2000" b="1" dirty="0">
              <a:solidFill>
                <a:prstClr val="black"/>
              </a:solidFill>
              <a:latin typeface="Arial" panose="020B0604020202020204" pitchFamily="34" charset="0"/>
              <a:cs typeface="Arial" panose="020B0604020202020204" pitchFamily="34" charset="0"/>
            </a:endParaRPr>
          </a:p>
          <a:p>
            <a:pPr marL="342900" marR="0" lvl="0" indent="-342900"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léxico/morfologia</a:t>
            </a:r>
          </a:p>
          <a:p>
            <a:pPr marL="0" marR="0" lvl="0" indent="0" defTabSz="457200" rtl="0" eaLnBrk="1" fontAlgn="auto" latinLnBrk="0" hangingPunct="1">
              <a:lnSpc>
                <a:spcPct val="100000"/>
              </a:lnSpc>
              <a:spcBef>
                <a:spcPts val="0"/>
              </a:spcBef>
              <a:spcAft>
                <a:spcPts val="0"/>
              </a:spcAft>
              <a:buClrTx/>
              <a:buSzTx/>
              <a:buFontTx/>
              <a:buNone/>
              <a:tabLst/>
              <a:defRPr/>
            </a:pPr>
            <a:r>
              <a:rPr lang="pt-BR" sz="2000" b="1" dirty="0">
                <a:solidFill>
                  <a:prstClr val="black"/>
                </a:solidFill>
                <a:latin typeface="Arial" panose="020B0604020202020204" pitchFamily="34" charset="0"/>
                <a:cs typeface="Arial" panose="020B0604020202020204" pitchFamily="34" charset="0"/>
              </a:rPr>
              <a:t>	EF06LP03 – </a:t>
            </a:r>
            <a:r>
              <a:rPr lang="pt-BR" sz="2000" dirty="0">
                <a:solidFill>
                  <a:prstClr val="black"/>
                </a:solidFill>
                <a:latin typeface="Arial" panose="020B0604020202020204" pitchFamily="34" charset="0"/>
                <a:cs typeface="Arial" panose="020B0604020202020204" pitchFamily="34" charset="0"/>
              </a:rPr>
              <a:t>Analisar diferenças de sentido entre palavras de uma série 	sinonímica.</a:t>
            </a:r>
          </a:p>
          <a:p>
            <a:pPr defTabSz="457200">
              <a:defRPr/>
            </a:pPr>
            <a:r>
              <a:rPr lang="pt-BR" sz="2000" b="1" dirty="0">
                <a:solidFill>
                  <a:prstClr val="black"/>
                </a:solidFill>
                <a:latin typeface="Arial" panose="020B0604020202020204" pitchFamily="34" charset="0"/>
                <a:cs typeface="Arial" panose="020B0604020202020204" pitchFamily="34" charset="0"/>
              </a:rPr>
              <a:t>	EF67LP35 </a:t>
            </a:r>
            <a:r>
              <a:rPr lang="pt-BR" sz="2000" dirty="0">
                <a:solidFill>
                  <a:prstClr val="black"/>
                </a:solidFill>
                <a:latin typeface="Arial" panose="020B0604020202020204" pitchFamily="34" charset="0"/>
                <a:cs typeface="Arial" panose="020B0604020202020204" pitchFamily="34" charset="0"/>
              </a:rPr>
              <a:t>– Distinguir palavras derivadas por acréscimo de afixos e palavras compostas. </a:t>
            </a:r>
          </a:p>
          <a:p>
            <a:pPr marL="0" marR="0" lvl="0" indent="0" defTabSz="457200" rtl="0" eaLnBrk="1" fontAlgn="auto" latinLnBrk="0" hangingPunct="1">
              <a:lnSpc>
                <a:spcPct val="100000"/>
              </a:lnSpc>
              <a:spcBef>
                <a:spcPts val="0"/>
              </a:spcBef>
              <a:spcAft>
                <a:spcPts val="0"/>
              </a:spcAft>
              <a:buClrTx/>
              <a:buSzTx/>
              <a:buFontTx/>
              <a:buNone/>
              <a:tabLst/>
              <a:defRPr/>
            </a:pPr>
            <a:endParaRPr lang="pt-BR" sz="2000" dirty="0">
              <a:solidFill>
                <a:prstClr val="black"/>
              </a:solidFill>
              <a:latin typeface="Arial" panose="020B0604020202020204" pitchFamily="34" charset="0"/>
              <a:cs typeface="Arial" panose="020B0604020202020204" pitchFamily="34" charset="0"/>
            </a:endParaRPr>
          </a:p>
          <a:p>
            <a:pPr marL="342900" marR="0" lvl="0" indent="-342900"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pt-B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morfossintaxe</a:t>
            </a:r>
          </a:p>
          <a:p>
            <a:pPr marL="0" marR="0" lvl="0" indent="0" defTabSz="457200" rtl="0" eaLnBrk="1" fontAlgn="auto" latinLnBrk="0" hangingPunct="1">
              <a:lnSpc>
                <a:spcPct val="100000"/>
              </a:lnSpc>
              <a:spcBef>
                <a:spcPts val="0"/>
              </a:spcBef>
              <a:spcAft>
                <a:spcPts val="0"/>
              </a:spcAft>
              <a:buClrTx/>
              <a:buSzTx/>
              <a:buFontTx/>
              <a:buNone/>
              <a:tabLst/>
              <a:defRPr/>
            </a:pPr>
            <a:r>
              <a:rPr lang="pt-BR" sz="2000" b="1" dirty="0">
                <a:solidFill>
                  <a:prstClr val="black"/>
                </a:solidFill>
                <a:latin typeface="Arial" panose="020B0604020202020204" pitchFamily="34" charset="0"/>
                <a:cs typeface="Arial" panose="020B0604020202020204" pitchFamily="34" charset="0"/>
              </a:rPr>
              <a:t>	EF06LP04 – </a:t>
            </a:r>
            <a:r>
              <a:rPr lang="pt-BR" sz="2000" dirty="0">
                <a:solidFill>
                  <a:prstClr val="black"/>
                </a:solidFill>
                <a:latin typeface="Arial" panose="020B0604020202020204" pitchFamily="34" charset="0"/>
                <a:cs typeface="Arial" panose="020B0604020202020204" pitchFamily="34" charset="0"/>
              </a:rPr>
              <a:t>Analisar a função e as flexões de substantivos e adjetivos e de 	verbos os 	modos 	Indicativo, Subjetivo e Imperativo: afirmativo e negativo.</a:t>
            </a:r>
          </a:p>
          <a:p>
            <a:pPr marL="0" marR="0" lvl="0" indent="0" defTabSz="457200" rtl="0" eaLnBrk="1" fontAlgn="auto" latinLnBrk="0" hangingPunct="1">
              <a:lnSpc>
                <a:spcPct val="100000"/>
              </a:lnSpc>
              <a:spcBef>
                <a:spcPts val="0"/>
              </a:spcBef>
              <a:spcAft>
                <a:spcPts val="0"/>
              </a:spcAft>
              <a:buClrTx/>
              <a:buSzTx/>
              <a:buFontTx/>
              <a:buNone/>
              <a:tabLst/>
              <a:defRPr/>
            </a:pPr>
            <a:r>
              <a:rPr lang="pt-BR" sz="2000" b="1" dirty="0">
                <a:solidFill>
                  <a:prstClr val="black"/>
                </a:solidFill>
                <a:latin typeface="Arial" panose="020B0604020202020204" pitchFamily="34" charset="0"/>
                <a:cs typeface="Arial" panose="020B0604020202020204" pitchFamily="34" charset="0"/>
              </a:rPr>
              <a:t>	EF06PL05 </a:t>
            </a:r>
            <a:r>
              <a:rPr lang="pt-BR" sz="2000" dirty="0">
                <a:solidFill>
                  <a:prstClr val="black"/>
                </a:solidFill>
                <a:latin typeface="Arial" panose="020B0604020202020204" pitchFamily="34" charset="0"/>
                <a:cs typeface="Arial" panose="020B0604020202020204" pitchFamily="34" charset="0"/>
              </a:rPr>
              <a:t>– Identificar os efeitos de sentido dos modos verbais, considerando o gênero 	textual 	e a intenção comunicativa. </a:t>
            </a:r>
          </a:p>
          <a:p>
            <a:pPr marL="0" marR="0" lvl="0" indent="0" defTabSz="457200" rtl="0" eaLnBrk="1" fontAlgn="auto" latinLnBrk="0" hangingPunct="1">
              <a:lnSpc>
                <a:spcPct val="100000"/>
              </a:lnSpc>
              <a:spcBef>
                <a:spcPts val="0"/>
              </a:spcBef>
              <a:spcAft>
                <a:spcPts val="0"/>
              </a:spcAft>
              <a:buClrTx/>
              <a:buSzTx/>
              <a:buFontTx/>
              <a:buNone/>
              <a:tabLst/>
              <a:defRPr/>
            </a:pPr>
            <a:endParaRPr lang="pt-BR" sz="2000" dirty="0">
              <a:solidFill>
                <a:prstClr val="black"/>
              </a:solidFill>
              <a:latin typeface="Arial" panose="020B0604020202020204" pitchFamily="34" charset="0"/>
              <a:cs typeface="Arial" panose="020B0604020202020204" pitchFamily="34" charset="0"/>
            </a:endParaRPr>
          </a:p>
          <a:p>
            <a:pPr marL="342900" lvl="0" indent="-342900" defTabSz="457200">
              <a:buFont typeface="Wingdings" panose="05000000000000000000" pitchFamily="2" charset="2"/>
              <a:buChar char="§"/>
              <a:defRPr/>
            </a:pPr>
            <a:r>
              <a:rPr lang="pt-BR" sz="2000" b="1" dirty="0">
                <a:solidFill>
                  <a:prstClr val="black"/>
                </a:solidFill>
                <a:latin typeface="Arial" panose="020B0604020202020204" pitchFamily="34" charset="0"/>
                <a:cs typeface="Arial" panose="020B0604020202020204" pitchFamily="34" charset="0"/>
              </a:rPr>
              <a:t>elementos notacionais da escrita/morfossintaxe</a:t>
            </a:r>
          </a:p>
          <a:p>
            <a:pPr lvl="0" defTabSz="457200">
              <a:defRPr/>
            </a:pPr>
            <a:r>
              <a:rPr lang="pt-BR" sz="2000" b="1" dirty="0">
                <a:solidFill>
                  <a:prstClr val="black"/>
                </a:solidFill>
                <a:latin typeface="Arial" panose="020B0604020202020204" pitchFamily="34" charset="0"/>
                <a:cs typeface="Arial" panose="020B0604020202020204" pitchFamily="34" charset="0"/>
              </a:rPr>
              <a:t>	EF06LP11 </a:t>
            </a:r>
            <a:r>
              <a:rPr lang="pt-BR" sz="2000" dirty="0">
                <a:solidFill>
                  <a:prstClr val="black"/>
                </a:solidFill>
                <a:latin typeface="Arial" panose="020B0604020202020204" pitchFamily="34" charset="0"/>
                <a:cs typeface="Arial" panose="020B0604020202020204" pitchFamily="34" charset="0"/>
              </a:rPr>
              <a:t>– Utilizar, ao produzir texto, conhecimentos linguísticos e 	gramaticais: tempos 	verbais, concordância nominal e verbal, regras 	ortográficas, pontuação etc. </a:t>
            </a:r>
          </a:p>
          <a:p>
            <a:pPr defTabSz="457200">
              <a:defRPr/>
            </a:pPr>
            <a:r>
              <a:rPr lang="pt-BR" sz="2000" b="1" dirty="0">
                <a:solidFill>
                  <a:prstClr val="black"/>
                </a:solidFill>
                <a:latin typeface="Arial" panose="020B0604020202020204" pitchFamily="34" charset="0"/>
                <a:cs typeface="Arial" panose="020B0604020202020204" pitchFamily="34" charset="0"/>
              </a:rPr>
              <a:t>	EF67LP33 </a:t>
            </a:r>
            <a:r>
              <a:rPr lang="pt-BR" sz="2000" dirty="0">
                <a:solidFill>
                  <a:prstClr val="black"/>
                </a:solidFill>
                <a:latin typeface="Arial" panose="020B0604020202020204" pitchFamily="34" charset="0"/>
                <a:cs typeface="Arial" panose="020B0604020202020204" pitchFamily="34" charset="0"/>
              </a:rPr>
              <a:t>– Pontuar textos adequadamente.</a:t>
            </a:r>
          </a:p>
          <a:p>
            <a:pPr defTabSz="457200">
              <a:defRPr/>
            </a:pPr>
            <a:endParaRPr lang="pt-BR" sz="2000" dirty="0">
              <a:solidFill>
                <a:prstClr val="black"/>
              </a:solidFill>
              <a:latin typeface="Arial" panose="020B0604020202020204" pitchFamily="34" charset="0"/>
              <a:cs typeface="Arial" panose="020B0604020202020204" pitchFamily="34" charset="0"/>
            </a:endParaRPr>
          </a:p>
          <a:p>
            <a:pPr marL="342900" lvl="0" indent="-342900" algn="just" defTabSz="457200">
              <a:buFont typeface="Wingdings" panose="05000000000000000000" pitchFamily="2" charset="2"/>
              <a:buChar char="§"/>
              <a:defRPr/>
            </a:pPr>
            <a:r>
              <a:rPr lang="pt-BR" sz="2000" b="1" dirty="0">
                <a:solidFill>
                  <a:prstClr val="black"/>
                </a:solidFill>
                <a:latin typeface="Arial" panose="020B0604020202020204" pitchFamily="34" charset="0"/>
                <a:cs typeface="Arial" panose="020B0604020202020204" pitchFamily="34" charset="0"/>
              </a:rPr>
              <a:t>semântica coesão</a:t>
            </a:r>
          </a:p>
          <a:p>
            <a:pPr lvl="0" algn="just" defTabSz="457200">
              <a:defRPr/>
            </a:pPr>
            <a:r>
              <a:rPr lang="pt-BR" sz="2000" b="1" dirty="0">
                <a:solidFill>
                  <a:prstClr val="black"/>
                </a:solidFill>
                <a:latin typeface="Arial" panose="020B0604020202020204" pitchFamily="34" charset="0"/>
                <a:cs typeface="Arial" panose="020B0604020202020204" pitchFamily="34" charset="0"/>
              </a:rPr>
              <a:t>	EF06PL12</a:t>
            </a:r>
            <a:r>
              <a:rPr lang="pt-BR" sz="2000" dirty="0">
                <a:solidFill>
                  <a:prstClr val="black"/>
                </a:solidFill>
                <a:latin typeface="Arial" panose="020B0604020202020204" pitchFamily="34" charset="0"/>
                <a:cs typeface="Arial" panose="020B0604020202020204" pitchFamily="34" charset="0"/>
              </a:rPr>
              <a:t> – Utilizar, ao produzir texto, recursos de coesão referencial (nome e pronomes), 	recursos semânticos de sinonímia, antonímia e homonímia e mecanismos de representação 	de 	diferentes vozes (discurso direto e indireto).</a:t>
            </a: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446859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116973"/>
            <a:ext cx="11221328" cy="6555641"/>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Nesta aula poremos novamente em prática o que foi aprendido sobre as estruturas de um conto. Escreva novamente na lousa a estrutura básica do conto e brevemente repasse com os alunos o que indica cada um :</a:t>
            </a:r>
          </a:p>
          <a:p>
            <a:pPr marL="285750" indent="-285750" algn="just">
              <a:buFont typeface="Wingdings" panose="05000000000000000000" pitchFamily="2" charset="2"/>
              <a:buChar char="§"/>
            </a:pPr>
            <a:endParaRPr lang="pt-BR" sz="2000" b="1" dirty="0">
              <a:latin typeface="Arial" panose="020B0604020202020204" pitchFamily="34" charset="0"/>
              <a:cs typeface="Arial" panose="020B0604020202020204" pitchFamily="34" charset="0"/>
            </a:endParaRPr>
          </a:p>
          <a:p>
            <a:pPr marL="914400" lvl="1" indent="-457200" algn="just">
              <a:buAutoNum type="arabicPeriod"/>
            </a:pPr>
            <a:r>
              <a:rPr lang="pt-BR" sz="2000" b="1" i="1" dirty="0">
                <a:latin typeface="Arial" panose="020B0604020202020204" pitchFamily="34" charset="0"/>
                <a:cs typeface="Arial" panose="020B0604020202020204" pitchFamily="34" charset="0"/>
              </a:rPr>
              <a:t>Introdução</a:t>
            </a:r>
          </a:p>
          <a:p>
            <a:pPr marL="914400" lvl="1" indent="-457200">
              <a:buAutoNum type="arabicPeriod"/>
            </a:pPr>
            <a:r>
              <a:rPr lang="pt-BR" sz="2000" b="1" i="1" dirty="0">
                <a:latin typeface="Arial" panose="020B0604020202020204" pitchFamily="34" charset="0"/>
                <a:cs typeface="Arial" panose="020B0604020202020204" pitchFamily="34" charset="0"/>
              </a:rPr>
              <a:t>Desenvolvimento</a:t>
            </a:r>
          </a:p>
          <a:p>
            <a:pPr marL="914400" lvl="1" indent="-457200">
              <a:buAutoNum type="arabicPeriod"/>
            </a:pPr>
            <a:r>
              <a:rPr lang="pt-BR" sz="2000" b="1" i="1" dirty="0">
                <a:latin typeface="Arial" panose="020B0604020202020204" pitchFamily="34" charset="0"/>
                <a:cs typeface="Arial" panose="020B0604020202020204" pitchFamily="34" charset="0"/>
              </a:rPr>
              <a:t>Clímax </a:t>
            </a:r>
          </a:p>
          <a:p>
            <a:pPr marL="914400" lvl="1" indent="-457200">
              <a:buAutoNum type="arabicPeriod"/>
            </a:pPr>
            <a:r>
              <a:rPr lang="pt-BR" sz="2000" b="1" i="1" dirty="0">
                <a:latin typeface="Arial" panose="020B0604020202020204" pitchFamily="34" charset="0"/>
                <a:cs typeface="Arial" panose="020B0604020202020204" pitchFamily="34" charset="0"/>
              </a:rPr>
              <a:t>Conclusão ou desfecho</a:t>
            </a:r>
          </a:p>
          <a:p>
            <a:pPr marL="285750" indent="-285750">
              <a:buFont typeface="Wingdings" panose="05000000000000000000" pitchFamily="2" charset="2"/>
              <a:buChar char="§"/>
            </a:pPr>
            <a:endParaRPr lang="pt-BR" sz="2000" b="1"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Peça para que os alunos, em folha à parte, escrevam um parágrafo introdutório de poucas linhas sobre </a:t>
            </a:r>
            <a:r>
              <a:rPr lang="pt-BR" sz="2000" b="1" i="1" dirty="0">
                <a:latin typeface="Arial" panose="020B0604020202020204" pitchFamily="34" charset="0"/>
                <a:cs typeface="Arial" panose="020B0604020202020204" pitchFamily="34" charset="0"/>
              </a:rPr>
              <a:t>um</a:t>
            </a:r>
            <a:r>
              <a:rPr lang="pt-BR" sz="2000" dirty="0">
                <a:latin typeface="Arial" panose="020B0604020202020204" pitchFamily="34" charset="0"/>
                <a:cs typeface="Arial" panose="020B0604020202020204" pitchFamily="34" charset="0"/>
              </a:rPr>
              <a:t> dos seguintes possíveis temas dados abaixo. Escreva na lousa: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914400" lvl="1" indent="-457200" algn="just">
              <a:buAutoNum type="arabicPeriod"/>
            </a:pPr>
            <a:r>
              <a:rPr lang="pt-BR" sz="2000" b="1" i="1" dirty="0">
                <a:latin typeface="Arial" panose="020B0604020202020204" pitchFamily="34" charset="0"/>
                <a:cs typeface="Arial" panose="020B0604020202020204" pitchFamily="34" charset="0"/>
              </a:rPr>
              <a:t>Vi um OVNI ontem à noite</a:t>
            </a:r>
          </a:p>
          <a:p>
            <a:pPr marL="914400" lvl="1" indent="-457200" algn="just">
              <a:buAutoNum type="arabicPeriod"/>
            </a:pPr>
            <a:r>
              <a:rPr lang="pt-BR" sz="2000" b="1" i="1" dirty="0">
                <a:latin typeface="Arial" panose="020B0604020202020204" pitchFamily="34" charset="0"/>
                <a:cs typeface="Arial" panose="020B0604020202020204" pitchFamily="34" charset="0"/>
              </a:rPr>
              <a:t>Visitei uma casa assombrada</a:t>
            </a:r>
          </a:p>
          <a:p>
            <a:pPr marL="914400" lvl="1" indent="-457200" algn="just">
              <a:buAutoNum type="arabicPeriod"/>
            </a:pPr>
            <a:r>
              <a:rPr lang="pt-BR" sz="2000" b="1" i="1" dirty="0">
                <a:latin typeface="Arial" panose="020B0604020202020204" pitchFamily="34" charset="0"/>
                <a:cs typeface="Arial" panose="020B0604020202020204" pitchFamily="34" charset="0"/>
              </a:rPr>
              <a:t> Achei um tesouro no fundo do quintal</a:t>
            </a:r>
          </a:p>
          <a:p>
            <a:pPr marL="914400" lvl="1" indent="-457200" algn="just">
              <a:buAutoNum type="arabicPeriod"/>
            </a:pPr>
            <a:r>
              <a:rPr lang="pt-BR" sz="2000" b="1" i="1" dirty="0">
                <a:latin typeface="Arial" panose="020B0604020202020204" pitchFamily="34" charset="0"/>
                <a:cs typeface="Arial" panose="020B0604020202020204" pitchFamily="34" charset="0"/>
              </a:rPr>
              <a:t>Viajei para a era dos dinossauros</a:t>
            </a:r>
          </a:p>
          <a:p>
            <a:pPr marL="914400" lvl="1" indent="-457200" algn="just">
              <a:buAutoNum type="arabicPeriod"/>
            </a:pPr>
            <a:endParaRPr lang="pt-BR" sz="2000" b="1" i="1"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Depois, vá trabalhando com a sala cada um dos elementos estruturantes. Novamente, um parágrafo de poucas linhas será o suficiente. </a:t>
            </a:r>
          </a:p>
          <a:p>
            <a:pPr marL="342900" lvl="1"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pt-BR" sz="2000" b="1"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17</a:t>
            </a:r>
          </a:p>
        </p:txBody>
      </p:sp>
    </p:spTree>
    <p:extLst>
      <p:ext uri="{BB962C8B-B14F-4D97-AF65-F5344CB8AC3E}">
        <p14:creationId xmlns:p14="http://schemas.microsoft.com/office/powerpoint/2010/main" val="2733817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A2CFF9F-941E-4478-8C59-CE341874BFB1}"/>
              </a:ext>
            </a:extLst>
          </p:cNvPr>
          <p:cNvSpPr/>
          <p:nvPr/>
        </p:nvSpPr>
        <p:spPr>
          <a:xfrm>
            <a:off x="349770" y="402822"/>
            <a:ext cx="11162675" cy="3477875"/>
          </a:xfrm>
          <a:prstGeom prst="rect">
            <a:avLst/>
          </a:prstGeom>
        </p:spPr>
        <p:txBody>
          <a:bodyPr wrap="square">
            <a:spAutoFit/>
          </a:bodyPr>
          <a:lstStyle/>
          <a:p>
            <a:pPr marL="342900" lvl="1"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Oriente os alunos a darem um título para a aventura escolhida. Lembre-os que o título serve tanto como porta de entrada do conto quanto a “chave” que irá “fechá-lo” depois; ganhando um novo sentido depois da leitura.</a:t>
            </a:r>
          </a:p>
          <a:p>
            <a:pPr marL="342900" lvl="1"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pt-BR" sz="2000" i="1" dirty="0">
                <a:latin typeface="Arial" panose="020B0604020202020204" pitchFamily="34" charset="0"/>
                <a:cs typeface="Arial" panose="020B0604020202020204" pitchFamily="34" charset="0"/>
              </a:rPr>
              <a:t>Não aceite desenhos nessa tarefa específica</a:t>
            </a:r>
            <a:r>
              <a:rPr lang="pt-BR" sz="2000" dirty="0">
                <a:latin typeface="Arial" panose="020B0604020202020204" pitchFamily="34" charset="0"/>
                <a:cs typeface="Arial" panose="020B0604020202020204" pitchFamily="34" charset="0"/>
              </a:rPr>
              <a:t>. Nesta tarefa específica, o aluno deve usar apenas </a:t>
            </a:r>
            <a:r>
              <a:rPr lang="pt-BR" sz="2000" b="1" i="1" dirty="0">
                <a:latin typeface="Arial" panose="020B0604020202020204" pitchFamily="34" charset="0"/>
                <a:cs typeface="Arial" panose="020B0604020202020204" pitchFamily="34" charset="0"/>
              </a:rPr>
              <a:t>palavras</a:t>
            </a:r>
            <a:r>
              <a:rPr lang="pt-BR" sz="2000" dirty="0">
                <a:latin typeface="Arial" panose="020B0604020202020204" pitchFamily="34" charset="0"/>
                <a:cs typeface="Arial" panose="020B0604020202020204" pitchFamily="34" charset="0"/>
              </a:rPr>
              <a:t> como ferramenta para contar sua história. </a:t>
            </a:r>
          </a:p>
          <a:p>
            <a:pPr marL="342900" lvl="1"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lvl="1" indent="-34290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Recolha a tarefa para corrigi-la em casa. Reserve um tempo depois para examinar cada uma e anotar os pontos em que deve ser refeita. Faça uma lista de pontos fortes e pontos fracos da história para que o aluno possa ver onde exatamente acertou e onde errou.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483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167FB500-BC91-47DF-9CC0-BB287B028B05}"/>
              </a:ext>
            </a:extLst>
          </p:cNvPr>
          <p:cNvSpPr txBox="1"/>
          <p:nvPr/>
        </p:nvSpPr>
        <p:spPr>
          <a:xfrm>
            <a:off x="75028" y="0"/>
            <a:ext cx="10980697" cy="2246769"/>
          </a:xfrm>
          <a:prstGeom prst="rect">
            <a:avLst/>
          </a:prstGeom>
          <a:noFill/>
        </p:spPr>
        <p:txBody>
          <a:bodyPr wrap="square" rtlCol="0">
            <a:spAutoFit/>
          </a:bodyPr>
          <a:lstStyle/>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p:txBody>
      </p:sp>
      <p:sp>
        <p:nvSpPr>
          <p:cNvPr id="2" name="Fluxograma: Conector fora de Página 1">
            <a:extLst>
              <a:ext uri="{FF2B5EF4-FFF2-40B4-BE49-F238E27FC236}">
                <a16:creationId xmlns:a16="http://schemas.microsoft.com/office/drawing/2014/main" id="{6DE0B240-C01E-4155-98D9-1FBDAD0A8D84}"/>
              </a:ext>
            </a:extLst>
          </p:cNvPr>
          <p:cNvSpPr/>
          <p:nvPr/>
        </p:nvSpPr>
        <p:spPr>
          <a:xfrm>
            <a:off x="11296357" y="-28136"/>
            <a:ext cx="895643" cy="1448973"/>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CaixaDeTexto 3">
            <a:extLst>
              <a:ext uri="{FF2B5EF4-FFF2-40B4-BE49-F238E27FC236}">
                <a16:creationId xmlns:a16="http://schemas.microsoft.com/office/drawing/2014/main" id="{250AA187-4374-4D04-9083-735CF697F9B3}"/>
              </a:ext>
            </a:extLst>
          </p:cNvPr>
          <p:cNvSpPr txBox="1"/>
          <p:nvPr/>
        </p:nvSpPr>
        <p:spPr>
          <a:xfrm>
            <a:off x="11371384" y="234685"/>
            <a:ext cx="745588" cy="923330"/>
          </a:xfrm>
          <a:prstGeom prst="rect">
            <a:avLst/>
          </a:prstGeom>
          <a:noFill/>
        </p:spPr>
        <p:txBody>
          <a:bodyPr wrap="square" rtlCol="0">
            <a:spAutoFit/>
          </a:bodyPr>
          <a:lstStyle/>
          <a:p>
            <a:pPr algn="ctr"/>
            <a:r>
              <a:rPr lang="pt-BR" b="1" dirty="0">
                <a:solidFill>
                  <a:schemeClr val="bg1"/>
                </a:solidFill>
              </a:rPr>
              <a:t>aula </a:t>
            </a:r>
          </a:p>
          <a:p>
            <a:pPr algn="ctr"/>
            <a:r>
              <a:rPr lang="pt-BR" sz="3600" b="1" dirty="0">
                <a:solidFill>
                  <a:schemeClr val="bg1"/>
                </a:solidFill>
              </a:rPr>
              <a:t>18</a:t>
            </a:r>
          </a:p>
        </p:txBody>
      </p:sp>
      <p:sp>
        <p:nvSpPr>
          <p:cNvPr id="5" name="CaixaDeTexto 4">
            <a:extLst>
              <a:ext uri="{FF2B5EF4-FFF2-40B4-BE49-F238E27FC236}">
                <a16:creationId xmlns:a16="http://schemas.microsoft.com/office/drawing/2014/main" id="{32726478-E800-4902-A5AB-12BAF4C658CC}"/>
              </a:ext>
            </a:extLst>
          </p:cNvPr>
          <p:cNvSpPr txBox="1"/>
          <p:nvPr/>
        </p:nvSpPr>
        <p:spPr>
          <a:xfrm>
            <a:off x="329784" y="406871"/>
            <a:ext cx="10613036" cy="5909310"/>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Comece a aula retomando um ponto que deve ter sido mencionado na Aula 14 quando estudamos o que o 1º e o 2º textos têm em comum: o humor.</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Trabalhe com os alunos, rapidamente e por meio de exemplos simples, os conceitos de “drama” e “comédia”. Depois escreva na lousa, incentivando a participação dos alunos:</a:t>
            </a:r>
          </a:p>
          <a:p>
            <a:pPr marL="285750" indent="-285750">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algn="ctr"/>
            <a:r>
              <a:rPr lang="pt-BR" sz="2000" b="1" i="1" dirty="0">
                <a:latin typeface="Arial" panose="020B0604020202020204" pitchFamily="34" charset="0"/>
                <a:cs typeface="Arial" panose="020B0604020202020204" pitchFamily="34" charset="0"/>
              </a:rPr>
              <a:t>O que é mais fácil: fazer chorar ou fazer rir? Por quê?</a:t>
            </a:r>
          </a:p>
          <a:p>
            <a:pPr algn="ctr"/>
            <a:r>
              <a:rPr lang="pt-BR" sz="2000" b="1" i="1" dirty="0">
                <a:latin typeface="Arial" panose="020B0604020202020204" pitchFamily="34" charset="0"/>
                <a:cs typeface="Arial" panose="020B0604020202020204" pitchFamily="34" charset="0"/>
              </a:rPr>
              <a:t>Você prefere drama ou comédia? </a:t>
            </a:r>
          </a:p>
          <a:p>
            <a:pPr algn="ctr"/>
            <a:r>
              <a:rPr lang="pt-BR" sz="2000" b="1" i="1" dirty="0">
                <a:latin typeface="Arial" panose="020B0604020202020204" pitchFamily="34" charset="0"/>
                <a:cs typeface="Arial" panose="020B0604020202020204" pitchFamily="34" charset="0"/>
              </a:rPr>
              <a:t>Humor é simplesmente “fazer rir” ou pode ir além? </a:t>
            </a:r>
          </a:p>
          <a:p>
            <a:pPr algn="ctr"/>
            <a:endParaRPr lang="pt-BR" sz="2000" b="1"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pt-BR" sz="2000" dirty="0">
                <a:latin typeface="Arial" panose="020B0604020202020204" pitchFamily="34" charset="0"/>
                <a:cs typeface="Arial" panose="020B0604020202020204" pitchFamily="34" charset="0"/>
              </a:rPr>
              <a:t>Estabelecidos conceitos e dados a conhecer gostos e opiniões, podemos nos focar nos dois textos de Verissimo. Anote na lousa a pergunta: </a:t>
            </a:r>
          </a:p>
          <a:p>
            <a:r>
              <a:rPr lang="pt-BR" sz="2000" dirty="0">
                <a:latin typeface="Arial" panose="020B0604020202020204" pitchFamily="34" charset="0"/>
                <a:cs typeface="Arial" panose="020B0604020202020204" pitchFamily="34" charset="0"/>
              </a:rPr>
              <a:t>   </a:t>
            </a:r>
          </a:p>
          <a:p>
            <a:pPr algn="ctr"/>
            <a:r>
              <a:rPr lang="pt-BR" sz="2000" b="1" i="1" dirty="0">
                <a:latin typeface="Arial" panose="020B0604020202020204" pitchFamily="34" charset="0"/>
                <a:cs typeface="Arial" panose="020B0604020202020204" pitchFamily="34" charset="0"/>
              </a:rPr>
              <a:t>O humor que encontramos na crônica “Comunicação” </a:t>
            </a:r>
          </a:p>
          <a:p>
            <a:pPr algn="ctr"/>
            <a:r>
              <a:rPr lang="pt-BR" sz="2000" b="1" i="1" dirty="0">
                <a:latin typeface="Arial" panose="020B0604020202020204" pitchFamily="34" charset="0"/>
                <a:cs typeface="Arial" panose="020B0604020202020204" pitchFamily="34" charset="0"/>
              </a:rPr>
              <a:t>é o mesmo tipo de humor de “Mais palavreado?” </a:t>
            </a:r>
          </a:p>
          <a:p>
            <a:pPr algn="ctr"/>
            <a:endParaRPr lang="pt-BR" sz="2000" b="1"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pt-BR" sz="2000" dirty="0">
                <a:latin typeface="Arial" panose="020B0604020202020204" pitchFamily="34" charset="0"/>
                <a:cs typeface="Arial" panose="020B0604020202020204" pitchFamily="34" charset="0"/>
              </a:rPr>
              <a:t>Os alunos, neste momento, deveriam ao menos perceber que </a:t>
            </a:r>
            <a:r>
              <a:rPr lang="pt-BR" sz="2000" b="1" i="1" dirty="0">
                <a:latin typeface="Arial" panose="020B0604020202020204" pitchFamily="34" charset="0"/>
                <a:cs typeface="Arial" panose="020B0604020202020204" pitchFamily="34" charset="0"/>
              </a:rPr>
              <a:t>há </a:t>
            </a:r>
            <a:r>
              <a:rPr lang="pt-BR" sz="2000" dirty="0">
                <a:latin typeface="Arial" panose="020B0604020202020204" pitchFamily="34" charset="0"/>
                <a:cs typeface="Arial" panose="020B0604020202020204" pitchFamily="34" charset="0"/>
              </a:rPr>
              <a:t>uma diferença entre os dois textos, mesmo que não consigam expressar essa percepção em palavras. </a:t>
            </a:r>
          </a:p>
          <a:p>
            <a:pPr marL="285750" indent="-285750">
              <a:buFont typeface="Wingdings" panose="05000000000000000000" pitchFamily="2" charset="2"/>
              <a:buChar char="§"/>
            </a:pPr>
            <a:endParaRPr lang="pt-BR" dirty="0"/>
          </a:p>
        </p:txBody>
      </p:sp>
    </p:spTree>
    <p:extLst>
      <p:ext uri="{BB962C8B-B14F-4D97-AF65-F5344CB8AC3E}">
        <p14:creationId xmlns:p14="http://schemas.microsoft.com/office/powerpoint/2010/main" val="40695603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C212DF2-1824-4377-BE51-61A109EA2F3C}"/>
              </a:ext>
            </a:extLst>
          </p:cNvPr>
          <p:cNvSpPr txBox="1"/>
          <p:nvPr/>
        </p:nvSpPr>
        <p:spPr>
          <a:xfrm>
            <a:off x="509665" y="759315"/>
            <a:ext cx="10343213" cy="5016758"/>
          </a:xfrm>
          <a:prstGeom prst="rect">
            <a:avLst/>
          </a:prstGeom>
          <a:noFill/>
        </p:spPr>
        <p:txBody>
          <a:bodyPr wrap="square" rtlCol="0">
            <a:spAutoFit/>
          </a:bodyPr>
          <a:lstStyle/>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Note que em “Comunicação” temos a descrição de uma situação divertida, com a interação entre cliente e vendedor propositalmente exagerada a ponto de atingir o ridículo — para traçar o número 8 o cliente precisa fazer um esboço antes.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b="1" i="1" dirty="0">
                <a:latin typeface="Arial" panose="020B0604020202020204" pitchFamily="34" charset="0"/>
                <a:cs typeface="Arial" panose="020B0604020202020204" pitchFamily="34" charset="0"/>
              </a:rPr>
              <a:t>Exagero</a:t>
            </a:r>
            <a:r>
              <a:rPr lang="pt-BR" sz="2000" dirty="0">
                <a:latin typeface="Arial" panose="020B0604020202020204" pitchFamily="34" charset="0"/>
                <a:cs typeface="Arial" panose="020B0604020202020204" pitchFamily="34" charset="0"/>
              </a:rPr>
              <a:t> é uma das técnicas mais utilizadas pelo humor. Apela-se, muitas vezes, à hipérbole, ou seja, a um aumento desproporcional. De uma situação comum, como esquecer o nome de um item, o autor constrói seu diálogo que beira o absurdo (“acho que não podia ser mais claro. Pontudo numa ponta”). Rimos disso porque nos reconhecemos naquele papel. </a:t>
            </a:r>
          </a:p>
          <a:p>
            <a:pPr marL="285750" indent="-285750" algn="just">
              <a:buFont typeface="Wingdings" panose="05000000000000000000" pitchFamily="2" charset="2"/>
              <a:buChar char="§"/>
            </a:pPr>
            <a:endParaRPr lang="pt-BR"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pt-BR" sz="2000" dirty="0">
                <a:latin typeface="Arial" panose="020B0604020202020204" pitchFamily="34" charset="0"/>
                <a:cs typeface="Arial" panose="020B0604020202020204" pitchFamily="34" charset="0"/>
              </a:rPr>
              <a:t>Já o humor de “Mais palavreado” opera em um nível diferente. Brinca semanticamente com as palavras e as imagens que evocam (“lêndea seminua”; “coçando as bigornas”). Mas não é só isso: a história traz, implícitas, críticas aos poderosos, às “excelências” “</a:t>
            </a:r>
            <a:r>
              <a:rPr lang="pt-BR" sz="2000" dirty="0" err="1">
                <a:latin typeface="Arial" panose="020B0604020202020204" pitchFamily="34" charset="0"/>
                <a:cs typeface="Arial" panose="020B0604020202020204" pitchFamily="34" charset="0"/>
              </a:rPr>
              <a:t>mumificiências</a:t>
            </a:r>
            <a:r>
              <a:rPr lang="pt-BR" sz="2000" dirty="0">
                <a:latin typeface="Arial" panose="020B0604020202020204" pitchFamily="34" charset="0"/>
                <a:cs typeface="Arial" panose="020B0604020202020204" pitchFamily="34" charset="0"/>
              </a:rPr>
              <a:t>” e aos espertalhões que inventam empreitadas em margens que, eles mesmos sabem, nunca serão alcançadas — tudo às custas dos humildes (“e a todas estas o povo pagando impostos”).   </a:t>
            </a:r>
          </a:p>
        </p:txBody>
      </p:sp>
    </p:spTree>
    <p:extLst>
      <p:ext uri="{BB962C8B-B14F-4D97-AF65-F5344CB8AC3E}">
        <p14:creationId xmlns:p14="http://schemas.microsoft.com/office/powerpoint/2010/main" val="41942892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0"/>
          <p:cNvSpPr txBox="1">
            <a:spLocks noGrp="1"/>
          </p:cNvSpPr>
          <p:nvPr>
            <p:ph type="body" idx="1"/>
          </p:nvPr>
        </p:nvSpPr>
        <p:spPr>
          <a:xfrm>
            <a:off x="5925744" y="285361"/>
            <a:ext cx="5600400" cy="6287277"/>
          </a:xfrm>
          <a:prstGeom prst="rect">
            <a:avLst/>
          </a:prstGeom>
        </p:spPr>
        <p:txBody>
          <a:bodyPr spcFirstLastPara="1" wrap="square" lIns="121900" tIns="121900" rIns="121900" bIns="121900" anchor="t" anchorCtr="0">
            <a:noAutofit/>
          </a:bodyPr>
          <a:lstStyle/>
          <a:p>
            <a:pPr marL="0" indent="0">
              <a:buNone/>
            </a:pPr>
            <a:r>
              <a:rPr lang="pt-BR" sz="4800" dirty="0">
                <a:latin typeface="Gabriola" panose="04040605051002020D02" pitchFamily="82" charset="0"/>
              </a:rPr>
              <a:t>A sintaxe é uma questão de uso, não de princípios</a:t>
            </a:r>
            <a:r>
              <a:rPr lang="en" sz="4800" dirty="0">
                <a:latin typeface="Gabriola" panose="04040605051002020D02" pitchFamily="82" charset="0"/>
              </a:rPr>
              <a:t>. </a:t>
            </a:r>
            <a:r>
              <a:rPr lang="pt-BR" sz="4800" dirty="0">
                <a:latin typeface="Gabriola" panose="04040605051002020D02" pitchFamily="82" charset="0"/>
              </a:rPr>
              <a:t>Escrever bem é escrever claro, não necessariamente certo. Por exemplo: dizer “escrever claro” não é certo mas é claro, certo?</a:t>
            </a:r>
          </a:p>
          <a:p>
            <a:pPr marL="0" indent="0" algn="r">
              <a:buNone/>
            </a:pPr>
            <a:r>
              <a:rPr lang="pt-BR" sz="3200" dirty="0" err="1">
                <a:latin typeface="Gabriola" panose="04040605051002020D02" pitchFamily="82" charset="0"/>
              </a:rPr>
              <a:t>Luis</a:t>
            </a:r>
            <a:r>
              <a:rPr lang="pt-BR" sz="3200" dirty="0">
                <a:latin typeface="Gabriola" panose="04040605051002020D02" pitchFamily="82" charset="0"/>
              </a:rPr>
              <a:t> Fernando Verissimo</a:t>
            </a:r>
            <a:endParaRPr sz="3200" dirty="0">
              <a:latin typeface="Gabriola" panose="04040605051002020D02" pitchFamily="82" charset="0"/>
            </a:endParaRPr>
          </a:p>
        </p:txBody>
      </p:sp>
      <p:sp>
        <p:nvSpPr>
          <p:cNvPr id="148" name="Google Shape;148;p20"/>
          <p:cNvSpPr txBox="1">
            <a:spLocks noGrp="1"/>
          </p:cNvSpPr>
          <p:nvPr>
            <p:ph type="sldNum" idx="12"/>
          </p:nvPr>
        </p:nvSpPr>
        <p:spPr>
          <a:prstGeom prst="rect">
            <a:avLst/>
          </a:prstGeom>
        </p:spPr>
        <p:txBody>
          <a:bodyPr spcFirstLastPara="1" wrap="square" lIns="121900" tIns="121900" rIns="121900" bIns="121900" anchor="t" anchorCtr="0">
            <a:noAutofit/>
          </a:bodyPr>
          <a:lstStyle/>
          <a:p>
            <a:pPr defTabSz="1219170">
              <a:buClr>
                <a:srgbClr val="000000"/>
              </a:buClr>
            </a:pPr>
            <a:fld id="{00000000-1234-1234-1234-123412341234}" type="slidenum">
              <a:rPr lang="en" kern="0">
                <a:solidFill>
                  <a:srgbClr val="FFFFFF"/>
                </a:solidFill>
              </a:rPr>
              <a:pPr defTabSz="1219170">
                <a:buClr>
                  <a:srgbClr val="000000"/>
                </a:buClr>
              </a:pPr>
              <a:t>64</a:t>
            </a:fld>
            <a:endParaRPr kern="0">
              <a:solidFill>
                <a:srgbClr val="FFFFFF"/>
              </a:solidFill>
            </a:endParaRPr>
          </a:p>
        </p:txBody>
      </p:sp>
      <p:sp>
        <p:nvSpPr>
          <p:cNvPr id="147" name="Google Shape;147;p20"/>
          <p:cNvSpPr/>
          <p:nvPr/>
        </p:nvSpPr>
        <p:spPr>
          <a:xfrm rot="21032465">
            <a:off x="999296" y="394302"/>
            <a:ext cx="4473200" cy="5886028"/>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1">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5" name="Imagem 4">
            <a:extLst>
              <a:ext uri="{FF2B5EF4-FFF2-40B4-BE49-F238E27FC236}">
                <a16:creationId xmlns:a16="http://schemas.microsoft.com/office/drawing/2014/main" id="{D12C2054-6347-4728-82DF-18E9A29B2E61}"/>
              </a:ext>
            </a:extLst>
          </p:cNvPr>
          <p:cNvPicPr>
            <a:picLocks noChangeAspect="1"/>
          </p:cNvPicPr>
          <p:nvPr/>
        </p:nvPicPr>
        <p:blipFill>
          <a:blip r:embed="rId3"/>
          <a:stretch>
            <a:fillRect/>
          </a:stretch>
        </p:blipFill>
        <p:spPr>
          <a:xfrm rot="20822334">
            <a:off x="1405125" y="1150378"/>
            <a:ext cx="3640588" cy="4467305"/>
          </a:xfrm>
          <a:prstGeom prst="rect">
            <a:avLst/>
          </a:prstGeom>
        </p:spPr>
      </p:pic>
    </p:spTree>
    <p:extLst>
      <p:ext uri="{BB962C8B-B14F-4D97-AF65-F5344CB8AC3E}">
        <p14:creationId xmlns:p14="http://schemas.microsoft.com/office/powerpoint/2010/main" val="160880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50E63710-E06B-45D5-A0E0-612E8D44E2EB}"/>
              </a:ext>
            </a:extLst>
          </p:cNvPr>
          <p:cNvSpPr txBox="1"/>
          <p:nvPr/>
        </p:nvSpPr>
        <p:spPr>
          <a:xfrm>
            <a:off x="261069" y="243512"/>
            <a:ext cx="11551179" cy="6309420"/>
          </a:xfrm>
          <a:prstGeom prst="rect">
            <a:avLst/>
          </a:prstGeom>
          <a:noFill/>
          <a:ln w="38100">
            <a:solidFill>
              <a:schemeClr val="tx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pt-BR" sz="2000" dirty="0">
              <a:solidFill>
                <a:prstClr val="black"/>
              </a:solidFill>
              <a:latin typeface="Arial" panose="020B0604020202020204" pitchFamily="34" charset="0"/>
              <a:cs typeface="Arial" panose="020B0604020202020204" pitchFamily="34" charset="0"/>
            </a:endParaRPr>
          </a:p>
          <a:p>
            <a:pPr marL="342900" lvl="0" indent="-342900" algn="just" defTabSz="457200">
              <a:buFont typeface="Wingdings" panose="05000000000000000000" pitchFamily="2" charset="2"/>
              <a:buChar char="§"/>
              <a:defRPr/>
            </a:pPr>
            <a:r>
              <a:rPr lang="pt-BR" sz="2000" b="1" dirty="0">
                <a:solidFill>
                  <a:prstClr val="black"/>
                </a:solidFill>
                <a:latin typeface="Arial" panose="020B0604020202020204" pitchFamily="34" charset="0"/>
                <a:cs typeface="Arial" panose="020B0604020202020204" pitchFamily="34" charset="0"/>
              </a:rPr>
              <a:t>relação entre textos</a:t>
            </a:r>
          </a:p>
          <a:p>
            <a:pPr algn="just" defTabSz="457200">
              <a:defRPr/>
            </a:pPr>
            <a:r>
              <a:rPr lang="pt-BR" sz="2000" b="1" dirty="0">
                <a:solidFill>
                  <a:prstClr val="black"/>
                </a:solidFill>
                <a:latin typeface="Arial" panose="020B0604020202020204" pitchFamily="34" charset="0"/>
                <a:cs typeface="Arial" panose="020B0604020202020204" pitchFamily="34" charset="0"/>
              </a:rPr>
              <a:t>	EF67LP30 –</a:t>
            </a:r>
            <a:r>
              <a:rPr lang="pt-BR" sz="2000" dirty="0">
                <a:solidFill>
                  <a:prstClr val="black"/>
                </a:solidFill>
                <a:latin typeface="Arial" panose="020B0604020202020204" pitchFamily="34" charset="0"/>
                <a:cs typeface="Arial" panose="020B0604020202020204" pitchFamily="34" charset="0"/>
              </a:rPr>
              <a:t> Criar narrativas ficcionais, tais como contos populares, contos de 	suspense, 	mistério, terror, humor, narrativas de enigma, crônicas, histórias em 	quadrinhos, dentre outros, 	que utilizem cenários e personagens realistas ou de fantasia, observando os elementos da 	estrutura narrativa próprios ao 	gênero pretendido, tais como enredo, personagens, tempo, 	espaço e narrador.</a:t>
            </a:r>
          </a:p>
          <a:p>
            <a:pPr algn="just" defTabSz="457200">
              <a:defRPr/>
            </a:pPr>
            <a:endParaRPr lang="pt-BR" sz="2000" dirty="0">
              <a:solidFill>
                <a:prstClr val="black"/>
              </a:solidFill>
              <a:latin typeface="Arial" panose="020B0604020202020204" pitchFamily="34" charset="0"/>
              <a:cs typeface="Arial" panose="020B0604020202020204" pitchFamily="34" charset="0"/>
            </a:endParaRPr>
          </a:p>
          <a:p>
            <a:pPr marL="342900" lvl="0" indent="-342900" defTabSz="457200">
              <a:buFont typeface="Wingdings" panose="05000000000000000000" pitchFamily="2" charset="2"/>
              <a:buChar char="§"/>
              <a:defRPr/>
            </a:pPr>
            <a:r>
              <a:rPr lang="pt-BR" sz="2000" b="1" dirty="0">
                <a:solidFill>
                  <a:prstClr val="black"/>
                </a:solidFill>
                <a:latin typeface="Arial" panose="020B0604020202020204" pitchFamily="34" charset="0"/>
                <a:cs typeface="Arial" panose="020B0604020202020204" pitchFamily="34" charset="0"/>
              </a:rPr>
              <a:t>fono-ortografia</a:t>
            </a:r>
          </a:p>
          <a:p>
            <a:pPr lvl="0" algn="just" defTabSz="457200">
              <a:defRPr/>
            </a:pPr>
            <a:r>
              <a:rPr lang="pt-BR" sz="2000" b="1" dirty="0">
                <a:solidFill>
                  <a:prstClr val="black"/>
                </a:solidFill>
                <a:latin typeface="Arial" panose="020B0604020202020204" pitchFamily="34" charset="0"/>
                <a:cs typeface="Arial" panose="020B0604020202020204" pitchFamily="34" charset="0"/>
              </a:rPr>
              <a:t>	EF67LP32 – </a:t>
            </a:r>
            <a:r>
              <a:rPr lang="pt-BR" sz="2000" dirty="0">
                <a:solidFill>
                  <a:prstClr val="black"/>
                </a:solidFill>
                <a:latin typeface="Arial" panose="020B0604020202020204" pitchFamily="34" charset="0"/>
                <a:cs typeface="Arial" panose="020B0604020202020204" pitchFamily="34" charset="0"/>
              </a:rPr>
              <a:t>Escrever palavras com correção ortográfica, obedecendo as 	convenções da 	língua escrita.  </a:t>
            </a:r>
          </a:p>
          <a:p>
            <a:pPr lvl="0" algn="just" defTabSz="457200">
              <a:defRPr/>
            </a:pPr>
            <a:endParaRPr lang="pt-BR" sz="2000" dirty="0">
              <a:solidFill>
                <a:prstClr val="black"/>
              </a:solidFill>
              <a:latin typeface="Arial" panose="020B0604020202020204" pitchFamily="34" charset="0"/>
              <a:cs typeface="Arial" panose="020B0604020202020204" pitchFamily="34" charset="0"/>
            </a:endParaRPr>
          </a:p>
          <a:p>
            <a:pPr marL="342900" lvl="0" indent="-342900" defTabSz="457200">
              <a:buFont typeface="Wingdings" panose="05000000000000000000" pitchFamily="2" charset="2"/>
              <a:buChar char="§"/>
              <a:defRPr/>
            </a:pPr>
            <a:r>
              <a:rPr lang="pt-BR" sz="2000" b="1" dirty="0">
                <a:solidFill>
                  <a:prstClr val="black"/>
                </a:solidFill>
                <a:latin typeface="Arial" panose="020B0604020202020204" pitchFamily="34" charset="0"/>
                <a:cs typeface="Arial" panose="020B0604020202020204" pitchFamily="34" charset="0"/>
              </a:rPr>
              <a:t>coesão</a:t>
            </a:r>
          </a:p>
          <a:p>
            <a:pPr lvl="0" defTabSz="457200">
              <a:defRPr/>
            </a:pPr>
            <a:r>
              <a:rPr lang="pt-BR" sz="2000" b="1" dirty="0">
                <a:solidFill>
                  <a:prstClr val="black"/>
                </a:solidFill>
                <a:latin typeface="Arial" panose="020B0604020202020204" pitchFamily="34" charset="0"/>
                <a:cs typeface="Arial" panose="020B0604020202020204" pitchFamily="34" charset="0"/>
              </a:rPr>
              <a:t>	EF67LP36 </a:t>
            </a:r>
            <a:r>
              <a:rPr lang="pt-BR" sz="2000" dirty="0">
                <a:solidFill>
                  <a:prstClr val="black"/>
                </a:solidFill>
                <a:latin typeface="Arial" panose="020B0604020202020204" pitchFamily="34" charset="0"/>
                <a:cs typeface="Arial" panose="020B0604020202020204" pitchFamily="34" charset="0"/>
              </a:rPr>
              <a:t>– Utilizar, ao produzir texto, recursos de coesão referencial (léxico e pronominal) e 	sequencial e outros recursos expressivos adequados ao 	gênero textual. </a:t>
            </a:r>
          </a:p>
          <a:p>
            <a:pPr lvl="0" defTabSz="457200">
              <a:defRPr/>
            </a:pPr>
            <a:endParaRPr lang="pt-BR" sz="2000" dirty="0">
              <a:solidFill>
                <a:prstClr val="black"/>
              </a:solidFill>
              <a:latin typeface="Arial" panose="020B0604020202020204" pitchFamily="34" charset="0"/>
              <a:cs typeface="Arial" panose="020B0604020202020204" pitchFamily="34" charset="0"/>
            </a:endParaRPr>
          </a:p>
          <a:p>
            <a:pPr marL="342900" lvl="0" indent="-342900" defTabSz="457200">
              <a:buFont typeface="Wingdings" panose="05000000000000000000" pitchFamily="2" charset="2"/>
              <a:buChar char="§"/>
              <a:defRPr/>
            </a:pPr>
            <a:r>
              <a:rPr lang="pt-BR" sz="2000" b="1" dirty="0">
                <a:solidFill>
                  <a:prstClr val="black"/>
                </a:solidFill>
                <a:latin typeface="Arial" panose="020B0604020202020204" pitchFamily="34" charset="0"/>
                <a:cs typeface="Arial" panose="020B0604020202020204" pitchFamily="34" charset="0"/>
              </a:rPr>
              <a:t>figuras de linguagem</a:t>
            </a:r>
          </a:p>
          <a:p>
            <a:pPr lvl="0" defTabSz="457200">
              <a:defRPr/>
            </a:pPr>
            <a:r>
              <a:rPr lang="pt-BR" sz="2000" b="1" dirty="0">
                <a:solidFill>
                  <a:prstClr val="black"/>
                </a:solidFill>
                <a:latin typeface="Arial" panose="020B0604020202020204" pitchFamily="34" charset="0"/>
                <a:cs typeface="Arial" panose="020B0604020202020204" pitchFamily="34" charset="0"/>
              </a:rPr>
              <a:t>	EF67LP38 </a:t>
            </a:r>
            <a:r>
              <a:rPr lang="pt-BR" sz="2000" dirty="0">
                <a:solidFill>
                  <a:prstClr val="black"/>
                </a:solidFill>
                <a:latin typeface="Arial" panose="020B0604020202020204" pitchFamily="34" charset="0"/>
                <a:cs typeface="Arial" panose="020B0604020202020204" pitchFamily="34" charset="0"/>
              </a:rPr>
              <a:t>– Analisar os efeitos de sentido do uso de figuras de linguagem, 	como comparação, 	metáfora, metonímia, personificação, hipérbole, dentre 	outras. </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pt-B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88502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33CC5233-F495-4BD7-8A3E-09A2B1E9C8D3}"/>
              </a:ext>
            </a:extLst>
          </p:cNvPr>
          <p:cNvSpPr/>
          <p:nvPr/>
        </p:nvSpPr>
        <p:spPr>
          <a:xfrm>
            <a:off x="783659" y="452938"/>
            <a:ext cx="10788748" cy="5940088"/>
          </a:xfrm>
          <a:prstGeom prst="rect">
            <a:avLst/>
          </a:prstGeom>
          <a:ln w="28575">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Breve Nota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Este curso foi desenvolvido com a realidade do professor, em sua quotidiana e incansável luta, em mente: textos simples, curtos, divertidos e, ao mesmo tempo, desafiadores (e facilmente encontrados </a:t>
            </a:r>
            <a:r>
              <a:rPr kumimoji="0" lang="pt-BR"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a:t>
            </a: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exercícios rápidos, descomplicados, mas significativos — que, espero, possam engajar, em graus variáveis, mesmo os alunos mais relutantes em participar ativamente das tarefas propostas; e, por fim, e não menos importante, dispensa, basicamente, o uso de retroprojetores, vídeos e outros recursos tecnológicos que, por muitas vezes, estão ausentes de nossas salas de aula.</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pt-BR" sz="2000" dirty="0">
              <a:solidFill>
                <a:prstClr val="black"/>
              </a:solidFill>
              <a:latin typeface="Arial" panose="020B0604020202020204" pitchFamily="34" charset="0"/>
              <a:cs typeface="Arial" panose="020B0604020202020204" pitchFamily="34" charset="0"/>
            </a:endParaRPr>
          </a:p>
          <a:p>
            <a:pPr algn="just" defTabSz="457200">
              <a:defRPr/>
            </a:pPr>
            <a:r>
              <a:rPr lang="pt-BR" sz="2000" dirty="0">
                <a:solidFill>
                  <a:prstClr val="black"/>
                </a:solidFill>
                <a:latin typeface="Arial" panose="020B0604020202020204" pitchFamily="34" charset="0"/>
                <a:cs typeface="Arial" panose="020B0604020202020204" pitchFamily="34" charset="0"/>
              </a:rPr>
              <a:t>	Concebido em 18 aulas e 2 atividades extras opcionais, o curso foi baseado especialmente no parâmetro BNCC </a:t>
            </a:r>
            <a:r>
              <a:rPr lang="pt-BR" sz="2000" i="1" dirty="0">
                <a:solidFill>
                  <a:prstClr val="black"/>
                </a:solidFill>
                <a:latin typeface="Arial" panose="020B0604020202020204" pitchFamily="34" charset="0"/>
                <a:cs typeface="Arial" panose="020B0604020202020204" pitchFamily="34" charset="0"/>
              </a:rPr>
              <a:t>Recursos linguísticos e semióticos que operam nos textos pertencentes 	aos gêneros literários </a:t>
            </a:r>
            <a:r>
              <a:rPr lang="pt-BR" sz="2000" dirty="0">
                <a:solidFill>
                  <a:prstClr val="black"/>
                </a:solidFill>
                <a:latin typeface="Arial" panose="020B0604020202020204" pitchFamily="34" charset="0"/>
                <a:cs typeface="Arial" panose="020B0604020202020204" pitchFamily="34" charset="0"/>
              </a:rPr>
              <a:t>(EF69LP54) e é possível adotá-lo em sua inteireza ou adaptá-lo como complemento ao um plano de aula já adotado. Claro está, muitas outras habilidades estarão, concomitantemente, sendo apuradas e expandidas: nenhum processo de aprendizado é verdadeiramente estanque, especialmente em nosso eixo Análise Linguística/Semiótica. Nele, é sempre importante lembrar, aspira-se a um nível de entendimento mais orgânico, multimodal, multilíngue, no qual o texto não tem um fim em si mesmo, mas, antes, torna-se agente multiplicador de significados e sensações. </a:t>
            </a:r>
            <a:endPar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61849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0"/>
          <p:cNvSpPr txBox="1">
            <a:spLocks noGrp="1"/>
          </p:cNvSpPr>
          <p:nvPr>
            <p:ph type="body" idx="1"/>
          </p:nvPr>
        </p:nvSpPr>
        <p:spPr>
          <a:xfrm>
            <a:off x="615089" y="561266"/>
            <a:ext cx="5480911" cy="4320701"/>
          </a:xfrm>
          <a:prstGeom prst="rect">
            <a:avLst/>
          </a:prstGeom>
        </p:spPr>
        <p:txBody>
          <a:bodyPr spcFirstLastPara="1" wrap="square" lIns="121900" tIns="121900" rIns="121900" bIns="121900" anchor="t" anchorCtr="0">
            <a:noAutofit/>
          </a:bodyPr>
          <a:lstStyle/>
          <a:p>
            <a:pPr marL="0" indent="0">
              <a:buNone/>
            </a:pPr>
            <a:r>
              <a:rPr lang="pt-BR" sz="5400" dirty="0">
                <a:solidFill>
                  <a:schemeClr val="tx1"/>
                </a:solidFill>
                <a:latin typeface="Gabriola" panose="04040605051002020D02" pitchFamily="82" charset="0"/>
              </a:rPr>
              <a:t>Quando a gente pensa que tem todas as respostas, </a:t>
            </a:r>
          </a:p>
          <a:p>
            <a:pPr marL="0" indent="0">
              <a:buNone/>
            </a:pPr>
            <a:r>
              <a:rPr lang="pt-BR" sz="5400" dirty="0">
                <a:solidFill>
                  <a:schemeClr val="tx1"/>
                </a:solidFill>
                <a:latin typeface="Gabriola" panose="04040605051002020D02" pitchFamily="82" charset="0"/>
              </a:rPr>
              <a:t>vem a vida e muda todas as perguntas. </a:t>
            </a:r>
          </a:p>
          <a:p>
            <a:pPr marL="0" indent="0" algn="r">
              <a:buNone/>
            </a:pPr>
            <a:r>
              <a:rPr lang="pt-BR" sz="3600" dirty="0" err="1">
                <a:solidFill>
                  <a:schemeClr val="tx1"/>
                </a:solidFill>
                <a:latin typeface="Gabriola" panose="04040605051002020D02" pitchFamily="82" charset="0"/>
              </a:rPr>
              <a:t>Luis</a:t>
            </a:r>
            <a:r>
              <a:rPr lang="pt-BR" sz="3600" dirty="0">
                <a:solidFill>
                  <a:schemeClr val="tx1"/>
                </a:solidFill>
                <a:latin typeface="Gabriola" panose="04040605051002020D02" pitchFamily="82" charset="0"/>
              </a:rPr>
              <a:t> Fernando Verissimo</a:t>
            </a:r>
            <a:endParaRPr sz="3600" dirty="0">
              <a:solidFill>
                <a:schemeClr val="tx1"/>
              </a:solidFill>
              <a:latin typeface="Gabriola" panose="04040605051002020D02" pitchFamily="82" charset="0"/>
            </a:endParaRPr>
          </a:p>
        </p:txBody>
      </p:sp>
      <p:sp>
        <p:nvSpPr>
          <p:cNvPr id="147" name="Google Shape;147;p20"/>
          <p:cNvSpPr/>
          <p:nvPr/>
        </p:nvSpPr>
        <p:spPr>
          <a:xfrm rot="249712">
            <a:off x="6754292" y="721220"/>
            <a:ext cx="4618496" cy="5793039"/>
          </a:xfrm>
          <a:custGeom>
            <a:avLst/>
            <a:gdLst/>
            <a:ahLst/>
            <a:cxnLst/>
            <a:rect l="l" t="t" r="r" b="b"/>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4" name="Imagem 3">
            <a:extLst>
              <a:ext uri="{FF2B5EF4-FFF2-40B4-BE49-F238E27FC236}">
                <a16:creationId xmlns:a16="http://schemas.microsoft.com/office/drawing/2014/main" id="{717FB827-09FF-4B1B-A18F-950D622A26AE}"/>
              </a:ext>
            </a:extLst>
          </p:cNvPr>
          <p:cNvPicPr>
            <a:picLocks noChangeAspect="1"/>
          </p:cNvPicPr>
          <p:nvPr/>
        </p:nvPicPr>
        <p:blipFill>
          <a:blip r:embed="rId3"/>
          <a:stretch>
            <a:fillRect/>
          </a:stretch>
        </p:blipFill>
        <p:spPr>
          <a:xfrm rot="159126">
            <a:off x="7404346" y="1007803"/>
            <a:ext cx="3448310" cy="4743962"/>
          </a:xfrm>
          <a:prstGeom prst="rect">
            <a:avLst/>
          </a:prstGeom>
        </p:spPr>
      </p:pic>
    </p:spTree>
    <p:extLst>
      <p:ext uri="{BB962C8B-B14F-4D97-AF65-F5344CB8AC3E}">
        <p14:creationId xmlns:p14="http://schemas.microsoft.com/office/powerpoint/2010/main" val="1165762685"/>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ado">
  <a:themeElements>
    <a:clrScheme name="Azul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Ursula template">
  <a:themeElements>
    <a:clrScheme name="Custom 347">
      <a:dk1>
        <a:srgbClr val="000000"/>
      </a:dk1>
      <a:lt1>
        <a:srgbClr val="FFFFFF"/>
      </a:lt1>
      <a:dk2>
        <a:srgbClr val="D1D8DF"/>
      </a:dk2>
      <a:lt2>
        <a:srgbClr val="4F565C"/>
      </a:lt2>
      <a:accent1>
        <a:srgbClr val="63A8DF"/>
      </a:accent1>
      <a:accent2>
        <a:srgbClr val="F8AF2C"/>
      </a:accent2>
      <a:accent3>
        <a:srgbClr val="B2DF4B"/>
      </a:accent3>
      <a:accent4>
        <a:srgbClr val="88D8E6"/>
      </a:accent4>
      <a:accent5>
        <a:srgbClr val="A693C9"/>
      </a:accent5>
      <a:accent6>
        <a:srgbClr val="F7826B"/>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9994</Words>
  <Application>Microsoft Office PowerPoint</Application>
  <PresentationFormat>Widescreen</PresentationFormat>
  <Paragraphs>718</Paragraphs>
  <Slides>64</Slides>
  <Notes>6</Notes>
  <HiddenSlides>0</HiddenSlides>
  <MMClips>0</MMClips>
  <ScaleCrop>false</ScaleCrop>
  <HeadingPairs>
    <vt:vector size="6" baseType="variant">
      <vt:variant>
        <vt:lpstr>Fontes usadas</vt:lpstr>
      </vt:variant>
      <vt:variant>
        <vt:i4>13</vt:i4>
      </vt:variant>
      <vt:variant>
        <vt:lpstr>Tema</vt:lpstr>
      </vt:variant>
      <vt:variant>
        <vt:i4>3</vt:i4>
      </vt:variant>
      <vt:variant>
        <vt:lpstr>Títulos de slides</vt:lpstr>
      </vt:variant>
      <vt:variant>
        <vt:i4>64</vt:i4>
      </vt:variant>
    </vt:vector>
  </HeadingPairs>
  <TitlesOfParts>
    <vt:vector size="80" baseType="lpstr">
      <vt:lpstr>Arial</vt:lpstr>
      <vt:lpstr>Bradley Hand ITC</vt:lpstr>
      <vt:lpstr>Calibri</vt:lpstr>
      <vt:lpstr>Calibri Light</vt:lpstr>
      <vt:lpstr>Comic Sans MS</vt:lpstr>
      <vt:lpstr>Gabriola</vt:lpstr>
      <vt:lpstr>Ink Free</vt:lpstr>
      <vt:lpstr>Levenim MT</vt:lpstr>
      <vt:lpstr>Sniglet</vt:lpstr>
      <vt:lpstr>Trebuchet MS</vt:lpstr>
      <vt:lpstr>Walter Turncoat</vt:lpstr>
      <vt:lpstr>Wingdings</vt:lpstr>
      <vt:lpstr>Wingdings 3</vt:lpstr>
      <vt:lpstr>Tema do Office</vt:lpstr>
      <vt:lpstr>Facetado</vt:lpstr>
      <vt:lpstr>Ursula template</vt:lpstr>
      <vt:lpstr>Como é mesmo o   nome?</vt:lpstr>
      <vt:lpstr>Como é mesmo o   nome?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1 -  </dc:title>
  <dc:creator>Viviane Calor</dc:creator>
  <cp:lastModifiedBy>Viviane Calor</cp:lastModifiedBy>
  <cp:revision>8</cp:revision>
  <dcterms:created xsi:type="dcterms:W3CDTF">2020-05-12T17:32:07Z</dcterms:created>
  <dcterms:modified xsi:type="dcterms:W3CDTF">2020-05-18T15:19:19Z</dcterms:modified>
</cp:coreProperties>
</file>