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1" r:id="rId1"/>
    <p:sldMasterId id="2147483688" r:id="rId2"/>
    <p:sldMasterId id="2147483700" r:id="rId3"/>
  </p:sldMasterIdLst>
  <p:notesMasterIdLst>
    <p:notesMasterId r:id="rId15"/>
  </p:notesMasterIdLst>
  <p:handoutMasterIdLst>
    <p:handoutMasterId r:id="rId16"/>
  </p:handoutMasterIdLst>
  <p:sldIdLst>
    <p:sldId id="272" r:id="rId4"/>
    <p:sldId id="273" r:id="rId5"/>
    <p:sldId id="268" r:id="rId6"/>
    <p:sldId id="269" r:id="rId7"/>
    <p:sldId id="274" r:id="rId8"/>
    <p:sldId id="275" r:id="rId9"/>
    <p:sldId id="276" r:id="rId10"/>
    <p:sldId id="277" r:id="rId11"/>
    <p:sldId id="278" r:id="rId12"/>
    <p:sldId id="279" r:id="rId13"/>
    <p:sldId id="270" r:id="rId14"/>
  </p:sldIdLst>
  <p:sldSz cx="9144000" cy="6858000" type="screen4x3"/>
  <p:notesSz cx="6858000" cy="9144000"/>
  <p:defaultTextStyle>
    <a:lvl1pPr marL="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64" autoAdjust="0"/>
    <p:restoredTop sz="94660" autoAdjust="0"/>
  </p:normalViewPr>
  <p:slideViewPr>
    <p:cSldViewPr>
      <p:cViewPr varScale="1">
        <p:scale>
          <a:sx n="113" d="100"/>
          <a:sy n="113" d="100"/>
        </p:scale>
        <p:origin x="166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pt-BR" sz="1200"/>
            </a:lvl1pPr>
            <a:extLst/>
          </a:lstStyle>
          <a:p>
            <a:endParaRPr lang="pt-BR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pt-BR" sz="1200"/>
            </a:lvl1pPr>
            <a:extLst/>
          </a:lstStyle>
          <a:p>
            <a:fld id="{6E7D018D-748F-47BF-843A-40349A141CAC}" type="datetimeFigureOut">
              <a:rPr lang="pt-BR" smtClean="0"/>
              <a:pPr/>
              <a:t>27/02/16</a:t>
            </a:fld>
            <a:endParaRPr lang="pt-BR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pt-BR" sz="1200"/>
            </a:lvl1pPr>
            <a:extLst/>
          </a:lstStyle>
          <a:p>
            <a:endParaRPr lang="pt-BR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pt-BR" sz="1200"/>
            </a:lvl1pPr>
            <a:extLst/>
          </a:lstStyle>
          <a:p>
            <a:fld id="{04AC5213-BACC-41AB-9B61-B40CF6C5296E}" type="slidenum">
              <a:rPr lang="pt-BR" smtClean="0"/>
              <a:pPr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6210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pt-BR" sz="1200"/>
            </a:lvl1pPr>
            <a:extLst/>
          </a:lstStyle>
          <a:p>
            <a:endParaRPr lang="pt-BR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pt-BR" sz="1200"/>
            </a:lvl1pPr>
            <a:extLst/>
          </a:lstStyle>
          <a:p>
            <a:fld id="{23E9B8FB-2ABD-42C9-A6DA-A6789EAF441D}" type="datetimeFigureOut">
              <a:rPr lang="pt-BR"/>
              <a:pPr/>
              <a:t>27/02/16</a:t>
            </a:fld>
            <a:endParaRPr lang="pt-BR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pt-BR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pt-BR" sz="1200"/>
            </a:lvl1pPr>
            <a:extLst/>
          </a:lstStyle>
          <a:p>
            <a:endParaRPr lang="pt-BR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pt-BR" sz="1200"/>
            </a:lvl1pPr>
            <a:extLst/>
          </a:lstStyle>
          <a:p>
            <a:fld id="{BE2A7042-DEED-4AA1-9E89-4A16B2572577}" type="slidenum">
              <a:rPr/>
              <a:pPr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9817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smtClean="0">
                <a:solidFill>
                  <a:prstClr val="black"/>
                </a:solidFill>
              </a:rPr>
              <a:pPr/>
              <a:t>1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280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30607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25BE9-5130-4A65-A7C6-D0BD50BB9DE5}" type="slidenum">
              <a:rPr lang="pt-BR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809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665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25BE9-5130-4A65-A7C6-D0BD50BB9DE5}" type="slidenum">
              <a:rPr lang="pt-BR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189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25BE9-5130-4A65-A7C6-D0BD50BB9DE5}" type="slidenum">
              <a:rPr lang="pt-BR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16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604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90584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452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1754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46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>
                <a:solidFill>
                  <a:srgbClr val="FFFFFF"/>
                </a:solidFill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>
                <a:solidFill>
                  <a:srgbClr val="FFFFFF"/>
                </a:solidFill>
              </a:endParaRPr>
            </a:p>
          </p:txBody>
        </p:sp>
      </p:grpSp>
      <p:sp>
        <p:nvSpPr>
          <p:cNvPr id="21811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609600"/>
            <a:ext cx="7772400" cy="1524000"/>
          </a:xfrm>
        </p:spPr>
        <p:txBody>
          <a:bodyPr anchor="b"/>
          <a:lstStyle>
            <a:lvl1pPr>
              <a:defRPr sz="42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21811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0" y="2362200"/>
            <a:ext cx="5638800" cy="1143000"/>
          </a:xfrm>
        </p:spPr>
        <p:txBody>
          <a:bodyPr lIns="92075" rIns="92075"/>
          <a:lstStyle>
            <a:lvl1pPr marL="0" indent="0">
              <a:lnSpc>
                <a:spcPct val="70000"/>
              </a:lnSpc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>
          <a:xfrm>
            <a:off x="7010400" y="6172200"/>
            <a:ext cx="2133600" cy="68580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1295400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5486400"/>
            <a:ext cx="2117725" cy="609600"/>
          </a:xfrm>
        </p:spPr>
        <p:txBody>
          <a:bodyPr/>
          <a:lstStyle>
            <a:lvl2pPr lvl="1" algn="r">
              <a:defRPr>
                <a:latin typeface="+mn-lt"/>
              </a:defRPr>
            </a:lvl2pPr>
          </a:lstStyle>
          <a:p>
            <a:pPr lvl="1">
              <a:defRPr/>
            </a:pPr>
            <a:fld id="{4B4FF839-A88A-4FE8-AC2D-12B9305532EA}" type="slidenum">
              <a:rPr lang="pt-BR"/>
              <a:pPr lvl="1">
                <a:defRPr/>
              </a:pPr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E9071CF5-0958-44BF-AAE0-8853E0510367}" type="slidenum">
              <a:rPr lang="pt-BR"/>
              <a:pPr lvl="1">
                <a:defRPr/>
              </a:pPr>
              <a:t>‹n.º›</a:t>
            </a:fld>
            <a:endParaRPr lang="pt-BR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105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105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D2AB1079-CEE5-4F21-9102-2040B4A3C782}" type="slidenum">
              <a:rPr lang="pt-BR"/>
              <a:pPr lvl="1">
                <a:defRPr/>
              </a:pPr>
              <a:t>‹n.º›</a:t>
            </a:fld>
            <a:endParaRPr lang="pt-BR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625" y="609600"/>
            <a:ext cx="8080375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819150" y="1981200"/>
            <a:ext cx="3810000" cy="3733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81550" y="1981200"/>
            <a:ext cx="3810000" cy="3733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BF6816CF-31F0-47BB-B4AA-9589456A5CCF}" type="slidenum">
              <a:rPr lang="pt-BR"/>
              <a:pPr lvl="1">
                <a:defRPr/>
              </a:pPr>
              <a:t>‹n.º›</a:t>
            </a:fld>
            <a:endParaRPr lang="pt-BR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625" y="609600"/>
            <a:ext cx="8080375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819150" y="1981200"/>
            <a:ext cx="7772400" cy="373380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514C0720-ACB6-4400-8535-C942951FFB80}" type="slidenum">
              <a:rPr lang="pt-BR"/>
              <a:pPr lvl="1">
                <a:defRPr/>
              </a:pPr>
              <a:t>‹n.º›</a:t>
            </a:fld>
            <a:endParaRPr lang="pt-BR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682625" y="609600"/>
            <a:ext cx="8080375" cy="51054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490A7F3F-52D9-4EEC-99CD-4E87482068C8}" type="slidenum">
              <a:rPr lang="pt-BR"/>
              <a:pPr lvl="1">
                <a:defRPr/>
              </a:pPr>
              <a:t>‹n.º›</a:t>
            </a:fld>
            <a:endParaRPr lang="pt-BR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conteúd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625" y="609600"/>
            <a:ext cx="8080375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19150" y="1981200"/>
            <a:ext cx="3810000" cy="3733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781550" y="1981200"/>
            <a:ext cx="3810000" cy="17907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781550" y="3924300"/>
            <a:ext cx="3810000" cy="17907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53A3B2DA-8A2E-4B6F-A3D4-539E268E64D9}" type="slidenum">
              <a:rPr lang="pt-BR"/>
              <a:pPr lvl="1">
                <a:defRPr/>
              </a:pPr>
              <a:t>‹n.º›</a:t>
            </a:fld>
            <a:endParaRPr lang="pt-BR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ítulo, clip-art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625" y="609600"/>
            <a:ext cx="8080375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lip-art 2"/>
          <p:cNvSpPr>
            <a:spLocks noGrp="1"/>
          </p:cNvSpPr>
          <p:nvPr>
            <p:ph type="clipArt" sz="half" idx="1"/>
          </p:nvPr>
        </p:nvSpPr>
        <p:spPr>
          <a:xfrm>
            <a:off x="819150" y="1981200"/>
            <a:ext cx="3810000" cy="373380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781550" y="1981200"/>
            <a:ext cx="3810000" cy="3733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90115928-8A4B-4451-B3F1-88885A5EFF13}" type="slidenum">
              <a:rPr lang="pt-BR"/>
              <a:pPr lvl="1">
                <a:defRPr/>
              </a:pPr>
              <a:t>‹n.º›</a:t>
            </a:fld>
            <a:endParaRPr lang="pt-BR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pjchrist@esalq.usp.br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7EAC9-62C0-4E68-9E03-539837C2595D}" type="slidenum">
              <a:rPr lang="pt-BR"/>
              <a:pPr>
                <a:defRPr/>
              </a:pPr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pjchrist@esalq.usp.br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A82EF-121D-4BB4-8145-C9D564A187CA}" type="slidenum">
              <a:rPr lang="pt-BR"/>
              <a:pPr>
                <a:defRPr/>
              </a:pPr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pjchrist@esalq.usp.br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3EF6C-6918-4214-BBBD-6F6B6DFC30FF}" type="slidenum">
              <a:rPr lang="pt-BR"/>
              <a:pPr>
                <a:defRPr/>
              </a:pPr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768648FE-B42C-4EFE-9AF7-425633324B07}" type="slidenum">
              <a:rPr lang="pt-BR"/>
              <a:pPr lvl="1">
                <a:defRPr/>
              </a:pPr>
              <a:t>‹n.º›</a:t>
            </a:fld>
            <a:endParaRPr lang="pt-BR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pjchrist@esalq.usp.br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DC4DF-3E11-43C5-9BD2-25EB43B2CFF2}" type="slidenum">
              <a:rPr lang="pt-BR"/>
              <a:pPr>
                <a:defRPr/>
              </a:pPr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pjchrist@esalq.usp.br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AA215-8029-46C0-B15C-DEC1BE35396B}" type="slidenum">
              <a:rPr lang="pt-BR"/>
              <a:pPr>
                <a:defRPr/>
              </a:pPr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pjchrist@esalq.usp.br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B354C-A9BB-4252-8079-50E90A32C154}" type="slidenum">
              <a:rPr lang="pt-BR"/>
              <a:pPr>
                <a:defRPr/>
              </a:pPr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pjchrist@esalq.usp.br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AF319-27ED-468E-846F-E0C8421FE1ED}" type="slidenum">
              <a:rPr lang="pt-BR"/>
              <a:pPr>
                <a:defRPr/>
              </a:pPr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pjchrist@esalq.usp.br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0C72D-A443-476C-8027-68D2705856B3}" type="slidenum">
              <a:rPr lang="pt-BR"/>
              <a:pPr>
                <a:defRPr/>
              </a:pPr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pjchrist@esalq.usp.br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F69E9-237A-48C7-81B4-AD72FB46E364}" type="slidenum">
              <a:rPr lang="pt-BR"/>
              <a:pPr>
                <a:defRPr/>
              </a:pPr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pjchrist@esalq.usp.br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B047E-0969-4121-A88F-5CC0F4ED6D78}" type="slidenum">
              <a:rPr lang="pt-BR"/>
              <a:pPr>
                <a:defRPr/>
              </a:pPr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pjchrist@esalq.usp.br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9D997-F152-4CE8-BF94-4C2F2C082AC0}" type="slidenum">
              <a:rPr lang="pt-BR"/>
              <a:pPr>
                <a:defRPr/>
              </a:pPr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pa do Álb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7162800" y="137160"/>
            <a:ext cx="228600" cy="525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7467600" y="133350"/>
            <a:ext cx="1447800" cy="5257800"/>
          </a:xfrm>
          <a:prstGeom prst="rect">
            <a:avLst/>
          </a:prstGeom>
          <a:solidFill>
            <a:schemeClr val="accent3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5467350"/>
            <a:ext cx="8672946" cy="1238250"/>
          </a:xfrm>
          <a:solidFill>
            <a:schemeClr val="accent1"/>
          </a:solidFill>
        </p:spPr>
        <p:txBody>
          <a:bodyPr vert="horz" anchor="ctr">
            <a:noAutofit/>
          </a:bodyPr>
          <a:lstStyle>
            <a:lvl1pPr marL="0" indent="0" algn="l" eaLnBrk="1" latinLnBrk="0" hangingPunct="1">
              <a:buFontTx/>
              <a:buNone/>
              <a:defRPr kumimoji="0" lang="pt-BR" sz="4800" baseline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 de álbum de fotos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228600" y="152400"/>
            <a:ext cx="6858000" cy="5239512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lang="pt-BR">
                <a:solidFill>
                  <a:prstClr val="white"/>
                </a:solidFill>
              </a:rPr>
              <a:pPr/>
              <a:t>27/02/16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>
                <a:solidFill>
                  <a:prstClr val="white"/>
                </a:solidFill>
              </a:rPr>
              <a:pPr/>
              <a:t>‹n.º›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>
            <a:spLocks noGrp="1"/>
          </p:cNvSpPr>
          <p:nvPr>
            <p:ph type="ftr" sz="quarter" idx="14"/>
          </p:nvPr>
        </p:nvSpPr>
        <p:spPr>
          <a:xfrm rot="16200000">
            <a:off x="7296150" y="3698878"/>
            <a:ext cx="2933700" cy="365125"/>
          </a:xfrm>
        </p:spPr>
        <p:txBody>
          <a:bodyPr/>
          <a:lstStyle>
            <a:extLst/>
          </a:lstStyle>
          <a:p>
            <a:endParaRPr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5372100" y="2247900"/>
            <a:ext cx="5181600" cy="990600"/>
          </a:xfrm>
        </p:spPr>
        <p:txBody>
          <a:bodyPr/>
          <a:lstStyle>
            <a:lvl1pPr marL="0" indent="0" algn="r" eaLnBrk="1" latinLnBrk="0" hangingPunct="1">
              <a:buNone/>
              <a:defRPr kumimoji="0" lang="pt-BR" sz="2000">
                <a:solidFill>
                  <a:srgbClr val="FFFFFF"/>
                </a:solidFill>
              </a:defRPr>
            </a:lvl1pPr>
          </a:lstStyle>
          <a:p>
            <a:pPr lvl="0"/>
            <a:r>
              <a:rPr kumimoji="0" lang="pt-BR"/>
              <a:t>Clique para adicionar uma data ou outros detalhes</a:t>
            </a:r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is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 noChangeAspect="1"/>
          </p:cNvSpPr>
          <p:nvPr>
            <p:ph type="pic" sz="quarter" idx="10"/>
          </p:nvPr>
        </p:nvSpPr>
        <p:spPr>
          <a:xfrm>
            <a:off x="533400" y="218390"/>
            <a:ext cx="7467600" cy="56007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0" indent="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5943600"/>
            <a:ext cx="7467600" cy="762000"/>
          </a:xfrm>
        </p:spPr>
        <p:txBody>
          <a:bodyPr anchor="t" anchorCtr="0"/>
          <a:lstStyle>
            <a:lvl1pPr marL="0" marR="0" indent="0" algn="r" eaLnBrk="1" latinLnBrk="0" hangingPunct="1">
              <a:buFontTx/>
              <a:buNone/>
              <a:defRPr kumimoji="0" lang="pt-BR" sz="2400" i="0" baseline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lang="pt-BR">
                <a:solidFill>
                  <a:prstClr val="white"/>
                </a:solidFill>
              </a:rPr>
              <a:pPr/>
              <a:t>27/02/16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>
                <a:solidFill>
                  <a:srgbClr val="FFFFFF"/>
                </a:solidFill>
              </a:rPr>
              <a:pPr/>
              <a:t>‹n.º›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7F93ACD8-AAF6-480F-9F69-1B76C0F9AA44}" type="slidenum">
              <a:rPr lang="pt-BR"/>
              <a:pPr lvl="1">
                <a:defRPr/>
              </a:pPr>
              <a:t>‹n.º›</a:t>
            </a:fld>
            <a:endParaRPr lang="pt-BR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trat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0"/>
          </p:nvPr>
        </p:nvSpPr>
        <p:spPr>
          <a:xfrm>
            <a:off x="304800" y="228600"/>
            <a:ext cx="4754880" cy="63246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t"/>
          <a:lstStyle>
            <a:lvl1pPr marL="0" indent="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5105400" y="228600"/>
            <a:ext cx="3200400" cy="3810000"/>
          </a:xfrm>
        </p:spPr>
        <p:txBody>
          <a:bodyPr tIns="91440" bIns="91440" anchor="t"/>
          <a:lstStyle>
            <a:lvl1pPr marL="0" marR="0" indent="0" algn="l" eaLnBrk="1" latinLnBrk="0" hangingPunct="1">
              <a:buFontTx/>
              <a:buNone/>
              <a:defRPr kumimoji="0" lang="pt-BR" sz="2000" i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lang="pt-BR">
                <a:solidFill>
                  <a:prstClr val="white"/>
                </a:solidFill>
              </a:rPr>
              <a:pPr/>
              <a:t>27/02/16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>
                <a:solidFill>
                  <a:srgbClr val="FFFFFF"/>
                </a:solidFill>
              </a:rPr>
              <a:pPr/>
              <a:t>‹n.º›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la Inteira da Pais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 anchor="t"/>
          <a:lstStyle>
            <a:extLst/>
          </a:lstStyle>
          <a:p>
            <a:pPr marL="0" marR="0" indent="0" algn="ctr">
              <a:buFontTx/>
              <a:buNone/>
            </a:pPr>
            <a:r>
              <a:rPr kumimoji="0" lang="pt-BR" i="0"/>
              <a:t>Clique no ícone para adicionar uma imagem de página inteira</a:t>
            </a:r>
            <a:endParaRPr kumimoji="0" lang="pt-BR" i="0" baseline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lang="pt-BR">
                <a:solidFill>
                  <a:prstClr val="white"/>
                </a:solidFill>
              </a:rPr>
              <a:pPr/>
              <a:t>27/02/16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>
                <a:solidFill>
                  <a:srgbClr val="FFFFFF"/>
                </a:solidFill>
              </a:rPr>
              <a:pPr/>
              <a:t>‹n.º›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8" name="Rectangle 7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extLst/>
          </a:lstStyle>
          <a:p>
            <a:endParaRPr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ção do Álb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 userDrawn="1"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 userDrawn="1"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435429" y="2146300"/>
            <a:ext cx="2362200" cy="21971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7" name="Rectangle 16"/>
          <p:cNvSpPr/>
          <p:nvPr/>
        </p:nvSpPr>
        <p:spPr>
          <a:xfrm rot="10800000" flipV="1">
            <a:off x="435429" y="6172200"/>
            <a:ext cx="7086600" cy="6858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435429" y="0"/>
            <a:ext cx="7086600" cy="19812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435429" y="5791200"/>
            <a:ext cx="7086600" cy="381000"/>
          </a:xfrm>
          <a:solidFill>
            <a:schemeClr val="accent3"/>
          </a:solidFill>
        </p:spPr>
        <p:txBody>
          <a:bodyPr vert="horz" anchor="ctr"/>
          <a:lstStyle>
            <a:lvl1pPr marL="0" indent="0" algn="l" eaLnBrk="1" latinLnBrk="0" hangingPunct="1">
              <a:buFontTx/>
              <a:buNone/>
              <a:defRPr kumimoji="0" lang="pt-BR" sz="1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subtítulo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435429" y="4495800"/>
            <a:ext cx="7086600" cy="1295400"/>
          </a:xfrm>
          <a:solidFill>
            <a:schemeClr val="accent6"/>
          </a:solidFill>
        </p:spPr>
        <p:txBody>
          <a:bodyPr vert="horz" anchor="ctr"/>
          <a:lstStyle>
            <a:lvl1pPr marL="0" indent="0" algn="l" eaLnBrk="1" latinLnBrk="0" hangingPunct="1">
              <a:buFontTx/>
              <a:buNone/>
              <a:defRPr kumimoji="0" lang="pt-BR" sz="3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 de seção</a:t>
            </a:r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8"/>
          </p:nvPr>
        </p:nvSpPr>
        <p:spPr>
          <a:xfrm>
            <a:off x="29500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FontTx/>
              <a:buNone/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9"/>
          </p:nvPr>
        </p:nvSpPr>
        <p:spPr>
          <a:xfrm>
            <a:off x="53122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FontTx/>
              <a:buNone/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8" name="Rectangle 17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lang="pt-BR">
                <a:solidFill>
                  <a:prstClr val="white"/>
                </a:solidFill>
              </a:rPr>
              <a:pPr/>
              <a:t>27/02/16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>
                <a:solidFill>
                  <a:srgbClr val="FFFFFF"/>
                </a:solidFill>
              </a:rPr>
              <a:pPr/>
              <a:t>‹n.º›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Superior Retrato com Leg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7"/>
          <p:cNvSpPr>
            <a:spLocks noGrp="1" noChangeAspect="1"/>
          </p:cNvSpPr>
          <p:nvPr>
            <p:ph type="pic" sz="quarter" idx="10"/>
          </p:nvPr>
        </p:nvSpPr>
        <p:spPr>
          <a:xfrm>
            <a:off x="4341047" y="533400"/>
            <a:ext cx="3431353" cy="4575141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31" name="Picture Placeholder 30"/>
          <p:cNvSpPr>
            <a:spLocks noGrp="1" noChangeAspect="1"/>
          </p:cNvSpPr>
          <p:nvPr>
            <p:ph type="pic" sz="quarter" idx="11"/>
          </p:nvPr>
        </p:nvSpPr>
        <p:spPr>
          <a:xfrm>
            <a:off x="685800" y="533400"/>
            <a:ext cx="3429000" cy="45720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5257800"/>
            <a:ext cx="3429000" cy="12192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pt-BR" sz="1800" baseline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343400" y="5257800"/>
            <a:ext cx="3429000" cy="12192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pt-BR" sz="1800" baseline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lang="pt-BR">
                <a:solidFill>
                  <a:prstClr val="white"/>
                </a:solidFill>
              </a:rPr>
              <a:pPr/>
              <a:t>27/02/16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>
                <a:solidFill>
                  <a:srgbClr val="FFFFFF"/>
                </a:solidFill>
              </a:rPr>
              <a:pPr/>
              <a:t>‹n.º›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Superior Paisagem com Leg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14"/>
          </p:nvPr>
        </p:nvSpPr>
        <p:spPr>
          <a:xfrm>
            <a:off x="152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4267200"/>
            <a:ext cx="4038600" cy="10668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pt-BR" sz="1800" baseline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 hasCustomPrompt="1"/>
          </p:nvPr>
        </p:nvSpPr>
        <p:spPr>
          <a:xfrm>
            <a:off x="4343400" y="4267200"/>
            <a:ext cx="4038600" cy="10668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pt-BR" sz="1800" baseline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lang="pt-BR">
                <a:solidFill>
                  <a:prstClr val="white"/>
                </a:solidFill>
              </a:rPr>
              <a:pPr/>
              <a:t>27/02/16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>
                <a:solidFill>
                  <a:srgbClr val="FFFFFF"/>
                </a:solidFill>
              </a:rPr>
              <a:pPr/>
              <a:t>‹n.º›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Superior Mist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 noChangeAspect="1"/>
          </p:cNvSpPr>
          <p:nvPr>
            <p:ph type="pic" sz="quarter" idx="11"/>
          </p:nvPr>
        </p:nvSpPr>
        <p:spPr>
          <a:xfrm>
            <a:off x="4724401" y="225552"/>
            <a:ext cx="3694176" cy="2770632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21" name="Picture Placeholder 20"/>
          <p:cNvSpPr>
            <a:spLocks noGrp="1" noChangeAspect="1"/>
          </p:cNvSpPr>
          <p:nvPr>
            <p:ph type="pic" sz="quarter" idx="12"/>
          </p:nvPr>
        </p:nvSpPr>
        <p:spPr>
          <a:xfrm>
            <a:off x="152400" y="222504"/>
            <a:ext cx="4368557" cy="5824743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724400" y="3124200"/>
            <a:ext cx="3694177" cy="2983987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pt-BR" sz="2000" i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lang="pt-BR">
                <a:solidFill>
                  <a:prstClr val="white"/>
                </a:solidFill>
              </a:rPr>
              <a:pPr/>
              <a:t>27/02/16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>
                <a:solidFill>
                  <a:srgbClr val="FFFFFF"/>
                </a:solidFill>
              </a:rPr>
              <a:pPr/>
              <a:t>‹n.º›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uperior Retrato com Leg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29" name="Picture Placeholder 28"/>
          <p:cNvSpPr>
            <a:spLocks noGrp="1" noChangeAspect="1"/>
          </p:cNvSpPr>
          <p:nvPr>
            <p:ph type="pic" sz="quarter" idx="11"/>
          </p:nvPr>
        </p:nvSpPr>
        <p:spPr>
          <a:xfrm>
            <a:off x="30480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0" name="Picture Placeholder 9"/>
          <p:cNvSpPr>
            <a:spLocks noGrp="1" noChangeAspect="1"/>
          </p:cNvSpPr>
          <p:nvPr>
            <p:ph type="pic" sz="quarter" idx="12"/>
          </p:nvPr>
        </p:nvSpPr>
        <p:spPr>
          <a:xfrm>
            <a:off x="58674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 eaLnBrk="1" latinLnBrk="0" hangingPunct="1">
              <a:buFontTx/>
              <a:buNone/>
              <a:defRPr kumimoji="0" lang="pt-BR" sz="2000" baseline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 eaLnBrk="1" latinLnBrk="0" hangingPunct="1">
              <a:buFontTx/>
              <a:buNone/>
              <a:defRPr kumimoji="0" lang="pt-BR" sz="2000" baseline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58674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 eaLnBrk="1" latinLnBrk="0" hangingPunct="1">
              <a:buFontTx/>
              <a:buNone/>
              <a:defRPr kumimoji="0" lang="pt-BR" sz="2000" baseline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889273" y="0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lang="pt-BR">
                <a:solidFill>
                  <a:prstClr val="white"/>
                </a:solidFill>
              </a:rPr>
              <a:pPr/>
              <a:t>27/02/16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>
                <a:solidFill>
                  <a:srgbClr val="FFFFFF"/>
                </a:solidFill>
              </a:rPr>
              <a:pPr/>
              <a:t>‹n.º›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uperior Pais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 noChangeAspect="1"/>
          </p:cNvSpPr>
          <p:nvPr>
            <p:ph type="pic" sz="quarter" idx="11"/>
          </p:nvPr>
        </p:nvSpPr>
        <p:spPr>
          <a:xfrm>
            <a:off x="43434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26" name="Picture Placeholder 25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3" name="Picture Placeholder 12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2286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228600"/>
            <a:ext cx="3947160" cy="2960370"/>
          </a:xfrm>
        </p:spPr>
        <p:txBody>
          <a:bodyPr anchor="b" anchorCtr="0"/>
          <a:lstStyle>
            <a:lvl1pPr marL="0" marR="0" indent="0" algn="r" eaLnBrk="1" latinLnBrk="0" hangingPunct="1">
              <a:buFontTx/>
              <a:buNone/>
              <a:defRPr kumimoji="0" lang="pt-BR" sz="2000" i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lang="pt-BR">
                <a:solidFill>
                  <a:prstClr val="white"/>
                </a:solidFill>
              </a:rPr>
              <a:pPr/>
              <a:t>27/02/16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>
                <a:solidFill>
                  <a:srgbClr val="FFFFFF"/>
                </a:solidFill>
              </a:rPr>
              <a:pPr/>
              <a:t>‹n.º›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extLst/>
          </a:lstStyle>
          <a:p>
            <a:endParaRPr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uperior Mi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 noChangeAspect="1"/>
          </p:cNvSpPr>
          <p:nvPr>
            <p:ph type="pic" sz="quarter" idx="11"/>
          </p:nvPr>
        </p:nvSpPr>
        <p:spPr>
          <a:xfrm>
            <a:off x="4648200" y="3124962"/>
            <a:ext cx="3697224" cy="2772918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25" name="Picture Placeholder 24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228600"/>
            <a:ext cx="4251960" cy="566928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228600"/>
            <a:ext cx="3672840" cy="275463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lang="pt-BR">
                <a:solidFill>
                  <a:prstClr val="white"/>
                </a:solidFill>
              </a:rPr>
              <a:pPr/>
              <a:t>27/02/16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>
                <a:solidFill>
                  <a:srgbClr val="FFFFFF"/>
                </a:solidFill>
              </a:rPr>
              <a:pPr/>
              <a:t>‹n.º›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Superior Retrato com Leg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4"/>
          </p:nvPr>
        </p:nvSpPr>
        <p:spPr>
          <a:xfrm>
            <a:off x="18669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6"/>
          </p:nvPr>
        </p:nvSpPr>
        <p:spPr>
          <a:xfrm>
            <a:off x="1866900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5"/>
          </p:nvPr>
        </p:nvSpPr>
        <p:spPr>
          <a:xfrm>
            <a:off x="43053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7"/>
          </p:nvPr>
        </p:nvSpPr>
        <p:spPr>
          <a:xfrm>
            <a:off x="4306086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228600"/>
            <a:ext cx="1676400" cy="2743200"/>
          </a:xfrm>
        </p:spPr>
        <p:txBody>
          <a:bodyPr anchor="t" anchorCtr="0"/>
          <a:lstStyle>
            <a:lvl1pPr marL="0" marR="0" indent="0" algn="r" eaLnBrk="1" latinLnBrk="0" hangingPunct="1">
              <a:buFontTx/>
              <a:buNone/>
              <a:defRPr kumimoji="0" lang="pt-BR" sz="1600" baseline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6629400" y="228600"/>
            <a:ext cx="1676400" cy="1905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pt-BR" sz="1600" baseline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 hasCustomPrompt="1"/>
          </p:nvPr>
        </p:nvSpPr>
        <p:spPr>
          <a:xfrm>
            <a:off x="152400" y="4724400"/>
            <a:ext cx="1676400" cy="1905000"/>
          </a:xfrm>
        </p:spPr>
        <p:txBody>
          <a:bodyPr anchor="b" anchorCtr="0"/>
          <a:lstStyle>
            <a:lvl1pPr marL="0" marR="0" indent="0" algn="r" eaLnBrk="1" latinLnBrk="0" hangingPunct="1">
              <a:buFontTx/>
              <a:buNone/>
              <a:defRPr kumimoji="0" lang="pt-BR" sz="1600" baseline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0" hasCustomPrompt="1"/>
          </p:nvPr>
        </p:nvSpPr>
        <p:spPr>
          <a:xfrm>
            <a:off x="6629400" y="4724400"/>
            <a:ext cx="1676400" cy="1905000"/>
          </a:xfrm>
        </p:spPr>
        <p:txBody>
          <a:bodyPr anchor="b" anchorCtr="0"/>
          <a:lstStyle>
            <a:lvl1pPr marL="0" marR="0" indent="0" algn="l" eaLnBrk="1" latinLnBrk="0" hangingPunct="1">
              <a:buFontTx/>
              <a:buNone/>
              <a:defRPr kumimoji="0" lang="pt-BR" sz="1600" baseline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lang="pt-BR">
                <a:solidFill>
                  <a:prstClr val="white"/>
                </a:solidFill>
              </a:rPr>
              <a:pPr/>
              <a:t>27/02/16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>
                <a:solidFill>
                  <a:srgbClr val="FFFFFF"/>
                </a:solidFill>
              </a:rPr>
              <a:pPr/>
              <a:t>‹n.º›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19150" y="1981200"/>
            <a:ext cx="38100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81550" y="1981200"/>
            <a:ext cx="38100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10D4EFFE-F67E-4CB0-BC9F-DC63BBD541F0}" type="slidenum">
              <a:rPr lang="pt-BR"/>
              <a:pPr lvl="1">
                <a:defRPr/>
              </a:pPr>
              <a:t>‹n.º›</a:t>
            </a:fld>
            <a:endParaRPr lang="pt-BR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Superior Paisagem com Leg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4"/>
          </p:nvPr>
        </p:nvSpPr>
        <p:spPr>
          <a:xfrm>
            <a:off x="533400" y="685800"/>
            <a:ext cx="3653297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533400" y="6324600"/>
            <a:ext cx="36576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pt-BR" sz="1600" baseline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267200" y="6858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8"/>
          </p:nvPr>
        </p:nvSpPr>
        <p:spPr>
          <a:xfrm>
            <a:off x="5334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42672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533400" y="304800"/>
            <a:ext cx="36576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pt-BR" sz="1600" baseline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267200" y="6324600"/>
            <a:ext cx="36576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pt-BR" sz="1600" baseline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4267200" y="304800"/>
            <a:ext cx="36576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pt-BR" sz="1600" baseline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lang="pt-BR">
                <a:solidFill>
                  <a:prstClr val="white"/>
                </a:solidFill>
              </a:rPr>
              <a:pPr/>
              <a:t>27/02/16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>
                <a:solidFill>
                  <a:srgbClr val="FFFFFF"/>
                </a:solidFill>
              </a:rPr>
              <a:pPr/>
              <a:t>‹n.º›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Superior Retrato com Legendas Gran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 noChangeAspect="1"/>
          </p:cNvSpPr>
          <p:nvPr>
            <p:ph type="pic" sz="quarter" idx="14"/>
          </p:nvPr>
        </p:nvSpPr>
        <p:spPr>
          <a:xfrm>
            <a:off x="2286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28" name="Picture Placeholder 27"/>
          <p:cNvSpPr>
            <a:spLocks noGrp="1" noChangeAspect="1"/>
          </p:cNvSpPr>
          <p:nvPr>
            <p:ph type="pic" sz="quarter" idx="31"/>
          </p:nvPr>
        </p:nvSpPr>
        <p:spPr>
          <a:xfrm>
            <a:off x="43434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4" name="Picture Placeholder 3"/>
          <p:cNvSpPr>
            <a:spLocks noGrp="1" noChangeAspect="1"/>
          </p:cNvSpPr>
          <p:nvPr>
            <p:ph type="pic" sz="quarter" idx="30"/>
          </p:nvPr>
        </p:nvSpPr>
        <p:spPr>
          <a:xfrm>
            <a:off x="22860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32"/>
          </p:nvPr>
        </p:nvSpPr>
        <p:spPr>
          <a:xfrm>
            <a:off x="64008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9" hasCustomPrompt="1"/>
          </p:nvPr>
        </p:nvSpPr>
        <p:spPr>
          <a:xfrm>
            <a:off x="228600" y="3352800"/>
            <a:ext cx="8153400" cy="3048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pt-BR" sz="2800" baseline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half" idx="33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lang="pt-BR">
                <a:solidFill>
                  <a:prstClr val="white"/>
                </a:solidFill>
              </a:rPr>
              <a:pPr/>
              <a:t>27/02/16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4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>
                <a:solidFill>
                  <a:srgbClr val="FFFFFF"/>
                </a:solidFill>
              </a:rPr>
              <a:pPr/>
              <a:t>‹n.º›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extLst/>
          </a:lstStyle>
          <a:p>
            <a:endParaRPr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Superior: 1 Retrato com 3 Pais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43292" y="257665"/>
            <a:ext cx="4764388" cy="63525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5446340" y="257665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5446340" y="2432657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23"/>
          </p:nvPr>
        </p:nvSpPr>
        <p:spPr>
          <a:xfrm>
            <a:off x="5446340" y="4607649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6" name="Rectangle 5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lang="pt-BR">
                <a:solidFill>
                  <a:prstClr val="white"/>
                </a:solidFill>
              </a:rPr>
              <a:pPr/>
              <a:t>27/02/16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>
                <a:solidFill>
                  <a:srgbClr val="FFFFFF"/>
                </a:solidFill>
              </a:rPr>
              <a:pPr/>
              <a:t>‹n.º›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8" name="Rectangle 7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extLst/>
          </a:lstStyle>
          <a:p>
            <a:endParaRPr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Superior: 3 Paisagem com 2 Retr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228600" y="34290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2438400" y="228600"/>
            <a:ext cx="5562600" cy="4171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27"/>
          </p:nvPr>
        </p:nvSpPr>
        <p:spPr>
          <a:xfrm>
            <a:off x="52578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28"/>
          </p:nvPr>
        </p:nvSpPr>
        <p:spPr>
          <a:xfrm>
            <a:off x="24384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lang="pt-BR">
                <a:solidFill>
                  <a:prstClr val="white"/>
                </a:solidFill>
              </a:rPr>
              <a:pPr/>
              <a:t>27/02/16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>
                <a:solidFill>
                  <a:srgbClr val="FFFFFF"/>
                </a:solidFill>
              </a:rPr>
              <a:pPr/>
              <a:t>‹n.º›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extLst/>
          </a:lstStyle>
          <a:p>
            <a:endParaRPr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Superior: 2 Paisagem com 3 Retr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29"/>
          </p:nvPr>
        </p:nvSpPr>
        <p:spPr>
          <a:xfrm>
            <a:off x="228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30"/>
          </p:nvPr>
        </p:nvSpPr>
        <p:spPr>
          <a:xfrm>
            <a:off x="4419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7"/>
          </p:nvPr>
        </p:nvSpPr>
        <p:spPr>
          <a:xfrm>
            <a:off x="30099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28"/>
          </p:nvPr>
        </p:nvSpPr>
        <p:spPr>
          <a:xfrm>
            <a:off x="57912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lang="pt-BR">
                <a:solidFill>
                  <a:prstClr val="white"/>
                </a:solidFill>
              </a:rPr>
              <a:pPr/>
              <a:t>27/02/16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>
                <a:solidFill>
                  <a:srgbClr val="FFFFFF"/>
                </a:solidFill>
              </a:rPr>
              <a:pPr/>
              <a:t>‹n.º›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dra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2133600" y="762000"/>
            <a:ext cx="4873334" cy="48768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eaLnBrk="1" latinLnBrk="0" hangingPunct="1">
              <a:spcBef>
                <a:spcPct val="20000"/>
              </a:spcBef>
              <a:buFontTx/>
              <a:buNone/>
              <a:defRPr kumimoji="0" lang="pt-BR"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2133600" y="5715000"/>
            <a:ext cx="4876800" cy="8382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pt-BR" sz="2000" i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lang="pt-BR">
                <a:solidFill>
                  <a:prstClr val="white"/>
                </a:solidFill>
              </a:rPr>
              <a:pPr/>
              <a:t>27/02/16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>
                <a:solidFill>
                  <a:srgbClr val="FFFFFF"/>
                </a:solidFill>
              </a:rPr>
              <a:pPr/>
              <a:t>‹n.º›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Superior Quadra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95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pt-BR" sz="24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7" name="Picture Placeholder 6"/>
          <p:cNvSpPr>
            <a:spLocks noGrp="1" noChangeAspect="1"/>
          </p:cNvSpPr>
          <p:nvPr>
            <p:ph type="pic" sz="quarter" idx="14"/>
          </p:nvPr>
        </p:nvSpPr>
        <p:spPr>
          <a:xfrm>
            <a:off x="114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eaLnBrk="1" latinLnBrk="0" hangingPunct="1">
              <a:spcBef>
                <a:spcPct val="20000"/>
              </a:spcBef>
              <a:buFontTx/>
              <a:buNone/>
              <a:defRPr kumimoji="0" lang="pt-BR"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pt-BR" sz="2000" i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pt-BR" sz="2000" i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lang="pt-BR">
                <a:solidFill>
                  <a:prstClr val="white"/>
                </a:solidFill>
              </a:rPr>
              <a:pPr/>
              <a:t>27/02/16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>
                <a:solidFill>
                  <a:srgbClr val="FFFFFF"/>
                </a:solidFill>
              </a:rPr>
              <a:pPr/>
              <a:t>‹n.º›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30"/>
          </p:nvPr>
        </p:nvSpPr>
        <p:spPr>
          <a:xfrm>
            <a:off x="228600" y="1524000"/>
            <a:ext cx="8229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eaLnBrk="1" latinLnBrk="0" hangingPunct="1">
              <a:spcBef>
                <a:spcPct val="20000"/>
              </a:spcBef>
              <a:buFontTx/>
              <a:buNone/>
              <a:defRPr kumimoji="0" lang="pt-BR"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28600" y="4343400"/>
            <a:ext cx="8229600" cy="1676400"/>
          </a:xfrm>
        </p:spPr>
        <p:txBody>
          <a:bodyPr tIns="91440" rIns="9144" bIns="91440" anchor="t"/>
          <a:lstStyle>
            <a:lvl1pPr marL="0" marR="0" indent="0" algn="r" eaLnBrk="1" latinLnBrk="0" hangingPunct="1">
              <a:buFontTx/>
              <a:buNone/>
              <a:defRPr kumimoji="0" lang="pt-BR" sz="2000" i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32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lang="pt-BR">
                <a:solidFill>
                  <a:prstClr val="white"/>
                </a:solidFill>
              </a:rPr>
              <a:pPr/>
              <a:t>27/02/16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>
                <a:solidFill>
                  <a:srgbClr val="FFFFFF"/>
                </a:solidFill>
              </a:rPr>
              <a:pPr/>
              <a:t>‹n.º›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4"/>
          </p:nvPr>
        </p:nvSpPr>
        <p:spPr/>
        <p:txBody>
          <a:bodyPr/>
          <a:lstStyle>
            <a:extLst/>
          </a:lstStyle>
          <a:p>
            <a:endParaRPr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pt-BR" smtClean="0"/>
              <a:t>Clique para editar o estilo do título mestre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lang="pt-BR">
                <a:solidFill>
                  <a:prstClr val="white"/>
                </a:solidFill>
              </a:rPr>
              <a:pPr/>
              <a:t>27/02/16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>
                <a:solidFill>
                  <a:prstClr val="white"/>
                </a:solidFill>
              </a:rPr>
              <a:pPr/>
              <a:t>‹n.º›</a:t>
            </a:fld>
            <a:endParaRPr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lang="pt-BR">
                <a:solidFill>
                  <a:prstClr val="white"/>
                </a:solidFill>
              </a:rPr>
              <a:pPr/>
              <a:t>27/02/16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>
                <a:solidFill>
                  <a:prstClr val="white"/>
                </a:solidFill>
              </a:rPr>
              <a:pPr/>
              <a:t>‹n.º›</a:t>
            </a:fld>
            <a:endParaRPr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59F9D3DC-4053-4D04-9204-200FD27D2BB2}" type="slidenum">
              <a:rPr lang="pt-BR"/>
              <a:pPr lvl="1">
                <a:defRPr/>
              </a:pPr>
              <a:t>‹n.º›</a:t>
            </a:fld>
            <a:endParaRPr lang="pt-BR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32A94F27-746B-4A41-99D0-F17297AF8CC3}" type="slidenum">
              <a:rPr lang="pt-BR"/>
              <a:pPr lvl="1">
                <a:defRPr/>
              </a:pPr>
              <a:t>‹n.º›</a:t>
            </a:fld>
            <a:endParaRPr lang="pt-BR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792F8714-A14F-48F0-916C-BC0B357889F6}" type="slidenum">
              <a:rPr lang="pt-BR"/>
              <a:pPr lvl="1">
                <a:defRPr/>
              </a:pPr>
              <a:t>‹n.º›</a:t>
            </a:fld>
            <a:endParaRPr lang="pt-BR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6A0E6655-CE3C-4E3F-9E61-BB38AC676FA3}" type="slidenum">
              <a:rPr lang="pt-BR"/>
              <a:pPr lvl="1">
                <a:defRPr/>
              </a:pPr>
              <a:t>‹n.º›</a:t>
            </a:fld>
            <a:endParaRPr lang="pt-BR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9DAA79EF-6100-445E-A1A2-9BFCA234836B}" type="slidenum">
              <a:rPr lang="pt-BR"/>
              <a:pPr lvl="1">
                <a:defRPr/>
              </a:pPr>
              <a:t>‹n.º›</a:t>
            </a:fld>
            <a:endParaRPr lang="pt-BR">
              <a:latin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7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5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6.xml"/><Relationship Id="rId20" Type="http://schemas.openxmlformats.org/officeDocument/2006/relationships/slideLayout" Target="../slideLayouts/slideLayout47.xml"/><Relationship Id="rId21" Type="http://schemas.openxmlformats.org/officeDocument/2006/relationships/slideLayout" Target="../slideLayouts/slideLayout48.xml"/><Relationship Id="rId22" Type="http://schemas.openxmlformats.org/officeDocument/2006/relationships/slideLayout" Target="../slideLayouts/slideLayout49.xml"/><Relationship Id="rId23" Type="http://schemas.openxmlformats.org/officeDocument/2006/relationships/theme" Target="../theme/theme3.xml"/><Relationship Id="rId10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38.xml"/><Relationship Id="rId12" Type="http://schemas.openxmlformats.org/officeDocument/2006/relationships/slideLayout" Target="../slideLayouts/slideLayout39.xml"/><Relationship Id="rId13" Type="http://schemas.openxmlformats.org/officeDocument/2006/relationships/slideLayout" Target="../slideLayouts/slideLayout40.xml"/><Relationship Id="rId14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42.xml"/><Relationship Id="rId16" Type="http://schemas.openxmlformats.org/officeDocument/2006/relationships/slideLayout" Target="../slideLayouts/slideLayout43.xml"/><Relationship Id="rId17" Type="http://schemas.openxmlformats.org/officeDocument/2006/relationships/slideLayout" Target="../slideLayouts/slideLayout44.xml"/><Relationship Id="rId18" Type="http://schemas.openxmlformats.org/officeDocument/2006/relationships/slideLayout" Target="../slideLayouts/slideLayout45.xml"/><Relationship Id="rId19" Type="http://schemas.openxmlformats.org/officeDocument/2006/relationships/slideLayout" Target="../slideLayouts/slideLayout46.xml"/><Relationship Id="rId1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9.xml"/><Relationship Id="rId3" Type="http://schemas.openxmlformats.org/officeDocument/2006/relationships/slideLayout" Target="../slideLayouts/slideLayout30.xml"/><Relationship Id="rId4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4.xml"/><Relationship Id="rId8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21709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>
                <a:solidFill>
                  <a:srgbClr val="FFFFFF"/>
                </a:solidFill>
              </a:endParaRPr>
            </a:p>
          </p:txBody>
        </p:sp>
        <p:sp>
          <p:nvSpPr>
            <p:cNvPr id="217092" name="Arc 4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>
                <a:solidFill>
                  <a:srgbClr val="FFFFFF"/>
                </a:solidFill>
              </a:endParaRPr>
            </a:p>
          </p:txBody>
        </p:sp>
      </p:grpSp>
      <p:sp>
        <p:nvSpPr>
          <p:cNvPr id="21709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9150" y="1981200"/>
            <a:ext cx="7772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21709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943600" y="6477000"/>
            <a:ext cx="26828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/>
          </a:p>
        </p:txBody>
      </p:sp>
      <p:sp>
        <p:nvSpPr>
          <p:cNvPr id="21709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/>
          </a:p>
        </p:txBody>
      </p:sp>
      <p:sp>
        <p:nvSpPr>
          <p:cNvPr id="21709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00800" y="5867400"/>
            <a:ext cx="2209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2pPr lvl="1">
              <a:defRPr kumimoji="0" sz="1400">
                <a:solidFill>
                  <a:srgbClr val="FFFFFF"/>
                </a:solidFill>
                <a:latin typeface="+mj-lt"/>
              </a:defRPr>
            </a:lvl2pPr>
          </a:lstStyle>
          <a:p>
            <a:pPr lvl="1" fontAlgn="base">
              <a:spcBef>
                <a:spcPct val="0"/>
              </a:spcBef>
              <a:spcAft>
                <a:spcPct val="0"/>
              </a:spcAft>
              <a:defRPr/>
            </a:pPr>
            <a:fld id="{A6A87FEE-46E9-4847-BFB9-E56F9F1F2D31}" type="slidenum">
              <a:rPr/>
              <a:pPr lvl="1" fontAlgn="base">
                <a:spcBef>
                  <a:spcPct val="0"/>
                </a:spcBef>
                <a:spcAft>
                  <a:spcPct val="0"/>
                </a:spcAft>
                <a:defRPr/>
              </a:pPr>
              <a:t>‹n.º›</a:t>
            </a:fld>
            <a:endParaRPr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3706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b="1">
                <a:solidFill>
                  <a:srgbClr val="008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/>
          </a:p>
        </p:txBody>
      </p:sp>
      <p:sp>
        <p:nvSpPr>
          <p:cNvPr id="3706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 b="1">
                <a:solidFill>
                  <a:srgbClr val="008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t>pjchrist@esalq.usp.br</a:t>
            </a:r>
          </a:p>
        </p:txBody>
      </p:sp>
      <p:sp>
        <p:nvSpPr>
          <p:cNvPr id="3706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 b="1">
                <a:solidFill>
                  <a:srgbClr val="008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EF5542-93A9-465D-A9DA-6B56DDD5EAD9}" type="slidenum">
              <a:rPr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‹n.º›</a:t>
            </a:fld>
            <a:endParaRPr/>
          </a:p>
        </p:txBody>
      </p:sp>
      <p:sp>
        <p:nvSpPr>
          <p:cNvPr id="370695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1557338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>
              <a:solidFill>
                <a:srgbClr val="00CC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extLst/>
          </a:lstStyle>
          <a:p>
            <a:pPr eaLnBrk="1" latinLnBrk="0" hangingPunct="1"/>
            <a:r>
              <a:rPr kumimoji="0" lang="pt-BR" smtClean="0"/>
              <a:t>Clique para editar o estilo do título mestre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7848600" cy="4525963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96200" y="1012825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lang="pt-BR" sz="1200">
                <a:solidFill>
                  <a:schemeClr val="bg1"/>
                </a:solidFill>
              </a:defRPr>
            </a:lvl1pPr>
            <a:extLst/>
          </a:lstStyle>
          <a:p>
            <a:fld id="{9668B50E-0B48-4566-8609-C51CF752A7DF}" type="datetimeFigureOut">
              <a:rPr lang="pt-BR">
                <a:solidFill>
                  <a:prstClr val="white"/>
                </a:solidFill>
              </a:rPr>
              <a:pPr/>
              <a:t>27/02/16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162800" y="3832226"/>
            <a:ext cx="32004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lang="pt-BR" sz="1200">
                <a:solidFill>
                  <a:schemeClr val="bg1"/>
                </a:solidFill>
              </a:defRPr>
            </a:lvl1pPr>
            <a:extLst/>
          </a:lstStyle>
          <a:p>
            <a:endParaRPr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5400000">
            <a:off x="8278813" y="5962650"/>
            <a:ext cx="968375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lang="pt-BR" sz="1200">
                <a:solidFill>
                  <a:schemeClr val="bg1"/>
                </a:solidFill>
              </a:defRPr>
            </a:lvl1pPr>
            <a:extLst/>
          </a:lstStyle>
          <a:p>
            <a:fld id="{8A4431D5-1B33-458B-8AFD-CECCB0FA18CB}" type="slidenum">
              <a:rPr>
                <a:solidFill>
                  <a:prstClr val="white"/>
                </a:solidFill>
              </a:rPr>
              <a:pPr/>
              <a:t>‹n.º›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717" r:id="rId17"/>
    <p:sldLayoutId id="2147483718" r:id="rId18"/>
    <p:sldLayoutId id="2147483719" r:id="rId19"/>
    <p:sldLayoutId id="2147483720" r:id="rId20"/>
    <p:sldLayoutId id="2147483721" r:id="rId21"/>
    <p:sldLayoutId id="2147483722" r:id="rId2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lang="pt-BR" sz="44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kumimoji="0" lang="pt-BR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kumimoji="0" lang="pt-BR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kumimoji="0" lang="pt-BR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kumimoji="0" lang="pt-BR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kumimoji="0" lang="pt-BR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b/b4/Uracil.svg" TargetMode="External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Topicos%20especiais%20Dourados/Dourados%20MDA%20Class/CroptechnologyAnimations/chlorophyll_pathway.swf" TargetMode="External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body" sz="quarter" idx="10"/>
          </p:nvPr>
        </p:nvSpPr>
        <p:spPr>
          <a:xfrm>
            <a:off x="147526" y="5445224"/>
            <a:ext cx="8672946" cy="123825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extLst/>
          </a:lstStyle>
          <a:p>
            <a:pPr algn="ctr"/>
            <a:r>
              <a:rPr lang="pt-BR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Inibidores da </a:t>
            </a:r>
            <a:r>
              <a:rPr lang="pt-BR" sz="32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Protox</a:t>
            </a:r>
            <a:r>
              <a:rPr lang="pt-BR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ou PPO</a:t>
            </a:r>
            <a:endParaRPr lang="pt-BR" sz="3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body" sz="quarter" idx="15"/>
          </p:nvPr>
        </p:nvSpPr>
        <p:spPr>
          <a:xfrm rot="16200000">
            <a:off x="5573960" y="2030760"/>
            <a:ext cx="5181600" cy="142488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pPr algn="ctr"/>
            <a:r>
              <a:rPr lang="pt-BR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Pedro Jacob Christoffoleti - ESALQ </a:t>
            </a:r>
            <a:r>
              <a:rPr lang="pt-BR" sz="19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pt-BR" sz="19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USP </a:t>
            </a:r>
            <a:endParaRPr lang="pt-BR" sz="19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Picture 3" descr="06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87858"/>
            <a:ext cx="7010400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ectangle 2"/>
          <p:cNvSpPr txBox="1">
            <a:spLocks noChangeArrowheads="1"/>
          </p:cNvSpPr>
          <p:nvPr/>
        </p:nvSpPr>
        <p:spPr>
          <a:xfrm>
            <a:off x="0" y="3717032"/>
            <a:ext cx="7164288" cy="1656184"/>
          </a:xfrm>
          <a:prstGeom prst="rect">
            <a:avLst/>
          </a:prstGeom>
          <a:solidFill>
            <a:schemeClr val="bg1"/>
          </a:solidFill>
          <a:effectLst>
            <a:outerShdw dist="35921" dir="2700000" algn="ctr" rotWithShape="0">
              <a:srgbClr val="000000"/>
            </a:outerShdw>
          </a:effectLst>
        </p:spPr>
        <p:txBody>
          <a:bodyPr lIns="90488" tIns="44450" rIns="90488" bIns="44450" anchor="t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pt-B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Desconhecido até bem pouco tempo</a:t>
            </a:r>
          </a:p>
          <a:p>
            <a:pPr marL="263525" marR="0" lvl="0" indent="-263525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pt-B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Porfirinas são importante biologicamente (transferência de energia)</a:t>
            </a:r>
          </a:p>
          <a:p>
            <a:pPr marL="263525" marR="0" lvl="0" indent="-263525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Requer luz para ação</a:t>
            </a:r>
            <a:r>
              <a:rPr kumimoji="0" lang="pt-BR" sz="20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dos herbicidas, porém não é necessária a fotossíntese</a:t>
            </a:r>
            <a:endParaRPr kumimoji="0" lang="pt-B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ile:Uracil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980728"/>
            <a:ext cx="1066800" cy="14668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5" name="CaixaDeTexto 4"/>
          <p:cNvSpPr txBox="1"/>
          <p:nvPr/>
        </p:nvSpPr>
        <p:spPr>
          <a:xfrm>
            <a:off x="2483768" y="1628800"/>
            <a:ext cx="2877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Pirimidinedione (uracila)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7664" y="3573016"/>
            <a:ext cx="28765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5436096" y="4437112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Saflufenacil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Conector de seta reta 8"/>
          <p:cNvCxnSpPr>
            <a:stCxn id="8194" idx="2"/>
          </p:cNvCxnSpPr>
          <p:nvPr/>
        </p:nvCxnSpPr>
        <p:spPr bwMode="auto">
          <a:xfrm rot="16200000" flipH="1">
            <a:off x="927610" y="2880953"/>
            <a:ext cx="1629493" cy="76274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711200" y="6248400"/>
            <a:ext cx="18970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>
              <a:solidFill>
                <a:srgbClr val="FFFFFF"/>
              </a:solidFill>
            </a:endParaRPr>
          </a:p>
        </p:txBody>
      </p:sp>
      <p:sp>
        <p:nvSpPr>
          <p:cNvPr id="195587" name="Rectangle 3"/>
          <p:cNvSpPr>
            <a:spLocks noChangeArrowheads="1"/>
          </p:cNvSpPr>
          <p:nvPr/>
        </p:nvSpPr>
        <p:spPr bwMode="auto">
          <a:xfrm>
            <a:off x="3149600" y="6248400"/>
            <a:ext cx="2844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>
              <a:solidFill>
                <a:srgbClr val="FFFFFF"/>
              </a:solidFill>
            </a:endParaRPr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>
              <a:solidFill>
                <a:srgbClr val="FFFFFF"/>
              </a:solidFill>
            </a:endParaRPr>
          </a:p>
        </p:txBody>
      </p:sp>
      <p:sp>
        <p:nvSpPr>
          <p:cNvPr id="195589" name="Rectangle 5"/>
          <p:cNvSpPr>
            <a:spLocks noChangeArrowheads="1"/>
          </p:cNvSpPr>
          <p:nvPr/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>
              <a:solidFill>
                <a:srgbClr val="FFFFFF"/>
              </a:solidFill>
            </a:endParaRPr>
          </a:p>
        </p:txBody>
      </p:sp>
      <p:sp>
        <p:nvSpPr>
          <p:cNvPr id="2304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44463" y="908050"/>
            <a:ext cx="8820150" cy="5949950"/>
          </a:xfrm>
          <a:noFill/>
        </p:spPr>
        <p:txBody>
          <a:bodyPr lIns="90488" tIns="44450" rIns="90488" bIns="44450"/>
          <a:lstStyle/>
          <a:p>
            <a:pPr marL="268288" indent="-268288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pt-BR" sz="2400" b="1" smtClean="0"/>
              <a:t>Ação dependente de luz e a destruição de membranas é rápida</a:t>
            </a:r>
          </a:p>
          <a:p>
            <a:pPr marL="268288" indent="-268288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endParaRPr lang="pt-BR" sz="1000" b="1" smtClean="0"/>
          </a:p>
          <a:p>
            <a:pPr marL="268288" indent="-268288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pt-BR" sz="2400" b="1" smtClean="0"/>
              <a:t>Podem penetrar pelas raízes, caules e folhas de plântulas</a:t>
            </a:r>
          </a:p>
          <a:p>
            <a:pPr marL="268288" indent="-268288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endParaRPr lang="pt-BR" sz="1000" b="1" smtClean="0"/>
          </a:p>
          <a:p>
            <a:pPr marL="268288" indent="-268288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pt-BR" sz="2400" b="1" smtClean="0"/>
              <a:t>Baixa translocação nas plantas (apoplástica - xilema)</a:t>
            </a:r>
          </a:p>
          <a:p>
            <a:pPr marL="268288" indent="-268288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endParaRPr lang="pt-BR" sz="1000" b="1" smtClean="0"/>
          </a:p>
          <a:p>
            <a:pPr marL="268288" indent="-268288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pt-BR" sz="2400" b="1" smtClean="0"/>
              <a:t>Aplicados em pré ou pós-emergência</a:t>
            </a:r>
          </a:p>
          <a:p>
            <a:pPr marL="268288" indent="-268288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endParaRPr lang="pt-BR" sz="1000" b="1" smtClean="0"/>
          </a:p>
          <a:p>
            <a:pPr marL="268288" indent="-268288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pt-BR" sz="2400" b="1" smtClean="0"/>
              <a:t>Sorvidos ao solo pela MOS</a:t>
            </a:r>
          </a:p>
          <a:p>
            <a:pPr marL="268288" indent="-268288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endParaRPr lang="pt-BR" sz="1000" b="1" smtClean="0"/>
          </a:p>
          <a:p>
            <a:pPr marL="268288" indent="-268288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pt-BR" sz="2400" b="1" smtClean="0"/>
              <a:t>Seletividade: </a:t>
            </a:r>
          </a:p>
          <a:p>
            <a:pPr marL="268288" indent="-268288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pt-BR" sz="2400" b="1" smtClean="0"/>
              <a:t>   - pouca seletividade a folhagem (recuperação)</a:t>
            </a:r>
          </a:p>
          <a:p>
            <a:pPr marL="268288" indent="-268288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pt-BR" sz="2400" b="1" smtClean="0"/>
              <a:t>   - metabolização e posicionamento no solo</a:t>
            </a:r>
          </a:p>
          <a:p>
            <a:pPr marL="268288" indent="-268288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endParaRPr lang="pt-BR" sz="1200" b="1" smtClean="0"/>
          </a:p>
          <a:p>
            <a:pPr marL="268288" indent="-268288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pt-BR" sz="2400" b="1" smtClean="0"/>
              <a:t>Controle de folhas largas, estreitas e ciperáceas</a:t>
            </a:r>
          </a:p>
          <a:p>
            <a:pPr marL="268288" indent="-268288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endParaRPr lang="pt-BR" sz="1000" b="1" smtClean="0"/>
          </a:p>
          <a:p>
            <a:pPr marL="268288" indent="-268288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pt-BR" sz="2400" b="1" smtClean="0"/>
              <a:t>Sintomatologia:</a:t>
            </a:r>
          </a:p>
          <a:p>
            <a:pPr marL="268288" indent="-268288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pt-BR" sz="2400" b="1" smtClean="0"/>
              <a:t>   - pós-emerg.: manchas verde-escuras e necrose (2 a 3 dias)</a:t>
            </a:r>
          </a:p>
          <a:p>
            <a:pPr marL="268288" indent="-268288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pt-BR" sz="2400" b="1" smtClean="0"/>
              <a:t>   - pré-emerg.: no momento da emergência (necrose e morte)</a:t>
            </a:r>
          </a:p>
        </p:txBody>
      </p:sp>
      <p:sp>
        <p:nvSpPr>
          <p:cNvPr id="195591" name="Rectangle 7"/>
          <p:cNvSpPr>
            <a:spLocks noChangeArrowheads="1"/>
          </p:cNvSpPr>
          <p:nvPr/>
        </p:nvSpPr>
        <p:spPr bwMode="auto">
          <a:xfrm>
            <a:off x="250825" y="173038"/>
            <a:ext cx="8763000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sz="2800" b="1">
                <a:solidFill>
                  <a:srgbClr val="FAFD00"/>
                </a:solidFill>
                <a:latin typeface="Arial" charset="0"/>
              </a:rPr>
              <a:t>Características dos inibidores da PROTOX:</a:t>
            </a:r>
            <a:endParaRPr kumimoji="1" sz="900" b="1">
              <a:solidFill>
                <a:srgbClr val="FAFD0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0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04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04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304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304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304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304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304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3040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3040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3040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3040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764704"/>
            <a:ext cx="3209925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539552" y="5085184"/>
            <a:ext cx="8038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t-BR" b="1" dirty="0" smtClean="0"/>
              <a:t>Os herbicidas são muito diversos com relação a translocação e entrada na planta</a:t>
            </a:r>
            <a:endParaRPr lang="pt-BR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5661248"/>
            <a:ext cx="638813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pjchrist@esalq.usp.br</a:t>
            </a:r>
            <a:endParaRPr lang="pt-BR"/>
          </a:p>
        </p:txBody>
      </p:sp>
      <p:pic>
        <p:nvPicPr>
          <p:cNvPr id="193539" name="Picture 2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/>
          <a:srcRect l="25233" t="39063" r="26875" b="7500"/>
          <a:stretch>
            <a:fillRect/>
          </a:stretch>
        </p:blipFill>
        <p:spPr bwMode="auto">
          <a:xfrm>
            <a:off x="1857375" y="1890713"/>
            <a:ext cx="5838825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500063" y="352425"/>
            <a:ext cx="8143875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sz="2800" b="1" dirty="0">
                <a:solidFill>
                  <a:srgbClr val="FFFF00"/>
                </a:solidFill>
              </a:rPr>
              <a:t>Revisão da síntese de clorofila e ação dos herbicidas inibidores da PROTOX</a:t>
            </a:r>
            <a:endParaRPr kumimoji="1" sz="28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158875" y="3249613"/>
            <a:ext cx="7223125" cy="954087"/>
            <a:chOff x="730" y="2047"/>
            <a:chExt cx="4550" cy="601"/>
          </a:xfrm>
        </p:grpSpPr>
        <p:sp>
          <p:nvSpPr>
            <p:cNvPr id="194591" name="Line 3"/>
            <p:cNvSpPr>
              <a:spLocks noChangeShapeType="1"/>
            </p:cNvSpPr>
            <p:nvPr/>
          </p:nvSpPr>
          <p:spPr bwMode="auto">
            <a:xfrm>
              <a:off x="730" y="2219"/>
              <a:ext cx="4550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>
                <a:solidFill>
                  <a:srgbClr val="FFFFFF"/>
                </a:solidFill>
              </a:endParaRPr>
            </a:p>
          </p:txBody>
        </p:sp>
        <p:sp>
          <p:nvSpPr>
            <p:cNvPr id="194592" name="Text Box 4"/>
            <p:cNvSpPr txBox="1">
              <a:spLocks noChangeArrowheads="1"/>
            </p:cNvSpPr>
            <p:nvPr/>
          </p:nvSpPr>
          <p:spPr bwMode="auto">
            <a:xfrm>
              <a:off x="1056" y="2448"/>
              <a:ext cx="1296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b="1">
                  <a:solidFill>
                    <a:srgbClr val="FFFF00"/>
                  </a:solidFill>
                  <a:latin typeface="Arial" charset="0"/>
                </a:rPr>
                <a:t>Com Herbicida</a:t>
              </a:r>
            </a:p>
          </p:txBody>
        </p:sp>
        <p:sp>
          <p:nvSpPr>
            <p:cNvPr id="194593" name="Line 5"/>
            <p:cNvSpPr>
              <a:spLocks noChangeShapeType="1"/>
            </p:cNvSpPr>
            <p:nvPr/>
          </p:nvSpPr>
          <p:spPr bwMode="auto">
            <a:xfrm>
              <a:off x="3672" y="2047"/>
              <a:ext cx="806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>
                <a:solidFill>
                  <a:srgbClr val="FFFFFF"/>
                </a:solidFill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595313" y="838200"/>
            <a:ext cx="7602537" cy="2438400"/>
            <a:chOff x="375" y="528"/>
            <a:chExt cx="4789" cy="1536"/>
          </a:xfrm>
        </p:grpSpPr>
        <p:sp>
          <p:nvSpPr>
            <p:cNvPr id="194573" name="Text Box 7"/>
            <p:cNvSpPr txBox="1">
              <a:spLocks noChangeArrowheads="1"/>
            </p:cNvSpPr>
            <p:nvPr/>
          </p:nvSpPr>
          <p:spPr bwMode="auto">
            <a:xfrm>
              <a:off x="729" y="528"/>
              <a:ext cx="4435" cy="1536"/>
            </a:xfrm>
            <a:prstGeom prst="rect">
              <a:avLst/>
            </a:prstGeom>
            <a:solidFill>
              <a:schemeClr val="tx1">
                <a:alpha val="50195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sz="2400" b="1">
                  <a:solidFill>
                    <a:srgbClr val="FFFF00"/>
                  </a:solidFill>
                  <a:latin typeface="Arial" charset="0"/>
                </a:rPr>
                <a:t>Cloroplasto</a:t>
              </a:r>
              <a:endParaRPr kumimoji="1" b="1">
                <a:solidFill>
                  <a:srgbClr val="FFFF00"/>
                </a:solidFill>
                <a:latin typeface="Arial" charset="0"/>
              </a:endParaRP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sz="2000">
                  <a:solidFill>
                    <a:srgbClr val="FFFF00"/>
                  </a:solidFill>
                  <a:latin typeface="Arial" charset="0"/>
                </a:rPr>
                <a:t>Glutamato</a:t>
              </a:r>
              <a:r>
                <a:rPr kumimoji="1">
                  <a:solidFill>
                    <a:srgbClr val="FFFF00"/>
                  </a:solidFill>
                  <a:latin typeface="Arial" charset="0"/>
                </a:rPr>
                <a:t>                                                                    </a:t>
              </a:r>
              <a:r>
                <a:rPr kumimoji="1" b="1">
                  <a:solidFill>
                    <a:srgbClr val="FFFF00"/>
                  </a:solidFill>
                  <a:latin typeface="Arial" charset="0"/>
                </a:rPr>
                <a:t>CLOROFILA</a:t>
              </a: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kumimoji="1">
                <a:solidFill>
                  <a:srgbClr val="FFFF00"/>
                </a:solidFill>
                <a:latin typeface="Arial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>
                <a:solidFill>
                  <a:srgbClr val="FFFF00"/>
                </a:solidFill>
                <a:latin typeface="Arial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>
                <a:solidFill>
                  <a:srgbClr val="FFFF00"/>
                </a:solidFill>
                <a:latin typeface="Arial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>
                  <a:solidFill>
                    <a:srgbClr val="FFFF00"/>
                  </a:solidFill>
                  <a:latin typeface="Arial" charset="0"/>
                </a:rPr>
                <a:t>                                                                        </a:t>
              </a:r>
              <a:r>
                <a:rPr kumimoji="1" b="1">
                  <a:solidFill>
                    <a:srgbClr val="FFFF00"/>
                  </a:solidFill>
                  <a:latin typeface="Arial" charset="0"/>
                </a:rPr>
                <a:t>PROTOX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sz="2000">
                  <a:solidFill>
                    <a:srgbClr val="FFFF00"/>
                  </a:solidFill>
                  <a:latin typeface="Arial" charset="0"/>
                </a:rPr>
                <a:t>Aminole</a:t>
              </a:r>
              <a:r>
                <a:rPr kumimoji="1">
                  <a:solidFill>
                    <a:srgbClr val="FFFF00"/>
                  </a:solidFill>
                  <a:latin typeface="Arial" charset="0"/>
                </a:rPr>
                <a:t>-           </a:t>
              </a:r>
              <a:r>
                <a:rPr kumimoji="1" sz="2000">
                  <a:solidFill>
                    <a:srgbClr val="FFFF00"/>
                  </a:solidFill>
                  <a:latin typeface="Arial" charset="0"/>
                </a:rPr>
                <a:t>porfibili</a:t>
              </a:r>
              <a:r>
                <a:rPr kumimoji="1">
                  <a:solidFill>
                    <a:srgbClr val="FFFF00"/>
                  </a:solidFill>
                  <a:latin typeface="Arial" charset="0"/>
                </a:rPr>
                <a:t>-              </a:t>
              </a:r>
              <a:r>
                <a:rPr kumimoji="1" sz="2000">
                  <a:solidFill>
                    <a:srgbClr val="FFFF00"/>
                  </a:solidFill>
                  <a:latin typeface="Arial" charset="0"/>
                </a:rPr>
                <a:t>protoporfiri</a:t>
              </a:r>
              <a:r>
                <a:rPr kumimoji="1">
                  <a:solidFill>
                    <a:srgbClr val="FFFF00"/>
                  </a:solidFill>
                  <a:latin typeface="Arial" charset="0"/>
                </a:rPr>
                <a:t>-            </a:t>
              </a:r>
              <a:r>
                <a:rPr kumimoji="1" sz="2000">
                  <a:solidFill>
                    <a:srgbClr val="FFFF00"/>
                  </a:solidFill>
                  <a:latin typeface="Arial" charset="0"/>
                </a:rPr>
                <a:t>protoporfiri</a:t>
              </a:r>
              <a:r>
                <a:rPr kumimoji="1">
                  <a:solidFill>
                    <a:srgbClr val="FFFF00"/>
                  </a:solidFill>
                  <a:latin typeface="Arial" charset="0"/>
                </a:rPr>
                <a:t>-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sz="2000">
                  <a:solidFill>
                    <a:srgbClr val="FFFF00"/>
                  </a:solidFill>
                  <a:latin typeface="Arial" charset="0"/>
                </a:rPr>
                <a:t>vulinato</a:t>
              </a:r>
              <a:r>
                <a:rPr kumimoji="1">
                  <a:solidFill>
                    <a:srgbClr val="FFFF00"/>
                  </a:solidFill>
                  <a:latin typeface="Arial" charset="0"/>
                </a:rPr>
                <a:t>              </a:t>
              </a:r>
              <a:r>
                <a:rPr kumimoji="1" sz="2000">
                  <a:solidFill>
                    <a:srgbClr val="FFFF00"/>
                  </a:solidFill>
                  <a:latin typeface="Arial" charset="0"/>
                </a:rPr>
                <a:t>nogen</a:t>
              </a:r>
              <a:r>
                <a:rPr kumimoji="1">
                  <a:solidFill>
                    <a:srgbClr val="FFFF00"/>
                  </a:solidFill>
                  <a:latin typeface="Arial" charset="0"/>
                </a:rPr>
                <a:t>                   </a:t>
              </a:r>
              <a:r>
                <a:rPr kumimoji="1" sz="2000">
                  <a:solidFill>
                    <a:srgbClr val="FFFF00"/>
                  </a:solidFill>
                  <a:latin typeface="Arial" charset="0"/>
                </a:rPr>
                <a:t>nogen</a:t>
              </a:r>
              <a:r>
                <a:rPr kumimoji="1">
                  <a:solidFill>
                    <a:srgbClr val="FFFF00"/>
                  </a:solidFill>
                  <a:latin typeface="Arial" charset="0"/>
                </a:rPr>
                <a:t> </a:t>
              </a:r>
              <a:r>
                <a:rPr kumimoji="1" sz="2000">
                  <a:solidFill>
                    <a:srgbClr val="FFFF00"/>
                  </a:solidFill>
                  <a:latin typeface="Arial" charset="0"/>
                </a:rPr>
                <a:t>IX</a:t>
              </a:r>
              <a:r>
                <a:rPr kumimoji="1">
                  <a:solidFill>
                    <a:srgbClr val="FFFF00"/>
                  </a:solidFill>
                  <a:latin typeface="Arial" charset="0"/>
                </a:rPr>
                <a:t>                  </a:t>
              </a:r>
              <a:r>
                <a:rPr kumimoji="1" sz="2000">
                  <a:solidFill>
                    <a:srgbClr val="FFFF00"/>
                  </a:solidFill>
                  <a:latin typeface="Arial" charset="0"/>
                </a:rPr>
                <a:t>na</a:t>
              </a:r>
              <a:r>
                <a:rPr kumimoji="1">
                  <a:solidFill>
                    <a:srgbClr val="FFFF00"/>
                  </a:solidFill>
                  <a:latin typeface="Arial" charset="0"/>
                </a:rPr>
                <a:t> </a:t>
              </a:r>
              <a:r>
                <a:rPr kumimoji="1" sz="2000">
                  <a:solidFill>
                    <a:srgbClr val="FFFF00"/>
                  </a:solidFill>
                  <a:latin typeface="Arial" charset="0"/>
                </a:rPr>
                <a:t>IX</a:t>
              </a:r>
              <a:endParaRPr kumimoji="1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194574" name="Line 8"/>
            <p:cNvSpPr>
              <a:spLocks noChangeShapeType="1"/>
            </p:cNvSpPr>
            <p:nvPr/>
          </p:nvSpPr>
          <p:spPr bwMode="auto">
            <a:xfrm>
              <a:off x="1311" y="1011"/>
              <a:ext cx="0" cy="171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>
                <a:solidFill>
                  <a:srgbClr val="FFFFFF"/>
                </a:solidFill>
              </a:endParaRPr>
            </a:p>
          </p:txBody>
        </p:sp>
        <p:sp>
          <p:nvSpPr>
            <p:cNvPr id="194575" name="Line 9"/>
            <p:cNvSpPr>
              <a:spLocks noChangeShapeType="1"/>
            </p:cNvSpPr>
            <p:nvPr/>
          </p:nvSpPr>
          <p:spPr bwMode="auto">
            <a:xfrm>
              <a:off x="1311" y="1240"/>
              <a:ext cx="0" cy="231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>
                <a:solidFill>
                  <a:srgbClr val="FFFFFF"/>
                </a:solidFill>
              </a:endParaRPr>
            </a:p>
          </p:txBody>
        </p:sp>
        <p:sp>
          <p:nvSpPr>
            <p:cNvPr id="194576" name="Line 10"/>
            <p:cNvSpPr>
              <a:spLocks noChangeShapeType="1"/>
            </p:cNvSpPr>
            <p:nvPr/>
          </p:nvSpPr>
          <p:spPr bwMode="auto">
            <a:xfrm>
              <a:off x="1311" y="1471"/>
              <a:ext cx="0" cy="23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>
                <a:solidFill>
                  <a:srgbClr val="FFFFFF"/>
                </a:solidFill>
              </a:endParaRPr>
            </a:p>
          </p:txBody>
        </p:sp>
        <p:sp>
          <p:nvSpPr>
            <p:cNvPr id="194577" name="Line 11"/>
            <p:cNvSpPr>
              <a:spLocks noChangeShapeType="1"/>
            </p:cNvSpPr>
            <p:nvPr/>
          </p:nvSpPr>
          <p:spPr bwMode="auto">
            <a:xfrm>
              <a:off x="1363" y="1873"/>
              <a:ext cx="403" cy="1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>
                <a:solidFill>
                  <a:srgbClr val="FFFFFF"/>
                </a:solidFill>
              </a:endParaRPr>
            </a:p>
          </p:txBody>
        </p:sp>
        <p:sp>
          <p:nvSpPr>
            <p:cNvPr id="194578" name="Line 12"/>
            <p:cNvSpPr>
              <a:spLocks noChangeShapeType="1"/>
            </p:cNvSpPr>
            <p:nvPr/>
          </p:nvSpPr>
          <p:spPr bwMode="auto">
            <a:xfrm>
              <a:off x="2399" y="1873"/>
              <a:ext cx="116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>
                <a:solidFill>
                  <a:srgbClr val="FFFFFF"/>
                </a:solidFill>
              </a:endParaRPr>
            </a:p>
          </p:txBody>
        </p:sp>
        <p:sp>
          <p:nvSpPr>
            <p:cNvPr id="194579" name="Line 13"/>
            <p:cNvSpPr>
              <a:spLocks noChangeShapeType="1"/>
            </p:cNvSpPr>
            <p:nvPr/>
          </p:nvSpPr>
          <p:spPr bwMode="auto">
            <a:xfrm>
              <a:off x="2573" y="1873"/>
              <a:ext cx="116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>
                <a:solidFill>
                  <a:srgbClr val="FFFFFF"/>
                </a:solidFill>
              </a:endParaRPr>
            </a:p>
          </p:txBody>
        </p:sp>
        <p:sp>
          <p:nvSpPr>
            <p:cNvPr id="194580" name="Line 14"/>
            <p:cNvSpPr>
              <a:spLocks noChangeShapeType="1"/>
            </p:cNvSpPr>
            <p:nvPr/>
          </p:nvSpPr>
          <p:spPr bwMode="auto">
            <a:xfrm flipV="1">
              <a:off x="2804" y="1873"/>
              <a:ext cx="115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>
                <a:solidFill>
                  <a:srgbClr val="FFFFFF"/>
                </a:solidFill>
              </a:endParaRPr>
            </a:p>
          </p:txBody>
        </p:sp>
        <p:sp>
          <p:nvSpPr>
            <p:cNvPr id="194581" name="Line 15"/>
            <p:cNvSpPr>
              <a:spLocks noChangeShapeType="1"/>
            </p:cNvSpPr>
            <p:nvPr/>
          </p:nvSpPr>
          <p:spPr bwMode="auto">
            <a:xfrm>
              <a:off x="3782" y="1873"/>
              <a:ext cx="46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>
                <a:solidFill>
                  <a:srgbClr val="FFFFFF"/>
                </a:solidFill>
              </a:endParaRPr>
            </a:p>
          </p:txBody>
        </p:sp>
        <p:sp>
          <p:nvSpPr>
            <p:cNvPr id="194582" name="Line 16"/>
            <p:cNvSpPr>
              <a:spLocks noChangeShapeType="1"/>
            </p:cNvSpPr>
            <p:nvPr/>
          </p:nvSpPr>
          <p:spPr bwMode="auto">
            <a:xfrm flipV="1">
              <a:off x="4608" y="1459"/>
              <a:ext cx="0" cy="173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>
                <a:solidFill>
                  <a:srgbClr val="FFFFFF"/>
                </a:solidFill>
              </a:endParaRPr>
            </a:p>
          </p:txBody>
        </p:sp>
        <p:sp>
          <p:nvSpPr>
            <p:cNvPr id="194583" name="Line 17"/>
            <p:cNvSpPr>
              <a:spLocks noChangeShapeType="1"/>
            </p:cNvSpPr>
            <p:nvPr/>
          </p:nvSpPr>
          <p:spPr bwMode="auto">
            <a:xfrm flipV="1">
              <a:off x="4608" y="1230"/>
              <a:ext cx="0" cy="173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>
                <a:solidFill>
                  <a:srgbClr val="FFFFFF"/>
                </a:solidFill>
              </a:endParaRPr>
            </a:p>
          </p:txBody>
        </p:sp>
        <p:sp>
          <p:nvSpPr>
            <p:cNvPr id="194584" name="Line 18"/>
            <p:cNvSpPr>
              <a:spLocks noChangeShapeType="1"/>
            </p:cNvSpPr>
            <p:nvPr/>
          </p:nvSpPr>
          <p:spPr bwMode="auto">
            <a:xfrm flipV="1">
              <a:off x="4608" y="998"/>
              <a:ext cx="0" cy="173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>
                <a:solidFill>
                  <a:srgbClr val="FFFFFF"/>
                </a:solidFill>
              </a:endParaRPr>
            </a:p>
          </p:txBody>
        </p:sp>
        <p:sp>
          <p:nvSpPr>
            <p:cNvPr id="194585" name="Text Box 19"/>
            <p:cNvSpPr txBox="1">
              <a:spLocks noChangeArrowheads="1"/>
            </p:cNvSpPr>
            <p:nvPr/>
          </p:nvSpPr>
          <p:spPr bwMode="auto">
            <a:xfrm>
              <a:off x="4718" y="1402"/>
              <a:ext cx="288" cy="172"/>
            </a:xfrm>
            <a:prstGeom prst="rect">
              <a:avLst/>
            </a:prstGeom>
            <a:solidFill>
              <a:schemeClr val="tx1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sz="1200" b="1">
                  <a:solidFill>
                    <a:srgbClr val="FFFF00"/>
                  </a:solidFill>
                </a:rPr>
                <a:t>Mg</a:t>
              </a:r>
            </a:p>
          </p:txBody>
        </p:sp>
        <p:sp>
          <p:nvSpPr>
            <p:cNvPr id="194586" name="Text Box 20"/>
            <p:cNvSpPr txBox="1">
              <a:spLocks noChangeArrowheads="1"/>
            </p:cNvSpPr>
            <p:nvPr/>
          </p:nvSpPr>
          <p:spPr bwMode="auto">
            <a:xfrm>
              <a:off x="4660" y="998"/>
              <a:ext cx="346" cy="173"/>
            </a:xfrm>
            <a:prstGeom prst="rect">
              <a:avLst/>
            </a:prstGeom>
            <a:solidFill>
              <a:schemeClr val="tx1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sz="1400" b="1">
                  <a:solidFill>
                    <a:srgbClr val="FFFF00"/>
                  </a:solidFill>
                  <a:latin typeface="Arial" charset="0"/>
                </a:rPr>
                <a:t>fitol</a:t>
              </a:r>
            </a:p>
          </p:txBody>
        </p:sp>
        <p:sp>
          <p:nvSpPr>
            <p:cNvPr id="194587" name="Arc 21"/>
            <p:cNvSpPr>
              <a:spLocks/>
            </p:cNvSpPr>
            <p:nvPr/>
          </p:nvSpPr>
          <p:spPr bwMode="auto">
            <a:xfrm flipH="1" flipV="1">
              <a:off x="4608" y="1113"/>
              <a:ext cx="172" cy="5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tx1">
                <a:alpha val="50195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>
                <a:solidFill>
                  <a:srgbClr val="FFFFFF"/>
                </a:solidFill>
              </a:endParaRPr>
            </a:p>
          </p:txBody>
        </p:sp>
        <p:sp>
          <p:nvSpPr>
            <p:cNvPr id="194588" name="Arc 22"/>
            <p:cNvSpPr>
              <a:spLocks/>
            </p:cNvSpPr>
            <p:nvPr/>
          </p:nvSpPr>
          <p:spPr bwMode="auto">
            <a:xfrm flipH="1" flipV="1">
              <a:off x="4608" y="1402"/>
              <a:ext cx="172" cy="5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tx1">
                <a:alpha val="50195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>
                <a:solidFill>
                  <a:srgbClr val="FFFFFF"/>
                </a:solidFill>
              </a:endParaRPr>
            </a:p>
          </p:txBody>
        </p:sp>
        <p:sp>
          <p:nvSpPr>
            <p:cNvPr id="194589" name="Text Box 23"/>
            <p:cNvSpPr txBox="1">
              <a:spLocks noChangeArrowheads="1"/>
            </p:cNvSpPr>
            <p:nvPr/>
          </p:nvSpPr>
          <p:spPr bwMode="auto">
            <a:xfrm>
              <a:off x="2002" y="1392"/>
              <a:ext cx="782" cy="240"/>
            </a:xfrm>
            <a:prstGeom prst="rect">
              <a:avLst/>
            </a:prstGeom>
            <a:solidFill>
              <a:schemeClr val="tx1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sz="1600" b="1">
                  <a:solidFill>
                    <a:srgbClr val="FFFF00"/>
                  </a:solidFill>
                  <a:latin typeface="Arial" charset="0"/>
                </a:rPr>
                <a:t>1</a:t>
              </a:r>
              <a:r>
                <a:rPr kumimoji="1" sz="1600" b="1" baseline="30000">
                  <a:solidFill>
                    <a:srgbClr val="FFFF00"/>
                  </a:solidFill>
                  <a:latin typeface="Arial" charset="0"/>
                </a:rPr>
                <a:t>o</a:t>
              </a:r>
              <a:r>
                <a:rPr kumimoji="1" sz="1600" b="1">
                  <a:solidFill>
                    <a:srgbClr val="FFFF00"/>
                  </a:solidFill>
                  <a:latin typeface="Arial" charset="0"/>
                </a:rPr>
                <a:t>. pirrol</a:t>
              </a:r>
            </a:p>
          </p:txBody>
        </p:sp>
        <p:sp>
          <p:nvSpPr>
            <p:cNvPr id="194590" name="Text Box 24"/>
            <p:cNvSpPr txBox="1">
              <a:spLocks noChangeArrowheads="1"/>
            </p:cNvSpPr>
            <p:nvPr/>
          </p:nvSpPr>
          <p:spPr bwMode="auto">
            <a:xfrm>
              <a:off x="375" y="576"/>
              <a:ext cx="345" cy="17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sz="1600" b="1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609600" y="3733800"/>
            <a:ext cx="7620000" cy="2590800"/>
            <a:chOff x="384" y="2352"/>
            <a:chExt cx="4800" cy="1632"/>
          </a:xfrm>
        </p:grpSpPr>
        <p:sp>
          <p:nvSpPr>
            <p:cNvPr id="194567" name="Rectangle 26"/>
            <p:cNvSpPr>
              <a:spLocks noChangeArrowheads="1"/>
            </p:cNvSpPr>
            <p:nvPr/>
          </p:nvSpPr>
          <p:spPr bwMode="auto">
            <a:xfrm>
              <a:off x="720" y="2352"/>
              <a:ext cx="4464" cy="1632"/>
            </a:xfrm>
            <a:prstGeom prst="rect">
              <a:avLst/>
            </a:prstGeom>
            <a:solidFill>
              <a:schemeClr val="tx1">
                <a:alpha val="50195"/>
              </a:schemeClr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>
                <a:solidFill>
                  <a:srgbClr val="FFFFFF"/>
                </a:solidFill>
              </a:endParaRPr>
            </a:p>
          </p:txBody>
        </p:sp>
        <p:sp>
          <p:nvSpPr>
            <p:cNvPr id="194568" name="Text Box 27"/>
            <p:cNvSpPr txBox="1">
              <a:spLocks noChangeArrowheads="1"/>
            </p:cNvSpPr>
            <p:nvPr/>
          </p:nvSpPr>
          <p:spPr bwMode="auto">
            <a:xfrm>
              <a:off x="845" y="2392"/>
              <a:ext cx="4339" cy="1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sz="2000" b="1">
                  <a:solidFill>
                    <a:srgbClr val="FFFF00"/>
                  </a:solidFill>
                  <a:latin typeface="Arial" charset="0"/>
                </a:rPr>
                <a:t>CITOPLASMA</a:t>
              </a:r>
              <a:endParaRPr kumimoji="1" b="1">
                <a:solidFill>
                  <a:srgbClr val="FFFF00"/>
                </a:solidFill>
                <a:latin typeface="Arial" charset="0"/>
              </a:endParaRP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sz="2000">
                  <a:solidFill>
                    <a:srgbClr val="FFFF00"/>
                  </a:solidFill>
                  <a:latin typeface="Arial" charset="0"/>
                </a:rPr>
                <a:t>protoporfiri</a:t>
              </a:r>
              <a:r>
                <a:rPr kumimoji="1">
                  <a:solidFill>
                    <a:srgbClr val="FFFF00"/>
                  </a:solidFill>
                  <a:latin typeface="Arial" charset="0"/>
                </a:rPr>
                <a:t>-</a:t>
              </a: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sz="2000">
                  <a:solidFill>
                    <a:srgbClr val="FFFF00"/>
                  </a:solidFill>
                  <a:latin typeface="Arial" charset="0"/>
                </a:rPr>
                <a:t>na</a:t>
              </a:r>
              <a:r>
                <a:rPr kumimoji="1">
                  <a:solidFill>
                    <a:srgbClr val="FFFF00"/>
                  </a:solidFill>
                  <a:latin typeface="Arial" charset="0"/>
                </a:rPr>
                <a:t>  </a:t>
              </a:r>
              <a:r>
                <a:rPr kumimoji="1" sz="2000">
                  <a:solidFill>
                    <a:srgbClr val="FFFF00"/>
                  </a:solidFill>
                  <a:latin typeface="Arial" charset="0"/>
                </a:rPr>
                <a:t>IX</a:t>
              </a:r>
              <a:r>
                <a:rPr kumimoji="1">
                  <a:solidFill>
                    <a:srgbClr val="FFFF00"/>
                  </a:solidFill>
                  <a:latin typeface="Arial" charset="0"/>
                </a:rPr>
                <a:t>        .</a:t>
              </a: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kumimoji="1">
                <a:solidFill>
                  <a:srgbClr val="FFFF00"/>
                </a:solidFill>
                <a:latin typeface="Arial" charset="0"/>
              </a:endParaRP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kumimoji="1">
                <a:solidFill>
                  <a:srgbClr val="FFFF00"/>
                </a:solidFill>
                <a:latin typeface="Arial" charset="0"/>
              </a:endParaRP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sz="2000">
                  <a:solidFill>
                    <a:srgbClr val="FFFF00"/>
                  </a:solidFill>
                  <a:latin typeface="Arial" charset="0"/>
                </a:rPr>
                <a:t>destruição</a:t>
              </a:r>
              <a:r>
                <a:rPr kumimoji="1">
                  <a:solidFill>
                    <a:srgbClr val="FFFF00"/>
                  </a:solidFill>
                  <a:latin typeface="Arial" charset="0"/>
                </a:rPr>
                <a:t> </a:t>
              </a:r>
              <a:r>
                <a:rPr kumimoji="1" sz="2000">
                  <a:solidFill>
                    <a:srgbClr val="FFFF00"/>
                  </a:solidFill>
                  <a:latin typeface="Arial" charset="0"/>
                </a:rPr>
                <a:t>de</a:t>
              </a:r>
              <a:r>
                <a:rPr kumimoji="1">
                  <a:solidFill>
                    <a:srgbClr val="FFFF00"/>
                  </a:solidFill>
                  <a:latin typeface="Arial" charset="0"/>
                </a:rPr>
                <a:t>                   </a:t>
              </a:r>
              <a:r>
                <a:rPr kumimoji="1" sz="2000">
                  <a:solidFill>
                    <a:srgbClr val="FFFF00"/>
                  </a:solidFill>
                  <a:latin typeface="Arial" charset="0"/>
                </a:rPr>
                <a:t>peroxidação</a:t>
              </a:r>
              <a:r>
                <a:rPr kumimoji="1">
                  <a:solidFill>
                    <a:srgbClr val="FFFF00"/>
                  </a:solidFill>
                  <a:latin typeface="Arial" charset="0"/>
                </a:rPr>
                <a:t>                                   </a:t>
              </a:r>
              <a:r>
                <a:rPr kumimoji="1" sz="2000">
                  <a:solidFill>
                    <a:srgbClr val="FFFF00"/>
                  </a:solidFill>
                  <a:latin typeface="Arial" charset="0"/>
                </a:rPr>
                <a:t>O</a:t>
              </a:r>
              <a:r>
                <a:rPr kumimoji="1" sz="2000" baseline="-25000">
                  <a:solidFill>
                    <a:srgbClr val="FFFF00"/>
                  </a:solidFill>
                  <a:latin typeface="Arial" charset="0"/>
                </a:rPr>
                <a:t>2</a:t>
              </a:r>
              <a:endParaRPr kumimoji="1" baseline="-25000">
                <a:solidFill>
                  <a:srgbClr val="FFFF00"/>
                </a:solidFill>
                <a:latin typeface="Arial" charset="0"/>
              </a:endParaRP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sz="2000">
                  <a:solidFill>
                    <a:srgbClr val="FFFF00"/>
                  </a:solidFill>
                  <a:latin typeface="Arial" charset="0"/>
                </a:rPr>
                <a:t>membranas</a:t>
              </a:r>
              <a:r>
                <a:rPr kumimoji="1">
                  <a:solidFill>
                    <a:srgbClr val="FFFF00"/>
                  </a:solidFill>
                  <a:latin typeface="Arial" charset="0"/>
                </a:rPr>
                <a:t>                      </a:t>
              </a:r>
              <a:r>
                <a:rPr kumimoji="1" sz="2000">
                  <a:solidFill>
                    <a:srgbClr val="FFFF00"/>
                  </a:solidFill>
                  <a:latin typeface="Arial" charset="0"/>
                </a:rPr>
                <a:t>de</a:t>
              </a:r>
              <a:r>
                <a:rPr kumimoji="1">
                  <a:solidFill>
                    <a:srgbClr val="FFFF00"/>
                  </a:solidFill>
                  <a:latin typeface="Arial" charset="0"/>
                </a:rPr>
                <a:t> </a:t>
              </a:r>
              <a:r>
                <a:rPr kumimoji="1" sz="2000">
                  <a:solidFill>
                    <a:srgbClr val="FFFF00"/>
                  </a:solidFill>
                  <a:latin typeface="Arial" charset="0"/>
                </a:rPr>
                <a:t>lipídios</a:t>
              </a:r>
              <a:r>
                <a:rPr kumimoji="1">
                  <a:solidFill>
                    <a:srgbClr val="FFFF00"/>
                  </a:solidFill>
                  <a:latin typeface="Arial" charset="0"/>
                </a:rPr>
                <a:t>  </a:t>
              </a:r>
              <a:r>
                <a:rPr kumimoji="1" baseline="-25000">
                  <a:solidFill>
                    <a:srgbClr val="FFFF00"/>
                  </a:solidFill>
                  <a:latin typeface="Arial" charset="0"/>
                </a:rPr>
                <a:t>     </a:t>
              </a:r>
              <a:endParaRPr kumimoji="1">
                <a:solidFill>
                  <a:srgbClr val="FFFF00"/>
                </a:solidFill>
                <a:latin typeface="Arial" charset="0"/>
              </a:endParaRP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kumimoji="1">
                <a:solidFill>
                  <a:srgbClr val="FFFF00"/>
                </a:solidFill>
                <a:latin typeface="Arial" charset="0"/>
              </a:endParaRP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kumimoji="1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194569" name="Line 28"/>
            <p:cNvSpPr>
              <a:spLocks noChangeShapeType="1"/>
            </p:cNvSpPr>
            <p:nvPr/>
          </p:nvSpPr>
          <p:spPr bwMode="auto">
            <a:xfrm>
              <a:off x="4882" y="2968"/>
              <a:ext cx="0" cy="288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>
                <a:solidFill>
                  <a:srgbClr val="FFFFFF"/>
                </a:solidFill>
              </a:endParaRPr>
            </a:p>
          </p:txBody>
        </p:sp>
        <p:sp>
          <p:nvSpPr>
            <p:cNvPr id="194570" name="Line 29"/>
            <p:cNvSpPr>
              <a:spLocks noChangeShapeType="1"/>
            </p:cNvSpPr>
            <p:nvPr/>
          </p:nvSpPr>
          <p:spPr bwMode="auto">
            <a:xfrm flipH="1">
              <a:off x="1944" y="3429"/>
              <a:ext cx="576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>
                <a:solidFill>
                  <a:srgbClr val="FFFFFF"/>
                </a:solidFill>
              </a:endParaRPr>
            </a:p>
          </p:txBody>
        </p:sp>
        <p:sp>
          <p:nvSpPr>
            <p:cNvPr id="194571" name="Line 30"/>
            <p:cNvSpPr>
              <a:spLocks noChangeShapeType="1"/>
            </p:cNvSpPr>
            <p:nvPr/>
          </p:nvSpPr>
          <p:spPr bwMode="auto">
            <a:xfrm flipH="1">
              <a:off x="3557" y="3372"/>
              <a:ext cx="115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>
                <a:solidFill>
                  <a:srgbClr val="FFFFFF"/>
                </a:solidFill>
              </a:endParaRPr>
            </a:p>
          </p:txBody>
        </p:sp>
        <p:sp>
          <p:nvSpPr>
            <p:cNvPr id="194572" name="Text Box 31"/>
            <p:cNvSpPr txBox="1">
              <a:spLocks noChangeArrowheads="1"/>
            </p:cNvSpPr>
            <p:nvPr/>
          </p:nvSpPr>
          <p:spPr bwMode="auto">
            <a:xfrm flipH="1">
              <a:off x="384" y="2458"/>
              <a:ext cx="336" cy="18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sz="1600" b="1">
                  <a:solidFill>
                    <a:srgbClr val="0000FF"/>
                  </a:solidFill>
                </a:rPr>
                <a:t>B</a:t>
              </a:r>
            </a:p>
          </p:txBody>
        </p:sp>
      </p:grpSp>
      <p:sp>
        <p:nvSpPr>
          <p:cNvPr id="194565" name="Rectangle 32"/>
          <p:cNvSpPr>
            <a:spLocks noChangeArrowheads="1"/>
          </p:cNvSpPr>
          <p:nvPr/>
        </p:nvSpPr>
        <p:spPr bwMode="auto">
          <a:xfrm>
            <a:off x="457200" y="152400"/>
            <a:ext cx="3994150" cy="515938"/>
          </a:xfrm>
          <a:prstGeom prst="rect">
            <a:avLst/>
          </a:prstGeom>
          <a:solidFill>
            <a:srgbClr val="0000FF">
              <a:alpha val="50195"/>
            </a:srgbClr>
          </a:solidFill>
          <a:ln w="2857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sz="2800" b="1">
                <a:solidFill>
                  <a:srgbClr val="FAFD00"/>
                </a:solidFill>
                <a:latin typeface="Arial" charset="0"/>
              </a:rPr>
              <a:t>inibidores da PROTOX</a:t>
            </a:r>
          </a:p>
        </p:txBody>
      </p:sp>
      <p:sp>
        <p:nvSpPr>
          <p:cNvPr id="194566" name="Text Box 33"/>
          <p:cNvSpPr txBox="1">
            <a:spLocks noChangeArrowheads="1"/>
          </p:cNvSpPr>
          <p:nvPr/>
        </p:nvSpPr>
        <p:spPr bwMode="auto">
          <a:xfrm>
            <a:off x="2051050" y="6345238"/>
            <a:ext cx="4321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sz="2000" b="1">
                <a:solidFill>
                  <a:srgbClr val="FFFFFF"/>
                </a:solidFill>
              </a:rPr>
              <a:t>Protox: protoporfirinogênio oxidase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60648"/>
            <a:ext cx="6192688" cy="631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1" y="193858"/>
            <a:ext cx="7046332" cy="6331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60648"/>
            <a:ext cx="6624736" cy="638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60648"/>
            <a:ext cx="7037538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332655"/>
            <a:ext cx="6336704" cy="6244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2_Training">
  <a:themeElements>
    <a:clrScheme name="Train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Train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rain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ontemporaryPhotoAlbu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ContemporaryPhotoAlbum</Template>
  <TotalTime>0</TotalTime>
  <Words>228</Words>
  <Application>Microsoft Macintosh PowerPoint</Application>
  <PresentationFormat>Apresentação na tela (4:3)</PresentationFormat>
  <Paragraphs>64</Paragraphs>
  <Slides>11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11</vt:i4>
      </vt:variant>
    </vt:vector>
  </HeadingPairs>
  <TitlesOfParts>
    <vt:vector size="18" baseType="lpstr">
      <vt:lpstr>Calibri</vt:lpstr>
      <vt:lpstr>Times New Roman</vt:lpstr>
      <vt:lpstr>Wingdings</vt:lpstr>
      <vt:lpstr>Arial</vt:lpstr>
      <vt:lpstr>2_Training</vt:lpstr>
      <vt:lpstr>Design padrão</vt:lpstr>
      <vt:lpstr>ContemporaryPhotoAlbum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2010-08-22T11:45:30Z</dcterms:created>
  <dcterms:modified xsi:type="dcterms:W3CDTF">2016-02-27T11:45:11Z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1046</vt:i4>
  </property>
  <property fmtid="{D5CDD505-2E9C-101B-9397-08002B2CF9AE}" pid="3" name="_Version">
    <vt:lpwstr>12.0.4518</vt:lpwstr>
  </property>
</Properties>
</file>