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2" r:id="rId2"/>
    <p:sldId id="283" r:id="rId3"/>
    <p:sldId id="288" r:id="rId4"/>
    <p:sldId id="284" r:id="rId5"/>
    <p:sldId id="289" r:id="rId6"/>
    <p:sldId id="290" r:id="rId7"/>
    <p:sldId id="293" r:id="rId8"/>
    <p:sldId id="294" r:id="rId9"/>
    <p:sldId id="335" r:id="rId10"/>
    <p:sldId id="345" r:id="rId11"/>
    <p:sldId id="312" r:id="rId12"/>
    <p:sldId id="295" r:id="rId13"/>
    <p:sldId id="296" r:id="rId14"/>
    <p:sldId id="297" r:id="rId15"/>
    <p:sldId id="298" r:id="rId16"/>
    <p:sldId id="299" r:id="rId17"/>
    <p:sldId id="300" r:id="rId18"/>
    <p:sldId id="256" r:id="rId19"/>
    <p:sldId id="324" r:id="rId20"/>
    <p:sldId id="334" r:id="rId21"/>
    <p:sldId id="333" r:id="rId22"/>
    <p:sldId id="303" r:id="rId2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29B85-549C-449E-AF05-9DDEA6694622}" type="datetimeFigureOut">
              <a:rPr lang="pt-BR" smtClean="0"/>
              <a:t>01/03/2020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04795-93CF-4400-9985-3325920265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476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01/03/2020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2986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01/03/2020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2898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01/03/2020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013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01/03/2020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8817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01/03/2020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1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01/03/2020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6088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01/03/2020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9914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01/03/2020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4190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01/03/2020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342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01/03/2020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7350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01/03/2020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2179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959A6-767A-4846-AA41-C4762C469536}" type="datetimeFigureOut">
              <a:rPr lang="pt-BR" smtClean="0"/>
              <a:t>01/03/2020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735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jpeg"/><Relationship Id="rId7" Type="http://schemas.openxmlformats.org/officeDocument/2006/relationships/image" Target="../media/image3.jpeg"/><Relationship Id="rId2" Type="http://schemas.openxmlformats.org/officeDocument/2006/relationships/hyperlink" Target="http://www.google.com.br/url?sa=i&amp;rct=j&amp;q=&amp;esrc=s&amp;frm=1&amp;source=images&amp;cd=&amp;cad=rja&amp;docid=J-xl5MXHbsvoBM&amp;tbnid=57MjF1sD_etjTM:&amp;ved=0CAUQjRw&amp;url=http://diariosaocarlos.com.br/site/index.php/entretenimento/5467-eesc-jr-realiza-7o-feira-das-carreiras-na-usp-sao-carlos.html&amp;ei=C65jUrfXE4Wr0AXbp4CoDQ&amp;bvm=bv.54934254,d.d2k&amp;psig=AFQjCNECzXsTnZfTO9HGXVGrVdvHKNb-Cg&amp;ust=1382350698604758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com.br/url?sa=i&amp;rct=j&amp;q=&amp;esrc=s&amp;frm=1&amp;source=images&amp;cd=&amp;cad=rja&amp;docid=1UmJNxTcfQk0qM&amp;tbnid=BRiKLLT8B0M9iM:&amp;ved=0CAUQjRw&amp;url=http://www.saocarlos.usp.br/index.php?option=com_content&amp;task=view&amp;id=2584&amp;ei=Iq9jUtvECaiX0QW6vYGICA&amp;bvm=bv.54934254,d.d2k&amp;psig=AFQjCNGjWUf-3EdLh_v0VYkgpqElK_t_Cw&amp;ust=1382350903610421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www.google.com.br/url?sa=i&amp;rct=j&amp;q=&amp;esrc=s&amp;frm=1&amp;source=images&amp;cd=&amp;cad=rja&amp;docid=15CxR1rsGP4lxM&amp;tbnid=7rb2dq0Na5ffWM:&amp;ved=0CAUQjRw&amp;url=http://rbi.fmrp.usp.br/pgbq/&amp;ei=ja5jUtGEIa620QW_o4CYCQ&amp;bvm=bv.54934254,d.d2k&amp;psig=AFQjCNGaiJ-4w1gjnZZW_6A33NY0uPvz7w&amp;ust=1382350851706327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cis.eesc.usp.br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/>
          <p:cNvSpPr txBox="1">
            <a:spLocks/>
          </p:cNvSpPr>
          <p:nvPr/>
        </p:nvSpPr>
        <p:spPr>
          <a:xfrm>
            <a:off x="1177260" y="692696"/>
            <a:ext cx="3466748" cy="558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400" b="1" dirty="0">
                <a:solidFill>
                  <a:schemeClr val="tx1"/>
                </a:solidFill>
              </a:rPr>
              <a:t>Apresentação do docente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6728" y="819081"/>
            <a:ext cx="360040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ctangle 19"/>
          <p:cNvSpPr/>
          <p:nvPr/>
        </p:nvSpPr>
        <p:spPr>
          <a:xfrm>
            <a:off x="484737" y="1358924"/>
            <a:ext cx="360040" cy="2880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0"/>
          <p:cNvSpPr txBox="1"/>
          <p:nvPr/>
        </p:nvSpPr>
        <p:spPr>
          <a:xfrm>
            <a:off x="1043608" y="1323137"/>
            <a:ext cx="4314395" cy="38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1977 – 1982 : Graduação em Eng. Elétrica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6728" y="1786181"/>
            <a:ext cx="360040" cy="2880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22"/>
          <p:cNvSpPr txBox="1"/>
          <p:nvPr/>
        </p:nvSpPr>
        <p:spPr>
          <a:xfrm>
            <a:off x="1026415" y="1750394"/>
            <a:ext cx="491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1984 – 1988 : técnivo de nível superior na EESC 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96728" y="2254727"/>
            <a:ext cx="360040" cy="2880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TextBox 24"/>
          <p:cNvSpPr txBox="1"/>
          <p:nvPr/>
        </p:nvSpPr>
        <p:spPr>
          <a:xfrm>
            <a:off x="1026415" y="2218940"/>
            <a:ext cx="318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1988 – 2004 : docente no SMM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96728" y="2735415"/>
            <a:ext cx="360040" cy="2880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TextBox 26"/>
          <p:cNvSpPr txBox="1"/>
          <p:nvPr/>
        </p:nvSpPr>
        <p:spPr>
          <a:xfrm>
            <a:off x="1026415" y="2699628"/>
            <a:ext cx="347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2004 – Presente : docente no SEL</a:t>
            </a:r>
          </a:p>
        </p:txBody>
      </p:sp>
    </p:spTree>
    <p:extLst>
      <p:ext uri="{BB962C8B-B14F-4D97-AF65-F5344CB8AC3E}">
        <p14:creationId xmlns:p14="http://schemas.microsoft.com/office/powerpoint/2010/main" val="3272785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E12FF7C-7A77-4972-B15D-9EED0A1DA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50" y="980728"/>
            <a:ext cx="7260299" cy="544522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31E2F1F8-720B-4AD9-94CC-2F960635C350}"/>
              </a:ext>
            </a:extLst>
          </p:cNvPr>
          <p:cNvSpPr txBox="1">
            <a:spLocks/>
          </p:cNvSpPr>
          <p:nvPr/>
        </p:nvSpPr>
        <p:spPr>
          <a:xfrm>
            <a:off x="4034417" y="260648"/>
            <a:ext cx="1075166" cy="4615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LA-SEL</a:t>
            </a:r>
          </a:p>
        </p:txBody>
      </p:sp>
    </p:spTree>
    <p:extLst>
      <p:ext uri="{BB962C8B-B14F-4D97-AF65-F5344CB8AC3E}">
        <p14:creationId xmlns:p14="http://schemas.microsoft.com/office/powerpoint/2010/main" val="3916942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49" y="1196752"/>
            <a:ext cx="3820537" cy="254702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13" y="1196752"/>
            <a:ext cx="3820535" cy="254702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22F07038-C7A4-4312-BAED-F537F8FF2536}"/>
              </a:ext>
            </a:extLst>
          </p:cNvPr>
          <p:cNvSpPr txBox="1">
            <a:spLocks/>
          </p:cNvSpPr>
          <p:nvPr/>
        </p:nvSpPr>
        <p:spPr>
          <a:xfrm>
            <a:off x="3619639" y="260648"/>
            <a:ext cx="1904723" cy="4615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Inauguração</a:t>
            </a:r>
          </a:p>
        </p:txBody>
      </p:sp>
    </p:spTree>
    <p:extLst>
      <p:ext uri="{BB962C8B-B14F-4D97-AF65-F5344CB8AC3E}">
        <p14:creationId xmlns:p14="http://schemas.microsoft.com/office/powerpoint/2010/main" val="11317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7776864" cy="5184576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3385D93-1EA6-4941-AA54-820618B73272}"/>
              </a:ext>
            </a:extLst>
          </p:cNvPr>
          <p:cNvSpPr txBox="1">
            <a:spLocks/>
          </p:cNvSpPr>
          <p:nvPr/>
        </p:nvSpPr>
        <p:spPr>
          <a:xfrm>
            <a:off x="3706217" y="260648"/>
            <a:ext cx="1731566" cy="4615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Instalações</a:t>
            </a:r>
          </a:p>
        </p:txBody>
      </p:sp>
    </p:spTree>
    <p:extLst>
      <p:ext uri="{BB962C8B-B14F-4D97-AF65-F5344CB8AC3E}">
        <p14:creationId xmlns:p14="http://schemas.microsoft.com/office/powerpoint/2010/main" val="98535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77" y="877889"/>
            <a:ext cx="8039134" cy="535942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3F5BF8B-CFBC-4E0C-B8D8-49F142EB9BE0}"/>
              </a:ext>
            </a:extLst>
          </p:cNvPr>
          <p:cNvSpPr txBox="1">
            <a:spLocks/>
          </p:cNvSpPr>
          <p:nvPr/>
        </p:nvSpPr>
        <p:spPr>
          <a:xfrm>
            <a:off x="3706217" y="260648"/>
            <a:ext cx="1731566" cy="4615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Instalações</a:t>
            </a:r>
          </a:p>
        </p:txBody>
      </p:sp>
    </p:spTree>
    <p:extLst>
      <p:ext uri="{BB962C8B-B14F-4D97-AF65-F5344CB8AC3E}">
        <p14:creationId xmlns:p14="http://schemas.microsoft.com/office/powerpoint/2010/main" val="329620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94" y="990702"/>
            <a:ext cx="7761904" cy="517460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565CF03C-07CC-40D7-ACD3-591E599A50E0}"/>
              </a:ext>
            </a:extLst>
          </p:cNvPr>
          <p:cNvSpPr txBox="1">
            <a:spLocks/>
          </p:cNvSpPr>
          <p:nvPr/>
        </p:nvSpPr>
        <p:spPr>
          <a:xfrm>
            <a:off x="3706217" y="260648"/>
            <a:ext cx="1731566" cy="4615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Instalações</a:t>
            </a:r>
          </a:p>
        </p:txBody>
      </p:sp>
    </p:spTree>
    <p:extLst>
      <p:ext uri="{BB962C8B-B14F-4D97-AF65-F5344CB8AC3E}">
        <p14:creationId xmlns:p14="http://schemas.microsoft.com/office/powerpoint/2010/main" val="307480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88707"/>
            <a:ext cx="8064896" cy="537659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607C560-9234-45B1-B0B9-3512B9050B50}"/>
              </a:ext>
            </a:extLst>
          </p:cNvPr>
          <p:cNvSpPr txBox="1">
            <a:spLocks/>
          </p:cNvSpPr>
          <p:nvPr/>
        </p:nvSpPr>
        <p:spPr>
          <a:xfrm>
            <a:off x="3706217" y="260648"/>
            <a:ext cx="1731566" cy="4615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Instalações</a:t>
            </a:r>
          </a:p>
        </p:txBody>
      </p:sp>
    </p:spTree>
    <p:extLst>
      <p:ext uri="{BB962C8B-B14F-4D97-AF65-F5344CB8AC3E}">
        <p14:creationId xmlns:p14="http://schemas.microsoft.com/office/powerpoint/2010/main" val="300221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7051"/>
            <a:ext cx="7884368" cy="525624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00874305-5C81-40E2-B469-D4CAF8B8BE99}"/>
              </a:ext>
            </a:extLst>
          </p:cNvPr>
          <p:cNvSpPr txBox="1">
            <a:spLocks/>
          </p:cNvSpPr>
          <p:nvPr/>
        </p:nvSpPr>
        <p:spPr>
          <a:xfrm>
            <a:off x="3706217" y="260648"/>
            <a:ext cx="1731566" cy="4615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Instalações</a:t>
            </a:r>
          </a:p>
        </p:txBody>
      </p:sp>
    </p:spTree>
    <p:extLst>
      <p:ext uri="{BB962C8B-B14F-4D97-AF65-F5344CB8AC3E}">
        <p14:creationId xmlns:p14="http://schemas.microsoft.com/office/powerpoint/2010/main" val="224194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8" y="1484784"/>
            <a:ext cx="7956376" cy="447546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699792" y="436089"/>
            <a:ext cx="3744416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1º Acesso - (</a:t>
            </a:r>
            <a:r>
              <a:rPr lang="pt-BR" sz="2400" b="1" dirty="0" err="1"/>
              <a:t>Nov</a:t>
            </a:r>
            <a:r>
              <a:rPr lang="pt-BR" sz="2400" b="1" dirty="0"/>
              <a:t>/16)</a:t>
            </a:r>
          </a:p>
        </p:txBody>
      </p:sp>
    </p:spTree>
    <p:extLst>
      <p:ext uri="{BB962C8B-B14F-4D97-AF65-F5344CB8AC3E}">
        <p14:creationId xmlns:p14="http://schemas.microsoft.com/office/powerpoint/2010/main" val="3204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720" y="1610029"/>
            <a:ext cx="6638433" cy="264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32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843808" y="188640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Formação Ética dos Alunos</a:t>
            </a:r>
          </a:p>
          <a:p>
            <a:pPr algn="ctr"/>
            <a:r>
              <a:rPr lang="pt-BR" b="1" dirty="0"/>
              <a:t>Palestras - Prof. Carlos Goldenberg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44" y="1124744"/>
            <a:ext cx="7380312" cy="492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62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028"/>
          <p:cNvSpPr txBox="1">
            <a:spLocks noChangeArrowheads="1"/>
          </p:cNvSpPr>
          <p:nvPr/>
        </p:nvSpPr>
        <p:spPr bwMode="auto">
          <a:xfrm>
            <a:off x="1671638" y="692696"/>
            <a:ext cx="598170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1800" b="1" dirty="0">
                <a:latin typeface="Tahoma" pitchFamily="34" charset="0"/>
                <a:cs typeface="Tahoma" pitchFamily="34" charset="0"/>
              </a:rPr>
              <a:t>Programa de Pós-Graduação Interunidades Bioengenharia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1800" b="1" dirty="0">
                <a:latin typeface="Tahoma" pitchFamily="34" charset="0"/>
                <a:cs typeface="Tahoma" pitchFamily="34" charset="0"/>
              </a:rPr>
              <a:t>Universidade de São Paulo</a:t>
            </a:r>
          </a:p>
        </p:txBody>
      </p:sp>
      <p:pic>
        <p:nvPicPr>
          <p:cNvPr id="14" name="Picture 9" descr="http://diariosaocarlos.com.br/site/images/stories/noticias_universidades/EESC_USP_1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27" y="2309350"/>
            <a:ext cx="25908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http://rbi.fmrp.usp.br/pgbq/Imagens/PCentra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679" y="2302975"/>
            <a:ext cx="2753345" cy="180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https://encrypted-tbn2.gstatic.com/images?q=tbn:ANd9GcSNIDD_KJJk2A8U84UeW0wDM9zwbJMXEhPxPtEU8YyMYIbOFr_v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640" y="2303248"/>
            <a:ext cx="2403824" cy="180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902359" y="4283248"/>
            <a:ext cx="1725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>
                <a:latin typeface="Verdana" pitchFamily="34" charset="0"/>
              </a:rPr>
              <a:t>EESC</a:t>
            </a:r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3733491" y="4247191"/>
            <a:ext cx="172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>
                <a:latin typeface="Verdana" pitchFamily="34" charset="0"/>
              </a:rPr>
              <a:t>FMRP</a:t>
            </a:r>
          </a:p>
        </p:txBody>
      </p:sp>
      <p:sp>
        <p:nvSpPr>
          <p:cNvPr id="29" name="TextBox 12"/>
          <p:cNvSpPr txBox="1">
            <a:spLocks noChangeArrowheads="1"/>
          </p:cNvSpPr>
          <p:nvPr/>
        </p:nvSpPr>
        <p:spPr bwMode="auto">
          <a:xfrm>
            <a:off x="6786063" y="4247191"/>
            <a:ext cx="1725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>
                <a:latin typeface="Verdana" pitchFamily="34" charset="0"/>
              </a:rPr>
              <a:t>IQSC</a:t>
            </a:r>
          </a:p>
        </p:txBody>
      </p:sp>
      <p:pic>
        <p:nvPicPr>
          <p:cNvPr id="30" name="Imagem 11" descr="PPGIB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1" y="692696"/>
            <a:ext cx="900475" cy="103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714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C0E36A5-80E6-498E-800D-01EBF361E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502920"/>
            <a:ext cx="780288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65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D0B0604-31EB-402E-B22B-D6A6EEBCD3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1561855"/>
            <a:ext cx="2746993" cy="206024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3F61A32-5D20-40E2-9789-4C68C3A1A859}"/>
              </a:ext>
            </a:extLst>
          </p:cNvPr>
          <p:cNvSpPr txBox="1"/>
          <p:nvPr/>
        </p:nvSpPr>
        <p:spPr>
          <a:xfrm>
            <a:off x="3167844" y="476672"/>
            <a:ext cx="2808312" cy="499658"/>
          </a:xfrm>
          <a:prstGeom prst="rect">
            <a:avLst/>
          </a:prstGeom>
          <a:solidFill>
            <a:srgbClr val="262626"/>
          </a:solidFill>
          <a:ln w="257175" cap="sq" cmpd="sng" algn="ctr">
            <a:solidFill>
              <a:srgbClr val="262626">
                <a:alpha val="60000"/>
              </a:srgbClr>
            </a:solidFill>
            <a:prstDash val="solid"/>
            <a:miter lim="800000"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100" b="1" dirty="0">
                <a:solidFill>
                  <a:schemeClr val="lt1"/>
                </a:solidFill>
                <a:latin typeface="+mj-lt"/>
                <a:ea typeface="+mj-ea"/>
                <a:cs typeface="+mj-cs"/>
              </a:rPr>
              <a:t>Sistema de PCB - LPKF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3CBA23C-7BD4-4CB8-8B43-1DF1AEC841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14" y="4229158"/>
            <a:ext cx="2648691" cy="198651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541D95E-974F-4D95-B582-14A013DBE0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14" y="1635583"/>
            <a:ext cx="2648691" cy="198651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4ED4688-62E5-4CE4-9486-4A699C5C6E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32" y="4005797"/>
            <a:ext cx="2913560" cy="218516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561D826-60E3-4FFE-952F-4E06AE14B3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6823" y="2428745"/>
            <a:ext cx="3519237" cy="26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24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851599" y="260648"/>
            <a:ext cx="5544616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Centro de Inclusão Social – USP São Carlos</a:t>
            </a:r>
          </a:p>
          <a:p>
            <a:pPr algn="ctr"/>
            <a:r>
              <a:rPr lang="pt-BR" sz="2400" b="1" dirty="0"/>
              <a:t>(http://www.cis.eesc.usp.br/)</a:t>
            </a:r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69FECC34-DC7D-4C07-93F8-7872B608E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7" y="1547169"/>
            <a:ext cx="8312727" cy="376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91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5633" y="1033572"/>
            <a:ext cx="7643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Centro de Engenharia Aplicado à Saúde (CEAS)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30" y="1988840"/>
            <a:ext cx="6870023" cy="387280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7073"/>
            <a:ext cx="256719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09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564556" y="2814439"/>
            <a:ext cx="2133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1800">
                <a:latin typeface="Verdana" pitchFamily="34" charset="0"/>
              </a:rPr>
              <a:t>Interação de Agentes Físicos com Sistemas Biológicos</a:t>
            </a:r>
          </a:p>
        </p:txBody>
      </p:sp>
      <p:pic>
        <p:nvPicPr>
          <p:cNvPr id="12" name="Picture 15" descr="tibi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03139"/>
            <a:ext cx="228600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4787702" y="3176637"/>
            <a:ext cx="28813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1800">
                <a:latin typeface="Verdana" pitchFamily="34" charset="0"/>
              </a:rPr>
              <a:t>Caracterização da Qualidade Óssea</a:t>
            </a:r>
          </a:p>
        </p:txBody>
      </p:sp>
      <p:pic>
        <p:nvPicPr>
          <p:cNvPr id="18" name="Picture 22" descr="FOT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35187"/>
            <a:ext cx="213360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39552" y="728483"/>
            <a:ext cx="360040" cy="2880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extBox 21"/>
          <p:cNvSpPr txBox="1"/>
          <p:nvPr/>
        </p:nvSpPr>
        <p:spPr>
          <a:xfrm>
            <a:off x="1098423" y="692696"/>
            <a:ext cx="4314395" cy="38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Linhas de Pesquisa</a:t>
            </a:r>
          </a:p>
        </p:txBody>
      </p:sp>
    </p:spTree>
    <p:extLst>
      <p:ext uri="{BB962C8B-B14F-4D97-AF65-F5344CB8AC3E}">
        <p14:creationId xmlns:p14="http://schemas.microsoft.com/office/powerpoint/2010/main" val="2421293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073" y="1772816"/>
            <a:ext cx="6399855" cy="218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84" y="188640"/>
            <a:ext cx="19431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143" y="752699"/>
            <a:ext cx="40862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139548"/>
            <a:ext cx="78676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93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645120"/>
            <a:ext cx="3416405" cy="195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66854"/>
            <a:ext cx="17907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019241"/>
            <a:ext cx="2171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67054"/>
            <a:ext cx="18002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548" y="2623038"/>
            <a:ext cx="20097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786" y="2445530"/>
            <a:ext cx="2050350" cy="194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99887" y="188640"/>
            <a:ext cx="1520185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HR-pQCT</a:t>
            </a:r>
          </a:p>
        </p:txBody>
      </p:sp>
    </p:spTree>
    <p:extLst>
      <p:ext uri="{BB962C8B-B14F-4D97-AF65-F5344CB8AC3E}">
        <p14:creationId xmlns:p14="http://schemas.microsoft.com/office/powerpoint/2010/main" val="1746763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11693"/>
            <a:ext cx="43624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23" y="548680"/>
            <a:ext cx="7352355" cy="20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960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8720"/>
            <a:ext cx="7596336" cy="50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26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D4AB5C3-3E95-48C3-B388-67F7AED07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047" y="287861"/>
            <a:ext cx="4083326" cy="306249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4BC561A-F92B-400C-8181-7C57D1333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047" y="3507645"/>
            <a:ext cx="4083327" cy="3062495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F84B6B4C-35EB-46B2-8894-684FC1339649}"/>
              </a:ext>
            </a:extLst>
          </p:cNvPr>
          <p:cNvSpPr txBox="1">
            <a:spLocks/>
          </p:cNvSpPr>
          <p:nvPr/>
        </p:nvSpPr>
        <p:spPr>
          <a:xfrm>
            <a:off x="467544" y="322503"/>
            <a:ext cx="1075166" cy="4615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LA-SEL</a:t>
            </a:r>
          </a:p>
        </p:txBody>
      </p:sp>
    </p:spTree>
    <p:extLst>
      <p:ext uri="{BB962C8B-B14F-4D97-AF65-F5344CB8AC3E}">
        <p14:creationId xmlns:p14="http://schemas.microsoft.com/office/powerpoint/2010/main" val="94899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124</Words>
  <Application>Microsoft Office PowerPoint</Application>
  <PresentationFormat>Apresentação na tela (4:3)</PresentationFormat>
  <Paragraphs>29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Tahoma</vt:lpstr>
      <vt:lpstr>Verdana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SEL410 – Eletricidade e Magnetismo</dc:title>
  <dc:creator>José Marcos Alves</dc:creator>
  <cp:lastModifiedBy>José Marcos Alves</cp:lastModifiedBy>
  <cp:revision>92</cp:revision>
  <dcterms:created xsi:type="dcterms:W3CDTF">2014-02-16T09:54:04Z</dcterms:created>
  <dcterms:modified xsi:type="dcterms:W3CDTF">2020-03-01T23:44:54Z</dcterms:modified>
</cp:coreProperties>
</file>