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b="1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b="1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b="1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b="1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1251610" y="2909138"/>
            <a:ext cx="1030160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pt-BR" sz="5200" b="1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Organização Administrativa</a:t>
            </a: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1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56925B-CBF9-4BB5-B45B-051BEBCBC086}"/>
              </a:ext>
            </a:extLst>
          </p:cNvPr>
          <p:cNvSpPr/>
          <p:nvPr/>
        </p:nvSpPr>
        <p:spPr>
          <a:xfrm>
            <a:off x="436098" y="1283740"/>
            <a:ext cx="1138076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Em 2015, o BNDES deixou de enviar informações ao TCU sobre operações de crédito realizadas com o Grupo JBS/Friboi. Ato contínuo, o BNDES impetrou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MS contra o acórdão do TCU 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que determinou o envio de tais informações. 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Segundo o BNDES, os dados solicitados se tratam de operações de crédito com empresa privada e por isso, estão submetidos ao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sigilo bancário</a:t>
            </a: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. No mesmo sentido, por ter o BNDES natureza jurídica de direito privado, não estaria ele autorizado, em tese, a enviar toda e qualquer informação ao TCU. 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A 1º Turma do STF julgou o MS nº 33340. </a:t>
            </a:r>
            <a:r>
              <a:rPr lang="pt-BR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Pergunta-se:</a:t>
            </a:r>
          </a:p>
          <a:p>
            <a:pPr algn="just"/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A quem assistiu razão? O BNDES, por ser pessoa jurídica de direito privado e por contratar com entidades privadas, se submete à regra do sigilo bancário?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cs typeface="Segoe UI" panose="020B0502040204020203" pitchFamily="34" charset="0"/>
              </a:rPr>
              <a:t>O TCU pode solicitar informações bancárias ao BNDES de forma direta? Ou a solicitação de envio de dados bancários deve partir do Judiciário?</a:t>
            </a:r>
          </a:p>
        </p:txBody>
      </p:sp>
    </p:spTree>
    <p:extLst>
      <p:ext uri="{BB962C8B-B14F-4D97-AF65-F5344CB8AC3E}">
        <p14:creationId xmlns:p14="http://schemas.microsoft.com/office/powerpoint/2010/main" val="599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1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56925B-CBF9-4BB5-B45B-051BEBCBC086}"/>
              </a:ext>
            </a:extLst>
          </p:cNvPr>
          <p:cNvSpPr/>
          <p:nvPr/>
        </p:nvSpPr>
        <p:spPr>
          <a:xfrm>
            <a:off x="405618" y="1522891"/>
            <a:ext cx="1138076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O STF entendeu que o envio de informações ao TCU relativa às operações de crédito originárias de recursos públicos não está acobertado pelo sigilo bancário. </a:t>
            </a:r>
          </a:p>
          <a:p>
            <a:pPr algn="just"/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E ainda que houvesse sigilo, ele não seria quebrado no repasse de informações ao TCU, já que as informações permitem que o órgão atue em sua missão constitucional de controle externo. </a:t>
            </a:r>
          </a:p>
          <a:p>
            <a:pPr algn="just"/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Argumentou que aquele que contrata com o BNDES deve aceitar a exigência de transparência, dado que a entidade é um “banco público de fomento econômico e social e não uma instituição financeira privada comum”. </a:t>
            </a:r>
          </a:p>
          <a:p>
            <a:pPr algn="just"/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Voto divergente: </a:t>
            </a:r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apesar da existência de interesse público na informação sobre alocação de recursos públicos, parte das informações exigidas pelo TCI só poderiam ser entregues mediante autorização judicial.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6D535D2-6A98-41C8-831C-40FBD8CD41A6}"/>
              </a:ext>
            </a:extLst>
          </p:cNvPr>
          <p:cNvSpPr txBox="1"/>
          <p:nvPr/>
        </p:nvSpPr>
        <p:spPr>
          <a:xfrm>
            <a:off x="722141" y="836922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Resposta:</a:t>
            </a:r>
            <a:endParaRPr lang="pt-BR" sz="1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85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329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110</cp:revision>
  <dcterms:created xsi:type="dcterms:W3CDTF">2018-02-06T23:33:08Z</dcterms:created>
  <dcterms:modified xsi:type="dcterms:W3CDTF">2018-02-27T19:20:32Z</dcterms:modified>
</cp:coreProperties>
</file>