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heme/theme2.xml" ContentType="application/vnd.openxmlformats-officedocument.them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heme/theme3.xml" ContentType="application/vnd.openxmlformats-officedocument.them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8"/>
  </p:notesMasterIdLst>
  <p:handoutMasterIdLst>
    <p:handoutMasterId r:id="rId9"/>
  </p:handoutMasterIdLst>
  <p:sldIdLst>
    <p:sldId id="258" r:id="rId2"/>
    <p:sldId id="259" r:id="rId3"/>
    <p:sldId id="260" r:id="rId4"/>
    <p:sldId id="261" r:id="rId5"/>
    <p:sldId id="256" r:id="rId6"/>
    <p:sldId id="257" r:id="rId7"/>
  </p:sldIdLst>
  <p:sldSz cx="9144000" cy="6858000" type="screen4x3"/>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heme" Target="../theme/theme3.xml"/><Relationship Id="rId5" Type="http://schemas.openxmlformats.org/officeDocument/2006/relationships/tags" Target="../tags/tag47.xml"/><Relationship Id="rId4" Type="http://schemas.openxmlformats.org/officeDocument/2006/relationships/tags" Target="../tags/tag4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Header Placeholder 1"/>
          <p:cNvSpPr>
            <a:spLocks noGrp="1" noChangeArrowheads="1"/>
          </p:cNvSpPr>
          <p:nvPr>
            <p:ph type="hdr" sz="quarter"/>
            <p:custDataLst>
              <p:tags r:id="rId2"/>
            </p:custDataLst>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eaLnBrk="1" hangingPunct="1">
              <a:buSzPct val="100000"/>
              <a:defRPr sz="1200" smtClean="0"/>
            </a:lvl1pPr>
          </a:lstStyle>
          <a:p>
            <a:pPr>
              <a:defRPr/>
            </a:pPr>
            <a:endParaRPr lang="en-US" altLang="pt-BR"/>
          </a:p>
        </p:txBody>
      </p:sp>
      <p:sp>
        <p:nvSpPr>
          <p:cNvPr id="15363" name="Date Placeholder 2">
            <a:extLst>
              <a:ext uri="{FF2B5EF4-FFF2-40B4-BE49-F238E27FC236}">
                <a16:creationId xmlns:a16="http://schemas.microsoft.com/office/drawing/2014/main" id="{2083C819-B31D-48A3-9532-45E2BC4C6563}"/>
              </a:ext>
            </a:extLst>
          </p:cNvPr>
          <p:cNvSpPr>
            <a:spLocks noGrp="1"/>
          </p:cNvSpPr>
          <p:nvPr>
            <p:ph type="dt" sz="quarter" idx="1"/>
            <p:custDataLst>
              <p:tags r:id="rId3"/>
            </p:custDataLst>
          </p:nvPr>
        </p:nvSpPr>
        <p:spPr>
          <a:xfrm>
            <a:off x="3884613" y="0"/>
            <a:ext cx="2971800" cy="4572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lgn="r" eaLnBrk="1" hangingPunct="1">
              <a:buSzTx/>
              <a:defRPr sz="1200">
                <a:ln w="9525" cap="flat" cmpd="sng" algn="ctr">
                  <a:noFill/>
                  <a:prstDash val="solid"/>
                  <a:round/>
                  <a:headEnd type="none" w="med" len="med"/>
                  <a:tailEnd type="none" w="med" len="med"/>
                </a:ln>
                <a:solidFill>
                  <a:srgbClr val="000000"/>
                </a:solidFill>
                <a:latin typeface="Calibri" pitchFamily="34" charset="0"/>
                <a:sym typeface="Wingdings" charset="2"/>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Calibri" pitchFamily="34" charset="0"/>
                <a:ea typeface="ＭＳ Ｐゴシック" pitchFamily="34" charset="-128"/>
                <a:cs typeface="Arial"/>
                <a:sym typeface="Wingdings" charset="2"/>
              </a:defRPr>
            </a:pPr>
            <a:fld id="{2F54C9D5-D852-4B59-A57E-9CF5934D532E}" type="datetime1">
              <a:rPr lang="en-US"/>
              <a:pPr>
                <a:defRPr kumimoji="0" sz="12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Calibri" pitchFamily="34" charset="0"/>
                  <a:ea typeface="ＭＳ Ｐゴシック" pitchFamily="34" charset="-128"/>
                  <a:cs typeface="Arial"/>
                  <a:sym typeface="Wingdings" charset="2"/>
                </a:defRPr>
              </a:pPr>
              <a:t>5/14/2020</a:t>
            </a:fld>
            <a:endParaRPr lang="en-US"/>
          </a:p>
        </p:txBody>
      </p:sp>
      <p:sp>
        <p:nvSpPr>
          <p:cNvPr id="16388" name="Footer Placeholder 3"/>
          <p:cNvSpPr>
            <a:spLocks noGrp="1" noChangeArrowheads="1"/>
          </p:cNvSpPr>
          <p:nvPr>
            <p:ph type="ftr" sz="quarter" idx="3"/>
            <p:custDataLst>
              <p:tags r:id="rId4"/>
            </p:custDataLst>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eaLnBrk="1" hangingPunct="1">
              <a:buSzPct val="100000"/>
              <a:defRPr sz="1200" smtClean="0"/>
            </a:lvl1pPr>
          </a:lstStyle>
          <a:p>
            <a:pPr>
              <a:defRPr/>
            </a:pPr>
            <a:endParaRPr lang="en-US" altLang="pt-BR"/>
          </a:p>
        </p:txBody>
      </p:sp>
      <p:sp>
        <p:nvSpPr>
          <p:cNvPr id="15365" name="Slide Number Placeholder 4">
            <a:extLst>
              <a:ext uri="{FF2B5EF4-FFF2-40B4-BE49-F238E27FC236}">
                <a16:creationId xmlns:a16="http://schemas.microsoft.com/office/drawing/2014/main" id="{2B1D2B31-ECC7-462E-8B0F-3CA8378CDBCD}"/>
              </a:ext>
            </a:extLst>
          </p:cNvPr>
          <p:cNvSpPr>
            <a:spLocks noGrp="1"/>
          </p:cNvSpPr>
          <p:nvPr>
            <p:ph type="sldNum" sz="quarter" idx="3"/>
            <p:custDataLst>
              <p:tags r:id="rId5"/>
            </p:custDataLst>
          </p:nvPr>
        </p:nvSpPr>
        <p:spPr>
          <a:xfrm>
            <a:off x="3884613" y="8685213"/>
            <a:ext cx="2971800" cy="4572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b" anchorCtr="0" compatLnSpc="1">
            <a:prstTxWarp prst="textNoShape">
              <a:avLst/>
            </a:prstTxWarp>
          </a:bodyPr>
          <a:lstStyle>
            <a:lvl1pPr algn="r" eaLnBrk="1" hangingPunct="1">
              <a:buSzTx/>
              <a:defRPr sz="1200">
                <a:ln w="9525" cap="flat" cmpd="sng" algn="ctr">
                  <a:noFill/>
                  <a:prstDash val="solid"/>
                  <a:round/>
                  <a:headEnd type="none" w="med" len="med"/>
                  <a:tailEnd type="none" w="med" len="med"/>
                </a:ln>
                <a:solidFill>
                  <a:srgbClr val="000000"/>
                </a:solidFill>
                <a:latin typeface="Calibri" pitchFamily="34" charset="0"/>
                <a:sym typeface="Wingdings"/>
              </a:defRPr>
            </a:lvl1pPr>
          </a:lstStyle>
          <a:p>
            <a:pPr>
              <a:defRPr/>
            </a:pPr>
            <a:fld id="{62989D14-869C-4B02-B82A-342F865FD758}" type="slidenum">
              <a:rPr lang="en-US" altLang="en-US"/>
              <a:pPr>
                <a:defRPr/>
              </a:pPr>
              <a:t>‹nº›</a:t>
            </a:fld>
            <a:endParaRPr lang="en-US" altLang="en-US">
              <a:ln>
                <a:noFill/>
              </a:ln>
              <a:solidFill>
                <a:schemeClr val="tx1"/>
              </a:solidFil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heme" Target="../theme/theme2.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Header Placeholder 1"/>
          <p:cNvSpPr>
            <a:spLocks noGrp="1" noChangeArrowheads="1"/>
          </p:cNvSpPr>
          <p:nvPr>
            <p:ph type="hdr" sz="quarter"/>
            <p:custDataLst>
              <p:tags r:id="rId2"/>
            </p:custDataLst>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eaLnBrk="1" hangingPunct="1">
              <a:buSzPct val="100000"/>
              <a:defRPr sz="1200" smtClean="0"/>
            </a:lvl1pPr>
          </a:lstStyle>
          <a:p>
            <a:pPr>
              <a:defRPr/>
            </a:pPr>
            <a:endParaRPr lang="en-US" altLang="pt-BR"/>
          </a:p>
        </p:txBody>
      </p:sp>
      <p:sp>
        <p:nvSpPr>
          <p:cNvPr id="14339" name="Date Placeholder 2">
            <a:extLst>
              <a:ext uri="{FF2B5EF4-FFF2-40B4-BE49-F238E27FC236}">
                <a16:creationId xmlns:a16="http://schemas.microsoft.com/office/drawing/2014/main" id="{3C77747F-759A-4990-BED9-3BA28172B8DF}"/>
              </a:ext>
            </a:extLst>
          </p:cNvPr>
          <p:cNvSpPr>
            <a:spLocks noGrp="1"/>
          </p:cNvSpPr>
          <p:nvPr>
            <p:ph type="dt" idx="1"/>
            <p:custDataLst>
              <p:tags r:id="rId3"/>
            </p:custDataLst>
          </p:nvPr>
        </p:nvSpPr>
        <p:spPr>
          <a:xfrm>
            <a:off x="3884613" y="0"/>
            <a:ext cx="2971800" cy="4572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t" anchorCtr="0" compatLnSpc="1">
            <a:prstTxWarp prst="textNoShape">
              <a:avLst/>
            </a:prstTxWarp>
          </a:bodyPr>
          <a:lstStyle>
            <a:lvl1pPr algn="r" eaLnBrk="1" hangingPunct="1">
              <a:buSzTx/>
              <a:defRPr sz="1200">
                <a:ln w="9525" cap="flat" cmpd="sng" algn="ctr">
                  <a:noFill/>
                  <a:prstDash val="solid"/>
                  <a:round/>
                  <a:headEnd type="none" w="med" len="med"/>
                  <a:tailEnd type="none" w="med" len="med"/>
                </a:ln>
                <a:solidFill>
                  <a:srgbClr val="000000"/>
                </a:solidFill>
                <a:sym typeface="Wingdings" charset="2"/>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pitchFamily="34" charset="0"/>
                <a:ea typeface="ＭＳ Ｐゴシック" pitchFamily="34" charset="-128"/>
                <a:cs typeface="Arial"/>
                <a:sym typeface="Wingdings" charset="2"/>
              </a:defRPr>
            </a:pPr>
            <a:fld id="{ACF4F6CB-F433-4984-9D2A-A28818EB1FFF}" type="datetime1">
              <a:rPr lang="en-US"/>
              <a:pPr>
                <a:defRPr kumimoji="0" sz="12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pitchFamily="34" charset="0"/>
                  <a:ea typeface="ＭＳ Ｐゴシック" pitchFamily="34" charset="-128"/>
                  <a:cs typeface="Arial"/>
                  <a:sym typeface="Wingdings" charset="2"/>
                </a:defRPr>
              </a:pPr>
              <a:t>5/14/2020</a:t>
            </a:fld>
            <a:endParaRPr lang="en-US">
              <a:latin typeface="Arial"/>
              <a:ea typeface="ＭＳ Ｐゴシック" charset="0"/>
            </a:endParaRPr>
          </a:p>
        </p:txBody>
      </p:sp>
      <p:sp>
        <p:nvSpPr>
          <p:cNvPr id="14340" name="Slide Image Placeholder 3"/>
          <p:cNvSpPr>
            <a:spLocks noGrp="1" noRot="1" noChangeAspect="1" noChangeArrowheads="1"/>
          </p:cNvSpPr>
          <p:nvPr>
            <p:ph type="sldImg" idx="5"/>
            <p:custDataLst>
              <p:tags r:id="rId4"/>
            </p:custDataLst>
          </p:nvPr>
        </p:nvSpPr>
        <p:spPr bwMode="auto">
          <a:xfrm>
            <a:off x="1143000" y="685800"/>
            <a:ext cx="4572000" cy="3429000"/>
          </a:xfrm>
          <a:prstGeom prst="rect">
            <a:avLst/>
          </a:prstGeom>
          <a:noFill/>
          <a:ln w="1270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Notes Placeholder 4">
            <a:extLst>
              <a:ext uri="{FF2B5EF4-FFF2-40B4-BE49-F238E27FC236}">
                <a16:creationId xmlns:a16="http://schemas.microsoft.com/office/drawing/2014/main" id="{4A68EB67-DF75-44AC-BEEC-85A6DB13E9C2}"/>
              </a:ext>
            </a:extLst>
          </p:cNvPr>
          <p:cNvSpPr>
            <a:spLocks noGrp="1"/>
          </p:cNvSpPr>
          <p:nvPr>
            <p:ph type="body" sz="quarter" idx="3"/>
            <p:custDataLst>
              <p:tags r:id="rId5"/>
            </p:custDataLst>
          </p:nvPr>
        </p:nvSpPr>
        <p:spPr>
          <a:xfrm>
            <a:off x="685800" y="4343400"/>
            <a:ext cx="5486400" cy="4114800"/>
          </a:xfrm>
          <a:prstGeom prst="rect">
            <a:avLst/>
          </a:prstGeom>
          <a:noFill/>
          <a:ln w="9525" cap="flat" cmpd="sng" algn="ctr">
            <a:noFill/>
            <a:prstDash val="solid"/>
            <a:round/>
            <a:headEnd type="none" w="med" len="med"/>
            <a:tailEnd type="none" w="med" len="med"/>
          </a:ln>
        </p:spPr>
        <p:txBody>
          <a:bodyPr vert="horz" lIns="91440" tIns="45720" rIns="91440" bIns="45720" rtlCol="0"/>
          <a:lstStyle/>
          <a:p>
            <a:pPr lvl="0"/>
            <a:r>
              <a:rPr lang="en-US" noProof="0">
                <a:sym typeface="Wingdings"/>
              </a:rPr>
              <a:t>Click to edit Master text styles</a:t>
            </a:r>
          </a:p>
          <a:p>
            <a:pPr lvl="1"/>
            <a:r>
              <a:rPr lang="en-US" noProof="0">
                <a:sym typeface="Wingdings"/>
              </a:rPr>
              <a:t>Second level</a:t>
            </a:r>
          </a:p>
          <a:p>
            <a:pPr lvl="2"/>
            <a:r>
              <a:rPr lang="en-US" noProof="0">
                <a:sym typeface="Wingdings"/>
              </a:rPr>
              <a:t>Third level</a:t>
            </a:r>
          </a:p>
          <a:p>
            <a:pPr lvl="3"/>
            <a:r>
              <a:rPr lang="en-US" noProof="0">
                <a:sym typeface="Wingdings"/>
              </a:rPr>
              <a:t>Fourth level</a:t>
            </a:r>
          </a:p>
          <a:p>
            <a:pPr lvl="4"/>
            <a:r>
              <a:rPr lang="en-US" noProof="0">
                <a:sym typeface="Wingdings"/>
              </a:rPr>
              <a:t>Fifth level</a:t>
            </a:r>
          </a:p>
        </p:txBody>
      </p:sp>
      <p:sp>
        <p:nvSpPr>
          <p:cNvPr id="15366" name="Footer Placeholder 5"/>
          <p:cNvSpPr>
            <a:spLocks noGrp="1" noChangeArrowheads="1"/>
          </p:cNvSpPr>
          <p:nvPr>
            <p:ph type="ftr" sz="quarter" idx="3"/>
            <p:custDataLst>
              <p:tags r:id="rId6"/>
            </p:custDataLst>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eaLnBrk="1" hangingPunct="1">
              <a:buSzPct val="100000"/>
              <a:defRPr sz="1200" smtClean="0"/>
            </a:lvl1pPr>
          </a:lstStyle>
          <a:p>
            <a:pPr>
              <a:defRPr/>
            </a:pPr>
            <a:endParaRPr lang="en-US" altLang="pt-BR"/>
          </a:p>
        </p:txBody>
      </p:sp>
      <p:sp>
        <p:nvSpPr>
          <p:cNvPr id="14343" name="Slide Number Placeholder 6">
            <a:extLst>
              <a:ext uri="{FF2B5EF4-FFF2-40B4-BE49-F238E27FC236}">
                <a16:creationId xmlns:a16="http://schemas.microsoft.com/office/drawing/2014/main" id="{75B68F15-5071-4542-8545-77144C0C53F6}"/>
              </a:ext>
            </a:extLst>
          </p:cNvPr>
          <p:cNvSpPr>
            <a:spLocks noGrp="1"/>
          </p:cNvSpPr>
          <p:nvPr>
            <p:ph type="sldNum" sz="quarter" idx="5"/>
            <p:custDataLst>
              <p:tags r:id="rId7"/>
            </p:custDataLst>
          </p:nvPr>
        </p:nvSpPr>
        <p:spPr>
          <a:xfrm>
            <a:off x="3884613" y="8685213"/>
            <a:ext cx="2971800" cy="457200"/>
          </a:xfrm>
          <a:prstGeom prst="rect">
            <a:avLst/>
          </a:prstGeom>
          <a:noFill/>
          <a:ln w="9525" cap="flat" cmpd="sng" algn="ctr">
            <a:noFill/>
            <a:prstDash val="solid"/>
            <a:round/>
            <a:headEnd type="none" w="med" len="med"/>
            <a:tailEnd type="none" w="med" len="med"/>
          </a:ln>
        </p:spPr>
        <p:txBody>
          <a:bodyPr vert="horz" wrap="square" lIns="91440" tIns="45720" rIns="91440" bIns="45720" numCol="1" anchor="b" anchorCtr="0" compatLnSpc="1">
            <a:prstTxWarp prst="textNoShape">
              <a:avLst/>
            </a:prstTxWarp>
          </a:bodyPr>
          <a:lstStyle>
            <a:lvl1pPr algn="r" eaLnBrk="1" hangingPunct="1">
              <a:buSzTx/>
              <a:defRPr sz="1200">
                <a:ln w="9525" cap="flat" cmpd="sng" algn="ctr">
                  <a:noFill/>
                  <a:prstDash val="solid"/>
                  <a:round/>
                  <a:headEnd type="none" w="med" len="med"/>
                  <a:tailEnd type="none" w="med" len="med"/>
                </a:ln>
                <a:solidFill>
                  <a:srgbClr val="000000"/>
                </a:solidFill>
                <a:sym typeface="Wingdings"/>
              </a:defRPr>
            </a:lvl1pPr>
          </a:lstStyle>
          <a:p>
            <a:pPr>
              <a:defRPr/>
            </a:pPr>
            <a:fld id="{11FC1EF6-EF06-44C0-8C55-40339874BE87}" type="slidenum">
              <a:rPr lang="en-US" altLang="en-US"/>
              <a:pPr>
                <a:defRPr/>
              </a:pPr>
              <a:t>‹nº›</a:t>
            </a:fld>
            <a:endParaRPr lang="en-US" altLang="en-US">
              <a:ln>
                <a:noFill/>
              </a:ln>
              <a:solidFill>
                <a:schemeClr val="tx1"/>
              </a:solidFill>
            </a:endParaRPr>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ço Reservado para Imagem de Slide 1"/>
          <p:cNvSpPr>
            <a:spLocks noGrp="1" noRot="1" noChangeAspect="1" noTextEdit="1"/>
          </p:cNvSpPr>
          <p:nvPr>
            <p:ph type="sldImg"/>
          </p:nvPr>
        </p:nvSpPr>
        <p:spPr>
          <a:ln/>
        </p:spPr>
      </p:sp>
      <p:sp>
        <p:nvSpPr>
          <p:cNvPr id="17411" name="Espaço Reservado para Anotações 2"/>
          <p:cNvSpPr>
            <a:spLocks noGrp="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numCol="1" anchor="t" anchorCtr="0" compatLnSpc="1">
            <a:prstTxWarp prst="textNoShape">
              <a:avLst/>
            </a:prstTxWarp>
          </a:bodyPr>
          <a:lstStyle/>
          <a:p>
            <a:endParaRPr lang="pt-BR" altLang="pt-BR" smtClean="0"/>
          </a:p>
        </p:txBody>
      </p:sp>
      <p:sp>
        <p:nvSpPr>
          <p:cNvPr id="17412" name="Espaço Reservado para Número de Slide 3"/>
          <p:cNvSpPr>
            <a:spLocks noGrp="1"/>
          </p:cNvSpPr>
          <p:nvPr>
            <p:ph type="sldNum" sz="quarter" idx="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buSzPct val="100000"/>
              <a:defRPr>
                <a:solidFill>
                  <a:schemeClr val="tx1"/>
                </a:solidFill>
                <a:latin typeface="Arial" panose="020B0604020202020204" pitchFamily="34" charset="0"/>
                <a:ea typeface="ＭＳ Ｐゴシック" panose="020B0600070205080204" pitchFamily="34" charset="-128"/>
              </a:defRPr>
            </a:lvl1pPr>
            <a:lvl2pPr marL="742950" indent="-285750">
              <a:buSzPct val="100000"/>
              <a:defRPr>
                <a:solidFill>
                  <a:schemeClr val="tx1"/>
                </a:solidFill>
                <a:latin typeface="Arial" panose="020B0604020202020204" pitchFamily="34" charset="0"/>
                <a:ea typeface="ＭＳ Ｐゴシック" panose="020B0600070205080204" pitchFamily="34" charset="-128"/>
              </a:defRPr>
            </a:lvl2pPr>
            <a:lvl3pPr marL="1143000" indent="-228600">
              <a:buSzPct val="100000"/>
              <a:defRPr>
                <a:solidFill>
                  <a:schemeClr val="tx1"/>
                </a:solidFill>
                <a:latin typeface="Arial" panose="020B0604020202020204" pitchFamily="34" charset="0"/>
                <a:ea typeface="ＭＳ Ｐゴシック" panose="020B0600070205080204" pitchFamily="34" charset="-128"/>
              </a:defRPr>
            </a:lvl3pPr>
            <a:lvl4pPr marL="1600200" indent="-228600">
              <a:buSzPct val="100000"/>
              <a:defRPr>
                <a:solidFill>
                  <a:schemeClr val="tx1"/>
                </a:solidFill>
                <a:latin typeface="Arial" panose="020B0604020202020204" pitchFamily="34" charset="0"/>
                <a:ea typeface="ＭＳ Ｐゴシック" panose="020B0600070205080204" pitchFamily="34" charset="-128"/>
              </a:defRPr>
            </a:lvl4pPr>
            <a:lvl5pPr marL="2057400" indent="-228600">
              <a:buSzPct val="1000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a:buSzTx/>
            </a:pPr>
            <a:fld id="{D3F8C32A-763E-4EF0-A2A8-4C790D0125C9}" type="slidenum">
              <a:rPr lang="en-US" altLang="en-US" smtClean="0">
                <a:ln>
                  <a:noFill/>
                </a:ln>
                <a:solidFill>
                  <a:srgbClr val="000000"/>
                </a:solidFill>
                <a:sym typeface="Wingdings" panose="05000000000000000000" pitchFamily="2" charset="2"/>
              </a:rPr>
              <a:pPr>
                <a:buSzTx/>
              </a:pPr>
              <a:t>5</a:t>
            </a:fld>
            <a:endParaRPr lang="en-US" altLang="en-US" smtClean="0">
              <a:ln>
                <a:noFill/>
              </a:ln>
              <a:sym typeface="Wingdings" panose="05000000000000000000" pitchFamily="2" charset="2"/>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en-US" noProof="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en-US" noProof="0"/>
              <a:t>Click to edit Master subtitle style</a:t>
            </a:r>
          </a:p>
        </p:txBody>
      </p:sp>
      <p:sp>
        <p:nvSpPr>
          <p:cNvPr id="4" name="Slide Number Placeholder 5">
            <a:extLst>
              <a:ext uri="{FF2B5EF4-FFF2-40B4-BE49-F238E27FC236}">
                <a16:creationId xmlns:a16="http://schemas.microsoft.com/office/drawing/2014/main" id="{D2F7CAA1-B9AF-44A3-BE8B-4C68FD7C1CBA}"/>
              </a:ext>
            </a:extLst>
          </p:cNvPr>
          <p:cNvSpPr>
            <a:spLocks noGrp="1"/>
          </p:cNvSpPr>
          <p:nvPr>
            <p:ph type="sldNum" sz="quarter" idx="10"/>
            <p:custDataLst>
              <p:tags r:id="rId1"/>
            </p:custDataLst>
          </p:nvPr>
        </p:nvSpPr>
        <p:spPr/>
        <p:txBody>
          <a:bodyPr/>
          <a:lstStyle>
            <a:lvl1pPr>
              <a:defRPr/>
            </a:lvl1pPr>
          </a:lstStyle>
          <a:p>
            <a:pPr>
              <a:defRPr/>
            </a:pPr>
            <a:fld id="{D966F8B3-EFC9-41BF-837F-21E104BE3CD4}" type="slidenum">
              <a:rPr lang="en-US" altLang="en-US"/>
              <a:pPr>
                <a:defRPr/>
              </a:pPr>
              <a:t>‹nº›</a:t>
            </a:fld>
            <a:endParaRPr lang="en-US" altLang="en-US">
              <a:ln>
                <a:noFill/>
              </a:ln>
            </a:endParaRPr>
          </a:p>
        </p:txBody>
      </p:sp>
      <p:sp>
        <p:nvSpPr>
          <p:cNvPr id="5" name="Date Placeholder 3">
            <a:extLst>
              <a:ext uri="{FF2B5EF4-FFF2-40B4-BE49-F238E27FC236}">
                <a16:creationId xmlns:a16="http://schemas.microsoft.com/office/drawing/2014/main" id="{D5C5FEF4-0FFA-4006-99EB-169FDE804CF2}"/>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6" name="Footer Placeholder 4">
            <a:extLst>
              <a:ext uri="{FF2B5EF4-FFF2-40B4-BE49-F238E27FC236}">
                <a16:creationId xmlns:a16="http://schemas.microsoft.com/office/drawing/2014/main" id="{EC166999-1B23-4584-9569-C8146D48E155}"/>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66767146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Vertical Text Placeholder 2"/>
          <p:cNvSpPr>
            <a:spLocks noGrp="1"/>
          </p:cNvSpPr>
          <p:nvPr>
            <p:ph type="body" orient="vert" idx="1"/>
          </p:nvPr>
        </p:nvSpPr>
        <p:spPr>
          <a:xfrm>
            <a:off x="457200" y="1600200"/>
            <a:ext cx="8229600" cy="4525962"/>
          </a:xfrm>
        </p:spPr>
        <p:txBody>
          <a:bodyPr vert="eaVert"/>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Slide Number Placeholder 5">
            <a:extLst>
              <a:ext uri="{FF2B5EF4-FFF2-40B4-BE49-F238E27FC236}">
                <a16:creationId xmlns:a16="http://schemas.microsoft.com/office/drawing/2014/main" id="{6B8DFD0A-ABCE-4D62-8D45-DAE02091C750}"/>
              </a:ext>
            </a:extLst>
          </p:cNvPr>
          <p:cNvSpPr>
            <a:spLocks noGrp="1"/>
          </p:cNvSpPr>
          <p:nvPr>
            <p:ph type="sldNum" sz="quarter" idx="10"/>
            <p:custDataLst>
              <p:tags r:id="rId1"/>
            </p:custDataLst>
          </p:nvPr>
        </p:nvSpPr>
        <p:spPr/>
        <p:txBody>
          <a:bodyPr/>
          <a:lstStyle>
            <a:lvl1pPr>
              <a:defRPr/>
            </a:lvl1pPr>
          </a:lstStyle>
          <a:p>
            <a:pPr>
              <a:defRPr/>
            </a:pPr>
            <a:fld id="{A4522155-01F7-4706-B2CB-68EB0E13E132}" type="slidenum">
              <a:rPr lang="en-US" altLang="en-US"/>
              <a:pPr>
                <a:defRPr/>
              </a:pPr>
              <a:t>‹nº›</a:t>
            </a:fld>
            <a:endParaRPr lang="en-US" altLang="en-US">
              <a:ln>
                <a:noFill/>
              </a:ln>
            </a:endParaRPr>
          </a:p>
        </p:txBody>
      </p:sp>
      <p:sp>
        <p:nvSpPr>
          <p:cNvPr id="5" name="Date Placeholder 3">
            <a:extLst>
              <a:ext uri="{FF2B5EF4-FFF2-40B4-BE49-F238E27FC236}">
                <a16:creationId xmlns:a16="http://schemas.microsoft.com/office/drawing/2014/main" id="{1C37FC91-F7CE-4FD4-9EF4-61D609A308B2}"/>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6" name="Footer Placeholder 4">
            <a:extLst>
              <a:ext uri="{FF2B5EF4-FFF2-40B4-BE49-F238E27FC236}">
                <a16:creationId xmlns:a16="http://schemas.microsoft.com/office/drawing/2014/main" id="{94429CE0-ACF2-4E0A-823C-FB299C33A138}"/>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197181338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en-US" noProof="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Slide Number Placeholder 5">
            <a:extLst>
              <a:ext uri="{FF2B5EF4-FFF2-40B4-BE49-F238E27FC236}">
                <a16:creationId xmlns:a16="http://schemas.microsoft.com/office/drawing/2014/main" id="{EFE00ECB-959C-4D52-A0A2-9EB35806FF5B}"/>
              </a:ext>
            </a:extLst>
          </p:cNvPr>
          <p:cNvSpPr>
            <a:spLocks noGrp="1"/>
          </p:cNvSpPr>
          <p:nvPr>
            <p:ph type="sldNum" sz="quarter" idx="10"/>
            <p:custDataLst>
              <p:tags r:id="rId1"/>
            </p:custDataLst>
          </p:nvPr>
        </p:nvSpPr>
        <p:spPr/>
        <p:txBody>
          <a:bodyPr/>
          <a:lstStyle>
            <a:lvl1pPr>
              <a:defRPr/>
            </a:lvl1pPr>
          </a:lstStyle>
          <a:p>
            <a:pPr>
              <a:defRPr/>
            </a:pPr>
            <a:fld id="{DCB8C28E-25AB-466A-BEB8-9B220DFAE3B3}" type="slidenum">
              <a:rPr lang="en-US" altLang="en-US"/>
              <a:pPr>
                <a:defRPr/>
              </a:pPr>
              <a:t>‹nº›</a:t>
            </a:fld>
            <a:endParaRPr lang="en-US" altLang="en-US">
              <a:ln>
                <a:noFill/>
              </a:ln>
            </a:endParaRPr>
          </a:p>
        </p:txBody>
      </p:sp>
      <p:sp>
        <p:nvSpPr>
          <p:cNvPr id="5" name="Date Placeholder 3">
            <a:extLst>
              <a:ext uri="{FF2B5EF4-FFF2-40B4-BE49-F238E27FC236}">
                <a16:creationId xmlns:a16="http://schemas.microsoft.com/office/drawing/2014/main" id="{42890065-8584-4D8D-A019-911DDDCB2CD3}"/>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6" name="Footer Placeholder 4">
            <a:extLst>
              <a:ext uri="{FF2B5EF4-FFF2-40B4-BE49-F238E27FC236}">
                <a16:creationId xmlns:a16="http://schemas.microsoft.com/office/drawing/2014/main" id="{7F02ADCC-020C-469D-AFC3-0EBD0A6B1562}"/>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381546420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8298994E-2FCE-47A9-9339-D471F0E20DE8}"/>
              </a:ext>
            </a:extLst>
          </p:cNvPr>
          <p:cNvSpPr txBox="1"/>
          <p:nvPr>
            <p:custDataLst>
              <p:tags r:id="rId1"/>
            </p:custDataLst>
          </p:nvPr>
        </p:nvSpPr>
        <p:spPr bwMode="auto">
          <a:xfrm>
            <a:off x="457200" y="350838"/>
            <a:ext cx="8229600" cy="1020762"/>
          </a:xfrm>
          <a:prstGeom prst="rect">
            <a:avLst/>
          </a:prstGeom>
          <a:noFill/>
          <a:ln w="9525" cap="flat" cmpd="sng" algn="ctr">
            <a:noFill/>
            <a:prstDash val="solid"/>
            <a:round/>
            <a:headEnd type="none" w="med" len="med"/>
            <a:tailEnd type="none" w="med" len="me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kumimoji="0" sz="18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pitchFamily="34" charset="0"/>
                <a:ea typeface="ＭＳ Ｐゴシック" pitchFamily="34" charset="-128"/>
                <a:cs typeface="Arial"/>
                <a:sym typeface="Wingdings" charset="2"/>
              </a:defRPr>
            </a:pPr>
            <a:r>
              <a:rPr lang="en-US" altLang="en-US" sz="3000" i="1">
                <a:ln w="9525" cap="flat" cmpd="sng" algn="ctr">
                  <a:noFill/>
                  <a:prstDash val="solid"/>
                  <a:round/>
                  <a:headEnd type="none" w="med" len="med"/>
                  <a:tailEnd type="none" w="med" len="med"/>
                </a:ln>
                <a:solidFill>
                  <a:srgbClr val="000000"/>
                </a:solidFill>
                <a:latin typeface="Times New Roman" pitchFamily="18" charset="0"/>
                <a:sym typeface="Wingdings"/>
              </a:rPr>
              <a:t>SCM6 White Label Figure</a:t>
            </a:r>
          </a:p>
        </p:txBody>
      </p:sp>
      <p:sp>
        <p:nvSpPr>
          <p:cNvPr id="4" name="Footer Placeholder 4">
            <a:extLst>
              <a:ext uri="{FF2B5EF4-FFF2-40B4-BE49-F238E27FC236}">
                <a16:creationId xmlns:a16="http://schemas.microsoft.com/office/drawing/2014/main" id="{5E977227-4B59-4A8D-973A-5668C614246C}"/>
              </a:ext>
            </a:extLst>
          </p:cNvPr>
          <p:cNvSpPr txBox="1"/>
          <p:nvPr>
            <p:custDataLst>
              <p:tags r:id="rId2"/>
            </p:custDataLst>
          </p:nvPr>
        </p:nvSpPr>
        <p:spPr bwMode="auto">
          <a:xfrm>
            <a:off x="3124200" y="6248400"/>
            <a:ext cx="3886200" cy="365125"/>
          </a:xfrm>
          <a:prstGeom prst="rect">
            <a:avLst/>
          </a:prstGeom>
          <a:noFill/>
          <a:ln w="9525" cap="flat" cmpd="sng" algn="ctr">
            <a:noFill/>
            <a:prstDash val="solid"/>
            <a:round/>
            <a:headEnd type="none" w="med" len="med"/>
            <a:tailEnd type="none" w="med" len="me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algn="ctr" eaLnBrk="1" hangingPunct="1">
              <a:buSzPct val="100000"/>
              <a:defRPr/>
            </a:pPr>
            <a:r>
              <a:rPr lang="en-US" altLang="en-US" sz="1200" smtClean="0">
                <a:solidFill>
                  <a:srgbClr val="898989"/>
                </a:solidFill>
              </a:rPr>
              <a:t>Copyright © The Publisher. All rights reserved.</a:t>
            </a:r>
          </a:p>
        </p:txBody>
      </p:sp>
      <p:sp>
        <p:nvSpPr>
          <p:cNvPr id="7" name="Text Placeholder 2"/>
          <p:cNvSpPr>
            <a:spLocks noGrp="1"/>
          </p:cNvSpPr>
          <p:nvPr>
            <p:ph idx="1"/>
          </p:nvPr>
        </p:nvSpPr>
        <p:spPr>
          <a:xfrm>
            <a:off x="457200" y="5105400"/>
            <a:ext cx="8229600" cy="1066800"/>
          </a:xfrm>
          <a:prstGeom prst="rect">
            <a:avLst/>
          </a:prstGeom>
        </p:spPr>
        <p:txBody>
          <a:bodyPr rtlCol="0">
            <a:normAutofit/>
          </a:bodyPr>
          <a:lstStyle>
            <a:lvl1pPr algn="l">
              <a:defRPr sz="1200" b="1" i="0"/>
            </a:lvl1pPr>
          </a:lstStyle>
          <a:p>
            <a:pPr lvl="0"/>
            <a:r>
              <a:rPr lang="en-US" altLang="en-US" noProof="0"/>
              <a:t>Figure legend:</a:t>
            </a:r>
          </a:p>
        </p:txBody>
      </p:sp>
      <p:sp>
        <p:nvSpPr>
          <p:cNvPr id="5" name="Date Placeholder 3">
            <a:extLst>
              <a:ext uri="{FF2B5EF4-FFF2-40B4-BE49-F238E27FC236}">
                <a16:creationId xmlns:a16="http://schemas.microsoft.com/office/drawing/2014/main" id="{6471E627-E1C7-4AC6-BD33-782715BD288B}"/>
              </a:ext>
            </a:extLst>
          </p:cNvPr>
          <p:cNvSpPr>
            <a:spLocks noGrp="1"/>
          </p:cNvSpPr>
          <p:nvPr>
            <p:ph type="dt" sz="half" idx="10"/>
            <p:custDataLst>
              <p:tags r:id="rId3"/>
            </p:custDataLst>
          </p:nvPr>
        </p:nvSpPr>
        <p:spPr/>
        <p:txBody>
          <a:bodyPr/>
          <a:lstStyle>
            <a:lvl1pPr algn="l">
              <a:defRPr sz="1200">
                <a:solidFill>
                  <a:srgbClr val="898989"/>
                </a:solidFill>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defRPr>
            </a:pPr>
            <a:r>
              <a:rPr lang="en-US"/>
              <a:t>Date of download:  mm/dd/yyyy</a:t>
            </a:r>
          </a:p>
        </p:txBody>
      </p:sp>
    </p:spTree>
    <p:extLst>
      <p:ext uri="{BB962C8B-B14F-4D97-AF65-F5344CB8AC3E}">
        <p14:creationId xmlns:p14="http://schemas.microsoft.com/office/powerpoint/2010/main" val="353402335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2"/>
          </a:xfrm>
        </p:spPr>
        <p:txBody>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Slide Number Placeholder 5">
            <a:extLst>
              <a:ext uri="{FF2B5EF4-FFF2-40B4-BE49-F238E27FC236}">
                <a16:creationId xmlns:a16="http://schemas.microsoft.com/office/drawing/2014/main" id="{6E0C139B-307F-4300-A91D-EFEAEF072AB6}"/>
              </a:ext>
            </a:extLst>
          </p:cNvPr>
          <p:cNvSpPr>
            <a:spLocks noGrp="1"/>
          </p:cNvSpPr>
          <p:nvPr>
            <p:ph type="sldNum" sz="quarter" idx="10"/>
            <p:custDataLst>
              <p:tags r:id="rId1"/>
            </p:custDataLst>
          </p:nvPr>
        </p:nvSpPr>
        <p:spPr/>
        <p:txBody>
          <a:bodyPr/>
          <a:lstStyle>
            <a:lvl1pPr>
              <a:defRPr/>
            </a:lvl1pPr>
          </a:lstStyle>
          <a:p>
            <a:pPr>
              <a:defRPr/>
            </a:pPr>
            <a:fld id="{DC2D695E-1EEB-4BFF-91F7-4310D975A7B9}" type="slidenum">
              <a:rPr lang="en-US" altLang="en-US"/>
              <a:pPr>
                <a:defRPr/>
              </a:pPr>
              <a:t>‹nº›</a:t>
            </a:fld>
            <a:endParaRPr lang="en-US" altLang="en-US">
              <a:ln>
                <a:noFill/>
              </a:ln>
            </a:endParaRPr>
          </a:p>
        </p:txBody>
      </p:sp>
      <p:sp>
        <p:nvSpPr>
          <p:cNvPr id="5" name="Date Placeholder 3">
            <a:extLst>
              <a:ext uri="{FF2B5EF4-FFF2-40B4-BE49-F238E27FC236}">
                <a16:creationId xmlns:a16="http://schemas.microsoft.com/office/drawing/2014/main" id="{BC466B07-C357-413C-892C-F02F817F944D}"/>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6" name="Footer Placeholder 4">
            <a:extLst>
              <a:ext uri="{FF2B5EF4-FFF2-40B4-BE49-F238E27FC236}">
                <a16:creationId xmlns:a16="http://schemas.microsoft.com/office/drawing/2014/main" id="{DBFAA71A-FA29-4977-9CD3-6AAE99592050}"/>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1249980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en-US" noProof="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noProof="0"/>
              <a:t>Click to edit Master text styles</a:t>
            </a:r>
          </a:p>
        </p:txBody>
      </p:sp>
      <p:sp>
        <p:nvSpPr>
          <p:cNvPr id="4" name="Slide Number Placeholder 5">
            <a:extLst>
              <a:ext uri="{FF2B5EF4-FFF2-40B4-BE49-F238E27FC236}">
                <a16:creationId xmlns:a16="http://schemas.microsoft.com/office/drawing/2014/main" id="{31183BD5-871B-4528-9EED-27B27DEE57DA}"/>
              </a:ext>
            </a:extLst>
          </p:cNvPr>
          <p:cNvSpPr>
            <a:spLocks noGrp="1"/>
          </p:cNvSpPr>
          <p:nvPr>
            <p:ph type="sldNum" sz="quarter" idx="10"/>
            <p:custDataLst>
              <p:tags r:id="rId1"/>
            </p:custDataLst>
          </p:nvPr>
        </p:nvSpPr>
        <p:spPr/>
        <p:txBody>
          <a:bodyPr/>
          <a:lstStyle>
            <a:lvl1pPr>
              <a:defRPr/>
            </a:lvl1pPr>
          </a:lstStyle>
          <a:p>
            <a:pPr>
              <a:defRPr/>
            </a:pPr>
            <a:fld id="{F4CA9848-2C02-4A71-BE86-091477D0D944}" type="slidenum">
              <a:rPr lang="en-US" altLang="en-US"/>
              <a:pPr>
                <a:defRPr/>
              </a:pPr>
              <a:t>‹nº›</a:t>
            </a:fld>
            <a:endParaRPr lang="en-US" altLang="en-US">
              <a:ln>
                <a:noFill/>
              </a:ln>
            </a:endParaRPr>
          </a:p>
        </p:txBody>
      </p:sp>
      <p:sp>
        <p:nvSpPr>
          <p:cNvPr id="5" name="Date Placeholder 3">
            <a:extLst>
              <a:ext uri="{FF2B5EF4-FFF2-40B4-BE49-F238E27FC236}">
                <a16:creationId xmlns:a16="http://schemas.microsoft.com/office/drawing/2014/main" id="{B3DF7C87-6B98-42CB-B81B-297244A249E8}"/>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6" name="Footer Placeholder 4">
            <a:extLst>
              <a:ext uri="{FF2B5EF4-FFF2-40B4-BE49-F238E27FC236}">
                <a16:creationId xmlns:a16="http://schemas.microsoft.com/office/drawing/2014/main" id="{72533BEB-76E0-4380-ACEB-ECAD3D1A5188}"/>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432303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Slide Number Placeholder 6">
            <a:extLst>
              <a:ext uri="{FF2B5EF4-FFF2-40B4-BE49-F238E27FC236}">
                <a16:creationId xmlns:a16="http://schemas.microsoft.com/office/drawing/2014/main" id="{7AD7940D-5F96-4B78-BA4D-79143AE63FE5}"/>
              </a:ext>
            </a:extLst>
          </p:cNvPr>
          <p:cNvSpPr>
            <a:spLocks noGrp="1"/>
          </p:cNvSpPr>
          <p:nvPr>
            <p:ph type="sldNum" sz="quarter" idx="10"/>
            <p:custDataLst>
              <p:tags r:id="rId1"/>
            </p:custDataLst>
          </p:nvPr>
        </p:nvSpPr>
        <p:spPr/>
        <p:txBody>
          <a:bodyPr/>
          <a:lstStyle>
            <a:lvl1pPr>
              <a:defRPr/>
            </a:lvl1pPr>
          </a:lstStyle>
          <a:p>
            <a:pPr>
              <a:defRPr/>
            </a:pPr>
            <a:fld id="{89CCABC1-0A48-4743-A38F-4E2E0922C4C3}" type="slidenum">
              <a:rPr lang="en-US" altLang="en-US"/>
              <a:pPr>
                <a:defRPr/>
              </a:pPr>
              <a:t>‹nº›</a:t>
            </a:fld>
            <a:endParaRPr lang="en-US" altLang="en-US">
              <a:ln>
                <a:noFill/>
              </a:ln>
            </a:endParaRPr>
          </a:p>
        </p:txBody>
      </p:sp>
      <p:sp>
        <p:nvSpPr>
          <p:cNvPr id="6" name="Date Placeholder 4">
            <a:extLst>
              <a:ext uri="{FF2B5EF4-FFF2-40B4-BE49-F238E27FC236}">
                <a16:creationId xmlns:a16="http://schemas.microsoft.com/office/drawing/2014/main" id="{B1570420-F424-468A-849E-9978913D3448}"/>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7" name="Footer Placeholder 5">
            <a:extLst>
              <a:ext uri="{FF2B5EF4-FFF2-40B4-BE49-F238E27FC236}">
                <a16:creationId xmlns:a16="http://schemas.microsoft.com/office/drawing/2014/main" id="{042D7323-5F81-4DA3-9090-30AC9263B012}"/>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34278607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en-US" noProof="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en-US" noProof="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 name="Slide Number Placeholder 8">
            <a:extLst>
              <a:ext uri="{FF2B5EF4-FFF2-40B4-BE49-F238E27FC236}">
                <a16:creationId xmlns:a16="http://schemas.microsoft.com/office/drawing/2014/main" id="{7FF56967-AC01-4F37-BB50-65DF24CEB824}"/>
              </a:ext>
            </a:extLst>
          </p:cNvPr>
          <p:cNvSpPr>
            <a:spLocks noGrp="1"/>
          </p:cNvSpPr>
          <p:nvPr>
            <p:ph type="sldNum" sz="quarter" idx="10"/>
            <p:custDataLst>
              <p:tags r:id="rId1"/>
            </p:custDataLst>
          </p:nvPr>
        </p:nvSpPr>
        <p:spPr/>
        <p:txBody>
          <a:bodyPr/>
          <a:lstStyle>
            <a:lvl1pPr>
              <a:defRPr/>
            </a:lvl1pPr>
          </a:lstStyle>
          <a:p>
            <a:pPr>
              <a:defRPr/>
            </a:pPr>
            <a:fld id="{AE701724-A966-498F-AE6F-DA05A45E967D}" type="slidenum">
              <a:rPr lang="en-US" altLang="en-US"/>
              <a:pPr>
                <a:defRPr/>
              </a:pPr>
              <a:t>‹nº›</a:t>
            </a:fld>
            <a:endParaRPr lang="en-US" altLang="en-US">
              <a:ln>
                <a:noFill/>
              </a:ln>
            </a:endParaRPr>
          </a:p>
        </p:txBody>
      </p:sp>
      <p:sp>
        <p:nvSpPr>
          <p:cNvPr id="8" name="Date Placeholder 6">
            <a:extLst>
              <a:ext uri="{FF2B5EF4-FFF2-40B4-BE49-F238E27FC236}">
                <a16:creationId xmlns:a16="http://schemas.microsoft.com/office/drawing/2014/main" id="{0B5B6569-D931-4E64-845D-4912D043253B}"/>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9" name="Footer Placeholder 7">
            <a:extLst>
              <a:ext uri="{FF2B5EF4-FFF2-40B4-BE49-F238E27FC236}">
                <a16:creationId xmlns:a16="http://schemas.microsoft.com/office/drawing/2014/main" id="{4578259D-9F0C-4531-99F4-530DAC89DA82}"/>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275436823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Slide Number Placeholder 5">
            <a:extLst>
              <a:ext uri="{FF2B5EF4-FFF2-40B4-BE49-F238E27FC236}">
                <a16:creationId xmlns:a16="http://schemas.microsoft.com/office/drawing/2014/main" id="{D5E93D6B-582C-49C6-AFDA-DFBE6BDF04AB}"/>
              </a:ext>
            </a:extLst>
          </p:cNvPr>
          <p:cNvSpPr>
            <a:spLocks noGrp="1"/>
          </p:cNvSpPr>
          <p:nvPr>
            <p:ph type="sldNum" sz="quarter" idx="10"/>
            <p:custDataLst>
              <p:tags r:id="rId1"/>
            </p:custDataLst>
          </p:nvPr>
        </p:nvSpPr>
        <p:spPr/>
        <p:txBody>
          <a:bodyPr/>
          <a:lstStyle>
            <a:lvl1pPr>
              <a:defRPr/>
            </a:lvl1pPr>
          </a:lstStyle>
          <a:p>
            <a:pPr>
              <a:defRPr/>
            </a:pPr>
            <a:fld id="{F60A3CBF-7CEB-497A-BE71-34FE961D18C6}" type="slidenum">
              <a:rPr lang="en-US" altLang="en-US"/>
              <a:pPr>
                <a:defRPr/>
              </a:pPr>
              <a:t>‹nº›</a:t>
            </a:fld>
            <a:endParaRPr lang="en-US" altLang="en-US">
              <a:ln>
                <a:noFill/>
              </a:ln>
            </a:endParaRPr>
          </a:p>
        </p:txBody>
      </p:sp>
      <p:sp>
        <p:nvSpPr>
          <p:cNvPr id="4" name="Date Placeholder 3">
            <a:extLst>
              <a:ext uri="{FF2B5EF4-FFF2-40B4-BE49-F238E27FC236}">
                <a16:creationId xmlns:a16="http://schemas.microsoft.com/office/drawing/2014/main" id="{BDCAF93F-F417-4007-B87E-6787A1CB53FB}"/>
              </a:ext>
            </a:extLst>
          </p:cNvPr>
          <p:cNvSpPr>
            <a:spLocks noGrp="1"/>
          </p:cNvSpPr>
          <p:nvPr>
            <p:ph type="dt" sz="half" idx="11"/>
            <p:custDataLst>
              <p:tags r:id="rId2"/>
            </p:custDataLst>
          </p:nvPr>
        </p:nvSpPr>
        <p:spPr/>
        <p:txBody>
          <a:bodyPr/>
          <a:lstStyle>
            <a:lvl1pPr>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defRPr>
            </a:pPr>
            <a:r>
              <a:rPr lang="en-US"/>
              <a:t>Date of download:  mm/dd/yyyy</a:t>
            </a:r>
          </a:p>
        </p:txBody>
      </p:sp>
      <p:sp>
        <p:nvSpPr>
          <p:cNvPr id="5" name="Footer Placeholder 4">
            <a:extLst>
              <a:ext uri="{FF2B5EF4-FFF2-40B4-BE49-F238E27FC236}">
                <a16:creationId xmlns:a16="http://schemas.microsoft.com/office/drawing/2014/main" id="{B8A57DBD-FFC5-441F-AF77-587E1A8F6D3D}"/>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346196703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8B012CA9-C459-4EEE-AF01-6C5854BF4620}"/>
              </a:ext>
            </a:extLst>
          </p:cNvPr>
          <p:cNvSpPr>
            <a:spLocks noGrp="1"/>
          </p:cNvSpPr>
          <p:nvPr>
            <p:ph type="sldNum" sz="quarter" idx="10"/>
            <p:custDataLst>
              <p:tags r:id="rId1"/>
            </p:custDataLst>
          </p:nvPr>
        </p:nvSpPr>
        <p:spPr/>
        <p:txBody>
          <a:bodyPr/>
          <a:lstStyle>
            <a:lvl1pPr>
              <a:defRPr/>
            </a:lvl1pPr>
          </a:lstStyle>
          <a:p>
            <a:pPr>
              <a:defRPr/>
            </a:pPr>
            <a:fld id="{C7777E03-FB84-407B-B480-95DE4AD24432}" type="slidenum">
              <a:rPr lang="en-US" altLang="en-US"/>
              <a:pPr>
                <a:defRPr/>
              </a:pPr>
              <a:t>‹nº›</a:t>
            </a:fld>
            <a:endParaRPr lang="en-US" altLang="en-US">
              <a:ln>
                <a:noFill/>
              </a:ln>
            </a:endParaRPr>
          </a:p>
        </p:txBody>
      </p:sp>
      <p:sp>
        <p:nvSpPr>
          <p:cNvPr id="3" name="Date Placeholder 1">
            <a:extLst>
              <a:ext uri="{FF2B5EF4-FFF2-40B4-BE49-F238E27FC236}">
                <a16:creationId xmlns:a16="http://schemas.microsoft.com/office/drawing/2014/main" id="{29C48E2A-E5B9-407B-978B-FFF860FABF55}"/>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4" name="Footer Placeholder 2">
            <a:extLst>
              <a:ext uri="{FF2B5EF4-FFF2-40B4-BE49-F238E27FC236}">
                <a16:creationId xmlns:a16="http://schemas.microsoft.com/office/drawing/2014/main" id="{C3B040DC-3307-46BA-9196-7F8BB85EC972}"/>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9053850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en-US" noProof="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en-US" noProof="0"/>
              <a:t>Click to edit Master text styles</a:t>
            </a:r>
          </a:p>
        </p:txBody>
      </p:sp>
      <p:sp>
        <p:nvSpPr>
          <p:cNvPr id="5" name="Slide Number Placeholder 6">
            <a:extLst>
              <a:ext uri="{FF2B5EF4-FFF2-40B4-BE49-F238E27FC236}">
                <a16:creationId xmlns:a16="http://schemas.microsoft.com/office/drawing/2014/main" id="{9591C4C0-2E42-4D58-BAAE-EC33013AC500}"/>
              </a:ext>
            </a:extLst>
          </p:cNvPr>
          <p:cNvSpPr>
            <a:spLocks noGrp="1"/>
          </p:cNvSpPr>
          <p:nvPr>
            <p:ph type="sldNum" sz="quarter" idx="10"/>
            <p:custDataLst>
              <p:tags r:id="rId1"/>
            </p:custDataLst>
          </p:nvPr>
        </p:nvSpPr>
        <p:spPr/>
        <p:txBody>
          <a:bodyPr/>
          <a:lstStyle>
            <a:lvl1pPr>
              <a:defRPr/>
            </a:lvl1pPr>
          </a:lstStyle>
          <a:p>
            <a:pPr>
              <a:defRPr/>
            </a:pPr>
            <a:fld id="{395643B3-C013-4C75-B6DA-16D99231C2AF}" type="slidenum">
              <a:rPr lang="en-US" altLang="en-US"/>
              <a:pPr>
                <a:defRPr/>
              </a:pPr>
              <a:t>‹nº›</a:t>
            </a:fld>
            <a:endParaRPr lang="en-US" altLang="en-US">
              <a:ln>
                <a:noFill/>
              </a:ln>
            </a:endParaRPr>
          </a:p>
        </p:txBody>
      </p:sp>
      <p:sp>
        <p:nvSpPr>
          <p:cNvPr id="6" name="Date Placeholder 4">
            <a:extLst>
              <a:ext uri="{FF2B5EF4-FFF2-40B4-BE49-F238E27FC236}">
                <a16:creationId xmlns:a16="http://schemas.microsoft.com/office/drawing/2014/main" id="{286CD307-4D54-4E5E-A364-6E0A1781EF18}"/>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7" name="Footer Placeholder 5">
            <a:extLst>
              <a:ext uri="{FF2B5EF4-FFF2-40B4-BE49-F238E27FC236}">
                <a16:creationId xmlns:a16="http://schemas.microsoft.com/office/drawing/2014/main" id="{87D3EE93-1F17-4723-9A57-8AF7590807D7}"/>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306546118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en-US" noProof="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alt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en-US" noProof="0"/>
              <a:t>Click to edit Master text styles</a:t>
            </a:r>
          </a:p>
        </p:txBody>
      </p:sp>
      <p:sp>
        <p:nvSpPr>
          <p:cNvPr id="5" name="Slide Number Placeholder 6">
            <a:extLst>
              <a:ext uri="{FF2B5EF4-FFF2-40B4-BE49-F238E27FC236}">
                <a16:creationId xmlns:a16="http://schemas.microsoft.com/office/drawing/2014/main" id="{B7790770-BDBE-4AC2-8A67-CAC774BDEFA7}"/>
              </a:ext>
            </a:extLst>
          </p:cNvPr>
          <p:cNvSpPr>
            <a:spLocks noGrp="1"/>
          </p:cNvSpPr>
          <p:nvPr>
            <p:ph type="sldNum" sz="quarter" idx="10"/>
            <p:custDataLst>
              <p:tags r:id="rId1"/>
            </p:custDataLst>
          </p:nvPr>
        </p:nvSpPr>
        <p:spPr/>
        <p:txBody>
          <a:bodyPr/>
          <a:lstStyle>
            <a:lvl1pPr>
              <a:defRPr/>
            </a:lvl1pPr>
          </a:lstStyle>
          <a:p>
            <a:pPr>
              <a:defRPr/>
            </a:pPr>
            <a:fld id="{43F37930-0826-4753-81A8-B223CF9F844B}" type="slidenum">
              <a:rPr lang="en-US" altLang="en-US"/>
              <a:pPr>
                <a:defRPr/>
              </a:pPr>
              <a:t>‹nº›</a:t>
            </a:fld>
            <a:endParaRPr lang="en-US" altLang="en-US">
              <a:ln>
                <a:noFill/>
              </a:ln>
            </a:endParaRPr>
          </a:p>
        </p:txBody>
      </p:sp>
      <p:sp>
        <p:nvSpPr>
          <p:cNvPr id="6" name="Date Placeholder 4">
            <a:extLst>
              <a:ext uri="{FF2B5EF4-FFF2-40B4-BE49-F238E27FC236}">
                <a16:creationId xmlns:a16="http://schemas.microsoft.com/office/drawing/2014/main" id="{C26216EE-CE23-4A33-8113-D87DC5BF1140}"/>
              </a:ext>
            </a:extLst>
          </p:cNvPr>
          <p:cNvSpPr>
            <a:spLocks noGrp="1"/>
          </p:cNvSpPr>
          <p:nvPr>
            <p:ph type="dt" sz="half" idx="11"/>
            <p:custDataLst>
              <p:tags r:id="rId2"/>
            </p:custDataLst>
          </p:nvPr>
        </p:nvSpPr>
        <p:spPr/>
        <p:txBody>
          <a:bodyPr wrap="square" numCol="1" anchorCtr="0" compatLnSpc="1">
            <a:prstTxWarp prst="textNoShape">
              <a:avLst/>
            </a:prstTxWarp>
          </a:bodyPr>
          <a:lstStyle>
            <a:lvl1pPr>
              <a:defRPr>
                <a:solidFill>
                  <a:srgbClr val="898989"/>
                </a:solidFill>
                <a:ea typeface="ＭＳ Ｐゴシック" charset="0"/>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ＭＳ Ｐゴシック" charset="0"/>
                <a:cs typeface="Arial"/>
                <a:sym typeface="Wingdings" charset="2"/>
              </a:defRPr>
            </a:pPr>
            <a:r>
              <a:rPr lang="en-US"/>
              <a:t>Date of download:  mm/dd/yyyy</a:t>
            </a:r>
          </a:p>
        </p:txBody>
      </p:sp>
      <p:sp>
        <p:nvSpPr>
          <p:cNvPr id="7" name="Footer Placeholder 5">
            <a:extLst>
              <a:ext uri="{FF2B5EF4-FFF2-40B4-BE49-F238E27FC236}">
                <a16:creationId xmlns:a16="http://schemas.microsoft.com/office/drawing/2014/main" id="{36A0938B-CCCC-443D-AE5C-090B0A54C316}"/>
              </a:ext>
            </a:extLst>
          </p:cNvPr>
          <p:cNvSpPr>
            <a:spLocks noGrp="1"/>
          </p:cNvSpPr>
          <p:nvPr>
            <p:ph type="ftr" sz="quarter" idx="12"/>
            <p:custDataLst>
              <p:tags r:id="rId3"/>
            </p:custDataLst>
          </p:nvPr>
        </p:nvSpPr>
        <p:spPr/>
        <p:txBody>
          <a:bodyPr/>
          <a:lstStyle>
            <a:lvl1pPr>
              <a:defRPr smtClean="0"/>
            </a:lvl1pPr>
          </a:lstStyle>
          <a:p>
            <a:pPr>
              <a:defRPr/>
            </a:pPr>
            <a:r>
              <a:rPr lang="en-US" altLang="pt-BR"/>
              <a:t>Copyright © 2012 American Medical Association. All rights reserved.</a:t>
            </a:r>
          </a:p>
        </p:txBody>
      </p:sp>
    </p:spTree>
    <p:extLst>
      <p:ext uri="{BB962C8B-B14F-4D97-AF65-F5344CB8AC3E}">
        <p14:creationId xmlns:p14="http://schemas.microsoft.com/office/powerpoint/2010/main" val="211787266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BR" smtClean="0"/>
              <a:t>Click to edit Master title style</a:t>
            </a:r>
          </a:p>
        </p:txBody>
      </p:sp>
      <p:sp>
        <p:nvSpPr>
          <p:cNvPr id="1027" name="Text Placeholder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BR" smtClean="0"/>
              <a:t>Click to edit Master text styles</a:t>
            </a:r>
          </a:p>
          <a:p>
            <a:pPr lvl="1"/>
            <a:r>
              <a:rPr lang="en-US" altLang="pt-BR" smtClean="0"/>
              <a:t>Second level</a:t>
            </a:r>
          </a:p>
          <a:p>
            <a:pPr lvl="2"/>
            <a:r>
              <a:rPr lang="en-US" altLang="pt-BR" smtClean="0"/>
              <a:t>Third level</a:t>
            </a:r>
          </a:p>
          <a:p>
            <a:pPr lvl="3"/>
            <a:r>
              <a:rPr lang="en-US" altLang="pt-BR" smtClean="0"/>
              <a:t>Fourth level</a:t>
            </a:r>
          </a:p>
          <a:p>
            <a:pPr lvl="4"/>
            <a:r>
              <a:rPr lang="en-US" altLang="pt-BR" smtClean="0"/>
              <a:t>Fifth level</a:t>
            </a:r>
          </a:p>
        </p:txBody>
      </p:sp>
      <p:sp>
        <p:nvSpPr>
          <p:cNvPr id="1028" name="Date Placeholder 3">
            <a:extLst>
              <a:ext uri="{FF2B5EF4-FFF2-40B4-BE49-F238E27FC236}">
                <a16:creationId xmlns:a16="http://schemas.microsoft.com/office/drawing/2014/main" id="{D1118E82-DFEE-49FB-A1FF-A423C5EB7E92}"/>
              </a:ext>
            </a:extLst>
          </p:cNvPr>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lIns="91440" tIns="45720" rIns="91440" bIns="45720" rtlCol="0" anchor="ctr"/>
          <a:lstStyle>
            <a:lvl1pPr algn="l" eaLnBrk="1" hangingPunct="1">
              <a:buSzTx/>
              <a:defRPr sz="1200">
                <a:ln w="9525" cap="flat" cmpd="sng" algn="ctr">
                  <a:noFill/>
                  <a:prstDash val="solid"/>
                  <a:round/>
                  <a:headEnd type="none" w="med" len="med"/>
                  <a:tailEnd type="none" w="med" len="med"/>
                </a:ln>
                <a:solidFill>
                  <a:srgbClr val="898989"/>
                </a:solidFill>
                <a:latin typeface="Arial"/>
                <a:ea typeface="+mn-ea"/>
                <a:sym typeface="Wingdings" charset="2"/>
              </a:defRPr>
            </a:lvl1pPr>
          </a:lstStyle>
          <a:p>
            <a:pPr>
              <a:defRPr kumimoji="0" sz="1200" b="0" i="0" u="none" strike="noStrike" kern="1200" cap="none" spc="0" normalizeH="0" baseline="0" noProof="0">
                <a:ln w="9525" cap="flat" cmpd="sng" algn="ctr">
                  <a:noFill/>
                  <a:prstDash val="solid"/>
                  <a:round/>
                  <a:headEnd type="none" w="med" len="med"/>
                  <a:tailEnd type="none" w="med" len="med"/>
                </a:ln>
                <a:solidFill>
                  <a:srgbClr val="898989"/>
                </a:solidFill>
                <a:effectLst/>
                <a:uLnTx/>
                <a:uFillTx/>
                <a:latin typeface="Arial"/>
                <a:ea typeface="Arial"/>
                <a:cs typeface="Arial"/>
                <a:sym typeface="Wingdings" charset="2"/>
              </a:defRPr>
            </a:pPr>
            <a:r>
              <a:rPr lang="en-US"/>
              <a:t>Date of download:  mm/dd/yyyy</a:t>
            </a:r>
          </a:p>
        </p:txBody>
      </p:sp>
      <p:sp>
        <p:nvSpPr>
          <p:cNvPr id="1029" name="Footer Placeholder 4">
            <a:extLst>
              <a:ext uri="{FF2B5EF4-FFF2-40B4-BE49-F238E27FC236}">
                <a16:creationId xmlns:a16="http://schemas.microsoft.com/office/drawing/2014/main" id="{D572F5B1-0B6A-4DC8-B666-8E76E1D98CA5}"/>
              </a:ext>
            </a:extLst>
          </p:cNvPr>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eaLnBrk="1" hangingPunct="1">
              <a:buSzPct val="100000"/>
              <a:defRPr sz="1200" smtClean="0">
                <a:solidFill>
                  <a:srgbClr val="898989"/>
                </a:solidFill>
              </a:defRPr>
            </a:lvl1pPr>
          </a:lstStyle>
          <a:p>
            <a:pPr>
              <a:defRPr/>
            </a:pPr>
            <a:r>
              <a:rPr lang="en-US" altLang="pt-BR"/>
              <a:t>Copyright © 2012 American Medical Association. All rights reserved.</a:t>
            </a:r>
          </a:p>
        </p:txBody>
      </p:sp>
      <p:sp>
        <p:nvSpPr>
          <p:cNvPr id="1030" name="Slide Number Placeholder 5">
            <a:extLst>
              <a:ext uri="{FF2B5EF4-FFF2-40B4-BE49-F238E27FC236}">
                <a16:creationId xmlns:a16="http://schemas.microsoft.com/office/drawing/2014/main" id="{50CF7E3B-59A9-425E-B125-4718E632C49B}"/>
              </a:ext>
            </a:extLst>
          </p:cNvPr>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buSzTx/>
              <a:defRPr sz="1200">
                <a:ln w="9525" cap="flat" cmpd="sng" algn="ctr">
                  <a:noFill/>
                  <a:prstDash val="solid"/>
                  <a:round/>
                  <a:headEnd type="none" w="med" len="med"/>
                  <a:tailEnd type="none" w="med" len="med"/>
                </a:ln>
                <a:solidFill>
                  <a:srgbClr val="898989"/>
                </a:solidFill>
                <a:sym typeface="Wingdings"/>
              </a:defRPr>
            </a:lvl1pPr>
          </a:lstStyle>
          <a:p>
            <a:pPr>
              <a:defRPr/>
            </a:pPr>
            <a:fld id="{01CF7CBD-80A6-4402-A163-862B6308B4DE}" type="slidenum">
              <a:rPr lang="en-US" altLang="en-US"/>
              <a:pPr>
                <a:defRPr/>
              </a:pPr>
              <a:t>‹nº›</a:t>
            </a:fld>
            <a:endParaRPr lang="en-US" altLang="en-US">
              <a:ln>
                <a:noFill/>
              </a:ln>
            </a:endParaRPr>
          </a:p>
        </p:txBody>
      </p:sp>
      <p:sp>
        <p:nvSpPr>
          <p:cNvPr id="1031" name="Date Placeholder 3"/>
          <p:cNvSpPr>
            <a:spLocks noChangeArrowheads="1"/>
          </p:cNvSpPr>
          <p:nvPr/>
        </p:nvSpPr>
        <p:spPr bwMode="auto">
          <a:xfrm>
            <a:off x="1905000" y="6400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buSzPct val="100000"/>
              <a:defRPr/>
            </a:pPr>
            <a:endParaRPr lang="en-US" altLang="pt-BR" sz="1200" smtClean="0"/>
          </a:p>
        </p:txBody>
      </p:sp>
    </p:spTree>
  </p:cSld>
  <p:clrMap bg1="lt1" tx1="dk1" bg2="lt2" tx2="dk2" accent1="accent1" accent2="accent2" accent3="accent3" accent4="accent4" accent5="accent5" accent6="accent6" hlink="hlink" folHlink="folHlink"/>
  <p:sldLayoutIdLst>
    <p:sldLayoutId id="2147484498" r:id="rId1"/>
    <p:sldLayoutId id="2147484499" r:id="rId2"/>
    <p:sldLayoutId id="2147484500" r:id="rId3"/>
    <p:sldLayoutId id="2147484501" r:id="rId4"/>
    <p:sldLayoutId id="2147484502" r:id="rId5"/>
    <p:sldLayoutId id="2147484503" r:id="rId6"/>
    <p:sldLayoutId id="2147484504" r:id="rId7"/>
    <p:sldLayoutId id="2147484505" r:id="rId8"/>
    <p:sldLayoutId id="2147484506" r:id="rId9"/>
    <p:sldLayoutId id="2147484507" r:id="rId10"/>
    <p:sldLayoutId id="2147484508" r:id="rId11"/>
    <p:sldLayoutId id="2147484509" r:id="rId12"/>
  </p:sldLayoutIdLst>
  <p:txStyles>
    <p:titleStyle>
      <a:lvl1pPr algn="ctr" rtl="0" eaLnBrk="0" fontAlgn="base" hangingPunct="0">
        <a:spcBef>
          <a:spcPct val="0"/>
        </a:spcBef>
        <a:spcAft>
          <a:spcPct val="0"/>
        </a:spcAft>
        <a:buSzPct val="100000"/>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2pPr>
      <a:lvl3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3pPr>
      <a:lvl4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4pPr>
      <a:lvl5pPr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cs typeface="Arial" panose="020B0604020202020204" pitchFamily="34" charset="0"/>
        </a:defRPr>
      </a:lvl5pPr>
      <a:lvl6pPr marL="4572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6pPr>
      <a:lvl7pPr marL="9144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7pPr>
      <a:lvl8pPr marL="13716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8pPr>
      <a:lvl9pPr marL="1828800" algn="ctr" rtl="0" eaLnBrk="0" fontAlgn="base" hangingPunct="0">
        <a:spcBef>
          <a:spcPct val="0"/>
        </a:spcBef>
        <a:spcAft>
          <a:spcPct val="0"/>
        </a:spcAft>
        <a:buSzPct val="100000"/>
        <a:defRPr sz="4400">
          <a:solidFill>
            <a:schemeClr val="tx1"/>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SzPct val="100000"/>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rtl="0" eaLnBrk="0" fontAlgn="base" hangingPunct="0">
        <a:spcBef>
          <a:spcPct val="20000"/>
        </a:spcBef>
        <a:spcAft>
          <a:spcPct val="0"/>
        </a:spcAft>
        <a:buSzPct val="100000"/>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SzPct val="100000"/>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amanetwork.com/searchresults?author=Elizabeth+M.+Dufort&amp;q=Elizabeth+M.+Dufort" TargetMode="External"/><Relationship Id="rId2" Type="http://schemas.openxmlformats.org/officeDocument/2006/relationships/hyperlink" Target="https://jamanetwork.com/searchresults?author=Eli+S.+Rosenberg&amp;q=Eli+S.+Rosenberg" TargetMode="External"/><Relationship Id="rId1" Type="http://schemas.openxmlformats.org/officeDocument/2006/relationships/slideLayout" Target="../slideLayouts/slideLayout2.xml"/><Relationship Id="rId5" Type="http://schemas.openxmlformats.org/officeDocument/2006/relationships/hyperlink" Target="https://jamanetwork.com/journals/jama/fullarticle/2766117" TargetMode="External"/><Relationship Id="rId4" Type="http://schemas.openxmlformats.org/officeDocument/2006/relationships/hyperlink" Target="https://jamanetwork.com/searchresults?author=Tomoko+Udo&amp;q=Tomoko+Ud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image" Target="../media/image1.png"/><Relationship Id="rId3" Type="http://schemas.openxmlformats.org/officeDocument/2006/relationships/tags" Target="../tags/tag50.xml"/><Relationship Id="rId7" Type="http://schemas.openxmlformats.org/officeDocument/2006/relationships/tags" Target="../tags/tag54.xml"/><Relationship Id="rId12"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5" Type="http://schemas.openxmlformats.org/officeDocument/2006/relationships/tags" Target="../tags/tag52.xml"/><Relationship Id="rId10" Type="http://schemas.openxmlformats.org/officeDocument/2006/relationships/tags" Target="../tags/tag57.xml"/><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tags" Target="../tags/tag66.xml"/><Relationship Id="rId13" Type="http://schemas.openxmlformats.org/officeDocument/2006/relationships/notesSlide" Target="../notesSlides/notesSlide1.xml"/><Relationship Id="rId3" Type="http://schemas.openxmlformats.org/officeDocument/2006/relationships/tags" Target="../tags/tag61.xml"/><Relationship Id="rId7" Type="http://schemas.openxmlformats.org/officeDocument/2006/relationships/tags" Target="../tags/tag65.xml"/><Relationship Id="rId12"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tags" Target="../tags/tag69.xml"/><Relationship Id="rId5" Type="http://schemas.openxmlformats.org/officeDocument/2006/relationships/tags" Target="../tags/tag63.xml"/><Relationship Id="rId15" Type="http://schemas.openxmlformats.org/officeDocument/2006/relationships/image" Target="../media/image3.png"/><Relationship Id="rId10" Type="http://schemas.openxmlformats.org/officeDocument/2006/relationships/tags" Target="../tags/tag68.xml"/><Relationship Id="rId4" Type="http://schemas.openxmlformats.org/officeDocument/2006/relationships/tags" Target="../tags/tag62.xml"/><Relationship Id="rId9" Type="http://schemas.openxmlformats.org/officeDocument/2006/relationships/tags" Target="../tags/tag67.xml"/><Relationship Id="rId1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tags" Target="../tags/tag77.xml"/><Relationship Id="rId13" Type="http://schemas.openxmlformats.org/officeDocument/2006/relationships/image" Target="../media/image1.png"/><Relationship Id="rId3" Type="http://schemas.openxmlformats.org/officeDocument/2006/relationships/tags" Target="../tags/tag72.xml"/><Relationship Id="rId7" Type="http://schemas.openxmlformats.org/officeDocument/2006/relationships/tags" Target="../tags/tag76.xml"/><Relationship Id="rId12"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tags" Target="../tags/tag80.xml"/><Relationship Id="rId5" Type="http://schemas.openxmlformats.org/officeDocument/2006/relationships/tags" Target="../tags/tag74.xml"/><Relationship Id="rId10" Type="http://schemas.openxmlformats.org/officeDocument/2006/relationships/tags" Target="../tags/tag79.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485800"/>
            <a:ext cx="8579296" cy="1143000"/>
          </a:xfrm>
        </p:spPr>
        <p:txBody>
          <a:bodyPr/>
          <a:lstStyle/>
          <a:p>
            <a:r>
              <a:rPr lang="pt-BR" sz="2000" b="1" dirty="0" err="1"/>
              <a:t>Hydroxychloroquine</a:t>
            </a:r>
            <a:r>
              <a:rPr lang="pt-BR" sz="2000" b="1" dirty="0"/>
              <a:t> </a:t>
            </a:r>
            <a:r>
              <a:rPr lang="pt-BR" sz="2000" b="1" dirty="0" err="1"/>
              <a:t>or</a:t>
            </a:r>
            <a:r>
              <a:rPr lang="pt-BR" sz="2000" b="1" dirty="0"/>
              <a:t> </a:t>
            </a:r>
            <a:r>
              <a:rPr lang="pt-BR" sz="2000" b="1" dirty="0" err="1"/>
              <a:t>Azithromycin</a:t>
            </a:r>
            <a:r>
              <a:rPr lang="pt-BR" sz="2000" b="1" dirty="0"/>
              <a:t> </a:t>
            </a:r>
            <a:r>
              <a:rPr lang="pt-BR" sz="2000" b="1" dirty="0" err="1"/>
              <a:t>With</a:t>
            </a:r>
            <a:r>
              <a:rPr lang="pt-BR" sz="2000" b="1" dirty="0"/>
              <a:t> </a:t>
            </a:r>
            <a:r>
              <a:rPr lang="pt-BR" sz="2000" b="1" dirty="0" err="1"/>
              <a:t>In-Hospital</a:t>
            </a:r>
            <a:r>
              <a:rPr lang="pt-BR" sz="2000" b="1" dirty="0"/>
              <a:t> </a:t>
            </a:r>
            <a:r>
              <a:rPr lang="pt-BR" sz="2000" b="1" dirty="0" err="1"/>
              <a:t>Mortality</a:t>
            </a:r>
            <a:r>
              <a:rPr lang="pt-BR" sz="2000" b="1" dirty="0"/>
              <a:t> in </a:t>
            </a:r>
            <a:r>
              <a:rPr lang="pt-BR" sz="2000" b="1" dirty="0" err="1"/>
              <a:t>Patients</a:t>
            </a:r>
            <a:r>
              <a:rPr lang="pt-BR" sz="2000" b="1" dirty="0"/>
              <a:t> </a:t>
            </a:r>
            <a:r>
              <a:rPr lang="pt-BR" sz="2000" b="1" dirty="0" err="1"/>
              <a:t>With</a:t>
            </a:r>
            <a:r>
              <a:rPr lang="pt-BR" sz="2000" b="1" dirty="0"/>
              <a:t> COVID-19 in New York </a:t>
            </a:r>
            <a:r>
              <a:rPr lang="pt-BR" sz="2000" b="1" dirty="0" err="1"/>
              <a:t>State</a:t>
            </a:r>
            <a:r>
              <a:rPr lang="pt-BR" sz="2000" b="1" dirty="0"/>
              <a:t/>
            </a:r>
            <a:br>
              <a:rPr lang="pt-BR" sz="2000" b="1" dirty="0"/>
            </a:br>
            <a:r>
              <a:rPr lang="pt-BR" sz="2000" dirty="0">
                <a:hlinkClick r:id="rId2"/>
              </a:rPr>
              <a:t>Eli S. Rosenberg, PhD</a:t>
            </a:r>
            <a:r>
              <a:rPr lang="pt-BR" sz="2000" baseline="30000" dirty="0">
                <a:hlinkClick r:id="rId2"/>
              </a:rPr>
              <a:t>1</a:t>
            </a:r>
            <a:r>
              <a:rPr lang="pt-BR" sz="2000" dirty="0"/>
              <a:t>; </a:t>
            </a:r>
            <a:r>
              <a:rPr lang="pt-BR" sz="2000" dirty="0">
                <a:hlinkClick r:id="rId3"/>
              </a:rPr>
              <a:t>Elizabeth M. </a:t>
            </a:r>
            <a:r>
              <a:rPr lang="pt-BR" sz="2000" dirty="0" err="1">
                <a:hlinkClick r:id="rId3"/>
              </a:rPr>
              <a:t>Dufort</a:t>
            </a:r>
            <a:r>
              <a:rPr lang="pt-BR" sz="2000" dirty="0">
                <a:hlinkClick r:id="rId3"/>
              </a:rPr>
              <a:t>, MD</a:t>
            </a:r>
            <a:r>
              <a:rPr lang="pt-BR" sz="2000" baseline="30000" dirty="0">
                <a:hlinkClick r:id="rId3"/>
              </a:rPr>
              <a:t>2</a:t>
            </a:r>
            <a:r>
              <a:rPr lang="pt-BR" sz="2000" dirty="0"/>
              <a:t>; </a:t>
            </a:r>
            <a:r>
              <a:rPr lang="pt-BR" sz="2000" dirty="0" err="1">
                <a:hlinkClick r:id="rId4"/>
              </a:rPr>
              <a:t>Tomoko</a:t>
            </a:r>
            <a:r>
              <a:rPr lang="pt-BR" sz="2000" dirty="0">
                <a:hlinkClick r:id="rId4"/>
              </a:rPr>
              <a:t> </a:t>
            </a:r>
            <a:r>
              <a:rPr lang="pt-BR" sz="2000" dirty="0" err="1">
                <a:hlinkClick r:id="rId4"/>
              </a:rPr>
              <a:t>Udo</a:t>
            </a:r>
            <a:r>
              <a:rPr lang="pt-BR" sz="2000" dirty="0">
                <a:hlinkClick r:id="rId4"/>
              </a:rPr>
              <a:t>, PhD</a:t>
            </a:r>
            <a:r>
              <a:rPr lang="pt-BR" sz="2000" baseline="30000" dirty="0">
                <a:hlinkClick r:id="rId4"/>
              </a:rPr>
              <a:t>1</a:t>
            </a:r>
            <a:r>
              <a:rPr lang="pt-BR" sz="2000" dirty="0"/>
              <a:t>; </a:t>
            </a:r>
            <a:r>
              <a:rPr lang="pt-BR" sz="2000" u="sng" dirty="0"/>
              <a:t>et </a:t>
            </a:r>
            <a:r>
              <a:rPr lang="pt-BR" sz="2000" u="sng" dirty="0" smtClean="0"/>
              <a:t>al</a:t>
            </a:r>
            <a:br>
              <a:rPr lang="pt-BR" sz="2000" u="sng" dirty="0" smtClean="0"/>
            </a:br>
            <a:r>
              <a:rPr lang="en-US" sz="1800" i="1" dirty="0"/>
              <a:t>JAMA. </a:t>
            </a:r>
            <a:r>
              <a:rPr lang="en-US" sz="1800" dirty="0"/>
              <a:t>Published online May 11, 2020. </a:t>
            </a:r>
            <a:r>
              <a:rPr lang="en-US" sz="1800" dirty="0" smtClean="0"/>
              <a:t>doi:10.1001/jama.2020.8630</a:t>
            </a:r>
            <a:br>
              <a:rPr lang="en-US" sz="1800" dirty="0" smtClean="0"/>
            </a:br>
            <a:r>
              <a:rPr lang="pt-BR" sz="1800" dirty="0">
                <a:hlinkClick r:id="rId5"/>
              </a:rPr>
              <a:t>https://jamanetwork.com/journals/jama/fullarticle/2766117</a:t>
            </a:r>
            <a:r>
              <a:rPr lang="en-US" sz="1800" dirty="0" smtClean="0"/>
              <a:t/>
            </a:r>
            <a:br>
              <a:rPr lang="en-US" sz="1800" dirty="0" smtClean="0"/>
            </a:br>
            <a:r>
              <a:rPr lang="pt-BR" sz="1800" dirty="0"/>
              <a:t/>
            </a:r>
            <a:br>
              <a:rPr lang="pt-BR" sz="1800" dirty="0"/>
            </a:br>
            <a:endParaRPr lang="pt-BR" sz="1800" dirty="0"/>
          </a:p>
        </p:txBody>
      </p:sp>
      <p:sp>
        <p:nvSpPr>
          <p:cNvPr id="3" name="Espaço Reservado para Conteúdo 2"/>
          <p:cNvSpPr>
            <a:spLocks noGrp="1"/>
          </p:cNvSpPr>
          <p:nvPr>
            <p:ph idx="1"/>
          </p:nvPr>
        </p:nvSpPr>
        <p:spPr>
          <a:xfrm>
            <a:off x="107504" y="1600200"/>
            <a:ext cx="8928992" cy="4525962"/>
          </a:xfrm>
        </p:spPr>
        <p:txBody>
          <a:bodyPr/>
          <a:lstStyle/>
          <a:p>
            <a:pPr marL="0" indent="0" algn="just">
              <a:buNone/>
            </a:pPr>
            <a:r>
              <a:rPr lang="en-US" sz="2000" dirty="0"/>
              <a:t>Key </a:t>
            </a:r>
            <a:r>
              <a:rPr lang="en-US" sz="2000" dirty="0" smtClean="0"/>
              <a:t>Points</a:t>
            </a:r>
          </a:p>
          <a:p>
            <a:pPr marL="0" indent="0" algn="just">
              <a:buNone/>
            </a:pPr>
            <a:endParaRPr lang="en-US" sz="2000" dirty="0" smtClean="0"/>
          </a:p>
          <a:p>
            <a:pPr marL="0" indent="0" algn="just">
              <a:buNone/>
            </a:pPr>
            <a:r>
              <a:rPr lang="en-US" sz="2000" b="1" dirty="0" smtClean="0"/>
              <a:t>Question</a:t>
            </a:r>
            <a:r>
              <a:rPr lang="en-US" sz="2000" dirty="0"/>
              <a:t>  Among patients with coronavirus disease 2019 (COVID-19), is there an association between use of hydroxychloroquine, with or without azithromycin, and in-hospital mortality?</a:t>
            </a:r>
          </a:p>
          <a:p>
            <a:pPr marL="0" indent="0" algn="just">
              <a:buNone/>
            </a:pPr>
            <a:r>
              <a:rPr lang="en-US" sz="2000" b="1" dirty="0"/>
              <a:t>Findings</a:t>
            </a:r>
            <a:r>
              <a:rPr lang="en-US" sz="2000" dirty="0"/>
              <a:t>  In a retrospective cohort study of 1438 patients hospitalized in metropolitan New York, compared with treatment with neither drug, the adjusted hazard ratio for in-hospital mortality for treatment with hydroxychloroquine alone was 1.08, for azithromycin alone was 0.56, and for combined hydroxychloroquine and azithromycin was 1.35. None of these hazard ratios were statistically significant.</a:t>
            </a:r>
          </a:p>
          <a:p>
            <a:pPr marL="0" indent="0" algn="just">
              <a:buNone/>
            </a:pPr>
            <a:r>
              <a:rPr lang="en-US" sz="2000" b="1" dirty="0"/>
              <a:t>Meaning</a:t>
            </a:r>
            <a:r>
              <a:rPr lang="en-US" sz="2000" dirty="0"/>
              <a:t>  Among patients hospitalized with COVID-19, treatment with hydroxychloroquine, azithromycin, or both was not associated with significantly lower in-hospital mortality</a:t>
            </a:r>
            <a:r>
              <a:rPr lang="en-US" sz="1400" dirty="0" smtClean="0"/>
              <a:t>.</a:t>
            </a:r>
            <a:endParaRPr lang="en-US" sz="1400" dirty="0"/>
          </a:p>
        </p:txBody>
      </p:sp>
    </p:spTree>
    <p:extLst>
      <p:ext uri="{BB962C8B-B14F-4D97-AF65-F5344CB8AC3E}">
        <p14:creationId xmlns:p14="http://schemas.microsoft.com/office/powerpoint/2010/main" val="273107596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332656"/>
            <a:ext cx="8712968" cy="6480720"/>
          </a:xfrm>
        </p:spPr>
        <p:txBody>
          <a:bodyPr/>
          <a:lstStyle/>
          <a:p>
            <a:pPr marL="0" indent="0" algn="just">
              <a:buNone/>
            </a:pPr>
            <a:r>
              <a:rPr lang="en-US" sz="1800" dirty="0" smtClean="0"/>
              <a:t>Abstract</a:t>
            </a:r>
          </a:p>
          <a:p>
            <a:pPr marL="0" indent="0" algn="just">
              <a:buNone/>
            </a:pPr>
            <a:endParaRPr lang="en-US" sz="1800" dirty="0"/>
          </a:p>
          <a:p>
            <a:pPr marL="0" indent="0" algn="just">
              <a:buNone/>
            </a:pPr>
            <a:r>
              <a:rPr lang="en-US" sz="1800" b="1" dirty="0"/>
              <a:t>Importance</a:t>
            </a:r>
            <a:r>
              <a:rPr lang="en-US" sz="1800" dirty="0"/>
              <a:t>  Hydroxychloroquine, with or without azithromycin, has been considered as a possible therapeutic agent for patients with coronavirus disease 2019 (COVID-19). However, there are limited data on efficacy and associated adverse events</a:t>
            </a:r>
            <a:r>
              <a:rPr lang="en-US" sz="1800" dirty="0" smtClean="0"/>
              <a:t>.</a:t>
            </a:r>
          </a:p>
          <a:p>
            <a:pPr marL="0" indent="0" algn="just">
              <a:buNone/>
            </a:pPr>
            <a:r>
              <a:rPr lang="en-US" sz="1800" b="1" dirty="0" smtClean="0"/>
              <a:t>Objective</a:t>
            </a:r>
            <a:r>
              <a:rPr lang="en-US" sz="1800" dirty="0"/>
              <a:t>  To describe the association between use of hydroxychloroquine, with or without azithromycin, and clinical outcomes among hospital inpatients diagnosed with COVID-19.</a:t>
            </a:r>
          </a:p>
          <a:p>
            <a:pPr marL="0" indent="0" algn="just">
              <a:buNone/>
            </a:pPr>
            <a:r>
              <a:rPr lang="en-US" sz="1800" b="1" dirty="0"/>
              <a:t>Design, Setting, and Participants</a:t>
            </a:r>
            <a:r>
              <a:rPr lang="en-US" sz="1800" dirty="0"/>
              <a:t>  Retrospective multicenter cohort study of patients from a random sample of all admitted patients with laboratory-confirmed COVID-19 in 25 hospitals, representing 88.2% of patients with COVID-19 in the New York metropolitan region. Eligible patients were admitted for at least 24 hours between March 15 and 28, 2020. Medications, preexisting conditions, clinical measures on admission, outcomes, and adverse events were abstracted from medical records. The date of final follow-up was April 24, 2020.</a:t>
            </a:r>
          </a:p>
          <a:p>
            <a:pPr marL="0" indent="0" algn="just">
              <a:buNone/>
            </a:pPr>
            <a:r>
              <a:rPr lang="en-US" sz="1800" b="1" dirty="0"/>
              <a:t>Exposures</a:t>
            </a:r>
            <a:r>
              <a:rPr lang="en-US" sz="1800" dirty="0"/>
              <a:t>  Receipt of both hydroxychloroquine and azithromycin, hydroxychloroquine alone, azithromycin alone, or neither.</a:t>
            </a:r>
          </a:p>
          <a:p>
            <a:pPr marL="0" indent="0" algn="just">
              <a:buNone/>
            </a:pPr>
            <a:r>
              <a:rPr lang="en-US" sz="1800" b="1" dirty="0"/>
              <a:t>Main Outcomes and Measures</a:t>
            </a:r>
            <a:r>
              <a:rPr lang="en-US" sz="1800" dirty="0"/>
              <a:t>  Primary outcome was in-hospital mortality. Secondary outcomes were cardiac arrest and abnormal electrocardiogram findings (arrhythmia or QT prolongation</a:t>
            </a:r>
            <a:r>
              <a:rPr lang="en-US" sz="1800" dirty="0" smtClean="0"/>
              <a:t>).</a:t>
            </a:r>
            <a:endParaRPr lang="en-US" sz="1800" dirty="0"/>
          </a:p>
        </p:txBody>
      </p:sp>
    </p:spTree>
    <p:extLst>
      <p:ext uri="{BB962C8B-B14F-4D97-AF65-F5344CB8AC3E}">
        <p14:creationId xmlns:p14="http://schemas.microsoft.com/office/powerpoint/2010/main" val="380138448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496" y="476672"/>
            <a:ext cx="8892480" cy="6381328"/>
          </a:xfrm>
        </p:spPr>
        <p:txBody>
          <a:bodyPr/>
          <a:lstStyle/>
          <a:p>
            <a:pPr marL="0" indent="0" algn="just">
              <a:buNone/>
            </a:pPr>
            <a:r>
              <a:rPr lang="en-US" sz="1600" b="1" dirty="0" smtClean="0"/>
              <a:t>Results</a:t>
            </a:r>
            <a:r>
              <a:rPr lang="en-US" sz="1600" dirty="0"/>
              <a:t>  Among 1438 hospitalized patients with a diagnosis of COVID-19 (858 [59.7%] male, median age, 63 years), those receiving hydroxychloroquine, azithromycin, or both were more likely than those not receiving either drug to have diabetes, respiratory rate &gt;22/min, abnormal chest imaging findings, O</a:t>
            </a:r>
            <a:r>
              <a:rPr lang="en-US" sz="1600" baseline="-25000" dirty="0"/>
              <a:t>2</a:t>
            </a:r>
            <a:r>
              <a:rPr lang="en-US" sz="1600" dirty="0"/>
              <a:t> saturation lower than 90%, and aspartate aminotransferase greater than 40 U/L. Overall in-hospital mortality was 20.3% (95% CI, 18.2%-22.4%). The probability of death for patients receiving hydroxychloroquine + azithromycin was 189/735 (25.7% [95% CI, 22.3%-28.9%]), hydroxychloroquine alone, 54/271 (19.9% [95% CI, 15.2%-24.7%]), azithromycin alone, 21/211 (10.0% [95% CI, 5.9%-14.0%]), and neither drug, 28/221 (12.7% [95% CI, 8.3%-17.1%]). In adjusted Cox proportional hazards models, compared with patients receiving neither drug, there were no significant differences in mortality for patients receiving hydroxychloroquine + azithromycin (HR, 1.35 [95% CI, 0.76-2.40]), hydroxychloroquine alone (HR, 1.08 [95% CI, 0.63-1.85]), or azithromycin alone (HR, 0.56 [95% CI, 0.26-1.21]). In logistic models, compared with patients receiving neither drug cardiac arrest was significantly more likely in patients receiving hydroxychloroquine + azithromycin (adjusted OR, 2.13 [95% CI, 1.12-4.05]), but not hydroxychloroquine alone (adjusted OR, 1.91 [95% CI, 0.96-3.81]) or azithromycin alone (adjusted OR, 0.64 [95% CI, 0.27-1.56]), . In adjusted logistic regression models, there were no significant differences in the relative likelihood of abnormal electrocardiogram findings</a:t>
            </a:r>
            <a:r>
              <a:rPr lang="en-US" sz="1600" dirty="0" smtClean="0"/>
              <a:t>.</a:t>
            </a:r>
          </a:p>
          <a:p>
            <a:pPr marL="0" indent="0" algn="just">
              <a:buNone/>
            </a:pPr>
            <a:endParaRPr lang="en-US" sz="1600" dirty="0"/>
          </a:p>
          <a:p>
            <a:pPr marL="0" indent="0" algn="just">
              <a:buNone/>
            </a:pPr>
            <a:r>
              <a:rPr lang="en-US" sz="1600" b="1" dirty="0"/>
              <a:t>Conclusions and Relevance</a:t>
            </a:r>
            <a:r>
              <a:rPr lang="en-US" sz="1600" dirty="0"/>
              <a:t>  Among patients hospitalized in metropolitan New York with COVID-19, treatment with hydroxychloroquine, azithromycin, or both, compared with neither treatment, was not significantly associated with differences in in-hospital mortality. However, the interpretation of these findings may be limited by the observational design</a:t>
            </a:r>
            <a:r>
              <a:rPr lang="en-US" sz="1600" dirty="0" smtClean="0"/>
              <a:t>.</a:t>
            </a:r>
            <a:endParaRPr lang="pt-BR" sz="1600" dirty="0"/>
          </a:p>
        </p:txBody>
      </p:sp>
    </p:spTree>
    <p:extLst>
      <p:ext uri="{BB962C8B-B14F-4D97-AF65-F5344CB8AC3E}">
        <p14:creationId xmlns:p14="http://schemas.microsoft.com/office/powerpoint/2010/main" val="339882135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a:extLst>
              <a:ext uri="{FF2B5EF4-FFF2-40B4-BE49-F238E27FC236}">
                <a16:creationId xmlns:a16="http://schemas.microsoft.com/office/drawing/2014/main" id="{C287DE3D-A243-4483-A1CA-D72B2B0025E1}"/>
              </a:ext>
            </a:extLst>
          </p:cNvPr>
          <p:cNvSpPr/>
          <p:nvPr>
            <p:custDataLst>
              <p:tags r:id="rId1"/>
            </p:custDataLst>
          </p:nvPr>
        </p:nvSpPr>
        <p:spPr>
          <a:xfrm>
            <a:off x="0" y="687388"/>
            <a:ext cx="9144000" cy="914400"/>
          </a:xfrm>
          <a:prstGeom prst="rect">
            <a:avLst/>
          </a:prstGeom>
          <a:solidFill>
            <a:srgbClr val="EEEEEE"/>
          </a:solidFill>
          <a:ln w="25400" cap="flat" cmpd="sng" algn="ctr">
            <a:noFill/>
            <a:prstDash val="solid"/>
            <a:round/>
            <a:headEnd type="none" w="med" len="med"/>
            <a:tailEnd type="none" w="med" len="med"/>
          </a:ln>
        </p:spPr>
        <p:txBody>
          <a:bodyPr anchor="ctr"/>
          <a:lstStyle/>
          <a:p>
            <a:pPr algn="ctr">
              <a:buSzTx/>
              <a:defRPr kumimoji="0" sz="1800" b="0" i="0" u="none" strike="noStrike" kern="1200" cap="none" spc="0" normalizeH="0" baseline="0" noProof="0">
                <a:ln w="9525" cap="flat" cmpd="sng" algn="ctr">
                  <a:noFill/>
                  <a:prstDash val="solid"/>
                  <a:round/>
                  <a:headEnd type="none" w="med" len="med"/>
                  <a:tailEnd type="none" w="med" len="med"/>
                </a:ln>
                <a:solidFill>
                  <a:srgbClr val="FFFFFF"/>
                </a:solidFill>
                <a:effectLst/>
                <a:uLnTx/>
                <a:uFillTx/>
                <a:latin typeface="Arial"/>
                <a:ea typeface="Arial"/>
                <a:cs typeface="Arial"/>
                <a:sym typeface="Wingdings" charset="2"/>
              </a:defRPr>
            </a:pPr>
            <a:endParaRPr lang="en-US">
              <a:solidFill>
                <a:schemeClr val="lt1"/>
              </a:solidFill>
              <a:latin typeface="+mn-lt"/>
              <a:ea typeface="+mn-ea"/>
              <a:sym typeface="Wingdings" charset="2"/>
            </a:endParaRPr>
          </a:p>
        </p:txBody>
      </p:sp>
      <p:sp>
        <p:nvSpPr>
          <p:cNvPr id="14339" name="Date Placeholder 3"/>
          <p:cNvSpPr>
            <a:spLocks noGrp="1" noChangeArrowheads="1"/>
          </p:cNvSpPr>
          <p:nvPr>
            <p:ph type="dt" sz="quarter" idx="11"/>
            <p:custDataLst>
              <p:tags r:id="rId2"/>
            </p:custDataLst>
          </p:nvPr>
        </p:nvSpPr>
        <p:spPr bwMode="auto">
          <a:xfrm>
            <a:off x="0" y="6223000"/>
            <a:ext cx="2540000" cy="63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63500" rIns="127000" bIns="63500"/>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SzPct val="100000"/>
              <a:buFontTx/>
              <a:buNone/>
            </a:pPr>
            <a:r>
              <a:rPr lang="en-US" altLang="en-US" sz="1100" smtClean="0">
                <a:ln>
                  <a:noFill/>
                </a:ln>
                <a:solidFill>
                  <a:srgbClr val="999999"/>
                </a:solidFill>
                <a:latin typeface="Helvetica" panose="020B0604020202020204" pitchFamily="34" charset="0"/>
              </a:rPr>
              <a:t>Date of download:  5/14/2020</a:t>
            </a:r>
          </a:p>
        </p:txBody>
      </p:sp>
      <p:sp>
        <p:nvSpPr>
          <p:cNvPr id="14340" name="Footer Placeholder 4"/>
          <p:cNvSpPr>
            <a:spLocks noGrp="1" noChangeArrowheads="1"/>
          </p:cNvSpPr>
          <p:nvPr>
            <p:ph type="ftr" sz="quarter" idx="12"/>
            <p:custDataLst>
              <p:tags r:id="rId3"/>
            </p:custDataLst>
          </p:nvPr>
        </p:nvSpPr>
        <p:spPr bwMode="auto">
          <a:xfrm>
            <a:off x="2971800" y="6223000"/>
            <a:ext cx="3200400" cy="63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100">
                <a:solidFill>
                  <a:srgbClr val="999999"/>
                </a:solidFill>
                <a:latin typeface="Helvetica" panose="020B0604020202020204" pitchFamily="34" charset="0"/>
              </a:rPr>
              <a:t>Copyright 2020 American Medical Association. All Rights Reserved.</a:t>
            </a:r>
          </a:p>
        </p:txBody>
      </p:sp>
      <p:sp>
        <p:nvSpPr>
          <p:cNvPr id="16389" name="Text Placeholder 2">
            <a:extLst>
              <a:ext uri="{FF2B5EF4-FFF2-40B4-BE49-F238E27FC236}">
                <a16:creationId xmlns:a16="http://schemas.microsoft.com/office/drawing/2014/main" id="{5B41E5AE-BCF1-4EA8-A84C-DFECAA44D3CB}"/>
              </a:ext>
            </a:extLst>
          </p:cNvPr>
          <p:cNvSpPr txBox="1"/>
          <p:nvPr>
            <p:custDataLst>
              <p:tags r:id="rId4"/>
            </p:custDataLst>
          </p:nvPr>
        </p:nvSpPr>
        <p:spPr bwMode="auto">
          <a:xfrm>
            <a:off x="0" y="692150"/>
            <a:ext cx="9144000" cy="508000"/>
          </a:xfrm>
          <a:prstGeom prst="rect">
            <a:avLst/>
          </a:prstGeom>
          <a:noFill/>
          <a:ln w="9525" cap="flat" cmpd="sng" algn="ctr">
            <a:noFill/>
            <a:prstDash val="solid"/>
            <a:miter lim="800000"/>
            <a:headEnd type="none" w="med" len="med"/>
            <a:tailEnd type="none" w="med" len="med"/>
          </a:ln>
        </p:spPr>
        <p:txBody>
          <a:bodyPr lIns="254000" tIns="63500" rIns="127000" bIns="0"/>
          <a:lstStyle/>
          <a:p>
            <a:pPr>
              <a:buSzTx/>
              <a:defRPr kumimoji="0" sz="18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pitchFamily="34" charset="0"/>
                <a:ea typeface="ＭＳ Ｐゴシック" pitchFamily="34" charset="-128"/>
                <a:cs typeface="Arial"/>
                <a:sym typeface="Wingdings" charset="2"/>
              </a:defRPr>
            </a:pPr>
            <a:r>
              <a:rPr lang="en-US" sz="1300">
                <a:ln w="9525" cap="flat" cmpd="sng" algn="ctr">
                  <a:noFill/>
                  <a:prstDash val="solid"/>
                  <a:round/>
                  <a:headEnd type="none" w="med" len="med"/>
                  <a:tailEnd type="none" w="med" len="med"/>
                </a:ln>
                <a:solidFill>
                  <a:srgbClr val="000000"/>
                </a:solidFill>
                <a:latin typeface="Helvetica" charset="0"/>
                <a:ea typeface="Arial"/>
                <a:cs typeface="Helvetica"/>
                <a:sym typeface="Wingdings"/>
              </a:rPr>
              <a:t>From: </a:t>
            </a:r>
            <a:r>
              <a:rPr lang="en-US" sz="1300" b="1">
                <a:ln w="9525" cap="flat" cmpd="sng" algn="ctr">
                  <a:noFill/>
                  <a:prstDash val="solid"/>
                  <a:round/>
                  <a:headEnd type="none" w="med" len="med"/>
                  <a:tailEnd type="none" w="med" len="med"/>
                </a:ln>
                <a:solidFill>
                  <a:srgbClr val="000000"/>
                </a:solidFill>
                <a:latin typeface="Helvetica" charset="0"/>
                <a:ea typeface="Arial"/>
                <a:cs typeface="Helvetica"/>
                <a:sym typeface="Wingdings"/>
              </a:rPr>
              <a:t>Association of Treatment With Hydroxychloroquine or Azithromycin With In-Hospital Mortality in Patients With COVID-19 in New York State</a:t>
            </a:r>
          </a:p>
        </p:txBody>
      </p:sp>
      <p:cxnSp>
        <p:nvCxnSpPr>
          <p:cNvPr id="14342" name="Straight Connector 8"/>
          <p:cNvCxnSpPr>
            <a:cxnSpLocks noChangeShapeType="1"/>
          </p:cNvCxnSpPr>
          <p:nvPr>
            <p:custDataLst>
              <p:tags r:id="rId5"/>
            </p:custDataLst>
          </p:nvPr>
        </p:nvCxnSpPr>
        <p:spPr bwMode="auto">
          <a:xfrm flipV="1">
            <a:off x="0" y="6215063"/>
            <a:ext cx="9144000" cy="7937"/>
          </a:xfrm>
          <a:prstGeom prst="line">
            <a:avLst/>
          </a:prstGeom>
          <a:noFill/>
          <a:ln w="12700" algn="ctr">
            <a:solidFill>
              <a:srgbClr val="999999"/>
            </a:solidFill>
            <a:round/>
            <a:headEnd/>
            <a:tailEnd/>
          </a:ln>
          <a:extLst>
            <a:ext uri="{909E8E84-426E-40DD-AFC4-6F175D3DCCD1}">
              <a14:hiddenFill xmlns:a14="http://schemas.microsoft.com/office/drawing/2010/main">
                <a:noFill/>
              </a14:hiddenFill>
            </a:ext>
          </a:extLst>
        </p:spPr>
      </p:cxnSp>
      <p:sp>
        <p:nvSpPr>
          <p:cNvPr id="16391" name="Text Placeholder 2">
            <a:extLst>
              <a:ext uri="{FF2B5EF4-FFF2-40B4-BE49-F238E27FC236}">
                <a16:creationId xmlns:a16="http://schemas.microsoft.com/office/drawing/2014/main" id="{3A05D262-6DDC-4025-90FD-F1CEC9D03A0A}"/>
              </a:ext>
            </a:extLst>
          </p:cNvPr>
          <p:cNvSpPr txBox="1"/>
          <p:nvPr>
            <p:custDataLst>
              <p:tags r:id="rId6"/>
            </p:custDataLst>
          </p:nvPr>
        </p:nvSpPr>
        <p:spPr bwMode="auto">
          <a:xfrm>
            <a:off x="0" y="1282700"/>
            <a:ext cx="9144000" cy="317500"/>
          </a:xfrm>
          <a:prstGeom prst="rect">
            <a:avLst/>
          </a:prstGeom>
          <a:noFill/>
          <a:ln w="9525" cap="flat" cmpd="sng" algn="ctr">
            <a:noFill/>
            <a:prstDash val="solid"/>
            <a:miter lim="800000"/>
            <a:headEnd type="none" w="med" len="med"/>
            <a:tailEnd type="none" w="med" len="med"/>
          </a:ln>
        </p:spPr>
        <p:txBody>
          <a:bodyPr lIns="254000" tIns="0" rIns="127000" bIns="63500"/>
          <a:lstStyle/>
          <a:p>
            <a:pPr>
              <a:buSzTx/>
              <a:defRPr kumimoji="0" sz="18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pitchFamily="34" charset="0"/>
                <a:ea typeface="ＭＳ Ｐゴシック" pitchFamily="34" charset="-128"/>
                <a:cs typeface="Arial"/>
                <a:sym typeface="Wingdings" charset="2"/>
              </a:defRPr>
            </a:pPr>
            <a:r>
              <a:rPr lang="en-US" sz="1200">
                <a:ln w="9525" cap="flat" cmpd="sng" algn="ctr">
                  <a:noFill/>
                  <a:prstDash val="solid"/>
                  <a:round/>
                  <a:headEnd type="none" w="med" len="med"/>
                  <a:tailEnd type="none" w="med" len="med"/>
                </a:ln>
                <a:solidFill>
                  <a:srgbClr val="000000"/>
                </a:solidFill>
                <a:latin typeface="Helvetica" charset="0"/>
                <a:ea typeface="Arial"/>
                <a:cs typeface="Helvetica"/>
                <a:sym typeface="Wingdings"/>
              </a:rPr>
              <a:t>JAMA. Published online  May 11, 2020. doi:10.1001/jama.2020.8630</a:t>
            </a:r>
          </a:p>
        </p:txBody>
      </p:sp>
      <p:sp>
        <p:nvSpPr>
          <p:cNvPr id="16392" name="Text Placeholder 2">
            <a:extLst>
              <a:ext uri="{FF2B5EF4-FFF2-40B4-BE49-F238E27FC236}">
                <a16:creationId xmlns:a16="http://schemas.microsoft.com/office/drawing/2014/main" id="{97A673CA-E38F-41CB-8E9A-8B0946582552}"/>
              </a:ext>
            </a:extLst>
          </p:cNvPr>
          <p:cNvSpPr txBox="1"/>
          <p:nvPr>
            <p:custDataLst>
              <p:tags r:id="rId7"/>
            </p:custDataLst>
          </p:nvPr>
        </p:nvSpPr>
        <p:spPr bwMode="auto">
          <a:xfrm>
            <a:off x="0" y="3830250"/>
            <a:ext cx="2771800" cy="635000"/>
          </a:xfrm>
          <a:prstGeom prst="rect">
            <a:avLst/>
          </a:prstGeom>
          <a:noFill/>
          <a:ln w="9525" cap="flat" cmpd="sng" algn="ctr">
            <a:noFill/>
            <a:prstDash val="solid"/>
            <a:miter lim="800000"/>
            <a:headEnd type="none" w="med" len="med"/>
            <a:tailEnd type="none" w="med" len="med"/>
          </a:ln>
        </p:spPr>
        <p:txBody>
          <a:bodyPr lIns="254000" tIns="0" rIns="0" bIns="63500"/>
          <a:lstStyle/>
          <a:p>
            <a:pPr>
              <a:spcBef>
                <a:spcPct val="20000"/>
              </a:spcBef>
              <a:buSzTx/>
              <a:defRPr kumimoji="0" sz="18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pitchFamily="34" charset="0"/>
                <a:ea typeface="ＭＳ Ｐゴシック" pitchFamily="34" charset="-128"/>
                <a:cs typeface="Arial"/>
                <a:sym typeface="Wingdings" charset="2"/>
              </a:defRPr>
            </a:pPr>
            <a:r>
              <a:rPr lang="en-US" sz="1200" dirty="0">
                <a:ln w="9525" cap="flat" cmpd="sng" algn="ctr">
                  <a:noFill/>
                  <a:prstDash val="solid"/>
                  <a:round/>
                  <a:headEnd type="none" w="med" len="med"/>
                  <a:tailEnd type="none" w="med" len="med"/>
                </a:ln>
                <a:solidFill>
                  <a:srgbClr val="000000"/>
                </a:solidFill>
                <a:latin typeface="Helvetica" charset="0"/>
                <a:ea typeface="Arial"/>
                <a:cs typeface="Helvetica"/>
                <a:sym typeface="Wingdings"/>
              </a:rPr>
              <a:t>Sampling Strategy of COVID-19 Admissions in New York From Underlying Patient CohortCOVID-19 indicates coronavirus disease 2019; LOS, length of stay; SHIN-NY, State Health Information Network for NY.
</a:t>
            </a:r>
          </a:p>
        </p:txBody>
      </p:sp>
      <p:sp>
        <p:nvSpPr>
          <p:cNvPr id="14345" name="TextBox 11"/>
          <p:cNvSpPr>
            <a:spLocks noChangeArrowheads="1"/>
          </p:cNvSpPr>
          <p:nvPr>
            <p:custDataLst>
              <p:tags r:id="rId8"/>
            </p:custDataLst>
          </p:nvPr>
        </p:nvSpPr>
        <p:spPr bwMode="auto">
          <a:xfrm>
            <a:off x="-32327" y="3070198"/>
            <a:ext cx="1547664"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0" rIns="0" bIns="63500"/>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1200" dirty="0"/>
              <a:t>Figure Legend: </a:t>
            </a:r>
            <a:endParaRPr lang="en-US" altLang="en-US" sz="1200" b="1" dirty="0">
              <a:latin typeface="Helvetica" panose="020B0604020202020204" pitchFamily="34" charset="0"/>
            </a:endParaRPr>
          </a:p>
        </p:txBody>
      </p:sp>
      <p:cxnSp>
        <p:nvCxnSpPr>
          <p:cNvPr id="14346" name="Straight Connector 5"/>
          <p:cNvCxnSpPr>
            <a:cxnSpLocks noChangeShapeType="1"/>
          </p:cNvCxnSpPr>
          <p:nvPr>
            <p:custDataLst>
              <p:tags r:id="rId9"/>
            </p:custDataLst>
          </p:nvPr>
        </p:nvCxnSpPr>
        <p:spPr bwMode="auto">
          <a:xfrm>
            <a:off x="0" y="666750"/>
            <a:ext cx="9144000" cy="0"/>
          </a:xfrm>
          <a:prstGeom prst="line">
            <a:avLst/>
          </a:prstGeom>
          <a:noFill/>
          <a:ln w="38100" algn="ctr">
            <a:solidFill>
              <a:srgbClr val="999999"/>
            </a:solidFill>
            <a:round/>
            <a:headEnd/>
            <a:tailEnd/>
          </a:ln>
          <a:extLst>
            <a:ext uri="{909E8E84-426E-40DD-AFC4-6F175D3DCCD1}">
              <a14:hiddenFill xmlns:a14="http://schemas.microsoft.com/office/drawing/2010/main">
                <a:noFill/>
              </a14:hiddenFill>
            </a:ext>
          </a:extLst>
        </p:spPr>
      </p:cxnSp>
      <p:pic>
        <p:nvPicPr>
          <p:cNvPr id="14347" name="Picture 18"/>
          <p:cNvPicPr>
            <a:picLocks noChangeAspect="1" noChangeArrowheads="1"/>
          </p:cNvPicPr>
          <p:nvPr>
            <p:custDataLst>
              <p:tags r:id="rId10"/>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254000" y="101600"/>
            <a:ext cx="22860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4348" name="New picture"/>
          <p:cNvPicPr>
            <a:picLocks noChangeAspect="1" noChangeArrowheads="1"/>
          </p:cNvPicPr>
          <p:nvPr>
            <p:custDataLst>
              <p:tags r:id="rId11"/>
            </p:custDataLst>
          </p:nvPr>
        </p:nvPicPr>
        <p:blipFill>
          <a:blip r:embed="rId14" cstate="print">
            <a:extLst>
              <a:ext uri="{28A0092B-C50C-407E-A947-70E740481C1C}">
                <a14:useLocalDpi xmlns:a14="http://schemas.microsoft.com/office/drawing/2010/main" val="0"/>
              </a:ext>
            </a:extLst>
          </a:blip>
          <a:srcRect/>
          <a:stretch>
            <a:fillRect/>
          </a:stretch>
        </p:blipFill>
        <p:spPr bwMode="auto">
          <a:xfrm>
            <a:off x="2882893" y="1628799"/>
            <a:ext cx="5064752" cy="4616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pic>
    </p:spTree>
    <p:extLst>
      <p:ext uri="{BB962C8B-B14F-4D97-AF65-F5344CB8AC3E}">
        <p14:creationId xmlns:p14="http://schemas.microsoft.com/office/powerpoint/2010/main" val="416297362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a:extLst>
              <a:ext uri="{FF2B5EF4-FFF2-40B4-BE49-F238E27FC236}">
                <a16:creationId xmlns:a16="http://schemas.microsoft.com/office/drawing/2014/main" id="{C287DE3D-A243-4483-A1CA-D72B2B0025E1}"/>
              </a:ext>
            </a:extLst>
          </p:cNvPr>
          <p:cNvSpPr/>
          <p:nvPr>
            <p:custDataLst>
              <p:tags r:id="rId1"/>
            </p:custDataLst>
          </p:nvPr>
        </p:nvSpPr>
        <p:spPr>
          <a:xfrm>
            <a:off x="0" y="687388"/>
            <a:ext cx="9144000" cy="914400"/>
          </a:xfrm>
          <a:prstGeom prst="rect">
            <a:avLst/>
          </a:prstGeom>
          <a:solidFill>
            <a:srgbClr val="EEEEEE"/>
          </a:solidFill>
          <a:ln w="25400" cap="flat" cmpd="sng" algn="ctr">
            <a:noFill/>
            <a:prstDash val="solid"/>
            <a:round/>
            <a:headEnd type="none" w="med" len="med"/>
            <a:tailEnd type="none" w="med" len="med"/>
          </a:ln>
        </p:spPr>
        <p:txBody>
          <a:bodyPr anchor="ctr"/>
          <a:lstStyle/>
          <a:p>
            <a:pPr algn="ctr" eaLnBrk="1" hangingPunct="1">
              <a:defRPr kumimoji="0" sz="1800" b="0" i="0" u="none" strike="noStrike" kern="1200" cap="none" spc="0" normalizeH="0" baseline="0" noProof="0">
                <a:ln w="9525" cap="flat" cmpd="sng" algn="ctr">
                  <a:noFill/>
                  <a:prstDash val="solid"/>
                  <a:round/>
                  <a:headEnd type="none" w="med" len="med"/>
                  <a:tailEnd type="none" w="med" len="med"/>
                </a:ln>
                <a:solidFill>
                  <a:srgbClr val="FFFFFF"/>
                </a:solidFill>
                <a:effectLst/>
                <a:uLnTx/>
                <a:uFillTx/>
                <a:latin typeface="Arial"/>
                <a:ea typeface="Arial"/>
                <a:cs typeface="Arial"/>
                <a:sym typeface="Wingdings" charset="2"/>
              </a:defRPr>
            </a:pPr>
            <a:endParaRPr lang="en-US">
              <a:ln w="9525" cap="flat" cmpd="sng" algn="ctr">
                <a:noFill/>
                <a:prstDash val="solid"/>
                <a:round/>
                <a:headEnd type="none" w="med" len="med"/>
                <a:tailEnd type="none" w="med" len="med"/>
              </a:ln>
              <a:solidFill>
                <a:schemeClr val="lt1"/>
              </a:solidFill>
              <a:latin typeface="+mn-lt"/>
              <a:ea typeface="+mn-ea"/>
              <a:sym typeface="Wingdings" charset="2"/>
            </a:endParaRPr>
          </a:p>
        </p:txBody>
      </p:sp>
      <p:sp>
        <p:nvSpPr>
          <p:cNvPr id="16387" name="Date Placeholder 3"/>
          <p:cNvSpPr>
            <a:spLocks noGrp="1" noChangeArrowheads="1"/>
          </p:cNvSpPr>
          <p:nvPr>
            <p:ph type="dt" sz="quarter" idx="11"/>
            <p:custDataLst>
              <p:tags r:id="rId2"/>
            </p:custDataLst>
          </p:nvPr>
        </p:nvSpPr>
        <p:spPr bwMode="auto">
          <a:xfrm>
            <a:off x="0" y="6223000"/>
            <a:ext cx="2540000" cy="63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63500" rIns="127000" bIns="63500"/>
          <a:lstStyle>
            <a:lvl1pPr>
              <a:spcBef>
                <a:spcPct val="20000"/>
              </a:spcBef>
              <a:buSzPct val="100000"/>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SzPct val="100000"/>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r>
              <a:rPr lang="en-US" altLang="en-US" sz="1100" smtClean="0">
                <a:ln>
                  <a:noFill/>
                </a:ln>
                <a:solidFill>
                  <a:srgbClr val="999999"/>
                </a:solidFill>
                <a:latin typeface="Helvetica" panose="020B0604020202020204" pitchFamily="34" charset="0"/>
                <a:sym typeface="Wingdings" panose="05000000000000000000" pitchFamily="2" charset="2"/>
              </a:rPr>
              <a:t>Date of download:  5/13/2020</a:t>
            </a:r>
          </a:p>
        </p:txBody>
      </p:sp>
      <p:sp>
        <p:nvSpPr>
          <p:cNvPr id="16388" name="Footer Placeholder 4"/>
          <p:cNvSpPr>
            <a:spLocks noGrp="1" noChangeArrowheads="1"/>
          </p:cNvSpPr>
          <p:nvPr>
            <p:ph type="ftr" sz="quarter" idx="12"/>
            <p:custDataLst>
              <p:tags r:id="rId3"/>
            </p:custDataLst>
          </p:nvPr>
        </p:nvSpPr>
        <p:spPr bwMode="auto">
          <a:xfrm>
            <a:off x="2971800" y="6223000"/>
            <a:ext cx="3200400" cy="63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SzPct val="100000"/>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SzPct val="100000"/>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r>
              <a:rPr lang="en-US" altLang="en-US" sz="1100">
                <a:solidFill>
                  <a:srgbClr val="999999"/>
                </a:solidFill>
                <a:latin typeface="Helvetica" panose="020B0604020202020204" pitchFamily="34" charset="0"/>
              </a:rPr>
              <a:t>Copyright 2020 American Medical Association. All Rights Reserved.</a:t>
            </a:r>
          </a:p>
        </p:txBody>
      </p:sp>
      <p:sp>
        <p:nvSpPr>
          <p:cNvPr id="16389" name="Text Placeholder 2"/>
          <p:cNvSpPr txBox="1">
            <a:spLocks noChangeArrowheads="1"/>
          </p:cNvSpPr>
          <p:nvPr>
            <p:custDataLst>
              <p:tags r:id="rId4"/>
            </p:custDataLst>
          </p:nvPr>
        </p:nvSpPr>
        <p:spPr bwMode="auto">
          <a:xfrm>
            <a:off x="0" y="69215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63500" rIns="127000" bIns="0"/>
          <a:lstStyle>
            <a:lvl1pPr>
              <a:buSzPct val="100000"/>
              <a:defRPr>
                <a:solidFill>
                  <a:schemeClr val="tx1"/>
                </a:solidFill>
                <a:latin typeface="Arial" panose="020B0604020202020204" pitchFamily="34" charset="0"/>
                <a:ea typeface="ＭＳ Ｐゴシック" panose="020B0600070205080204" pitchFamily="34" charset="-128"/>
              </a:defRPr>
            </a:lvl1pPr>
            <a:lvl2pPr marL="742950" indent="-285750">
              <a:buSzPct val="100000"/>
              <a:defRPr>
                <a:solidFill>
                  <a:schemeClr val="tx1"/>
                </a:solidFill>
                <a:latin typeface="Arial" panose="020B0604020202020204" pitchFamily="34" charset="0"/>
                <a:ea typeface="ＭＳ Ｐゴシック" panose="020B0600070205080204" pitchFamily="34" charset="-128"/>
              </a:defRPr>
            </a:lvl2pPr>
            <a:lvl3pPr marL="1143000" indent="-228600">
              <a:buSzPct val="100000"/>
              <a:defRPr>
                <a:solidFill>
                  <a:schemeClr val="tx1"/>
                </a:solidFill>
                <a:latin typeface="Arial" panose="020B0604020202020204" pitchFamily="34" charset="0"/>
                <a:ea typeface="ＭＳ Ｐゴシック" panose="020B0600070205080204" pitchFamily="34" charset="-128"/>
              </a:defRPr>
            </a:lvl3pPr>
            <a:lvl4pPr marL="1600200" indent="-228600">
              <a:buSzPct val="100000"/>
              <a:defRPr>
                <a:solidFill>
                  <a:schemeClr val="tx1"/>
                </a:solidFill>
                <a:latin typeface="Arial" panose="020B0604020202020204" pitchFamily="34" charset="0"/>
                <a:ea typeface="ＭＳ Ｐゴシック" panose="020B0600070205080204" pitchFamily="34" charset="-128"/>
              </a:defRPr>
            </a:lvl4pPr>
            <a:lvl5pPr marL="2057400" indent="-228600">
              <a:buSzPct val="1000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buSzTx/>
            </a:pPr>
            <a:r>
              <a:rPr lang="en-US" altLang="pt-BR" sz="1300" dirty="0">
                <a:solidFill>
                  <a:srgbClr val="000000"/>
                </a:solidFill>
                <a:latin typeface="Helvetica" panose="020B0604020202020204" pitchFamily="34" charset="0"/>
                <a:ea typeface="Arial" panose="020B0604020202020204" pitchFamily="34" charset="0"/>
                <a:cs typeface="Helvetica" panose="020B0604020202020204" pitchFamily="34" charset="0"/>
                <a:sym typeface="Wingdings" panose="05000000000000000000" pitchFamily="2" charset="2"/>
              </a:rPr>
              <a:t>From: </a:t>
            </a:r>
            <a:r>
              <a:rPr lang="en-US" altLang="pt-BR" sz="1300" b="1" dirty="0">
                <a:solidFill>
                  <a:srgbClr val="000000"/>
                </a:solidFill>
                <a:latin typeface="Helvetica" panose="020B0604020202020204" pitchFamily="34" charset="0"/>
                <a:ea typeface="Arial" panose="020B0604020202020204" pitchFamily="34" charset="0"/>
                <a:cs typeface="Helvetica" panose="020B0604020202020204" pitchFamily="34" charset="0"/>
                <a:sym typeface="Wingdings" panose="05000000000000000000" pitchFamily="2" charset="2"/>
              </a:rPr>
              <a:t>Association of Treatment With Hydroxychloroquine or Azithromycin With In-Hospital Mortality in Patients With COVID-19 in New York State</a:t>
            </a:r>
          </a:p>
        </p:txBody>
      </p:sp>
      <p:cxnSp>
        <p:nvCxnSpPr>
          <p:cNvPr id="16390" name="Straight Connector 8"/>
          <p:cNvCxnSpPr>
            <a:cxnSpLocks noChangeShapeType="1"/>
          </p:cNvCxnSpPr>
          <p:nvPr>
            <p:custDataLst>
              <p:tags r:id="rId5"/>
            </p:custDataLst>
          </p:nvPr>
        </p:nvCxnSpPr>
        <p:spPr bwMode="auto">
          <a:xfrm flipV="1">
            <a:off x="0" y="6215063"/>
            <a:ext cx="9144000" cy="7937"/>
          </a:xfrm>
          <a:prstGeom prst="line">
            <a:avLst/>
          </a:prstGeom>
          <a:noFill/>
          <a:ln w="12700" algn="ctr">
            <a:solidFill>
              <a:srgbClr val="999999"/>
            </a:solidFill>
            <a:round/>
            <a:headEnd/>
            <a:tailEnd/>
          </a:ln>
          <a:extLst>
            <a:ext uri="{909E8E84-426E-40DD-AFC4-6F175D3DCCD1}">
              <a14:hiddenFill xmlns:a14="http://schemas.microsoft.com/office/drawing/2010/main">
                <a:noFill/>
              </a14:hiddenFill>
            </a:ext>
          </a:extLst>
        </p:spPr>
      </p:cxnSp>
      <p:sp>
        <p:nvSpPr>
          <p:cNvPr id="16391" name="Text Placeholder 2"/>
          <p:cNvSpPr txBox="1">
            <a:spLocks noChangeArrowheads="1"/>
          </p:cNvSpPr>
          <p:nvPr>
            <p:custDataLst>
              <p:tags r:id="rId6"/>
            </p:custDataLst>
          </p:nvPr>
        </p:nvSpPr>
        <p:spPr bwMode="auto">
          <a:xfrm>
            <a:off x="0" y="1282700"/>
            <a:ext cx="9144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0" rIns="127000" bIns="63500"/>
          <a:lstStyle>
            <a:lvl1pPr>
              <a:buSzPct val="100000"/>
              <a:defRPr>
                <a:solidFill>
                  <a:schemeClr val="tx1"/>
                </a:solidFill>
                <a:latin typeface="Arial" panose="020B0604020202020204" pitchFamily="34" charset="0"/>
                <a:ea typeface="ＭＳ Ｐゴシック" panose="020B0600070205080204" pitchFamily="34" charset="-128"/>
              </a:defRPr>
            </a:lvl1pPr>
            <a:lvl2pPr marL="742950" indent="-285750">
              <a:buSzPct val="100000"/>
              <a:defRPr>
                <a:solidFill>
                  <a:schemeClr val="tx1"/>
                </a:solidFill>
                <a:latin typeface="Arial" panose="020B0604020202020204" pitchFamily="34" charset="0"/>
                <a:ea typeface="ＭＳ Ｐゴシック" panose="020B0600070205080204" pitchFamily="34" charset="-128"/>
              </a:defRPr>
            </a:lvl2pPr>
            <a:lvl3pPr marL="1143000" indent="-228600">
              <a:buSzPct val="100000"/>
              <a:defRPr>
                <a:solidFill>
                  <a:schemeClr val="tx1"/>
                </a:solidFill>
                <a:latin typeface="Arial" panose="020B0604020202020204" pitchFamily="34" charset="0"/>
                <a:ea typeface="ＭＳ Ｐゴシック" panose="020B0600070205080204" pitchFamily="34" charset="-128"/>
              </a:defRPr>
            </a:lvl3pPr>
            <a:lvl4pPr marL="1600200" indent="-228600">
              <a:buSzPct val="100000"/>
              <a:defRPr>
                <a:solidFill>
                  <a:schemeClr val="tx1"/>
                </a:solidFill>
                <a:latin typeface="Arial" panose="020B0604020202020204" pitchFamily="34" charset="0"/>
                <a:ea typeface="ＭＳ Ｐゴシック" panose="020B0600070205080204" pitchFamily="34" charset="-128"/>
              </a:defRPr>
            </a:lvl4pPr>
            <a:lvl5pPr marL="2057400" indent="-228600">
              <a:buSzPct val="1000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buSzTx/>
            </a:pPr>
            <a:r>
              <a:rPr lang="en-US" altLang="pt-BR" sz="1200">
                <a:solidFill>
                  <a:srgbClr val="000000"/>
                </a:solidFill>
                <a:latin typeface="Helvetica" panose="020B0604020202020204" pitchFamily="34" charset="0"/>
                <a:ea typeface="Arial" panose="020B0604020202020204" pitchFamily="34" charset="0"/>
                <a:cs typeface="Helvetica" panose="020B0604020202020204" pitchFamily="34" charset="0"/>
                <a:sym typeface="Wingdings" panose="05000000000000000000" pitchFamily="2" charset="2"/>
              </a:rPr>
              <a:t>JAMA. Published online  May 11, 2020. doi:10.1001/jama.2020.8630</a:t>
            </a:r>
          </a:p>
        </p:txBody>
      </p:sp>
      <p:sp>
        <p:nvSpPr>
          <p:cNvPr id="16392" name="Text Placeholder 2"/>
          <p:cNvSpPr txBox="1">
            <a:spLocks noChangeArrowheads="1"/>
          </p:cNvSpPr>
          <p:nvPr>
            <p:custDataLst>
              <p:tags r:id="rId7"/>
            </p:custDataLst>
          </p:nvPr>
        </p:nvSpPr>
        <p:spPr bwMode="auto">
          <a:xfrm>
            <a:off x="0" y="5575300"/>
            <a:ext cx="9144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0" rIns="0" bIns="63500"/>
          <a:lstStyle>
            <a:lvl1pPr>
              <a:spcBef>
                <a:spcPct val="20000"/>
              </a:spcBef>
              <a:buSzPct val="100000"/>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SzPct val="100000"/>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buFontTx/>
              <a:buNone/>
            </a:pPr>
            <a:r>
              <a:rPr lang="en-US" altLang="pt-BR" sz="1200" dirty="0">
                <a:latin typeface="Helvetica" panose="020B0604020202020204" pitchFamily="34" charset="0"/>
                <a:cs typeface="Helvetica" panose="020B0604020202020204" pitchFamily="34" charset="0"/>
              </a:rPr>
              <a:t>Model-Adjusted Estimated In-Hospital Mortality, by Treatment </a:t>
            </a:r>
            <a:r>
              <a:rPr lang="en-US" altLang="pt-BR" sz="1200" dirty="0" err="1">
                <a:latin typeface="Helvetica" panose="020B0604020202020204" pitchFamily="34" charset="0"/>
                <a:cs typeface="Helvetica" panose="020B0604020202020204" pitchFamily="34" charset="0"/>
              </a:rPr>
              <a:t>GroupGraph</a:t>
            </a:r>
            <a:r>
              <a:rPr lang="en-US" altLang="pt-BR" sz="1200" dirty="0">
                <a:latin typeface="Helvetica" panose="020B0604020202020204" pitchFamily="34" charset="0"/>
                <a:cs typeface="Helvetica" panose="020B0604020202020204" pitchFamily="34" charset="0"/>
              </a:rPr>
              <a:t> is based on a Cox proportional hazards model. Sample sizes provided reflect the source data observed, which informed the creation of the model. Compared with the neither-drug group, none of the 3 treatment groups had statistically different rates of death, at α = .05: hydroxychloroquine + azithromycin, P = .31; hydroxychloroquine alone, P = .79; and azithromycin alone, P = .14.
</a:t>
            </a:r>
          </a:p>
        </p:txBody>
      </p:sp>
      <p:sp>
        <p:nvSpPr>
          <p:cNvPr id="16393" name="TextBox 11"/>
          <p:cNvSpPr>
            <a:spLocks noChangeArrowheads="1"/>
          </p:cNvSpPr>
          <p:nvPr>
            <p:custDataLst>
              <p:tags r:id="rId8"/>
            </p:custDataLst>
          </p:nvPr>
        </p:nvSpPr>
        <p:spPr bwMode="auto">
          <a:xfrm>
            <a:off x="0" y="5305425"/>
            <a:ext cx="9153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0" rIns="0" bIns="63500"/>
          <a:lstStyle>
            <a:lvl1pPr>
              <a:spcBef>
                <a:spcPct val="20000"/>
              </a:spcBef>
              <a:buSzPct val="100000"/>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SzPct val="100000"/>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FontTx/>
              <a:buNone/>
            </a:pPr>
            <a:r>
              <a:rPr lang="en-US" altLang="en-US" sz="1200"/>
              <a:t>Figure Legend: </a:t>
            </a:r>
            <a:endParaRPr lang="en-US" altLang="en-US" sz="1200" b="1">
              <a:latin typeface="Helvetica" panose="020B0604020202020204" pitchFamily="34" charset="0"/>
            </a:endParaRPr>
          </a:p>
        </p:txBody>
      </p:sp>
      <p:cxnSp>
        <p:nvCxnSpPr>
          <p:cNvPr id="16394" name="Straight Connector 5"/>
          <p:cNvCxnSpPr>
            <a:cxnSpLocks noChangeShapeType="1"/>
          </p:cNvCxnSpPr>
          <p:nvPr>
            <p:custDataLst>
              <p:tags r:id="rId9"/>
            </p:custDataLst>
          </p:nvPr>
        </p:nvCxnSpPr>
        <p:spPr bwMode="auto">
          <a:xfrm>
            <a:off x="0" y="666750"/>
            <a:ext cx="9144000" cy="0"/>
          </a:xfrm>
          <a:prstGeom prst="line">
            <a:avLst/>
          </a:prstGeom>
          <a:noFill/>
          <a:ln w="38100" algn="ctr">
            <a:solidFill>
              <a:srgbClr val="999999"/>
            </a:solidFill>
            <a:round/>
            <a:headEnd/>
            <a:tailEnd/>
          </a:ln>
          <a:extLst>
            <a:ext uri="{909E8E84-426E-40DD-AFC4-6F175D3DCCD1}">
              <a14:hiddenFill xmlns:a14="http://schemas.microsoft.com/office/drawing/2010/main">
                <a:noFill/>
              </a14:hiddenFill>
            </a:ext>
          </a:extLst>
        </p:spPr>
      </p:cxnSp>
      <p:pic>
        <p:nvPicPr>
          <p:cNvPr id="16395" name="Picture 18"/>
          <p:cNvPicPr>
            <a:picLocks noChangeAspect="1" noChangeArrowheads="1"/>
          </p:cNvPicPr>
          <p:nvPr>
            <p:custDataLst>
              <p:tags r:id="rId10"/>
            </p:custDataLst>
          </p:nvPr>
        </p:nvPicPr>
        <p:blipFill>
          <a:blip r:embed="rId14" cstate="print">
            <a:extLst>
              <a:ext uri="{28A0092B-C50C-407E-A947-70E740481C1C}">
                <a14:useLocalDpi xmlns:a14="http://schemas.microsoft.com/office/drawing/2010/main" val="0"/>
              </a:ext>
            </a:extLst>
          </a:blip>
          <a:srcRect/>
          <a:stretch>
            <a:fillRect/>
          </a:stretch>
        </p:blipFill>
        <p:spPr bwMode="auto">
          <a:xfrm>
            <a:off x="254000" y="101600"/>
            <a:ext cx="22860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4348" name="New picture"/>
          <p:cNvPicPr>
            <a:picLocks noChangeAspect="1" noChangeArrowheads="1"/>
          </p:cNvPicPr>
          <p:nvPr>
            <p:custDataLst>
              <p:tags r:id="rId11"/>
            </p:custDataLst>
          </p:nvPr>
        </p:nvPicPr>
        <p:blipFill>
          <a:blip r:embed="rId15" cstate="print">
            <a:extLst>
              <a:ext uri="{28A0092B-C50C-407E-A947-70E740481C1C}">
                <a14:useLocalDpi xmlns:a14="http://schemas.microsoft.com/office/drawing/2010/main" val="0"/>
              </a:ext>
            </a:extLst>
          </a:blip>
          <a:srcRect/>
          <a:stretch>
            <a:fillRect/>
          </a:stretch>
        </p:blipFill>
        <p:spPr bwMode="auto">
          <a:xfrm>
            <a:off x="2268538" y="1890713"/>
            <a:ext cx="5697537" cy="333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348"/>
                                        </p:tgtEl>
                                        <p:attrNameLst>
                                          <p:attrName>style.visibility</p:attrName>
                                        </p:attrNameLst>
                                      </p:cBhvr>
                                      <p:to>
                                        <p:strVal val="visible"/>
                                      </p:to>
                                    </p:set>
                                    <p:animEffect transition="in" filter="fade">
                                      <p:cBhvr>
                                        <p:cTn id="7" dur="1000"/>
                                        <p:tgtEl>
                                          <p:spTgt spid="14348"/>
                                        </p:tgtEl>
                                      </p:cBhvr>
                                    </p:animEffect>
                                    <p:anim calcmode="lin" valueType="num">
                                      <p:cBhvr>
                                        <p:cTn id="8" dur="1000" fill="hold"/>
                                        <p:tgtEl>
                                          <p:spTgt spid="14348"/>
                                        </p:tgtEl>
                                        <p:attrNameLst>
                                          <p:attrName>ppt_x</p:attrName>
                                        </p:attrNameLst>
                                      </p:cBhvr>
                                      <p:tavLst>
                                        <p:tav tm="0">
                                          <p:val>
                                            <p:strVal val="#ppt_x"/>
                                          </p:val>
                                        </p:tav>
                                        <p:tav tm="100000">
                                          <p:val>
                                            <p:strVal val="#ppt_x"/>
                                          </p:val>
                                        </p:tav>
                                      </p:tavLst>
                                    </p:anim>
                                    <p:anim calcmode="lin" valueType="num">
                                      <p:cBhvr>
                                        <p:cTn id="9" dur="1000" fill="hold"/>
                                        <p:tgtEl>
                                          <p:spTgt spid="143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
            <a:extLst>
              <a:ext uri="{FF2B5EF4-FFF2-40B4-BE49-F238E27FC236}">
                <a16:creationId xmlns:a16="http://schemas.microsoft.com/office/drawing/2014/main" id="{C287DE3D-A243-4483-A1CA-D72B2B0025E1}"/>
              </a:ext>
            </a:extLst>
          </p:cNvPr>
          <p:cNvSpPr/>
          <p:nvPr>
            <p:custDataLst>
              <p:tags r:id="rId1"/>
            </p:custDataLst>
          </p:nvPr>
        </p:nvSpPr>
        <p:spPr>
          <a:xfrm>
            <a:off x="0" y="687388"/>
            <a:ext cx="9144000" cy="914400"/>
          </a:xfrm>
          <a:prstGeom prst="rect">
            <a:avLst/>
          </a:prstGeom>
          <a:solidFill>
            <a:srgbClr val="EEEEEE"/>
          </a:solidFill>
          <a:ln w="25400" cap="flat" cmpd="sng" algn="ctr">
            <a:noFill/>
            <a:prstDash val="solid"/>
            <a:round/>
            <a:headEnd type="none" w="med" len="med"/>
            <a:tailEnd type="none" w="med" len="med"/>
          </a:ln>
        </p:spPr>
        <p:txBody>
          <a:bodyPr anchor="ctr"/>
          <a:lstStyle/>
          <a:p>
            <a:pPr algn="ctr" eaLnBrk="1" hangingPunct="1">
              <a:defRPr kumimoji="0" sz="1800" b="0" i="0" u="none" strike="noStrike" kern="1200" cap="none" spc="0" normalizeH="0" baseline="0" noProof="0">
                <a:ln w="9525" cap="flat" cmpd="sng" algn="ctr">
                  <a:noFill/>
                  <a:prstDash val="solid"/>
                  <a:round/>
                  <a:headEnd type="none" w="med" len="med"/>
                  <a:tailEnd type="none" w="med" len="med"/>
                </a:ln>
                <a:solidFill>
                  <a:srgbClr val="FFFFFF"/>
                </a:solidFill>
                <a:effectLst/>
                <a:uLnTx/>
                <a:uFillTx/>
                <a:latin typeface="Arial"/>
                <a:ea typeface="Arial"/>
                <a:cs typeface="Arial"/>
                <a:sym typeface="Wingdings" charset="2"/>
              </a:defRPr>
            </a:pPr>
            <a:endParaRPr lang="en-US">
              <a:ln w="9525" cap="flat" cmpd="sng" algn="ctr">
                <a:noFill/>
                <a:prstDash val="solid"/>
                <a:round/>
                <a:headEnd type="none" w="med" len="med"/>
                <a:tailEnd type="none" w="med" len="med"/>
              </a:ln>
              <a:solidFill>
                <a:schemeClr val="lt1"/>
              </a:solidFill>
              <a:latin typeface="+mn-lt"/>
              <a:ea typeface="+mn-ea"/>
              <a:sym typeface="Wingdings" charset="2"/>
            </a:endParaRPr>
          </a:p>
        </p:txBody>
      </p:sp>
      <p:sp>
        <p:nvSpPr>
          <p:cNvPr id="18435" name="Date Placeholder 3"/>
          <p:cNvSpPr>
            <a:spLocks noGrp="1" noChangeArrowheads="1"/>
          </p:cNvSpPr>
          <p:nvPr>
            <p:ph type="dt" sz="quarter" idx="11"/>
            <p:custDataLst>
              <p:tags r:id="rId2"/>
            </p:custDataLst>
          </p:nvPr>
        </p:nvSpPr>
        <p:spPr bwMode="auto">
          <a:xfrm>
            <a:off x="0" y="6223000"/>
            <a:ext cx="2540000" cy="63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63500" rIns="127000" bIns="63500"/>
          <a:lstStyle>
            <a:lvl1pPr>
              <a:spcBef>
                <a:spcPct val="20000"/>
              </a:spcBef>
              <a:buSzPct val="100000"/>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SzPct val="100000"/>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r>
              <a:rPr lang="en-US" altLang="en-US" sz="1100" smtClean="0">
                <a:ln>
                  <a:noFill/>
                </a:ln>
                <a:solidFill>
                  <a:srgbClr val="999999"/>
                </a:solidFill>
                <a:latin typeface="Helvetica" panose="020B0604020202020204" pitchFamily="34" charset="0"/>
                <a:sym typeface="Wingdings" panose="05000000000000000000" pitchFamily="2" charset="2"/>
              </a:rPr>
              <a:t>Date of download:  5/13/2020</a:t>
            </a:r>
          </a:p>
        </p:txBody>
      </p:sp>
      <p:sp>
        <p:nvSpPr>
          <p:cNvPr id="18436" name="Footer Placeholder 4"/>
          <p:cNvSpPr>
            <a:spLocks noGrp="1" noChangeArrowheads="1"/>
          </p:cNvSpPr>
          <p:nvPr>
            <p:ph type="ftr" sz="quarter" idx="12"/>
            <p:custDataLst>
              <p:tags r:id="rId3"/>
            </p:custDataLst>
          </p:nvPr>
        </p:nvSpPr>
        <p:spPr bwMode="auto">
          <a:xfrm>
            <a:off x="2971800" y="6223000"/>
            <a:ext cx="3200400" cy="63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SzPct val="100000"/>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SzPct val="100000"/>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spcBef>
                <a:spcPct val="0"/>
              </a:spcBef>
              <a:buFontTx/>
              <a:buNone/>
            </a:pPr>
            <a:r>
              <a:rPr lang="en-US" altLang="en-US" sz="1100">
                <a:solidFill>
                  <a:srgbClr val="999999"/>
                </a:solidFill>
                <a:latin typeface="Helvetica" panose="020B0604020202020204" pitchFamily="34" charset="0"/>
              </a:rPr>
              <a:t>Copyright 2020 American Medical Association. All Rights Reserved.</a:t>
            </a:r>
          </a:p>
        </p:txBody>
      </p:sp>
      <p:sp>
        <p:nvSpPr>
          <p:cNvPr id="18437" name="Text Placeholder 2"/>
          <p:cNvSpPr txBox="1">
            <a:spLocks noChangeArrowheads="1"/>
          </p:cNvSpPr>
          <p:nvPr>
            <p:custDataLst>
              <p:tags r:id="rId4"/>
            </p:custDataLst>
          </p:nvPr>
        </p:nvSpPr>
        <p:spPr bwMode="auto">
          <a:xfrm>
            <a:off x="0" y="69215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63500" rIns="127000" bIns="0"/>
          <a:lstStyle>
            <a:lvl1pPr>
              <a:buSzPct val="100000"/>
              <a:defRPr>
                <a:solidFill>
                  <a:schemeClr val="tx1"/>
                </a:solidFill>
                <a:latin typeface="Arial" panose="020B0604020202020204" pitchFamily="34" charset="0"/>
                <a:ea typeface="ＭＳ Ｐゴシック" panose="020B0600070205080204" pitchFamily="34" charset="-128"/>
              </a:defRPr>
            </a:lvl1pPr>
            <a:lvl2pPr marL="742950" indent="-285750">
              <a:buSzPct val="100000"/>
              <a:defRPr>
                <a:solidFill>
                  <a:schemeClr val="tx1"/>
                </a:solidFill>
                <a:latin typeface="Arial" panose="020B0604020202020204" pitchFamily="34" charset="0"/>
                <a:ea typeface="ＭＳ Ｐゴシック" panose="020B0600070205080204" pitchFamily="34" charset="-128"/>
              </a:defRPr>
            </a:lvl2pPr>
            <a:lvl3pPr marL="1143000" indent="-228600">
              <a:buSzPct val="100000"/>
              <a:defRPr>
                <a:solidFill>
                  <a:schemeClr val="tx1"/>
                </a:solidFill>
                <a:latin typeface="Arial" panose="020B0604020202020204" pitchFamily="34" charset="0"/>
                <a:ea typeface="ＭＳ Ｐゴシック" panose="020B0600070205080204" pitchFamily="34" charset="-128"/>
              </a:defRPr>
            </a:lvl3pPr>
            <a:lvl4pPr marL="1600200" indent="-228600">
              <a:buSzPct val="100000"/>
              <a:defRPr>
                <a:solidFill>
                  <a:schemeClr val="tx1"/>
                </a:solidFill>
                <a:latin typeface="Arial" panose="020B0604020202020204" pitchFamily="34" charset="0"/>
                <a:ea typeface="ＭＳ Ｐゴシック" panose="020B0600070205080204" pitchFamily="34" charset="-128"/>
              </a:defRPr>
            </a:lvl4pPr>
            <a:lvl5pPr marL="2057400" indent="-228600">
              <a:buSzPct val="1000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buSzTx/>
            </a:pPr>
            <a:r>
              <a:rPr lang="en-US" altLang="pt-BR" sz="1300" dirty="0">
                <a:solidFill>
                  <a:srgbClr val="000000"/>
                </a:solidFill>
                <a:latin typeface="Helvetica" panose="020B0604020202020204" pitchFamily="34" charset="0"/>
                <a:ea typeface="Arial" panose="020B0604020202020204" pitchFamily="34" charset="0"/>
                <a:cs typeface="Helvetica" panose="020B0604020202020204" pitchFamily="34" charset="0"/>
                <a:sym typeface="Wingdings" panose="05000000000000000000" pitchFamily="2" charset="2"/>
              </a:rPr>
              <a:t>From: </a:t>
            </a:r>
            <a:r>
              <a:rPr lang="en-US" altLang="pt-BR" sz="1300" b="1" dirty="0">
                <a:solidFill>
                  <a:srgbClr val="000000"/>
                </a:solidFill>
                <a:latin typeface="Helvetica" panose="020B0604020202020204" pitchFamily="34" charset="0"/>
                <a:ea typeface="Arial" panose="020B0604020202020204" pitchFamily="34" charset="0"/>
                <a:cs typeface="Helvetica" panose="020B0604020202020204" pitchFamily="34" charset="0"/>
                <a:sym typeface="Wingdings" panose="05000000000000000000" pitchFamily="2" charset="2"/>
              </a:rPr>
              <a:t>Association of Treatment With Hydroxychloroquine or Azithromycin With In-Hospital Mortality in Patients With COVID-19 in New York State</a:t>
            </a:r>
          </a:p>
        </p:txBody>
      </p:sp>
      <p:cxnSp>
        <p:nvCxnSpPr>
          <p:cNvPr id="18438" name="Straight Connector 8"/>
          <p:cNvCxnSpPr>
            <a:cxnSpLocks noChangeShapeType="1"/>
          </p:cNvCxnSpPr>
          <p:nvPr>
            <p:custDataLst>
              <p:tags r:id="rId5"/>
            </p:custDataLst>
          </p:nvPr>
        </p:nvCxnSpPr>
        <p:spPr bwMode="auto">
          <a:xfrm flipV="1">
            <a:off x="0" y="6215063"/>
            <a:ext cx="9144000" cy="7937"/>
          </a:xfrm>
          <a:prstGeom prst="line">
            <a:avLst/>
          </a:prstGeom>
          <a:noFill/>
          <a:ln w="12700" algn="ctr">
            <a:solidFill>
              <a:srgbClr val="999999"/>
            </a:solidFill>
            <a:round/>
            <a:headEnd/>
            <a:tailEnd/>
          </a:ln>
          <a:extLst>
            <a:ext uri="{909E8E84-426E-40DD-AFC4-6F175D3DCCD1}">
              <a14:hiddenFill xmlns:a14="http://schemas.microsoft.com/office/drawing/2010/main">
                <a:noFill/>
              </a14:hiddenFill>
            </a:ext>
          </a:extLst>
        </p:spPr>
      </p:cxnSp>
      <p:sp>
        <p:nvSpPr>
          <p:cNvPr id="18439" name="Text Placeholder 2"/>
          <p:cNvSpPr txBox="1">
            <a:spLocks noChangeArrowheads="1"/>
          </p:cNvSpPr>
          <p:nvPr>
            <p:custDataLst>
              <p:tags r:id="rId6"/>
            </p:custDataLst>
          </p:nvPr>
        </p:nvSpPr>
        <p:spPr bwMode="auto">
          <a:xfrm>
            <a:off x="0" y="1282700"/>
            <a:ext cx="9144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0" rIns="127000" bIns="63500"/>
          <a:lstStyle>
            <a:lvl1pPr>
              <a:buSzPct val="100000"/>
              <a:defRPr>
                <a:solidFill>
                  <a:schemeClr val="tx1"/>
                </a:solidFill>
                <a:latin typeface="Arial" panose="020B0604020202020204" pitchFamily="34" charset="0"/>
                <a:ea typeface="ＭＳ Ｐゴシック" panose="020B0600070205080204" pitchFamily="34" charset="-128"/>
              </a:defRPr>
            </a:lvl1pPr>
            <a:lvl2pPr marL="742950" indent="-285750">
              <a:buSzPct val="100000"/>
              <a:defRPr>
                <a:solidFill>
                  <a:schemeClr val="tx1"/>
                </a:solidFill>
                <a:latin typeface="Arial" panose="020B0604020202020204" pitchFamily="34" charset="0"/>
                <a:ea typeface="ＭＳ Ｐゴシック" panose="020B0600070205080204" pitchFamily="34" charset="-128"/>
              </a:defRPr>
            </a:lvl2pPr>
            <a:lvl3pPr marL="1143000" indent="-228600">
              <a:buSzPct val="100000"/>
              <a:defRPr>
                <a:solidFill>
                  <a:schemeClr val="tx1"/>
                </a:solidFill>
                <a:latin typeface="Arial" panose="020B0604020202020204" pitchFamily="34" charset="0"/>
                <a:ea typeface="ＭＳ Ｐゴシック" panose="020B0600070205080204" pitchFamily="34" charset="-128"/>
              </a:defRPr>
            </a:lvl3pPr>
            <a:lvl4pPr marL="1600200" indent="-228600">
              <a:buSzPct val="100000"/>
              <a:defRPr>
                <a:solidFill>
                  <a:schemeClr val="tx1"/>
                </a:solidFill>
                <a:latin typeface="Arial" panose="020B0604020202020204" pitchFamily="34" charset="0"/>
                <a:ea typeface="ＭＳ Ｐゴシック" panose="020B0600070205080204" pitchFamily="34" charset="-128"/>
              </a:defRPr>
            </a:lvl4pPr>
            <a:lvl5pPr marL="2057400" indent="-228600">
              <a:buSzPct val="1000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buSzTx/>
            </a:pPr>
            <a:r>
              <a:rPr lang="en-US" altLang="pt-BR" sz="1200">
                <a:solidFill>
                  <a:srgbClr val="000000"/>
                </a:solidFill>
                <a:latin typeface="Helvetica" panose="020B0604020202020204" pitchFamily="34" charset="0"/>
                <a:ea typeface="Arial" panose="020B0604020202020204" pitchFamily="34" charset="0"/>
                <a:cs typeface="Helvetica" panose="020B0604020202020204" pitchFamily="34" charset="0"/>
                <a:sym typeface="Wingdings" panose="05000000000000000000" pitchFamily="2" charset="2"/>
              </a:rPr>
              <a:t>JAMA. Published online  May 11, 2020. doi:10.1001/jama.2020.8630</a:t>
            </a:r>
          </a:p>
        </p:txBody>
      </p:sp>
      <p:sp>
        <p:nvSpPr>
          <p:cNvPr id="18440" name="Text Placeholder 2"/>
          <p:cNvSpPr txBox="1">
            <a:spLocks noChangeArrowheads="1"/>
          </p:cNvSpPr>
          <p:nvPr>
            <p:custDataLst>
              <p:tags r:id="rId7"/>
            </p:custDataLst>
          </p:nvPr>
        </p:nvSpPr>
        <p:spPr bwMode="auto">
          <a:xfrm>
            <a:off x="0" y="5575300"/>
            <a:ext cx="9144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0" rIns="0" bIns="63500"/>
          <a:lstStyle>
            <a:lvl1pPr>
              <a:buSzPct val="100000"/>
              <a:defRPr>
                <a:solidFill>
                  <a:schemeClr val="tx1"/>
                </a:solidFill>
                <a:latin typeface="Arial" panose="020B0604020202020204" pitchFamily="34" charset="0"/>
                <a:ea typeface="ＭＳ Ｐゴシック" panose="020B0600070205080204" pitchFamily="34" charset="-128"/>
              </a:defRPr>
            </a:lvl1pPr>
            <a:lvl2pPr marL="742950" indent="-285750">
              <a:buSzPct val="100000"/>
              <a:defRPr>
                <a:solidFill>
                  <a:schemeClr val="tx1"/>
                </a:solidFill>
                <a:latin typeface="Arial" panose="020B0604020202020204" pitchFamily="34" charset="0"/>
                <a:ea typeface="ＭＳ Ｐゴシック" panose="020B0600070205080204" pitchFamily="34" charset="-128"/>
              </a:defRPr>
            </a:lvl2pPr>
            <a:lvl3pPr marL="1143000" indent="-228600">
              <a:buSzPct val="100000"/>
              <a:defRPr>
                <a:solidFill>
                  <a:schemeClr val="tx1"/>
                </a:solidFill>
                <a:latin typeface="Arial" panose="020B0604020202020204" pitchFamily="34" charset="0"/>
                <a:ea typeface="ＭＳ Ｐゴシック" panose="020B0600070205080204" pitchFamily="34" charset="-128"/>
              </a:defRPr>
            </a:lvl3pPr>
            <a:lvl4pPr marL="1600200" indent="-228600">
              <a:buSzPct val="100000"/>
              <a:defRPr>
                <a:solidFill>
                  <a:schemeClr val="tx1"/>
                </a:solidFill>
                <a:latin typeface="Arial" panose="020B0604020202020204" pitchFamily="34" charset="0"/>
                <a:ea typeface="ＭＳ Ｐゴシック" panose="020B0600070205080204" pitchFamily="34" charset="-128"/>
              </a:defRPr>
            </a:lvl4pPr>
            <a:lvl5pPr marL="2057400" indent="-228600">
              <a:buSzPct val="1000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SzTx/>
            </a:pPr>
            <a:r>
              <a:rPr lang="en-US" altLang="pt-BR" sz="1200">
                <a:solidFill>
                  <a:srgbClr val="000000"/>
                </a:solidFill>
                <a:latin typeface="Helvetica" panose="020B0604020202020204" pitchFamily="34" charset="0"/>
                <a:ea typeface="Arial" panose="020B0604020202020204" pitchFamily="34" charset="0"/>
                <a:cs typeface="Helvetica" panose="020B0604020202020204" pitchFamily="34" charset="0"/>
                <a:sym typeface="Wingdings" panose="05000000000000000000" pitchFamily="2" charset="2"/>
              </a:rPr>
              <a:t>Model-Adjusted Risk of In-Hospital Death, Cardiac Arrest, Arrhythmia</a:t>
            </a:r>
          </a:p>
        </p:txBody>
      </p:sp>
      <p:sp>
        <p:nvSpPr>
          <p:cNvPr id="18441" name="TextBox 11"/>
          <p:cNvSpPr>
            <a:spLocks noChangeArrowheads="1"/>
          </p:cNvSpPr>
          <p:nvPr>
            <p:custDataLst>
              <p:tags r:id="rId8"/>
            </p:custDataLst>
          </p:nvPr>
        </p:nvSpPr>
        <p:spPr bwMode="auto">
          <a:xfrm>
            <a:off x="0" y="5305425"/>
            <a:ext cx="9153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254000" tIns="0" rIns="0" bIns="63500"/>
          <a:lstStyle>
            <a:lvl1pPr>
              <a:spcBef>
                <a:spcPct val="20000"/>
              </a:spcBef>
              <a:buSzPct val="100000"/>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SzPct val="100000"/>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eaLnBrk="1" hangingPunct="1">
              <a:spcBef>
                <a:spcPct val="0"/>
              </a:spcBef>
              <a:buFontTx/>
              <a:buNone/>
            </a:pPr>
            <a:r>
              <a:rPr lang="en-US" altLang="en-US" sz="1200"/>
              <a:t>Table Title: </a:t>
            </a:r>
            <a:endParaRPr lang="en-US" altLang="en-US" sz="1200" b="1">
              <a:latin typeface="Helvetica" panose="020B0604020202020204" pitchFamily="34" charset="0"/>
            </a:endParaRPr>
          </a:p>
        </p:txBody>
      </p:sp>
      <p:cxnSp>
        <p:nvCxnSpPr>
          <p:cNvPr id="18442" name="Straight Connector 5"/>
          <p:cNvCxnSpPr>
            <a:cxnSpLocks noChangeShapeType="1"/>
          </p:cNvCxnSpPr>
          <p:nvPr>
            <p:custDataLst>
              <p:tags r:id="rId9"/>
            </p:custDataLst>
          </p:nvPr>
        </p:nvCxnSpPr>
        <p:spPr bwMode="auto">
          <a:xfrm>
            <a:off x="0" y="666750"/>
            <a:ext cx="9144000" cy="0"/>
          </a:xfrm>
          <a:prstGeom prst="line">
            <a:avLst/>
          </a:prstGeom>
          <a:noFill/>
          <a:ln w="38100" algn="ctr">
            <a:solidFill>
              <a:srgbClr val="999999"/>
            </a:solidFill>
            <a:round/>
            <a:headEnd/>
            <a:tailEnd/>
          </a:ln>
          <a:extLst>
            <a:ext uri="{909E8E84-426E-40DD-AFC4-6F175D3DCCD1}">
              <a14:hiddenFill xmlns:a14="http://schemas.microsoft.com/office/drawing/2010/main">
                <a:noFill/>
              </a14:hiddenFill>
            </a:ext>
          </a:extLst>
        </p:spPr>
      </p:cxnSp>
      <p:pic>
        <p:nvPicPr>
          <p:cNvPr id="18443" name="Picture 18"/>
          <p:cNvPicPr>
            <a:picLocks noChangeAspect="1" noChangeArrowheads="1"/>
          </p:cNvPicPr>
          <p:nvPr>
            <p:custDataLst>
              <p:tags r:id="rId10"/>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254000" y="101600"/>
            <a:ext cx="22860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4348" name="New picture"/>
          <p:cNvPicPr>
            <a:picLocks noChangeAspect="1" noChangeArrowheads="1"/>
          </p:cNvPicPr>
          <p:nvPr>
            <p:custDataLst>
              <p:tags r:id="rId11"/>
            </p:custDataLst>
          </p:nvPr>
        </p:nvPicPr>
        <p:blipFill>
          <a:blip r:embed="rId14" cstate="print">
            <a:extLst>
              <a:ext uri="{28A0092B-C50C-407E-A947-70E740481C1C}">
                <a14:useLocalDpi xmlns:a14="http://schemas.microsoft.com/office/drawing/2010/main" val="0"/>
              </a:ext>
            </a:extLst>
          </a:blip>
          <a:srcRect/>
          <a:stretch>
            <a:fillRect/>
          </a:stretch>
        </p:blipFill>
        <p:spPr bwMode="auto">
          <a:xfrm>
            <a:off x="539750" y="2268538"/>
            <a:ext cx="7778750"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4348"/>
                                        </p:tgtEl>
                                        <p:attrNameLst>
                                          <p:attrName>style.visibility</p:attrName>
                                        </p:attrNameLst>
                                      </p:cBhvr>
                                      <p:to>
                                        <p:strVal val="visible"/>
                                      </p:to>
                                    </p:set>
                                    <p:animEffect transition="in" filter="barn(inVertical)">
                                      <p:cBhvr>
                                        <p:cTn id="7" dur="500"/>
                                        <p:tgtEl>
                                          <p:spTgt spid="14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01.14"/>
  <p:tag name="AS_TITLE" val="Aspose.Slides for .NET 4.0"/>
  <p:tag name="AS_VERSION" val="19.1"/>
</p:tagLst>
</file>

<file path=ppt/tags/tag10.xml><?xml version="1.0" encoding="utf-8"?>
<p:tagLst xmlns:a="http://schemas.openxmlformats.org/drawingml/2006/main" xmlns:r="http://schemas.openxmlformats.org/officeDocument/2006/relationships" xmlns:p="http://schemas.openxmlformats.org/presentationml/2006/main">
  <p:tag name="AS_UNIQUEID" val="20"/>
</p:tagLst>
</file>

<file path=ppt/tags/tag11.xml><?xml version="1.0" encoding="utf-8"?>
<p:tagLst xmlns:a="http://schemas.openxmlformats.org/drawingml/2006/main" xmlns:r="http://schemas.openxmlformats.org/officeDocument/2006/relationships" xmlns:p="http://schemas.openxmlformats.org/presentationml/2006/main">
  <p:tag name="AS_UNIQUEID" val="24"/>
</p:tagLst>
</file>

<file path=ppt/tags/tag12.xml><?xml version="1.0" encoding="utf-8"?>
<p:tagLst xmlns:a="http://schemas.openxmlformats.org/drawingml/2006/main" xmlns:r="http://schemas.openxmlformats.org/officeDocument/2006/relationships" xmlns:p="http://schemas.openxmlformats.org/presentationml/2006/main">
  <p:tag name="AS_UNIQUEID" val="25"/>
</p:tagLst>
</file>

<file path=ppt/tags/tag13.xml><?xml version="1.0" encoding="utf-8"?>
<p:tagLst xmlns:a="http://schemas.openxmlformats.org/drawingml/2006/main" xmlns:r="http://schemas.openxmlformats.org/officeDocument/2006/relationships" xmlns:p="http://schemas.openxmlformats.org/presentationml/2006/main">
  <p:tag name="AS_UNIQUEID" val="26"/>
</p:tagLst>
</file>

<file path=ppt/tags/tag14.xml><?xml version="1.0" encoding="utf-8"?>
<p:tagLst xmlns:a="http://schemas.openxmlformats.org/drawingml/2006/main" xmlns:r="http://schemas.openxmlformats.org/officeDocument/2006/relationships" xmlns:p="http://schemas.openxmlformats.org/presentationml/2006/main">
  <p:tag name="AS_UNIQUEID" val="31"/>
</p:tagLst>
</file>

<file path=ppt/tags/tag15.xml><?xml version="1.0" encoding="utf-8"?>
<p:tagLst xmlns:a="http://schemas.openxmlformats.org/drawingml/2006/main" xmlns:r="http://schemas.openxmlformats.org/officeDocument/2006/relationships" xmlns:p="http://schemas.openxmlformats.org/presentationml/2006/main">
  <p:tag name="AS_UNIQUEID" val="32"/>
</p:tagLst>
</file>

<file path=ppt/tags/tag16.xml><?xml version="1.0" encoding="utf-8"?>
<p:tagLst xmlns:a="http://schemas.openxmlformats.org/drawingml/2006/main" xmlns:r="http://schemas.openxmlformats.org/officeDocument/2006/relationships" xmlns:p="http://schemas.openxmlformats.org/presentationml/2006/main">
  <p:tag name="AS_UNIQUEID" val="33"/>
</p:tagLst>
</file>

<file path=ppt/tags/tag17.xml><?xml version="1.0" encoding="utf-8"?>
<p:tagLst xmlns:a="http://schemas.openxmlformats.org/drawingml/2006/main" xmlns:r="http://schemas.openxmlformats.org/officeDocument/2006/relationships" xmlns:p="http://schemas.openxmlformats.org/presentationml/2006/main">
  <p:tag name="AS_UNIQUEID" val="40"/>
</p:tagLst>
</file>

<file path=ppt/tags/tag18.xml><?xml version="1.0" encoding="utf-8"?>
<p:tagLst xmlns:a="http://schemas.openxmlformats.org/drawingml/2006/main" xmlns:r="http://schemas.openxmlformats.org/officeDocument/2006/relationships" xmlns:p="http://schemas.openxmlformats.org/presentationml/2006/main">
  <p:tag name="AS_UNIQUEID" val="41"/>
</p:tagLst>
</file>

<file path=ppt/tags/tag19.xml><?xml version="1.0" encoding="utf-8"?>
<p:tagLst xmlns:a="http://schemas.openxmlformats.org/drawingml/2006/main" xmlns:r="http://schemas.openxmlformats.org/officeDocument/2006/relationships" xmlns:p="http://schemas.openxmlformats.org/presentationml/2006/main">
  <p:tag name="AS_UNIQUEID" val="42"/>
</p:tagLst>
</file>

<file path=ppt/tags/tag2.xml><?xml version="1.0" encoding="utf-8"?>
<p:tagLst xmlns:a="http://schemas.openxmlformats.org/drawingml/2006/main" xmlns:r="http://schemas.openxmlformats.org/officeDocument/2006/relationships" xmlns:p="http://schemas.openxmlformats.org/presentationml/2006/main">
  <p:tag name="AS_UNIQUEID" val="4"/>
</p:tagLst>
</file>

<file path=ppt/tags/tag20.xml><?xml version="1.0" encoding="utf-8"?>
<p:tagLst xmlns:a="http://schemas.openxmlformats.org/drawingml/2006/main" xmlns:r="http://schemas.openxmlformats.org/officeDocument/2006/relationships" xmlns:p="http://schemas.openxmlformats.org/presentationml/2006/main">
  <p:tag name="AS_UNIQUEID" val="45"/>
</p:tagLst>
</file>

<file path=ppt/tags/tag21.xml><?xml version="1.0" encoding="utf-8"?>
<p:tagLst xmlns:a="http://schemas.openxmlformats.org/drawingml/2006/main" xmlns:r="http://schemas.openxmlformats.org/officeDocument/2006/relationships" xmlns:p="http://schemas.openxmlformats.org/presentationml/2006/main">
  <p:tag name="AS_UNIQUEID" val="46"/>
</p:tagLst>
</file>

<file path=ppt/tags/tag22.xml><?xml version="1.0" encoding="utf-8"?>
<p:tagLst xmlns:a="http://schemas.openxmlformats.org/drawingml/2006/main" xmlns:r="http://schemas.openxmlformats.org/officeDocument/2006/relationships" xmlns:p="http://schemas.openxmlformats.org/presentationml/2006/main">
  <p:tag name="AS_UNIQUEID" val="47"/>
</p:tagLst>
</file>

<file path=ppt/tags/tag23.xml><?xml version="1.0" encoding="utf-8"?>
<p:tagLst xmlns:a="http://schemas.openxmlformats.org/drawingml/2006/main" xmlns:r="http://schemas.openxmlformats.org/officeDocument/2006/relationships" xmlns:p="http://schemas.openxmlformats.org/presentationml/2006/main">
  <p:tag name="AS_UNIQUEID" val="49"/>
</p:tagLst>
</file>

<file path=ppt/tags/tag24.xml><?xml version="1.0" encoding="utf-8"?>
<p:tagLst xmlns:a="http://schemas.openxmlformats.org/drawingml/2006/main" xmlns:r="http://schemas.openxmlformats.org/officeDocument/2006/relationships" xmlns:p="http://schemas.openxmlformats.org/presentationml/2006/main">
  <p:tag name="AS_UNIQUEID" val="50"/>
</p:tagLst>
</file>

<file path=ppt/tags/tag25.xml><?xml version="1.0" encoding="utf-8"?>
<p:tagLst xmlns:a="http://schemas.openxmlformats.org/drawingml/2006/main" xmlns:r="http://schemas.openxmlformats.org/officeDocument/2006/relationships" xmlns:p="http://schemas.openxmlformats.org/presentationml/2006/main">
  <p:tag name="AS_UNIQUEID" val="51"/>
</p:tagLst>
</file>

<file path=ppt/tags/tag26.xml><?xml version="1.0" encoding="utf-8"?>
<p:tagLst xmlns:a="http://schemas.openxmlformats.org/drawingml/2006/main" xmlns:r="http://schemas.openxmlformats.org/officeDocument/2006/relationships" xmlns:p="http://schemas.openxmlformats.org/presentationml/2006/main">
  <p:tag name="AS_UNIQUEID" val="56"/>
</p:tagLst>
</file>

<file path=ppt/tags/tag27.xml><?xml version="1.0" encoding="utf-8"?>
<p:tagLst xmlns:a="http://schemas.openxmlformats.org/drawingml/2006/main" xmlns:r="http://schemas.openxmlformats.org/officeDocument/2006/relationships" xmlns:p="http://schemas.openxmlformats.org/presentationml/2006/main">
  <p:tag name="AS_UNIQUEID" val="57"/>
</p:tagLst>
</file>

<file path=ppt/tags/tag28.xml><?xml version="1.0" encoding="utf-8"?>
<p:tagLst xmlns:a="http://schemas.openxmlformats.org/drawingml/2006/main" xmlns:r="http://schemas.openxmlformats.org/officeDocument/2006/relationships" xmlns:p="http://schemas.openxmlformats.org/presentationml/2006/main">
  <p:tag name="AS_UNIQUEID" val="58"/>
</p:tagLst>
</file>

<file path=ppt/tags/tag29.xml><?xml version="1.0" encoding="utf-8"?>
<p:tagLst xmlns:a="http://schemas.openxmlformats.org/drawingml/2006/main" xmlns:r="http://schemas.openxmlformats.org/officeDocument/2006/relationships" xmlns:p="http://schemas.openxmlformats.org/presentationml/2006/main">
  <p:tag name="AS_UNIQUEID" val="63"/>
</p:tagLst>
</file>

<file path=ppt/tags/tag3.xml><?xml version="1.0" encoding="utf-8"?>
<p:tagLst xmlns:a="http://schemas.openxmlformats.org/drawingml/2006/main" xmlns:r="http://schemas.openxmlformats.org/officeDocument/2006/relationships" xmlns:p="http://schemas.openxmlformats.org/presentationml/2006/main">
  <p:tag name="AS_UNIQUEID" val="7"/>
</p:tagLst>
</file>

<file path=ppt/tags/tag30.xml><?xml version="1.0" encoding="utf-8"?>
<p:tagLst xmlns:a="http://schemas.openxmlformats.org/drawingml/2006/main" xmlns:r="http://schemas.openxmlformats.org/officeDocument/2006/relationships" xmlns:p="http://schemas.openxmlformats.org/presentationml/2006/main">
  <p:tag name="AS_UNIQUEID" val="64"/>
</p:tagLst>
</file>

<file path=ppt/tags/tag31.xml><?xml version="1.0" encoding="utf-8"?>
<p:tagLst xmlns:a="http://schemas.openxmlformats.org/drawingml/2006/main" xmlns:r="http://schemas.openxmlformats.org/officeDocument/2006/relationships" xmlns:p="http://schemas.openxmlformats.org/presentationml/2006/main">
  <p:tag name="AS_UNIQUEID" val="65"/>
</p:tagLst>
</file>

<file path=ppt/tags/tag32.xml><?xml version="1.0" encoding="utf-8"?>
<p:tagLst xmlns:a="http://schemas.openxmlformats.org/drawingml/2006/main" xmlns:r="http://schemas.openxmlformats.org/officeDocument/2006/relationships" xmlns:p="http://schemas.openxmlformats.org/presentationml/2006/main">
  <p:tag name="AS_UNIQUEID" val="69"/>
</p:tagLst>
</file>

<file path=ppt/tags/tag33.xml><?xml version="1.0" encoding="utf-8"?>
<p:tagLst xmlns:a="http://schemas.openxmlformats.org/drawingml/2006/main" xmlns:r="http://schemas.openxmlformats.org/officeDocument/2006/relationships" xmlns:p="http://schemas.openxmlformats.org/presentationml/2006/main">
  <p:tag name="AS_UNIQUEID" val="70"/>
</p:tagLst>
</file>

<file path=ppt/tags/tag34.xml><?xml version="1.0" encoding="utf-8"?>
<p:tagLst xmlns:a="http://schemas.openxmlformats.org/drawingml/2006/main" xmlns:r="http://schemas.openxmlformats.org/officeDocument/2006/relationships" xmlns:p="http://schemas.openxmlformats.org/presentationml/2006/main">
  <p:tag name="AS_UNIQUEID" val="71"/>
</p:tagLst>
</file>

<file path=ppt/tags/tag35.xml><?xml version="1.0" encoding="utf-8"?>
<p:tagLst xmlns:a="http://schemas.openxmlformats.org/drawingml/2006/main" xmlns:r="http://schemas.openxmlformats.org/officeDocument/2006/relationships" xmlns:p="http://schemas.openxmlformats.org/presentationml/2006/main">
  <p:tag name="AS_UNIQUEID" val="75"/>
</p:tagLst>
</file>

<file path=ppt/tags/tag36.xml><?xml version="1.0" encoding="utf-8"?>
<p:tagLst xmlns:a="http://schemas.openxmlformats.org/drawingml/2006/main" xmlns:r="http://schemas.openxmlformats.org/officeDocument/2006/relationships" xmlns:p="http://schemas.openxmlformats.org/presentationml/2006/main">
  <p:tag name="AS_UNIQUEID" val="76"/>
</p:tagLst>
</file>

<file path=ppt/tags/tag37.xml><?xml version="1.0" encoding="utf-8"?>
<p:tagLst xmlns:a="http://schemas.openxmlformats.org/drawingml/2006/main" xmlns:r="http://schemas.openxmlformats.org/officeDocument/2006/relationships" xmlns:p="http://schemas.openxmlformats.org/presentationml/2006/main">
  <p:tag name="AS_UNIQUEID" val="77"/>
</p:tagLst>
</file>

<file path=ppt/tags/tag38.xml><?xml version="1.0" encoding="utf-8"?>
<p:tagLst xmlns:a="http://schemas.openxmlformats.org/drawingml/2006/main" xmlns:r="http://schemas.openxmlformats.org/officeDocument/2006/relationships" xmlns:p="http://schemas.openxmlformats.org/presentationml/2006/main">
  <p:tag name="AS_UNIQUEID" val="91"/>
</p:tagLst>
</file>

<file path=ppt/tags/tag39.xml><?xml version="1.0" encoding="utf-8"?>
<p:tagLst xmlns:a="http://schemas.openxmlformats.org/drawingml/2006/main" xmlns:r="http://schemas.openxmlformats.org/officeDocument/2006/relationships" xmlns:p="http://schemas.openxmlformats.org/presentationml/2006/main">
  <p:tag name="AS_UNIQUEID" val="92"/>
</p:tagLst>
</file>

<file path=ppt/tags/tag4.xml><?xml version="1.0" encoding="utf-8"?>
<p:tagLst xmlns:a="http://schemas.openxmlformats.org/drawingml/2006/main" xmlns:r="http://schemas.openxmlformats.org/officeDocument/2006/relationships" xmlns:p="http://schemas.openxmlformats.org/presentationml/2006/main">
  <p:tag name="AS_UNIQUEID" val="8"/>
</p:tagLst>
</file>

<file path=ppt/tags/tag40.xml><?xml version="1.0" encoding="utf-8"?>
<p:tagLst xmlns:a="http://schemas.openxmlformats.org/drawingml/2006/main" xmlns:r="http://schemas.openxmlformats.org/officeDocument/2006/relationships" xmlns:p="http://schemas.openxmlformats.org/presentationml/2006/main">
  <p:tag name="AS_UNIQUEID" val="93"/>
</p:tagLst>
</file>

<file path=ppt/tags/tag41.xml><?xml version="1.0" encoding="utf-8"?>
<p:tagLst xmlns:a="http://schemas.openxmlformats.org/drawingml/2006/main" xmlns:r="http://schemas.openxmlformats.org/officeDocument/2006/relationships" xmlns:p="http://schemas.openxmlformats.org/presentationml/2006/main">
  <p:tag name="AS_UNIQUEID" val="94"/>
</p:tagLst>
</file>

<file path=ppt/tags/tag42.xml><?xml version="1.0" encoding="utf-8"?>
<p:tagLst xmlns:a="http://schemas.openxmlformats.org/drawingml/2006/main" xmlns:r="http://schemas.openxmlformats.org/officeDocument/2006/relationships" xmlns:p="http://schemas.openxmlformats.org/presentationml/2006/main">
  <p:tag name="AS_UNIQUEID" val="95"/>
</p:tagLst>
</file>

<file path=ppt/tags/tag43.xml><?xml version="1.0" encoding="utf-8"?>
<p:tagLst xmlns:a="http://schemas.openxmlformats.org/drawingml/2006/main" xmlns:r="http://schemas.openxmlformats.org/officeDocument/2006/relationships" xmlns:p="http://schemas.openxmlformats.org/presentationml/2006/main">
  <p:tag name="AS_UNIQUEID" val="96"/>
</p:tagLst>
</file>

<file path=ppt/tags/tag44.xml><?xml version="1.0" encoding="utf-8"?>
<p:tagLst xmlns:a="http://schemas.openxmlformats.org/drawingml/2006/main" xmlns:r="http://schemas.openxmlformats.org/officeDocument/2006/relationships" xmlns:p="http://schemas.openxmlformats.org/presentationml/2006/main">
  <p:tag name="AS_UNIQUEID" val="97"/>
</p:tagLst>
</file>

<file path=ppt/tags/tag45.xml><?xml version="1.0" encoding="utf-8"?>
<p:tagLst xmlns:a="http://schemas.openxmlformats.org/drawingml/2006/main" xmlns:r="http://schemas.openxmlformats.org/officeDocument/2006/relationships" xmlns:p="http://schemas.openxmlformats.org/presentationml/2006/main">
  <p:tag name="AS_UNIQUEID" val="98"/>
</p:tagLst>
</file>

<file path=ppt/tags/tag46.xml><?xml version="1.0" encoding="utf-8"?>
<p:tagLst xmlns:a="http://schemas.openxmlformats.org/drawingml/2006/main" xmlns:r="http://schemas.openxmlformats.org/officeDocument/2006/relationships" xmlns:p="http://schemas.openxmlformats.org/presentationml/2006/main">
  <p:tag name="AS_UNIQUEID" val="99"/>
</p:tagLst>
</file>

<file path=ppt/tags/tag47.xml><?xml version="1.0" encoding="utf-8"?>
<p:tagLst xmlns:a="http://schemas.openxmlformats.org/drawingml/2006/main" xmlns:r="http://schemas.openxmlformats.org/officeDocument/2006/relationships" xmlns:p="http://schemas.openxmlformats.org/presentationml/2006/main">
  <p:tag name="AS_UNIQUEID" val="100"/>
</p:tagLst>
</file>

<file path=ppt/tags/tag48.xml><?xml version="1.0" encoding="utf-8"?>
<p:tagLst xmlns:a="http://schemas.openxmlformats.org/drawingml/2006/main" xmlns:r="http://schemas.openxmlformats.org/officeDocument/2006/relationships" xmlns:p="http://schemas.openxmlformats.org/presentationml/2006/main">
  <p:tag name="AS_UNIQUEID" val="80"/>
</p:tagLst>
</file>

<file path=ppt/tags/tag49.xml><?xml version="1.0" encoding="utf-8"?>
<p:tagLst xmlns:a="http://schemas.openxmlformats.org/drawingml/2006/main" xmlns:r="http://schemas.openxmlformats.org/officeDocument/2006/relationships" xmlns:p="http://schemas.openxmlformats.org/presentationml/2006/main">
  <p:tag name="AS_UNIQUEID" val="81"/>
</p:tagLst>
</file>

<file path=ppt/tags/tag5.xml><?xml version="1.0" encoding="utf-8"?>
<p:tagLst xmlns:a="http://schemas.openxmlformats.org/drawingml/2006/main" xmlns:r="http://schemas.openxmlformats.org/officeDocument/2006/relationships" xmlns:p="http://schemas.openxmlformats.org/presentationml/2006/main">
  <p:tag name="AS_UNIQUEID" val="12"/>
</p:tagLst>
</file>

<file path=ppt/tags/tag50.xml><?xml version="1.0" encoding="utf-8"?>
<p:tagLst xmlns:a="http://schemas.openxmlformats.org/drawingml/2006/main" xmlns:r="http://schemas.openxmlformats.org/officeDocument/2006/relationships" xmlns:p="http://schemas.openxmlformats.org/presentationml/2006/main">
  <p:tag name="AS_UNIQUEID" val="82"/>
</p:tagLst>
</file>

<file path=ppt/tags/tag51.xml><?xml version="1.0" encoding="utf-8"?>
<p:tagLst xmlns:a="http://schemas.openxmlformats.org/drawingml/2006/main" xmlns:r="http://schemas.openxmlformats.org/officeDocument/2006/relationships" xmlns:p="http://schemas.openxmlformats.org/presentationml/2006/main">
  <p:tag name="AS_UNIQUEID" val="83"/>
</p:tagLst>
</file>

<file path=ppt/tags/tag52.xml><?xml version="1.0" encoding="utf-8"?>
<p:tagLst xmlns:a="http://schemas.openxmlformats.org/drawingml/2006/main" xmlns:r="http://schemas.openxmlformats.org/officeDocument/2006/relationships" xmlns:p="http://schemas.openxmlformats.org/presentationml/2006/main">
  <p:tag name="AS_UNIQUEID" val="84"/>
</p:tagLst>
</file>

<file path=ppt/tags/tag53.xml><?xml version="1.0" encoding="utf-8"?>
<p:tagLst xmlns:a="http://schemas.openxmlformats.org/drawingml/2006/main" xmlns:r="http://schemas.openxmlformats.org/officeDocument/2006/relationships" xmlns:p="http://schemas.openxmlformats.org/presentationml/2006/main">
  <p:tag name="AS_UNIQUEID" val="85"/>
</p:tagLst>
</file>

<file path=ppt/tags/tag54.xml><?xml version="1.0" encoding="utf-8"?>
<p:tagLst xmlns:a="http://schemas.openxmlformats.org/drawingml/2006/main" xmlns:r="http://schemas.openxmlformats.org/officeDocument/2006/relationships" xmlns:p="http://schemas.openxmlformats.org/presentationml/2006/main">
  <p:tag name="AS_UNIQUEID" val="86"/>
</p:tagLst>
</file>

<file path=ppt/tags/tag55.xml><?xml version="1.0" encoding="utf-8"?>
<p:tagLst xmlns:a="http://schemas.openxmlformats.org/drawingml/2006/main" xmlns:r="http://schemas.openxmlformats.org/officeDocument/2006/relationships" xmlns:p="http://schemas.openxmlformats.org/presentationml/2006/main">
  <p:tag name="AS_UNIQUEID" val="87"/>
</p:tagLst>
</file>

<file path=ppt/tags/tag56.xml><?xml version="1.0" encoding="utf-8"?>
<p:tagLst xmlns:a="http://schemas.openxmlformats.org/drawingml/2006/main" xmlns:r="http://schemas.openxmlformats.org/officeDocument/2006/relationships" xmlns:p="http://schemas.openxmlformats.org/presentationml/2006/main">
  <p:tag name="AS_UNIQUEID" val="88"/>
</p:tagLst>
</file>

<file path=ppt/tags/tag57.xml><?xml version="1.0" encoding="utf-8"?>
<p:tagLst xmlns:a="http://schemas.openxmlformats.org/drawingml/2006/main" xmlns:r="http://schemas.openxmlformats.org/officeDocument/2006/relationships" xmlns:p="http://schemas.openxmlformats.org/presentationml/2006/main">
  <p:tag name="AS_UNIQUEID" val="89"/>
</p:tagLst>
</file>

<file path=ppt/tags/tag58.xml><?xml version="1.0" encoding="utf-8"?>
<p:tagLst xmlns:a="http://schemas.openxmlformats.org/drawingml/2006/main" xmlns:r="http://schemas.openxmlformats.org/officeDocument/2006/relationships" xmlns:p="http://schemas.openxmlformats.org/presentationml/2006/main">
  <p:tag name="AS_UNIQUEID" val="90"/>
</p:tagLst>
</file>

<file path=ppt/tags/tag59.xml><?xml version="1.0" encoding="utf-8"?>
<p:tagLst xmlns:a="http://schemas.openxmlformats.org/drawingml/2006/main" xmlns:r="http://schemas.openxmlformats.org/officeDocument/2006/relationships" xmlns:p="http://schemas.openxmlformats.org/presentationml/2006/main">
  <p:tag name="AS_UNIQUEID" val="80"/>
</p:tagLst>
</file>

<file path=ppt/tags/tag6.xml><?xml version="1.0" encoding="utf-8"?>
<p:tagLst xmlns:a="http://schemas.openxmlformats.org/drawingml/2006/main" xmlns:r="http://schemas.openxmlformats.org/officeDocument/2006/relationships" xmlns:p="http://schemas.openxmlformats.org/presentationml/2006/main">
  <p:tag name="AS_UNIQUEID" val="13"/>
</p:tagLst>
</file>

<file path=ppt/tags/tag60.xml><?xml version="1.0" encoding="utf-8"?>
<p:tagLst xmlns:a="http://schemas.openxmlformats.org/drawingml/2006/main" xmlns:r="http://schemas.openxmlformats.org/officeDocument/2006/relationships" xmlns:p="http://schemas.openxmlformats.org/presentationml/2006/main">
  <p:tag name="AS_UNIQUEID" val="81"/>
</p:tagLst>
</file>

<file path=ppt/tags/tag61.xml><?xml version="1.0" encoding="utf-8"?>
<p:tagLst xmlns:a="http://schemas.openxmlformats.org/drawingml/2006/main" xmlns:r="http://schemas.openxmlformats.org/officeDocument/2006/relationships" xmlns:p="http://schemas.openxmlformats.org/presentationml/2006/main">
  <p:tag name="AS_UNIQUEID" val="82"/>
</p:tagLst>
</file>

<file path=ppt/tags/tag62.xml><?xml version="1.0" encoding="utf-8"?>
<p:tagLst xmlns:a="http://schemas.openxmlformats.org/drawingml/2006/main" xmlns:r="http://schemas.openxmlformats.org/officeDocument/2006/relationships" xmlns:p="http://schemas.openxmlformats.org/presentationml/2006/main">
  <p:tag name="AS_UNIQUEID" val="83"/>
</p:tagLst>
</file>

<file path=ppt/tags/tag63.xml><?xml version="1.0" encoding="utf-8"?>
<p:tagLst xmlns:a="http://schemas.openxmlformats.org/drawingml/2006/main" xmlns:r="http://schemas.openxmlformats.org/officeDocument/2006/relationships" xmlns:p="http://schemas.openxmlformats.org/presentationml/2006/main">
  <p:tag name="AS_UNIQUEID" val="84"/>
</p:tagLst>
</file>

<file path=ppt/tags/tag64.xml><?xml version="1.0" encoding="utf-8"?>
<p:tagLst xmlns:a="http://schemas.openxmlformats.org/drawingml/2006/main" xmlns:r="http://schemas.openxmlformats.org/officeDocument/2006/relationships" xmlns:p="http://schemas.openxmlformats.org/presentationml/2006/main">
  <p:tag name="AS_UNIQUEID" val="85"/>
</p:tagLst>
</file>

<file path=ppt/tags/tag65.xml><?xml version="1.0" encoding="utf-8"?>
<p:tagLst xmlns:a="http://schemas.openxmlformats.org/drawingml/2006/main" xmlns:r="http://schemas.openxmlformats.org/officeDocument/2006/relationships" xmlns:p="http://schemas.openxmlformats.org/presentationml/2006/main">
  <p:tag name="AS_UNIQUEID" val="86"/>
</p:tagLst>
</file>

<file path=ppt/tags/tag66.xml><?xml version="1.0" encoding="utf-8"?>
<p:tagLst xmlns:a="http://schemas.openxmlformats.org/drawingml/2006/main" xmlns:r="http://schemas.openxmlformats.org/officeDocument/2006/relationships" xmlns:p="http://schemas.openxmlformats.org/presentationml/2006/main">
  <p:tag name="AS_UNIQUEID" val="87"/>
</p:tagLst>
</file>

<file path=ppt/tags/tag67.xml><?xml version="1.0" encoding="utf-8"?>
<p:tagLst xmlns:a="http://schemas.openxmlformats.org/drawingml/2006/main" xmlns:r="http://schemas.openxmlformats.org/officeDocument/2006/relationships" xmlns:p="http://schemas.openxmlformats.org/presentationml/2006/main">
  <p:tag name="AS_UNIQUEID" val="88"/>
</p:tagLst>
</file>

<file path=ppt/tags/tag68.xml><?xml version="1.0" encoding="utf-8"?>
<p:tagLst xmlns:a="http://schemas.openxmlformats.org/drawingml/2006/main" xmlns:r="http://schemas.openxmlformats.org/officeDocument/2006/relationships" xmlns:p="http://schemas.openxmlformats.org/presentationml/2006/main">
  <p:tag name="AS_UNIQUEID" val="89"/>
</p:tagLst>
</file>

<file path=ppt/tags/tag69.xml><?xml version="1.0" encoding="utf-8"?>
<p:tagLst xmlns:a="http://schemas.openxmlformats.org/drawingml/2006/main" xmlns:r="http://schemas.openxmlformats.org/officeDocument/2006/relationships" xmlns:p="http://schemas.openxmlformats.org/presentationml/2006/main">
  <p:tag name="AS_UNIQUEID" val="90"/>
</p:tagLst>
</file>

<file path=ppt/tags/tag7.xml><?xml version="1.0" encoding="utf-8"?>
<p:tagLst xmlns:a="http://schemas.openxmlformats.org/drawingml/2006/main" xmlns:r="http://schemas.openxmlformats.org/officeDocument/2006/relationships" xmlns:p="http://schemas.openxmlformats.org/presentationml/2006/main">
  <p:tag name="AS_UNIQUEID" val="14"/>
</p:tagLst>
</file>

<file path=ppt/tags/tag70.xml><?xml version="1.0" encoding="utf-8"?>
<p:tagLst xmlns:a="http://schemas.openxmlformats.org/drawingml/2006/main" xmlns:r="http://schemas.openxmlformats.org/officeDocument/2006/relationships" xmlns:p="http://schemas.openxmlformats.org/presentationml/2006/main">
  <p:tag name="AS_UNIQUEID" val="80"/>
</p:tagLst>
</file>

<file path=ppt/tags/tag71.xml><?xml version="1.0" encoding="utf-8"?>
<p:tagLst xmlns:a="http://schemas.openxmlformats.org/drawingml/2006/main" xmlns:r="http://schemas.openxmlformats.org/officeDocument/2006/relationships" xmlns:p="http://schemas.openxmlformats.org/presentationml/2006/main">
  <p:tag name="AS_UNIQUEID" val="81"/>
</p:tagLst>
</file>

<file path=ppt/tags/tag72.xml><?xml version="1.0" encoding="utf-8"?>
<p:tagLst xmlns:a="http://schemas.openxmlformats.org/drawingml/2006/main" xmlns:r="http://schemas.openxmlformats.org/officeDocument/2006/relationships" xmlns:p="http://schemas.openxmlformats.org/presentationml/2006/main">
  <p:tag name="AS_UNIQUEID" val="82"/>
</p:tagLst>
</file>

<file path=ppt/tags/tag73.xml><?xml version="1.0" encoding="utf-8"?>
<p:tagLst xmlns:a="http://schemas.openxmlformats.org/drawingml/2006/main" xmlns:r="http://schemas.openxmlformats.org/officeDocument/2006/relationships" xmlns:p="http://schemas.openxmlformats.org/presentationml/2006/main">
  <p:tag name="AS_UNIQUEID" val="83"/>
</p:tagLst>
</file>

<file path=ppt/tags/tag74.xml><?xml version="1.0" encoding="utf-8"?>
<p:tagLst xmlns:a="http://schemas.openxmlformats.org/drawingml/2006/main" xmlns:r="http://schemas.openxmlformats.org/officeDocument/2006/relationships" xmlns:p="http://schemas.openxmlformats.org/presentationml/2006/main">
  <p:tag name="AS_UNIQUEID" val="84"/>
</p:tagLst>
</file>

<file path=ppt/tags/tag75.xml><?xml version="1.0" encoding="utf-8"?>
<p:tagLst xmlns:a="http://schemas.openxmlformats.org/drawingml/2006/main" xmlns:r="http://schemas.openxmlformats.org/officeDocument/2006/relationships" xmlns:p="http://schemas.openxmlformats.org/presentationml/2006/main">
  <p:tag name="AS_UNIQUEID" val="85"/>
</p:tagLst>
</file>

<file path=ppt/tags/tag76.xml><?xml version="1.0" encoding="utf-8"?>
<p:tagLst xmlns:a="http://schemas.openxmlformats.org/drawingml/2006/main" xmlns:r="http://schemas.openxmlformats.org/officeDocument/2006/relationships" xmlns:p="http://schemas.openxmlformats.org/presentationml/2006/main">
  <p:tag name="AS_UNIQUEID" val="86"/>
</p:tagLst>
</file>

<file path=ppt/tags/tag77.xml><?xml version="1.0" encoding="utf-8"?>
<p:tagLst xmlns:a="http://schemas.openxmlformats.org/drawingml/2006/main" xmlns:r="http://schemas.openxmlformats.org/officeDocument/2006/relationships" xmlns:p="http://schemas.openxmlformats.org/presentationml/2006/main">
  <p:tag name="AS_UNIQUEID" val="87"/>
</p:tagLst>
</file>

<file path=ppt/tags/tag78.xml><?xml version="1.0" encoding="utf-8"?>
<p:tagLst xmlns:a="http://schemas.openxmlformats.org/drawingml/2006/main" xmlns:r="http://schemas.openxmlformats.org/officeDocument/2006/relationships" xmlns:p="http://schemas.openxmlformats.org/presentationml/2006/main">
  <p:tag name="AS_UNIQUEID" val="88"/>
</p:tagLst>
</file>

<file path=ppt/tags/tag79.xml><?xml version="1.0" encoding="utf-8"?>
<p:tagLst xmlns:a="http://schemas.openxmlformats.org/drawingml/2006/main" xmlns:r="http://schemas.openxmlformats.org/officeDocument/2006/relationships" xmlns:p="http://schemas.openxmlformats.org/presentationml/2006/main">
  <p:tag name="AS_UNIQUEID" val="89"/>
</p:tagLst>
</file>

<file path=ppt/tags/tag8.xml><?xml version="1.0" encoding="utf-8"?>
<p:tagLst xmlns:a="http://schemas.openxmlformats.org/drawingml/2006/main" xmlns:r="http://schemas.openxmlformats.org/officeDocument/2006/relationships" xmlns:p="http://schemas.openxmlformats.org/presentationml/2006/main">
  <p:tag name="AS_UNIQUEID" val="18"/>
</p:tagLst>
</file>

<file path=ppt/tags/tag80.xml><?xml version="1.0" encoding="utf-8"?>
<p:tagLst xmlns:a="http://schemas.openxmlformats.org/drawingml/2006/main" xmlns:r="http://schemas.openxmlformats.org/officeDocument/2006/relationships" xmlns:p="http://schemas.openxmlformats.org/presentationml/2006/main">
  <p:tag name="AS_UNIQUEID" val="90"/>
</p:tagLst>
</file>

<file path=ppt/tags/tag9.xml><?xml version="1.0" encoding="utf-8"?>
<p:tagLst xmlns:a="http://schemas.openxmlformats.org/drawingml/2006/main" xmlns:r="http://schemas.openxmlformats.org/officeDocument/2006/relationships" xmlns:p="http://schemas.openxmlformats.org/presentationml/2006/main">
  <p:tag name="AS_UNIQUEID" val="1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JBJS Theme">
      <a:majorFont>
        <a:latin typeface="Times New Roman"/>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TotalTime>
  <Words>262</Words>
  <Application>Microsoft Office PowerPoint</Application>
  <PresentationFormat>Apresentação na tela (4:3)</PresentationFormat>
  <Paragraphs>35</Paragraphs>
  <Slides>6</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6</vt:i4>
      </vt:variant>
    </vt:vector>
  </HeadingPairs>
  <TitlesOfParts>
    <vt:vector size="13" baseType="lpstr">
      <vt:lpstr>ＭＳ Ｐゴシック</vt:lpstr>
      <vt:lpstr>Arial</vt:lpstr>
      <vt:lpstr>Calibri</vt:lpstr>
      <vt:lpstr>Helvetica</vt:lpstr>
      <vt:lpstr>Times New Roman</vt:lpstr>
      <vt:lpstr>Wingdings</vt:lpstr>
      <vt:lpstr>Office Theme</vt:lpstr>
      <vt:lpstr>Hydroxychloroquine or Azithromycin With In-Hospital Mortality in Patients With COVID-19 in New York State Eli S. Rosenberg, PhD1; Elizabeth M. Dufort, MD2; Tomoko Udo, PhD1; et al JAMA. Published online May 11, 2020. doi:10.1001/jama.2020.8630 https://jamanetwork.com/journals/jama/fullarticle/2766117  </vt:lpstr>
      <vt:lpstr>Apresentação do PowerPoint</vt:lpstr>
      <vt:lpstr>Apresentação do PowerPoint</vt:lpstr>
      <vt:lpstr>Apresentação do PowerPoint</vt:lpstr>
      <vt:lpstr>Apresentação do PowerPoint</vt:lpstr>
      <vt:lpstr>Apresentação do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Holly Auten</dc:creator>
  <cp:keywords/>
  <dc:description/>
  <cp:lastModifiedBy>NADLUZ</cp:lastModifiedBy>
  <cp:revision>62</cp:revision>
  <cp:lastPrinted>1601-01-01T00:00:00Z</cp:lastPrinted>
  <dcterms:created xsi:type="dcterms:W3CDTF">2011-04-18T21:44:13Z</dcterms:created>
  <dcterms:modified xsi:type="dcterms:W3CDTF">2020-05-14T18:26:58Z</dcterms:modified>
  <cp:category/>
</cp:coreProperties>
</file>