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31EE-C113-48CC-B58A-839BE895E1EB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64645-14A5-4759-A897-5A9B7F591D7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98460" y="1783959"/>
            <a:ext cx="3065480" cy="288911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4000"/>
              <a:t>AGG 0201</a:t>
            </a:r>
            <a:br>
              <a:rPr lang="pt-BR" sz="4000"/>
            </a:br>
            <a:br>
              <a:rPr lang="pt-BR" sz="4000"/>
            </a:br>
            <a:r>
              <a:rPr lang="pt-BR" sz="4000"/>
              <a:t>Geoquímica de Ambientes Superficiais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98459" y="4750893"/>
            <a:ext cx="3065478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1700"/>
              <a:t>Profa. Andréa Teixeira Ustra </a:t>
            </a:r>
          </a:p>
          <a:p>
            <a:pPr algn="l"/>
            <a:r>
              <a:rPr lang="pt-BR" sz="1700"/>
              <a:t>andrea.ustra@iag.usp.br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m 4" descr="Diagrama&#10;&#10;Descrição gerada automaticamente">
            <a:extLst>
              <a:ext uri="{FF2B5EF4-FFF2-40B4-BE49-F238E27FC236}">
                <a16:creationId xmlns:a16="http://schemas.microsoft.com/office/drawing/2014/main" id="{266B3E54-F56C-25A1-3C84-790C8EDBDE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3" r="8682"/>
          <a:stretch/>
        </p:blipFill>
        <p:spPr>
          <a:xfrm>
            <a:off x="0" y="-419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!!BGRectangle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16136" y="932961"/>
            <a:ext cx="3665764" cy="1777419"/>
          </a:xfrm>
        </p:spPr>
        <p:txBody>
          <a:bodyPr anchor="b">
            <a:normAutofit/>
          </a:bodyPr>
          <a:lstStyle/>
          <a:p>
            <a:r>
              <a:rPr lang="pt-BR" sz="3500" b="1"/>
              <a:t>Aulas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D9906E5-F113-A093-6D8F-3DCB7FC395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82" r="14214" b="3"/>
          <a:stretch/>
        </p:blipFill>
        <p:spPr>
          <a:xfrm>
            <a:off x="293927" y="573678"/>
            <a:ext cx="3827404" cy="5710645"/>
          </a:xfrm>
          <a:prstGeom prst="rect">
            <a:avLst/>
          </a:prstGeom>
        </p:spPr>
      </p:pic>
      <p:sp>
        <p:nvSpPr>
          <p:cNvPr id="12" name="!!Line">
            <a:extLst>
              <a:ext uri="{FF2B5EF4-FFF2-40B4-BE49-F238E27FC236}">
                <a16:creationId xmlns:a16="http://schemas.microsoft.com/office/drawing/2014/main" id="{0AF80B57-54E2-4D01-8731-3F38B0C56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1144" y="1417320"/>
            <a:ext cx="6858" cy="4023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16136" y="2894529"/>
            <a:ext cx="3665764" cy="3210179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pt-BR" sz="1700"/>
          </a:p>
          <a:p>
            <a:pPr>
              <a:buNone/>
            </a:pPr>
            <a:r>
              <a:rPr lang="pt-BR" sz="1700"/>
              <a:t>Terça-feira</a:t>
            </a:r>
          </a:p>
          <a:p>
            <a:pPr>
              <a:buNone/>
            </a:pPr>
            <a:endParaRPr lang="pt-BR" sz="1700"/>
          </a:p>
          <a:p>
            <a:pPr>
              <a:buNone/>
            </a:pPr>
            <a:r>
              <a:rPr lang="pt-BR" sz="1700"/>
              <a:t>7:00 até 10:00pm</a:t>
            </a:r>
          </a:p>
          <a:p>
            <a:pPr>
              <a:buNone/>
            </a:pPr>
            <a:endParaRPr lang="pt-BR" sz="1700"/>
          </a:p>
          <a:p>
            <a:pPr>
              <a:buNone/>
            </a:pPr>
            <a:r>
              <a:rPr lang="pt-BR" sz="1700"/>
              <a:t>PRESENCIAL – Sala ADM 212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b="1" dirty="0"/>
              <a:t>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Exercício individual </a:t>
            </a:r>
          </a:p>
          <a:p>
            <a:r>
              <a:rPr lang="pt-BR" sz="2800" dirty="0"/>
              <a:t>Questionário individual </a:t>
            </a:r>
          </a:p>
          <a:p>
            <a:r>
              <a:rPr lang="pt-BR" sz="2800" dirty="0"/>
              <a:t>Discussão em grupos - mesas redondas e questões</a:t>
            </a:r>
          </a:p>
          <a:p>
            <a:endParaRPr lang="pt-B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3"/>
              <p:cNvSpPr txBox="1"/>
              <p:nvPr/>
            </p:nvSpPr>
            <p:spPr bwMode="auto">
              <a:xfrm>
                <a:off x="107504" y="3501008"/>
                <a:ext cx="9036496" cy="335699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pt-BR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𝐸𝐼</m:t>
                    </m:r>
                    <m:r>
                      <a:rPr lang="pt-BR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f>
                          <m:f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nary>
                  </m:oMath>
                </a14:m>
                <a: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algn="ctr"/>
                <a:endParaRPr lang="pt-BR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pt-BR" dirty="0">
                    <a:solidFill>
                      <a:srgbClr val="000000"/>
                    </a:solidFill>
                  </a:rPr>
                  <a:t>Q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pt-BR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  <m:e>
                        <m:f>
                          <m:fPr>
                            <m:ctrlPr>
                              <a:rPr lang="pt-BR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  <m:sSub>
                              <m:sSubPr>
                                <m:ctrlP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pt-BR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pt-BR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nary>
                  </m:oMath>
                </a14:m>
                <a:b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pt-BR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𝐷𝐺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type m:val="lin"/>
                                  <m:ctrlP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𝑄𝑢𝑒𝑠𝑡</m:t>
                                      </m:r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õ</m:t>
                                      </m:r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𝑀𝑒𝑠𝑎</m:t>
                                      </m:r>
                                      <m:func>
                                        <m:funcPr>
                                          <m:ctrlP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pt-BR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Re</m:t>
                                          </m:r>
                                        </m:fName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𝑑</m:t>
                                          </m:r>
                                        </m:e>
                                      </m:func>
                                      <m:r>
                                        <a:rPr lang="pt-B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𝑜𝑛𝑑</m:t>
                                      </m:r>
                                      <m:sSub>
                                        <m:sSubPr>
                                          <m:ctrlP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pt-B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pt-B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pt-B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br>
                  <a:rPr lang="pt-BR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pt-BR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pt-BR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endParaRPr lang="pt-BR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𝑁𝑜𝑡𝑎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𝐸𝐼</m:t>
                          </m:r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𝑄𝐼</m:t>
                          </m:r>
                        </m:e>
                      </m:d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pt-BR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𝐷𝐺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Obje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3501008"/>
                <a:ext cx="9036496" cy="3356992"/>
              </a:xfrm>
              <a:prstGeom prst="rect">
                <a:avLst/>
              </a:prstGeom>
              <a:blipFill>
                <a:blip r:embed="rId2"/>
                <a:stretch>
                  <a:fillRect t="-1143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Programa resumido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ciclo geoquímico</a:t>
            </a:r>
          </a:p>
          <a:p>
            <a:r>
              <a:rPr lang="pt-BR" dirty="0"/>
              <a:t>Províncias geoquímicas</a:t>
            </a:r>
          </a:p>
          <a:p>
            <a:r>
              <a:rPr lang="pt-BR" dirty="0" err="1"/>
              <a:t>Intemperismo</a:t>
            </a:r>
            <a:endParaRPr lang="pt-BR" dirty="0"/>
          </a:p>
          <a:p>
            <a:r>
              <a:rPr lang="pt-BR" dirty="0"/>
              <a:t>Solos</a:t>
            </a:r>
          </a:p>
          <a:p>
            <a:r>
              <a:rPr lang="pt-BR" dirty="0"/>
              <a:t>Zona Crítica</a:t>
            </a:r>
          </a:p>
          <a:p>
            <a:r>
              <a:rPr lang="pt-BR" dirty="0"/>
              <a:t>Dispersão e anomalias geoquímicas</a:t>
            </a:r>
          </a:p>
          <a:p>
            <a:r>
              <a:rPr lang="pt-BR" dirty="0"/>
              <a:t>Processo biogeoquímicos do ferro</a:t>
            </a:r>
          </a:p>
          <a:p>
            <a:r>
              <a:rPr lang="pt-BR" dirty="0"/>
              <a:t>Geoquímica e fontes de metais poluentes no ambiente</a:t>
            </a:r>
          </a:p>
          <a:p>
            <a:r>
              <a:rPr lang="pt-BR" dirty="0"/>
              <a:t>Material particulado atmosférico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250" y="1028700"/>
            <a:ext cx="8229600" cy="1143000"/>
          </a:xfrm>
        </p:spPr>
        <p:txBody>
          <a:bodyPr/>
          <a:lstStyle/>
          <a:p>
            <a:r>
              <a:rPr lang="pt-BR" b="1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250" y="2780928"/>
            <a:ext cx="8229600" cy="3916735"/>
          </a:xfrm>
        </p:spPr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ctr">
              <a:buNone/>
            </a:pPr>
            <a:r>
              <a:rPr lang="pt-BR" dirty="0"/>
              <a:t>Anexada a cada tópico no e-disciplinas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101</Words>
  <Application>Microsoft Office PowerPoint</Application>
  <PresentationFormat>Apresentação na tela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Tema do Office</vt:lpstr>
      <vt:lpstr>AGG 0201  Geoquímica de Ambientes Superficiais</vt:lpstr>
      <vt:lpstr>Aulas</vt:lpstr>
      <vt:lpstr>Avaliação</vt:lpstr>
      <vt:lpstr>Programa resumido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 0201 - Geoquímica de Ambientes Superficiais</dc:title>
  <dc:creator>Departamento AGG</dc:creator>
  <cp:lastModifiedBy>Andrea Ustra</cp:lastModifiedBy>
  <cp:revision>8</cp:revision>
  <dcterms:created xsi:type="dcterms:W3CDTF">2021-04-21T13:33:23Z</dcterms:created>
  <dcterms:modified xsi:type="dcterms:W3CDTF">2022-08-15T20:51:32Z</dcterms:modified>
</cp:coreProperties>
</file>