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110B-72A3-4EFC-8075-EFCAE672FAE4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8204-66B0-468C-BAC7-531E2EA752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110B-72A3-4EFC-8075-EFCAE672FAE4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8204-66B0-468C-BAC7-531E2EA752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110B-72A3-4EFC-8075-EFCAE672FAE4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8204-66B0-468C-BAC7-531E2EA752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110B-72A3-4EFC-8075-EFCAE672FAE4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8204-66B0-468C-BAC7-531E2EA752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110B-72A3-4EFC-8075-EFCAE672FAE4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8204-66B0-468C-BAC7-531E2EA752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110B-72A3-4EFC-8075-EFCAE672FAE4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8204-66B0-468C-BAC7-531E2EA752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110B-72A3-4EFC-8075-EFCAE672FAE4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8204-66B0-468C-BAC7-531E2EA752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110B-72A3-4EFC-8075-EFCAE672FAE4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8204-66B0-468C-BAC7-531E2EA752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110B-72A3-4EFC-8075-EFCAE672FAE4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8204-66B0-468C-BAC7-531E2EA752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110B-72A3-4EFC-8075-EFCAE672FAE4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8204-66B0-468C-BAC7-531E2EA752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110B-72A3-4EFC-8075-EFCAE672FAE4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28204-66B0-468C-BAC7-531E2EA752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110B-72A3-4EFC-8075-EFCAE672FAE4}" type="datetimeFigureOut">
              <a:rPr lang="pt-BR" smtClean="0"/>
              <a:pPr/>
              <a:t>31/03/2016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28204-66B0-468C-BAC7-531E2EA7524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665122" y="260648"/>
            <a:ext cx="8155350" cy="1308028"/>
            <a:chOff x="665122" y="260648"/>
            <a:chExt cx="8155350" cy="1308028"/>
          </a:xfrm>
        </p:grpSpPr>
        <p:grpSp>
          <p:nvGrpSpPr>
            <p:cNvPr id="12" name="Grupo 11"/>
            <p:cNvGrpSpPr/>
            <p:nvPr/>
          </p:nvGrpSpPr>
          <p:grpSpPr>
            <a:xfrm>
              <a:off x="2483768" y="332656"/>
              <a:ext cx="6336704" cy="1150388"/>
              <a:chOff x="2483768" y="332656"/>
              <a:chExt cx="6336704" cy="1150388"/>
            </a:xfrm>
          </p:grpSpPr>
          <p:cxnSp>
            <p:nvCxnSpPr>
              <p:cNvPr id="6" name="Conector reto 5"/>
              <p:cNvCxnSpPr/>
              <p:nvPr/>
            </p:nvCxnSpPr>
            <p:spPr>
              <a:xfrm>
                <a:off x="2483768" y="1412776"/>
                <a:ext cx="633670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CaixaDeTexto 6"/>
              <p:cNvSpPr txBox="1"/>
              <p:nvPr/>
            </p:nvSpPr>
            <p:spPr>
              <a:xfrm>
                <a:off x="2555776" y="332656"/>
                <a:ext cx="59046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400" b="1" dirty="0" smtClean="0">
                    <a:latin typeface="Arial" pitchFamily="34" charset="0"/>
                    <a:cs typeface="Arial" pitchFamily="34" charset="0"/>
                  </a:rPr>
                  <a:t>Universidade de São Paulo</a:t>
                </a: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2555776" y="836713"/>
                <a:ext cx="59046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 smtClean="0">
                    <a:latin typeface="Arial" pitchFamily="34" charset="0"/>
                    <a:cs typeface="Arial" pitchFamily="34" charset="0"/>
                  </a:rPr>
                  <a:t>Escola de Educação Física e Esporte de Ribeirão Preto</a:t>
                </a:r>
              </a:p>
              <a:p>
                <a:pPr algn="ctr"/>
                <a:r>
                  <a:rPr lang="pt-BR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pt-BR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665122" y="260648"/>
              <a:ext cx="1386598" cy="1308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1945" y="2521479"/>
            <a:ext cx="9082087" cy="4193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>
              <a:lnSpc>
                <a:spcPct val="101000"/>
              </a:lnSpc>
              <a:spcBef>
                <a:spcPts val="888"/>
              </a:spcBef>
              <a:spcAft>
                <a:spcPts val="8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Certifico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que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dirty="0" smtClean="0">
                <a:solidFill>
                  <a:srgbClr val="FF3300"/>
                </a:solidFill>
                <a:latin typeface="Verdana" pitchFamily="34" charset="0"/>
              </a:rPr>
              <a:t>o/a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professor</a:t>
            </a:r>
            <a:r>
              <a:rPr lang="en-GB" dirty="0" err="1" smtClean="0">
                <a:solidFill>
                  <a:srgbClr val="FF3300"/>
                </a:solidFill>
                <a:latin typeface="Verdana" pitchFamily="34" charset="0"/>
              </a:rPr>
              <a:t>a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Verdana" pitchFamily="34" charset="0"/>
              </a:rPr>
              <a:t>nome</a:t>
            </a:r>
            <a:r>
              <a:rPr lang="en-GB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  <a:latin typeface="Verdana" pitchFamily="34" charset="0"/>
              </a:rPr>
              <a:t>completo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ministrou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Verdana" pitchFamily="34" charset="0"/>
              </a:rPr>
              <a:t>Vivência</a:t>
            </a:r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Verdana" pitchFamily="34" charset="0"/>
              </a:rPr>
              <a:t>Prática</a:t>
            </a:r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Verdana" pitchFamily="34" charset="0"/>
              </a:rPr>
              <a:t>em</a:t>
            </a:r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  <a:latin typeface="Verdana" pitchFamily="34" charset="0"/>
              </a:rPr>
              <a:t>modalidade</a:t>
            </a:r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 e </a:t>
            </a:r>
            <a:r>
              <a:rPr lang="en-GB" b="1" dirty="0" err="1" smtClean="0">
                <a:solidFill>
                  <a:srgbClr val="000000"/>
                </a:solidFill>
                <a:latin typeface="Verdana" pitchFamily="34" charset="0"/>
              </a:rPr>
              <a:t>concedeu</a:t>
            </a:r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Verdana" pitchFamily="34" charset="0"/>
              </a:rPr>
              <a:t>uma</a:t>
            </a:r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Verdana" pitchFamily="34" charset="0"/>
              </a:rPr>
              <a:t>Entrevista</a:t>
            </a:r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b="1" dirty="0" err="1" smtClean="0">
                <a:solidFill>
                  <a:srgbClr val="000000"/>
                </a:solidFill>
                <a:latin typeface="Verdana" pitchFamily="34" charset="0"/>
              </a:rPr>
              <a:t>Pública</a:t>
            </a:r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no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âmbito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da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disciplina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Antropologia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da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Educação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Física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Esporte</a:t>
            </a:r>
            <a:r>
              <a:rPr lang="en-GB" b="1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realizada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no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dia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b="1" i="1" dirty="0" smtClean="0">
                <a:solidFill>
                  <a:srgbClr val="FF3300"/>
                </a:solidFill>
                <a:latin typeface="Verdana" pitchFamily="34" charset="0"/>
              </a:rPr>
              <a:t>XX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de </a:t>
            </a:r>
            <a:r>
              <a:rPr lang="en-GB" b="1" i="1" dirty="0" smtClean="0">
                <a:solidFill>
                  <a:srgbClr val="FF3300"/>
                </a:solidFill>
                <a:latin typeface="Verdana" pitchFamily="34" charset="0"/>
              </a:rPr>
              <a:t>XXXX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de 201</a:t>
            </a:r>
            <a:r>
              <a:rPr lang="en-GB" b="1" i="1" dirty="0" smtClean="0">
                <a:solidFill>
                  <a:srgbClr val="FF3300"/>
                </a:solidFill>
                <a:latin typeface="Verdana" pitchFamily="34" charset="0"/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na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Escola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Educação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Física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Esporte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Ribeirão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Preto</a:t>
            </a:r>
            <a:r>
              <a:rPr lang="en-GB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</a:t>
            </a: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Verdana" pitchFamily="34" charset="0"/>
              </a:rPr>
              <a:t>Universidade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 de São Paulo – EEFERP/USP.</a:t>
            </a:r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lnSpc>
                <a:spcPct val="101000"/>
              </a:lnSpc>
              <a:spcBef>
                <a:spcPts val="888"/>
              </a:spcBef>
              <a:spcAft>
                <a:spcPts val="8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100" dirty="0">
              <a:solidFill>
                <a:srgbClr val="000000"/>
              </a:solidFill>
              <a:latin typeface="Verdana" pitchFamily="34" charset="0"/>
            </a:endParaRPr>
          </a:p>
          <a:p>
            <a:pPr algn="r">
              <a:lnSpc>
                <a:spcPct val="101000"/>
              </a:lnSpc>
              <a:spcBef>
                <a:spcPts val="888"/>
              </a:spcBef>
              <a:spcAft>
                <a:spcPts val="8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	</a:t>
            </a:r>
            <a:r>
              <a:rPr lang="en-GB" b="1" dirty="0" err="1">
                <a:solidFill>
                  <a:srgbClr val="000000"/>
                </a:solidFill>
                <a:latin typeface="Verdana" pitchFamily="34" charset="0"/>
              </a:rPr>
              <a:t>Ribeirão</a:t>
            </a:r>
            <a:r>
              <a:rPr lang="en-GB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Verdana" pitchFamily="34" charset="0"/>
              </a:rPr>
              <a:t>Preto</a:t>
            </a:r>
            <a:r>
              <a:rPr lang="en-GB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GB" b="1" i="1" dirty="0">
                <a:solidFill>
                  <a:srgbClr val="FF0000"/>
                </a:solidFill>
              </a:rPr>
              <a:t>XX</a:t>
            </a:r>
            <a:r>
              <a:rPr lang="en-GB" dirty="0">
                <a:solidFill>
                  <a:srgbClr val="000000"/>
                </a:solidFill>
              </a:rPr>
              <a:t> de </a:t>
            </a:r>
            <a:r>
              <a:rPr lang="en-GB" b="1" i="1" dirty="0">
                <a:solidFill>
                  <a:srgbClr val="FF0000"/>
                </a:solidFill>
              </a:rPr>
              <a:t>XXXX</a:t>
            </a:r>
            <a:r>
              <a:rPr lang="en-GB" dirty="0">
                <a:solidFill>
                  <a:srgbClr val="000000"/>
                </a:solidFill>
              </a:rPr>
              <a:t> de </a:t>
            </a:r>
            <a:r>
              <a:rPr lang="en-GB" dirty="0" smtClean="0">
                <a:solidFill>
                  <a:srgbClr val="000000"/>
                </a:solidFill>
              </a:rPr>
              <a:t>201</a:t>
            </a:r>
            <a:r>
              <a:rPr lang="en-GB" b="1" i="1" dirty="0" smtClean="0">
                <a:solidFill>
                  <a:srgbClr val="FF0000"/>
                </a:solidFill>
              </a:rPr>
              <a:t>X</a:t>
            </a:r>
            <a:r>
              <a:rPr lang="en-GB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en-GB" dirty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lnSpc>
                <a:spcPct val="101000"/>
              </a:lnSpc>
              <a:spcBef>
                <a:spcPts val="888"/>
              </a:spcBef>
              <a:spcAft>
                <a:spcPts val="8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100" dirty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 b="1" dirty="0">
                <a:solidFill>
                  <a:srgbClr val="000000"/>
                </a:solidFill>
                <a:latin typeface="Verdana" pitchFamily="34" charset="0"/>
              </a:rPr>
              <a:t>_________________</a:t>
            </a: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 dirty="0">
                <a:solidFill>
                  <a:srgbClr val="000000"/>
                </a:solidFill>
                <a:latin typeface="Verdana" pitchFamily="34" charset="0"/>
              </a:rPr>
              <a:t>Profº Dr. </a:t>
            </a: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Cristiano</a:t>
            </a:r>
            <a:r>
              <a:rPr lang="en-GB" sz="13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Roque</a:t>
            </a:r>
            <a:r>
              <a:rPr lang="en-GB" sz="13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Antunes</a:t>
            </a:r>
            <a:r>
              <a:rPr lang="en-GB" sz="13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Barreira</a:t>
            </a:r>
            <a:endParaRPr lang="en-GB" sz="1300" b="1" dirty="0">
              <a:solidFill>
                <a:srgbClr val="000000"/>
              </a:solidFill>
              <a:latin typeface="Verdana" pitchFamily="34" charset="0"/>
            </a:endParaRP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Docente</a:t>
            </a:r>
            <a:r>
              <a:rPr lang="en-GB" sz="13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responsável</a:t>
            </a:r>
            <a:r>
              <a:rPr lang="en-GB" sz="13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pela</a:t>
            </a:r>
            <a:r>
              <a:rPr lang="en-GB" sz="13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disciplina</a:t>
            </a:r>
            <a:r>
              <a:rPr lang="en-GB" sz="13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algn="ctr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Antropologia</a:t>
            </a:r>
            <a:r>
              <a:rPr lang="en-GB" sz="13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da</a:t>
            </a:r>
            <a:r>
              <a:rPr lang="en-GB" sz="13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Educação</a:t>
            </a:r>
            <a:r>
              <a:rPr lang="en-GB" sz="13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Física</a:t>
            </a:r>
            <a:r>
              <a:rPr lang="en-GB" sz="1300" b="1" dirty="0">
                <a:solidFill>
                  <a:srgbClr val="000000"/>
                </a:solidFill>
                <a:latin typeface="Verdana" pitchFamily="34" charset="0"/>
              </a:rPr>
              <a:t> e </a:t>
            </a:r>
            <a:r>
              <a:rPr lang="en-GB" sz="1300" b="1" dirty="0" err="1">
                <a:solidFill>
                  <a:srgbClr val="000000"/>
                </a:solidFill>
                <a:latin typeface="Verdana" pitchFamily="34" charset="0"/>
              </a:rPr>
              <a:t>Esporte</a:t>
            </a:r>
            <a:endParaRPr lang="en-GB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571736" y="1857364"/>
            <a:ext cx="409575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i="1" dirty="0" err="1">
                <a:solidFill>
                  <a:srgbClr val="008080"/>
                </a:solidFill>
                <a:latin typeface="georgia;serif" charset="0"/>
              </a:rPr>
              <a:t>Certificado</a:t>
            </a:r>
            <a:endParaRPr lang="en-GB" sz="4000" b="1" i="1" dirty="0">
              <a:solidFill>
                <a:srgbClr val="008080"/>
              </a:solidFill>
              <a:latin typeface="georgia;serif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1438" y="71414"/>
            <a:ext cx="9001156" cy="6643710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71</Words>
  <Application>Microsoft Office PowerPoint</Application>
  <PresentationFormat>Apresentação na tela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Bernardi</dc:creator>
  <cp:lastModifiedBy>cristiano</cp:lastModifiedBy>
  <cp:revision>15</cp:revision>
  <dcterms:created xsi:type="dcterms:W3CDTF">2012-01-26T12:31:22Z</dcterms:created>
  <dcterms:modified xsi:type="dcterms:W3CDTF">2016-03-31T17:12:46Z</dcterms:modified>
</cp:coreProperties>
</file>