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4ADF-EA67-4A0B-9B8F-5DC192C297C5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C61B-7551-410D-BD1B-1FD5350CDD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8141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4ADF-EA67-4A0B-9B8F-5DC192C297C5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C61B-7551-410D-BD1B-1FD5350CDD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5375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4ADF-EA67-4A0B-9B8F-5DC192C297C5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C61B-7551-410D-BD1B-1FD5350CDD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7903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4ADF-EA67-4A0B-9B8F-5DC192C297C5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C61B-7551-410D-BD1B-1FD5350CDD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7208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4ADF-EA67-4A0B-9B8F-5DC192C297C5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C61B-7551-410D-BD1B-1FD5350CDD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066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4ADF-EA67-4A0B-9B8F-5DC192C297C5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C61B-7551-410D-BD1B-1FD5350CDD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490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4ADF-EA67-4A0B-9B8F-5DC192C297C5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C61B-7551-410D-BD1B-1FD5350CDD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5024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4ADF-EA67-4A0B-9B8F-5DC192C297C5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C61B-7551-410D-BD1B-1FD5350CDD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0546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4ADF-EA67-4A0B-9B8F-5DC192C297C5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C61B-7551-410D-BD1B-1FD5350CDD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2140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4ADF-EA67-4A0B-9B8F-5DC192C297C5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C61B-7551-410D-BD1B-1FD5350CDD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9204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4ADF-EA67-4A0B-9B8F-5DC192C297C5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C61B-7551-410D-BD1B-1FD5350CDD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063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A4ADF-EA67-4A0B-9B8F-5DC192C297C5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9C61B-7551-410D-BD1B-1FD5350CDD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3452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Técnicas de Pesquisa em Economia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Prof. Sérgio Kannebley Júnior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3274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Apresentação do Curso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Disciplina: REC2510 - Técnicas de Pesquisa em </a:t>
            </a:r>
            <a:r>
              <a:rPr lang="pt-BR" b="1" dirty="0" smtClean="0"/>
              <a:t>Economia</a:t>
            </a:r>
          </a:p>
          <a:p>
            <a:endParaRPr lang="pt-BR" b="1" dirty="0"/>
          </a:p>
          <a:p>
            <a:r>
              <a:rPr lang="pt-BR" b="1" dirty="0" smtClean="0"/>
              <a:t>Objetivo: </a:t>
            </a:r>
            <a:r>
              <a:rPr lang="pt-BR" dirty="0"/>
              <a:t>Apresentar cada um dos passos do procedimento científico de </a:t>
            </a:r>
            <a:r>
              <a:rPr lang="pt-BR" dirty="0" smtClean="0"/>
              <a:t>investigação.</a:t>
            </a:r>
          </a:p>
          <a:p>
            <a:endParaRPr lang="pt-BR" b="1" dirty="0"/>
          </a:p>
          <a:p>
            <a:r>
              <a:rPr lang="pt-BR" b="1" dirty="0" smtClean="0"/>
              <a:t>Em suma, vamos fazer uma discussão sobre o procedimento científico de investigação em Economia, tendo como objetivo final a elaboração de um projeto para monografia.</a:t>
            </a:r>
          </a:p>
          <a:p>
            <a:endParaRPr lang="pt-BR" b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729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Programa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1. A ciência e a pesquisa econômica: métodos, problemas, níveis e tipos.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2. As etapas de uma investigação científica em estudos quantitativos e qualitativos.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3. A definição do objeto de estudo: o problema de investigação e as hipóteses.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4. A construção operacional das variáveis: conceitos, definições e indicadores.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5. Da elaboração das técnicas à coleta de dados.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6. A análise e a interpretação dos dados.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7. A elaboração do relatório.</a:t>
            </a:r>
          </a:p>
        </p:txBody>
      </p:sp>
    </p:spTree>
    <p:extLst>
      <p:ext uri="{BB962C8B-B14F-4D97-AF65-F5344CB8AC3E}">
        <p14:creationId xmlns:p14="http://schemas.microsoft.com/office/powerpoint/2010/main" val="98911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 </a:t>
            </a:r>
            <a:r>
              <a:rPr lang="pt-BR" dirty="0" err="1" smtClean="0"/>
              <a:t>Lakatos</a:t>
            </a:r>
            <a:r>
              <a:rPr lang="pt-BR" dirty="0" smtClean="0"/>
              <a:t>, E. M. e Marconi, M. de A. </a:t>
            </a:r>
            <a:r>
              <a:rPr lang="pt-BR" b="1" i="1" dirty="0" smtClean="0"/>
              <a:t>Metodologia Científica</a:t>
            </a:r>
            <a:r>
              <a:rPr lang="pt-BR" dirty="0" smtClean="0"/>
              <a:t>. 7º ed., Editora Atlas, São Paulo, 2017.</a:t>
            </a:r>
          </a:p>
          <a:p>
            <a:r>
              <a:rPr lang="pt-BR" dirty="0" err="1" smtClean="0"/>
              <a:t>Dudenhefer</a:t>
            </a:r>
            <a:r>
              <a:rPr lang="pt-BR" dirty="0" smtClean="0"/>
              <a:t>, Paul  </a:t>
            </a:r>
            <a:r>
              <a:rPr lang="pt-BR" b="1" i="1" dirty="0" smtClean="0"/>
              <a:t>A </a:t>
            </a:r>
            <a:r>
              <a:rPr lang="pt-BR" b="1" i="1" dirty="0" err="1"/>
              <a:t>Guide</a:t>
            </a:r>
            <a:r>
              <a:rPr lang="pt-BR" b="1" i="1" dirty="0"/>
              <a:t> </a:t>
            </a:r>
            <a:r>
              <a:rPr lang="pt-BR" b="1" i="1" dirty="0" err="1" smtClean="0"/>
              <a:t>to</a:t>
            </a:r>
            <a:r>
              <a:rPr lang="pt-BR" b="1" i="1" dirty="0" smtClean="0"/>
              <a:t> </a:t>
            </a:r>
            <a:r>
              <a:rPr lang="pt-BR" b="1" i="1" dirty="0" err="1" smtClean="0"/>
              <a:t>Writing</a:t>
            </a:r>
            <a:r>
              <a:rPr lang="pt-BR" b="1" i="1" dirty="0" smtClean="0"/>
              <a:t> in </a:t>
            </a:r>
            <a:r>
              <a:rPr lang="pt-BR" b="1" i="1" dirty="0" err="1" smtClean="0"/>
              <a:t>Economics</a:t>
            </a:r>
            <a:r>
              <a:rPr lang="pt-BR" b="1" dirty="0" smtClean="0"/>
              <a:t>. </a:t>
            </a:r>
            <a:r>
              <a:rPr lang="pt-BR" dirty="0" err="1"/>
              <a:t>Department</a:t>
            </a:r>
            <a:r>
              <a:rPr lang="pt-BR" dirty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Economics</a:t>
            </a:r>
            <a:r>
              <a:rPr lang="pt-BR" dirty="0"/>
              <a:t>, Duke </a:t>
            </a:r>
            <a:r>
              <a:rPr lang="pt-BR" dirty="0" err="1" smtClean="0"/>
              <a:t>University</a:t>
            </a:r>
            <a:r>
              <a:rPr lang="pt-BR" dirty="0" smtClean="0"/>
              <a:t>, 2014.</a:t>
            </a:r>
          </a:p>
          <a:p>
            <a:r>
              <a:rPr lang="pt-BR" b="1" i="1" dirty="0" err="1"/>
              <a:t>Writing</a:t>
            </a:r>
            <a:r>
              <a:rPr lang="pt-BR" b="1" i="1" dirty="0"/>
              <a:t> </a:t>
            </a:r>
            <a:r>
              <a:rPr lang="pt-BR" b="1" i="1" dirty="0" smtClean="0"/>
              <a:t>in </a:t>
            </a:r>
            <a:r>
              <a:rPr lang="pt-BR" b="1" i="1" dirty="0" err="1" smtClean="0"/>
              <a:t>Economics</a:t>
            </a:r>
            <a:r>
              <a:rPr lang="pt-BR" dirty="0" smtClean="0"/>
              <a:t>, Thompson </a:t>
            </a:r>
            <a:r>
              <a:rPr lang="pt-BR" dirty="0" err="1" smtClean="0"/>
              <a:t>Writing</a:t>
            </a:r>
            <a:r>
              <a:rPr lang="pt-BR" dirty="0" smtClean="0"/>
              <a:t> </a:t>
            </a:r>
            <a:r>
              <a:rPr lang="pt-BR" dirty="0" err="1" smtClean="0"/>
              <a:t>Program</a:t>
            </a:r>
            <a:r>
              <a:rPr lang="pt-BR" dirty="0" smtClean="0"/>
              <a:t>. Duke </a:t>
            </a:r>
            <a:r>
              <a:rPr lang="pt-BR" dirty="0" err="1" smtClean="0"/>
              <a:t>University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992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Serão duas avaliações com pesos distintos:</a:t>
            </a:r>
          </a:p>
          <a:p>
            <a:r>
              <a:rPr lang="pt-BR" dirty="0" smtClean="0"/>
              <a:t>Prova – conteúdos tratados em “sala de aula” – peso 3</a:t>
            </a:r>
          </a:p>
          <a:p>
            <a:r>
              <a:rPr lang="pt-BR" dirty="0" smtClean="0"/>
              <a:t>Trabalho Final – projeto de </a:t>
            </a:r>
            <a:r>
              <a:rPr lang="pt-BR" dirty="0" smtClean="0"/>
              <a:t>monografia – peso 7</a:t>
            </a:r>
          </a:p>
          <a:p>
            <a:r>
              <a:rPr lang="pt-BR" dirty="0" smtClean="0"/>
              <a:t>Média Final = 0.3*Prova + 0,7*Projeto</a:t>
            </a:r>
            <a:r>
              <a:rPr lang="pt-BR" dirty="0" smtClean="0"/>
              <a:t>.</a:t>
            </a:r>
            <a:endParaRPr lang="pt-BR" dirty="0" smtClean="0"/>
          </a:p>
          <a:p>
            <a:pPr marL="457200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409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Cronograma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Aulas – segunda-feira, 20:50 às 22:30 </a:t>
            </a:r>
            <a:r>
              <a:rPr lang="pt-BR" dirty="0" err="1" smtClean="0"/>
              <a:t>hs</a:t>
            </a:r>
            <a:r>
              <a:rPr lang="pt-BR" dirty="0" smtClean="0"/>
              <a:t>.</a:t>
            </a:r>
          </a:p>
          <a:p>
            <a:r>
              <a:rPr lang="pt-BR" dirty="0" smtClean="0"/>
              <a:t>Período Letivo – 17 de agosto a 18 de dezembro de 2020.</a:t>
            </a:r>
          </a:p>
          <a:p>
            <a:pPr lvl="1"/>
            <a:r>
              <a:rPr lang="pt-BR" dirty="0" smtClean="0"/>
              <a:t>Agosto: 14, 24, 31</a:t>
            </a:r>
          </a:p>
          <a:p>
            <a:pPr lvl="1"/>
            <a:r>
              <a:rPr lang="pt-BR" dirty="0" smtClean="0"/>
              <a:t>Setembro: 14, 21, 28</a:t>
            </a:r>
          </a:p>
          <a:p>
            <a:pPr lvl="2"/>
            <a:r>
              <a:rPr lang="pt-BR" dirty="0" smtClean="0"/>
              <a:t>Semana da Pátria 07 a 12</a:t>
            </a:r>
          </a:p>
          <a:p>
            <a:pPr lvl="1"/>
            <a:r>
              <a:rPr lang="pt-BR" dirty="0" smtClean="0"/>
              <a:t>Outubro: 5, 19, 26</a:t>
            </a:r>
          </a:p>
          <a:p>
            <a:pPr lvl="2"/>
            <a:r>
              <a:rPr lang="pt-BR" dirty="0" smtClean="0"/>
              <a:t>12 outubro - </a:t>
            </a:r>
            <a:r>
              <a:rPr lang="pt-BR" dirty="0"/>
              <a:t>Nossa Senhora Aparecida</a:t>
            </a:r>
            <a:endParaRPr lang="pt-BR" dirty="0" smtClean="0"/>
          </a:p>
          <a:p>
            <a:pPr lvl="1"/>
            <a:r>
              <a:rPr lang="pt-BR" dirty="0" smtClean="0"/>
              <a:t>Novembro: 9, 16, 23, 30</a:t>
            </a:r>
          </a:p>
          <a:p>
            <a:pPr lvl="2"/>
            <a:r>
              <a:rPr lang="pt-BR" dirty="0" smtClean="0"/>
              <a:t>02 de novembro: Finados</a:t>
            </a:r>
          </a:p>
          <a:p>
            <a:pPr lvl="1"/>
            <a:r>
              <a:rPr lang="pt-BR" dirty="0" smtClean="0"/>
              <a:t>Dezembro: 7 e 14</a:t>
            </a:r>
          </a:p>
          <a:p>
            <a:r>
              <a:rPr lang="pt-BR" dirty="0" smtClean="0"/>
              <a:t>Número de alunos matriculados: 41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690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Planejamento de Atividades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Agosto – Vídeos e definição de orientador e tema;</a:t>
            </a:r>
          </a:p>
          <a:p>
            <a:r>
              <a:rPr lang="pt-BR" dirty="0" smtClean="0"/>
              <a:t>Setembro – Vídeo e Revisão Bibliográfica</a:t>
            </a:r>
          </a:p>
          <a:p>
            <a:r>
              <a:rPr lang="pt-BR" dirty="0" smtClean="0"/>
              <a:t>Outubro – Retorno, Vídeo, Metodologia e Fonte de Dados</a:t>
            </a:r>
          </a:p>
          <a:p>
            <a:r>
              <a:rPr lang="pt-BR" dirty="0" smtClean="0"/>
              <a:t>Novembro – Projeto – Retorno, Versão Preliminar</a:t>
            </a:r>
          </a:p>
          <a:p>
            <a:r>
              <a:rPr lang="pt-BR" dirty="0" smtClean="0"/>
              <a:t>Dezembro – Projeto – Retorno, Versão Final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41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Datas Relevantes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14/09/2020 – Seleção do tema</a:t>
            </a:r>
          </a:p>
          <a:p>
            <a:pPr lvl="1"/>
            <a:r>
              <a:rPr lang="pt-BR" dirty="0" smtClean="0"/>
              <a:t>Entrega de proposta de tema com 10 artigos mais </a:t>
            </a:r>
            <a:r>
              <a:rPr lang="pt-BR" dirty="0" smtClean="0"/>
              <a:t>relevantes</a:t>
            </a:r>
          </a:p>
          <a:p>
            <a:r>
              <a:rPr lang="pt-BR" dirty="0" smtClean="0"/>
              <a:t>28/09/2020 </a:t>
            </a:r>
            <a:r>
              <a:rPr lang="pt-BR" dirty="0"/>
              <a:t>– Primeira Prova</a:t>
            </a:r>
          </a:p>
          <a:p>
            <a:r>
              <a:rPr lang="pt-BR" dirty="0" smtClean="0"/>
              <a:t>05/10/2020 </a:t>
            </a:r>
            <a:r>
              <a:rPr lang="pt-BR" dirty="0" smtClean="0"/>
              <a:t>– Entrega da primeira versão da revisão da literatura</a:t>
            </a:r>
          </a:p>
          <a:p>
            <a:r>
              <a:rPr lang="pt-BR" dirty="0" smtClean="0"/>
              <a:t>26/10 a 02/10 </a:t>
            </a:r>
            <a:r>
              <a:rPr lang="pt-BR" dirty="0" smtClean="0"/>
              <a:t>– Entrega da primeira versão da metodologia e fonte de dados</a:t>
            </a:r>
          </a:p>
          <a:p>
            <a:r>
              <a:rPr lang="pt-BR" dirty="0" smtClean="0"/>
              <a:t>23/11 a 30/11 </a:t>
            </a:r>
            <a:r>
              <a:rPr lang="pt-BR" dirty="0" smtClean="0"/>
              <a:t>– Entrega primeira versão do projeto</a:t>
            </a:r>
          </a:p>
          <a:p>
            <a:r>
              <a:rPr lang="pt-BR" dirty="0" smtClean="0"/>
              <a:t>14/12 – Entrega da versão final do projeto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463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pensar: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3 grupos de entrega/retorno: </a:t>
            </a:r>
          </a:p>
          <a:p>
            <a:pPr lvl="1"/>
            <a:r>
              <a:rPr lang="pt-BR" dirty="0" smtClean="0"/>
              <a:t>A </a:t>
            </a:r>
            <a:r>
              <a:rPr lang="pt-BR" dirty="0" err="1" smtClean="0"/>
              <a:t>a</a:t>
            </a:r>
            <a:r>
              <a:rPr lang="pt-BR" dirty="0" smtClean="0"/>
              <a:t> I</a:t>
            </a:r>
          </a:p>
          <a:p>
            <a:pPr lvl="1"/>
            <a:r>
              <a:rPr lang="pt-BR" dirty="0" smtClean="0"/>
              <a:t>J a P</a:t>
            </a:r>
          </a:p>
          <a:p>
            <a:pPr lvl="1"/>
            <a:r>
              <a:rPr lang="pt-BR" dirty="0" smtClean="0"/>
              <a:t>R a V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995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384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do Office</vt:lpstr>
      <vt:lpstr>Técnicas de Pesquisa em Economia</vt:lpstr>
      <vt:lpstr>Apresentação do Curso</vt:lpstr>
      <vt:lpstr>Programa</vt:lpstr>
      <vt:lpstr>Bibliografia</vt:lpstr>
      <vt:lpstr>Avaliação</vt:lpstr>
      <vt:lpstr>Cronograma</vt:lpstr>
      <vt:lpstr>Planejamento de Atividades</vt:lpstr>
      <vt:lpstr>Datas Relevantes</vt:lpstr>
      <vt:lpstr>A pensar: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Técnicas de Pesquisa em Economia</dc:title>
  <dc:creator>Sérgio Kannebley Júnior</dc:creator>
  <cp:lastModifiedBy>Sérgio Kannebley Júnior</cp:lastModifiedBy>
  <cp:revision>15</cp:revision>
  <dcterms:created xsi:type="dcterms:W3CDTF">2020-08-17T14:12:05Z</dcterms:created>
  <dcterms:modified xsi:type="dcterms:W3CDTF">2020-08-18T00:17:32Z</dcterms:modified>
</cp:coreProperties>
</file>