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sldIdLst>
    <p:sldId id="256" r:id="rId2"/>
    <p:sldId id="260" r:id="rId3"/>
    <p:sldId id="261" r:id="rId4"/>
    <p:sldId id="267" r:id="rId5"/>
    <p:sldId id="265" r:id="rId6"/>
    <p:sldId id="266" r:id="rId7"/>
    <p:sldId id="269" r:id="rId8"/>
    <p:sldId id="270" r:id="rId9"/>
    <p:sldId id="272" r:id="rId10"/>
    <p:sldId id="273" r:id="rId11"/>
    <p:sldId id="274" r:id="rId12"/>
    <p:sldId id="271" r:id="rId13"/>
    <p:sldId id="275" r:id="rId14"/>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7E7"/>
    <a:srgbClr val="000099"/>
    <a:srgbClr val="006600"/>
    <a:srgbClr val="660066"/>
    <a:srgbClr val="FFFF99"/>
    <a:srgbClr val="008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99"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628" y="-17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DEC247-9DCB-4580-92F8-8CE996F3C6DB}" type="doc">
      <dgm:prSet loTypeId="urn:microsoft.com/office/officeart/2005/8/layout/radial6" loCatId="relationship" qsTypeId="urn:microsoft.com/office/officeart/2005/8/quickstyle/simple3" qsCatId="simple" csTypeId="urn:microsoft.com/office/officeart/2005/8/colors/accent1_2" csCatId="accent1" phldr="1"/>
      <dgm:spPr/>
      <dgm:t>
        <a:bodyPr/>
        <a:lstStyle/>
        <a:p>
          <a:endParaRPr lang="pt-BR"/>
        </a:p>
      </dgm:t>
    </dgm:pt>
    <dgm:pt modelId="{D5B34308-85DF-4C65-B2D3-E16529AD86CA}">
      <dgm:prSet phldrT="[Texto]"/>
      <dgm:spPr/>
      <dgm:t>
        <a:bodyPr/>
        <a:lstStyle/>
        <a:p>
          <a:r>
            <a:rPr lang="pt-BR" dirty="0" smtClean="0">
              <a:solidFill>
                <a:srgbClr val="FF0000"/>
              </a:solidFill>
              <a:latin typeface="Calibri" pitchFamily="34" charset="0"/>
            </a:rPr>
            <a:t>Sistema de Gestão da Inovação</a:t>
          </a:r>
          <a:endParaRPr lang="pt-BR" dirty="0">
            <a:solidFill>
              <a:srgbClr val="FF0000"/>
            </a:solidFill>
            <a:latin typeface="Calibri" pitchFamily="34" charset="0"/>
          </a:endParaRPr>
        </a:p>
      </dgm:t>
    </dgm:pt>
    <dgm:pt modelId="{1AC320AD-17E2-4F01-8069-55845B1FC816}" type="parTrans" cxnId="{0229E09C-A8EB-4F51-AC69-94F165C5DA47}">
      <dgm:prSet/>
      <dgm:spPr/>
      <dgm:t>
        <a:bodyPr/>
        <a:lstStyle/>
        <a:p>
          <a:endParaRPr lang="pt-BR"/>
        </a:p>
      </dgm:t>
    </dgm:pt>
    <dgm:pt modelId="{E64D4196-5B36-4532-83D3-1C8029A22DBD}" type="sibTrans" cxnId="{0229E09C-A8EB-4F51-AC69-94F165C5DA47}">
      <dgm:prSet/>
      <dgm:spPr/>
      <dgm:t>
        <a:bodyPr/>
        <a:lstStyle/>
        <a:p>
          <a:endParaRPr lang="pt-BR"/>
        </a:p>
      </dgm:t>
    </dgm:pt>
    <dgm:pt modelId="{D6A64E8C-139E-4518-A6D9-F31E24CF2658}">
      <dgm:prSet phldrT="[Texto]" custT="1"/>
      <dgm:spPr/>
      <dgm:t>
        <a:bodyPr/>
        <a:lstStyle/>
        <a:p>
          <a:r>
            <a:rPr lang="pt-BR" sz="2400" dirty="0" smtClean="0">
              <a:solidFill>
                <a:srgbClr val="000099"/>
              </a:solidFill>
              <a:latin typeface="Calibri" pitchFamily="34" charset="0"/>
            </a:rPr>
            <a:t>Mandato e </a:t>
          </a:r>
          <a:r>
            <a:rPr lang="pt-BR" sz="2400" dirty="0" err="1" smtClean="0">
              <a:solidFill>
                <a:srgbClr val="000099"/>
              </a:solidFill>
              <a:latin typeface="Calibri" pitchFamily="34" charset="0"/>
            </a:rPr>
            <a:t>responsa-bilidades</a:t>
          </a:r>
          <a:endParaRPr lang="pt-BR" sz="2400" dirty="0">
            <a:solidFill>
              <a:srgbClr val="000099"/>
            </a:solidFill>
            <a:latin typeface="Calibri" pitchFamily="34" charset="0"/>
          </a:endParaRPr>
        </a:p>
      </dgm:t>
    </dgm:pt>
    <dgm:pt modelId="{49867E39-A4D8-4441-B499-001775E20452}" type="parTrans" cxnId="{5AC0386D-2907-4EAE-BBD0-4D8B7C98AE20}">
      <dgm:prSet/>
      <dgm:spPr/>
      <dgm:t>
        <a:bodyPr/>
        <a:lstStyle/>
        <a:p>
          <a:endParaRPr lang="pt-BR"/>
        </a:p>
      </dgm:t>
    </dgm:pt>
    <dgm:pt modelId="{B2A0AFB8-E926-4192-B51C-092334BBDB9E}" type="sibTrans" cxnId="{5AC0386D-2907-4EAE-BBD0-4D8B7C98AE20}">
      <dgm:prSet/>
      <dgm:spPr/>
      <dgm:t>
        <a:bodyPr/>
        <a:lstStyle/>
        <a:p>
          <a:endParaRPr lang="pt-BR"/>
        </a:p>
      </dgm:t>
    </dgm:pt>
    <dgm:pt modelId="{42B38602-0178-485B-B600-0C876BB33B0B}">
      <dgm:prSet phldrT="[Texto]" custT="1"/>
      <dgm:spPr/>
      <dgm:t>
        <a:bodyPr/>
        <a:lstStyle/>
        <a:p>
          <a:r>
            <a:rPr lang="pt-BR" sz="2400" dirty="0" smtClean="0">
              <a:solidFill>
                <a:srgbClr val="000099"/>
              </a:solidFill>
              <a:latin typeface="Calibri" pitchFamily="34" charset="0"/>
            </a:rPr>
            <a:t>Estrutura e Processos</a:t>
          </a:r>
        </a:p>
      </dgm:t>
    </dgm:pt>
    <dgm:pt modelId="{0E03067B-338D-49DD-915B-6C96429B4FF2}" type="parTrans" cxnId="{C3A34DDF-9422-48EE-9A2A-CE4C79BCA2B2}">
      <dgm:prSet/>
      <dgm:spPr/>
      <dgm:t>
        <a:bodyPr/>
        <a:lstStyle/>
        <a:p>
          <a:endParaRPr lang="pt-BR"/>
        </a:p>
      </dgm:t>
    </dgm:pt>
    <dgm:pt modelId="{5A3C7B88-31AC-4110-BB60-40F6D68CBFB1}" type="sibTrans" cxnId="{C3A34DDF-9422-48EE-9A2A-CE4C79BCA2B2}">
      <dgm:prSet/>
      <dgm:spPr/>
      <dgm:t>
        <a:bodyPr/>
        <a:lstStyle/>
        <a:p>
          <a:endParaRPr lang="pt-BR"/>
        </a:p>
      </dgm:t>
    </dgm:pt>
    <dgm:pt modelId="{E60660A9-6B0C-447B-AD05-644861519671}">
      <dgm:prSet phldrT="[Texto]" custT="1"/>
      <dgm:spPr/>
      <dgm:t>
        <a:bodyPr/>
        <a:lstStyle/>
        <a:p>
          <a:r>
            <a:rPr lang="pt-BR" sz="2400" dirty="0" smtClean="0">
              <a:solidFill>
                <a:srgbClr val="000099"/>
              </a:solidFill>
              <a:latin typeface="Calibri" pitchFamily="34" charset="0"/>
            </a:rPr>
            <a:t>Recursos e competências</a:t>
          </a:r>
        </a:p>
      </dgm:t>
    </dgm:pt>
    <dgm:pt modelId="{95C7C82D-4242-4037-94C4-263230C6A8AE}" type="parTrans" cxnId="{BA1CE9CA-EED8-4DA2-BD96-63736D07F18B}">
      <dgm:prSet/>
      <dgm:spPr/>
      <dgm:t>
        <a:bodyPr/>
        <a:lstStyle/>
        <a:p>
          <a:endParaRPr lang="pt-BR"/>
        </a:p>
      </dgm:t>
    </dgm:pt>
    <dgm:pt modelId="{2969427D-6905-4AC3-9837-93E5A3AF21A7}" type="sibTrans" cxnId="{BA1CE9CA-EED8-4DA2-BD96-63736D07F18B}">
      <dgm:prSet/>
      <dgm:spPr/>
      <dgm:t>
        <a:bodyPr/>
        <a:lstStyle/>
        <a:p>
          <a:endParaRPr lang="pt-BR"/>
        </a:p>
      </dgm:t>
    </dgm:pt>
    <dgm:pt modelId="{8B6CEB36-EBA7-40F5-8484-C5A1D61938E8}">
      <dgm:prSet phldrT="[Texto]" custT="1"/>
      <dgm:spPr/>
      <dgm:t>
        <a:bodyPr/>
        <a:lstStyle/>
        <a:p>
          <a:r>
            <a:rPr lang="pt-BR" sz="2400" dirty="0" smtClean="0">
              <a:solidFill>
                <a:srgbClr val="000099"/>
              </a:solidFill>
              <a:latin typeface="Calibri" pitchFamily="34" charset="0"/>
            </a:rPr>
            <a:t>Liderança e Governança</a:t>
          </a:r>
        </a:p>
      </dgm:t>
    </dgm:pt>
    <dgm:pt modelId="{15E9EF35-94B8-4519-8AB2-D0FE822C0A6C}" type="parTrans" cxnId="{6F81C578-65E8-4C6D-BC6B-704D73A8AFAD}">
      <dgm:prSet/>
      <dgm:spPr/>
      <dgm:t>
        <a:bodyPr/>
        <a:lstStyle/>
        <a:p>
          <a:endParaRPr lang="pt-BR"/>
        </a:p>
      </dgm:t>
    </dgm:pt>
    <dgm:pt modelId="{9BCFCD3B-4EF4-4CC3-BD7F-3E7BB3B4A4F0}" type="sibTrans" cxnId="{6F81C578-65E8-4C6D-BC6B-704D73A8AFAD}">
      <dgm:prSet/>
      <dgm:spPr/>
      <dgm:t>
        <a:bodyPr/>
        <a:lstStyle/>
        <a:p>
          <a:endParaRPr lang="pt-BR"/>
        </a:p>
      </dgm:t>
    </dgm:pt>
    <dgm:pt modelId="{D2EC0A9D-BCD2-450A-9D3E-9C1682711F7B}">
      <dgm:prSet phldrT="[Texto]" custT="1"/>
      <dgm:spPr/>
      <dgm:t>
        <a:bodyPr/>
        <a:lstStyle/>
        <a:p>
          <a:endParaRPr lang="pt-BR" sz="2400" dirty="0" smtClean="0">
            <a:solidFill>
              <a:srgbClr val="000099"/>
            </a:solidFill>
            <a:latin typeface="Calibri" pitchFamily="34" charset="0"/>
          </a:endParaRPr>
        </a:p>
        <a:p>
          <a:r>
            <a:rPr lang="pt-BR" sz="2400" dirty="0" smtClean="0">
              <a:solidFill>
                <a:srgbClr val="000099"/>
              </a:solidFill>
              <a:latin typeface="Calibri" pitchFamily="34" charset="0"/>
            </a:rPr>
            <a:t>Métricas e Sistema de Recompensas</a:t>
          </a:r>
        </a:p>
        <a:p>
          <a:endParaRPr lang="pt-BR" sz="1800" dirty="0"/>
        </a:p>
      </dgm:t>
    </dgm:pt>
    <dgm:pt modelId="{CB084483-E97B-4FAB-9176-F84E1112BA2A}" type="parTrans" cxnId="{713F9FD7-D593-4BEF-9C34-15BCA99AB82F}">
      <dgm:prSet/>
      <dgm:spPr/>
      <dgm:t>
        <a:bodyPr/>
        <a:lstStyle/>
        <a:p>
          <a:endParaRPr lang="pt-BR"/>
        </a:p>
      </dgm:t>
    </dgm:pt>
    <dgm:pt modelId="{695ABBB9-D70B-4E92-9248-73957D739124}" type="sibTrans" cxnId="{713F9FD7-D593-4BEF-9C34-15BCA99AB82F}">
      <dgm:prSet/>
      <dgm:spPr/>
      <dgm:t>
        <a:bodyPr/>
        <a:lstStyle/>
        <a:p>
          <a:endParaRPr lang="pt-BR"/>
        </a:p>
      </dgm:t>
    </dgm:pt>
    <dgm:pt modelId="{AA9C224B-4FE1-462E-8376-66D8A8680AAA}" type="pres">
      <dgm:prSet presAssocID="{66DEC247-9DCB-4580-92F8-8CE996F3C6DB}" presName="Name0" presStyleCnt="0">
        <dgm:presLayoutVars>
          <dgm:chMax val="1"/>
          <dgm:dir/>
          <dgm:animLvl val="ctr"/>
          <dgm:resizeHandles val="exact"/>
        </dgm:presLayoutVars>
      </dgm:prSet>
      <dgm:spPr/>
      <dgm:t>
        <a:bodyPr/>
        <a:lstStyle/>
        <a:p>
          <a:endParaRPr lang="pt-BR"/>
        </a:p>
      </dgm:t>
    </dgm:pt>
    <dgm:pt modelId="{4728EECE-2C57-45A2-9831-B51415DB49A4}" type="pres">
      <dgm:prSet presAssocID="{D5B34308-85DF-4C65-B2D3-E16529AD86CA}" presName="centerShape" presStyleLbl="node0" presStyleIdx="0" presStyleCnt="1"/>
      <dgm:spPr/>
      <dgm:t>
        <a:bodyPr/>
        <a:lstStyle/>
        <a:p>
          <a:endParaRPr lang="pt-BR"/>
        </a:p>
      </dgm:t>
    </dgm:pt>
    <dgm:pt modelId="{E7408A3F-E835-46F0-A966-CB904B073851}" type="pres">
      <dgm:prSet presAssocID="{D6A64E8C-139E-4518-A6D9-F31E24CF2658}" presName="node" presStyleLbl="node1" presStyleIdx="0" presStyleCnt="5" custScaleX="158139" custScaleY="98283">
        <dgm:presLayoutVars>
          <dgm:bulletEnabled val="1"/>
        </dgm:presLayoutVars>
      </dgm:prSet>
      <dgm:spPr/>
      <dgm:t>
        <a:bodyPr/>
        <a:lstStyle/>
        <a:p>
          <a:endParaRPr lang="pt-BR"/>
        </a:p>
      </dgm:t>
    </dgm:pt>
    <dgm:pt modelId="{4167DBE1-EB36-4674-B0BE-E19F43CA6F75}" type="pres">
      <dgm:prSet presAssocID="{D6A64E8C-139E-4518-A6D9-F31E24CF2658}" presName="dummy" presStyleCnt="0"/>
      <dgm:spPr/>
    </dgm:pt>
    <dgm:pt modelId="{4A400F09-217D-47C1-A6C6-D033A22464F0}" type="pres">
      <dgm:prSet presAssocID="{B2A0AFB8-E926-4192-B51C-092334BBDB9E}" presName="sibTrans" presStyleLbl="sibTrans2D1" presStyleIdx="0" presStyleCnt="5"/>
      <dgm:spPr/>
      <dgm:t>
        <a:bodyPr/>
        <a:lstStyle/>
        <a:p>
          <a:endParaRPr lang="pt-BR"/>
        </a:p>
      </dgm:t>
    </dgm:pt>
    <dgm:pt modelId="{C5FFC8D4-8722-42CC-B087-4D1B2389D9FD}" type="pres">
      <dgm:prSet presAssocID="{42B38602-0178-485B-B600-0C876BB33B0B}" presName="node" presStyleLbl="node1" presStyleIdx="1" presStyleCnt="5" custScaleX="140190" custScaleY="90560">
        <dgm:presLayoutVars>
          <dgm:bulletEnabled val="1"/>
        </dgm:presLayoutVars>
      </dgm:prSet>
      <dgm:spPr/>
      <dgm:t>
        <a:bodyPr/>
        <a:lstStyle/>
        <a:p>
          <a:endParaRPr lang="pt-BR"/>
        </a:p>
      </dgm:t>
    </dgm:pt>
    <dgm:pt modelId="{460FF397-71D9-480F-AA43-8F5C030D4BD4}" type="pres">
      <dgm:prSet presAssocID="{42B38602-0178-485B-B600-0C876BB33B0B}" presName="dummy" presStyleCnt="0"/>
      <dgm:spPr/>
    </dgm:pt>
    <dgm:pt modelId="{1DA9C59D-9814-4E1C-82EE-E2F3E7AFA104}" type="pres">
      <dgm:prSet presAssocID="{5A3C7B88-31AC-4110-BB60-40F6D68CBFB1}" presName="sibTrans" presStyleLbl="sibTrans2D1" presStyleIdx="1" presStyleCnt="5"/>
      <dgm:spPr/>
      <dgm:t>
        <a:bodyPr/>
        <a:lstStyle/>
        <a:p>
          <a:endParaRPr lang="pt-BR"/>
        </a:p>
      </dgm:t>
    </dgm:pt>
    <dgm:pt modelId="{FC45962B-0A3F-46E1-9327-212D7579CCC2}" type="pres">
      <dgm:prSet presAssocID="{E60660A9-6B0C-447B-AD05-644861519671}" presName="node" presStyleLbl="node1" presStyleIdx="2" presStyleCnt="5" custScaleX="164933" custScaleY="89811">
        <dgm:presLayoutVars>
          <dgm:bulletEnabled val="1"/>
        </dgm:presLayoutVars>
      </dgm:prSet>
      <dgm:spPr/>
      <dgm:t>
        <a:bodyPr/>
        <a:lstStyle/>
        <a:p>
          <a:endParaRPr lang="pt-BR"/>
        </a:p>
      </dgm:t>
    </dgm:pt>
    <dgm:pt modelId="{8E1D9793-90E6-42E6-911C-CF1702A6E821}" type="pres">
      <dgm:prSet presAssocID="{E60660A9-6B0C-447B-AD05-644861519671}" presName="dummy" presStyleCnt="0"/>
      <dgm:spPr/>
    </dgm:pt>
    <dgm:pt modelId="{88D505C1-ACF8-42AC-9348-63E0151B9F9D}" type="pres">
      <dgm:prSet presAssocID="{2969427D-6905-4AC3-9837-93E5A3AF21A7}" presName="sibTrans" presStyleLbl="sibTrans2D1" presStyleIdx="2" presStyleCnt="5"/>
      <dgm:spPr/>
      <dgm:t>
        <a:bodyPr/>
        <a:lstStyle/>
        <a:p>
          <a:endParaRPr lang="pt-BR"/>
        </a:p>
      </dgm:t>
    </dgm:pt>
    <dgm:pt modelId="{D3D3E4B9-342E-43DA-AA88-33602CA1BD4E}" type="pres">
      <dgm:prSet presAssocID="{8B6CEB36-EBA7-40F5-8484-C5A1D61938E8}" presName="node" presStyleLbl="node1" presStyleIdx="3" presStyleCnt="5" custScaleX="159695">
        <dgm:presLayoutVars>
          <dgm:bulletEnabled val="1"/>
        </dgm:presLayoutVars>
      </dgm:prSet>
      <dgm:spPr/>
      <dgm:t>
        <a:bodyPr/>
        <a:lstStyle/>
        <a:p>
          <a:endParaRPr lang="pt-BR"/>
        </a:p>
      </dgm:t>
    </dgm:pt>
    <dgm:pt modelId="{5138B8A4-0263-4DB0-B546-82B43E92255C}" type="pres">
      <dgm:prSet presAssocID="{8B6CEB36-EBA7-40F5-8484-C5A1D61938E8}" presName="dummy" presStyleCnt="0"/>
      <dgm:spPr/>
    </dgm:pt>
    <dgm:pt modelId="{CCA6D31D-FC08-4A8C-AB62-5E08C26238C1}" type="pres">
      <dgm:prSet presAssocID="{9BCFCD3B-4EF4-4CC3-BD7F-3E7BB3B4A4F0}" presName="sibTrans" presStyleLbl="sibTrans2D1" presStyleIdx="3" presStyleCnt="5"/>
      <dgm:spPr/>
      <dgm:t>
        <a:bodyPr/>
        <a:lstStyle/>
        <a:p>
          <a:endParaRPr lang="pt-BR"/>
        </a:p>
      </dgm:t>
    </dgm:pt>
    <dgm:pt modelId="{6A9F259E-7358-4206-B5C5-900A1EA9AF07}" type="pres">
      <dgm:prSet presAssocID="{D2EC0A9D-BCD2-450A-9D3E-9C1682711F7B}" presName="node" presStyleLbl="node1" presStyleIdx="4" presStyleCnt="5" custScaleX="149993" custScaleY="91769">
        <dgm:presLayoutVars>
          <dgm:bulletEnabled val="1"/>
        </dgm:presLayoutVars>
      </dgm:prSet>
      <dgm:spPr/>
      <dgm:t>
        <a:bodyPr/>
        <a:lstStyle/>
        <a:p>
          <a:endParaRPr lang="pt-BR"/>
        </a:p>
      </dgm:t>
    </dgm:pt>
    <dgm:pt modelId="{012E16A6-C3CF-4A2D-9A51-E1096C889F6D}" type="pres">
      <dgm:prSet presAssocID="{D2EC0A9D-BCD2-450A-9D3E-9C1682711F7B}" presName="dummy" presStyleCnt="0"/>
      <dgm:spPr/>
    </dgm:pt>
    <dgm:pt modelId="{3E5E4EC8-075B-4142-B75D-EB2522DD536D}" type="pres">
      <dgm:prSet presAssocID="{695ABBB9-D70B-4E92-9248-73957D739124}" presName="sibTrans" presStyleLbl="sibTrans2D1" presStyleIdx="4" presStyleCnt="5"/>
      <dgm:spPr/>
      <dgm:t>
        <a:bodyPr/>
        <a:lstStyle/>
        <a:p>
          <a:endParaRPr lang="pt-BR"/>
        </a:p>
      </dgm:t>
    </dgm:pt>
  </dgm:ptLst>
  <dgm:cxnLst>
    <dgm:cxn modelId="{5AC0386D-2907-4EAE-BBD0-4D8B7C98AE20}" srcId="{D5B34308-85DF-4C65-B2D3-E16529AD86CA}" destId="{D6A64E8C-139E-4518-A6D9-F31E24CF2658}" srcOrd="0" destOrd="0" parTransId="{49867E39-A4D8-4441-B499-001775E20452}" sibTransId="{B2A0AFB8-E926-4192-B51C-092334BBDB9E}"/>
    <dgm:cxn modelId="{F4B75796-798E-4AFB-B9D4-EF283C416555}" type="presOf" srcId="{B2A0AFB8-E926-4192-B51C-092334BBDB9E}" destId="{4A400F09-217D-47C1-A6C6-D033A22464F0}" srcOrd="0" destOrd="0" presId="urn:microsoft.com/office/officeart/2005/8/layout/radial6"/>
    <dgm:cxn modelId="{80BFBCD2-3521-4C2B-8985-89847CE8FDD0}" type="presOf" srcId="{E60660A9-6B0C-447B-AD05-644861519671}" destId="{FC45962B-0A3F-46E1-9327-212D7579CCC2}" srcOrd="0" destOrd="0" presId="urn:microsoft.com/office/officeart/2005/8/layout/radial6"/>
    <dgm:cxn modelId="{3DB86F17-72EE-4634-A9F8-0C7EF7FC3DD9}" type="presOf" srcId="{8B6CEB36-EBA7-40F5-8484-C5A1D61938E8}" destId="{D3D3E4B9-342E-43DA-AA88-33602CA1BD4E}" srcOrd="0" destOrd="0" presId="urn:microsoft.com/office/officeart/2005/8/layout/radial6"/>
    <dgm:cxn modelId="{02B2284F-8BCD-4DAB-94BC-DD66AAC25AEB}" type="presOf" srcId="{5A3C7B88-31AC-4110-BB60-40F6D68CBFB1}" destId="{1DA9C59D-9814-4E1C-82EE-E2F3E7AFA104}" srcOrd="0" destOrd="0" presId="urn:microsoft.com/office/officeart/2005/8/layout/radial6"/>
    <dgm:cxn modelId="{713F9FD7-D593-4BEF-9C34-15BCA99AB82F}" srcId="{D5B34308-85DF-4C65-B2D3-E16529AD86CA}" destId="{D2EC0A9D-BCD2-450A-9D3E-9C1682711F7B}" srcOrd="4" destOrd="0" parTransId="{CB084483-E97B-4FAB-9176-F84E1112BA2A}" sibTransId="{695ABBB9-D70B-4E92-9248-73957D739124}"/>
    <dgm:cxn modelId="{C3A34DDF-9422-48EE-9A2A-CE4C79BCA2B2}" srcId="{D5B34308-85DF-4C65-B2D3-E16529AD86CA}" destId="{42B38602-0178-485B-B600-0C876BB33B0B}" srcOrd="1" destOrd="0" parTransId="{0E03067B-338D-49DD-915B-6C96429B4FF2}" sibTransId="{5A3C7B88-31AC-4110-BB60-40F6D68CBFB1}"/>
    <dgm:cxn modelId="{645E8AFB-DE4E-46AB-BA3F-BBD624913870}" type="presOf" srcId="{42B38602-0178-485B-B600-0C876BB33B0B}" destId="{C5FFC8D4-8722-42CC-B087-4D1B2389D9FD}" srcOrd="0" destOrd="0" presId="urn:microsoft.com/office/officeart/2005/8/layout/radial6"/>
    <dgm:cxn modelId="{0229E09C-A8EB-4F51-AC69-94F165C5DA47}" srcId="{66DEC247-9DCB-4580-92F8-8CE996F3C6DB}" destId="{D5B34308-85DF-4C65-B2D3-E16529AD86CA}" srcOrd="0" destOrd="0" parTransId="{1AC320AD-17E2-4F01-8069-55845B1FC816}" sibTransId="{E64D4196-5B36-4532-83D3-1C8029A22DBD}"/>
    <dgm:cxn modelId="{988E31AD-5328-4BC1-AA85-A93972224670}" type="presOf" srcId="{D6A64E8C-139E-4518-A6D9-F31E24CF2658}" destId="{E7408A3F-E835-46F0-A966-CB904B073851}" srcOrd="0" destOrd="0" presId="urn:microsoft.com/office/officeart/2005/8/layout/radial6"/>
    <dgm:cxn modelId="{8C33B088-28F9-4E7A-917A-F5FB38934F25}" type="presOf" srcId="{66DEC247-9DCB-4580-92F8-8CE996F3C6DB}" destId="{AA9C224B-4FE1-462E-8376-66D8A8680AAA}" srcOrd="0" destOrd="0" presId="urn:microsoft.com/office/officeart/2005/8/layout/radial6"/>
    <dgm:cxn modelId="{4E8BA9B3-4479-4F7C-9C50-CD417B9ACDC3}" type="presOf" srcId="{2969427D-6905-4AC3-9837-93E5A3AF21A7}" destId="{88D505C1-ACF8-42AC-9348-63E0151B9F9D}" srcOrd="0" destOrd="0" presId="urn:microsoft.com/office/officeart/2005/8/layout/radial6"/>
    <dgm:cxn modelId="{9FE1FEE3-03EB-470B-A374-4D3BAD29DB38}" type="presOf" srcId="{D5B34308-85DF-4C65-B2D3-E16529AD86CA}" destId="{4728EECE-2C57-45A2-9831-B51415DB49A4}" srcOrd="0" destOrd="0" presId="urn:microsoft.com/office/officeart/2005/8/layout/radial6"/>
    <dgm:cxn modelId="{85D591ED-0DB7-4822-AE5D-13AE1B22000C}" type="presOf" srcId="{D2EC0A9D-BCD2-450A-9D3E-9C1682711F7B}" destId="{6A9F259E-7358-4206-B5C5-900A1EA9AF07}" srcOrd="0" destOrd="0" presId="urn:microsoft.com/office/officeart/2005/8/layout/radial6"/>
    <dgm:cxn modelId="{BA1CE9CA-EED8-4DA2-BD96-63736D07F18B}" srcId="{D5B34308-85DF-4C65-B2D3-E16529AD86CA}" destId="{E60660A9-6B0C-447B-AD05-644861519671}" srcOrd="2" destOrd="0" parTransId="{95C7C82D-4242-4037-94C4-263230C6A8AE}" sibTransId="{2969427D-6905-4AC3-9837-93E5A3AF21A7}"/>
    <dgm:cxn modelId="{B37CA38F-60F5-41FF-B20E-832381903940}" type="presOf" srcId="{695ABBB9-D70B-4E92-9248-73957D739124}" destId="{3E5E4EC8-075B-4142-B75D-EB2522DD536D}" srcOrd="0" destOrd="0" presId="urn:microsoft.com/office/officeart/2005/8/layout/radial6"/>
    <dgm:cxn modelId="{215349F9-AEE0-4774-8CFD-9BCEC81F77C2}" type="presOf" srcId="{9BCFCD3B-4EF4-4CC3-BD7F-3E7BB3B4A4F0}" destId="{CCA6D31D-FC08-4A8C-AB62-5E08C26238C1}" srcOrd="0" destOrd="0" presId="urn:microsoft.com/office/officeart/2005/8/layout/radial6"/>
    <dgm:cxn modelId="{6F81C578-65E8-4C6D-BC6B-704D73A8AFAD}" srcId="{D5B34308-85DF-4C65-B2D3-E16529AD86CA}" destId="{8B6CEB36-EBA7-40F5-8484-C5A1D61938E8}" srcOrd="3" destOrd="0" parTransId="{15E9EF35-94B8-4519-8AB2-D0FE822C0A6C}" sibTransId="{9BCFCD3B-4EF4-4CC3-BD7F-3E7BB3B4A4F0}"/>
    <dgm:cxn modelId="{73B1CF2D-0B3A-4693-90A2-613A43311C28}" type="presParOf" srcId="{AA9C224B-4FE1-462E-8376-66D8A8680AAA}" destId="{4728EECE-2C57-45A2-9831-B51415DB49A4}" srcOrd="0" destOrd="0" presId="urn:microsoft.com/office/officeart/2005/8/layout/radial6"/>
    <dgm:cxn modelId="{4A11A92F-9277-4BF3-A681-2935AFB0A416}" type="presParOf" srcId="{AA9C224B-4FE1-462E-8376-66D8A8680AAA}" destId="{E7408A3F-E835-46F0-A966-CB904B073851}" srcOrd="1" destOrd="0" presId="urn:microsoft.com/office/officeart/2005/8/layout/radial6"/>
    <dgm:cxn modelId="{21007948-9328-4E57-BB88-129268C57FC5}" type="presParOf" srcId="{AA9C224B-4FE1-462E-8376-66D8A8680AAA}" destId="{4167DBE1-EB36-4674-B0BE-E19F43CA6F75}" srcOrd="2" destOrd="0" presId="urn:microsoft.com/office/officeart/2005/8/layout/radial6"/>
    <dgm:cxn modelId="{0C72CE9F-4D21-437C-8A7F-B2744D06AF7C}" type="presParOf" srcId="{AA9C224B-4FE1-462E-8376-66D8A8680AAA}" destId="{4A400F09-217D-47C1-A6C6-D033A22464F0}" srcOrd="3" destOrd="0" presId="urn:microsoft.com/office/officeart/2005/8/layout/radial6"/>
    <dgm:cxn modelId="{3D8FB46C-41BE-4A55-AD9A-609ED0ABDDD6}" type="presParOf" srcId="{AA9C224B-4FE1-462E-8376-66D8A8680AAA}" destId="{C5FFC8D4-8722-42CC-B087-4D1B2389D9FD}" srcOrd="4" destOrd="0" presId="urn:microsoft.com/office/officeart/2005/8/layout/radial6"/>
    <dgm:cxn modelId="{DDD34F08-9A7B-445E-98FB-21081F7F883A}" type="presParOf" srcId="{AA9C224B-4FE1-462E-8376-66D8A8680AAA}" destId="{460FF397-71D9-480F-AA43-8F5C030D4BD4}" srcOrd="5" destOrd="0" presId="urn:microsoft.com/office/officeart/2005/8/layout/radial6"/>
    <dgm:cxn modelId="{FBF8B52E-A4AD-4C37-A0A3-541A05468362}" type="presParOf" srcId="{AA9C224B-4FE1-462E-8376-66D8A8680AAA}" destId="{1DA9C59D-9814-4E1C-82EE-E2F3E7AFA104}" srcOrd="6" destOrd="0" presId="urn:microsoft.com/office/officeart/2005/8/layout/radial6"/>
    <dgm:cxn modelId="{0C1E7FA4-9926-43A3-8D34-BCE8B5EA2359}" type="presParOf" srcId="{AA9C224B-4FE1-462E-8376-66D8A8680AAA}" destId="{FC45962B-0A3F-46E1-9327-212D7579CCC2}" srcOrd="7" destOrd="0" presId="urn:microsoft.com/office/officeart/2005/8/layout/radial6"/>
    <dgm:cxn modelId="{F582ADA1-4761-416C-B462-3846B1AE0D0C}" type="presParOf" srcId="{AA9C224B-4FE1-462E-8376-66D8A8680AAA}" destId="{8E1D9793-90E6-42E6-911C-CF1702A6E821}" srcOrd="8" destOrd="0" presId="urn:microsoft.com/office/officeart/2005/8/layout/radial6"/>
    <dgm:cxn modelId="{AE93C7E5-0963-4D35-9388-6B8C56AEB50D}" type="presParOf" srcId="{AA9C224B-4FE1-462E-8376-66D8A8680AAA}" destId="{88D505C1-ACF8-42AC-9348-63E0151B9F9D}" srcOrd="9" destOrd="0" presId="urn:microsoft.com/office/officeart/2005/8/layout/radial6"/>
    <dgm:cxn modelId="{214C8690-785C-4C3C-AE2F-E3068A87F9DB}" type="presParOf" srcId="{AA9C224B-4FE1-462E-8376-66D8A8680AAA}" destId="{D3D3E4B9-342E-43DA-AA88-33602CA1BD4E}" srcOrd="10" destOrd="0" presId="urn:microsoft.com/office/officeart/2005/8/layout/radial6"/>
    <dgm:cxn modelId="{85623FCF-01FA-415B-88F2-23EAA92614F5}" type="presParOf" srcId="{AA9C224B-4FE1-462E-8376-66D8A8680AAA}" destId="{5138B8A4-0263-4DB0-B546-82B43E92255C}" srcOrd="11" destOrd="0" presId="urn:microsoft.com/office/officeart/2005/8/layout/radial6"/>
    <dgm:cxn modelId="{E42B7E7E-3CB5-4125-B5A1-CBC8712BFFEA}" type="presParOf" srcId="{AA9C224B-4FE1-462E-8376-66D8A8680AAA}" destId="{CCA6D31D-FC08-4A8C-AB62-5E08C26238C1}" srcOrd="12" destOrd="0" presId="urn:microsoft.com/office/officeart/2005/8/layout/radial6"/>
    <dgm:cxn modelId="{ECF6E51E-89CC-4A55-B5A2-8BFA63833575}" type="presParOf" srcId="{AA9C224B-4FE1-462E-8376-66D8A8680AAA}" destId="{6A9F259E-7358-4206-B5C5-900A1EA9AF07}" srcOrd="13" destOrd="0" presId="urn:microsoft.com/office/officeart/2005/8/layout/radial6"/>
    <dgm:cxn modelId="{CEEF2EB3-F3BE-4E50-BD42-FD1B74B5C5AE}" type="presParOf" srcId="{AA9C224B-4FE1-462E-8376-66D8A8680AAA}" destId="{012E16A6-C3CF-4A2D-9A51-E1096C889F6D}" srcOrd="14" destOrd="0" presId="urn:microsoft.com/office/officeart/2005/8/layout/radial6"/>
    <dgm:cxn modelId="{A882BCED-F63B-46C5-9860-EC00C1BAB5B1}" type="presParOf" srcId="{AA9C224B-4FE1-462E-8376-66D8A8680AAA}" destId="{3E5E4EC8-075B-4142-B75D-EB2522DD536D}"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DEC247-9DCB-4580-92F8-8CE996F3C6DB}" type="doc">
      <dgm:prSet loTypeId="urn:microsoft.com/office/officeart/2005/8/layout/radial6" loCatId="relationship" qsTypeId="urn:microsoft.com/office/officeart/2005/8/quickstyle/simple3" qsCatId="simple" csTypeId="urn:microsoft.com/office/officeart/2005/8/colors/accent1_2" csCatId="accent1" phldr="1"/>
      <dgm:spPr/>
      <dgm:t>
        <a:bodyPr/>
        <a:lstStyle/>
        <a:p>
          <a:endParaRPr lang="pt-BR"/>
        </a:p>
      </dgm:t>
    </dgm:pt>
    <dgm:pt modelId="{D5B34308-85DF-4C65-B2D3-E16529AD86CA}">
      <dgm:prSet phldrT="[Texto]"/>
      <dgm:spPr/>
      <dgm:t>
        <a:bodyPr/>
        <a:lstStyle/>
        <a:p>
          <a:r>
            <a:rPr lang="pt-BR" dirty="0" smtClean="0">
              <a:solidFill>
                <a:srgbClr val="FF0000"/>
              </a:solidFill>
              <a:latin typeface="Calibri" pitchFamily="34" charset="0"/>
            </a:rPr>
            <a:t>Sistema de Gestão da Inovação</a:t>
          </a:r>
          <a:endParaRPr lang="pt-BR" dirty="0">
            <a:solidFill>
              <a:srgbClr val="FF0000"/>
            </a:solidFill>
            <a:latin typeface="Calibri" pitchFamily="34" charset="0"/>
          </a:endParaRPr>
        </a:p>
      </dgm:t>
    </dgm:pt>
    <dgm:pt modelId="{1AC320AD-17E2-4F01-8069-55845B1FC816}" type="parTrans" cxnId="{0229E09C-A8EB-4F51-AC69-94F165C5DA47}">
      <dgm:prSet/>
      <dgm:spPr/>
      <dgm:t>
        <a:bodyPr/>
        <a:lstStyle/>
        <a:p>
          <a:endParaRPr lang="pt-BR"/>
        </a:p>
      </dgm:t>
    </dgm:pt>
    <dgm:pt modelId="{E64D4196-5B36-4532-83D3-1C8029A22DBD}" type="sibTrans" cxnId="{0229E09C-A8EB-4F51-AC69-94F165C5DA47}">
      <dgm:prSet/>
      <dgm:spPr/>
      <dgm:t>
        <a:bodyPr/>
        <a:lstStyle/>
        <a:p>
          <a:endParaRPr lang="pt-BR"/>
        </a:p>
      </dgm:t>
    </dgm:pt>
    <dgm:pt modelId="{D6A64E8C-139E-4518-A6D9-F31E24CF2658}">
      <dgm:prSet phldrT="[Texto]" custT="1"/>
      <dgm:spPr/>
      <dgm:t>
        <a:bodyPr/>
        <a:lstStyle/>
        <a:p>
          <a:r>
            <a:rPr lang="pt-BR" sz="2400" dirty="0" smtClean="0">
              <a:solidFill>
                <a:srgbClr val="000099"/>
              </a:solidFill>
              <a:latin typeface="Calibri" pitchFamily="34" charset="0"/>
            </a:rPr>
            <a:t>Mandato e </a:t>
          </a:r>
          <a:r>
            <a:rPr lang="pt-BR" sz="2400" dirty="0" err="1" smtClean="0">
              <a:solidFill>
                <a:srgbClr val="000099"/>
              </a:solidFill>
              <a:latin typeface="Calibri" pitchFamily="34" charset="0"/>
            </a:rPr>
            <a:t>responsa-bilidades</a:t>
          </a:r>
          <a:endParaRPr lang="pt-BR" sz="2400" dirty="0">
            <a:solidFill>
              <a:srgbClr val="000099"/>
            </a:solidFill>
            <a:latin typeface="Calibri" pitchFamily="34" charset="0"/>
          </a:endParaRPr>
        </a:p>
      </dgm:t>
    </dgm:pt>
    <dgm:pt modelId="{49867E39-A4D8-4441-B499-001775E20452}" type="parTrans" cxnId="{5AC0386D-2907-4EAE-BBD0-4D8B7C98AE20}">
      <dgm:prSet/>
      <dgm:spPr/>
      <dgm:t>
        <a:bodyPr/>
        <a:lstStyle/>
        <a:p>
          <a:endParaRPr lang="pt-BR"/>
        </a:p>
      </dgm:t>
    </dgm:pt>
    <dgm:pt modelId="{B2A0AFB8-E926-4192-B51C-092334BBDB9E}" type="sibTrans" cxnId="{5AC0386D-2907-4EAE-BBD0-4D8B7C98AE20}">
      <dgm:prSet/>
      <dgm:spPr/>
      <dgm:t>
        <a:bodyPr/>
        <a:lstStyle/>
        <a:p>
          <a:endParaRPr lang="pt-BR"/>
        </a:p>
      </dgm:t>
    </dgm:pt>
    <dgm:pt modelId="{42B38602-0178-485B-B600-0C876BB33B0B}">
      <dgm:prSet phldrT="[Texto]" custT="1"/>
      <dgm:spPr/>
      <dgm:t>
        <a:bodyPr/>
        <a:lstStyle/>
        <a:p>
          <a:r>
            <a:rPr lang="pt-BR" sz="2400" dirty="0" smtClean="0">
              <a:solidFill>
                <a:srgbClr val="000099"/>
              </a:solidFill>
              <a:latin typeface="Calibri" pitchFamily="34" charset="0"/>
            </a:rPr>
            <a:t>Estrutura e Processos</a:t>
          </a:r>
        </a:p>
      </dgm:t>
    </dgm:pt>
    <dgm:pt modelId="{0E03067B-338D-49DD-915B-6C96429B4FF2}" type="parTrans" cxnId="{C3A34DDF-9422-48EE-9A2A-CE4C79BCA2B2}">
      <dgm:prSet/>
      <dgm:spPr/>
      <dgm:t>
        <a:bodyPr/>
        <a:lstStyle/>
        <a:p>
          <a:endParaRPr lang="pt-BR"/>
        </a:p>
      </dgm:t>
    </dgm:pt>
    <dgm:pt modelId="{5A3C7B88-31AC-4110-BB60-40F6D68CBFB1}" type="sibTrans" cxnId="{C3A34DDF-9422-48EE-9A2A-CE4C79BCA2B2}">
      <dgm:prSet/>
      <dgm:spPr/>
      <dgm:t>
        <a:bodyPr/>
        <a:lstStyle/>
        <a:p>
          <a:endParaRPr lang="pt-BR"/>
        </a:p>
      </dgm:t>
    </dgm:pt>
    <dgm:pt modelId="{E60660A9-6B0C-447B-AD05-644861519671}">
      <dgm:prSet phldrT="[Texto]" custT="1"/>
      <dgm:spPr/>
      <dgm:t>
        <a:bodyPr/>
        <a:lstStyle/>
        <a:p>
          <a:r>
            <a:rPr lang="pt-BR" sz="2400" dirty="0" smtClean="0">
              <a:solidFill>
                <a:srgbClr val="000099"/>
              </a:solidFill>
              <a:latin typeface="Calibri" pitchFamily="34" charset="0"/>
            </a:rPr>
            <a:t>Recursos e competências</a:t>
          </a:r>
        </a:p>
      </dgm:t>
    </dgm:pt>
    <dgm:pt modelId="{95C7C82D-4242-4037-94C4-263230C6A8AE}" type="parTrans" cxnId="{BA1CE9CA-EED8-4DA2-BD96-63736D07F18B}">
      <dgm:prSet/>
      <dgm:spPr/>
      <dgm:t>
        <a:bodyPr/>
        <a:lstStyle/>
        <a:p>
          <a:endParaRPr lang="pt-BR"/>
        </a:p>
      </dgm:t>
    </dgm:pt>
    <dgm:pt modelId="{2969427D-6905-4AC3-9837-93E5A3AF21A7}" type="sibTrans" cxnId="{BA1CE9CA-EED8-4DA2-BD96-63736D07F18B}">
      <dgm:prSet/>
      <dgm:spPr/>
      <dgm:t>
        <a:bodyPr/>
        <a:lstStyle/>
        <a:p>
          <a:endParaRPr lang="pt-BR"/>
        </a:p>
      </dgm:t>
    </dgm:pt>
    <dgm:pt modelId="{8B6CEB36-EBA7-40F5-8484-C5A1D61938E8}">
      <dgm:prSet phldrT="[Texto]" custT="1"/>
      <dgm:spPr/>
      <dgm:t>
        <a:bodyPr/>
        <a:lstStyle/>
        <a:p>
          <a:r>
            <a:rPr lang="pt-BR" sz="2400" dirty="0" smtClean="0">
              <a:solidFill>
                <a:srgbClr val="000099"/>
              </a:solidFill>
              <a:latin typeface="Calibri" pitchFamily="34" charset="0"/>
            </a:rPr>
            <a:t>Liderança e Governança</a:t>
          </a:r>
        </a:p>
      </dgm:t>
    </dgm:pt>
    <dgm:pt modelId="{15E9EF35-94B8-4519-8AB2-D0FE822C0A6C}" type="parTrans" cxnId="{6F81C578-65E8-4C6D-BC6B-704D73A8AFAD}">
      <dgm:prSet/>
      <dgm:spPr/>
      <dgm:t>
        <a:bodyPr/>
        <a:lstStyle/>
        <a:p>
          <a:endParaRPr lang="pt-BR"/>
        </a:p>
      </dgm:t>
    </dgm:pt>
    <dgm:pt modelId="{9BCFCD3B-4EF4-4CC3-BD7F-3E7BB3B4A4F0}" type="sibTrans" cxnId="{6F81C578-65E8-4C6D-BC6B-704D73A8AFAD}">
      <dgm:prSet/>
      <dgm:spPr/>
      <dgm:t>
        <a:bodyPr/>
        <a:lstStyle/>
        <a:p>
          <a:endParaRPr lang="pt-BR"/>
        </a:p>
      </dgm:t>
    </dgm:pt>
    <dgm:pt modelId="{D2EC0A9D-BCD2-450A-9D3E-9C1682711F7B}">
      <dgm:prSet phldrT="[Texto]" custT="1"/>
      <dgm:spPr/>
      <dgm:t>
        <a:bodyPr/>
        <a:lstStyle/>
        <a:p>
          <a:endParaRPr lang="pt-BR" sz="2400" dirty="0" smtClean="0">
            <a:solidFill>
              <a:srgbClr val="000099"/>
            </a:solidFill>
            <a:latin typeface="Calibri" pitchFamily="34" charset="0"/>
          </a:endParaRPr>
        </a:p>
        <a:p>
          <a:r>
            <a:rPr lang="pt-BR" sz="2400" dirty="0" smtClean="0">
              <a:solidFill>
                <a:srgbClr val="000099"/>
              </a:solidFill>
              <a:latin typeface="Calibri" pitchFamily="34" charset="0"/>
            </a:rPr>
            <a:t>Métricas e Sistema de Recompensas</a:t>
          </a:r>
        </a:p>
        <a:p>
          <a:endParaRPr lang="pt-BR" sz="1800" dirty="0"/>
        </a:p>
      </dgm:t>
    </dgm:pt>
    <dgm:pt modelId="{CB084483-E97B-4FAB-9176-F84E1112BA2A}" type="parTrans" cxnId="{713F9FD7-D593-4BEF-9C34-15BCA99AB82F}">
      <dgm:prSet/>
      <dgm:spPr/>
      <dgm:t>
        <a:bodyPr/>
        <a:lstStyle/>
        <a:p>
          <a:endParaRPr lang="pt-BR"/>
        </a:p>
      </dgm:t>
    </dgm:pt>
    <dgm:pt modelId="{695ABBB9-D70B-4E92-9248-73957D739124}" type="sibTrans" cxnId="{713F9FD7-D593-4BEF-9C34-15BCA99AB82F}">
      <dgm:prSet/>
      <dgm:spPr/>
      <dgm:t>
        <a:bodyPr/>
        <a:lstStyle/>
        <a:p>
          <a:endParaRPr lang="pt-BR"/>
        </a:p>
      </dgm:t>
    </dgm:pt>
    <dgm:pt modelId="{AA9C224B-4FE1-462E-8376-66D8A8680AAA}" type="pres">
      <dgm:prSet presAssocID="{66DEC247-9DCB-4580-92F8-8CE996F3C6DB}" presName="Name0" presStyleCnt="0">
        <dgm:presLayoutVars>
          <dgm:chMax val="1"/>
          <dgm:dir/>
          <dgm:animLvl val="ctr"/>
          <dgm:resizeHandles val="exact"/>
        </dgm:presLayoutVars>
      </dgm:prSet>
      <dgm:spPr/>
      <dgm:t>
        <a:bodyPr/>
        <a:lstStyle/>
        <a:p>
          <a:endParaRPr lang="pt-BR"/>
        </a:p>
      </dgm:t>
    </dgm:pt>
    <dgm:pt modelId="{4728EECE-2C57-45A2-9831-B51415DB49A4}" type="pres">
      <dgm:prSet presAssocID="{D5B34308-85DF-4C65-B2D3-E16529AD86CA}" presName="centerShape" presStyleLbl="node0" presStyleIdx="0" presStyleCnt="1"/>
      <dgm:spPr/>
      <dgm:t>
        <a:bodyPr/>
        <a:lstStyle/>
        <a:p>
          <a:endParaRPr lang="pt-BR"/>
        </a:p>
      </dgm:t>
    </dgm:pt>
    <dgm:pt modelId="{E7408A3F-E835-46F0-A966-CB904B073851}" type="pres">
      <dgm:prSet presAssocID="{D6A64E8C-139E-4518-A6D9-F31E24CF2658}" presName="node" presStyleLbl="node1" presStyleIdx="0" presStyleCnt="5" custScaleX="158139" custScaleY="98283">
        <dgm:presLayoutVars>
          <dgm:bulletEnabled val="1"/>
        </dgm:presLayoutVars>
      </dgm:prSet>
      <dgm:spPr/>
      <dgm:t>
        <a:bodyPr/>
        <a:lstStyle/>
        <a:p>
          <a:endParaRPr lang="pt-BR"/>
        </a:p>
      </dgm:t>
    </dgm:pt>
    <dgm:pt modelId="{4167DBE1-EB36-4674-B0BE-E19F43CA6F75}" type="pres">
      <dgm:prSet presAssocID="{D6A64E8C-139E-4518-A6D9-F31E24CF2658}" presName="dummy" presStyleCnt="0"/>
      <dgm:spPr/>
    </dgm:pt>
    <dgm:pt modelId="{4A400F09-217D-47C1-A6C6-D033A22464F0}" type="pres">
      <dgm:prSet presAssocID="{B2A0AFB8-E926-4192-B51C-092334BBDB9E}" presName="sibTrans" presStyleLbl="sibTrans2D1" presStyleIdx="0" presStyleCnt="5"/>
      <dgm:spPr/>
      <dgm:t>
        <a:bodyPr/>
        <a:lstStyle/>
        <a:p>
          <a:endParaRPr lang="pt-BR"/>
        </a:p>
      </dgm:t>
    </dgm:pt>
    <dgm:pt modelId="{C5FFC8D4-8722-42CC-B087-4D1B2389D9FD}" type="pres">
      <dgm:prSet presAssocID="{42B38602-0178-485B-B600-0C876BB33B0B}" presName="node" presStyleLbl="node1" presStyleIdx="1" presStyleCnt="5" custScaleX="140190" custScaleY="90560">
        <dgm:presLayoutVars>
          <dgm:bulletEnabled val="1"/>
        </dgm:presLayoutVars>
      </dgm:prSet>
      <dgm:spPr/>
      <dgm:t>
        <a:bodyPr/>
        <a:lstStyle/>
        <a:p>
          <a:endParaRPr lang="pt-BR"/>
        </a:p>
      </dgm:t>
    </dgm:pt>
    <dgm:pt modelId="{460FF397-71D9-480F-AA43-8F5C030D4BD4}" type="pres">
      <dgm:prSet presAssocID="{42B38602-0178-485B-B600-0C876BB33B0B}" presName="dummy" presStyleCnt="0"/>
      <dgm:spPr/>
    </dgm:pt>
    <dgm:pt modelId="{1DA9C59D-9814-4E1C-82EE-E2F3E7AFA104}" type="pres">
      <dgm:prSet presAssocID="{5A3C7B88-31AC-4110-BB60-40F6D68CBFB1}" presName="sibTrans" presStyleLbl="sibTrans2D1" presStyleIdx="1" presStyleCnt="5"/>
      <dgm:spPr/>
      <dgm:t>
        <a:bodyPr/>
        <a:lstStyle/>
        <a:p>
          <a:endParaRPr lang="pt-BR"/>
        </a:p>
      </dgm:t>
    </dgm:pt>
    <dgm:pt modelId="{FC45962B-0A3F-46E1-9327-212D7579CCC2}" type="pres">
      <dgm:prSet presAssocID="{E60660A9-6B0C-447B-AD05-644861519671}" presName="node" presStyleLbl="node1" presStyleIdx="2" presStyleCnt="5" custScaleX="164933" custScaleY="89811">
        <dgm:presLayoutVars>
          <dgm:bulletEnabled val="1"/>
        </dgm:presLayoutVars>
      </dgm:prSet>
      <dgm:spPr/>
      <dgm:t>
        <a:bodyPr/>
        <a:lstStyle/>
        <a:p>
          <a:endParaRPr lang="pt-BR"/>
        </a:p>
      </dgm:t>
    </dgm:pt>
    <dgm:pt modelId="{8E1D9793-90E6-42E6-911C-CF1702A6E821}" type="pres">
      <dgm:prSet presAssocID="{E60660A9-6B0C-447B-AD05-644861519671}" presName="dummy" presStyleCnt="0"/>
      <dgm:spPr/>
    </dgm:pt>
    <dgm:pt modelId="{88D505C1-ACF8-42AC-9348-63E0151B9F9D}" type="pres">
      <dgm:prSet presAssocID="{2969427D-6905-4AC3-9837-93E5A3AF21A7}" presName="sibTrans" presStyleLbl="sibTrans2D1" presStyleIdx="2" presStyleCnt="5"/>
      <dgm:spPr/>
      <dgm:t>
        <a:bodyPr/>
        <a:lstStyle/>
        <a:p>
          <a:endParaRPr lang="pt-BR"/>
        </a:p>
      </dgm:t>
    </dgm:pt>
    <dgm:pt modelId="{D3D3E4B9-342E-43DA-AA88-33602CA1BD4E}" type="pres">
      <dgm:prSet presAssocID="{8B6CEB36-EBA7-40F5-8484-C5A1D61938E8}" presName="node" presStyleLbl="node1" presStyleIdx="3" presStyleCnt="5" custScaleX="159695">
        <dgm:presLayoutVars>
          <dgm:bulletEnabled val="1"/>
        </dgm:presLayoutVars>
      </dgm:prSet>
      <dgm:spPr/>
      <dgm:t>
        <a:bodyPr/>
        <a:lstStyle/>
        <a:p>
          <a:endParaRPr lang="pt-BR"/>
        </a:p>
      </dgm:t>
    </dgm:pt>
    <dgm:pt modelId="{5138B8A4-0263-4DB0-B546-82B43E92255C}" type="pres">
      <dgm:prSet presAssocID="{8B6CEB36-EBA7-40F5-8484-C5A1D61938E8}" presName="dummy" presStyleCnt="0"/>
      <dgm:spPr/>
    </dgm:pt>
    <dgm:pt modelId="{CCA6D31D-FC08-4A8C-AB62-5E08C26238C1}" type="pres">
      <dgm:prSet presAssocID="{9BCFCD3B-4EF4-4CC3-BD7F-3E7BB3B4A4F0}" presName="sibTrans" presStyleLbl="sibTrans2D1" presStyleIdx="3" presStyleCnt="5"/>
      <dgm:spPr/>
      <dgm:t>
        <a:bodyPr/>
        <a:lstStyle/>
        <a:p>
          <a:endParaRPr lang="pt-BR"/>
        </a:p>
      </dgm:t>
    </dgm:pt>
    <dgm:pt modelId="{6A9F259E-7358-4206-B5C5-900A1EA9AF07}" type="pres">
      <dgm:prSet presAssocID="{D2EC0A9D-BCD2-450A-9D3E-9C1682711F7B}" presName="node" presStyleLbl="node1" presStyleIdx="4" presStyleCnt="5" custScaleX="149993" custScaleY="91769">
        <dgm:presLayoutVars>
          <dgm:bulletEnabled val="1"/>
        </dgm:presLayoutVars>
      </dgm:prSet>
      <dgm:spPr/>
      <dgm:t>
        <a:bodyPr/>
        <a:lstStyle/>
        <a:p>
          <a:endParaRPr lang="pt-BR"/>
        </a:p>
      </dgm:t>
    </dgm:pt>
    <dgm:pt modelId="{012E16A6-C3CF-4A2D-9A51-E1096C889F6D}" type="pres">
      <dgm:prSet presAssocID="{D2EC0A9D-BCD2-450A-9D3E-9C1682711F7B}" presName="dummy" presStyleCnt="0"/>
      <dgm:spPr/>
    </dgm:pt>
    <dgm:pt modelId="{3E5E4EC8-075B-4142-B75D-EB2522DD536D}" type="pres">
      <dgm:prSet presAssocID="{695ABBB9-D70B-4E92-9248-73957D739124}" presName="sibTrans" presStyleLbl="sibTrans2D1" presStyleIdx="4" presStyleCnt="5"/>
      <dgm:spPr/>
      <dgm:t>
        <a:bodyPr/>
        <a:lstStyle/>
        <a:p>
          <a:endParaRPr lang="pt-BR"/>
        </a:p>
      </dgm:t>
    </dgm:pt>
  </dgm:ptLst>
  <dgm:cxnLst>
    <dgm:cxn modelId="{303E132D-3C3F-4A51-BA4C-56FA066A7E3C}" type="presOf" srcId="{2969427D-6905-4AC3-9837-93E5A3AF21A7}" destId="{88D505C1-ACF8-42AC-9348-63E0151B9F9D}" srcOrd="0" destOrd="0" presId="urn:microsoft.com/office/officeart/2005/8/layout/radial6"/>
    <dgm:cxn modelId="{D853FCE0-4B58-4C8B-95DD-7673CD486C71}" type="presOf" srcId="{66DEC247-9DCB-4580-92F8-8CE996F3C6DB}" destId="{AA9C224B-4FE1-462E-8376-66D8A8680AAA}" srcOrd="0" destOrd="0" presId="urn:microsoft.com/office/officeart/2005/8/layout/radial6"/>
    <dgm:cxn modelId="{CA807CEC-53FE-4E3D-9FB4-15F94D3B214C}" type="presOf" srcId="{B2A0AFB8-E926-4192-B51C-092334BBDB9E}" destId="{4A400F09-217D-47C1-A6C6-D033A22464F0}" srcOrd="0" destOrd="0" presId="urn:microsoft.com/office/officeart/2005/8/layout/radial6"/>
    <dgm:cxn modelId="{5AC0386D-2907-4EAE-BBD0-4D8B7C98AE20}" srcId="{D5B34308-85DF-4C65-B2D3-E16529AD86CA}" destId="{D6A64E8C-139E-4518-A6D9-F31E24CF2658}" srcOrd="0" destOrd="0" parTransId="{49867E39-A4D8-4441-B499-001775E20452}" sibTransId="{B2A0AFB8-E926-4192-B51C-092334BBDB9E}"/>
    <dgm:cxn modelId="{BF0F45F4-2403-49DD-8376-00C136D2FEB6}" type="presOf" srcId="{D5B34308-85DF-4C65-B2D3-E16529AD86CA}" destId="{4728EECE-2C57-45A2-9831-B51415DB49A4}" srcOrd="0" destOrd="0" presId="urn:microsoft.com/office/officeart/2005/8/layout/radial6"/>
    <dgm:cxn modelId="{24D45104-606F-4433-9827-AD0DC3E65B03}" type="presOf" srcId="{695ABBB9-D70B-4E92-9248-73957D739124}" destId="{3E5E4EC8-075B-4142-B75D-EB2522DD536D}" srcOrd="0" destOrd="0" presId="urn:microsoft.com/office/officeart/2005/8/layout/radial6"/>
    <dgm:cxn modelId="{713F9FD7-D593-4BEF-9C34-15BCA99AB82F}" srcId="{D5B34308-85DF-4C65-B2D3-E16529AD86CA}" destId="{D2EC0A9D-BCD2-450A-9D3E-9C1682711F7B}" srcOrd="4" destOrd="0" parTransId="{CB084483-E97B-4FAB-9176-F84E1112BA2A}" sibTransId="{695ABBB9-D70B-4E92-9248-73957D739124}"/>
    <dgm:cxn modelId="{8F3F24A7-6ABC-4037-B070-EDCDB7473941}" type="presOf" srcId="{E60660A9-6B0C-447B-AD05-644861519671}" destId="{FC45962B-0A3F-46E1-9327-212D7579CCC2}" srcOrd="0" destOrd="0" presId="urn:microsoft.com/office/officeart/2005/8/layout/radial6"/>
    <dgm:cxn modelId="{B277441D-A2D5-4A4B-99E3-A6FA9BF9C89E}" type="presOf" srcId="{D2EC0A9D-BCD2-450A-9D3E-9C1682711F7B}" destId="{6A9F259E-7358-4206-B5C5-900A1EA9AF07}" srcOrd="0" destOrd="0" presId="urn:microsoft.com/office/officeart/2005/8/layout/radial6"/>
    <dgm:cxn modelId="{C3A34DDF-9422-48EE-9A2A-CE4C79BCA2B2}" srcId="{D5B34308-85DF-4C65-B2D3-E16529AD86CA}" destId="{42B38602-0178-485B-B600-0C876BB33B0B}" srcOrd="1" destOrd="0" parTransId="{0E03067B-338D-49DD-915B-6C96429B4FF2}" sibTransId="{5A3C7B88-31AC-4110-BB60-40F6D68CBFB1}"/>
    <dgm:cxn modelId="{0229E09C-A8EB-4F51-AC69-94F165C5DA47}" srcId="{66DEC247-9DCB-4580-92F8-8CE996F3C6DB}" destId="{D5B34308-85DF-4C65-B2D3-E16529AD86CA}" srcOrd="0" destOrd="0" parTransId="{1AC320AD-17E2-4F01-8069-55845B1FC816}" sibTransId="{E64D4196-5B36-4532-83D3-1C8029A22DBD}"/>
    <dgm:cxn modelId="{718C2037-0D29-4DA3-9C51-2EC4A3A62C57}" type="presOf" srcId="{D6A64E8C-139E-4518-A6D9-F31E24CF2658}" destId="{E7408A3F-E835-46F0-A966-CB904B073851}" srcOrd="0" destOrd="0" presId="urn:microsoft.com/office/officeart/2005/8/layout/radial6"/>
    <dgm:cxn modelId="{BA1CE9CA-EED8-4DA2-BD96-63736D07F18B}" srcId="{D5B34308-85DF-4C65-B2D3-E16529AD86CA}" destId="{E60660A9-6B0C-447B-AD05-644861519671}" srcOrd="2" destOrd="0" parTransId="{95C7C82D-4242-4037-94C4-263230C6A8AE}" sibTransId="{2969427D-6905-4AC3-9837-93E5A3AF21A7}"/>
    <dgm:cxn modelId="{8D656AC8-46A4-4526-85A1-E4039FE2957C}" type="presOf" srcId="{5A3C7B88-31AC-4110-BB60-40F6D68CBFB1}" destId="{1DA9C59D-9814-4E1C-82EE-E2F3E7AFA104}" srcOrd="0" destOrd="0" presId="urn:microsoft.com/office/officeart/2005/8/layout/radial6"/>
    <dgm:cxn modelId="{7B7AE6DC-CA0B-422E-8D4B-54B97C40048A}" type="presOf" srcId="{42B38602-0178-485B-B600-0C876BB33B0B}" destId="{C5FFC8D4-8722-42CC-B087-4D1B2389D9FD}" srcOrd="0" destOrd="0" presId="urn:microsoft.com/office/officeart/2005/8/layout/radial6"/>
    <dgm:cxn modelId="{87A6BF14-2240-4930-917A-A5DF13DACDA4}" type="presOf" srcId="{9BCFCD3B-4EF4-4CC3-BD7F-3E7BB3B4A4F0}" destId="{CCA6D31D-FC08-4A8C-AB62-5E08C26238C1}" srcOrd="0" destOrd="0" presId="urn:microsoft.com/office/officeart/2005/8/layout/radial6"/>
    <dgm:cxn modelId="{F0A9511D-E02E-48EA-81D6-DF865A430060}" type="presOf" srcId="{8B6CEB36-EBA7-40F5-8484-C5A1D61938E8}" destId="{D3D3E4B9-342E-43DA-AA88-33602CA1BD4E}" srcOrd="0" destOrd="0" presId="urn:microsoft.com/office/officeart/2005/8/layout/radial6"/>
    <dgm:cxn modelId="{6F81C578-65E8-4C6D-BC6B-704D73A8AFAD}" srcId="{D5B34308-85DF-4C65-B2D3-E16529AD86CA}" destId="{8B6CEB36-EBA7-40F5-8484-C5A1D61938E8}" srcOrd="3" destOrd="0" parTransId="{15E9EF35-94B8-4519-8AB2-D0FE822C0A6C}" sibTransId="{9BCFCD3B-4EF4-4CC3-BD7F-3E7BB3B4A4F0}"/>
    <dgm:cxn modelId="{FBAFCA09-CF60-439E-9071-D69DA726AFE7}" type="presParOf" srcId="{AA9C224B-4FE1-462E-8376-66D8A8680AAA}" destId="{4728EECE-2C57-45A2-9831-B51415DB49A4}" srcOrd="0" destOrd="0" presId="urn:microsoft.com/office/officeart/2005/8/layout/radial6"/>
    <dgm:cxn modelId="{0B1C1E0B-92A6-4CEF-8C0E-563B4E6DE738}" type="presParOf" srcId="{AA9C224B-4FE1-462E-8376-66D8A8680AAA}" destId="{E7408A3F-E835-46F0-A966-CB904B073851}" srcOrd="1" destOrd="0" presId="urn:microsoft.com/office/officeart/2005/8/layout/radial6"/>
    <dgm:cxn modelId="{7C78EE79-9A68-40DE-BB63-40AF36150DF2}" type="presParOf" srcId="{AA9C224B-4FE1-462E-8376-66D8A8680AAA}" destId="{4167DBE1-EB36-4674-B0BE-E19F43CA6F75}" srcOrd="2" destOrd="0" presId="urn:microsoft.com/office/officeart/2005/8/layout/radial6"/>
    <dgm:cxn modelId="{6E7C4B5C-9169-4811-85D0-37F610863A3D}" type="presParOf" srcId="{AA9C224B-4FE1-462E-8376-66D8A8680AAA}" destId="{4A400F09-217D-47C1-A6C6-D033A22464F0}" srcOrd="3" destOrd="0" presId="urn:microsoft.com/office/officeart/2005/8/layout/radial6"/>
    <dgm:cxn modelId="{CC1329B3-DFA8-4FAD-8074-EC59D0DA128D}" type="presParOf" srcId="{AA9C224B-4FE1-462E-8376-66D8A8680AAA}" destId="{C5FFC8D4-8722-42CC-B087-4D1B2389D9FD}" srcOrd="4" destOrd="0" presId="urn:microsoft.com/office/officeart/2005/8/layout/radial6"/>
    <dgm:cxn modelId="{276A8596-C079-4ADD-9F13-979C545BF70A}" type="presParOf" srcId="{AA9C224B-4FE1-462E-8376-66D8A8680AAA}" destId="{460FF397-71D9-480F-AA43-8F5C030D4BD4}" srcOrd="5" destOrd="0" presId="urn:microsoft.com/office/officeart/2005/8/layout/radial6"/>
    <dgm:cxn modelId="{425D79DB-BD26-4D39-A20D-25EF73553079}" type="presParOf" srcId="{AA9C224B-4FE1-462E-8376-66D8A8680AAA}" destId="{1DA9C59D-9814-4E1C-82EE-E2F3E7AFA104}" srcOrd="6" destOrd="0" presId="urn:microsoft.com/office/officeart/2005/8/layout/radial6"/>
    <dgm:cxn modelId="{5ECCAEB4-EDC8-4D02-933F-968CACE23C91}" type="presParOf" srcId="{AA9C224B-4FE1-462E-8376-66D8A8680AAA}" destId="{FC45962B-0A3F-46E1-9327-212D7579CCC2}" srcOrd="7" destOrd="0" presId="urn:microsoft.com/office/officeart/2005/8/layout/radial6"/>
    <dgm:cxn modelId="{902BE599-5475-48D9-BC61-A733422934E4}" type="presParOf" srcId="{AA9C224B-4FE1-462E-8376-66D8A8680AAA}" destId="{8E1D9793-90E6-42E6-911C-CF1702A6E821}" srcOrd="8" destOrd="0" presId="urn:microsoft.com/office/officeart/2005/8/layout/radial6"/>
    <dgm:cxn modelId="{14861CC1-DE21-4A5B-BAAE-BB11A5285EFE}" type="presParOf" srcId="{AA9C224B-4FE1-462E-8376-66D8A8680AAA}" destId="{88D505C1-ACF8-42AC-9348-63E0151B9F9D}" srcOrd="9" destOrd="0" presId="urn:microsoft.com/office/officeart/2005/8/layout/radial6"/>
    <dgm:cxn modelId="{9941E205-B83E-436B-94E8-9983BBB992B1}" type="presParOf" srcId="{AA9C224B-4FE1-462E-8376-66D8A8680AAA}" destId="{D3D3E4B9-342E-43DA-AA88-33602CA1BD4E}" srcOrd="10" destOrd="0" presId="urn:microsoft.com/office/officeart/2005/8/layout/radial6"/>
    <dgm:cxn modelId="{42E26558-3276-495F-95EB-0A51F555402C}" type="presParOf" srcId="{AA9C224B-4FE1-462E-8376-66D8A8680AAA}" destId="{5138B8A4-0263-4DB0-B546-82B43E92255C}" srcOrd="11" destOrd="0" presId="urn:microsoft.com/office/officeart/2005/8/layout/radial6"/>
    <dgm:cxn modelId="{FA395820-CD9E-4549-9510-CBF3EFEF73DD}" type="presParOf" srcId="{AA9C224B-4FE1-462E-8376-66D8A8680AAA}" destId="{CCA6D31D-FC08-4A8C-AB62-5E08C26238C1}" srcOrd="12" destOrd="0" presId="urn:microsoft.com/office/officeart/2005/8/layout/radial6"/>
    <dgm:cxn modelId="{F52544F7-9FD0-41B0-B753-836B3D4A5E5B}" type="presParOf" srcId="{AA9C224B-4FE1-462E-8376-66D8A8680AAA}" destId="{6A9F259E-7358-4206-B5C5-900A1EA9AF07}" srcOrd="13" destOrd="0" presId="urn:microsoft.com/office/officeart/2005/8/layout/radial6"/>
    <dgm:cxn modelId="{F37C42AC-D6F7-4C40-B433-6555BAFAA8C1}" type="presParOf" srcId="{AA9C224B-4FE1-462E-8376-66D8A8680AAA}" destId="{012E16A6-C3CF-4A2D-9A51-E1096C889F6D}" srcOrd="14" destOrd="0" presId="urn:microsoft.com/office/officeart/2005/8/layout/radial6"/>
    <dgm:cxn modelId="{1AFF8C5E-6C73-4CD4-BF70-32014B353F53}" type="presParOf" srcId="{AA9C224B-4FE1-462E-8376-66D8A8680AAA}" destId="{3E5E4EC8-075B-4142-B75D-EB2522DD536D}"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E4EC8-075B-4142-B75D-EB2522DD536D}">
      <dsp:nvSpPr>
        <dsp:cNvPr id="0" name=""/>
        <dsp:cNvSpPr/>
      </dsp:nvSpPr>
      <dsp:spPr>
        <a:xfrm>
          <a:off x="1794911" y="838549"/>
          <a:ext cx="5643333" cy="5643333"/>
        </a:xfrm>
        <a:prstGeom prst="blockArc">
          <a:avLst>
            <a:gd name="adj1" fmla="val 11880000"/>
            <a:gd name="adj2" fmla="val 1620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CA6D31D-FC08-4A8C-AB62-5E08C26238C1}">
      <dsp:nvSpPr>
        <dsp:cNvPr id="0" name=""/>
        <dsp:cNvSpPr/>
      </dsp:nvSpPr>
      <dsp:spPr>
        <a:xfrm>
          <a:off x="1794911" y="838549"/>
          <a:ext cx="5643333" cy="5643333"/>
        </a:xfrm>
        <a:prstGeom prst="blockArc">
          <a:avLst>
            <a:gd name="adj1" fmla="val 7560000"/>
            <a:gd name="adj2" fmla="val 1188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8D505C1-ACF8-42AC-9348-63E0151B9F9D}">
      <dsp:nvSpPr>
        <dsp:cNvPr id="0" name=""/>
        <dsp:cNvSpPr/>
      </dsp:nvSpPr>
      <dsp:spPr>
        <a:xfrm>
          <a:off x="1794911" y="838549"/>
          <a:ext cx="5643333" cy="5643333"/>
        </a:xfrm>
        <a:prstGeom prst="blockArc">
          <a:avLst>
            <a:gd name="adj1" fmla="val 3240000"/>
            <a:gd name="adj2" fmla="val 756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DA9C59D-9814-4E1C-82EE-E2F3E7AFA104}">
      <dsp:nvSpPr>
        <dsp:cNvPr id="0" name=""/>
        <dsp:cNvSpPr/>
      </dsp:nvSpPr>
      <dsp:spPr>
        <a:xfrm>
          <a:off x="1794911" y="838549"/>
          <a:ext cx="5643333" cy="5643333"/>
        </a:xfrm>
        <a:prstGeom prst="blockArc">
          <a:avLst>
            <a:gd name="adj1" fmla="val 20520000"/>
            <a:gd name="adj2" fmla="val 324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A400F09-217D-47C1-A6C6-D033A22464F0}">
      <dsp:nvSpPr>
        <dsp:cNvPr id="0" name=""/>
        <dsp:cNvSpPr/>
      </dsp:nvSpPr>
      <dsp:spPr>
        <a:xfrm>
          <a:off x="1794911" y="838549"/>
          <a:ext cx="5643333" cy="5643333"/>
        </a:xfrm>
        <a:prstGeom prst="blockArc">
          <a:avLst>
            <a:gd name="adj1" fmla="val 16200000"/>
            <a:gd name="adj2" fmla="val 2052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728EECE-2C57-45A2-9831-B51415DB49A4}">
      <dsp:nvSpPr>
        <dsp:cNvPr id="0" name=""/>
        <dsp:cNvSpPr/>
      </dsp:nvSpPr>
      <dsp:spPr>
        <a:xfrm>
          <a:off x="3317309" y="2360947"/>
          <a:ext cx="2598539" cy="259853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kern="1200" dirty="0" smtClean="0">
              <a:solidFill>
                <a:srgbClr val="FF0000"/>
              </a:solidFill>
              <a:latin typeface="Calibri" pitchFamily="34" charset="0"/>
            </a:rPr>
            <a:t>Sistema de Gestão da Inovação</a:t>
          </a:r>
          <a:endParaRPr lang="pt-BR" sz="3100" kern="1200" dirty="0">
            <a:solidFill>
              <a:srgbClr val="FF0000"/>
            </a:solidFill>
            <a:latin typeface="Calibri" pitchFamily="34" charset="0"/>
          </a:endParaRPr>
        </a:p>
      </dsp:txBody>
      <dsp:txXfrm>
        <a:off x="3697856" y="2741494"/>
        <a:ext cx="1837445" cy="1837445"/>
      </dsp:txXfrm>
    </dsp:sp>
    <dsp:sp modelId="{E7408A3F-E835-46F0-A966-CB904B073851}">
      <dsp:nvSpPr>
        <dsp:cNvPr id="0" name=""/>
        <dsp:cNvSpPr/>
      </dsp:nvSpPr>
      <dsp:spPr>
        <a:xfrm>
          <a:off x="3178322" y="10160"/>
          <a:ext cx="2876512" cy="178774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Mandato e </a:t>
          </a:r>
          <a:r>
            <a:rPr lang="pt-BR" sz="2400" kern="1200" dirty="0" err="1" smtClean="0">
              <a:solidFill>
                <a:srgbClr val="000099"/>
              </a:solidFill>
              <a:latin typeface="Calibri" pitchFamily="34" charset="0"/>
            </a:rPr>
            <a:t>responsa-bilidades</a:t>
          </a:r>
          <a:endParaRPr lang="pt-BR" sz="2400" kern="1200" dirty="0">
            <a:solidFill>
              <a:srgbClr val="000099"/>
            </a:solidFill>
            <a:latin typeface="Calibri" pitchFamily="34" charset="0"/>
          </a:endParaRPr>
        </a:p>
      </dsp:txBody>
      <dsp:txXfrm>
        <a:off x="3599577" y="271969"/>
        <a:ext cx="2034002" cy="1264127"/>
      </dsp:txXfrm>
    </dsp:sp>
    <dsp:sp modelId="{C5FFC8D4-8722-42CC-B087-4D1B2389D9FD}">
      <dsp:nvSpPr>
        <dsp:cNvPr id="0" name=""/>
        <dsp:cNvSpPr/>
      </dsp:nvSpPr>
      <dsp:spPr>
        <a:xfrm>
          <a:off x="5962852" y="1984876"/>
          <a:ext cx="2550024" cy="164726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Estrutura e Processos</a:t>
          </a:r>
        </a:p>
      </dsp:txBody>
      <dsp:txXfrm>
        <a:off x="6336294" y="2226112"/>
        <a:ext cx="1803140" cy="1164793"/>
      </dsp:txXfrm>
    </dsp:sp>
    <dsp:sp modelId="{FC45962B-0A3F-46E1-9327-212D7579CCC2}">
      <dsp:nvSpPr>
        <dsp:cNvPr id="0" name=""/>
        <dsp:cNvSpPr/>
      </dsp:nvSpPr>
      <dsp:spPr>
        <a:xfrm>
          <a:off x="4736575" y="5073195"/>
          <a:ext cx="3000093" cy="1633641"/>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Recursos e competências</a:t>
          </a:r>
        </a:p>
      </dsp:txBody>
      <dsp:txXfrm>
        <a:off x="5175928" y="5312436"/>
        <a:ext cx="2121387" cy="1155159"/>
      </dsp:txXfrm>
    </dsp:sp>
    <dsp:sp modelId="{D3D3E4B9-342E-43DA-AA88-33602CA1BD4E}">
      <dsp:nvSpPr>
        <dsp:cNvPr id="0" name=""/>
        <dsp:cNvSpPr/>
      </dsp:nvSpPr>
      <dsp:spPr>
        <a:xfrm>
          <a:off x="1544126" y="4980527"/>
          <a:ext cx="2904815" cy="181897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Liderança e Governança</a:t>
          </a:r>
        </a:p>
      </dsp:txBody>
      <dsp:txXfrm>
        <a:off x="1969526" y="5246910"/>
        <a:ext cx="2054015" cy="1286211"/>
      </dsp:txXfrm>
    </dsp:sp>
    <dsp:sp modelId="{6A9F259E-7358-4206-B5C5-900A1EA9AF07}">
      <dsp:nvSpPr>
        <dsp:cNvPr id="0" name=""/>
        <dsp:cNvSpPr/>
      </dsp:nvSpPr>
      <dsp:spPr>
        <a:xfrm>
          <a:off x="631122" y="1973880"/>
          <a:ext cx="2728338" cy="166925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pt-BR" sz="2400" kern="1200" dirty="0" smtClean="0">
            <a:solidFill>
              <a:srgbClr val="000099"/>
            </a:solidFill>
            <a:latin typeface="Calibri" pitchFamily="34" charset="0"/>
          </a:endParaRPr>
        </a:p>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Métricas e Sistema de Recompensas</a:t>
          </a:r>
        </a:p>
        <a:p>
          <a:pPr lvl="0" algn="ctr" defTabSz="1066800">
            <a:lnSpc>
              <a:spcPct val="90000"/>
            </a:lnSpc>
            <a:spcBef>
              <a:spcPct val="0"/>
            </a:spcBef>
            <a:spcAft>
              <a:spcPct val="35000"/>
            </a:spcAft>
          </a:pPr>
          <a:endParaRPr lang="pt-BR" sz="1800" kern="1200" dirty="0"/>
        </a:p>
      </dsp:txBody>
      <dsp:txXfrm>
        <a:off x="1030678" y="2218337"/>
        <a:ext cx="1929226" cy="1180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E4EC8-075B-4142-B75D-EB2522DD536D}">
      <dsp:nvSpPr>
        <dsp:cNvPr id="0" name=""/>
        <dsp:cNvSpPr/>
      </dsp:nvSpPr>
      <dsp:spPr>
        <a:xfrm>
          <a:off x="1794911" y="838549"/>
          <a:ext cx="5643333" cy="5643333"/>
        </a:xfrm>
        <a:prstGeom prst="blockArc">
          <a:avLst>
            <a:gd name="adj1" fmla="val 11880000"/>
            <a:gd name="adj2" fmla="val 1620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CA6D31D-FC08-4A8C-AB62-5E08C26238C1}">
      <dsp:nvSpPr>
        <dsp:cNvPr id="0" name=""/>
        <dsp:cNvSpPr/>
      </dsp:nvSpPr>
      <dsp:spPr>
        <a:xfrm>
          <a:off x="1794911" y="838549"/>
          <a:ext cx="5643333" cy="5643333"/>
        </a:xfrm>
        <a:prstGeom prst="blockArc">
          <a:avLst>
            <a:gd name="adj1" fmla="val 7560000"/>
            <a:gd name="adj2" fmla="val 1188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8D505C1-ACF8-42AC-9348-63E0151B9F9D}">
      <dsp:nvSpPr>
        <dsp:cNvPr id="0" name=""/>
        <dsp:cNvSpPr/>
      </dsp:nvSpPr>
      <dsp:spPr>
        <a:xfrm>
          <a:off x="1794911" y="838549"/>
          <a:ext cx="5643333" cy="5643333"/>
        </a:xfrm>
        <a:prstGeom prst="blockArc">
          <a:avLst>
            <a:gd name="adj1" fmla="val 3240000"/>
            <a:gd name="adj2" fmla="val 756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DA9C59D-9814-4E1C-82EE-E2F3E7AFA104}">
      <dsp:nvSpPr>
        <dsp:cNvPr id="0" name=""/>
        <dsp:cNvSpPr/>
      </dsp:nvSpPr>
      <dsp:spPr>
        <a:xfrm>
          <a:off x="1794911" y="838549"/>
          <a:ext cx="5643333" cy="5643333"/>
        </a:xfrm>
        <a:prstGeom prst="blockArc">
          <a:avLst>
            <a:gd name="adj1" fmla="val 20520000"/>
            <a:gd name="adj2" fmla="val 324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A400F09-217D-47C1-A6C6-D033A22464F0}">
      <dsp:nvSpPr>
        <dsp:cNvPr id="0" name=""/>
        <dsp:cNvSpPr/>
      </dsp:nvSpPr>
      <dsp:spPr>
        <a:xfrm>
          <a:off x="1794911" y="838549"/>
          <a:ext cx="5643333" cy="5643333"/>
        </a:xfrm>
        <a:prstGeom prst="blockArc">
          <a:avLst>
            <a:gd name="adj1" fmla="val 16200000"/>
            <a:gd name="adj2" fmla="val 2052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728EECE-2C57-45A2-9831-B51415DB49A4}">
      <dsp:nvSpPr>
        <dsp:cNvPr id="0" name=""/>
        <dsp:cNvSpPr/>
      </dsp:nvSpPr>
      <dsp:spPr>
        <a:xfrm>
          <a:off x="3317309" y="2360947"/>
          <a:ext cx="2598539" cy="259853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kern="1200" dirty="0" smtClean="0">
              <a:solidFill>
                <a:srgbClr val="FF0000"/>
              </a:solidFill>
              <a:latin typeface="Calibri" pitchFamily="34" charset="0"/>
            </a:rPr>
            <a:t>Sistema de Gestão da Inovação</a:t>
          </a:r>
          <a:endParaRPr lang="pt-BR" sz="3100" kern="1200" dirty="0">
            <a:solidFill>
              <a:srgbClr val="FF0000"/>
            </a:solidFill>
            <a:latin typeface="Calibri" pitchFamily="34" charset="0"/>
          </a:endParaRPr>
        </a:p>
      </dsp:txBody>
      <dsp:txXfrm>
        <a:off x="3697856" y="2741494"/>
        <a:ext cx="1837445" cy="1837445"/>
      </dsp:txXfrm>
    </dsp:sp>
    <dsp:sp modelId="{E7408A3F-E835-46F0-A966-CB904B073851}">
      <dsp:nvSpPr>
        <dsp:cNvPr id="0" name=""/>
        <dsp:cNvSpPr/>
      </dsp:nvSpPr>
      <dsp:spPr>
        <a:xfrm>
          <a:off x="3178322" y="10160"/>
          <a:ext cx="2876512" cy="178774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Mandato e </a:t>
          </a:r>
          <a:r>
            <a:rPr lang="pt-BR" sz="2400" kern="1200" dirty="0" err="1" smtClean="0">
              <a:solidFill>
                <a:srgbClr val="000099"/>
              </a:solidFill>
              <a:latin typeface="Calibri" pitchFamily="34" charset="0"/>
            </a:rPr>
            <a:t>responsa-bilidades</a:t>
          </a:r>
          <a:endParaRPr lang="pt-BR" sz="2400" kern="1200" dirty="0">
            <a:solidFill>
              <a:srgbClr val="000099"/>
            </a:solidFill>
            <a:latin typeface="Calibri" pitchFamily="34" charset="0"/>
          </a:endParaRPr>
        </a:p>
      </dsp:txBody>
      <dsp:txXfrm>
        <a:off x="3599577" y="271969"/>
        <a:ext cx="2034002" cy="1264127"/>
      </dsp:txXfrm>
    </dsp:sp>
    <dsp:sp modelId="{C5FFC8D4-8722-42CC-B087-4D1B2389D9FD}">
      <dsp:nvSpPr>
        <dsp:cNvPr id="0" name=""/>
        <dsp:cNvSpPr/>
      </dsp:nvSpPr>
      <dsp:spPr>
        <a:xfrm>
          <a:off x="5962852" y="1984876"/>
          <a:ext cx="2550024" cy="164726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Estrutura e Processos</a:t>
          </a:r>
        </a:p>
      </dsp:txBody>
      <dsp:txXfrm>
        <a:off x="6336294" y="2226112"/>
        <a:ext cx="1803140" cy="1164793"/>
      </dsp:txXfrm>
    </dsp:sp>
    <dsp:sp modelId="{FC45962B-0A3F-46E1-9327-212D7579CCC2}">
      <dsp:nvSpPr>
        <dsp:cNvPr id="0" name=""/>
        <dsp:cNvSpPr/>
      </dsp:nvSpPr>
      <dsp:spPr>
        <a:xfrm>
          <a:off x="4736575" y="5073195"/>
          <a:ext cx="3000093" cy="1633641"/>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Recursos e competências</a:t>
          </a:r>
        </a:p>
      </dsp:txBody>
      <dsp:txXfrm>
        <a:off x="5175928" y="5312436"/>
        <a:ext cx="2121387" cy="1155159"/>
      </dsp:txXfrm>
    </dsp:sp>
    <dsp:sp modelId="{D3D3E4B9-342E-43DA-AA88-33602CA1BD4E}">
      <dsp:nvSpPr>
        <dsp:cNvPr id="0" name=""/>
        <dsp:cNvSpPr/>
      </dsp:nvSpPr>
      <dsp:spPr>
        <a:xfrm>
          <a:off x="1544126" y="4980527"/>
          <a:ext cx="2904815" cy="181897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Liderança e Governança</a:t>
          </a:r>
        </a:p>
      </dsp:txBody>
      <dsp:txXfrm>
        <a:off x="1969526" y="5246910"/>
        <a:ext cx="2054015" cy="1286211"/>
      </dsp:txXfrm>
    </dsp:sp>
    <dsp:sp modelId="{6A9F259E-7358-4206-B5C5-900A1EA9AF07}">
      <dsp:nvSpPr>
        <dsp:cNvPr id="0" name=""/>
        <dsp:cNvSpPr/>
      </dsp:nvSpPr>
      <dsp:spPr>
        <a:xfrm>
          <a:off x="631122" y="1973880"/>
          <a:ext cx="2728338" cy="166925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pt-BR" sz="2400" kern="1200" dirty="0" smtClean="0">
            <a:solidFill>
              <a:srgbClr val="000099"/>
            </a:solidFill>
            <a:latin typeface="Calibri" pitchFamily="34" charset="0"/>
          </a:endParaRPr>
        </a:p>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Métricas e Sistema de Recompensas</a:t>
          </a:r>
        </a:p>
        <a:p>
          <a:pPr lvl="0" algn="ctr" defTabSz="1066800">
            <a:lnSpc>
              <a:spcPct val="90000"/>
            </a:lnSpc>
            <a:spcBef>
              <a:spcPct val="0"/>
            </a:spcBef>
            <a:spcAft>
              <a:spcPct val="35000"/>
            </a:spcAft>
          </a:pPr>
          <a:endParaRPr lang="pt-BR" sz="1800" kern="1200" dirty="0"/>
        </a:p>
      </dsp:txBody>
      <dsp:txXfrm>
        <a:off x="1030678" y="2218337"/>
        <a:ext cx="1929226" cy="118034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en-US"/>
          </a:p>
        </p:txBody>
      </p:sp>
      <p:sp>
        <p:nvSpPr>
          <p:cNvPr id="2051"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2053"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Clique para editar os estilos do texto mestre</a:t>
            </a:r>
          </a:p>
          <a:p>
            <a:pPr lvl="1"/>
            <a:r>
              <a:rPr lang="en-US" noProof="0" smtClean="0"/>
              <a:t>Segundo nível</a:t>
            </a:r>
          </a:p>
          <a:p>
            <a:pPr lvl="2"/>
            <a:r>
              <a:rPr lang="en-US" noProof="0" smtClean="0"/>
              <a:t>Terceiro nível</a:t>
            </a:r>
          </a:p>
          <a:p>
            <a:pPr lvl="3"/>
            <a:r>
              <a:rPr lang="en-US" noProof="0" smtClean="0"/>
              <a:t>Quarto nível</a:t>
            </a:r>
          </a:p>
          <a:p>
            <a:pPr lvl="4"/>
            <a:r>
              <a:rPr lang="en-US" noProof="0" smtClean="0"/>
              <a:t>Quinto nível</a:t>
            </a:r>
          </a:p>
        </p:txBody>
      </p:sp>
      <p:sp>
        <p:nvSpPr>
          <p:cNvPr id="2054"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p>
        </p:txBody>
      </p:sp>
      <p:sp>
        <p:nvSpPr>
          <p:cNvPr id="2055"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D593852E-41E4-4FD7-84B9-898B45B485C7}" type="slidenum">
              <a:rPr lang="en-US"/>
              <a:pPr>
                <a:defRPr/>
              </a:pPr>
              <a:t>‹nº›</a:t>
            </a:fld>
            <a:endParaRPr lang="en-US"/>
          </a:p>
        </p:txBody>
      </p:sp>
    </p:spTree>
    <p:extLst>
      <p:ext uri="{BB962C8B-B14F-4D97-AF65-F5344CB8AC3E}">
        <p14:creationId xmlns:p14="http://schemas.microsoft.com/office/powerpoint/2010/main" val="974528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1464C5D1-06B9-4B5A-8742-9006BEEBAEED}" type="slidenum">
              <a:rPr lang="en-US" smtClean="0"/>
              <a:pPr/>
              <a:t>1</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endParaRPr lang="pt-BR" smtClean="0"/>
          </a:p>
        </p:txBody>
      </p:sp>
    </p:spTree>
    <p:extLst>
      <p:ext uri="{BB962C8B-B14F-4D97-AF65-F5344CB8AC3E}">
        <p14:creationId xmlns:p14="http://schemas.microsoft.com/office/powerpoint/2010/main" val="391233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5" name="Espaço Reservado para Rodapé 4"/>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6" name="Espaço Reservado para Número de Slide 5"/>
          <p:cNvSpPr>
            <a:spLocks noGrp="1"/>
          </p:cNvSpPr>
          <p:nvPr>
            <p:ph type="sldNum" sz="quarter" idx="12"/>
          </p:nvPr>
        </p:nvSpPr>
        <p:spPr/>
        <p:txBody>
          <a:bodyPr/>
          <a:lstStyle>
            <a:lvl1pPr>
              <a:defRPr/>
            </a:lvl1pPr>
          </a:lstStyle>
          <a:p>
            <a:pPr>
              <a:defRPr/>
            </a:pPr>
            <a:fld id="{EEE2320E-6F32-4BE7-A16A-42207C6672B2}"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5" name="Espaço Reservado para Rodapé 4"/>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6" name="Espaço Reservado para Número de Slide 5"/>
          <p:cNvSpPr>
            <a:spLocks noGrp="1"/>
          </p:cNvSpPr>
          <p:nvPr>
            <p:ph type="sldNum" sz="quarter" idx="12"/>
          </p:nvPr>
        </p:nvSpPr>
        <p:spPr/>
        <p:txBody>
          <a:bodyPr/>
          <a:lstStyle>
            <a:lvl1pPr>
              <a:defRPr/>
            </a:lvl1pPr>
          </a:lstStyle>
          <a:p>
            <a:pPr>
              <a:defRPr/>
            </a:pPr>
            <a:fld id="{6758FF38-CCC9-42AE-9451-8E73F593E531}"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5" name="Espaço Reservado para Rodapé 4"/>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6" name="Espaço Reservado para Número de Slide 5"/>
          <p:cNvSpPr>
            <a:spLocks noGrp="1"/>
          </p:cNvSpPr>
          <p:nvPr>
            <p:ph type="sldNum" sz="quarter" idx="12"/>
          </p:nvPr>
        </p:nvSpPr>
        <p:spPr/>
        <p:txBody>
          <a:bodyPr/>
          <a:lstStyle>
            <a:lvl1pPr>
              <a:defRPr/>
            </a:lvl1pPr>
          </a:lstStyle>
          <a:p>
            <a:pPr>
              <a:defRPr/>
            </a:pPr>
            <a:fld id="{23E99710-3513-4926-9FF0-C1F320948A68}"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458200" cy="1143000"/>
          </a:xfrm>
        </p:spPr>
        <p:txBody>
          <a:bodyPr/>
          <a:lstStyle>
            <a:lvl1pPr>
              <a:defRPr>
                <a:latin typeface="Calibri" pitchFamily="34" charset="0"/>
                <a:cs typeface="Calibri" pitchFamily="34" charset="0"/>
              </a:defRPr>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0" y="1628800"/>
            <a:ext cx="9144000" cy="5040560"/>
          </a:xfrm>
        </p:spPr>
        <p:txBody>
          <a:bodyPr/>
          <a:lstStyle>
            <a:lvl1pPr>
              <a:defRPr>
                <a:latin typeface="Calibri" pitchFamily="34" charset="0"/>
                <a:cs typeface="Calibri" pitchFamily="34" charset="0"/>
              </a:defRPr>
            </a:lvl1pPr>
            <a:lvl2pPr>
              <a:defRPr sz="2400">
                <a:latin typeface="Calibri" pitchFamily="34" charset="0"/>
                <a:cs typeface="Calibri" pitchFamily="34" charset="0"/>
              </a:defRPr>
            </a:lvl2pPr>
            <a:lvl3pPr>
              <a:buClr>
                <a:srgbClr val="FF0000"/>
              </a:buClr>
              <a:defRPr sz="2000">
                <a:latin typeface="Calibri" pitchFamily="34" charset="0"/>
                <a:cs typeface="Calibri" pitchFamily="34" charset="0"/>
              </a:defRPr>
            </a:lvl3pPr>
            <a:lvl4pPr>
              <a:defRPr sz="1800">
                <a:solidFill>
                  <a:srgbClr val="002060"/>
                </a:solidFill>
                <a:latin typeface="Calibri" pitchFamily="34" charset="0"/>
                <a:cs typeface="Calibri" pitchFamily="34" charset="0"/>
              </a:defRPr>
            </a:lvl4pPr>
            <a:lvl5pPr>
              <a:defRPr>
                <a:latin typeface="Calibri" pitchFamily="34" charset="0"/>
                <a:cs typeface="Calibri" pitchFamily="34" charset="0"/>
              </a:defRPr>
            </a:lvl5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Rodapé 4"/>
          <p:cNvSpPr>
            <a:spLocks noGrp="1"/>
          </p:cNvSpPr>
          <p:nvPr>
            <p:ph type="ftr" sz="quarter" idx="10"/>
          </p:nvPr>
        </p:nvSpPr>
        <p:spPr>
          <a:xfrm>
            <a:off x="4076700" y="6248400"/>
            <a:ext cx="5048250" cy="457200"/>
          </a:xfrm>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5" name="Espaço Reservado para Número de Slide 5"/>
          <p:cNvSpPr>
            <a:spLocks noGrp="1"/>
          </p:cNvSpPr>
          <p:nvPr>
            <p:ph type="sldNum" sz="quarter" idx="11"/>
          </p:nvPr>
        </p:nvSpPr>
        <p:spPr/>
        <p:txBody>
          <a:bodyPr/>
          <a:lstStyle>
            <a:lvl1pPr>
              <a:defRPr/>
            </a:lvl1pPr>
          </a:lstStyle>
          <a:p>
            <a:pPr>
              <a:defRPr/>
            </a:pPr>
            <a:fld id="{2944BB0F-D68F-4DD6-AC96-E2219F550A36}"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5" name="Espaço Reservado para Rodapé 4"/>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6" name="Espaço Reservado para Número de Slide 5"/>
          <p:cNvSpPr>
            <a:spLocks noGrp="1"/>
          </p:cNvSpPr>
          <p:nvPr>
            <p:ph type="sldNum" sz="quarter" idx="12"/>
          </p:nvPr>
        </p:nvSpPr>
        <p:spPr/>
        <p:txBody>
          <a:bodyPr/>
          <a:lstStyle>
            <a:lvl1pPr>
              <a:defRPr/>
            </a:lvl1pPr>
          </a:lstStyle>
          <a:p>
            <a:pPr>
              <a:defRPr/>
            </a:pPr>
            <a:fld id="{B7173F99-6ECF-4780-8653-74BB179B827B}"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6" name="Espaço Reservado para Rodapé 5"/>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7" name="Espaço Reservado para Número de Slide 6"/>
          <p:cNvSpPr>
            <a:spLocks noGrp="1"/>
          </p:cNvSpPr>
          <p:nvPr>
            <p:ph type="sldNum" sz="quarter" idx="12"/>
          </p:nvPr>
        </p:nvSpPr>
        <p:spPr/>
        <p:txBody>
          <a:bodyPr/>
          <a:lstStyle>
            <a:lvl1pPr>
              <a:defRPr/>
            </a:lvl1pPr>
          </a:lstStyle>
          <a:p>
            <a:pPr>
              <a:defRPr/>
            </a:pPr>
            <a:fld id="{77D17E58-6082-49A0-ABD8-A3177E472EBA}"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8" name="Espaço Reservado para Rodapé 7"/>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9" name="Espaço Reservado para Número de Slide 8"/>
          <p:cNvSpPr>
            <a:spLocks noGrp="1"/>
          </p:cNvSpPr>
          <p:nvPr>
            <p:ph type="sldNum" sz="quarter" idx="12"/>
          </p:nvPr>
        </p:nvSpPr>
        <p:spPr/>
        <p:txBody>
          <a:bodyPr/>
          <a:lstStyle>
            <a:lvl1pPr>
              <a:defRPr/>
            </a:lvl1pPr>
          </a:lstStyle>
          <a:p>
            <a:pPr>
              <a:defRPr/>
            </a:pPr>
            <a:fld id="{675F7268-B836-448C-B021-FC387A7B9832}"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4" name="Espaço Reservado para Rodapé 3"/>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5" name="Espaço Reservado para Número de Slide 4"/>
          <p:cNvSpPr>
            <a:spLocks noGrp="1"/>
          </p:cNvSpPr>
          <p:nvPr>
            <p:ph type="sldNum" sz="quarter" idx="12"/>
          </p:nvPr>
        </p:nvSpPr>
        <p:spPr/>
        <p:txBody>
          <a:bodyPr/>
          <a:lstStyle>
            <a:lvl1pPr>
              <a:defRPr/>
            </a:lvl1pPr>
          </a:lstStyle>
          <a:p>
            <a:pPr>
              <a:defRPr/>
            </a:pPr>
            <a:fld id="{2188013F-C896-489A-9665-98318DD2DCD5}"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3" name="Espaço Reservado para Rodapé 2"/>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4" name="Espaço Reservado para Número de Slide 3"/>
          <p:cNvSpPr>
            <a:spLocks noGrp="1"/>
          </p:cNvSpPr>
          <p:nvPr>
            <p:ph type="sldNum" sz="quarter" idx="12"/>
          </p:nvPr>
        </p:nvSpPr>
        <p:spPr/>
        <p:txBody>
          <a:bodyPr/>
          <a:lstStyle>
            <a:lvl1pPr>
              <a:defRPr/>
            </a:lvl1pPr>
          </a:lstStyle>
          <a:p>
            <a:pPr>
              <a:defRPr/>
            </a:pPr>
            <a:fld id="{A12A0035-83C1-44F1-A58C-15EAAA5F1583}"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6" name="Espaço Reservado para Rodapé 5"/>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7" name="Espaço Reservado para Número de Slide 6"/>
          <p:cNvSpPr>
            <a:spLocks noGrp="1"/>
          </p:cNvSpPr>
          <p:nvPr>
            <p:ph type="sldNum" sz="quarter" idx="12"/>
          </p:nvPr>
        </p:nvSpPr>
        <p:spPr/>
        <p:txBody>
          <a:bodyPr/>
          <a:lstStyle>
            <a:lvl1pPr>
              <a:defRPr/>
            </a:lvl1pPr>
          </a:lstStyle>
          <a:p>
            <a:pPr>
              <a:defRPr/>
            </a:pPr>
            <a:fld id="{F65A8115-8DB3-4509-9481-6DF9BBDB9910}"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6" name="Espaço Reservado para Rodapé 5"/>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7" name="Espaço Reservado para Número de Slide 6"/>
          <p:cNvSpPr>
            <a:spLocks noGrp="1"/>
          </p:cNvSpPr>
          <p:nvPr>
            <p:ph type="sldNum" sz="quarter" idx="12"/>
          </p:nvPr>
        </p:nvSpPr>
        <p:spPr/>
        <p:txBody>
          <a:bodyPr/>
          <a:lstStyle>
            <a:lvl1pPr>
              <a:defRPr/>
            </a:lvl1pPr>
          </a:lstStyle>
          <a:p>
            <a:pPr>
              <a:defRPr/>
            </a:pPr>
            <a:fld id="{B7E3628E-F3C5-48F7-9943-A748860626E1}"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 para editar os estilos do texto mestre</a:t>
            </a:r>
          </a:p>
          <a:p>
            <a:pPr lvl="1"/>
            <a:r>
              <a:rPr lang="en-US" smtClean="0"/>
              <a:t>Segundo nível</a:t>
            </a:r>
          </a:p>
          <a:p>
            <a:pPr lvl="2"/>
            <a:r>
              <a:rPr lang="en-US" smtClean="0"/>
              <a:t>Terceiro nível</a:t>
            </a:r>
          </a:p>
          <a:p>
            <a:pPr lvl="3"/>
            <a:r>
              <a:rPr lang="en-US" smtClean="0"/>
              <a:t>Quarto nível</a:t>
            </a:r>
          </a:p>
          <a:p>
            <a:pPr lvl="4"/>
            <a:r>
              <a:rPr lang="en-US" smtClean="0"/>
              <a:t>Quinto nível</a:t>
            </a:r>
          </a:p>
        </p:txBody>
      </p:sp>
      <p:sp>
        <p:nvSpPr>
          <p:cNvPr id="1028" name="Rectangle 4"/>
          <p:cNvSpPr>
            <a:spLocks noGrp="1" noChangeArrowheads="1"/>
          </p:cNvSpPr>
          <p:nvPr>
            <p:ph type="dt" sz="half" idx="2"/>
          </p:nvPr>
        </p:nvSpPr>
        <p:spPr bwMode="auto">
          <a:xfrm>
            <a:off x="685800" y="6248400"/>
            <a:ext cx="244633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6600"/>
                </a:solidFill>
                <a:latin typeface="Calibri" pitchFamily="34" charset="0"/>
              </a:defRPr>
            </a:lvl1pPr>
          </a:lstStyle>
          <a:p>
            <a:pPr>
              <a:defRPr/>
            </a:pPr>
            <a:endParaRPr lang="en-US"/>
          </a:p>
          <a:p>
            <a:pPr>
              <a:defRPr/>
            </a:pPr>
            <a:endParaRPr lang="en-US"/>
          </a:p>
          <a:p>
            <a:pPr>
              <a:defRPr/>
            </a:pPr>
            <a:r>
              <a:rPr lang="en-US"/>
              <a:t>Metodologia de Pesquisa Social</a:t>
            </a:r>
          </a:p>
        </p:txBody>
      </p:sp>
      <p:sp>
        <p:nvSpPr>
          <p:cNvPr id="1029" name="Rectangle 5"/>
          <p:cNvSpPr>
            <a:spLocks noGrp="1" noChangeArrowheads="1"/>
          </p:cNvSpPr>
          <p:nvPr>
            <p:ph type="ftr" sz="quarter" idx="3"/>
          </p:nvPr>
        </p:nvSpPr>
        <p:spPr bwMode="auto">
          <a:xfrm>
            <a:off x="3657600" y="6248400"/>
            <a:ext cx="50482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8080"/>
                </a:solidFill>
                <a:latin typeface="Calibri" pitchFamily="34" charset="0"/>
              </a:defRPr>
            </a:lvl1pPr>
          </a:lstStyle>
          <a:p>
            <a:pPr>
              <a:defRPr/>
            </a:pPr>
            <a:endParaRPr lang="en-US"/>
          </a:p>
          <a:p>
            <a:pPr>
              <a:defRPr/>
            </a:pPr>
            <a:endParaRPr lang="en-US"/>
          </a:p>
          <a:p>
            <a:pPr>
              <a:defRPr/>
            </a:pPr>
            <a:r>
              <a:rPr lang="en-US"/>
              <a:t>Mario Sergio Salerno   Poli-USP/Produção</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CA004F5-5CA6-4FA8-91BE-AB5A71CFCBB4}" type="slidenum">
              <a:rPr lang="en-US"/>
              <a:pPr>
                <a:defRPr/>
              </a:pPr>
              <a:t>‹nº›</a:t>
            </a:fld>
            <a:endParaRPr lang="en-US"/>
          </a:p>
        </p:txBody>
      </p:sp>
      <p:pic>
        <p:nvPicPr>
          <p:cNvPr id="1031" name="Picture 7"/>
          <p:cNvPicPr>
            <a:picLocks noChangeAspect="1" noChangeArrowheads="1"/>
          </p:cNvPicPr>
          <p:nvPr userDrawn="1"/>
        </p:nvPicPr>
        <p:blipFill>
          <a:blip r:embed="rId13" cstate="print"/>
          <a:srcRect/>
          <a:stretch>
            <a:fillRect/>
          </a:stretch>
        </p:blipFill>
        <p:spPr bwMode="auto">
          <a:xfrm>
            <a:off x="8483600" y="0"/>
            <a:ext cx="660400" cy="9350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4400">
          <a:solidFill>
            <a:srgbClr val="FF0000"/>
          </a:solidFill>
          <a:latin typeface="+mj-lt"/>
          <a:ea typeface="+mj-ea"/>
          <a:cs typeface="+mj-cs"/>
        </a:defRPr>
      </a:lvl1pPr>
      <a:lvl2pPr algn="ctr" rtl="0" eaLnBrk="0" fontAlgn="base" hangingPunct="0">
        <a:spcBef>
          <a:spcPct val="0"/>
        </a:spcBef>
        <a:spcAft>
          <a:spcPct val="0"/>
        </a:spcAft>
        <a:defRPr sz="4400">
          <a:solidFill>
            <a:srgbClr val="FF0000"/>
          </a:solidFill>
          <a:latin typeface="Times New Roman" pitchFamily="18" charset="0"/>
        </a:defRPr>
      </a:lvl2pPr>
      <a:lvl3pPr algn="ctr" rtl="0" eaLnBrk="0" fontAlgn="base" hangingPunct="0">
        <a:spcBef>
          <a:spcPct val="0"/>
        </a:spcBef>
        <a:spcAft>
          <a:spcPct val="0"/>
        </a:spcAft>
        <a:defRPr sz="4400">
          <a:solidFill>
            <a:srgbClr val="FF0000"/>
          </a:solidFill>
          <a:latin typeface="Times New Roman" pitchFamily="18" charset="0"/>
        </a:defRPr>
      </a:lvl3pPr>
      <a:lvl4pPr algn="ctr" rtl="0" eaLnBrk="0" fontAlgn="base" hangingPunct="0">
        <a:spcBef>
          <a:spcPct val="0"/>
        </a:spcBef>
        <a:spcAft>
          <a:spcPct val="0"/>
        </a:spcAft>
        <a:defRPr sz="4400">
          <a:solidFill>
            <a:srgbClr val="FF0000"/>
          </a:solidFill>
          <a:latin typeface="Times New Roman" pitchFamily="18" charset="0"/>
        </a:defRPr>
      </a:lvl4pPr>
      <a:lvl5pPr algn="ctr" rtl="0" eaLnBrk="0" fontAlgn="base" hangingPunct="0">
        <a:spcBef>
          <a:spcPct val="0"/>
        </a:spcBef>
        <a:spcAft>
          <a:spcPct val="0"/>
        </a:spcAft>
        <a:defRPr sz="4400">
          <a:solidFill>
            <a:srgbClr val="FF0000"/>
          </a:solidFill>
          <a:latin typeface="Times New Roman" pitchFamily="18" charset="0"/>
        </a:defRPr>
      </a:lvl5pPr>
      <a:lvl6pPr marL="457200" algn="ctr" rtl="0" eaLnBrk="0" fontAlgn="base" hangingPunct="0">
        <a:spcBef>
          <a:spcPct val="0"/>
        </a:spcBef>
        <a:spcAft>
          <a:spcPct val="0"/>
        </a:spcAft>
        <a:defRPr sz="4400">
          <a:solidFill>
            <a:srgbClr val="FF0000"/>
          </a:solidFill>
          <a:latin typeface="Times New Roman" pitchFamily="18" charset="0"/>
        </a:defRPr>
      </a:lvl6pPr>
      <a:lvl7pPr marL="914400" algn="ctr" rtl="0" eaLnBrk="0" fontAlgn="base" hangingPunct="0">
        <a:spcBef>
          <a:spcPct val="0"/>
        </a:spcBef>
        <a:spcAft>
          <a:spcPct val="0"/>
        </a:spcAft>
        <a:defRPr sz="4400">
          <a:solidFill>
            <a:srgbClr val="FF0000"/>
          </a:solidFill>
          <a:latin typeface="Times New Roman" pitchFamily="18" charset="0"/>
        </a:defRPr>
      </a:lvl7pPr>
      <a:lvl8pPr marL="1371600" algn="ctr" rtl="0" eaLnBrk="0" fontAlgn="base" hangingPunct="0">
        <a:spcBef>
          <a:spcPct val="0"/>
        </a:spcBef>
        <a:spcAft>
          <a:spcPct val="0"/>
        </a:spcAft>
        <a:defRPr sz="4400">
          <a:solidFill>
            <a:srgbClr val="FF0000"/>
          </a:solidFill>
          <a:latin typeface="Times New Roman" pitchFamily="18" charset="0"/>
        </a:defRPr>
      </a:lvl8pPr>
      <a:lvl9pPr marL="1828800" algn="ctr" rtl="0" eaLnBrk="0" fontAlgn="base" hangingPunct="0">
        <a:spcBef>
          <a:spcPct val="0"/>
        </a:spcBef>
        <a:spcAft>
          <a:spcPct val="0"/>
        </a:spcAft>
        <a:defRPr sz="4400">
          <a:solidFill>
            <a:srgbClr val="FF0000"/>
          </a:solidFill>
          <a:latin typeface="Times New Roman" pitchFamily="18" charset="0"/>
        </a:defRPr>
      </a:lvl9pPr>
    </p:titleStyle>
    <p:bodyStyle>
      <a:lvl1pPr marL="342900" indent="-342900" algn="l" rtl="0" eaLnBrk="0" fontAlgn="base" hangingPunct="0">
        <a:spcBef>
          <a:spcPct val="20000"/>
        </a:spcBef>
        <a:spcAft>
          <a:spcPct val="0"/>
        </a:spcAft>
        <a:buClr>
          <a:srgbClr val="FF0000"/>
        </a:buClr>
        <a:buSzPct val="70000"/>
        <a:buFont typeface="Wingdings" pitchFamily="2" charset="2"/>
        <a:buChar char="¯"/>
        <a:defRPr sz="2800">
          <a:solidFill>
            <a:schemeClr val="accent2"/>
          </a:solidFill>
          <a:latin typeface="+mn-lt"/>
          <a:ea typeface="+mn-ea"/>
          <a:cs typeface="+mn-cs"/>
        </a:defRPr>
      </a:lvl1pPr>
      <a:lvl2pPr marL="742950" indent="-285750" algn="l" rtl="0" eaLnBrk="0" fontAlgn="base" hangingPunct="0">
        <a:spcBef>
          <a:spcPct val="20000"/>
        </a:spcBef>
        <a:spcAft>
          <a:spcPct val="0"/>
        </a:spcAft>
        <a:buClr>
          <a:srgbClr val="008080"/>
        </a:buClr>
        <a:buSzPct val="70000"/>
        <a:buFont typeface="Wingdings" pitchFamily="2" charset="2"/>
        <a:buChar char="ü"/>
        <a:defRPr sz="2800">
          <a:solidFill>
            <a:srgbClr val="000099"/>
          </a:solidFill>
          <a:latin typeface="+mn-lt"/>
        </a:defRPr>
      </a:lvl2pPr>
      <a:lvl3pPr marL="1143000" indent="-228600" algn="l" rtl="0" eaLnBrk="0" fontAlgn="base" hangingPunct="0">
        <a:spcBef>
          <a:spcPct val="20000"/>
        </a:spcBef>
        <a:spcAft>
          <a:spcPct val="0"/>
        </a:spcAft>
        <a:buChar char="•"/>
        <a:defRPr sz="2400">
          <a:solidFill>
            <a:srgbClr val="000099"/>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0"/>
          </p:nvPr>
        </p:nvSpPr>
        <p:spPr>
          <a:xfrm>
            <a:off x="3657600" y="6248400"/>
            <a:ext cx="5486400" cy="457200"/>
          </a:xfrm>
        </p:spPr>
        <p:txBody>
          <a:bodyPr/>
          <a:lstStyle/>
          <a:p>
            <a:pPr>
              <a:defRPr/>
            </a:pPr>
            <a:endParaRPr lang="en-US" dirty="0"/>
          </a:p>
          <a:p>
            <a:pPr>
              <a:defRPr/>
            </a:pPr>
            <a:endParaRPr lang="en-US" dirty="0">
              <a:latin typeface="Calibri" pitchFamily="34" charset="0"/>
            </a:endParaRPr>
          </a:p>
          <a:p>
            <a:pPr>
              <a:defRPr/>
            </a:pPr>
            <a:r>
              <a:rPr lang="en-US" dirty="0">
                <a:latin typeface="Calibri" pitchFamily="34" charset="0"/>
              </a:rPr>
              <a:t>Mario Sergio Salerno   Poli-USP/Produção</a:t>
            </a:r>
          </a:p>
        </p:txBody>
      </p:sp>
      <p:sp>
        <p:nvSpPr>
          <p:cNvPr id="13315" name="Rectangle 2"/>
          <p:cNvSpPr>
            <a:spLocks noGrp="1" noChangeArrowheads="1"/>
          </p:cNvSpPr>
          <p:nvPr>
            <p:ph type="title"/>
          </p:nvPr>
        </p:nvSpPr>
        <p:spPr>
          <a:xfrm>
            <a:off x="395288" y="395288"/>
            <a:ext cx="7939087" cy="5914032"/>
          </a:xfrm>
        </p:spPr>
        <p:txBody>
          <a:bodyPr/>
          <a:lstStyle/>
          <a:p>
            <a:r>
              <a:rPr lang="pt-BR" sz="4000" dirty="0" smtClean="0">
                <a:latin typeface="Arial" charset="0"/>
                <a:ea typeface="Calibri" pitchFamily="-110" charset="0"/>
                <a:cs typeface="Calibri" pitchFamily="-110" charset="0"/>
              </a:rPr>
              <a:t/>
            </a:r>
            <a:br>
              <a:rPr lang="pt-BR" sz="4000" dirty="0" smtClean="0">
                <a:latin typeface="Arial" charset="0"/>
                <a:ea typeface="Calibri" pitchFamily="-110" charset="0"/>
                <a:cs typeface="Calibri" pitchFamily="-110" charset="0"/>
              </a:rPr>
            </a:br>
            <a:r>
              <a:rPr lang="pt-BR" sz="4000" dirty="0" smtClean="0">
                <a:latin typeface="Arial" charset="0"/>
                <a:ea typeface="Calibri" pitchFamily="-110" charset="0"/>
                <a:cs typeface="Calibri" pitchFamily="-110" charset="0"/>
              </a:rPr>
              <a:t>MODELO D-N-A</a:t>
            </a:r>
            <a:br>
              <a:rPr lang="pt-BR" sz="4000" dirty="0" smtClean="0">
                <a:latin typeface="Arial" charset="0"/>
                <a:ea typeface="Calibri" pitchFamily="-110" charset="0"/>
                <a:cs typeface="Calibri" pitchFamily="-110" charset="0"/>
              </a:rPr>
            </a:br>
            <a:r>
              <a:rPr lang="pt-BR" sz="4000" dirty="0" smtClean="0">
                <a:latin typeface="Arial" charset="0"/>
                <a:ea typeface="Calibri" pitchFamily="-110" charset="0"/>
                <a:cs typeface="Calibri" pitchFamily="-110" charset="0"/>
              </a:rPr>
              <a:t>PARA GERAÇÃO DE NOVAS PLATAFORMAS DE NEGÓCIOS BASEADAS EM INIVAÇÃO DE </a:t>
            </a:r>
            <a:r>
              <a:rPr lang="pt-BR" sz="4000" dirty="0" smtClean="0">
                <a:latin typeface="Arial" charset="0"/>
                <a:ea typeface="Calibri" pitchFamily="-110" charset="0"/>
                <a:cs typeface="Calibri" pitchFamily="-110" charset="0"/>
              </a:rPr>
              <a:t>RUPTURA</a:t>
            </a:r>
            <a:br>
              <a:rPr lang="pt-BR" sz="4000" dirty="0" smtClean="0">
                <a:latin typeface="Arial" charset="0"/>
                <a:ea typeface="Calibri" pitchFamily="-110" charset="0"/>
                <a:cs typeface="Calibri" pitchFamily="-110" charset="0"/>
              </a:rPr>
            </a:br>
            <a:r>
              <a:rPr lang="pt-BR" sz="4000" dirty="0" smtClean="0">
                <a:latin typeface="Arial" charset="0"/>
                <a:ea typeface="Calibri" pitchFamily="-110" charset="0"/>
                <a:cs typeface="Calibri" pitchFamily="-110" charset="0"/>
              </a:rPr>
              <a:t/>
            </a:r>
            <a:br>
              <a:rPr lang="pt-BR" sz="4000" dirty="0" smtClean="0">
                <a:latin typeface="Arial" charset="0"/>
                <a:ea typeface="Calibri" pitchFamily="-110" charset="0"/>
                <a:cs typeface="Calibri" pitchFamily="-110" charset="0"/>
              </a:rPr>
            </a:br>
            <a:r>
              <a:rPr lang="pt-BR" sz="4000" dirty="0" smtClean="0">
                <a:latin typeface="Arial" charset="0"/>
                <a:ea typeface="Calibri" pitchFamily="-110" charset="0"/>
                <a:cs typeface="Calibri" pitchFamily="-110" charset="0"/>
              </a:rPr>
              <a:t>Detalhamento </a:t>
            </a:r>
            <a:r>
              <a:rPr lang="pt-BR" sz="4000" dirty="0" smtClean="0">
                <a:latin typeface="Arial" charset="0"/>
                <a:ea typeface="Calibri" pitchFamily="-110" charset="0"/>
                <a:cs typeface="Calibri" pitchFamily="-110" charset="0"/>
              </a:rPr>
              <a:t>de D, N e A</a:t>
            </a:r>
            <a:br>
              <a:rPr lang="pt-BR" sz="4000" dirty="0" smtClean="0">
                <a:latin typeface="Arial" charset="0"/>
                <a:ea typeface="Calibri" pitchFamily="-110" charset="0"/>
                <a:cs typeface="Calibri" pitchFamily="-110" charset="0"/>
              </a:rPr>
            </a:br>
            <a:r>
              <a:rPr lang="pt-BR" sz="4000" dirty="0" smtClean="0">
                <a:latin typeface="Arial" charset="0"/>
                <a:ea typeface="Calibri" pitchFamily="-110" charset="0"/>
                <a:cs typeface="Calibri" pitchFamily="-110" charset="0"/>
              </a:rPr>
              <a:t/>
            </a:r>
            <a:br>
              <a:rPr lang="pt-BR" sz="4000" dirty="0" smtClean="0">
                <a:latin typeface="Arial" charset="0"/>
                <a:ea typeface="Calibri" pitchFamily="-110" charset="0"/>
                <a:cs typeface="Calibri" pitchFamily="-110" charset="0"/>
              </a:rPr>
            </a:br>
            <a:r>
              <a:rPr lang="pt-BR" sz="1800" dirty="0" smtClean="0">
                <a:solidFill>
                  <a:srgbClr val="000099"/>
                </a:solidFill>
                <a:latin typeface="Arial" charset="0"/>
                <a:ea typeface="Calibri" pitchFamily="-110" charset="0"/>
                <a:cs typeface="Calibri" pitchFamily="-110" charset="0"/>
              </a:rPr>
              <a:t>Baseado em G</a:t>
            </a:r>
            <a:r>
              <a:rPr lang="pt-BR" sz="1800" dirty="0" smtClean="0">
                <a:solidFill>
                  <a:srgbClr val="000099"/>
                </a:solidFill>
                <a:latin typeface="Arial" charset="0"/>
                <a:ea typeface="Calibri" pitchFamily="-110" charset="0"/>
                <a:cs typeface="Calibri" pitchFamily="-110" charset="0"/>
              </a:rPr>
              <a:t>ina </a:t>
            </a:r>
            <a:r>
              <a:rPr lang="pt-BR" sz="1800" dirty="0" smtClean="0">
                <a:solidFill>
                  <a:srgbClr val="000099"/>
                </a:solidFill>
                <a:latin typeface="Arial" charset="0"/>
                <a:ea typeface="Calibri" pitchFamily="-110" charset="0"/>
                <a:cs typeface="Calibri" pitchFamily="-110" charset="0"/>
              </a:rPr>
              <a:t>O’Connor e </a:t>
            </a:r>
            <a:r>
              <a:rPr lang="pt-BR" sz="1800" dirty="0" smtClean="0">
                <a:solidFill>
                  <a:srgbClr val="000099"/>
                </a:solidFill>
                <a:latin typeface="Arial" charset="0"/>
                <a:ea typeface="Calibri" pitchFamily="-110" charset="0"/>
                <a:cs typeface="Calibri" pitchFamily="-110" charset="0"/>
              </a:rPr>
              <a:t>equipe</a:t>
            </a:r>
            <a:r>
              <a:rPr lang="pt-BR" sz="2800" dirty="0" smtClean="0">
                <a:latin typeface="Arial" charset="0"/>
                <a:ea typeface="Calibri" pitchFamily="-110" charset="0"/>
                <a:cs typeface="Calibri" pitchFamily="-110" charset="0"/>
              </a:rPr>
              <a:t/>
            </a:r>
            <a:br>
              <a:rPr lang="pt-BR" sz="2800" dirty="0" smtClean="0">
                <a:latin typeface="Arial" charset="0"/>
                <a:ea typeface="Calibri" pitchFamily="-110" charset="0"/>
                <a:cs typeface="Calibri" pitchFamily="-110" charset="0"/>
              </a:rPr>
            </a:br>
            <a:r>
              <a:rPr lang="pt-BR" sz="4000" dirty="0" smtClean="0">
                <a:latin typeface="Arial" charset="0"/>
                <a:ea typeface="Calibri" pitchFamily="-110" charset="0"/>
                <a:cs typeface="Calibri" pitchFamily="-110" charset="0"/>
              </a:rPr>
              <a:t/>
            </a:r>
            <a:br>
              <a:rPr lang="pt-BR" sz="4000" dirty="0" smtClean="0">
                <a:latin typeface="Arial" charset="0"/>
                <a:ea typeface="Calibri" pitchFamily="-110" charset="0"/>
                <a:cs typeface="Calibri" pitchFamily="-110" charset="0"/>
              </a:rPr>
            </a:br>
            <a:endParaRPr lang="pt-BR" sz="4000" dirty="0" smtClean="0">
              <a:latin typeface="Calibri" pitchFamily="-110" charset="0"/>
              <a:ea typeface="Calibri" pitchFamily="-110" charset="0"/>
              <a:cs typeface="Calibri" pitchFamily="-110"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748464" cy="616496"/>
          </a:xfrm>
        </p:spPr>
        <p:txBody>
          <a:bodyPr/>
          <a:lstStyle/>
          <a:p>
            <a:r>
              <a:rPr lang="pt-BR" dirty="0" smtClean="0">
                <a:solidFill>
                  <a:srgbClr val="FFE7E7"/>
                </a:solidFill>
              </a:rPr>
              <a:t>Descoberta</a:t>
            </a:r>
            <a:r>
              <a:rPr lang="pt-BR" dirty="0" smtClean="0"/>
              <a:t> </a:t>
            </a:r>
            <a:r>
              <a:rPr lang="pt-BR" dirty="0" smtClean="0">
                <a:solidFill>
                  <a:srgbClr val="FFE7E7"/>
                </a:solidFill>
              </a:rPr>
              <a:t>– </a:t>
            </a:r>
            <a:r>
              <a:rPr lang="pt-BR" dirty="0" err="1" smtClean="0"/>
              <a:t>iNcubação</a:t>
            </a:r>
            <a:r>
              <a:rPr lang="pt-BR" dirty="0" smtClean="0">
                <a:solidFill>
                  <a:srgbClr val="FFE7E7"/>
                </a:solidFill>
              </a:rPr>
              <a:t> - Aceleração</a:t>
            </a:r>
            <a:endParaRPr lang="pt-BR" dirty="0">
              <a:solidFill>
                <a:srgbClr val="FFE7E7"/>
              </a:solidFill>
            </a:endParaRPr>
          </a:p>
        </p:txBody>
      </p:sp>
      <p:sp>
        <p:nvSpPr>
          <p:cNvPr id="3" name="Espaço Reservado para Conteúdo 2"/>
          <p:cNvSpPr>
            <a:spLocks noGrp="1"/>
          </p:cNvSpPr>
          <p:nvPr>
            <p:ph idx="1"/>
          </p:nvPr>
        </p:nvSpPr>
        <p:spPr>
          <a:xfrm>
            <a:off x="0" y="692696"/>
            <a:ext cx="9144000" cy="5976664"/>
          </a:xfrm>
        </p:spPr>
        <p:txBody>
          <a:bodyPr/>
          <a:lstStyle/>
          <a:p>
            <a:pPr>
              <a:buSzPct val="80000"/>
              <a:buFont typeface="Webdings" pitchFamily="18" charset="2"/>
              <a:buChar char=""/>
            </a:pPr>
            <a:r>
              <a:rPr lang="pt-BR" dirty="0" err="1" smtClean="0"/>
              <a:t>iNcubação</a:t>
            </a:r>
            <a:r>
              <a:rPr lang="pt-BR" dirty="0" smtClean="0"/>
              <a:t>...</a:t>
            </a:r>
          </a:p>
          <a:p>
            <a:pPr lvl="1">
              <a:buFont typeface="Webdings" pitchFamily="18" charset="2"/>
              <a:buChar char=""/>
            </a:pPr>
            <a:r>
              <a:rPr lang="pt-BR" dirty="0" smtClean="0"/>
              <a:t>Não é equivalente  a desenvolvimento de novos negócios</a:t>
            </a:r>
          </a:p>
          <a:p>
            <a:pPr lvl="2">
              <a:buClr>
                <a:srgbClr val="00B050"/>
              </a:buClr>
              <a:buSzPct val="70000"/>
              <a:buFont typeface="Webdings" pitchFamily="18" charset="2"/>
              <a:buChar char=""/>
            </a:pPr>
            <a:r>
              <a:rPr lang="pt-BR" dirty="0" smtClean="0"/>
              <a:t>DNN é feito com pessoal de marketing, em períodos menores que 18 meses, para desenvolver novos clientes</a:t>
            </a:r>
          </a:p>
          <a:p>
            <a:pPr lvl="2">
              <a:buClr>
                <a:srgbClr val="00B050"/>
              </a:buClr>
              <a:buSzPct val="70000"/>
              <a:buFont typeface="Webdings" pitchFamily="18" charset="2"/>
              <a:buChar char=""/>
            </a:pPr>
            <a:r>
              <a:rPr lang="pt-BR" dirty="0" smtClean="0"/>
              <a:t>Incubação pode levar 3 a 5 anos.Envolve a definição do modelo de negócios e requer profundo desenvolvimento técnico e interação com mercados</a:t>
            </a:r>
          </a:p>
          <a:p>
            <a:pPr lvl="1">
              <a:buClr>
                <a:srgbClr val="00B050"/>
              </a:buClr>
              <a:buFont typeface="Webdings" pitchFamily="18" charset="2"/>
              <a:buChar char=""/>
            </a:pPr>
            <a:r>
              <a:rPr lang="pt-BR" dirty="0" smtClean="0"/>
              <a:t>Não é equivalente a marketing</a:t>
            </a:r>
          </a:p>
          <a:p>
            <a:pPr lvl="2">
              <a:buClr>
                <a:srgbClr val="00B050"/>
              </a:buClr>
              <a:buSzPct val="70000"/>
              <a:buFont typeface="Webdings" pitchFamily="18" charset="2"/>
              <a:buChar char=""/>
            </a:pPr>
            <a:r>
              <a:rPr lang="pt-BR" dirty="0" smtClean="0"/>
              <a:t>Marketing tipicamente responde a clientes atuais / curto prazo (responsivo)</a:t>
            </a:r>
          </a:p>
          <a:p>
            <a:pPr lvl="2">
              <a:buClr>
                <a:srgbClr val="00B050"/>
              </a:buClr>
              <a:buSzPct val="70000"/>
              <a:buFont typeface="Webdings" pitchFamily="18" charset="2"/>
              <a:buChar char=""/>
            </a:pPr>
            <a:r>
              <a:rPr lang="pt-BR" dirty="0" smtClean="0"/>
              <a:t>Incubação é proativa ao invés de responsiva, visa criar novos espaços de mercado. Pode envolver cadeias de valor hoje não existentes.</a:t>
            </a:r>
          </a:p>
          <a:p>
            <a:pPr lvl="2">
              <a:buClr>
                <a:srgbClr val="00B050"/>
              </a:buClr>
              <a:buSzPct val="70000"/>
              <a:buFont typeface="Webdings" pitchFamily="18" charset="2"/>
              <a:buChar char=""/>
            </a:pPr>
            <a:r>
              <a:rPr lang="pt-BR" dirty="0" smtClean="0"/>
              <a:t>Envolve testar e retestar o valor percebido em múltiplos espaços de mercado para desenvolver um caminho estratégico para o negócio, sua estrutura e sua estratégia. </a:t>
            </a:r>
          </a:p>
          <a:p>
            <a:pPr lvl="2">
              <a:buClr>
                <a:srgbClr val="00B050"/>
              </a:buClr>
              <a:buSzPct val="70000"/>
              <a:buNone/>
            </a:pPr>
            <a:r>
              <a:rPr lang="pt-BR" dirty="0" smtClean="0">
                <a:sym typeface="Wingdings" pitchFamily="2" charset="2"/>
              </a:rPr>
              <a:t>     Aqui se aplica o </a:t>
            </a:r>
            <a:r>
              <a:rPr lang="pt-BR" dirty="0" err="1" smtClean="0">
                <a:sym typeface="Wingdings" pitchFamily="2" charset="2"/>
              </a:rPr>
              <a:t>Learning</a:t>
            </a:r>
            <a:r>
              <a:rPr lang="pt-BR" dirty="0" smtClean="0">
                <a:sym typeface="Wingdings" pitchFamily="2" charset="2"/>
              </a:rPr>
              <a:t> </a:t>
            </a:r>
            <a:r>
              <a:rPr lang="pt-BR" dirty="0" err="1" smtClean="0">
                <a:sym typeface="Wingdings" pitchFamily="2" charset="2"/>
              </a:rPr>
              <a:t>Plan</a:t>
            </a:r>
            <a:endParaRPr lang="pt-BR" dirty="0" smtClean="0"/>
          </a:p>
          <a:p>
            <a:pPr lvl="2">
              <a:buClr>
                <a:srgbClr val="00B050"/>
              </a:buClr>
              <a:buSzPct val="70000"/>
              <a:buFont typeface="Webdings" pitchFamily="18" charset="2"/>
              <a:buChar char=""/>
            </a:pPr>
            <a:r>
              <a:rPr lang="pt-BR" dirty="0" smtClean="0"/>
              <a:t>Incubação trata da criação de um novo negócio</a:t>
            </a:r>
          </a:p>
          <a:p>
            <a:pPr lvl="2">
              <a:buClr>
                <a:srgbClr val="00B050"/>
              </a:buClr>
              <a:buSzPct val="70000"/>
              <a:buNone/>
            </a:pPr>
            <a:endParaRPr lang="pt-BR" dirty="0" smtClean="0"/>
          </a:p>
          <a:p>
            <a:pPr marL="914400" lvl="1" indent="-457200">
              <a:buSzPct val="100000"/>
              <a:buNone/>
            </a:pPr>
            <a:endParaRPr lang="pt-BR" dirty="0" smtClean="0"/>
          </a:p>
        </p:txBody>
      </p:sp>
      <p:sp>
        <p:nvSpPr>
          <p:cNvPr id="4" name="Espaço Reservado para Rodapé 3"/>
          <p:cNvSpPr>
            <a:spLocks noGrp="1"/>
          </p:cNvSpPr>
          <p:nvPr>
            <p:ph type="ftr" sz="quarter" idx="10"/>
          </p:nvPr>
        </p:nvSpPr>
        <p:spPr/>
        <p:txBody>
          <a:bodyPr/>
          <a:lstStyle/>
          <a:p>
            <a:pPr>
              <a:defRPr/>
            </a:pPr>
            <a:endParaRPr lang="en-US" dirty="0" smtClean="0"/>
          </a:p>
          <a:p>
            <a:pPr>
              <a:defRPr/>
            </a:pPr>
            <a:endParaRPr lang="en-US" dirty="0" smtClean="0"/>
          </a:p>
          <a:p>
            <a:pPr>
              <a:defRPr/>
            </a:pPr>
            <a:r>
              <a:rPr lang="en-US" dirty="0" smtClean="0"/>
              <a:t>Mario Sergio Salerno   </a:t>
            </a:r>
            <a:r>
              <a:rPr lang="en-US" dirty="0" err="1" smtClean="0"/>
              <a:t>Poli</a:t>
            </a:r>
            <a:r>
              <a:rPr lang="en-US" dirty="0" smtClean="0"/>
              <a:t>-USP/</a:t>
            </a:r>
            <a:r>
              <a:rPr lang="en-US" dirty="0" err="1" smtClean="0"/>
              <a:t>Produção</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748464" cy="616496"/>
          </a:xfrm>
        </p:spPr>
        <p:txBody>
          <a:bodyPr/>
          <a:lstStyle/>
          <a:p>
            <a:r>
              <a:rPr lang="pt-BR" dirty="0" smtClean="0">
                <a:solidFill>
                  <a:srgbClr val="FFE7E7"/>
                </a:solidFill>
              </a:rPr>
              <a:t>Descoberta</a:t>
            </a:r>
            <a:r>
              <a:rPr lang="pt-BR" dirty="0" smtClean="0"/>
              <a:t> </a:t>
            </a:r>
            <a:r>
              <a:rPr lang="pt-BR" dirty="0" smtClean="0">
                <a:solidFill>
                  <a:srgbClr val="FFE7E7"/>
                </a:solidFill>
              </a:rPr>
              <a:t>– </a:t>
            </a:r>
            <a:r>
              <a:rPr lang="pt-BR" dirty="0" err="1" smtClean="0">
                <a:solidFill>
                  <a:srgbClr val="FFE7E7"/>
                </a:solidFill>
              </a:rPr>
              <a:t>iNcubação</a:t>
            </a:r>
            <a:r>
              <a:rPr lang="pt-BR" dirty="0" smtClean="0">
                <a:solidFill>
                  <a:srgbClr val="FFE7E7"/>
                </a:solidFill>
              </a:rPr>
              <a:t> </a:t>
            </a:r>
            <a:r>
              <a:rPr lang="pt-BR" dirty="0" smtClean="0"/>
              <a:t>- Aceleração</a:t>
            </a:r>
            <a:endParaRPr lang="pt-BR" dirty="0"/>
          </a:p>
        </p:txBody>
      </p:sp>
      <p:sp>
        <p:nvSpPr>
          <p:cNvPr id="3" name="Espaço Reservado para Conteúdo 2"/>
          <p:cNvSpPr>
            <a:spLocks noGrp="1"/>
          </p:cNvSpPr>
          <p:nvPr>
            <p:ph idx="1"/>
          </p:nvPr>
        </p:nvSpPr>
        <p:spPr>
          <a:xfrm>
            <a:off x="0" y="692696"/>
            <a:ext cx="9144000" cy="5976664"/>
          </a:xfrm>
        </p:spPr>
        <p:txBody>
          <a:bodyPr/>
          <a:lstStyle/>
          <a:p>
            <a:pPr>
              <a:buSzPct val="80000"/>
              <a:buFont typeface="Webdings" pitchFamily="18" charset="2"/>
              <a:buChar char=""/>
            </a:pPr>
            <a:r>
              <a:rPr lang="pt-BR" sz="3200" dirty="0" smtClean="0"/>
              <a:t>Visa construir a massa crítica do negócio</a:t>
            </a:r>
          </a:p>
          <a:p>
            <a:pPr>
              <a:buSzPct val="80000"/>
              <a:buFont typeface="Webdings" pitchFamily="18" charset="2"/>
              <a:buChar char=""/>
            </a:pPr>
            <a:r>
              <a:rPr lang="pt-BR" sz="3200" dirty="0" smtClean="0"/>
              <a:t>Envolve a maior parte do investimento, com a expectativa de que o negócio seja uma grande plataforma de crescimento para a empresa</a:t>
            </a:r>
          </a:p>
          <a:p>
            <a:pPr>
              <a:buSzPct val="80000"/>
              <a:buFont typeface="Webdings" pitchFamily="18" charset="2"/>
              <a:buChar char=""/>
            </a:pPr>
            <a:r>
              <a:rPr lang="pt-BR" sz="3200" dirty="0" smtClean="0"/>
              <a:t>Por quê Aceleração é necessária?</a:t>
            </a:r>
          </a:p>
          <a:p>
            <a:pPr lvl="1">
              <a:buSzPct val="80000"/>
              <a:buFont typeface="Webdings" pitchFamily="18" charset="2"/>
              <a:buChar char=""/>
            </a:pPr>
            <a:r>
              <a:rPr lang="pt-BR" dirty="0" smtClean="0"/>
              <a:t>Por causa das expectativas, expectativas não atendidas</a:t>
            </a:r>
          </a:p>
          <a:p>
            <a:pPr lvl="1">
              <a:buSzPct val="80000"/>
              <a:buFont typeface="Webdings" pitchFamily="18" charset="2"/>
              <a:buChar char=""/>
            </a:pPr>
            <a:r>
              <a:rPr lang="pt-BR" dirty="0" smtClean="0"/>
              <a:t>Se o projeto for transferido muito cedo para uma unidade de negócios, ele tende a falhar</a:t>
            </a:r>
          </a:p>
          <a:p>
            <a:pPr lvl="2">
              <a:buClr>
                <a:schemeClr val="accent1">
                  <a:lumMod val="50000"/>
                </a:schemeClr>
              </a:buClr>
              <a:buSzPct val="69000"/>
              <a:buFont typeface="Webdings" pitchFamily="18" charset="2"/>
              <a:buChar char="F"/>
            </a:pPr>
            <a:r>
              <a:rPr lang="pt-BR" dirty="0" smtClean="0"/>
              <a:t> </a:t>
            </a:r>
            <a:r>
              <a:rPr lang="pt-BR" dirty="0" err="1" smtClean="0"/>
              <a:t>UNs</a:t>
            </a:r>
            <a:r>
              <a:rPr lang="pt-BR" dirty="0" smtClean="0"/>
              <a:t> são voltadas para excelência operacional, não para desenvolvimento de negócios</a:t>
            </a:r>
          </a:p>
          <a:p>
            <a:pPr lvl="2">
              <a:buClr>
                <a:schemeClr val="accent1">
                  <a:lumMod val="50000"/>
                </a:schemeClr>
              </a:buClr>
              <a:buSzPct val="69000"/>
              <a:buFont typeface="Webdings" pitchFamily="18" charset="2"/>
              <a:buChar char="F"/>
            </a:pPr>
            <a:r>
              <a:rPr lang="pt-BR" dirty="0" smtClean="0"/>
              <a:t>UN não completa o desenvolvimento: não tem mandato, nem recursos, nem competências, nem tempo, nem cultura para tal </a:t>
            </a:r>
            <a:endParaRPr lang="pt-BR" sz="3200" dirty="0" smtClean="0"/>
          </a:p>
          <a:p>
            <a:pPr lvl="2">
              <a:buClr>
                <a:srgbClr val="00B050"/>
              </a:buClr>
              <a:buSzPct val="70000"/>
              <a:buNone/>
            </a:pPr>
            <a:endParaRPr lang="pt-BR" dirty="0" smtClean="0"/>
          </a:p>
          <a:p>
            <a:pPr marL="914400" lvl="1" indent="-457200">
              <a:buSzPct val="100000"/>
              <a:buNone/>
            </a:pPr>
            <a:endParaRPr lang="pt-BR" dirty="0" smtClean="0"/>
          </a:p>
        </p:txBody>
      </p:sp>
      <p:sp>
        <p:nvSpPr>
          <p:cNvPr id="4" name="Espaço Reservado para Rodapé 3"/>
          <p:cNvSpPr>
            <a:spLocks noGrp="1"/>
          </p:cNvSpPr>
          <p:nvPr>
            <p:ph type="ftr" sz="quarter" idx="10"/>
          </p:nvPr>
        </p:nvSpPr>
        <p:spPr/>
        <p:txBody>
          <a:bodyPr/>
          <a:lstStyle/>
          <a:p>
            <a:pPr>
              <a:defRPr/>
            </a:pPr>
            <a:endParaRPr lang="en-US" dirty="0" smtClean="0"/>
          </a:p>
          <a:p>
            <a:pPr>
              <a:defRPr/>
            </a:pPr>
            <a:endParaRPr lang="en-US" dirty="0" smtClean="0"/>
          </a:p>
          <a:p>
            <a:pPr>
              <a:defRPr/>
            </a:pPr>
            <a:r>
              <a:rPr lang="en-US" dirty="0" smtClean="0"/>
              <a:t>Mario Sergio Salerno   </a:t>
            </a:r>
            <a:r>
              <a:rPr lang="en-US" dirty="0" err="1" smtClean="0"/>
              <a:t>Poli</a:t>
            </a:r>
            <a:r>
              <a:rPr lang="en-US" dirty="0" smtClean="0"/>
              <a:t>-USP/</a:t>
            </a:r>
            <a:r>
              <a:rPr lang="en-US" dirty="0" err="1" smtClean="0"/>
              <a:t>Produção</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458200" cy="616496"/>
          </a:xfrm>
        </p:spPr>
        <p:txBody>
          <a:bodyPr/>
          <a:lstStyle/>
          <a:p>
            <a:r>
              <a:rPr lang="pt-BR" dirty="0" smtClean="0"/>
              <a:t>Modelo D-N-A</a:t>
            </a:r>
            <a:endParaRPr lang="pt-BR" dirty="0"/>
          </a:p>
        </p:txBody>
      </p:sp>
      <p:sp>
        <p:nvSpPr>
          <p:cNvPr id="3" name="Espaço Reservado para Conteúdo 2"/>
          <p:cNvSpPr>
            <a:spLocks noGrp="1"/>
          </p:cNvSpPr>
          <p:nvPr>
            <p:ph idx="1"/>
          </p:nvPr>
        </p:nvSpPr>
        <p:spPr>
          <a:xfrm>
            <a:off x="0" y="764704"/>
            <a:ext cx="9144000" cy="5904656"/>
          </a:xfrm>
        </p:spPr>
        <p:txBody>
          <a:bodyPr/>
          <a:lstStyle/>
          <a:p>
            <a:r>
              <a:rPr lang="pt-BR" dirty="0" smtClean="0"/>
              <a:t>Requer afinado esquema de gestão, envolvendo diretamente a alta cúpula</a:t>
            </a:r>
          </a:p>
          <a:p>
            <a:pPr lvl="1"/>
            <a:r>
              <a:rPr lang="pt-BR" dirty="0" smtClean="0"/>
              <a:t>Criar a função “inovação” na empresa (como há a função produção, a função marketing, a função </a:t>
            </a:r>
            <a:r>
              <a:rPr lang="pt-BR" dirty="0" err="1" smtClean="0"/>
              <a:t>P&amp;D</a:t>
            </a:r>
            <a:r>
              <a:rPr lang="pt-BR" dirty="0" smtClean="0"/>
              <a:t>, a função finanças...)</a:t>
            </a:r>
          </a:p>
          <a:p>
            <a:r>
              <a:rPr lang="pt-BR" dirty="0" smtClean="0"/>
              <a:t>A gestão de cada fase envolve diferentes mandatos, métricas, competências, culturas, tempo e recursos</a:t>
            </a:r>
          </a:p>
          <a:p>
            <a:r>
              <a:rPr lang="pt-BR" dirty="0" smtClean="0"/>
              <a:t>O modelo tem a força de desdobrar, analiticamente as atividades e o sistema de gestão necessário para o florescimento permanente de inovações e negócios de ruptura na empresa</a:t>
            </a:r>
          </a:p>
          <a:p>
            <a:pPr lvl="1"/>
            <a:r>
              <a:rPr lang="pt-BR" dirty="0" smtClean="0"/>
              <a:t>Equaciona o “dilema do inovador”, indo além da dicotomia da organização ambidestra</a:t>
            </a:r>
          </a:p>
          <a:p>
            <a:pPr lvl="1"/>
            <a:r>
              <a:rPr lang="pt-BR" dirty="0" smtClean="0"/>
              <a:t>Fornece instrumentos e ferramentas importantes para apoiar a ação gerencial</a:t>
            </a:r>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458200" cy="616496"/>
          </a:xfrm>
        </p:spPr>
        <p:txBody>
          <a:bodyPr/>
          <a:lstStyle/>
          <a:p>
            <a:r>
              <a:rPr lang="pt-BR" dirty="0" smtClean="0"/>
              <a:t>Sintetizando</a:t>
            </a:r>
            <a:endParaRPr lang="pt-BR" dirty="0"/>
          </a:p>
        </p:txBody>
      </p:sp>
      <p:sp>
        <p:nvSpPr>
          <p:cNvPr id="3" name="Espaço Reservado para Conteúdo 2"/>
          <p:cNvSpPr>
            <a:spLocks noGrp="1"/>
          </p:cNvSpPr>
          <p:nvPr>
            <p:ph idx="1"/>
          </p:nvPr>
        </p:nvSpPr>
        <p:spPr>
          <a:xfrm>
            <a:off x="0" y="620688"/>
            <a:ext cx="9144000" cy="6048672"/>
          </a:xfrm>
        </p:spPr>
        <p:txBody>
          <a:bodyPr/>
          <a:lstStyle/>
          <a:p>
            <a:r>
              <a:rPr lang="pt-BR" dirty="0" smtClean="0"/>
              <a:t>Cuidados a tomar:</a:t>
            </a:r>
          </a:p>
          <a:p>
            <a:pPr lvl="1"/>
            <a:r>
              <a:rPr lang="pt-BR" dirty="0" smtClean="0"/>
              <a:t>Não pular fases, não atropelar o processo: enviar projeto muito cedo para a fase seguinte ou para uma unidade de negócios pode matá-lo</a:t>
            </a:r>
          </a:p>
          <a:p>
            <a:pPr lvl="1"/>
            <a:r>
              <a:rPr lang="pt-BR" dirty="0" smtClean="0"/>
              <a:t>Ter gestão das interfaces</a:t>
            </a:r>
          </a:p>
          <a:p>
            <a:pPr lvl="2"/>
            <a:r>
              <a:rPr lang="pt-BR" dirty="0" smtClean="0"/>
              <a:t>Teoria organizacional: os maiores problemas de eficiência estão nas interfaces! Não adianta ter atividades eficientes se a interface não o é.</a:t>
            </a:r>
          </a:p>
          <a:p>
            <a:pPr lvl="1"/>
            <a:r>
              <a:rPr lang="pt-BR" dirty="0" smtClean="0"/>
              <a:t>Sistema de gestão completo e articulado, com mandato e envolvimento da alta administração</a:t>
            </a:r>
          </a:p>
          <a:p>
            <a:pPr lvl="2"/>
            <a:r>
              <a:rPr lang="pt-BR" dirty="0" smtClean="0"/>
              <a:t>A introdução do D N A numa empresa envolve muitos recursos, tem altas incertezas, e precisa ser amparada</a:t>
            </a:r>
          </a:p>
          <a:p>
            <a:r>
              <a:rPr lang="pt-BR" dirty="0" smtClean="0"/>
              <a:t>O Modelo D N A relaciona-se com a busca permanente por inovação disruptiva radical por parte de grandes empresas</a:t>
            </a:r>
          </a:p>
          <a:p>
            <a:pPr lvl="1"/>
            <a:r>
              <a:rPr lang="pt-BR" dirty="0" smtClean="0"/>
              <a:t>É uma ótima contribuição, que serve para a reflexão de empresas, profissionais e pesquisadores</a:t>
            </a:r>
          </a:p>
          <a:p>
            <a:pPr lvl="2"/>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458200" cy="832520"/>
          </a:xfrm>
        </p:spPr>
        <p:txBody>
          <a:bodyPr/>
          <a:lstStyle/>
          <a:p>
            <a:r>
              <a:rPr lang="pt-BR" dirty="0" smtClean="0"/>
              <a:t>Modelo D-N-A</a:t>
            </a:r>
            <a:endParaRPr lang="pt-BR" dirty="0"/>
          </a:p>
        </p:txBody>
      </p:sp>
      <p:sp>
        <p:nvSpPr>
          <p:cNvPr id="3" name="Espaço Reservado para Conteúdo 2"/>
          <p:cNvSpPr>
            <a:spLocks noGrp="1"/>
          </p:cNvSpPr>
          <p:nvPr>
            <p:ph idx="1"/>
          </p:nvPr>
        </p:nvSpPr>
        <p:spPr>
          <a:xfrm>
            <a:off x="0" y="1124744"/>
            <a:ext cx="9144000" cy="5544616"/>
          </a:xfrm>
        </p:spPr>
        <p:txBody>
          <a:bodyPr/>
          <a:lstStyle/>
          <a:p>
            <a:r>
              <a:rPr lang="pt-BR" sz="3600" dirty="0" smtClean="0"/>
              <a:t>Voltado para geração de novos negócios ou novas plataformas de negócios baseadas numa inovação disruptiva</a:t>
            </a:r>
          </a:p>
          <a:p>
            <a:r>
              <a:rPr lang="pt-BR" sz="3600" dirty="0" smtClean="0"/>
              <a:t>Busca o desenvolvimento de capacitação para que a inovação disruptiva e a criação de novos negócios sejam perenes na grande empresa</a:t>
            </a:r>
          </a:p>
          <a:p>
            <a:r>
              <a:rPr lang="pt-BR" sz="3600" dirty="0" smtClean="0"/>
              <a:t>Busca a criação de uma função inovação na empresa, perene</a:t>
            </a:r>
          </a:p>
          <a:p>
            <a:pPr lvl="1"/>
            <a:r>
              <a:rPr lang="pt-BR" dirty="0" smtClean="0"/>
              <a:t>Pode haver desaceleração de recursos, mas a função não desaparece</a:t>
            </a:r>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2987824" cy="1143000"/>
          </a:xfrm>
        </p:spPr>
        <p:txBody>
          <a:bodyPr/>
          <a:lstStyle/>
          <a:p>
            <a:r>
              <a:rPr lang="pt-BR" sz="3600" dirty="0" smtClean="0"/>
              <a:t>Modelo D-N-A</a:t>
            </a:r>
            <a:endParaRPr lang="pt-BR" sz="3600"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graphicFrame>
        <p:nvGraphicFramePr>
          <p:cNvPr id="5" name="Diagrama 4"/>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2987824" cy="1143000"/>
          </a:xfrm>
        </p:spPr>
        <p:txBody>
          <a:bodyPr/>
          <a:lstStyle/>
          <a:p>
            <a:r>
              <a:rPr lang="pt-BR" sz="3600" dirty="0" smtClean="0"/>
              <a:t>Modelo D-N-A</a:t>
            </a:r>
            <a:endParaRPr lang="pt-BR" sz="3600"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graphicFrame>
        <p:nvGraphicFramePr>
          <p:cNvPr id="5" name="Diagrama 4"/>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o explicativo retangular com cantos arredondados 5"/>
          <p:cNvSpPr/>
          <p:nvPr/>
        </p:nvSpPr>
        <p:spPr bwMode="auto">
          <a:xfrm>
            <a:off x="395536" y="188640"/>
            <a:ext cx="7848872" cy="2304256"/>
          </a:xfrm>
          <a:prstGeom prst="wedgeRoundRectCallout">
            <a:avLst>
              <a:gd name="adj1" fmla="val -1909"/>
              <a:gd name="adj2" fmla="val 73572"/>
              <a:gd name="adj3" fmla="val 16667"/>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pt-BR" sz="3600" b="0" i="0" u="none" strike="noStrike" cap="none" normalizeH="0" baseline="0" dirty="0" smtClean="0">
                <a:ln>
                  <a:noFill/>
                </a:ln>
                <a:solidFill>
                  <a:srgbClr val="FFFF00"/>
                </a:solidFill>
                <a:effectLst/>
                <a:latin typeface="Calibri" pitchFamily="34" charset="0"/>
              </a:rPr>
              <a:t>Conjunto integrado de elementos necessários</a:t>
            </a:r>
            <a:r>
              <a:rPr kumimoji="0" lang="pt-BR" sz="3600" b="0" i="0" u="none" strike="noStrike" cap="none" normalizeH="0" dirty="0" smtClean="0">
                <a:ln>
                  <a:noFill/>
                </a:ln>
                <a:solidFill>
                  <a:srgbClr val="FFFF00"/>
                </a:solidFill>
                <a:effectLst/>
                <a:latin typeface="Calibri" pitchFamily="34" charset="0"/>
              </a:rPr>
              <a:t> para que uma organização funcione eficaz e eficientemente</a:t>
            </a:r>
            <a:endParaRPr kumimoji="0" lang="pt-BR" sz="3600" b="0" i="0" u="none" strike="noStrike" cap="none" normalizeH="0" baseline="0" dirty="0" smtClean="0">
              <a:ln>
                <a:noFill/>
              </a:ln>
              <a:solidFill>
                <a:srgbClr val="FFFF00"/>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458200" cy="616496"/>
          </a:xfrm>
        </p:spPr>
        <p:txBody>
          <a:bodyPr/>
          <a:lstStyle/>
          <a:p>
            <a:r>
              <a:rPr lang="pt-BR" dirty="0" smtClean="0"/>
              <a:t>As partes do Modelo</a:t>
            </a:r>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
        <p:nvSpPr>
          <p:cNvPr id="7" name="Pentágono 6"/>
          <p:cNvSpPr/>
          <p:nvPr/>
        </p:nvSpPr>
        <p:spPr bwMode="auto">
          <a:xfrm>
            <a:off x="77912" y="1900064"/>
            <a:ext cx="3096344" cy="2716880"/>
          </a:xfrm>
          <a:prstGeom prst="homePlate">
            <a:avLst>
              <a:gd name="adj" fmla="val 17746"/>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pt-BR" sz="3200" b="0" i="0" u="none" strike="noStrike" cap="none" normalizeH="0" baseline="0" dirty="0" smtClean="0">
                <a:ln>
                  <a:noFill/>
                </a:ln>
                <a:solidFill>
                  <a:srgbClr val="000099"/>
                </a:solidFill>
                <a:effectLst/>
                <a:latin typeface="Calibri" pitchFamily="34" charset="0"/>
              </a:rPr>
              <a:t>Descoberta</a:t>
            </a:r>
            <a:r>
              <a:rPr kumimoji="0" lang="pt-BR" sz="2800" b="0" i="0" u="none" strike="noStrike" cap="none" normalizeH="0" baseline="0" dirty="0" smtClean="0">
                <a:ln>
                  <a:noFill/>
                </a:ln>
                <a:solidFill>
                  <a:schemeClr val="tx1"/>
                </a:solidFill>
                <a:effectLst/>
                <a:latin typeface="Calibri" pitchFamily="34" charset="0"/>
              </a:rPr>
              <a:t/>
            </a:r>
            <a:br>
              <a:rPr kumimoji="0" lang="pt-BR" sz="2800" b="0" i="0" u="none" strike="noStrike" cap="none" normalizeH="0" baseline="0" dirty="0" smtClean="0">
                <a:ln>
                  <a:noFill/>
                </a:ln>
                <a:solidFill>
                  <a:schemeClr val="tx1"/>
                </a:solidFill>
                <a:effectLst/>
                <a:latin typeface="Calibri" pitchFamily="34" charset="0"/>
              </a:rPr>
            </a:br>
            <a:endParaRPr kumimoji="0" lang="pt-BR" sz="2800" b="0" i="0" u="none" strike="noStrike" cap="none" normalizeH="0" baseline="0" dirty="0" smtClean="0">
              <a:ln>
                <a:noFill/>
              </a:ln>
              <a:solidFill>
                <a:schemeClr val="tx1"/>
              </a:solidFill>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1800" dirty="0" smtClean="0">
                <a:latin typeface="Calibri" pitchFamily="34" charset="0"/>
              </a:rPr>
              <a:t>Criação, reconhecimento, elaboração e articulação de oportunidades</a:t>
            </a: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smtClean="0">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2800" dirty="0" err="1">
                <a:solidFill>
                  <a:srgbClr val="000099"/>
                </a:solidFill>
                <a:latin typeface="Calibri" pitchFamily="34" charset="0"/>
              </a:rPr>
              <a:t>Conceitualização</a:t>
            </a:r>
            <a:r>
              <a:rPr lang="pt-BR" sz="2800" dirty="0">
                <a:solidFill>
                  <a:srgbClr val="000099"/>
                </a:solidFill>
                <a:latin typeface="Calibri" pitchFamily="34" charset="0"/>
              </a:rPr>
              <a:t>  	</a:t>
            </a:r>
          </a:p>
        </p:txBody>
      </p:sp>
      <p:sp>
        <p:nvSpPr>
          <p:cNvPr id="8" name="Pentágono 7"/>
          <p:cNvSpPr/>
          <p:nvPr/>
        </p:nvSpPr>
        <p:spPr bwMode="auto">
          <a:xfrm>
            <a:off x="3203848" y="1887364"/>
            <a:ext cx="2952328" cy="2716880"/>
          </a:xfrm>
          <a:prstGeom prst="homePlate">
            <a:avLst>
              <a:gd name="adj" fmla="val 16344"/>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pt-BR" sz="3200" dirty="0" smtClean="0">
                <a:solidFill>
                  <a:srgbClr val="000099"/>
                </a:solidFill>
                <a:latin typeface="Calibri" pitchFamily="34" charset="0"/>
              </a:rPr>
              <a:t>Incubação</a:t>
            </a: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1800" dirty="0" smtClean="0">
                <a:solidFill>
                  <a:srgbClr val="000099"/>
                </a:solidFill>
                <a:latin typeface="Calibri" pitchFamily="34" charset="0"/>
              </a:rPr>
              <a:t>Evoluir com a oportunidade até  uma proposição de negócio</a:t>
            </a: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2800" dirty="0" smtClean="0">
                <a:solidFill>
                  <a:srgbClr val="000099"/>
                </a:solidFill>
                <a:latin typeface="Calibri" pitchFamily="34" charset="0"/>
              </a:rPr>
              <a:t>Experimentação</a:t>
            </a:r>
            <a:endParaRPr lang="pt-BR" sz="18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28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pt-BR" sz="3200" b="0" i="0" u="none" strike="noStrike" cap="none" normalizeH="0" baseline="0" dirty="0" smtClean="0">
              <a:ln>
                <a:noFill/>
              </a:ln>
              <a:solidFill>
                <a:srgbClr val="000099"/>
              </a:solidFill>
              <a:effectLst/>
              <a:latin typeface="Calibri" pitchFamily="34" charset="0"/>
            </a:endParaRPr>
          </a:p>
        </p:txBody>
      </p:sp>
      <p:sp>
        <p:nvSpPr>
          <p:cNvPr id="9" name="Pentágono 8"/>
          <p:cNvSpPr/>
          <p:nvPr/>
        </p:nvSpPr>
        <p:spPr bwMode="auto">
          <a:xfrm>
            <a:off x="6191672" y="1883048"/>
            <a:ext cx="2952328" cy="2716880"/>
          </a:xfrm>
          <a:prstGeom prst="homePlate">
            <a:avLst>
              <a:gd name="adj" fmla="val 26160"/>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pt-BR" sz="3200" b="0" i="0" u="none" strike="noStrike" cap="none" normalizeH="0" baseline="0" dirty="0" smtClean="0">
                <a:ln>
                  <a:noFill/>
                </a:ln>
                <a:solidFill>
                  <a:srgbClr val="000099"/>
                </a:solidFill>
                <a:effectLst/>
                <a:latin typeface="Calibri" pitchFamily="34" charset="0"/>
              </a:rPr>
              <a:t>Aceleração</a:t>
            </a:r>
          </a:p>
          <a:p>
            <a:pPr marL="0" marR="0" indent="0" algn="l" defTabSz="914400" rtl="0" eaLnBrk="0" fontAlgn="base" latinLnBrk="0" hangingPunct="0">
              <a:lnSpc>
                <a:spcPct val="100000"/>
              </a:lnSpc>
              <a:spcBef>
                <a:spcPct val="0"/>
              </a:spcBef>
              <a:spcAft>
                <a:spcPct val="0"/>
              </a:spcAft>
              <a:buClrTx/>
              <a:buSzTx/>
              <a:buFontTx/>
              <a:buNone/>
              <a:tabLst/>
            </a:pPr>
            <a:endParaRPr lang="pt-BR" dirty="0"/>
          </a:p>
          <a:p>
            <a:pPr marL="0" marR="0" indent="0" algn="l" defTabSz="914400" rtl="0" eaLnBrk="0" fontAlgn="base" latinLnBrk="0" hangingPunct="0">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99"/>
                </a:solidFill>
                <a:effectLst/>
                <a:latin typeface="Calibri" pitchFamily="34" charset="0"/>
              </a:rPr>
              <a:t>Escalonamento do negócio até sua auto sustentação</a:t>
            </a:r>
          </a:p>
          <a:p>
            <a:pPr marL="0" marR="0" indent="0" algn="l" defTabSz="914400" rtl="0" eaLnBrk="0" fontAlgn="base" latinLnBrk="0" hangingPunct="0">
              <a:lnSpc>
                <a:spcPct val="100000"/>
              </a:lnSpc>
              <a:spcBef>
                <a:spcPct val="0"/>
              </a:spcBef>
              <a:spcAft>
                <a:spcPct val="0"/>
              </a:spcAft>
              <a:buClrTx/>
              <a:buSzTx/>
              <a:buFontTx/>
              <a:buNone/>
              <a:tabLst/>
            </a:pPr>
            <a:endParaRPr lang="pt-BR"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dirty="0" smtClean="0">
                <a:ln>
                  <a:noFill/>
                </a:ln>
                <a:solidFill>
                  <a:srgbClr val="000099"/>
                </a:solidFill>
                <a:effectLst/>
                <a:latin typeface="Calibri" pitchFamily="34" charset="0"/>
              </a:rPr>
              <a:t>Comercialização</a:t>
            </a:r>
            <a:endParaRPr kumimoji="0" lang="pt-BR" sz="1800" b="0" i="0" u="none" strike="noStrike" cap="none" normalizeH="0" baseline="0" dirty="0" smtClean="0">
              <a:ln>
                <a:noFill/>
              </a:ln>
              <a:solidFill>
                <a:srgbClr val="000099"/>
              </a:solidFill>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rgbClr val="000099"/>
              </a:solidFill>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chemeClr val="tx1"/>
              </a:solidFill>
              <a:effectLst/>
              <a:latin typeface="Times New Roman" pitchFamily="18" charset="0"/>
            </a:endParaRPr>
          </a:p>
        </p:txBody>
      </p:sp>
      <p:sp>
        <p:nvSpPr>
          <p:cNvPr id="10" name="CaixaDeTexto 9"/>
          <p:cNvSpPr txBox="1"/>
          <p:nvPr/>
        </p:nvSpPr>
        <p:spPr>
          <a:xfrm>
            <a:off x="0" y="4844008"/>
            <a:ext cx="2987824" cy="1631216"/>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Pesquisa básica</a:t>
            </a:r>
          </a:p>
          <a:p>
            <a:pPr>
              <a:buFont typeface="Arial" pitchFamily="34" charset="0"/>
              <a:buChar char="•"/>
            </a:pPr>
            <a:r>
              <a:rPr lang="pt-BR" sz="2000" dirty="0">
                <a:latin typeface="Calibri" pitchFamily="34" charset="0"/>
              </a:rPr>
              <a:t> </a:t>
            </a:r>
            <a:r>
              <a:rPr lang="pt-BR" sz="2000" dirty="0" smtClean="0">
                <a:latin typeface="Calibri" pitchFamily="34" charset="0"/>
              </a:rPr>
              <a:t>Busca interna</a:t>
            </a:r>
          </a:p>
          <a:p>
            <a:pPr>
              <a:buFont typeface="Arial" pitchFamily="34" charset="0"/>
              <a:buChar char="•"/>
            </a:pPr>
            <a:r>
              <a:rPr lang="pt-BR" sz="2000" dirty="0">
                <a:latin typeface="Calibri" pitchFamily="34" charset="0"/>
              </a:rPr>
              <a:t> </a:t>
            </a:r>
            <a:r>
              <a:rPr lang="pt-BR" sz="2000" dirty="0" smtClean="0">
                <a:latin typeface="Calibri" pitchFamily="34" charset="0"/>
              </a:rPr>
              <a:t>Busca externa/ </a:t>
            </a:r>
            <a:br>
              <a:rPr lang="pt-BR" sz="2000" dirty="0" smtClean="0">
                <a:latin typeface="Calibri" pitchFamily="34" charset="0"/>
              </a:rPr>
            </a:br>
            <a:r>
              <a:rPr lang="pt-BR" sz="2000" dirty="0" smtClean="0">
                <a:latin typeface="Calibri" pitchFamily="34" charset="0"/>
              </a:rPr>
              <a:t>  licenciamento / compra/</a:t>
            </a:r>
            <a:br>
              <a:rPr lang="pt-BR" sz="2000" dirty="0" smtClean="0">
                <a:latin typeface="Calibri" pitchFamily="34" charset="0"/>
              </a:rPr>
            </a:br>
            <a:r>
              <a:rPr lang="pt-BR" sz="2000" dirty="0" smtClean="0">
                <a:latin typeface="Calibri" pitchFamily="34" charset="0"/>
              </a:rPr>
              <a:t>  investimento</a:t>
            </a:r>
            <a:endParaRPr lang="pt-BR" dirty="0">
              <a:latin typeface="Calibri" pitchFamily="34" charset="0"/>
            </a:endParaRPr>
          </a:p>
        </p:txBody>
      </p:sp>
      <p:sp>
        <p:nvSpPr>
          <p:cNvPr id="11" name="Elipse 10"/>
          <p:cNvSpPr/>
          <p:nvPr/>
        </p:nvSpPr>
        <p:spPr bwMode="auto">
          <a:xfrm>
            <a:off x="1403648" y="764704"/>
            <a:ext cx="6552728" cy="79208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pt-BR" sz="2400" b="0" i="0" u="none" strike="noStrike" cap="none" normalizeH="0" baseline="0" dirty="0" smtClean="0">
                <a:ln>
                  <a:noFill/>
                </a:ln>
                <a:solidFill>
                  <a:schemeClr val="bg1"/>
                </a:solidFill>
                <a:effectLst/>
                <a:latin typeface="Times New Roman" pitchFamily="18" charset="0"/>
              </a:rPr>
              <a:t>Gerenciar Interfaces / Transições</a:t>
            </a:r>
          </a:p>
        </p:txBody>
      </p:sp>
      <p:sp>
        <p:nvSpPr>
          <p:cNvPr id="13" name="CaixaDeTexto 12"/>
          <p:cNvSpPr txBox="1"/>
          <p:nvPr/>
        </p:nvSpPr>
        <p:spPr>
          <a:xfrm>
            <a:off x="3131840" y="4856708"/>
            <a:ext cx="3069084" cy="1631216"/>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Técnica</a:t>
            </a:r>
          </a:p>
          <a:p>
            <a:pPr>
              <a:buFont typeface="Arial" pitchFamily="34" charset="0"/>
              <a:buChar char="•"/>
            </a:pPr>
            <a:r>
              <a:rPr lang="pt-BR" sz="2000" dirty="0">
                <a:latin typeface="Calibri" pitchFamily="34" charset="0"/>
              </a:rPr>
              <a:t> </a:t>
            </a:r>
            <a:r>
              <a:rPr lang="pt-BR" sz="2000" dirty="0" smtClean="0">
                <a:latin typeface="Calibri" pitchFamily="34" charset="0"/>
              </a:rPr>
              <a:t>Aprendizagem de </a:t>
            </a:r>
            <a:br>
              <a:rPr lang="pt-BR" sz="2000" dirty="0" smtClean="0">
                <a:latin typeface="Calibri" pitchFamily="34" charset="0"/>
              </a:rPr>
            </a:br>
            <a:r>
              <a:rPr lang="pt-BR" sz="2000" dirty="0" smtClean="0">
                <a:latin typeface="Calibri" pitchFamily="34" charset="0"/>
              </a:rPr>
              <a:t>   mercado</a:t>
            </a:r>
          </a:p>
          <a:p>
            <a:pPr>
              <a:buFont typeface="Arial" pitchFamily="34" charset="0"/>
              <a:buChar char="•"/>
            </a:pPr>
            <a:r>
              <a:rPr lang="pt-BR" sz="2000" dirty="0">
                <a:latin typeface="Calibri" pitchFamily="34" charset="0"/>
              </a:rPr>
              <a:t> </a:t>
            </a:r>
            <a:r>
              <a:rPr lang="pt-BR" sz="2000" dirty="0" smtClean="0">
                <a:latin typeface="Calibri" pitchFamily="34" charset="0"/>
              </a:rPr>
              <a:t>Criação de mercado</a:t>
            </a:r>
          </a:p>
          <a:p>
            <a:pPr>
              <a:buFont typeface="Arial" pitchFamily="34" charset="0"/>
              <a:buChar char="•"/>
            </a:pPr>
            <a:r>
              <a:rPr lang="pt-BR" sz="2000" dirty="0">
                <a:latin typeface="Calibri" pitchFamily="34" charset="0"/>
              </a:rPr>
              <a:t> </a:t>
            </a:r>
            <a:r>
              <a:rPr lang="pt-BR" sz="2000" dirty="0" smtClean="0">
                <a:latin typeface="Calibri" pitchFamily="34" charset="0"/>
              </a:rPr>
              <a:t>Domínios estratégicos</a:t>
            </a:r>
            <a:endParaRPr lang="pt-BR" dirty="0">
              <a:latin typeface="Calibri" pitchFamily="34" charset="0"/>
            </a:endParaRPr>
          </a:p>
        </p:txBody>
      </p:sp>
      <p:sp>
        <p:nvSpPr>
          <p:cNvPr id="14" name="CaixaDeTexto 13"/>
          <p:cNvSpPr txBox="1"/>
          <p:nvPr/>
        </p:nvSpPr>
        <p:spPr>
          <a:xfrm>
            <a:off x="6230640" y="4869408"/>
            <a:ext cx="3069084" cy="1015663"/>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Foco</a:t>
            </a:r>
          </a:p>
          <a:p>
            <a:pPr>
              <a:buFont typeface="Arial" pitchFamily="34" charset="0"/>
              <a:buChar char="•"/>
            </a:pPr>
            <a:r>
              <a:rPr lang="pt-BR" sz="2000" dirty="0">
                <a:latin typeface="Calibri" pitchFamily="34" charset="0"/>
              </a:rPr>
              <a:t> </a:t>
            </a:r>
            <a:r>
              <a:rPr lang="pt-BR" sz="2000" dirty="0" smtClean="0">
                <a:latin typeface="Calibri" pitchFamily="34" charset="0"/>
              </a:rPr>
              <a:t>Resposta</a:t>
            </a:r>
          </a:p>
          <a:p>
            <a:pPr>
              <a:buFont typeface="Arial" pitchFamily="34" charset="0"/>
              <a:buChar char="•"/>
            </a:pPr>
            <a:r>
              <a:rPr lang="pt-BR" sz="2000" dirty="0">
                <a:latin typeface="Calibri" pitchFamily="34" charset="0"/>
              </a:rPr>
              <a:t> </a:t>
            </a:r>
            <a:r>
              <a:rPr lang="pt-BR" sz="2000" dirty="0" smtClean="0">
                <a:latin typeface="Calibri" pitchFamily="34" charset="0"/>
              </a:rPr>
              <a:t>Investimento</a:t>
            </a:r>
            <a:endParaRPr lang="pt-BR" dirty="0">
              <a:latin typeface="Calibri" pitchFamily="34" charset="0"/>
            </a:endParaRPr>
          </a:p>
        </p:txBody>
      </p:sp>
      <p:cxnSp>
        <p:nvCxnSpPr>
          <p:cNvPr id="16" name="Conector de seta reta 15"/>
          <p:cNvCxnSpPr/>
          <p:nvPr/>
        </p:nvCxnSpPr>
        <p:spPr bwMode="auto">
          <a:xfrm>
            <a:off x="2987824" y="1556792"/>
            <a:ext cx="0" cy="36004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7" name="Conector de seta reta 16"/>
          <p:cNvCxnSpPr/>
          <p:nvPr/>
        </p:nvCxnSpPr>
        <p:spPr bwMode="auto">
          <a:xfrm>
            <a:off x="6012160" y="1556792"/>
            <a:ext cx="0" cy="36004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0-#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dissolv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0-#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dissolv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ox(in)">
                                      <p:cBhvr>
                                        <p:cTn id="40" dur="500"/>
                                        <p:tgtEl>
                                          <p:spTgt spid="11"/>
                                        </p:tgtEl>
                                      </p:cBhvr>
                                    </p:animEffect>
                                  </p:childTnLst>
                                </p:cTn>
                              </p:par>
                              <p:par>
                                <p:cTn id="41" presetID="3" presetClass="entr" presetSubtype="1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linds(horizontal)">
                                      <p:cBhvr>
                                        <p:cTn id="43" dur="500"/>
                                        <p:tgtEl>
                                          <p:spTgt spid="16"/>
                                        </p:tgtEl>
                                      </p:cBhvr>
                                    </p:animEffect>
                                  </p:childTnLst>
                                </p:cTn>
                              </p:par>
                              <p:par>
                                <p:cTn id="44" presetID="3" presetClass="entr" presetSubtype="10" fill="hold"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blinds(horizontal)">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animBg="1"/>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32656"/>
            <a:ext cx="9144000" cy="6336704"/>
          </a:xfrm>
        </p:spPr>
        <p:txBody>
          <a:bodyPr/>
          <a:lstStyle/>
          <a:p>
            <a:pPr algn="ctr">
              <a:buNone/>
            </a:pPr>
            <a:r>
              <a:rPr lang="pt-BR" sz="3600" dirty="0" smtClean="0">
                <a:solidFill>
                  <a:srgbClr val="FF0000"/>
                </a:solidFill>
              </a:rPr>
              <a:t>Cada parte  (D, N, A) tem seu próprio </a:t>
            </a:r>
          </a:p>
          <a:p>
            <a:pPr algn="ctr">
              <a:buNone/>
            </a:pPr>
            <a:r>
              <a:rPr lang="pt-BR" sz="3600" dirty="0" smtClean="0">
                <a:solidFill>
                  <a:srgbClr val="FF0000"/>
                </a:solidFill>
              </a:rPr>
              <a:t>sistema de gestão, ainda que o gestor possa ser comum</a:t>
            </a:r>
          </a:p>
          <a:p>
            <a:pPr indent="-76200"/>
            <a:r>
              <a:rPr lang="pt-BR" sz="3600" dirty="0" smtClean="0"/>
              <a:t> Estrutura e localização</a:t>
            </a:r>
          </a:p>
          <a:p>
            <a:pPr indent="-76200"/>
            <a:r>
              <a:rPr lang="pt-BR" sz="3600" dirty="0" smtClean="0"/>
              <a:t> Mandato e responsabilidades</a:t>
            </a:r>
          </a:p>
          <a:p>
            <a:pPr indent="-76200"/>
            <a:r>
              <a:rPr lang="pt-BR" sz="3600" dirty="0" smtClean="0"/>
              <a:t> Liderança e governança</a:t>
            </a:r>
          </a:p>
          <a:p>
            <a:pPr indent="-76200"/>
            <a:r>
              <a:rPr lang="pt-BR" sz="3600" dirty="0" smtClean="0"/>
              <a:t> Papéis e responsabilidades</a:t>
            </a:r>
          </a:p>
          <a:p>
            <a:pPr indent="-76200"/>
            <a:r>
              <a:rPr lang="pt-BR" sz="3600" dirty="0" smtClean="0"/>
              <a:t> Processos</a:t>
            </a:r>
          </a:p>
          <a:p>
            <a:pPr indent="-76200"/>
            <a:r>
              <a:rPr lang="pt-BR" sz="3600" dirty="0" smtClean="0"/>
              <a:t> Métricas</a:t>
            </a:r>
            <a:endParaRPr lang="pt-BR" sz="3600"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748464" cy="616496"/>
          </a:xfrm>
        </p:spPr>
        <p:txBody>
          <a:bodyPr/>
          <a:lstStyle/>
          <a:p>
            <a:r>
              <a:rPr lang="pt-BR" dirty="0" smtClean="0"/>
              <a:t>Descoberta </a:t>
            </a:r>
            <a:r>
              <a:rPr lang="pt-BR" dirty="0" smtClean="0">
                <a:solidFill>
                  <a:srgbClr val="FFE7E7"/>
                </a:solidFill>
              </a:rPr>
              <a:t>– </a:t>
            </a:r>
            <a:r>
              <a:rPr lang="pt-BR" dirty="0" err="1" smtClean="0">
                <a:solidFill>
                  <a:srgbClr val="FFE7E7"/>
                </a:solidFill>
              </a:rPr>
              <a:t>iNcubação</a:t>
            </a:r>
            <a:r>
              <a:rPr lang="pt-BR" dirty="0" smtClean="0">
                <a:solidFill>
                  <a:srgbClr val="FFE7E7"/>
                </a:solidFill>
              </a:rPr>
              <a:t> - Aceleração</a:t>
            </a:r>
            <a:endParaRPr lang="pt-BR" dirty="0">
              <a:solidFill>
                <a:srgbClr val="FFE7E7"/>
              </a:solidFill>
            </a:endParaRPr>
          </a:p>
        </p:txBody>
      </p:sp>
      <p:sp>
        <p:nvSpPr>
          <p:cNvPr id="3" name="Espaço Reservado para Conteúdo 2"/>
          <p:cNvSpPr>
            <a:spLocks noGrp="1"/>
          </p:cNvSpPr>
          <p:nvPr>
            <p:ph idx="1"/>
          </p:nvPr>
        </p:nvSpPr>
        <p:spPr>
          <a:xfrm>
            <a:off x="0" y="980728"/>
            <a:ext cx="9144000" cy="5688632"/>
          </a:xfrm>
        </p:spPr>
        <p:txBody>
          <a:bodyPr/>
          <a:lstStyle/>
          <a:p>
            <a:pPr>
              <a:buSzPct val="80000"/>
              <a:buFont typeface="Webdings" pitchFamily="18" charset="2"/>
              <a:buChar char=""/>
            </a:pPr>
            <a:r>
              <a:rPr lang="pt-BR" sz="3200" dirty="0" smtClean="0"/>
              <a:t>É a habilidade da empresa para criar ou identificar oportunidades que podem ter grande impacto no mercado através da entrega de novos benefícios de desempenho, desempenho sensivelmente maior ou novas formas de fazer negócios (inovação em negócios)</a:t>
            </a:r>
          </a:p>
          <a:p>
            <a:pPr lvl="1">
              <a:buFont typeface="Webdings" pitchFamily="18" charset="2"/>
              <a:buChar char=""/>
            </a:pPr>
            <a:r>
              <a:rPr lang="pt-BR" dirty="0" smtClean="0"/>
              <a:t>Não é equivalente de invenção, nem de criatividade, nem de </a:t>
            </a:r>
            <a:r>
              <a:rPr lang="pt-BR" dirty="0" err="1" smtClean="0"/>
              <a:t>P&amp;D</a:t>
            </a:r>
            <a:endParaRPr lang="pt-BR" dirty="0" smtClean="0"/>
          </a:p>
          <a:p>
            <a:pPr lvl="2">
              <a:buClr>
                <a:srgbClr val="00B050"/>
              </a:buClr>
              <a:buSzPct val="70000"/>
              <a:buFont typeface="Webdings" pitchFamily="18" charset="2"/>
              <a:buChar char=""/>
            </a:pPr>
            <a:r>
              <a:rPr lang="pt-BR" dirty="0" smtClean="0"/>
              <a:t> Empresas podem incorporar invenções do mundo exterior</a:t>
            </a:r>
          </a:p>
          <a:p>
            <a:pPr lvl="2">
              <a:buClr>
                <a:srgbClr val="00B050"/>
              </a:buClr>
              <a:buSzPct val="70000"/>
              <a:buFont typeface="Webdings" pitchFamily="18" charset="2"/>
              <a:buChar char=""/>
            </a:pPr>
            <a:r>
              <a:rPr lang="pt-BR" dirty="0" smtClean="0"/>
              <a:t>Criatividade é requerida em qualquer fase, em qualquer momento</a:t>
            </a:r>
          </a:p>
          <a:p>
            <a:pPr lvl="2">
              <a:buClr>
                <a:srgbClr val="00B050"/>
              </a:buClr>
              <a:buSzPct val="70000"/>
              <a:buFont typeface="Webdings" pitchFamily="18" charset="2"/>
              <a:buChar char=""/>
            </a:pPr>
            <a:r>
              <a:rPr lang="pt-BR" dirty="0" smtClean="0"/>
              <a:t>É mais do que investigação científica e tecnológica</a:t>
            </a:r>
          </a:p>
          <a:p>
            <a:pPr lvl="1">
              <a:buClr>
                <a:srgbClr val="00B050"/>
              </a:buClr>
              <a:buFont typeface="Webdings" pitchFamily="18" charset="2"/>
              <a:buChar char=""/>
            </a:pPr>
            <a:r>
              <a:rPr lang="pt-BR" dirty="0" smtClean="0"/>
              <a:t>Incorpora considerações de como uma invenção ou ideia podem ser formuladas em termos de negócio</a:t>
            </a:r>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748464" cy="472480"/>
          </a:xfrm>
        </p:spPr>
        <p:txBody>
          <a:bodyPr/>
          <a:lstStyle/>
          <a:p>
            <a:r>
              <a:rPr lang="pt-BR" dirty="0" smtClean="0"/>
              <a:t>Descoberta </a:t>
            </a:r>
            <a:r>
              <a:rPr lang="pt-BR" dirty="0" smtClean="0">
                <a:solidFill>
                  <a:srgbClr val="FFE7E7"/>
                </a:solidFill>
              </a:rPr>
              <a:t>– </a:t>
            </a:r>
            <a:r>
              <a:rPr lang="pt-BR" dirty="0" err="1" smtClean="0">
                <a:solidFill>
                  <a:srgbClr val="FFE7E7"/>
                </a:solidFill>
              </a:rPr>
              <a:t>iNcubação</a:t>
            </a:r>
            <a:r>
              <a:rPr lang="pt-BR" dirty="0" smtClean="0">
                <a:solidFill>
                  <a:srgbClr val="FFE7E7"/>
                </a:solidFill>
              </a:rPr>
              <a:t> - Aceleração</a:t>
            </a:r>
            <a:endParaRPr lang="pt-BR" dirty="0">
              <a:solidFill>
                <a:srgbClr val="FFE7E7"/>
              </a:solidFill>
            </a:endParaRPr>
          </a:p>
        </p:txBody>
      </p:sp>
      <p:sp>
        <p:nvSpPr>
          <p:cNvPr id="3" name="Espaço Reservado para Conteúdo 2"/>
          <p:cNvSpPr>
            <a:spLocks noGrp="1"/>
          </p:cNvSpPr>
          <p:nvPr>
            <p:ph idx="1"/>
          </p:nvPr>
        </p:nvSpPr>
        <p:spPr>
          <a:xfrm>
            <a:off x="0" y="476672"/>
            <a:ext cx="9144000" cy="6192688"/>
          </a:xfrm>
        </p:spPr>
        <p:txBody>
          <a:bodyPr/>
          <a:lstStyle/>
          <a:p>
            <a:pPr>
              <a:buSzPct val="80000"/>
              <a:buNone/>
            </a:pPr>
            <a:r>
              <a:rPr lang="pt-BR" sz="3200" dirty="0" smtClean="0"/>
              <a:t>A capacitação em descoberta compreende:</a:t>
            </a:r>
          </a:p>
          <a:p>
            <a:pPr marL="514350" indent="-457200">
              <a:buSzPct val="100000"/>
              <a:buFont typeface="+mj-lt"/>
              <a:buAutoNum type="arabicParenR"/>
            </a:pPr>
            <a:r>
              <a:rPr lang="pt-BR" sz="2400" dirty="0" smtClean="0"/>
              <a:t>Conhecimento fundamental em múltiplos domínios</a:t>
            </a:r>
          </a:p>
          <a:p>
            <a:pPr marL="914400" lvl="1" indent="-457200">
              <a:buClr>
                <a:srgbClr val="00B050"/>
              </a:buClr>
              <a:buFont typeface="Webdings" pitchFamily="18" charset="2"/>
              <a:buChar char=""/>
            </a:pPr>
            <a:r>
              <a:rPr lang="pt-BR" sz="2100" dirty="0" smtClean="0"/>
              <a:t>Incluindo avaliação de tecnologias geradas externamente e combinação de tecnologias</a:t>
            </a:r>
          </a:p>
          <a:p>
            <a:pPr marL="914400" lvl="1" indent="-457200">
              <a:buClr>
                <a:srgbClr val="00B050"/>
              </a:buClr>
              <a:buFont typeface="Webdings" pitchFamily="18" charset="2"/>
              <a:buChar char=""/>
            </a:pPr>
            <a:r>
              <a:rPr lang="pt-BR" sz="2100" dirty="0" smtClean="0"/>
              <a:t>Envolvimento com comunidades que desenvolvem conhecimento</a:t>
            </a:r>
          </a:p>
          <a:p>
            <a:pPr marL="514350" indent="-457200">
              <a:buSzPct val="100000"/>
              <a:buFont typeface="+mj-lt"/>
              <a:buAutoNum type="arabicParenR"/>
            </a:pPr>
            <a:r>
              <a:rPr lang="pt-BR" sz="2400" dirty="0" smtClean="0"/>
              <a:t>Geração de oportunidades</a:t>
            </a:r>
          </a:p>
          <a:p>
            <a:pPr marL="914400" lvl="1" indent="-457200">
              <a:buClr>
                <a:srgbClr val="00B050"/>
              </a:buClr>
              <a:buFont typeface="Webdings" pitchFamily="18" charset="2"/>
              <a:buChar char=""/>
            </a:pPr>
            <a:r>
              <a:rPr lang="pt-BR" dirty="0" smtClean="0"/>
              <a:t>Encontrar oportunidades potenciais de negócios na base de descobertas tecnológicas ou outras fontes de ideias</a:t>
            </a:r>
          </a:p>
          <a:p>
            <a:pPr marL="1314450" lvl="2" indent="-457200">
              <a:buClr>
                <a:srgbClr val="00B050"/>
              </a:buClr>
              <a:buSzPct val="70000"/>
              <a:buFont typeface="Webdings" pitchFamily="18" charset="2"/>
              <a:buChar char=""/>
            </a:pPr>
            <a:r>
              <a:rPr lang="pt-BR" sz="1800" dirty="0" smtClean="0"/>
              <a:t>Alguns usam “farejadores” para identificar ideias disruptivas para potenciais oportunidades dentro e fora da empresa</a:t>
            </a:r>
          </a:p>
          <a:p>
            <a:pPr marL="1314450" lvl="2" indent="-457200">
              <a:buClr>
                <a:srgbClr val="00B050"/>
              </a:buClr>
              <a:buSzPct val="70000"/>
              <a:buFont typeface="Webdings" pitchFamily="18" charset="2"/>
              <a:buChar char=""/>
            </a:pPr>
            <a:r>
              <a:rPr lang="pt-BR" sz="1800" dirty="0" smtClean="0"/>
              <a:t>Enfoque de plataforma, não de projeto. Plataformas alimentam novos negócios</a:t>
            </a:r>
          </a:p>
          <a:p>
            <a:pPr marL="514350" indent="-457200">
              <a:buSzPct val="100000"/>
              <a:buFont typeface="+mj-lt"/>
              <a:buAutoNum type="arabicParenR"/>
            </a:pPr>
            <a:r>
              <a:rPr lang="pt-BR" sz="2400" dirty="0" smtClean="0"/>
              <a:t>Articulação de oportunidades</a:t>
            </a:r>
          </a:p>
          <a:p>
            <a:pPr marL="914400" lvl="1" indent="-457200">
              <a:buSzPct val="100000"/>
              <a:buFont typeface="+mj-lt"/>
              <a:buAutoNum type="arabicParenR"/>
            </a:pPr>
            <a:r>
              <a:rPr lang="pt-BR" sz="2100" dirty="0" smtClean="0"/>
              <a:t>Habilidade para clarear, tirar ambiguidades de oportunidades de forma tal que energize os gestores</a:t>
            </a:r>
          </a:p>
          <a:p>
            <a:pPr marL="914400" lvl="1" indent="-457200">
              <a:buSzPct val="100000"/>
              <a:buFont typeface="+mj-lt"/>
              <a:buAutoNum type="arabicParenR"/>
            </a:pPr>
            <a:r>
              <a:rPr lang="pt-BR" sz="2100" dirty="0" smtClean="0"/>
              <a:t>Envolve articulação com mercado para discernir como a oportunidade poderia se tornar um negócio para a firma.  O que aconteceria se não houver o investimento? </a:t>
            </a:r>
          </a:p>
          <a:p>
            <a:pPr marL="914400" lvl="1" indent="-457200">
              <a:buSzPct val="100000"/>
              <a:buNone/>
            </a:pPr>
            <a:endParaRPr lang="pt-BR" dirty="0" smtClean="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748464" cy="616496"/>
          </a:xfrm>
        </p:spPr>
        <p:txBody>
          <a:bodyPr/>
          <a:lstStyle/>
          <a:p>
            <a:r>
              <a:rPr lang="pt-BR" dirty="0" smtClean="0">
                <a:solidFill>
                  <a:srgbClr val="FFE7E7"/>
                </a:solidFill>
              </a:rPr>
              <a:t>Descoberta</a:t>
            </a:r>
            <a:r>
              <a:rPr lang="pt-BR" dirty="0" smtClean="0"/>
              <a:t> </a:t>
            </a:r>
            <a:r>
              <a:rPr lang="pt-BR" dirty="0" smtClean="0">
                <a:solidFill>
                  <a:srgbClr val="FFE7E7"/>
                </a:solidFill>
              </a:rPr>
              <a:t>– </a:t>
            </a:r>
            <a:r>
              <a:rPr lang="pt-BR" dirty="0" err="1" smtClean="0"/>
              <a:t>iNcubação</a:t>
            </a:r>
            <a:r>
              <a:rPr lang="pt-BR" dirty="0" smtClean="0">
                <a:solidFill>
                  <a:srgbClr val="FFE7E7"/>
                </a:solidFill>
              </a:rPr>
              <a:t> - Aceleração</a:t>
            </a:r>
            <a:endParaRPr lang="pt-BR" dirty="0">
              <a:solidFill>
                <a:srgbClr val="FFE7E7"/>
              </a:solidFill>
            </a:endParaRPr>
          </a:p>
        </p:txBody>
      </p:sp>
      <p:sp>
        <p:nvSpPr>
          <p:cNvPr id="3" name="Espaço Reservado para Conteúdo 2"/>
          <p:cNvSpPr>
            <a:spLocks noGrp="1"/>
          </p:cNvSpPr>
          <p:nvPr>
            <p:ph idx="1"/>
          </p:nvPr>
        </p:nvSpPr>
        <p:spPr>
          <a:xfrm>
            <a:off x="0" y="692696"/>
            <a:ext cx="9144000" cy="5976664"/>
          </a:xfrm>
        </p:spPr>
        <p:txBody>
          <a:bodyPr/>
          <a:lstStyle/>
          <a:p>
            <a:pPr>
              <a:buSzPct val="80000"/>
              <a:buFont typeface="Webdings" pitchFamily="18" charset="2"/>
              <a:buChar char=""/>
            </a:pPr>
            <a:r>
              <a:rPr lang="pt-BR" sz="3200" dirty="0" smtClean="0"/>
              <a:t>Objetiva nutrir o portfólio de oportunidades identificadas na Descoberta, desenvolvendo-as em plataformas de negócios relevantes e trabalháveis.</a:t>
            </a:r>
          </a:p>
          <a:p>
            <a:pPr>
              <a:buSzPct val="80000"/>
              <a:buFont typeface="Webdings" pitchFamily="18" charset="2"/>
              <a:buChar char=""/>
            </a:pPr>
            <a:r>
              <a:rPr lang="pt-BR" sz="3200" dirty="0" smtClean="0"/>
              <a:t>Num projeto, é o trabalho requerido para testar os conceitos de negócio que emergiram na Descoberta</a:t>
            </a:r>
          </a:p>
          <a:p>
            <a:pPr>
              <a:spcBef>
                <a:spcPts val="0"/>
              </a:spcBef>
              <a:spcAft>
                <a:spcPts val="300"/>
              </a:spcAft>
              <a:buSzPct val="80000"/>
              <a:buFont typeface="Webdings" pitchFamily="18" charset="2"/>
              <a:buChar char=""/>
            </a:pPr>
            <a:r>
              <a:rPr lang="pt-BR" sz="3200" dirty="0" smtClean="0"/>
              <a:t>Num portfólio, os gestores devem:</a:t>
            </a:r>
          </a:p>
          <a:p>
            <a:pPr marL="914400" lvl="1" indent="-457200">
              <a:spcBef>
                <a:spcPts val="0"/>
              </a:spcBef>
              <a:spcAft>
                <a:spcPts val="300"/>
              </a:spcAft>
              <a:buSzPct val="80000"/>
              <a:buFont typeface="+mj-lt"/>
              <a:buAutoNum type="alphaLcParenR"/>
            </a:pPr>
            <a:r>
              <a:rPr lang="pt-BR" dirty="0" smtClean="0"/>
              <a:t>Legitimar a incubação frente à empresa</a:t>
            </a:r>
          </a:p>
          <a:p>
            <a:pPr marL="914400" lvl="1" indent="-457200">
              <a:spcBef>
                <a:spcPts val="0"/>
              </a:spcBef>
              <a:spcAft>
                <a:spcPts val="300"/>
              </a:spcAft>
              <a:buSzPct val="80000"/>
              <a:buFont typeface="+mj-lt"/>
              <a:buAutoNum type="alphaLcParenR"/>
            </a:pPr>
            <a:r>
              <a:rPr lang="pt-BR" dirty="0" smtClean="0"/>
              <a:t>Apoiar times de projetos para que eles experimentem</a:t>
            </a:r>
          </a:p>
          <a:p>
            <a:pPr marL="914400" lvl="1" indent="-457200">
              <a:spcBef>
                <a:spcPts val="0"/>
              </a:spcBef>
              <a:spcAft>
                <a:spcPts val="300"/>
              </a:spcAft>
              <a:buSzPct val="80000"/>
              <a:buNone/>
            </a:pPr>
            <a:r>
              <a:rPr lang="pt-BR" dirty="0" smtClean="0">
                <a:sym typeface="Wingdings" pitchFamily="2" charset="2"/>
              </a:rPr>
              <a:t>       </a:t>
            </a:r>
            <a:r>
              <a:rPr lang="pt-BR" sz="2100" dirty="0" smtClean="0">
                <a:sym typeface="Wingdings" pitchFamily="2" charset="2"/>
              </a:rPr>
              <a:t>“</a:t>
            </a:r>
            <a:r>
              <a:rPr lang="pt-BR" sz="2100" i="1" dirty="0" smtClean="0">
                <a:sym typeface="Wingdings" pitchFamily="2" charset="2"/>
              </a:rPr>
              <a:t>inovação de fato envolve relacionamento, ‘química’ / ‘liga’, confiança. Precisamos de diretrizes, não de processos” (p. 102 – membro de equipe)</a:t>
            </a:r>
            <a:endParaRPr lang="pt-BR" sz="2100" dirty="0" smtClean="0"/>
          </a:p>
          <a:p>
            <a:pPr marL="914400" lvl="1" indent="-457200">
              <a:spcBef>
                <a:spcPts val="0"/>
              </a:spcBef>
              <a:spcAft>
                <a:spcPts val="300"/>
              </a:spcAft>
              <a:buSzPct val="80000"/>
              <a:buFont typeface="+mj-lt"/>
              <a:buAutoNum type="alphaLcParenR" startAt="3"/>
            </a:pPr>
            <a:r>
              <a:rPr lang="pt-BR" dirty="0" smtClean="0"/>
              <a:t>Trabalhar para desenvolver seu staff</a:t>
            </a:r>
          </a:p>
          <a:p>
            <a:pPr marL="914400" lvl="1" indent="-457200">
              <a:spcBef>
                <a:spcPts val="0"/>
              </a:spcBef>
              <a:spcAft>
                <a:spcPts val="300"/>
              </a:spcAft>
              <a:buSzPct val="80000"/>
              <a:buFont typeface="+mj-lt"/>
              <a:buAutoNum type="alphaLcParenR" startAt="3"/>
            </a:pPr>
            <a:r>
              <a:rPr lang="pt-BR" dirty="0" smtClean="0"/>
              <a:t>Monitorar  o balanceamento do portfólio</a:t>
            </a:r>
          </a:p>
          <a:p>
            <a:pPr>
              <a:buSzPct val="80000"/>
              <a:buFont typeface="Webdings" pitchFamily="18" charset="2"/>
              <a:buChar char=""/>
            </a:pPr>
            <a:r>
              <a:rPr lang="pt-BR" sz="3200" dirty="0" smtClean="0"/>
              <a:t>É a fase mais longa e a de maior risco / incerteza</a:t>
            </a:r>
          </a:p>
          <a:p>
            <a:pPr>
              <a:buSzPct val="80000"/>
              <a:buFont typeface="Webdings" pitchFamily="18" charset="2"/>
              <a:buChar char=""/>
            </a:pPr>
            <a:endParaRPr lang="pt-BR" sz="3200" dirty="0" smtClean="0"/>
          </a:p>
          <a:p>
            <a:pPr lvl="2">
              <a:buClr>
                <a:srgbClr val="00B050"/>
              </a:buClr>
              <a:buSzPct val="70000"/>
              <a:buNone/>
            </a:pPr>
            <a:endParaRPr lang="pt-BR" dirty="0" smtClean="0"/>
          </a:p>
          <a:p>
            <a:pPr marL="914400" lvl="1" indent="-457200">
              <a:buSzPct val="100000"/>
              <a:buNone/>
            </a:pPr>
            <a:endParaRPr lang="pt-BR" dirty="0" smtClean="0"/>
          </a:p>
        </p:txBody>
      </p:sp>
      <p:sp>
        <p:nvSpPr>
          <p:cNvPr id="4" name="Espaço Reservado para Rodapé 3"/>
          <p:cNvSpPr>
            <a:spLocks noGrp="1"/>
          </p:cNvSpPr>
          <p:nvPr>
            <p:ph type="ftr" sz="quarter" idx="10"/>
          </p:nvPr>
        </p:nvSpPr>
        <p:spPr/>
        <p:txBody>
          <a:bodyPr/>
          <a:lstStyle/>
          <a:p>
            <a:pPr>
              <a:defRPr/>
            </a:pPr>
            <a:endParaRPr lang="en-US" dirty="0" smtClean="0"/>
          </a:p>
          <a:p>
            <a:pPr>
              <a:defRPr/>
            </a:pPr>
            <a:endParaRPr lang="en-US" dirty="0" smtClean="0"/>
          </a:p>
          <a:p>
            <a:pPr>
              <a:defRPr/>
            </a:pPr>
            <a:r>
              <a:rPr lang="en-US" dirty="0" smtClean="0"/>
              <a:t>Mario Sergio Salerno   </a:t>
            </a:r>
            <a:r>
              <a:rPr lang="en-US" dirty="0" err="1" smtClean="0"/>
              <a:t>Poli</a:t>
            </a:r>
            <a:r>
              <a:rPr lang="en-US" dirty="0" smtClean="0"/>
              <a:t>-USP/</a:t>
            </a:r>
            <a:r>
              <a:rPr lang="en-US" dirty="0" err="1" smtClean="0"/>
              <a:t>Produção</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presentação em branco">
  <a:themeElements>
    <a:clrScheme name="Apresentação em br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presentação em branc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presentação em br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presentação em br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presentação em br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presentação em br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presentação em br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presentação em br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presentação em br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Office\Modelos\Apresentação em branco.pot</Template>
  <TotalTime>1727</TotalTime>
  <Words>1089</Words>
  <Application>Microsoft Office PowerPoint</Application>
  <PresentationFormat>Apresentação na tela (4:3)</PresentationFormat>
  <Paragraphs>165</Paragraphs>
  <Slides>13</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13</vt:i4>
      </vt:variant>
    </vt:vector>
  </HeadingPairs>
  <TitlesOfParts>
    <vt:vector size="19" baseType="lpstr">
      <vt:lpstr>Arial</vt:lpstr>
      <vt:lpstr>Calibri</vt:lpstr>
      <vt:lpstr>Times New Roman</vt:lpstr>
      <vt:lpstr>Webdings</vt:lpstr>
      <vt:lpstr>Wingdings</vt:lpstr>
      <vt:lpstr>Apresentação em branco</vt:lpstr>
      <vt:lpstr> MODELO D-N-A PARA GERAÇÃO DE NOVAS PLATAFORMAS DE NEGÓCIOS BASEADAS EM INIVAÇÃO DE RUPTURA  Detalhamento de D, N e A  Baseado em Gina O’Connor e equipe  </vt:lpstr>
      <vt:lpstr>Modelo D-N-A</vt:lpstr>
      <vt:lpstr>Modelo D-N-A</vt:lpstr>
      <vt:lpstr>Modelo D-N-A</vt:lpstr>
      <vt:lpstr>As partes do Modelo</vt:lpstr>
      <vt:lpstr>Apresentação do PowerPoint</vt:lpstr>
      <vt:lpstr>Descoberta – iNcubação - Aceleração</vt:lpstr>
      <vt:lpstr>Descoberta – iNcubação - Aceleração</vt:lpstr>
      <vt:lpstr>Descoberta – iNcubação - Aceleração</vt:lpstr>
      <vt:lpstr>Descoberta – iNcubação - Aceleração</vt:lpstr>
      <vt:lpstr>Descoberta – iNcubação - Aceleração</vt:lpstr>
      <vt:lpstr>Modelo D-N-A</vt:lpstr>
      <vt:lpstr>Sintetizando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METODOLOGIA DE PESQUISA</dc:title>
  <dc:creator>Mario Sergio Salerno</dc:creator>
  <cp:lastModifiedBy>Mario Sergio Salerno</cp:lastModifiedBy>
  <cp:revision>100</cp:revision>
  <dcterms:created xsi:type="dcterms:W3CDTF">2001-08-12T22:51:50Z</dcterms:created>
  <dcterms:modified xsi:type="dcterms:W3CDTF">2019-04-09T11:22:53Z</dcterms:modified>
</cp:coreProperties>
</file>