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9.xml" ContentType="application/vnd.openxmlformats-officedocument.presentationml.notesSlide+xml"/>
  <Override PartName="/ppt/ink/ink6.xml" ContentType="application/inkml+xml"/>
  <Override PartName="/ppt/ink/ink7.xml" ContentType="application/inkml+xml"/>
  <Override PartName="/ppt/notesSlides/notesSlide30.xml" ContentType="application/vnd.openxmlformats-officedocument.presentationml.notesSlide+xml"/>
  <Override PartName="/ppt/ink/ink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9.xml" ContentType="application/inkml+xml"/>
  <Override PartName="/ppt/notesSlides/notesSlide3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15.xml" ContentType="application/inkml+xml"/>
  <Override PartName="/ppt/ink/ink16.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54"/>
  </p:notesMasterIdLst>
  <p:handoutMasterIdLst>
    <p:handoutMasterId r:id="rId55"/>
  </p:handoutMasterIdLst>
  <p:sldIdLst>
    <p:sldId id="256" r:id="rId2"/>
    <p:sldId id="278" r:id="rId3"/>
    <p:sldId id="362" r:id="rId4"/>
    <p:sldId id="365" r:id="rId5"/>
    <p:sldId id="275" r:id="rId6"/>
    <p:sldId id="259" r:id="rId7"/>
    <p:sldId id="261" r:id="rId8"/>
    <p:sldId id="263" r:id="rId9"/>
    <p:sldId id="265" r:id="rId10"/>
    <p:sldId id="266" r:id="rId11"/>
    <p:sldId id="267" r:id="rId12"/>
    <p:sldId id="268" r:id="rId13"/>
    <p:sldId id="279" r:id="rId14"/>
    <p:sldId id="276" r:id="rId15"/>
    <p:sldId id="282" r:id="rId16"/>
    <p:sldId id="283" r:id="rId17"/>
    <p:sldId id="284" r:id="rId18"/>
    <p:sldId id="285" r:id="rId19"/>
    <p:sldId id="286" r:id="rId20"/>
    <p:sldId id="289" r:id="rId21"/>
    <p:sldId id="290" r:id="rId22"/>
    <p:sldId id="292" r:id="rId23"/>
    <p:sldId id="294" r:id="rId24"/>
    <p:sldId id="295" r:id="rId25"/>
    <p:sldId id="296" r:id="rId26"/>
    <p:sldId id="297" r:id="rId27"/>
    <p:sldId id="298" r:id="rId28"/>
    <p:sldId id="300" r:id="rId29"/>
    <p:sldId id="301" r:id="rId30"/>
    <p:sldId id="302" r:id="rId31"/>
    <p:sldId id="303" r:id="rId32"/>
    <p:sldId id="304" r:id="rId33"/>
    <p:sldId id="361" r:id="rId34"/>
    <p:sldId id="305" r:id="rId35"/>
    <p:sldId id="309" r:id="rId36"/>
    <p:sldId id="310" r:id="rId37"/>
    <p:sldId id="364" r:id="rId38"/>
    <p:sldId id="313" r:id="rId39"/>
    <p:sldId id="314" r:id="rId40"/>
    <p:sldId id="315" r:id="rId41"/>
    <p:sldId id="330" r:id="rId42"/>
    <p:sldId id="332" r:id="rId43"/>
    <p:sldId id="333" r:id="rId44"/>
    <p:sldId id="334" r:id="rId45"/>
    <p:sldId id="335" r:id="rId46"/>
    <p:sldId id="336" r:id="rId47"/>
    <p:sldId id="337" r:id="rId48"/>
    <p:sldId id="338" r:id="rId49"/>
    <p:sldId id="339" r:id="rId50"/>
    <p:sldId id="340" r:id="rId51"/>
    <p:sldId id="341" r:id="rId52"/>
    <p:sldId id="343" r:id="rId53"/>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674" autoAdjust="0"/>
    <p:restoredTop sz="96240" autoAdjust="0"/>
  </p:normalViewPr>
  <p:slideViewPr>
    <p:cSldViewPr>
      <p:cViewPr varScale="1">
        <p:scale>
          <a:sx n="149" d="100"/>
          <a:sy n="149" d="100"/>
        </p:scale>
        <p:origin x="5472" y="1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29.xml"/><Relationship Id="rId7" Type="http://schemas.openxmlformats.org/officeDocument/2006/relationships/slide" Target="slides/slide39.xml"/><Relationship Id="rId2" Type="http://schemas.openxmlformats.org/officeDocument/2006/relationships/slide" Target="slides/slide16.xml"/><Relationship Id="rId1" Type="http://schemas.openxmlformats.org/officeDocument/2006/relationships/slide" Target="slides/slide8.xml"/><Relationship Id="rId6" Type="http://schemas.openxmlformats.org/officeDocument/2006/relationships/slide" Target="slides/slide36.xml"/><Relationship Id="rId5" Type="http://schemas.openxmlformats.org/officeDocument/2006/relationships/slide" Target="slides/slide34.xml"/><Relationship Id="rId4"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F9A9F0A-48C6-754E-B7EF-FBCC5B659E67}"/>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Tahoma" pitchFamily="34" charset="0"/>
              </a:defRPr>
            </a:lvl1pPr>
          </a:lstStyle>
          <a:p>
            <a:pPr>
              <a:defRPr/>
            </a:pPr>
            <a:endParaRPr lang="en-US" altLang="pt-BR" dirty="0"/>
          </a:p>
        </p:txBody>
      </p:sp>
      <p:sp>
        <p:nvSpPr>
          <p:cNvPr id="31747" name="Rectangle 3">
            <a:extLst>
              <a:ext uri="{FF2B5EF4-FFF2-40B4-BE49-F238E27FC236}">
                <a16:creationId xmlns:a16="http://schemas.microsoft.com/office/drawing/2014/main" id="{1B9A7BDB-9537-D94A-A4EB-7D47EEBEFCF4}"/>
              </a:ext>
            </a:extLst>
          </p:cNvPr>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Tahoma" pitchFamily="34" charset="0"/>
              </a:defRPr>
            </a:lvl1pPr>
          </a:lstStyle>
          <a:p>
            <a:pPr>
              <a:defRPr/>
            </a:pPr>
            <a:endParaRPr lang="en-US" altLang="pt-BR" dirty="0"/>
          </a:p>
        </p:txBody>
      </p:sp>
      <p:sp>
        <p:nvSpPr>
          <p:cNvPr id="31748" name="Rectangle 4">
            <a:extLst>
              <a:ext uri="{FF2B5EF4-FFF2-40B4-BE49-F238E27FC236}">
                <a16:creationId xmlns:a16="http://schemas.microsoft.com/office/drawing/2014/main" id="{10CFB12D-8365-4E4F-95C3-FEE2D7EF13AA}"/>
              </a:ext>
            </a:extLst>
          </p:cNvPr>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Tahoma" pitchFamily="34" charset="0"/>
              </a:defRPr>
            </a:lvl1pPr>
          </a:lstStyle>
          <a:p>
            <a:pPr>
              <a:defRPr/>
            </a:pPr>
            <a:endParaRPr lang="en-US" altLang="pt-BR" dirty="0"/>
          </a:p>
        </p:txBody>
      </p:sp>
      <p:sp>
        <p:nvSpPr>
          <p:cNvPr id="31749" name="Rectangle 5">
            <a:extLst>
              <a:ext uri="{FF2B5EF4-FFF2-40B4-BE49-F238E27FC236}">
                <a16:creationId xmlns:a16="http://schemas.microsoft.com/office/drawing/2014/main" id="{5892A27E-FDC4-8246-AAA9-D29CB8E8A9C5}"/>
              </a:ext>
            </a:extLst>
          </p:cNvPr>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2AFD42DB-4F1F-CA42-981F-81B9E9E125D6}" type="slidenum">
              <a:rPr lang="en-US" altLang="pt-BR"/>
              <a:pPr/>
              <a:t>‹nº›</a:t>
            </a:fld>
            <a:endParaRPr lang="en-US" altLang="pt-B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5:17.572"/>
    </inkml:context>
    <inkml:brush xml:id="br0">
      <inkml:brushProperty name="width" value="0.08571" units="cm"/>
      <inkml:brushProperty name="height" value="0.08571" units="cm"/>
      <inkml:brushProperty name="color" value="#FFC114"/>
    </inkml:brush>
  </inkml:definitions>
  <inkml:trace contextRef="#ctx0" brushRef="#br0">0 0 8164,'0'0'0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1:23.229"/>
    </inkml:context>
    <inkml:brush xml:id="br0">
      <inkml:brushProperty name="width" value="0.08571" units="cm"/>
      <inkml:brushProperty name="height" value="0.08571" units="cm"/>
      <inkml:brushProperty name="color" value="#FF0066"/>
    </inkml:brush>
  </inkml:definitions>
  <inkml:trace contextRef="#ctx0" brushRef="#br0">643 3268 16968,'0'0'1,"0"16"50,0 0-12,0 0-78,0 0 11,3-1 28,0 0 0,2-2 0,-3 0 33,1-5 6,-3 0-27,0-6-1883,0 0 235,0-27-1752,0-2 3388,-9-25 0,6 26 0,-6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2:08.751"/>
    </inkml:context>
    <inkml:brush xml:id="br0">
      <inkml:brushProperty name="width" value="0.08571" units="cm"/>
      <inkml:brushProperty name="height" value="0.08571" units="cm"/>
      <inkml:brushProperty name="color" value="#FF0066"/>
    </inkml:brush>
  </inkml:definitions>
  <inkml:trace contextRef="#ctx0" brushRef="#br0">107 225 12845,'0'-8'41,"0"-2"49,0 1-90,0 1 162,0 2-117,0 3-45,0 0 73,0 2-68,-2-2-5,2 2 84,-3-2-67,1 1 73,2-1-23,-3 1 314,3 1-420,-2 1-225,-1 4 259,-2 4 10,0 4 137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2:12.171"/>
    </inkml:context>
    <inkml:brush xml:id="br0">
      <inkml:brushProperty name="width" value="0.08571" units="cm"/>
      <inkml:brushProperty name="height" value="0.08571" units="cm"/>
      <inkml:brushProperty name="color" value="#FF0066"/>
    </inkml:brush>
  </inkml:definitions>
  <inkml:trace contextRef="#ctx0" brushRef="#br0">0 38 13205,'5'-17'-993,"-1"3"0,-4 10 1,0 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2:12.436"/>
    </inkml:context>
    <inkml:brush xml:id="br0">
      <inkml:brushProperty name="width" value="0.08571" units="cm"/>
      <inkml:brushProperty name="height" value="0.08571" units="cm"/>
      <inkml:brushProperty name="color" value="#FF0066"/>
    </inkml:brush>
  </inkml:definitions>
  <inkml:trace contextRef="#ctx0" brushRef="#br0">0 0 8662,'0'0'0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2:13.247"/>
    </inkml:context>
    <inkml:brush xml:id="br0">
      <inkml:brushProperty name="width" value="0.08571" units="cm"/>
      <inkml:brushProperty name="height" value="0.08571" units="cm"/>
      <inkml:brushProperty name="color" value="#FF0066"/>
    </inkml:brush>
  </inkml:definitions>
  <inkml:trace contextRef="#ctx0" brushRef="#br0">0 0 10937,'10'12'1468,"-1"-3"-1088,-9-9-111,0 0-224,7 0 17,-5 0-62,4 0 106,-6 0 1400,0 0-1567,0 3-522,0-3-100,0 4-964,0 2-1540,0 2 3187,0 7 0,0-8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30:24.729"/>
    </inkml:context>
    <inkml:brush xml:id="br0">
      <inkml:brushProperty name="width" value="0.08571" units="cm"/>
      <inkml:brushProperty name="height" value="0.08571" units="cm"/>
      <inkml:brushProperty name="color" value="#FF0066"/>
    </inkml:brush>
  </inkml:definitions>
  <inkml:trace contextRef="#ctx0" brushRef="#br0">311 55 12489,'0'-11'0,"0"-3"0,0 3 0,0 3 72,0 2 141,0 3-84,0 1-476,0 2 336,0 6 22,0 3 22,0 9-27,0 4 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31:02.035"/>
    </inkml:context>
    <inkml:brush xml:id="br0">
      <inkml:brushProperty name="width" value="0.08571" units="cm"/>
      <inkml:brushProperty name="height" value="0.08571" units="cm"/>
      <inkml:brushProperty name="color" value="#FF0066"/>
    </inkml:brush>
  </inkml:definitions>
  <inkml:trace contextRef="#ctx0" brushRef="#br0">191 826 14020,'6'11'-79,"12"21"-174,-2-12-100,-6-8-61,-3-7 207,-4-4 312,-1-1-223,-2 0-145,0-3 72,-4-8 23,-9-6-101,-24-25 51,29 34 177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5:23.751"/>
    </inkml:context>
    <inkml:brush xml:id="br0">
      <inkml:brushProperty name="width" value="0.08571" units="cm"/>
      <inkml:brushProperty name="height" value="0.08571" units="cm"/>
      <inkml:brushProperty name="color" value="#FFC114"/>
    </inkml:brush>
  </inkml:definitions>
  <inkml:trace contextRef="#ctx0" brushRef="#br0">8708 323 16181,'0'1'-18,"-8"2"-5,8-1 51,0-1 90,13 0-62,-10-1-17,9 0-33,-12 0-1412,0 0-403,0-8-2370,0-1 4179,-4-11 0,3 11 0,-4 0 0</inkml:trace>
  <inkml:trace contextRef="#ctx0" brushRef="#br0">8708 323 13838,'20'-2'0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5:33.418"/>
    </inkml:context>
    <inkml:brush xml:id="br0">
      <inkml:brushProperty name="width" value="0.08571" units="cm"/>
      <inkml:brushProperty name="height" value="0.08571" units="cm"/>
      <inkml:brushProperty name="color" value="#FFC114"/>
    </inkml:brush>
  </inkml:definitions>
  <inkml:trace contextRef="#ctx0" brushRef="#br0">71 9 6238,'-8'-5'885,"2"1"-505,6 4 606,0 0-645,0 6 13,0-3 4,0 3 79,0-5 1871,0-1-3104,-3 2-637,-2 1 32,-5 5-380,-3 1 1781,0 2 0,5-4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5:34.374"/>
    </inkml:context>
    <inkml:brush xml:id="br0">
      <inkml:brushProperty name="width" value="0.08571" units="cm"/>
      <inkml:brushProperty name="height" value="0.08571" units="cm"/>
      <inkml:brushProperty name="color" value="#FFC114"/>
    </inkml:brush>
  </inkml:definitions>
  <inkml:trace contextRef="#ctx0" brushRef="#br0">68 0 13250,'-11'14'159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6:12.186"/>
    </inkml:context>
    <inkml:brush xml:id="br0">
      <inkml:brushProperty name="width" value="0.08571" units="cm"/>
      <inkml:brushProperty name="height" value="0.08571" units="cm"/>
      <inkml:brushProperty name="color" value="#FFC114"/>
    </inkml:brush>
  </inkml:definitions>
  <inkml:trace contextRef="#ctx0" brushRef="#br0">240 90 14166,'0'3'8,"0"18"65,0 3 17,0-3-40,0 1 34,0-1-45,0 1 17,0 1-5,0-19-51</inkml:trace>
  <inkml:trace contextRef="#ctx0" brushRef="#br0">240 147 17098,'-18'4'0,"-5"1"11,5-2 51,2 1-62,6-3-28,5 0 22,3-1 269,2 0-442,0-3-717,-5-2-812,-18-2-2207,-6 1 3915,-18 1 0,23 4 0,4 0 0</inkml:trace>
  <inkml:trace contextRef="#ctx0" brushRef="#br0">240 167 12065,'-5'-7'3,"5"7"19,0 0 46,0-2-63,0 0 40,0-4-45,0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8:14.127"/>
    </inkml:context>
    <inkml:brush xml:id="br0">
      <inkml:brushProperty name="width" value="0.08571" units="cm"/>
      <inkml:brushProperty name="height" value="0.08571" units="cm"/>
      <inkml:brushProperty name="color" value="#FFC114"/>
    </inkml:brush>
  </inkml:definitions>
  <inkml:trace contextRef="#ctx0" brushRef="#br0">0 0 6423,'0'0'0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8:20.772"/>
    </inkml:context>
    <inkml:brush xml:id="br0">
      <inkml:brushProperty name="width" value="0.08571" units="cm"/>
      <inkml:brushProperty name="height" value="0.08571" units="cm"/>
      <inkml:brushProperty name="color" value="#FFC114"/>
    </inkml:brush>
  </inkml:definitions>
  <inkml:trace contextRef="#ctx0" brushRef="#br0">0 744 6568,'56'-66'175,"0"-1"1,-3 5 0,-3 6 154,10-10-78,1 10-247,-12 9 7,-4 13 27,-11 8-39,-9 10 56,-9 7-51,-7 4-10,-4 4 33,0-1-28,3 2 28,11-1-28,1 0-6,12-3-5,-3 1 11,-1-2 6,2 1 38,-2-1 63,5-2-34,1 1 5,6-3-78,29-7 0,-12 2 0,17-4 0,-26 4 0,-9 3-6,-8 1 12,-11 3 72,-5 2-66,-3 1 88,1 3-94,28-6-12,-15 3 1,20-5 10,-25 5 12,-1 0-6,-10 3 269,-2 0 79,-6 1 487,-2 0-835,-9 0-22,-5 0-67,-11 0 72,-6 0-207,-2 0 101,-8 0-235,0 0 218,-5 0 73,-2-3 50,1-1-44,-3-3-477,-13-3-861,2 1 1388,-12-3 0,36 6 0,8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19:29.359"/>
    </inkml:context>
    <inkml:brush xml:id="br0">
      <inkml:brushProperty name="width" value="0.08571" units="cm"/>
      <inkml:brushProperty name="height" value="0.08571" units="cm"/>
      <inkml:brushProperty name="color" value="#FF0066"/>
    </inkml:brush>
  </inkml:definitions>
  <inkml:trace contextRef="#ctx0" brushRef="#br0">0 30 9419,'14'-17'0,"-3"4"0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0T23:20:40.547"/>
    </inkml:context>
    <inkml:brush xml:id="br0">
      <inkml:brushProperty name="width" value="0.08571" units="cm"/>
      <inkml:brushProperty name="height" value="0.08571" units="cm"/>
      <inkml:brushProperty name="color" value="#FF0066"/>
    </inkml:brush>
  </inkml:definitions>
  <inkml:trace contextRef="#ctx0" brushRef="#br0">1272 0 14986,'0'0'-28,"3"0"28,1 0-17,0 0 6,5 0 22,1 0 17,1 0 34,-1 0-124,-2 0 23,-3 0 34,-2 0-1,1 0 6,-3 0-2548,1 0 935,-9 0-191,-10 0 1804,-10 0 0,7 0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181901C-FA58-8944-AF10-04E7DA07D1CD}"/>
              </a:ext>
            </a:extLst>
          </p:cNvPr>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Tahoma" pitchFamily="34" charset="0"/>
              </a:defRPr>
            </a:lvl1pPr>
          </a:lstStyle>
          <a:p>
            <a:pPr>
              <a:defRPr/>
            </a:pPr>
            <a:endParaRPr lang="en-US" altLang="pt-BR" dirty="0"/>
          </a:p>
        </p:txBody>
      </p:sp>
      <p:sp>
        <p:nvSpPr>
          <p:cNvPr id="33795" name="Rectangle 3">
            <a:extLst>
              <a:ext uri="{FF2B5EF4-FFF2-40B4-BE49-F238E27FC236}">
                <a16:creationId xmlns:a16="http://schemas.microsoft.com/office/drawing/2014/main" id="{0C769103-2774-2147-A2B0-5D50EDAEAFE3}"/>
              </a:ext>
            </a:extLst>
          </p:cNvPr>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Tahoma" pitchFamily="34" charset="0"/>
              </a:defRPr>
            </a:lvl1pPr>
          </a:lstStyle>
          <a:p>
            <a:pPr>
              <a:defRPr/>
            </a:pPr>
            <a:endParaRPr lang="en-US" altLang="pt-BR" dirty="0"/>
          </a:p>
        </p:txBody>
      </p:sp>
      <p:sp>
        <p:nvSpPr>
          <p:cNvPr id="84996" name="Rectangle 4">
            <a:extLst>
              <a:ext uri="{FF2B5EF4-FFF2-40B4-BE49-F238E27FC236}">
                <a16:creationId xmlns:a16="http://schemas.microsoft.com/office/drawing/2014/main" id="{F4D3226D-73D0-9F44-8540-6E91BC70673F}"/>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a:extLst>
              <a:ext uri="{FF2B5EF4-FFF2-40B4-BE49-F238E27FC236}">
                <a16:creationId xmlns:a16="http://schemas.microsoft.com/office/drawing/2014/main" id="{E77D6E42-AD46-9C4F-9B3F-0D6E88096C04}"/>
              </a:ext>
            </a:extLst>
          </p:cNvPr>
          <p:cNvSpPr>
            <a:spLocks noGrp="1" noChangeArrowheads="1"/>
          </p:cNvSpPr>
          <p:nvPr>
            <p:ph type="body" sz="quarter" idx="3"/>
          </p:nvPr>
        </p:nvSpPr>
        <p:spPr bwMode="auto">
          <a:xfrm>
            <a:off x="700088" y="4410075"/>
            <a:ext cx="5597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noProof="0"/>
              <a:t>Clique para editar os estilos do texto mestre</a:t>
            </a:r>
          </a:p>
          <a:p>
            <a:pPr lvl="1"/>
            <a:r>
              <a:rPr lang="en-US" altLang="pt-BR" noProof="0"/>
              <a:t>Segundo nível</a:t>
            </a:r>
          </a:p>
          <a:p>
            <a:pPr lvl="2"/>
            <a:r>
              <a:rPr lang="en-US" altLang="pt-BR" noProof="0"/>
              <a:t>Terceiro nível</a:t>
            </a:r>
          </a:p>
          <a:p>
            <a:pPr lvl="3"/>
            <a:r>
              <a:rPr lang="en-US" altLang="pt-BR" noProof="0"/>
              <a:t>Quarto nível</a:t>
            </a:r>
          </a:p>
          <a:p>
            <a:pPr lvl="4"/>
            <a:r>
              <a:rPr lang="en-US" altLang="pt-BR" noProof="0"/>
              <a:t>Quinto nível</a:t>
            </a:r>
          </a:p>
        </p:txBody>
      </p:sp>
      <p:sp>
        <p:nvSpPr>
          <p:cNvPr id="33798" name="Rectangle 6">
            <a:extLst>
              <a:ext uri="{FF2B5EF4-FFF2-40B4-BE49-F238E27FC236}">
                <a16:creationId xmlns:a16="http://schemas.microsoft.com/office/drawing/2014/main" id="{148DE767-C9B7-3E4B-833E-D1CB75183E23}"/>
              </a:ext>
            </a:extLst>
          </p:cNvPr>
          <p:cNvSpPr>
            <a:spLocks noGrp="1" noChangeArrowheads="1"/>
          </p:cNvSpPr>
          <p:nvPr>
            <p:ph type="ftr" sz="quarter" idx="4"/>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Tahoma" pitchFamily="34" charset="0"/>
              </a:defRPr>
            </a:lvl1pPr>
          </a:lstStyle>
          <a:p>
            <a:pPr>
              <a:defRPr/>
            </a:pPr>
            <a:endParaRPr lang="en-US" altLang="pt-BR" dirty="0"/>
          </a:p>
        </p:txBody>
      </p:sp>
      <p:sp>
        <p:nvSpPr>
          <p:cNvPr id="33799" name="Rectangle 7">
            <a:extLst>
              <a:ext uri="{FF2B5EF4-FFF2-40B4-BE49-F238E27FC236}">
                <a16:creationId xmlns:a16="http://schemas.microsoft.com/office/drawing/2014/main" id="{711D5E55-DF4C-C049-8F34-42FD92E0C3BD}"/>
              </a:ext>
            </a:extLst>
          </p:cNvPr>
          <p:cNvSpPr>
            <a:spLocks noGrp="1" noChangeArrowheads="1"/>
          </p:cNvSpPr>
          <p:nvPr>
            <p:ph type="sldNum" sz="quarter" idx="5"/>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A8388DB2-4246-A74E-9340-C43E46F7FBFC}" type="slidenum">
              <a:rPr lang="en-US" altLang="pt-BR"/>
              <a:pPr/>
              <a:t>‹nº›</a:t>
            </a:fld>
            <a:endParaRPr lang="en-US" alt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870D4AA-5610-6444-856E-E065FB12021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F979BF86-645F-2841-9E4D-D52FD413950D}" type="slidenum">
              <a:rPr lang="en-US" altLang="pt-BR"/>
              <a:pPr eaLnBrk="1" hangingPunct="1">
                <a:spcBef>
                  <a:spcPct val="0"/>
                </a:spcBef>
              </a:pPr>
              <a:t>1</a:t>
            </a:fld>
            <a:endParaRPr lang="en-US" altLang="pt-BR" dirty="0"/>
          </a:p>
        </p:txBody>
      </p:sp>
      <p:sp>
        <p:nvSpPr>
          <p:cNvPr id="86019" name="Rectangle 2">
            <a:extLst>
              <a:ext uri="{FF2B5EF4-FFF2-40B4-BE49-F238E27FC236}">
                <a16:creationId xmlns:a16="http://schemas.microsoft.com/office/drawing/2014/main" id="{FD5013FE-D8EB-B046-B6EA-D2FCE13A9E2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41338AD7-9504-D745-8562-20202AA5DB45}"/>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E128732F-21D5-6042-A5D3-AC994D2219A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75C78DF-6919-F94E-B50B-34C33D8C74E6}" type="slidenum">
              <a:rPr lang="en-US" altLang="pt-BR"/>
              <a:pPr eaLnBrk="1" hangingPunct="1">
                <a:spcBef>
                  <a:spcPct val="0"/>
                </a:spcBef>
              </a:pPr>
              <a:t>10</a:t>
            </a:fld>
            <a:endParaRPr lang="en-US" altLang="pt-BR" dirty="0"/>
          </a:p>
        </p:txBody>
      </p:sp>
      <p:sp>
        <p:nvSpPr>
          <p:cNvPr id="102403" name="Rectangle 2">
            <a:extLst>
              <a:ext uri="{FF2B5EF4-FFF2-40B4-BE49-F238E27FC236}">
                <a16:creationId xmlns:a16="http://schemas.microsoft.com/office/drawing/2014/main" id="{B86CEC50-923A-5F45-ADA9-29F51BC1535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84990339-91B6-0642-B2CF-DABC6226CE4F}"/>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F63E3F1-0AE6-6C45-A1C5-28788AB1AAE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9C84E503-6E5F-D74C-A369-DA5F931563C6}" type="slidenum">
              <a:rPr lang="en-US" altLang="pt-BR"/>
              <a:pPr eaLnBrk="1" hangingPunct="1">
                <a:spcBef>
                  <a:spcPct val="0"/>
                </a:spcBef>
              </a:pPr>
              <a:t>11</a:t>
            </a:fld>
            <a:endParaRPr lang="en-US" altLang="pt-BR" dirty="0"/>
          </a:p>
        </p:txBody>
      </p:sp>
      <p:sp>
        <p:nvSpPr>
          <p:cNvPr id="103427" name="Rectangle 2">
            <a:extLst>
              <a:ext uri="{FF2B5EF4-FFF2-40B4-BE49-F238E27FC236}">
                <a16:creationId xmlns:a16="http://schemas.microsoft.com/office/drawing/2014/main" id="{9130009C-F381-9244-AF03-1A4F89C5478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D1459CE2-F8A9-584D-AA20-9F6C172C352B}"/>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59E68C8-D04D-FB47-9830-C57DF20353E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25A965E7-42A6-CD4C-9322-D2785A0BD6F1}" type="slidenum">
              <a:rPr lang="en-US" altLang="pt-BR"/>
              <a:pPr eaLnBrk="1" hangingPunct="1">
                <a:spcBef>
                  <a:spcPct val="0"/>
                </a:spcBef>
              </a:pPr>
              <a:t>12</a:t>
            </a:fld>
            <a:endParaRPr lang="en-US" altLang="pt-BR" dirty="0"/>
          </a:p>
        </p:txBody>
      </p:sp>
      <p:sp>
        <p:nvSpPr>
          <p:cNvPr id="104451" name="Rectangle 2">
            <a:extLst>
              <a:ext uri="{FF2B5EF4-FFF2-40B4-BE49-F238E27FC236}">
                <a16:creationId xmlns:a16="http://schemas.microsoft.com/office/drawing/2014/main" id="{9819FAF8-08C4-A749-B669-98927097A489}"/>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F96C2DC-89C1-0748-AF04-473EEF83A40A}"/>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C03E1E3F-7BEE-964A-B5E5-7AF1530A392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FD00AF0D-66F8-144A-AC59-AB650E0BA1C1}" type="slidenum">
              <a:rPr lang="en-US" altLang="pt-BR"/>
              <a:pPr eaLnBrk="1" hangingPunct="1">
                <a:spcBef>
                  <a:spcPct val="0"/>
                </a:spcBef>
              </a:pPr>
              <a:t>13</a:t>
            </a:fld>
            <a:endParaRPr lang="en-US" altLang="pt-BR" dirty="0"/>
          </a:p>
        </p:txBody>
      </p:sp>
      <p:sp>
        <p:nvSpPr>
          <p:cNvPr id="105475" name="Rectangle 2">
            <a:extLst>
              <a:ext uri="{FF2B5EF4-FFF2-40B4-BE49-F238E27FC236}">
                <a16:creationId xmlns:a16="http://schemas.microsoft.com/office/drawing/2014/main" id="{56384083-EBA1-5A40-825E-BD764FF6CE6E}"/>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D8BBADD-6BE4-4A43-964E-17488E4DF32C}"/>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D4C1075-45AB-934D-86A4-D025691C994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3AAC25A-B518-8240-9FA3-D3B98E4A7926}" type="slidenum">
              <a:rPr lang="en-US" altLang="pt-BR"/>
              <a:pPr eaLnBrk="1" hangingPunct="1">
                <a:spcBef>
                  <a:spcPct val="0"/>
                </a:spcBef>
              </a:pPr>
              <a:t>14</a:t>
            </a:fld>
            <a:endParaRPr lang="en-US" altLang="pt-BR" dirty="0"/>
          </a:p>
        </p:txBody>
      </p:sp>
      <p:sp>
        <p:nvSpPr>
          <p:cNvPr id="107523" name="Rectangle 2">
            <a:extLst>
              <a:ext uri="{FF2B5EF4-FFF2-40B4-BE49-F238E27FC236}">
                <a16:creationId xmlns:a16="http://schemas.microsoft.com/office/drawing/2014/main" id="{66CBB45E-5C0B-814D-8DEA-03E8298CC742}"/>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7D62D981-1AD6-0442-820B-BAB089F44DE4}"/>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A6C6318D-6B4C-9E4D-A6F6-DBBAAE1FD77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E2CFF7EB-6BFA-5840-BA37-3C7D58ECACB6}" type="slidenum">
              <a:rPr lang="en-US" altLang="pt-BR"/>
              <a:pPr eaLnBrk="1" hangingPunct="1">
                <a:spcBef>
                  <a:spcPct val="0"/>
                </a:spcBef>
              </a:pPr>
              <a:t>15</a:t>
            </a:fld>
            <a:endParaRPr lang="en-US" altLang="pt-BR" dirty="0"/>
          </a:p>
        </p:txBody>
      </p:sp>
      <p:sp>
        <p:nvSpPr>
          <p:cNvPr id="110595" name="Rectangle 2">
            <a:extLst>
              <a:ext uri="{FF2B5EF4-FFF2-40B4-BE49-F238E27FC236}">
                <a16:creationId xmlns:a16="http://schemas.microsoft.com/office/drawing/2014/main" id="{543DEECA-FFFB-C14E-BF40-121C70C4DAB4}"/>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3FD97139-B054-8748-9118-C87BC11138E2}"/>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3B0DFA72-5505-A449-8AF8-980E8DC17A9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8FE6D88-229A-D740-AFE9-920EB0D30537}" type="slidenum">
              <a:rPr lang="en-US" altLang="pt-BR"/>
              <a:pPr eaLnBrk="1" hangingPunct="1">
                <a:spcBef>
                  <a:spcPct val="0"/>
                </a:spcBef>
              </a:pPr>
              <a:t>16</a:t>
            </a:fld>
            <a:endParaRPr lang="en-US" altLang="pt-BR" dirty="0"/>
          </a:p>
        </p:txBody>
      </p:sp>
      <p:sp>
        <p:nvSpPr>
          <p:cNvPr id="111619" name="Rectangle 2">
            <a:extLst>
              <a:ext uri="{FF2B5EF4-FFF2-40B4-BE49-F238E27FC236}">
                <a16:creationId xmlns:a16="http://schemas.microsoft.com/office/drawing/2014/main" id="{0610759A-B7AF-2947-873D-84146AE080D2}"/>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CF3E5A7-8B8F-FF4F-9BDE-E95D7EB69CEF}"/>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D59E1D0-6B94-1C45-B4ED-10C7F462E2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97532155-A17E-504D-8F19-5EBE742872FC}" type="slidenum">
              <a:rPr lang="en-US" altLang="pt-BR"/>
              <a:pPr eaLnBrk="1" hangingPunct="1">
                <a:spcBef>
                  <a:spcPct val="0"/>
                </a:spcBef>
              </a:pPr>
              <a:t>17</a:t>
            </a:fld>
            <a:endParaRPr lang="en-US" altLang="pt-BR" dirty="0"/>
          </a:p>
        </p:txBody>
      </p:sp>
      <p:sp>
        <p:nvSpPr>
          <p:cNvPr id="112643" name="Rectangle 2">
            <a:extLst>
              <a:ext uri="{FF2B5EF4-FFF2-40B4-BE49-F238E27FC236}">
                <a16:creationId xmlns:a16="http://schemas.microsoft.com/office/drawing/2014/main" id="{0ABB3A7B-6757-894A-BF3F-8AD7F15CDB20}"/>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E95E3A58-01BF-2D4A-91DE-68EE02E71123}"/>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A910480-87F9-5C45-8092-D05D9AF4624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8190B09C-5A4B-9240-A05A-5AC9737D97EE}" type="slidenum">
              <a:rPr lang="en-US" altLang="pt-BR"/>
              <a:pPr eaLnBrk="1" hangingPunct="1">
                <a:spcBef>
                  <a:spcPct val="0"/>
                </a:spcBef>
              </a:pPr>
              <a:t>18</a:t>
            </a:fld>
            <a:endParaRPr lang="en-US" altLang="pt-BR" dirty="0"/>
          </a:p>
        </p:txBody>
      </p:sp>
      <p:sp>
        <p:nvSpPr>
          <p:cNvPr id="113667" name="Rectangle 2">
            <a:extLst>
              <a:ext uri="{FF2B5EF4-FFF2-40B4-BE49-F238E27FC236}">
                <a16:creationId xmlns:a16="http://schemas.microsoft.com/office/drawing/2014/main" id="{A90E7C37-6EC9-1D4C-B573-33E45E9613A4}"/>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1676EB7D-58B6-6543-BE13-1E92F8CA9709}"/>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451F3BE-774B-0249-A270-9AB92BE7B1F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0FB14EA0-0B0B-9B4A-8EF9-7FD3D53EF7C1}" type="slidenum">
              <a:rPr lang="en-US" altLang="pt-BR"/>
              <a:pPr eaLnBrk="1" hangingPunct="1">
                <a:spcBef>
                  <a:spcPct val="0"/>
                </a:spcBef>
              </a:pPr>
              <a:t>19</a:t>
            </a:fld>
            <a:endParaRPr lang="en-US" altLang="pt-BR" dirty="0"/>
          </a:p>
        </p:txBody>
      </p:sp>
      <p:sp>
        <p:nvSpPr>
          <p:cNvPr id="114691" name="Rectangle 2">
            <a:extLst>
              <a:ext uri="{FF2B5EF4-FFF2-40B4-BE49-F238E27FC236}">
                <a16:creationId xmlns:a16="http://schemas.microsoft.com/office/drawing/2014/main" id="{47E89D83-B7D6-3E4B-B3FA-29379AD48FB6}"/>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E9C3C1AD-09D2-8641-B780-79B816E8BA42}"/>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C8FA807-918F-E94C-846E-C5DD25C07C6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F3379E7A-8288-E049-B5D1-F9671BC106D7}" type="slidenum">
              <a:rPr lang="en-US" altLang="pt-BR"/>
              <a:pPr eaLnBrk="1" hangingPunct="1">
                <a:spcBef>
                  <a:spcPct val="0"/>
                </a:spcBef>
              </a:pPr>
              <a:t>2</a:t>
            </a:fld>
            <a:endParaRPr lang="en-US" altLang="pt-BR" dirty="0"/>
          </a:p>
        </p:txBody>
      </p:sp>
      <p:sp>
        <p:nvSpPr>
          <p:cNvPr id="94211" name="Rectangle 2">
            <a:extLst>
              <a:ext uri="{FF2B5EF4-FFF2-40B4-BE49-F238E27FC236}">
                <a16:creationId xmlns:a16="http://schemas.microsoft.com/office/drawing/2014/main" id="{E014A5BF-DC01-F343-9C04-23CE5FB6D57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86842D0A-7CFD-A949-80DA-FEDF16E0EC6A}"/>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9811202-2426-6240-A87E-9A279ED7799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B7F3439-3BC1-DF4B-B04D-A3976098D021}" type="slidenum">
              <a:rPr lang="en-US" altLang="pt-BR"/>
              <a:pPr eaLnBrk="1" hangingPunct="1">
                <a:spcBef>
                  <a:spcPct val="0"/>
                </a:spcBef>
              </a:pPr>
              <a:t>20</a:t>
            </a:fld>
            <a:endParaRPr lang="en-US" altLang="pt-BR" dirty="0"/>
          </a:p>
        </p:txBody>
      </p:sp>
      <p:sp>
        <p:nvSpPr>
          <p:cNvPr id="117763" name="Rectangle 2">
            <a:extLst>
              <a:ext uri="{FF2B5EF4-FFF2-40B4-BE49-F238E27FC236}">
                <a16:creationId xmlns:a16="http://schemas.microsoft.com/office/drawing/2014/main" id="{C5EC911B-30EA-F343-8313-4E109D896E1F}"/>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C29E3946-CC04-804A-9078-9E4BE7281526}"/>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0A55BF1-EA30-274A-9D93-DEDE449AEAC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97143A6-1A01-374F-8906-446636E9122F}" type="slidenum">
              <a:rPr lang="en-US" altLang="pt-BR"/>
              <a:pPr eaLnBrk="1" hangingPunct="1">
                <a:spcBef>
                  <a:spcPct val="0"/>
                </a:spcBef>
              </a:pPr>
              <a:t>21</a:t>
            </a:fld>
            <a:endParaRPr lang="en-US" altLang="pt-BR" dirty="0"/>
          </a:p>
        </p:txBody>
      </p:sp>
      <p:sp>
        <p:nvSpPr>
          <p:cNvPr id="118787" name="Rectangle 2">
            <a:extLst>
              <a:ext uri="{FF2B5EF4-FFF2-40B4-BE49-F238E27FC236}">
                <a16:creationId xmlns:a16="http://schemas.microsoft.com/office/drawing/2014/main" id="{D35AFCF7-BCCA-2B49-AD7C-331181F8FF7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8DE08A7B-2F70-464C-8A8E-EC915CD0F94D}"/>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A168874-3DF5-E347-A2DF-D0BAA3CFB73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0E350D38-4F99-B94B-9108-09F4F17A2F95}" type="slidenum">
              <a:rPr lang="en-US" altLang="pt-BR"/>
              <a:pPr eaLnBrk="1" hangingPunct="1">
                <a:spcBef>
                  <a:spcPct val="0"/>
                </a:spcBef>
              </a:pPr>
              <a:t>22</a:t>
            </a:fld>
            <a:endParaRPr lang="en-US" altLang="pt-BR" dirty="0"/>
          </a:p>
        </p:txBody>
      </p:sp>
      <p:sp>
        <p:nvSpPr>
          <p:cNvPr id="120835" name="Rectangle 2">
            <a:extLst>
              <a:ext uri="{FF2B5EF4-FFF2-40B4-BE49-F238E27FC236}">
                <a16:creationId xmlns:a16="http://schemas.microsoft.com/office/drawing/2014/main" id="{6FC49117-9D9A-4349-8C67-C7DB68347CEB}"/>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6D94428-0078-8341-9105-A1A96F96F572}"/>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95B2442-2EC7-9349-BEAD-C852A0EC3C4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BA3F6724-67D5-274B-91CB-940A73ADAB7C}" type="slidenum">
              <a:rPr lang="en-US" altLang="pt-BR"/>
              <a:pPr eaLnBrk="1" hangingPunct="1">
                <a:spcBef>
                  <a:spcPct val="0"/>
                </a:spcBef>
              </a:pPr>
              <a:t>23</a:t>
            </a:fld>
            <a:endParaRPr lang="en-US" altLang="pt-BR" dirty="0"/>
          </a:p>
        </p:txBody>
      </p:sp>
      <p:sp>
        <p:nvSpPr>
          <p:cNvPr id="122883" name="Rectangle 2">
            <a:extLst>
              <a:ext uri="{FF2B5EF4-FFF2-40B4-BE49-F238E27FC236}">
                <a16:creationId xmlns:a16="http://schemas.microsoft.com/office/drawing/2014/main" id="{50C47B47-C1AF-364F-874E-A9914E1AA494}"/>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CF914779-F3D2-6341-B6F5-DEF0C862CEBE}"/>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0C97B9D-9A90-9A4A-BAF8-A9136D9A88E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01F9E8A-66AD-7944-A077-EFCDCF07128B}" type="slidenum">
              <a:rPr lang="en-US" altLang="pt-BR"/>
              <a:pPr eaLnBrk="1" hangingPunct="1">
                <a:spcBef>
                  <a:spcPct val="0"/>
                </a:spcBef>
              </a:pPr>
              <a:t>24</a:t>
            </a:fld>
            <a:endParaRPr lang="en-US" altLang="pt-BR" dirty="0"/>
          </a:p>
        </p:txBody>
      </p:sp>
      <p:sp>
        <p:nvSpPr>
          <p:cNvPr id="123907" name="Rectangle 2">
            <a:extLst>
              <a:ext uri="{FF2B5EF4-FFF2-40B4-BE49-F238E27FC236}">
                <a16:creationId xmlns:a16="http://schemas.microsoft.com/office/drawing/2014/main" id="{A8E9D6AD-0645-4C4A-8226-7F0975AFF3B2}"/>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B0B0E59E-5663-DE49-B7CE-454F46CAAC50}"/>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09A0E2D-8D9F-1A49-90D4-6EEF24E25A5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E2472D8-C2EC-9948-81C1-C8AFA067850B}" type="slidenum">
              <a:rPr lang="en-US" altLang="pt-BR"/>
              <a:pPr eaLnBrk="1" hangingPunct="1">
                <a:spcBef>
                  <a:spcPct val="0"/>
                </a:spcBef>
              </a:pPr>
              <a:t>25</a:t>
            </a:fld>
            <a:endParaRPr lang="en-US" altLang="pt-BR" dirty="0"/>
          </a:p>
        </p:txBody>
      </p:sp>
      <p:sp>
        <p:nvSpPr>
          <p:cNvPr id="124931" name="Rectangle 2">
            <a:extLst>
              <a:ext uri="{FF2B5EF4-FFF2-40B4-BE49-F238E27FC236}">
                <a16:creationId xmlns:a16="http://schemas.microsoft.com/office/drawing/2014/main" id="{06970FC2-B479-D14A-B354-443DB3E39D70}"/>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797AD5FB-D304-124D-9CC3-94B5D77DC991}"/>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5A0D0D2-DB45-A64E-A977-23349D87EC4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8003A15-3D55-9A4A-BC72-77E04E7077FF}" type="slidenum">
              <a:rPr lang="en-US" altLang="pt-BR"/>
              <a:pPr eaLnBrk="1" hangingPunct="1">
                <a:spcBef>
                  <a:spcPct val="0"/>
                </a:spcBef>
              </a:pPr>
              <a:t>26</a:t>
            </a:fld>
            <a:endParaRPr lang="en-US" altLang="pt-BR" dirty="0"/>
          </a:p>
        </p:txBody>
      </p:sp>
      <p:sp>
        <p:nvSpPr>
          <p:cNvPr id="125955" name="Rectangle 2">
            <a:extLst>
              <a:ext uri="{FF2B5EF4-FFF2-40B4-BE49-F238E27FC236}">
                <a16:creationId xmlns:a16="http://schemas.microsoft.com/office/drawing/2014/main" id="{C33C164E-E40D-274C-A639-FF4FCF5D1A38}"/>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DF8DC29-3097-434F-9072-8406B784B057}"/>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3856F9C-BB21-FA4D-974A-CFA3AA8D047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AF87C867-6DFC-4A49-977B-2D44C243B54B}" type="slidenum">
              <a:rPr lang="en-US" altLang="pt-BR"/>
              <a:pPr eaLnBrk="1" hangingPunct="1">
                <a:spcBef>
                  <a:spcPct val="0"/>
                </a:spcBef>
              </a:pPr>
              <a:t>27</a:t>
            </a:fld>
            <a:endParaRPr lang="en-US" altLang="pt-BR" dirty="0"/>
          </a:p>
        </p:txBody>
      </p:sp>
      <p:sp>
        <p:nvSpPr>
          <p:cNvPr id="126979" name="Rectangle 2">
            <a:extLst>
              <a:ext uri="{FF2B5EF4-FFF2-40B4-BE49-F238E27FC236}">
                <a16:creationId xmlns:a16="http://schemas.microsoft.com/office/drawing/2014/main" id="{D95B0C66-6A46-0146-8208-5E46542A3242}"/>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A6D904CD-77FD-C942-8943-A40538D5D323}"/>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4948B26-C00F-154F-85CA-66356FAA5E8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678811B9-860F-8C4C-9E29-4B330D2602D5}" type="slidenum">
              <a:rPr lang="en-US" altLang="pt-BR"/>
              <a:pPr eaLnBrk="1" hangingPunct="1">
                <a:spcBef>
                  <a:spcPct val="0"/>
                </a:spcBef>
              </a:pPr>
              <a:t>28</a:t>
            </a:fld>
            <a:endParaRPr lang="en-US" altLang="pt-BR" dirty="0"/>
          </a:p>
        </p:txBody>
      </p:sp>
      <p:sp>
        <p:nvSpPr>
          <p:cNvPr id="129027" name="Rectangle 2">
            <a:extLst>
              <a:ext uri="{FF2B5EF4-FFF2-40B4-BE49-F238E27FC236}">
                <a16:creationId xmlns:a16="http://schemas.microsoft.com/office/drawing/2014/main" id="{F7B6F23F-0404-1C4B-9DE0-F807296A52A2}"/>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672940F1-DD11-8F43-A6AF-C955C833EFFC}"/>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7409788-3075-234B-B79A-047113B02ED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CFBD79EA-6A45-2C4D-8294-C10471699E0A}" type="slidenum">
              <a:rPr lang="en-US" altLang="pt-BR"/>
              <a:pPr eaLnBrk="1" hangingPunct="1">
                <a:spcBef>
                  <a:spcPct val="0"/>
                </a:spcBef>
              </a:pPr>
              <a:t>29</a:t>
            </a:fld>
            <a:endParaRPr lang="en-US" altLang="pt-BR" dirty="0"/>
          </a:p>
        </p:txBody>
      </p:sp>
      <p:sp>
        <p:nvSpPr>
          <p:cNvPr id="130051" name="Rectangle 2">
            <a:extLst>
              <a:ext uri="{FF2B5EF4-FFF2-40B4-BE49-F238E27FC236}">
                <a16:creationId xmlns:a16="http://schemas.microsoft.com/office/drawing/2014/main" id="{69B73428-1E68-3B41-B28C-D717700C032A}"/>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9FF0D85A-F98B-6843-B738-DEF3515EF09F}"/>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A8388DB2-4246-A74E-9340-C43E46F7FBFC}" type="slidenum">
              <a:rPr lang="en-US" altLang="pt-BR" smtClean="0"/>
              <a:pPr/>
              <a:t>3</a:t>
            </a:fld>
            <a:endParaRPr lang="en-US" altLang="pt-BR" dirty="0"/>
          </a:p>
        </p:txBody>
      </p:sp>
    </p:spTree>
    <p:extLst>
      <p:ext uri="{BB962C8B-B14F-4D97-AF65-F5344CB8AC3E}">
        <p14:creationId xmlns:p14="http://schemas.microsoft.com/office/powerpoint/2010/main" val="278280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A25CB24B-3B4E-B744-BC9A-EE57DBA7A52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B837250C-7233-934B-B9CF-5CAFEDF601AC}" type="slidenum">
              <a:rPr lang="en-US" altLang="pt-BR"/>
              <a:pPr eaLnBrk="1" hangingPunct="1">
                <a:spcBef>
                  <a:spcPct val="0"/>
                </a:spcBef>
              </a:pPr>
              <a:t>30</a:t>
            </a:fld>
            <a:endParaRPr lang="en-US" altLang="pt-BR" dirty="0"/>
          </a:p>
        </p:txBody>
      </p:sp>
      <p:sp>
        <p:nvSpPr>
          <p:cNvPr id="131075" name="Rectangle 2">
            <a:extLst>
              <a:ext uri="{FF2B5EF4-FFF2-40B4-BE49-F238E27FC236}">
                <a16:creationId xmlns:a16="http://schemas.microsoft.com/office/drawing/2014/main" id="{8588BBD9-0359-2E41-8EE1-07825DEF6993}"/>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21613C8B-B75E-2343-BAD8-300C196F1C6D}"/>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624FBA0-BFAF-3047-939E-16F2DF967E9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EA0B6C55-6C7A-C84A-8473-8A071505F294}" type="slidenum">
              <a:rPr lang="en-US" altLang="pt-BR"/>
              <a:pPr eaLnBrk="1" hangingPunct="1">
                <a:spcBef>
                  <a:spcPct val="0"/>
                </a:spcBef>
              </a:pPr>
              <a:t>31</a:t>
            </a:fld>
            <a:endParaRPr lang="en-US" altLang="pt-BR" dirty="0"/>
          </a:p>
        </p:txBody>
      </p:sp>
      <p:sp>
        <p:nvSpPr>
          <p:cNvPr id="132099" name="Rectangle 2">
            <a:extLst>
              <a:ext uri="{FF2B5EF4-FFF2-40B4-BE49-F238E27FC236}">
                <a16:creationId xmlns:a16="http://schemas.microsoft.com/office/drawing/2014/main" id="{6F2534F0-EA42-EE4E-B93B-F0EC6DC34311}"/>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FA833EFB-5FA1-964B-8373-E931F076A8DB}"/>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9D9D54CA-2C6A-2746-B75C-9723E210038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C06BCCEC-34B2-754F-BBB7-A11301281466}" type="slidenum">
              <a:rPr lang="en-US" altLang="pt-BR"/>
              <a:pPr eaLnBrk="1" hangingPunct="1">
                <a:spcBef>
                  <a:spcPct val="0"/>
                </a:spcBef>
              </a:pPr>
              <a:t>32</a:t>
            </a:fld>
            <a:endParaRPr lang="en-US" altLang="pt-BR" dirty="0"/>
          </a:p>
        </p:txBody>
      </p:sp>
      <p:sp>
        <p:nvSpPr>
          <p:cNvPr id="133123" name="Rectangle 2">
            <a:extLst>
              <a:ext uri="{FF2B5EF4-FFF2-40B4-BE49-F238E27FC236}">
                <a16:creationId xmlns:a16="http://schemas.microsoft.com/office/drawing/2014/main" id="{C3D44A27-447E-4141-974B-7C9BFE7BB616}"/>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3F659ABB-1C00-B44E-924B-E72EA995A7A7}"/>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A343220-4C16-1643-8E0D-3CB98389B9A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4818A904-32FA-A646-B735-48FD18378C11}" type="slidenum">
              <a:rPr lang="en-US" altLang="pt-BR"/>
              <a:pPr eaLnBrk="1" hangingPunct="1">
                <a:spcBef>
                  <a:spcPct val="0"/>
                </a:spcBef>
              </a:pPr>
              <a:t>33</a:t>
            </a:fld>
            <a:endParaRPr lang="en-US" altLang="pt-BR" dirty="0"/>
          </a:p>
        </p:txBody>
      </p:sp>
      <p:sp>
        <p:nvSpPr>
          <p:cNvPr id="134147" name="Rectangle 2">
            <a:extLst>
              <a:ext uri="{FF2B5EF4-FFF2-40B4-BE49-F238E27FC236}">
                <a16:creationId xmlns:a16="http://schemas.microsoft.com/office/drawing/2014/main" id="{BF97C488-F160-AA44-9A91-4FBA6C3FECF6}"/>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1E063667-3DCD-2B49-9BE0-2C037BEE357E}"/>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E976BA32-402A-AA46-A425-DF5AA05E963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B765787A-F29A-0543-8FFC-F7F21353F8C0}" type="slidenum">
              <a:rPr lang="en-US" altLang="pt-BR"/>
              <a:pPr eaLnBrk="1" hangingPunct="1">
                <a:spcBef>
                  <a:spcPct val="0"/>
                </a:spcBef>
              </a:pPr>
              <a:t>34</a:t>
            </a:fld>
            <a:endParaRPr lang="en-US" altLang="pt-BR" dirty="0"/>
          </a:p>
        </p:txBody>
      </p:sp>
      <p:sp>
        <p:nvSpPr>
          <p:cNvPr id="135171" name="Rectangle 2">
            <a:extLst>
              <a:ext uri="{FF2B5EF4-FFF2-40B4-BE49-F238E27FC236}">
                <a16:creationId xmlns:a16="http://schemas.microsoft.com/office/drawing/2014/main" id="{6E2D9662-A90F-9E41-9E75-554DAE66A878}"/>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BCDDF4E8-A9E4-1547-93FB-BD8CCFA4C820}"/>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3F7516E4-823C-2B45-8563-63C91796DED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DB7B9D6B-34C7-7B43-83D7-8E8A757A5AA1}" type="slidenum">
              <a:rPr lang="en-US" altLang="pt-BR"/>
              <a:pPr eaLnBrk="1" hangingPunct="1">
                <a:spcBef>
                  <a:spcPct val="0"/>
                </a:spcBef>
              </a:pPr>
              <a:t>35</a:t>
            </a:fld>
            <a:endParaRPr lang="en-US" altLang="pt-BR" dirty="0"/>
          </a:p>
        </p:txBody>
      </p:sp>
      <p:sp>
        <p:nvSpPr>
          <p:cNvPr id="139267" name="Rectangle 2">
            <a:extLst>
              <a:ext uri="{FF2B5EF4-FFF2-40B4-BE49-F238E27FC236}">
                <a16:creationId xmlns:a16="http://schemas.microsoft.com/office/drawing/2014/main" id="{4F0D7E0D-1D97-BB4D-B8DC-5C79B099BA3A}"/>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AF8C821A-C0B2-4644-97F4-036EDAB1EDF8}"/>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A7E8AC4-C030-5348-B097-9BD3642778C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9E96BC6-7996-5A48-BE22-EDBC78077715}" type="slidenum">
              <a:rPr lang="en-US" altLang="pt-BR"/>
              <a:pPr eaLnBrk="1" hangingPunct="1">
                <a:spcBef>
                  <a:spcPct val="0"/>
                </a:spcBef>
              </a:pPr>
              <a:t>36</a:t>
            </a:fld>
            <a:endParaRPr lang="en-US" altLang="pt-BR" dirty="0"/>
          </a:p>
        </p:txBody>
      </p:sp>
      <p:sp>
        <p:nvSpPr>
          <p:cNvPr id="140291" name="Rectangle 2">
            <a:extLst>
              <a:ext uri="{FF2B5EF4-FFF2-40B4-BE49-F238E27FC236}">
                <a16:creationId xmlns:a16="http://schemas.microsoft.com/office/drawing/2014/main" id="{9AA623C6-AA29-BC45-88B7-65AB4A3E209F}"/>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7A2F53C-9A47-6943-B47F-B139262E5ECC}"/>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C9DA5C6C-8F99-8B46-BA33-619A9180AFB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B8BA83EE-E88D-234C-8137-A0832BC0A642}" type="slidenum">
              <a:rPr lang="en-US" altLang="pt-BR"/>
              <a:pPr eaLnBrk="1" hangingPunct="1">
                <a:spcBef>
                  <a:spcPct val="0"/>
                </a:spcBef>
              </a:pPr>
              <a:t>38</a:t>
            </a:fld>
            <a:endParaRPr lang="en-US" altLang="pt-BR" dirty="0"/>
          </a:p>
        </p:txBody>
      </p:sp>
      <p:sp>
        <p:nvSpPr>
          <p:cNvPr id="143363" name="Rectangle 2">
            <a:extLst>
              <a:ext uri="{FF2B5EF4-FFF2-40B4-BE49-F238E27FC236}">
                <a16:creationId xmlns:a16="http://schemas.microsoft.com/office/drawing/2014/main" id="{64D19C82-11EF-3F4D-B22C-076CC5833935}"/>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B08587E0-E780-F04E-891A-98BB538A265D}"/>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5CEE6EED-247C-6043-A7B4-9FD663D8720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C4C3DCF-FE38-474D-90BA-7394F61256DD}" type="slidenum">
              <a:rPr lang="en-US" altLang="pt-BR"/>
              <a:pPr eaLnBrk="1" hangingPunct="1">
                <a:spcBef>
                  <a:spcPct val="0"/>
                </a:spcBef>
              </a:pPr>
              <a:t>39</a:t>
            </a:fld>
            <a:endParaRPr lang="en-US" altLang="pt-BR" dirty="0"/>
          </a:p>
        </p:txBody>
      </p:sp>
      <p:sp>
        <p:nvSpPr>
          <p:cNvPr id="144387" name="Rectangle 2">
            <a:extLst>
              <a:ext uri="{FF2B5EF4-FFF2-40B4-BE49-F238E27FC236}">
                <a16:creationId xmlns:a16="http://schemas.microsoft.com/office/drawing/2014/main" id="{BD2CCEB8-EBB8-FD49-B509-FE8CE7B451CE}"/>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A867A5BB-03E5-8E44-B4E2-ABBD7D870A4A}"/>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3E3FD147-7D8C-3D40-9890-1001B867613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E432C3E-BBEC-014F-9B36-2E3C3F8B0C03}" type="slidenum">
              <a:rPr lang="en-US" altLang="pt-BR"/>
              <a:pPr eaLnBrk="1" hangingPunct="1">
                <a:spcBef>
                  <a:spcPct val="0"/>
                </a:spcBef>
              </a:pPr>
              <a:t>40</a:t>
            </a:fld>
            <a:endParaRPr lang="en-US" altLang="pt-BR" dirty="0"/>
          </a:p>
        </p:txBody>
      </p:sp>
      <p:sp>
        <p:nvSpPr>
          <p:cNvPr id="145411" name="Rectangle 2">
            <a:extLst>
              <a:ext uri="{FF2B5EF4-FFF2-40B4-BE49-F238E27FC236}">
                <a16:creationId xmlns:a16="http://schemas.microsoft.com/office/drawing/2014/main" id="{CBF2671E-D481-3442-B8E7-765AFFD632CB}"/>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822B606A-7463-9041-842B-41F6D78FE2F5}"/>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8388DB2-4246-A74E-9340-C43E46F7FBFC}" type="slidenum">
              <a:rPr lang="en-US" altLang="pt-BR" smtClean="0"/>
              <a:pPr/>
              <a:t>4</a:t>
            </a:fld>
            <a:endParaRPr lang="en-US" altLang="pt-BR" dirty="0"/>
          </a:p>
        </p:txBody>
      </p:sp>
    </p:spTree>
    <p:extLst>
      <p:ext uri="{BB962C8B-B14F-4D97-AF65-F5344CB8AC3E}">
        <p14:creationId xmlns:p14="http://schemas.microsoft.com/office/powerpoint/2010/main" val="3453067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C1D6FB5-D029-F045-9B2F-10FF3F05DBB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F72B08F7-F885-E54C-8DA3-1B093CEABE72}" type="slidenum">
              <a:rPr lang="en-US" altLang="pt-BR"/>
              <a:pPr eaLnBrk="1" hangingPunct="1">
                <a:spcBef>
                  <a:spcPct val="0"/>
                </a:spcBef>
              </a:pPr>
              <a:t>41</a:t>
            </a:fld>
            <a:endParaRPr lang="en-US" altLang="pt-BR" dirty="0"/>
          </a:p>
        </p:txBody>
      </p:sp>
      <p:sp>
        <p:nvSpPr>
          <p:cNvPr id="150531" name="Rectangle 2">
            <a:extLst>
              <a:ext uri="{FF2B5EF4-FFF2-40B4-BE49-F238E27FC236}">
                <a16:creationId xmlns:a16="http://schemas.microsoft.com/office/drawing/2014/main" id="{F69F6E6A-19DD-DD40-B567-BA6759F9DCE2}"/>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6EAD8705-0DBC-454F-8075-B103298090C7}"/>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F531620-DDE8-474B-9059-BC5DF6C1399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C815AFF8-3D27-6A44-8FCE-774F94C92D87}" type="slidenum">
              <a:rPr lang="en-US" altLang="pt-BR"/>
              <a:pPr eaLnBrk="1" hangingPunct="1">
                <a:spcBef>
                  <a:spcPct val="0"/>
                </a:spcBef>
              </a:pPr>
              <a:t>42</a:t>
            </a:fld>
            <a:endParaRPr lang="en-US" altLang="pt-BR" dirty="0"/>
          </a:p>
        </p:txBody>
      </p:sp>
      <p:sp>
        <p:nvSpPr>
          <p:cNvPr id="151555" name="Rectangle 2">
            <a:extLst>
              <a:ext uri="{FF2B5EF4-FFF2-40B4-BE49-F238E27FC236}">
                <a16:creationId xmlns:a16="http://schemas.microsoft.com/office/drawing/2014/main" id="{23CA19D3-7AF4-BF48-B602-8E61EAB15623}"/>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1821BD2F-5ADE-F24C-BBD2-9A5CF8962D0E}"/>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5DC9A0DC-26D8-DD4C-AAEF-FEC17C38EC6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DE50932F-ACFC-9C4E-A875-DCE013FCDB4F}" type="slidenum">
              <a:rPr lang="en-US" altLang="pt-BR"/>
              <a:pPr eaLnBrk="1" hangingPunct="1">
                <a:spcBef>
                  <a:spcPct val="0"/>
                </a:spcBef>
              </a:pPr>
              <a:t>43</a:t>
            </a:fld>
            <a:endParaRPr lang="en-US" altLang="pt-BR" dirty="0"/>
          </a:p>
        </p:txBody>
      </p:sp>
      <p:sp>
        <p:nvSpPr>
          <p:cNvPr id="152579" name="Rectangle 2">
            <a:extLst>
              <a:ext uri="{FF2B5EF4-FFF2-40B4-BE49-F238E27FC236}">
                <a16:creationId xmlns:a16="http://schemas.microsoft.com/office/drawing/2014/main" id="{A0A126D4-5BDB-E849-B1A9-F63629D3149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71C25C01-F5B6-434C-B18B-35FA9C9DB481}"/>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915B1F3E-8607-5E40-9837-3743BDA2A65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AC171018-A430-B846-AC57-A4EE69D6BEC9}" type="slidenum">
              <a:rPr lang="en-US" altLang="pt-BR"/>
              <a:pPr eaLnBrk="1" hangingPunct="1">
                <a:spcBef>
                  <a:spcPct val="0"/>
                </a:spcBef>
              </a:pPr>
              <a:t>44</a:t>
            </a:fld>
            <a:endParaRPr lang="en-US" altLang="pt-BR" dirty="0"/>
          </a:p>
        </p:txBody>
      </p:sp>
      <p:sp>
        <p:nvSpPr>
          <p:cNvPr id="153603" name="Rectangle 2">
            <a:extLst>
              <a:ext uri="{FF2B5EF4-FFF2-40B4-BE49-F238E27FC236}">
                <a16:creationId xmlns:a16="http://schemas.microsoft.com/office/drawing/2014/main" id="{1A39622E-8A90-B344-B9F2-109A5FF12B30}"/>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0C129D40-96EC-1C4A-8CD0-3507683761F9}"/>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C7B4A193-DED3-2B4A-A7D4-08A7D2C4719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013D666B-36F0-D043-927E-2EEFB8F7776A}" type="slidenum">
              <a:rPr lang="en-US" altLang="pt-BR"/>
              <a:pPr eaLnBrk="1" hangingPunct="1">
                <a:spcBef>
                  <a:spcPct val="0"/>
                </a:spcBef>
              </a:pPr>
              <a:t>45</a:t>
            </a:fld>
            <a:endParaRPr lang="en-US" altLang="pt-BR" dirty="0"/>
          </a:p>
        </p:txBody>
      </p:sp>
      <p:sp>
        <p:nvSpPr>
          <p:cNvPr id="154627" name="Rectangle 2">
            <a:extLst>
              <a:ext uri="{FF2B5EF4-FFF2-40B4-BE49-F238E27FC236}">
                <a16:creationId xmlns:a16="http://schemas.microsoft.com/office/drawing/2014/main" id="{BA1102FB-D2BF-9C46-80C1-AA0475DBEFC8}"/>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0A72415D-367B-A149-B88E-47A90D3344C1}"/>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6824A3FE-1AAF-2F48-85D5-37CFD081088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1150A4F-079B-7344-9FE1-6A2A0D0C5F05}" type="slidenum">
              <a:rPr lang="en-US" altLang="pt-BR"/>
              <a:pPr eaLnBrk="1" hangingPunct="1">
                <a:spcBef>
                  <a:spcPct val="0"/>
                </a:spcBef>
              </a:pPr>
              <a:t>46</a:t>
            </a:fld>
            <a:endParaRPr lang="en-US" altLang="pt-BR" dirty="0"/>
          </a:p>
        </p:txBody>
      </p:sp>
      <p:sp>
        <p:nvSpPr>
          <p:cNvPr id="155651" name="Rectangle 2">
            <a:extLst>
              <a:ext uri="{FF2B5EF4-FFF2-40B4-BE49-F238E27FC236}">
                <a16:creationId xmlns:a16="http://schemas.microsoft.com/office/drawing/2014/main" id="{1A419A46-CB6B-514E-A330-54888770628D}"/>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E1F19BB7-E975-F744-B937-2A56BDFB9B17}"/>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70F451F2-CB26-224C-BAC0-D7D2F9EA37B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10BAE68F-5050-1A43-9FC5-887A43A4244D}" type="slidenum">
              <a:rPr lang="en-US" altLang="pt-BR"/>
              <a:pPr eaLnBrk="1" hangingPunct="1">
                <a:spcBef>
                  <a:spcPct val="0"/>
                </a:spcBef>
              </a:pPr>
              <a:t>47</a:t>
            </a:fld>
            <a:endParaRPr lang="en-US" altLang="pt-BR" dirty="0"/>
          </a:p>
        </p:txBody>
      </p:sp>
      <p:sp>
        <p:nvSpPr>
          <p:cNvPr id="156675" name="Rectangle 2">
            <a:extLst>
              <a:ext uri="{FF2B5EF4-FFF2-40B4-BE49-F238E27FC236}">
                <a16:creationId xmlns:a16="http://schemas.microsoft.com/office/drawing/2014/main" id="{6B5CE37D-DD9C-FE47-91F0-EC349B4C60EC}"/>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8D9FEB84-66AC-484F-A28A-2177FC595EC6}"/>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03EE90E-CD3B-1C49-AB1E-FE1696951F1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816B3CAD-D0E4-134C-A9BE-152C78150B22}" type="slidenum">
              <a:rPr lang="en-US" altLang="pt-BR"/>
              <a:pPr eaLnBrk="1" hangingPunct="1">
                <a:spcBef>
                  <a:spcPct val="0"/>
                </a:spcBef>
              </a:pPr>
              <a:t>48</a:t>
            </a:fld>
            <a:endParaRPr lang="en-US" altLang="pt-BR" dirty="0"/>
          </a:p>
        </p:txBody>
      </p:sp>
      <p:sp>
        <p:nvSpPr>
          <p:cNvPr id="157699" name="Rectangle 2">
            <a:extLst>
              <a:ext uri="{FF2B5EF4-FFF2-40B4-BE49-F238E27FC236}">
                <a16:creationId xmlns:a16="http://schemas.microsoft.com/office/drawing/2014/main" id="{F9BB9C42-094F-0144-9944-3E17F703F25A}"/>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BCEDD7AB-AB08-8248-A59B-D57187DC0B62}"/>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3DAF400E-60B4-EA46-BA8F-B00D645CE4A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C0A95818-ADF1-334A-A05E-05E2629E920F}" type="slidenum">
              <a:rPr lang="en-US" altLang="pt-BR"/>
              <a:pPr eaLnBrk="1" hangingPunct="1">
                <a:spcBef>
                  <a:spcPct val="0"/>
                </a:spcBef>
              </a:pPr>
              <a:t>49</a:t>
            </a:fld>
            <a:endParaRPr lang="en-US" altLang="pt-BR" dirty="0"/>
          </a:p>
        </p:txBody>
      </p:sp>
      <p:sp>
        <p:nvSpPr>
          <p:cNvPr id="158723" name="Rectangle 2">
            <a:extLst>
              <a:ext uri="{FF2B5EF4-FFF2-40B4-BE49-F238E27FC236}">
                <a16:creationId xmlns:a16="http://schemas.microsoft.com/office/drawing/2014/main" id="{4E66F1CA-2188-6542-8C17-28B3B7E75B2A}"/>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F1474453-F4EA-EE42-B367-D847158FD86A}"/>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B155066C-4367-F243-B9FA-536D1F4BA1F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E3EC8F3F-E316-CB46-9E8E-AF050A998DEE}" type="slidenum">
              <a:rPr lang="en-US" altLang="pt-BR"/>
              <a:pPr eaLnBrk="1" hangingPunct="1">
                <a:spcBef>
                  <a:spcPct val="0"/>
                </a:spcBef>
              </a:pPr>
              <a:t>50</a:t>
            </a:fld>
            <a:endParaRPr lang="en-US" altLang="pt-BR" dirty="0"/>
          </a:p>
        </p:txBody>
      </p:sp>
      <p:sp>
        <p:nvSpPr>
          <p:cNvPr id="159747" name="Rectangle 2">
            <a:extLst>
              <a:ext uri="{FF2B5EF4-FFF2-40B4-BE49-F238E27FC236}">
                <a16:creationId xmlns:a16="http://schemas.microsoft.com/office/drawing/2014/main" id="{C6D9F4D8-4C46-7A40-915D-F121BC46D160}"/>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5B8C9FCE-F7FB-4C4E-9580-9CCFD35DBB7A}"/>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DC84E71-710C-4B46-92A5-712FD44E904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AFD8D4B-B091-1246-B321-63F493D69756}" type="slidenum">
              <a:rPr lang="en-US" altLang="pt-BR"/>
              <a:pPr eaLnBrk="1" hangingPunct="1">
                <a:spcBef>
                  <a:spcPct val="0"/>
                </a:spcBef>
              </a:pPr>
              <a:t>5</a:t>
            </a:fld>
            <a:endParaRPr lang="en-US" altLang="pt-BR" dirty="0"/>
          </a:p>
        </p:txBody>
      </p:sp>
      <p:sp>
        <p:nvSpPr>
          <p:cNvPr id="95235" name="Rectangle 2">
            <a:extLst>
              <a:ext uri="{FF2B5EF4-FFF2-40B4-BE49-F238E27FC236}">
                <a16:creationId xmlns:a16="http://schemas.microsoft.com/office/drawing/2014/main" id="{454ECAF7-2241-C244-9109-E6AFF3C24BDB}"/>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63823302-B896-4C43-ACD7-A3C6331A0A90}"/>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4138EA78-E285-7F47-8EB4-99E58868374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8CB3508A-D10F-9C4B-9484-2923719E18B6}" type="slidenum">
              <a:rPr lang="en-US" altLang="pt-BR"/>
              <a:pPr eaLnBrk="1" hangingPunct="1">
                <a:spcBef>
                  <a:spcPct val="0"/>
                </a:spcBef>
              </a:pPr>
              <a:t>51</a:t>
            </a:fld>
            <a:endParaRPr lang="en-US" altLang="pt-BR" dirty="0"/>
          </a:p>
        </p:txBody>
      </p:sp>
      <p:sp>
        <p:nvSpPr>
          <p:cNvPr id="160771" name="Rectangle 2">
            <a:extLst>
              <a:ext uri="{FF2B5EF4-FFF2-40B4-BE49-F238E27FC236}">
                <a16:creationId xmlns:a16="http://schemas.microsoft.com/office/drawing/2014/main" id="{E0510535-4BBF-7342-BC28-2EBE8B941E56}"/>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60D0A914-51C9-5A49-B2DC-2F9C9807AB26}"/>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35D4E442-CB6C-5945-9240-0ECBDAC5807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D927D161-26DC-1B41-AD60-66410A89D2F7}" type="slidenum">
              <a:rPr lang="en-US" altLang="pt-BR"/>
              <a:pPr eaLnBrk="1" hangingPunct="1">
                <a:spcBef>
                  <a:spcPct val="0"/>
                </a:spcBef>
              </a:pPr>
              <a:t>52</a:t>
            </a:fld>
            <a:endParaRPr lang="en-US" altLang="pt-BR" dirty="0"/>
          </a:p>
        </p:txBody>
      </p:sp>
      <p:sp>
        <p:nvSpPr>
          <p:cNvPr id="161795" name="Rectangle 2">
            <a:extLst>
              <a:ext uri="{FF2B5EF4-FFF2-40B4-BE49-F238E27FC236}">
                <a16:creationId xmlns:a16="http://schemas.microsoft.com/office/drawing/2014/main" id="{5078823D-87FE-E649-9A12-863F29A8DEDA}"/>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0ECA354B-067B-8C48-BE26-F0AA1EF1618F}"/>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4686DD8-55CB-DF47-85CD-0E851CB8390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32EAB778-1D12-5242-874B-46A90B510644}" type="slidenum">
              <a:rPr lang="en-US" altLang="pt-BR"/>
              <a:pPr eaLnBrk="1" hangingPunct="1">
                <a:spcBef>
                  <a:spcPct val="0"/>
                </a:spcBef>
              </a:pPr>
              <a:t>6</a:t>
            </a:fld>
            <a:endParaRPr lang="en-US" altLang="pt-BR" dirty="0"/>
          </a:p>
        </p:txBody>
      </p:sp>
      <p:sp>
        <p:nvSpPr>
          <p:cNvPr id="93187" name="Rectangle 2">
            <a:extLst>
              <a:ext uri="{FF2B5EF4-FFF2-40B4-BE49-F238E27FC236}">
                <a16:creationId xmlns:a16="http://schemas.microsoft.com/office/drawing/2014/main" id="{8805C0FC-A42C-FB43-95A0-577B9337133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9F70F6E8-4A1C-D147-B804-7DBBA0EC6093}"/>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A861798-56E7-7A43-B950-7F7130F6E1F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5B1E2AEB-5BEB-7942-BB2F-43D5FD56E434}" type="slidenum">
              <a:rPr lang="en-US" altLang="pt-BR"/>
              <a:pPr eaLnBrk="1" hangingPunct="1">
                <a:spcBef>
                  <a:spcPct val="0"/>
                </a:spcBef>
              </a:pPr>
              <a:t>7</a:t>
            </a:fld>
            <a:endParaRPr lang="en-US" altLang="pt-BR" dirty="0"/>
          </a:p>
        </p:txBody>
      </p:sp>
      <p:sp>
        <p:nvSpPr>
          <p:cNvPr id="97283" name="Rectangle 2">
            <a:extLst>
              <a:ext uri="{FF2B5EF4-FFF2-40B4-BE49-F238E27FC236}">
                <a16:creationId xmlns:a16="http://schemas.microsoft.com/office/drawing/2014/main" id="{7CED2424-6211-D94B-BB21-BAF5BA982B44}"/>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05B5CE1A-E925-774F-A2EF-5E66A0F85941}"/>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B9A622D-A454-EF4A-8A6A-1B57C47364E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0BC0634E-9D22-F248-BACF-FC5721960BE7}" type="slidenum">
              <a:rPr lang="en-US" altLang="pt-BR"/>
              <a:pPr eaLnBrk="1" hangingPunct="1">
                <a:spcBef>
                  <a:spcPct val="0"/>
                </a:spcBef>
              </a:pPr>
              <a:t>8</a:t>
            </a:fld>
            <a:endParaRPr lang="en-US" altLang="pt-BR" dirty="0"/>
          </a:p>
        </p:txBody>
      </p:sp>
      <p:sp>
        <p:nvSpPr>
          <p:cNvPr id="99331" name="Rectangle 2">
            <a:extLst>
              <a:ext uri="{FF2B5EF4-FFF2-40B4-BE49-F238E27FC236}">
                <a16:creationId xmlns:a16="http://schemas.microsoft.com/office/drawing/2014/main" id="{8E6D31E0-08E3-FC4F-9A9F-C536787AB1FA}"/>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9C2271DD-2477-1644-9F64-DB3C6C042708}"/>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125DD97-3F1D-1E4E-9CAD-9B300375B9B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anose="020B0604030504040204" pitchFamily="34" charset="0"/>
              </a:defRPr>
            </a:lvl1pPr>
            <a:lvl2pPr marL="742950" indent="-285750" eaLnBrk="0" hangingPunct="0">
              <a:spcBef>
                <a:spcPct val="30000"/>
              </a:spcBef>
              <a:defRPr sz="1200">
                <a:solidFill>
                  <a:schemeClr val="tx1"/>
                </a:solidFill>
                <a:latin typeface="Tahoma" panose="020B0604030504040204" pitchFamily="34" charset="0"/>
              </a:defRPr>
            </a:lvl2pPr>
            <a:lvl3pPr marL="1143000" indent="-228600" eaLnBrk="0" hangingPunct="0">
              <a:spcBef>
                <a:spcPct val="30000"/>
              </a:spcBef>
              <a:defRPr sz="1200">
                <a:solidFill>
                  <a:schemeClr val="tx1"/>
                </a:solidFill>
                <a:latin typeface="Tahoma" panose="020B0604030504040204" pitchFamily="34" charset="0"/>
              </a:defRPr>
            </a:lvl3pPr>
            <a:lvl4pPr marL="1600200" indent="-228600" eaLnBrk="0" hangingPunct="0">
              <a:spcBef>
                <a:spcPct val="30000"/>
              </a:spcBef>
              <a:defRPr sz="1200">
                <a:solidFill>
                  <a:schemeClr val="tx1"/>
                </a:solidFill>
                <a:latin typeface="Tahoma" panose="020B0604030504040204" pitchFamily="34" charset="0"/>
              </a:defRPr>
            </a:lvl4pPr>
            <a:lvl5pPr marL="2057400" indent="-228600" eaLnBrk="0" hangingPunct="0">
              <a:spcBef>
                <a:spcPct val="30000"/>
              </a:spcBef>
              <a:defRPr sz="1200">
                <a:solidFill>
                  <a:schemeClr val="tx1"/>
                </a:solidFill>
                <a:latin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defRPr>
            </a:lvl9pPr>
          </a:lstStyle>
          <a:p>
            <a:pPr eaLnBrk="1" hangingPunct="1">
              <a:spcBef>
                <a:spcPct val="0"/>
              </a:spcBef>
            </a:pPr>
            <a:fld id="{05B80F1A-7728-2A4F-AA42-A244E334F8CE}" type="slidenum">
              <a:rPr lang="en-US" altLang="pt-BR"/>
              <a:pPr eaLnBrk="1" hangingPunct="1">
                <a:spcBef>
                  <a:spcPct val="0"/>
                </a:spcBef>
              </a:pPr>
              <a:t>9</a:t>
            </a:fld>
            <a:endParaRPr lang="en-US" altLang="pt-BR" dirty="0"/>
          </a:p>
        </p:txBody>
      </p:sp>
      <p:sp>
        <p:nvSpPr>
          <p:cNvPr id="101379" name="Rectangle 2">
            <a:extLst>
              <a:ext uri="{FF2B5EF4-FFF2-40B4-BE49-F238E27FC236}">
                <a16:creationId xmlns:a16="http://schemas.microsoft.com/office/drawing/2014/main" id="{5CD7BF92-FDD8-F041-8880-C939B1EFBA5A}"/>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ADB7DFAD-FF4B-A443-B294-E1071C9D1CC4}"/>
              </a:ext>
            </a:extLst>
          </p:cNvPr>
          <p:cNvSpPr>
            <a:spLocks noGrp="1" noChangeArrowheads="1"/>
          </p:cNvSpPr>
          <p:nvPr>
            <p:ph type="body" idx="1"/>
          </p:nvPr>
        </p:nvSpPr>
        <p:spPr>
          <a:noFill/>
        </p:spPr>
        <p:txBody>
          <a:bodyPr/>
          <a:lstStyle/>
          <a:p>
            <a:pPr eaLnBrk="1" hangingPunct="1"/>
            <a:endParaRPr lang="pt-BR" alt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328263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39464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287389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883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272398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a:defRPr/>
            </a:pPr>
            <a:endParaRPr lang="pt-BR" altLang="pt-BR" dirty="0"/>
          </a:p>
        </p:txBody>
      </p:sp>
      <p:sp>
        <p:nvSpPr>
          <p:cNvPr id="4" name="Footer Placeholder 3"/>
          <p:cNvSpPr>
            <a:spLocks noGrp="1"/>
          </p:cNvSpPr>
          <p:nvPr>
            <p:ph type="ftr" sz="quarter" idx="11"/>
          </p:nvPr>
        </p:nvSpPr>
        <p:spPr/>
        <p:txBody>
          <a:bodyPr/>
          <a:lstStyle/>
          <a:p>
            <a:pPr>
              <a:defRPr/>
            </a:pPr>
            <a:endParaRPr lang="pt-BR" altLang="pt-BR" dirty="0"/>
          </a:p>
        </p:txBody>
      </p:sp>
      <p:sp>
        <p:nvSpPr>
          <p:cNvPr id="5" name="Slide Number Placeholder 4"/>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97831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a:defRPr/>
            </a:pPr>
            <a:endParaRPr lang="pt-BR" altLang="pt-BR" dirty="0"/>
          </a:p>
        </p:txBody>
      </p:sp>
      <p:sp>
        <p:nvSpPr>
          <p:cNvPr id="4" name="Footer Placeholder 3"/>
          <p:cNvSpPr>
            <a:spLocks noGrp="1"/>
          </p:cNvSpPr>
          <p:nvPr>
            <p:ph type="ftr" sz="quarter" idx="11"/>
          </p:nvPr>
        </p:nvSpPr>
        <p:spPr/>
        <p:txBody>
          <a:bodyPr/>
          <a:lstStyle/>
          <a:p>
            <a:pPr>
              <a:defRPr/>
            </a:pPr>
            <a:endParaRPr lang="pt-BR" altLang="pt-BR" dirty="0"/>
          </a:p>
        </p:txBody>
      </p:sp>
      <p:sp>
        <p:nvSpPr>
          <p:cNvPr id="5" name="Slide Number Placeholder 4"/>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402203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256282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199560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8278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415511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endParaRPr lang="pt-BR" altLang="pt-BR" dirty="0"/>
          </a:p>
        </p:txBody>
      </p:sp>
      <p:sp>
        <p:nvSpPr>
          <p:cNvPr id="5" name="Footer Placeholder 4"/>
          <p:cNvSpPr>
            <a:spLocks noGrp="1"/>
          </p:cNvSpPr>
          <p:nvPr>
            <p:ph type="ftr" sz="quarter" idx="11"/>
          </p:nvPr>
        </p:nvSpPr>
        <p:spPr/>
        <p:txBody>
          <a:bodyPr/>
          <a:lstStyle/>
          <a:p>
            <a:pPr>
              <a:defRPr/>
            </a:pPr>
            <a:endParaRPr lang="pt-BR" altLang="pt-BR" dirty="0"/>
          </a:p>
        </p:txBody>
      </p:sp>
      <p:sp>
        <p:nvSpPr>
          <p:cNvPr id="6" name="Slide Number Placeholder 5"/>
          <p:cNvSpPr>
            <a:spLocks noGrp="1"/>
          </p:cNvSpPr>
          <p:nvPr>
            <p:ph type="sldNum" sz="quarter" idx="12"/>
          </p:nvPr>
        </p:nvSpPr>
        <p:spPr/>
        <p:txBody>
          <a:bodyPr/>
          <a:lstStyle/>
          <a:p>
            <a:fld id="{BD2E18AB-B1B8-9445-8F21-E50348CD04D4}" type="slidenum">
              <a:rPr lang="pt-BR" altLang="pt-BR" smtClean="0"/>
              <a:pPr/>
              <a:t>‹nº›</a:t>
            </a:fld>
            <a:endParaRPr lang="pt-BR" altLang="pt-BR" dirty="0"/>
          </a:p>
        </p:txBody>
      </p:sp>
    </p:spTree>
    <p:extLst>
      <p:ext uri="{BB962C8B-B14F-4D97-AF65-F5344CB8AC3E}">
        <p14:creationId xmlns:p14="http://schemas.microsoft.com/office/powerpoint/2010/main" val="242586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28919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685331" y="3051013"/>
            <a:ext cx="3829520"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4629150" y="3051013"/>
            <a:ext cx="3829051"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pt-BR" altLang="pt-BR" dirty="0"/>
          </a:p>
        </p:txBody>
      </p:sp>
      <p:sp>
        <p:nvSpPr>
          <p:cNvPr id="8" name="Footer Placeholder 7"/>
          <p:cNvSpPr>
            <a:spLocks noGrp="1"/>
          </p:cNvSpPr>
          <p:nvPr>
            <p:ph type="ftr" sz="quarter" idx="11"/>
          </p:nvPr>
        </p:nvSpPr>
        <p:spPr/>
        <p:txBody>
          <a:bodyPr/>
          <a:lstStyle/>
          <a:p>
            <a:pPr>
              <a:defRPr/>
            </a:pPr>
            <a:endParaRPr lang="pt-BR" altLang="pt-BR" dirty="0"/>
          </a:p>
        </p:txBody>
      </p:sp>
      <p:sp>
        <p:nvSpPr>
          <p:cNvPr id="9" name="Slide Number Placeholder 8"/>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232198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pt-BR" altLang="pt-BR" dirty="0"/>
          </a:p>
        </p:txBody>
      </p:sp>
      <p:sp>
        <p:nvSpPr>
          <p:cNvPr id="4" name="Footer Placeholder 3"/>
          <p:cNvSpPr>
            <a:spLocks noGrp="1"/>
          </p:cNvSpPr>
          <p:nvPr>
            <p:ph type="ftr" sz="quarter" idx="11"/>
          </p:nvPr>
        </p:nvSpPr>
        <p:spPr/>
        <p:txBody>
          <a:bodyPr/>
          <a:lstStyle/>
          <a:p>
            <a:pPr>
              <a:defRPr/>
            </a:pPr>
            <a:endParaRPr lang="pt-BR" altLang="pt-BR" dirty="0"/>
          </a:p>
        </p:txBody>
      </p:sp>
      <p:sp>
        <p:nvSpPr>
          <p:cNvPr id="5" name="Slide Number Placeholder 4"/>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322822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pt-BR" altLang="pt-BR" dirty="0"/>
          </a:p>
        </p:txBody>
      </p:sp>
      <p:sp>
        <p:nvSpPr>
          <p:cNvPr id="3" name="Footer Placeholder 2"/>
          <p:cNvSpPr>
            <a:spLocks noGrp="1"/>
          </p:cNvSpPr>
          <p:nvPr>
            <p:ph type="ftr" sz="quarter" idx="11"/>
          </p:nvPr>
        </p:nvSpPr>
        <p:spPr/>
        <p:txBody>
          <a:bodyPr/>
          <a:lstStyle/>
          <a:p>
            <a:pPr>
              <a:defRPr/>
            </a:pPr>
            <a:endParaRPr lang="pt-BR" altLang="pt-BR" dirty="0"/>
          </a:p>
        </p:txBody>
      </p:sp>
      <p:sp>
        <p:nvSpPr>
          <p:cNvPr id="4" name="Slide Number Placeholder 3"/>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186631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pPr>
              <a:defRPr/>
            </a:pPr>
            <a:endParaRPr lang="pt-BR" altLang="pt-BR" dirty="0"/>
          </a:p>
        </p:txBody>
      </p:sp>
      <p:sp>
        <p:nvSpPr>
          <p:cNvPr id="7" name="Slide Number Placeholder 6"/>
          <p:cNvSpPr>
            <a:spLocks noGrp="1"/>
          </p:cNvSpPr>
          <p:nvPr>
            <p:ph type="sldNum" sz="quarter" idx="12"/>
          </p:nvPr>
        </p:nvSpPr>
        <p:spPr/>
        <p:txBody>
          <a:body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14615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ltLang="pt-B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D0918B-F874-8F46-9444-7ECB09CD81C4}" type="slidenum">
              <a:rPr lang="pt-BR" altLang="pt-BR" smtClean="0"/>
              <a:pPr/>
              <a:t>‹nº›</a:t>
            </a:fld>
            <a:endParaRPr lang="pt-BR" altLang="pt-BR" dirty="0"/>
          </a:p>
        </p:txBody>
      </p:sp>
    </p:spTree>
    <p:extLst>
      <p:ext uri="{BB962C8B-B14F-4D97-AF65-F5344CB8AC3E}">
        <p14:creationId xmlns:p14="http://schemas.microsoft.com/office/powerpoint/2010/main" val="7012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pt-BR" altLang="pt-BR"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pt-BR" altLang="pt-BR"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347BFA7-F66E-4240-92E2-A6209BFA4804}" type="slidenum">
              <a:rPr lang="pt-BR" altLang="pt-BR" smtClean="0"/>
              <a:pPr/>
              <a:t>‹nº›</a:t>
            </a:fld>
            <a:endParaRPr lang="pt-BR" altLang="pt-BR" dirty="0"/>
          </a:p>
        </p:txBody>
      </p:sp>
    </p:spTree>
    <p:extLst>
      <p:ext uri="{BB962C8B-B14F-4D97-AF65-F5344CB8AC3E}">
        <p14:creationId xmlns:p14="http://schemas.microsoft.com/office/powerpoint/2010/main" val="439601024"/>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17" Type="http://schemas.openxmlformats.org/officeDocument/2006/relationships/customXml" Target="../ink/ink4.xml"/><Relationship Id="rId2" Type="http://schemas.openxmlformats.org/officeDocument/2006/relationships/notesSlide" Target="../notesSlides/notesSlide28.xml"/><Relationship Id="rId16" Type="http://schemas.openxmlformats.org/officeDocument/2006/relationships/image" Target="../media/image87.png"/><Relationship Id="rId20"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customXml" Target="../ink/ink2.xml"/><Relationship Id="rId19" Type="http://schemas.openxmlformats.org/officeDocument/2006/relationships/customXml" Target="../ink/ink5.xml"/><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customXml" Target="../ink/ink6.xml"/><Relationship Id="rId7" Type="http://schemas.openxmlformats.org/officeDocument/2006/relationships/customXml" Target="../ink/ink7.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0.xml"/><Relationship Id="rId1" Type="http://schemas.openxmlformats.org/officeDocument/2006/relationships/slideLayout" Target="../slideLayouts/slideLayout18.xml"/><Relationship Id="rId24" Type="http://schemas.openxmlformats.org/officeDocument/2006/relationships/image" Target="../media/image1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33.xml"/><Relationship Id="rId29" Type="http://schemas.openxmlformats.org/officeDocument/2006/relationships/customXml" Target="../ink/ink13.xml"/><Relationship Id="rId1" Type="http://schemas.openxmlformats.org/officeDocument/2006/relationships/slideLayout" Target="../slideLayouts/slideLayout7.xml"/><Relationship Id="rId6" Type="http://schemas.openxmlformats.org/officeDocument/2006/relationships/image" Target="../media/image11.png"/><Relationship Id="rId32" Type="http://schemas.openxmlformats.org/officeDocument/2006/relationships/image" Target="../media/image160.png"/><Relationship Id="rId5" Type="http://schemas.openxmlformats.org/officeDocument/2006/relationships/customXml" Target="../ink/ink11.xml"/><Relationship Id="rId28" Type="http://schemas.openxmlformats.org/officeDocument/2006/relationships/image" Target="../media/image158.png"/><Relationship Id="rId31" Type="http://schemas.openxmlformats.org/officeDocument/2006/relationships/customXml" Target="../ink/ink14.xml"/><Relationship Id="rId4" Type="http://schemas.openxmlformats.org/officeDocument/2006/relationships/image" Target="../media/image10.png"/><Relationship Id="rId30" Type="http://schemas.openxmlformats.org/officeDocument/2006/relationships/image" Target="../media/image1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customXml" Target="../ink/ink16.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7.xml"/><Relationship Id="rId7" Type="http://schemas.openxmlformats.org/officeDocument/2006/relationships/slide" Target="slide3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 Id="rId9"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D3984DE7-6B08-784F-9D88-CB3A452DF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943600"/>
            <a:ext cx="857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CE3FEBF3-9927-C643-AF0D-B6D98F0AAD00}"/>
              </a:ext>
            </a:extLst>
          </p:cNvPr>
          <p:cNvSpPr>
            <a:spLocks noGrp="1" noChangeArrowheads="1"/>
          </p:cNvSpPr>
          <p:nvPr>
            <p:ph type="ctrTitle"/>
          </p:nvPr>
        </p:nvSpPr>
        <p:spPr/>
        <p:txBody>
          <a:bodyPr>
            <a:noAutofit/>
          </a:bodyPr>
          <a:lstStyle/>
          <a:p>
            <a:pPr marL="484632" eaLnBrk="1" fontAlgn="auto" hangingPunct="1">
              <a:spcAft>
                <a:spcPts val="0"/>
              </a:spcAft>
              <a:defRPr/>
            </a:pPr>
            <a:r>
              <a:rPr lang="pt-BR" altLang="pt-BR" sz="4400" noProof="0" dirty="0">
                <a:solidFill>
                  <a:schemeClr val="tx1"/>
                </a:solidFill>
                <a:latin typeface="Mangal" panose="02040503050203030202" pitchFamily="18" charset="0"/>
                <a:cs typeface="Mangal" panose="02040503050203030202" pitchFamily="18" charset="0"/>
              </a:rPr>
              <a:t>Treinamento e Desenvolvimento</a:t>
            </a:r>
          </a:p>
        </p:txBody>
      </p:sp>
      <p:sp>
        <p:nvSpPr>
          <p:cNvPr id="16387" name="Rectangle 3">
            <a:extLst>
              <a:ext uri="{FF2B5EF4-FFF2-40B4-BE49-F238E27FC236}">
                <a16:creationId xmlns:a16="http://schemas.microsoft.com/office/drawing/2014/main" id="{114B1411-971E-7841-8583-A8DA48799550}"/>
              </a:ext>
            </a:extLst>
          </p:cNvPr>
          <p:cNvSpPr>
            <a:spLocks noGrp="1" noChangeArrowheads="1"/>
          </p:cNvSpPr>
          <p:nvPr>
            <p:ph type="subTitle" idx="1"/>
          </p:nvPr>
        </p:nvSpPr>
        <p:spPr/>
        <p:txBody>
          <a:bodyPr>
            <a:normAutofit/>
          </a:bodyPr>
          <a:lstStyle/>
          <a:p>
            <a:pPr eaLnBrk="1" fontAlgn="auto" hangingPunct="1">
              <a:lnSpc>
                <a:spcPts val="3500"/>
              </a:lnSpc>
              <a:spcBef>
                <a:spcPts val="3500"/>
              </a:spcBef>
              <a:spcAft>
                <a:spcPts val="0"/>
              </a:spcAft>
              <a:buFont typeface="Wingdings 2"/>
              <a:buNone/>
              <a:defRPr/>
            </a:pPr>
            <a:r>
              <a:rPr lang="pt-BR" altLang="pt-BR" noProof="0" dirty="0">
                <a:solidFill>
                  <a:schemeClr val="tx1"/>
                </a:solidFill>
                <a:latin typeface="Mangal" panose="02040503050203030202" pitchFamily="18" charset="0"/>
                <a:cs typeface="Mangal" panose="02040503050203030202"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0B83F63-B85B-A848-98DC-1AB561EFCD26}"/>
              </a:ext>
            </a:extLst>
          </p:cNvPr>
          <p:cNvSpPr>
            <a:spLocks noGrp="1" noChangeArrowheads="1"/>
          </p:cNvSpPr>
          <p:nvPr>
            <p:ph type="title"/>
          </p:nvPr>
        </p:nvSpPr>
        <p:spPr>
          <a:xfrm>
            <a:off x="762000" y="561023"/>
            <a:ext cx="8062912" cy="2852737"/>
          </a:xfrm>
        </p:spPr>
        <p:txBody>
          <a:bodyPr/>
          <a:lstStyle/>
          <a:p>
            <a:pPr eaLnBrk="1" fontAlgn="auto" hangingPunct="1">
              <a:spcAft>
                <a:spcPts val="0"/>
              </a:spcAft>
              <a:defRPr/>
            </a:pPr>
            <a:r>
              <a:rPr lang="pt-BR" altLang="pt-BR" sz="4000" cap="none" noProof="0" dirty="0">
                <a:solidFill>
                  <a:schemeClr val="tx1"/>
                </a:solidFill>
                <a:latin typeface="Mangal" panose="02040503050203030202" pitchFamily="18" charset="0"/>
                <a:cs typeface="Mangal" panose="02040503050203030202" pitchFamily="18" charset="0"/>
              </a:rPr>
              <a:t>Treinamento E Socialização/Integração/ Ambientação/ </a:t>
            </a:r>
            <a:r>
              <a:rPr lang="pt-BR" altLang="pt-BR" sz="4000" cap="none" noProof="0" dirty="0" err="1">
                <a:solidFill>
                  <a:schemeClr val="tx1"/>
                </a:solidFill>
                <a:latin typeface="Mangal" panose="02040503050203030202" pitchFamily="18" charset="0"/>
                <a:cs typeface="Mangal" panose="02040503050203030202" pitchFamily="18" charset="0"/>
              </a:rPr>
              <a:t>Onboard</a:t>
            </a:r>
            <a:endParaRPr lang="pt-BR" altLang="pt-BR" sz="4000" cap="none" noProof="0" dirty="0">
              <a:solidFill>
                <a:schemeClr val="tx1"/>
              </a:solidFill>
              <a:latin typeface="Mangal" panose="02040503050203030202" pitchFamily="18" charset="0"/>
              <a:cs typeface="Mangal" panose="02040503050203030202" pitchFamily="18" charset="0"/>
            </a:endParaRPr>
          </a:p>
        </p:txBody>
      </p:sp>
      <p:sp>
        <p:nvSpPr>
          <p:cNvPr id="2" name="Espaço Reservado para Texto 1">
            <a:extLst>
              <a:ext uri="{FF2B5EF4-FFF2-40B4-BE49-F238E27FC236}">
                <a16:creationId xmlns:a16="http://schemas.microsoft.com/office/drawing/2014/main" id="{251D053C-DA1B-CC4B-B455-1FEDFD6D97AB}"/>
              </a:ext>
            </a:extLst>
          </p:cNvPr>
          <p:cNvSpPr>
            <a:spLocks noGrp="1"/>
          </p:cNvSpPr>
          <p:nvPr>
            <p:ph type="body" idx="1"/>
          </p:nvPr>
        </p:nvSpPr>
        <p:spPr/>
        <p:txBody>
          <a:bodyPr>
            <a:normAutofit/>
          </a:bodyPr>
          <a:lstStyle/>
          <a:p>
            <a:pPr eaLnBrk="1" fontAlgn="auto" hangingPunct="1">
              <a:spcAft>
                <a:spcPts val="0"/>
              </a:spcAft>
              <a:buFont typeface="Wingdings 2"/>
              <a:buNone/>
              <a:defRPr/>
            </a:pP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66AF01D-2736-2A43-A04A-D069CCD4526F}"/>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Treinamento e Socialização</a:t>
            </a:r>
          </a:p>
        </p:txBody>
      </p:sp>
      <p:sp>
        <p:nvSpPr>
          <p:cNvPr id="25603" name="Rectangle 3">
            <a:extLst>
              <a:ext uri="{FF2B5EF4-FFF2-40B4-BE49-F238E27FC236}">
                <a16:creationId xmlns:a16="http://schemas.microsoft.com/office/drawing/2014/main" id="{A0EDED39-3427-AC4C-BA90-13EF2B882A5A}"/>
              </a:ext>
            </a:extLst>
          </p:cNvPr>
          <p:cNvSpPr>
            <a:spLocks noGrp="1" noChangeArrowheads="1"/>
          </p:cNvSpPr>
          <p:nvPr>
            <p:ph idx="1"/>
          </p:nvPr>
        </p:nvSpPr>
        <p:spPr/>
        <p:txBody>
          <a:bodyPr>
            <a:normAutofit fontScale="77500" lnSpcReduction="20000"/>
          </a:bodyPr>
          <a:lstStyle/>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É preciso diferenciar programas de treinamento de introdução no trabalho e programas de manutenção e desenvolvimento no trabalho;</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No caso de programas de introdução, servem para apresentar o novo funcionário: </a:t>
            </a:r>
          </a:p>
          <a:p>
            <a:pPr lvl="1" eaLnBrk="1" hangingPunct="1"/>
            <a:r>
              <a:rPr lang="pt-BR" altLang="pt-BR" sz="2400" cap="none" noProof="0" dirty="0">
                <a:solidFill>
                  <a:schemeClr val="tx1"/>
                </a:solidFill>
                <a:latin typeface="Mangal" panose="02040503050203030202" pitchFamily="18" charset="0"/>
                <a:cs typeface="Mangal" panose="02040503050203030202" pitchFamily="18" charset="0"/>
              </a:rPr>
              <a:t>Ao trabalho a ser realizado</a:t>
            </a:r>
          </a:p>
          <a:p>
            <a:pPr lvl="1" eaLnBrk="1" hangingPunct="1"/>
            <a:r>
              <a:rPr lang="pt-BR" altLang="pt-BR" sz="2400" cap="none" noProof="0" dirty="0">
                <a:solidFill>
                  <a:schemeClr val="tx1"/>
                </a:solidFill>
                <a:latin typeface="Mangal" panose="02040503050203030202" pitchFamily="18" charset="0"/>
                <a:cs typeface="Mangal" panose="02040503050203030202" pitchFamily="18" charset="0"/>
              </a:rPr>
              <a:t>A cultura da empresa </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O objetivo desta apresentação é tornar os funcionários produtivos mais rapidamente.</a:t>
            </a:r>
          </a:p>
        </p:txBody>
      </p:sp>
      <p:sp>
        <p:nvSpPr>
          <p:cNvPr id="25604" name="Rectangle 4">
            <a:extLst>
              <a:ext uri="{FF2B5EF4-FFF2-40B4-BE49-F238E27FC236}">
                <a16:creationId xmlns:a16="http://schemas.microsoft.com/office/drawing/2014/main" id="{E02FFE5D-8888-AF4C-8727-E4C28239F8C7}"/>
              </a:ext>
            </a:extLst>
          </p:cNvPr>
          <p:cNvSpPr>
            <a:spLocks noChangeArrowheads="1"/>
          </p:cNvSpPr>
          <p:nvPr/>
        </p:nvSpPr>
        <p:spPr bwMode="auto">
          <a:xfrm>
            <a:off x="195263" y="6248400"/>
            <a:ext cx="14811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(DeCenzo)</a:t>
            </a:r>
            <a:endParaRPr lang="pt-PT" altLang="pt-BR" sz="2200" dirty="0">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BA12D42-991E-FA4D-8E6C-C20576B6CDFF}"/>
              </a:ext>
            </a:extLst>
          </p:cNvPr>
          <p:cNvSpPr>
            <a:spLocks noGrp="1" noChangeArrowheads="1"/>
          </p:cNvSpPr>
          <p:nvPr>
            <p:ph type="title"/>
          </p:nvPr>
        </p:nvSpPr>
        <p:spPr>
          <a:xfrm>
            <a:off x="685800" y="304800"/>
            <a:ext cx="7772400" cy="608013"/>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Contexto da Socialização</a:t>
            </a:r>
          </a:p>
        </p:txBody>
      </p:sp>
      <p:sp>
        <p:nvSpPr>
          <p:cNvPr id="26627" name="Rectangle 3">
            <a:extLst>
              <a:ext uri="{FF2B5EF4-FFF2-40B4-BE49-F238E27FC236}">
                <a16:creationId xmlns:a16="http://schemas.microsoft.com/office/drawing/2014/main" id="{21C5825B-91D5-DF4E-A19A-0631779E5046}"/>
              </a:ext>
            </a:extLst>
          </p:cNvPr>
          <p:cNvSpPr>
            <a:spLocks noGrp="1" noChangeArrowheads="1"/>
          </p:cNvSpPr>
          <p:nvPr>
            <p:ph idx="1"/>
          </p:nvPr>
        </p:nvSpPr>
        <p:spPr>
          <a:xfrm>
            <a:off x="609600" y="1295400"/>
            <a:ext cx="8153400" cy="5105400"/>
          </a:xfrm>
        </p:spPr>
        <p:txBody>
          <a:bodyPr>
            <a:normAutofit/>
          </a:bodyPr>
          <a:lstStyle/>
          <a:p>
            <a:pPr eaLnBrk="1" hangingPunct="1">
              <a:lnSpc>
                <a:spcPct val="90000"/>
              </a:lnSpc>
            </a:pPr>
            <a:r>
              <a:rPr lang="pt-BR" altLang="pt-BR" sz="2800" cap="none" noProof="0" dirty="0">
                <a:solidFill>
                  <a:schemeClr val="tx1"/>
                </a:solidFill>
                <a:latin typeface="Mangal" panose="02040503050203030202" pitchFamily="18" charset="0"/>
                <a:cs typeface="Mangal" panose="02040503050203030202" pitchFamily="18" charset="0"/>
              </a:rPr>
              <a:t>Novo emprego, transferência lateral, promoção, exigem adaptação</a:t>
            </a:r>
          </a:p>
          <a:p>
            <a:pPr lvl="1"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Novo ambiente de trabalho</a:t>
            </a:r>
          </a:p>
          <a:p>
            <a:pPr lvl="1"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Atividades diferentes</a:t>
            </a:r>
          </a:p>
          <a:p>
            <a:pPr lvl="1"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Novos superiores</a:t>
            </a:r>
          </a:p>
          <a:p>
            <a:pPr lvl="1"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Novo grupo de trabalho</a:t>
            </a:r>
          </a:p>
          <a:p>
            <a:pPr lvl="1"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Padrões de eficiência e desempenho diferentes</a:t>
            </a:r>
          </a:p>
          <a:p>
            <a:pPr eaLnBrk="1" hangingPunct="1">
              <a:lnSpc>
                <a:spcPct val="90000"/>
              </a:lnSpc>
            </a:pPr>
            <a:r>
              <a:rPr lang="pt-BR" altLang="pt-BR" sz="2800" cap="none" noProof="0" dirty="0">
                <a:solidFill>
                  <a:schemeClr val="tx1"/>
                </a:solidFill>
                <a:latin typeface="Mangal" panose="02040503050203030202" pitchFamily="18" charset="0"/>
                <a:cs typeface="Mangal" panose="02040503050203030202" pitchFamily="18" charset="0"/>
              </a:rPr>
              <a:t>Ajuste mais profundo se dá com novos empregados, age sobre a ansiedade</a:t>
            </a:r>
          </a:p>
        </p:txBody>
      </p:sp>
      <p:sp>
        <p:nvSpPr>
          <p:cNvPr id="26628" name="Rectangle 4">
            <a:extLst>
              <a:ext uri="{FF2B5EF4-FFF2-40B4-BE49-F238E27FC236}">
                <a16:creationId xmlns:a16="http://schemas.microsoft.com/office/drawing/2014/main" id="{3CB3EC3D-7421-6C49-87E6-F35A60330863}"/>
              </a:ext>
            </a:extLst>
          </p:cNvPr>
          <p:cNvSpPr>
            <a:spLocks noChangeArrowheads="1"/>
          </p:cNvSpPr>
          <p:nvPr/>
        </p:nvSpPr>
        <p:spPr bwMode="auto">
          <a:xfrm>
            <a:off x="195263" y="6172200"/>
            <a:ext cx="14811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(DeCenzo)</a:t>
            </a:r>
            <a:endParaRPr lang="pt-PT" altLang="pt-BR" sz="2200" dirty="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23CAF60-8828-3A44-AE62-0FC731038833}"/>
              </a:ext>
            </a:extLst>
          </p:cNvPr>
          <p:cNvSpPr>
            <a:spLocks noGrp="1" noChangeArrowheads="1"/>
          </p:cNvSpPr>
          <p:nvPr>
            <p:ph type="title"/>
          </p:nvPr>
        </p:nvSpPr>
        <p:spPr/>
        <p:txBody>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Levantamento de Necessidades</a:t>
            </a:r>
          </a:p>
        </p:txBody>
      </p:sp>
      <p:sp>
        <p:nvSpPr>
          <p:cNvPr id="2" name="Espaço Reservado para Texto 1">
            <a:extLst>
              <a:ext uri="{FF2B5EF4-FFF2-40B4-BE49-F238E27FC236}">
                <a16:creationId xmlns:a16="http://schemas.microsoft.com/office/drawing/2014/main" id="{E19AEEDF-D181-6A46-AB2C-13C72DD62BA4}"/>
              </a:ext>
            </a:extLst>
          </p:cNvPr>
          <p:cNvSpPr>
            <a:spLocks noGrp="1"/>
          </p:cNvSpPr>
          <p:nvPr>
            <p:ph type="body" idx="1"/>
          </p:nvPr>
        </p:nvSpPr>
        <p:spPr/>
        <p:txBody>
          <a:bodyPr/>
          <a:lstStyle/>
          <a:p>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7291271F-743F-F24D-9D2F-465DA3B9F15C}"/>
              </a:ext>
            </a:extLst>
          </p:cNvPr>
          <p:cNvSpPr>
            <a:spLocks noGrp="1" noChangeArrowheads="1"/>
          </p:cNvSpPr>
          <p:nvPr>
            <p:ph type="title"/>
          </p:nvPr>
        </p:nvSpPr>
        <p:spPr>
          <a:xfrm>
            <a:off x="715811" y="152400"/>
            <a:ext cx="7363630" cy="709865"/>
          </a:xfrm>
        </p:spPr>
        <p:txBody>
          <a:bodyPr>
            <a:noAutofit/>
          </a:bodyPr>
          <a:lstStyle/>
          <a:p>
            <a:pPr marL="484632" eaLnBrk="1" fontAlgn="auto" hangingPunct="1">
              <a:spcAft>
                <a:spcPts val="0"/>
              </a:spcAft>
              <a:defRPr/>
            </a:pPr>
            <a:r>
              <a:rPr lang="pt-BR" altLang="pt-BR" cap="none" noProof="0" dirty="0">
                <a:solidFill>
                  <a:schemeClr val="tx1"/>
                </a:solidFill>
                <a:latin typeface="Mangal" panose="02040503050203030202" pitchFamily="18" charset="0"/>
                <a:cs typeface="Mangal" panose="02040503050203030202" pitchFamily="18" charset="0"/>
              </a:rPr>
              <a:t>O que indica que há necessidades de treinamento?</a:t>
            </a:r>
          </a:p>
        </p:txBody>
      </p:sp>
      <p:sp>
        <p:nvSpPr>
          <p:cNvPr id="29699" name="Rectangle 3">
            <a:extLst>
              <a:ext uri="{FF2B5EF4-FFF2-40B4-BE49-F238E27FC236}">
                <a16:creationId xmlns:a16="http://schemas.microsoft.com/office/drawing/2014/main" id="{3F7E7D90-4701-EA41-A064-D54C3C735284}"/>
              </a:ext>
            </a:extLst>
          </p:cNvPr>
          <p:cNvSpPr>
            <a:spLocks noGrp="1" noChangeArrowheads="1"/>
          </p:cNvSpPr>
          <p:nvPr>
            <p:ph idx="1"/>
          </p:nvPr>
        </p:nvSpPr>
        <p:spPr>
          <a:xfrm>
            <a:off x="685331" y="1066800"/>
            <a:ext cx="7773339" cy="5105400"/>
          </a:xfrm>
        </p:spPr>
        <p:txBody>
          <a:bodyPr>
            <a:normAutofit fontScale="92500" lnSpcReduction="20000"/>
          </a:bodyPr>
          <a:lstStyle/>
          <a:p>
            <a:pPr eaLnBrk="1" hangingPunct="1"/>
            <a:r>
              <a:rPr lang="pt-BR" altLang="pt-BR" sz="2900" cap="none" noProof="0" dirty="0">
                <a:solidFill>
                  <a:schemeClr val="tx1"/>
                </a:solidFill>
                <a:latin typeface="Mangal" panose="02040503050203030202" pitchFamily="18" charset="0"/>
                <a:cs typeface="Mangal" panose="02040503050203030202" pitchFamily="18" charset="0"/>
              </a:rPr>
              <a:t>Em sentido estratégico – ameaça da obsolescência. </a:t>
            </a:r>
          </a:p>
          <a:p>
            <a:pPr eaLnBrk="1" hangingPunct="1"/>
            <a:r>
              <a:rPr lang="pt-BR" altLang="pt-BR" sz="2900" cap="none" noProof="0" dirty="0">
                <a:solidFill>
                  <a:schemeClr val="tx1"/>
                </a:solidFill>
                <a:latin typeface="Mangal" panose="02040503050203030202" pitchFamily="18" charset="0"/>
                <a:cs typeface="Mangal" panose="02040503050203030202" pitchFamily="18" charset="0"/>
              </a:rPr>
              <a:t>Em sentido operacional - gaps entre desempenho desejado pela organização e o realizado pelos funcionários. (</a:t>
            </a:r>
            <a:r>
              <a:rPr lang="pt-BR" altLang="pt-BR" sz="2900" cap="none" noProof="0" dirty="0" err="1">
                <a:solidFill>
                  <a:schemeClr val="tx1"/>
                </a:solidFill>
                <a:latin typeface="Mangal" panose="02040503050203030202" pitchFamily="18" charset="0"/>
                <a:cs typeface="Mangal" panose="02040503050203030202" pitchFamily="18" charset="0"/>
              </a:rPr>
              <a:t>Bohlander</a:t>
            </a:r>
            <a:r>
              <a:rPr lang="pt-BR" altLang="pt-BR" sz="2900" cap="none" noProof="0" dirty="0">
                <a:solidFill>
                  <a:schemeClr val="tx1"/>
                </a:solidFill>
                <a:latin typeface="Mangal" panose="02040503050203030202" pitchFamily="18" charset="0"/>
                <a:cs typeface="Mangal" panose="02040503050203030202" pitchFamily="18" charset="0"/>
              </a:rPr>
              <a:t>) </a:t>
            </a:r>
          </a:p>
          <a:p>
            <a:pPr lvl="1" eaLnBrk="1" hangingPunct="1"/>
            <a:r>
              <a:rPr lang="pt-BR" altLang="pt-BR" sz="2600" cap="none" noProof="0" dirty="0">
                <a:solidFill>
                  <a:schemeClr val="tx1"/>
                </a:solidFill>
                <a:latin typeface="Mangal" panose="02040503050203030202" pitchFamily="18" charset="0"/>
                <a:cs typeface="Mangal" panose="02040503050203030202" pitchFamily="18" charset="0"/>
              </a:rPr>
              <a:t>Baixa produtividade</a:t>
            </a:r>
          </a:p>
          <a:p>
            <a:pPr lvl="1"/>
            <a:r>
              <a:rPr lang="pt-BR" altLang="pt-BR" sz="2600" cap="none" noProof="0" dirty="0">
                <a:solidFill>
                  <a:schemeClr val="tx1"/>
                </a:solidFill>
                <a:latin typeface="Mangal" panose="02040503050203030202" pitchFamily="18" charset="0"/>
                <a:cs typeface="Mangal" panose="02040503050203030202" pitchFamily="18" charset="0"/>
              </a:rPr>
              <a:t>Reclamações de clientes</a:t>
            </a:r>
          </a:p>
          <a:p>
            <a:pPr lvl="1"/>
            <a:r>
              <a:rPr lang="pt-BR" altLang="pt-BR" sz="2600" cap="none" noProof="0" dirty="0">
                <a:solidFill>
                  <a:schemeClr val="tx1"/>
                </a:solidFill>
                <a:latin typeface="Mangal" panose="02040503050203030202" pitchFamily="18" charset="0"/>
                <a:cs typeface="Mangal" panose="02040503050203030202" pitchFamily="18" charset="0"/>
              </a:rPr>
              <a:t>Elevado índice de refugos (</a:t>
            </a:r>
            <a:r>
              <a:rPr lang="pt-BR" altLang="pt-BR" sz="2600" cap="none" noProof="0" dirty="0" err="1">
                <a:solidFill>
                  <a:schemeClr val="tx1"/>
                </a:solidFill>
                <a:latin typeface="Mangal" panose="02040503050203030202" pitchFamily="18" charset="0"/>
                <a:cs typeface="Mangal" panose="02040503050203030202" pitchFamily="18" charset="0"/>
              </a:rPr>
              <a:t>decenzo</a:t>
            </a:r>
            <a:r>
              <a:rPr lang="pt-BR" altLang="pt-BR" sz="2600" cap="none" noProof="0" dirty="0">
                <a:solidFill>
                  <a:schemeClr val="tx1"/>
                </a:solidFill>
                <a:latin typeface="Mangal" panose="02040503050203030202" pitchFamily="18" charset="0"/>
                <a:cs typeface="Mangal" panose="02040503050203030202" pitchFamily="18" charset="0"/>
              </a:rPr>
              <a:t>)</a:t>
            </a:r>
          </a:p>
          <a:p>
            <a:pPr lvl="1"/>
            <a:r>
              <a:rPr lang="pt-BR" altLang="pt-BR" sz="2600" cap="none" noProof="0" dirty="0">
                <a:solidFill>
                  <a:schemeClr val="tx1"/>
                </a:solidFill>
                <a:latin typeface="Mangal" panose="02040503050203030202" pitchFamily="18" charset="0"/>
                <a:cs typeface="Mangal" panose="02040503050203030202" pitchFamily="18" charset="0"/>
              </a:rPr>
              <a:t>Aumento do índice de acidentes de trabalho</a:t>
            </a:r>
          </a:p>
          <a:p>
            <a:pPr lvl="1"/>
            <a:r>
              <a:rPr lang="pt-BR" altLang="pt-BR" sz="2600" cap="none" noProof="0" dirty="0">
                <a:solidFill>
                  <a:schemeClr val="tx1"/>
                </a:solidFill>
                <a:latin typeface="Mangal" panose="02040503050203030202" pitchFamily="18" charset="0"/>
                <a:cs typeface="Mangal" panose="02040503050203030202" pitchFamily="18" charset="0"/>
              </a:rPr>
              <a:t>Nova forma de trabalho (reformulação de cargos ou avanços tecnológicos)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5E279A73-3071-DB4A-BD33-6BE63145DC61}"/>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Levantamento de Necessidades</a:t>
            </a:r>
          </a:p>
        </p:txBody>
      </p:sp>
      <p:sp>
        <p:nvSpPr>
          <p:cNvPr id="32771" name="Rectangle 3">
            <a:extLst>
              <a:ext uri="{FF2B5EF4-FFF2-40B4-BE49-F238E27FC236}">
                <a16:creationId xmlns:a16="http://schemas.microsoft.com/office/drawing/2014/main" id="{B6159A5D-2AD1-C246-9302-080D39F57EB5}"/>
              </a:ext>
            </a:extLst>
          </p:cNvPr>
          <p:cNvSpPr>
            <a:spLocks noGrp="1" noChangeArrowheads="1"/>
          </p:cNvSpPr>
          <p:nvPr>
            <p:ph idx="1"/>
          </p:nvPr>
        </p:nvSpPr>
        <p:spPr>
          <a:xfrm>
            <a:off x="685331" y="1828800"/>
            <a:ext cx="7773339" cy="3962401"/>
          </a:xfrm>
        </p:spPr>
        <p:txBody>
          <a:bodyPr>
            <a:normAutofit fontScale="85000" lnSpcReduction="20000"/>
          </a:bodyPr>
          <a:lstStyle/>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Análise da empresa</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Análise de tarefas</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Análise das pessoas </a:t>
            </a:r>
            <a:r>
              <a:rPr lang="pt-BR" altLang="pt-BR" sz="2000" cap="none" noProof="0" dirty="0">
                <a:solidFill>
                  <a:schemeClr val="tx1"/>
                </a:solidFill>
                <a:latin typeface="Mangal" panose="02040503050203030202" pitchFamily="18" charset="0"/>
                <a:cs typeface="Mangal" panose="02040503050203030202" pitchFamily="18" charset="0"/>
              </a:rPr>
              <a:t>(</a:t>
            </a:r>
            <a:r>
              <a:rPr lang="pt-BR" altLang="pt-BR" sz="2000" cap="none" noProof="0" dirty="0" err="1">
                <a:solidFill>
                  <a:schemeClr val="tx1"/>
                </a:solidFill>
                <a:latin typeface="Mangal" panose="02040503050203030202" pitchFamily="18" charset="0"/>
                <a:cs typeface="Mangal" panose="02040503050203030202" pitchFamily="18" charset="0"/>
              </a:rPr>
              <a:t>bohlander</a:t>
            </a:r>
            <a:r>
              <a:rPr lang="pt-BR" altLang="pt-BR" sz="2000" cap="none" noProof="0" dirty="0">
                <a:solidFill>
                  <a:schemeClr val="tx1"/>
                </a:solidFill>
                <a:latin typeface="Mangal" panose="02040503050203030202" pitchFamily="18" charset="0"/>
                <a:cs typeface="Mangal" panose="02040503050203030202" pitchFamily="18" charset="0"/>
              </a:rPr>
              <a:t>)</a:t>
            </a:r>
            <a:endParaRPr lang="pt-BR" altLang="pt-BR" sz="2800" cap="none" noProof="0" dirty="0">
              <a:solidFill>
                <a:schemeClr val="tx1"/>
              </a:solidFill>
              <a:latin typeface="Mangal" panose="02040503050203030202" pitchFamily="18" charset="0"/>
              <a:cs typeface="Mangal" panose="02040503050203030202" pitchFamily="18" charset="0"/>
            </a:endParaRP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Análise crítica de competências </a:t>
            </a:r>
            <a:r>
              <a:rPr lang="pt-BR" altLang="pt-BR" sz="2000" cap="none" noProof="0" dirty="0">
                <a:solidFill>
                  <a:schemeClr val="tx1"/>
                </a:solidFill>
                <a:latin typeface="Mangal" panose="02040503050203030202" pitchFamily="18" charset="0"/>
                <a:cs typeface="Mangal" panose="02040503050203030202" pitchFamily="18" charset="0"/>
              </a:rPr>
              <a:t>(ABNT)</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Seleção de candidatos para o treinamento </a:t>
            </a:r>
            <a:r>
              <a:rPr lang="pt-BR" altLang="pt-BR" sz="2000" cap="none" noProof="0" dirty="0">
                <a:solidFill>
                  <a:schemeClr val="tx1"/>
                </a:solidFill>
                <a:latin typeface="Mangal" panose="02040503050203030202" pitchFamily="18" charset="0"/>
                <a:cs typeface="Mangal" panose="02040503050203030202" pitchFamily="18" charset="0"/>
              </a:rPr>
              <a:t>(</a:t>
            </a:r>
            <a:r>
              <a:rPr lang="pt-BR" altLang="pt-BR" sz="2000" cap="none" noProof="0" dirty="0" err="1">
                <a:solidFill>
                  <a:schemeClr val="tx1"/>
                </a:solidFill>
                <a:latin typeface="Mangal" panose="02040503050203030202" pitchFamily="18" charset="0"/>
                <a:cs typeface="Mangal" panose="02040503050203030202" pitchFamily="18" charset="0"/>
              </a:rPr>
              <a:t>decenzo</a:t>
            </a:r>
            <a:r>
              <a:rPr lang="pt-BR" altLang="pt-BR" sz="2000" cap="none" noProof="0" dirty="0">
                <a:solidFill>
                  <a:schemeClr val="tx1"/>
                </a:solidFill>
                <a:latin typeface="Mangal" panose="02040503050203030202" pitchFamily="18" charset="0"/>
                <a:cs typeface="Mangal" panose="02040503050203030202" pitchFamily="18" charset="0"/>
              </a:rPr>
              <a:t>)</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Identificação de soluções </a:t>
            </a:r>
            <a:r>
              <a:rPr lang="pt-BR" altLang="pt-BR" sz="2000" cap="none" noProof="0" dirty="0">
                <a:solidFill>
                  <a:schemeClr val="tx1"/>
                </a:solidFill>
                <a:latin typeface="Mangal" panose="02040503050203030202" pitchFamily="18" charset="0"/>
                <a:cs typeface="Mangal" panose="02040503050203030202" pitchFamily="18" charset="0"/>
              </a:rPr>
              <a:t>(ABNT)</a:t>
            </a:r>
            <a:endParaRPr lang="pt-BR" altLang="pt-BR" sz="2800" cap="none" noProof="0" dirty="0">
              <a:solidFill>
                <a:schemeClr val="tx1"/>
              </a:solidFill>
              <a:latin typeface="Mangal" panose="02040503050203030202" pitchFamily="18" charset="0"/>
              <a:cs typeface="Mangal" panose="02040503050203030202" pitchFamily="18" charset="0"/>
            </a:endParaRP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Especificação do treinamento ou desenvolvimento </a:t>
            </a:r>
            <a:r>
              <a:rPr lang="pt-BR" altLang="pt-BR" sz="2000" cap="none" noProof="0" dirty="0">
                <a:solidFill>
                  <a:schemeClr val="tx1"/>
                </a:solidFill>
                <a:latin typeface="Mangal" panose="02040503050203030202" pitchFamily="18" charset="0"/>
                <a:cs typeface="Mangal" panose="02040503050203030202" pitchFamily="18" charset="0"/>
              </a:rPr>
              <a:t>(ABNT)</a:t>
            </a:r>
            <a:endParaRPr lang="pt-BR" altLang="pt-BR" sz="2800" cap="none" noProof="0" dirty="0">
              <a:solidFill>
                <a:schemeClr val="tx1"/>
              </a:solidFill>
              <a:latin typeface="Mangal" panose="02040503050203030202" pitchFamily="18" charset="0"/>
              <a:cs typeface="Mangal" panose="02040503050203030202"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A9540B49-E389-114D-B4DF-6E96D0325F69}"/>
              </a:ext>
            </a:extLst>
          </p:cNvPr>
          <p:cNvSpPr>
            <a:spLocks noGrp="1" noChangeArrowheads="1"/>
          </p:cNvSpPr>
          <p:nvPr>
            <p:ph type="title"/>
          </p:nvPr>
        </p:nvSpPr>
        <p:spPr>
          <a:xfrm>
            <a:off x="685800" y="304800"/>
            <a:ext cx="7772400" cy="1143000"/>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Há necessidade de Treinamento?</a:t>
            </a:r>
          </a:p>
        </p:txBody>
      </p:sp>
      <p:sp>
        <p:nvSpPr>
          <p:cNvPr id="33795" name="Oval 3">
            <a:extLst>
              <a:ext uri="{FF2B5EF4-FFF2-40B4-BE49-F238E27FC236}">
                <a16:creationId xmlns:a16="http://schemas.microsoft.com/office/drawing/2014/main" id="{58CBF330-0409-3A49-8155-D292CCF0EAD7}"/>
              </a:ext>
            </a:extLst>
          </p:cNvPr>
          <p:cNvSpPr>
            <a:spLocks noChangeArrowheads="1"/>
          </p:cNvSpPr>
          <p:nvPr/>
        </p:nvSpPr>
        <p:spPr bwMode="auto">
          <a:xfrm>
            <a:off x="3619500" y="3200400"/>
            <a:ext cx="1905000" cy="1600200"/>
          </a:xfrm>
          <a:prstGeom prst="ellipse">
            <a:avLst/>
          </a:prstGeom>
          <a:solidFill>
            <a:schemeClr val="tx2">
              <a:lumMod val="60000"/>
              <a:lumOff val="40000"/>
            </a:schemeClr>
          </a:solidFill>
          <a:ln w="9525">
            <a:solidFill>
              <a:schemeClr val="tx1"/>
            </a:solidFill>
            <a:round/>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b="1" dirty="0">
                <a:latin typeface="Tahoma" panose="020B0604030504040204" pitchFamily="34" charset="0"/>
              </a:rPr>
              <a:t>Há necessidade </a:t>
            </a:r>
          </a:p>
          <a:p>
            <a:pPr algn="ctr" eaLnBrk="1" hangingPunct="1"/>
            <a:r>
              <a:rPr lang="pt-BR" altLang="pt-BR" sz="1800" b="1" dirty="0">
                <a:latin typeface="Tahoma" panose="020B0604030504040204" pitchFamily="34" charset="0"/>
              </a:rPr>
              <a:t>do </a:t>
            </a:r>
          </a:p>
          <a:p>
            <a:pPr algn="ctr" eaLnBrk="1" hangingPunct="1"/>
            <a:r>
              <a:rPr lang="pt-BR" altLang="pt-BR" sz="1800" b="1" dirty="0">
                <a:latin typeface="Tahoma" panose="020B0604030504040204" pitchFamily="34" charset="0"/>
              </a:rPr>
              <a:t>Treinamento?</a:t>
            </a:r>
            <a:endParaRPr lang="pt-PT" altLang="pt-BR" sz="1600" b="1" dirty="0">
              <a:latin typeface="Tahoma" panose="020B0604030504040204" pitchFamily="34" charset="0"/>
            </a:endParaRPr>
          </a:p>
        </p:txBody>
      </p:sp>
      <p:sp>
        <p:nvSpPr>
          <p:cNvPr id="33796" name="Rectangle 4">
            <a:extLst>
              <a:ext uri="{FF2B5EF4-FFF2-40B4-BE49-F238E27FC236}">
                <a16:creationId xmlns:a16="http://schemas.microsoft.com/office/drawing/2014/main" id="{FD30CB3F-4EEE-0D46-9120-3A5F92D081CE}"/>
              </a:ext>
            </a:extLst>
          </p:cNvPr>
          <p:cNvSpPr>
            <a:spLocks noChangeArrowheads="1"/>
          </p:cNvSpPr>
          <p:nvPr/>
        </p:nvSpPr>
        <p:spPr bwMode="auto">
          <a:xfrm>
            <a:off x="5446363" y="1295400"/>
            <a:ext cx="3733800" cy="2057400"/>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Tahoma" panose="020B0604030504040204" pitchFamily="34" charset="0"/>
              </a:rPr>
              <a:t>Quais são os objetivos</a:t>
            </a:r>
          </a:p>
          <a:p>
            <a:pPr algn="ctr" eaLnBrk="1" hangingPunct="1"/>
            <a:r>
              <a:rPr lang="pt-BR" altLang="pt-BR" sz="1800" dirty="0">
                <a:latin typeface="Tahoma" panose="020B0604030504040204" pitchFamily="34" charset="0"/>
              </a:rPr>
              <a:t> da organização</a:t>
            </a:r>
            <a:endParaRPr lang="pt-PT" altLang="pt-BR" sz="1800" dirty="0">
              <a:latin typeface="Tahoma" panose="020B0604030504040204" pitchFamily="34" charset="0"/>
            </a:endParaRPr>
          </a:p>
        </p:txBody>
      </p:sp>
      <p:sp>
        <p:nvSpPr>
          <p:cNvPr id="33797" name="Rectangle 5">
            <a:extLst>
              <a:ext uri="{FF2B5EF4-FFF2-40B4-BE49-F238E27FC236}">
                <a16:creationId xmlns:a16="http://schemas.microsoft.com/office/drawing/2014/main" id="{48D2E718-F1C5-4B41-8E10-7BE4FAF9A2FB}"/>
              </a:ext>
            </a:extLst>
          </p:cNvPr>
          <p:cNvSpPr>
            <a:spLocks noChangeArrowheads="1"/>
          </p:cNvSpPr>
          <p:nvPr/>
        </p:nvSpPr>
        <p:spPr bwMode="auto">
          <a:xfrm>
            <a:off x="6096000" y="4419600"/>
            <a:ext cx="3048000" cy="1676400"/>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Tahoma" panose="020B0604030504040204" pitchFamily="34" charset="0"/>
              </a:rPr>
              <a:t>Que tarefas devem ser </a:t>
            </a:r>
          </a:p>
          <a:p>
            <a:pPr algn="ctr" eaLnBrk="1" hangingPunct="1"/>
            <a:r>
              <a:rPr lang="pt-BR" altLang="pt-BR" sz="1800" dirty="0">
                <a:latin typeface="Tahoma" panose="020B0604030504040204" pitchFamily="34" charset="0"/>
              </a:rPr>
              <a:t>realizadas para alcançar estes </a:t>
            </a:r>
          </a:p>
          <a:p>
            <a:pPr algn="ctr" eaLnBrk="1" hangingPunct="1"/>
            <a:r>
              <a:rPr lang="pt-BR" altLang="pt-BR" sz="1800" dirty="0">
                <a:latin typeface="Tahoma" panose="020B0604030504040204" pitchFamily="34" charset="0"/>
              </a:rPr>
              <a:t>objetivos? </a:t>
            </a:r>
            <a:endParaRPr lang="pt-PT" altLang="pt-BR" sz="1800" dirty="0">
              <a:latin typeface="Tahoma" panose="020B0604030504040204" pitchFamily="34" charset="0"/>
            </a:endParaRPr>
          </a:p>
        </p:txBody>
      </p:sp>
      <p:sp>
        <p:nvSpPr>
          <p:cNvPr id="33798" name="Rectangle 6">
            <a:extLst>
              <a:ext uri="{FF2B5EF4-FFF2-40B4-BE49-F238E27FC236}">
                <a16:creationId xmlns:a16="http://schemas.microsoft.com/office/drawing/2014/main" id="{FCAD10FA-D7BB-0E4A-832E-065848D1FF24}"/>
              </a:ext>
            </a:extLst>
          </p:cNvPr>
          <p:cNvSpPr>
            <a:spLocks noChangeArrowheads="1"/>
          </p:cNvSpPr>
          <p:nvPr/>
        </p:nvSpPr>
        <p:spPr bwMode="auto">
          <a:xfrm>
            <a:off x="466725" y="4441556"/>
            <a:ext cx="2971800" cy="1676400"/>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Tahoma" panose="020B0604030504040204" pitchFamily="34" charset="0"/>
              </a:rPr>
              <a:t>Que comportamentos são </a:t>
            </a:r>
          </a:p>
          <a:p>
            <a:pPr algn="ctr" eaLnBrk="1" hangingPunct="1"/>
            <a:r>
              <a:rPr lang="pt-BR" altLang="pt-BR" sz="1800" dirty="0">
                <a:latin typeface="Tahoma" panose="020B0604030504040204" pitchFamily="34" charset="0"/>
              </a:rPr>
              <a:t>necessários para que o </a:t>
            </a:r>
          </a:p>
          <a:p>
            <a:pPr algn="ctr" eaLnBrk="1" hangingPunct="1"/>
            <a:r>
              <a:rPr lang="pt-BR" altLang="pt-BR" sz="1800" dirty="0">
                <a:latin typeface="Tahoma" panose="020B0604030504040204" pitchFamily="34" charset="0"/>
              </a:rPr>
              <a:t>ocupante de cada cargo </a:t>
            </a:r>
          </a:p>
          <a:p>
            <a:pPr algn="ctr" eaLnBrk="1" hangingPunct="1"/>
            <a:r>
              <a:rPr lang="pt-BR" altLang="pt-BR" sz="1800" dirty="0">
                <a:latin typeface="Tahoma" panose="020B0604030504040204" pitchFamily="34" charset="0"/>
              </a:rPr>
              <a:t>complete suas tarefas </a:t>
            </a:r>
          </a:p>
          <a:p>
            <a:pPr algn="ctr" eaLnBrk="1" hangingPunct="1"/>
            <a:r>
              <a:rPr lang="pt-BR" altLang="pt-BR" sz="1800" dirty="0">
                <a:latin typeface="Tahoma" panose="020B0604030504040204" pitchFamily="34" charset="0"/>
              </a:rPr>
              <a:t>determinadas?</a:t>
            </a:r>
            <a:endParaRPr lang="pt-PT" altLang="pt-BR" sz="1800" dirty="0">
              <a:latin typeface="Tahoma" panose="020B0604030504040204" pitchFamily="34" charset="0"/>
            </a:endParaRPr>
          </a:p>
        </p:txBody>
      </p:sp>
      <p:sp>
        <p:nvSpPr>
          <p:cNvPr id="33799" name="Rectangle 7">
            <a:extLst>
              <a:ext uri="{FF2B5EF4-FFF2-40B4-BE49-F238E27FC236}">
                <a16:creationId xmlns:a16="http://schemas.microsoft.com/office/drawing/2014/main" id="{A0AD97D6-C600-0240-81B2-7AA1BADDAFAC}"/>
              </a:ext>
            </a:extLst>
          </p:cNvPr>
          <p:cNvSpPr>
            <a:spLocks noChangeArrowheads="1"/>
          </p:cNvSpPr>
          <p:nvPr/>
        </p:nvSpPr>
        <p:spPr bwMode="auto">
          <a:xfrm>
            <a:off x="200844" y="1447800"/>
            <a:ext cx="3408311" cy="2286000"/>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Tahoma" panose="020B0604030504040204" pitchFamily="34" charset="0"/>
              </a:rPr>
              <a:t>Que deficiências, se é que </a:t>
            </a:r>
          </a:p>
          <a:p>
            <a:pPr algn="ctr" eaLnBrk="1" hangingPunct="1"/>
            <a:r>
              <a:rPr lang="pt-BR" altLang="pt-BR" sz="1800" dirty="0">
                <a:latin typeface="Tahoma" panose="020B0604030504040204" pitchFamily="34" charset="0"/>
              </a:rPr>
              <a:t>existem, os empregados tem nas </a:t>
            </a:r>
          </a:p>
          <a:p>
            <a:pPr algn="ctr" eaLnBrk="1" hangingPunct="1"/>
            <a:r>
              <a:rPr lang="pt-BR" altLang="pt-BR" sz="1800" dirty="0">
                <a:latin typeface="Tahoma" panose="020B0604030504040204" pitchFamily="34" charset="0"/>
              </a:rPr>
              <a:t>habilidades, conhecimentos ou </a:t>
            </a:r>
          </a:p>
          <a:p>
            <a:pPr algn="ctr" eaLnBrk="1" hangingPunct="1"/>
            <a:r>
              <a:rPr lang="pt-BR" altLang="pt-BR" sz="1800" dirty="0">
                <a:latin typeface="Tahoma" panose="020B0604030504040204" pitchFamily="34" charset="0"/>
              </a:rPr>
              <a:t>capacidades, necessários para </a:t>
            </a:r>
          </a:p>
          <a:p>
            <a:pPr algn="ctr" eaLnBrk="1" hangingPunct="1"/>
            <a:r>
              <a:rPr lang="pt-BR" altLang="pt-BR" sz="1800" dirty="0">
                <a:latin typeface="Tahoma" panose="020B0604030504040204" pitchFamily="34" charset="0"/>
              </a:rPr>
              <a:t>exibir os comportamentos devidos </a:t>
            </a:r>
          </a:p>
          <a:p>
            <a:pPr algn="ctr" eaLnBrk="1" hangingPunct="1"/>
            <a:r>
              <a:rPr lang="pt-BR" altLang="pt-BR" sz="1800" dirty="0">
                <a:latin typeface="Tahoma" panose="020B0604030504040204" pitchFamily="34" charset="0"/>
              </a:rPr>
              <a:t>no cargo?</a:t>
            </a:r>
            <a:endParaRPr lang="pt-PT" altLang="pt-BR" sz="1800" dirty="0">
              <a:latin typeface="Tahoma" panose="020B0604030504040204" pitchFamily="34" charset="0"/>
            </a:endParaRPr>
          </a:p>
        </p:txBody>
      </p:sp>
      <p:sp>
        <p:nvSpPr>
          <p:cNvPr id="33800" name="AutoShape 8">
            <a:extLst>
              <a:ext uri="{FF2B5EF4-FFF2-40B4-BE49-F238E27FC236}">
                <a16:creationId xmlns:a16="http://schemas.microsoft.com/office/drawing/2014/main" id="{F6373342-D67F-AB4D-BA24-590DE65951BC}"/>
              </a:ext>
            </a:extLst>
          </p:cNvPr>
          <p:cNvSpPr>
            <a:spLocks noChangeArrowheads="1"/>
          </p:cNvSpPr>
          <p:nvPr/>
        </p:nvSpPr>
        <p:spPr bwMode="auto">
          <a:xfrm rot="-6710754">
            <a:off x="5638800" y="33528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33801" name="AutoShape 9">
            <a:extLst>
              <a:ext uri="{FF2B5EF4-FFF2-40B4-BE49-F238E27FC236}">
                <a16:creationId xmlns:a16="http://schemas.microsoft.com/office/drawing/2014/main" id="{F4E9310A-60EC-4D40-A922-AF763F82D865}"/>
              </a:ext>
            </a:extLst>
          </p:cNvPr>
          <p:cNvSpPr>
            <a:spLocks noChangeArrowheads="1"/>
          </p:cNvSpPr>
          <p:nvPr/>
        </p:nvSpPr>
        <p:spPr bwMode="auto">
          <a:xfrm>
            <a:off x="7543800" y="38862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33802" name="AutoShape 10">
            <a:extLst>
              <a:ext uri="{FF2B5EF4-FFF2-40B4-BE49-F238E27FC236}">
                <a16:creationId xmlns:a16="http://schemas.microsoft.com/office/drawing/2014/main" id="{DB121C94-D2A9-A945-A963-18AE6D52415B}"/>
              </a:ext>
            </a:extLst>
          </p:cNvPr>
          <p:cNvSpPr>
            <a:spLocks noChangeArrowheads="1"/>
          </p:cNvSpPr>
          <p:nvPr/>
        </p:nvSpPr>
        <p:spPr bwMode="auto">
          <a:xfrm flipV="1">
            <a:off x="1219200" y="38862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33803" name="AutoShape 11">
            <a:extLst>
              <a:ext uri="{FF2B5EF4-FFF2-40B4-BE49-F238E27FC236}">
                <a16:creationId xmlns:a16="http://schemas.microsoft.com/office/drawing/2014/main" id="{EF3F7F45-3BD6-DA48-A461-B2B0A005415A}"/>
              </a:ext>
            </a:extLst>
          </p:cNvPr>
          <p:cNvSpPr>
            <a:spLocks noChangeArrowheads="1"/>
          </p:cNvSpPr>
          <p:nvPr/>
        </p:nvSpPr>
        <p:spPr bwMode="auto">
          <a:xfrm rot="-5400000" flipH="1" flipV="1">
            <a:off x="4495800" y="53340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33804" name="Rectangle 12">
            <a:extLst>
              <a:ext uri="{FF2B5EF4-FFF2-40B4-BE49-F238E27FC236}">
                <a16:creationId xmlns:a16="http://schemas.microsoft.com/office/drawing/2014/main" id="{4AE75879-39F3-7C47-AF6B-245BBDE878D1}"/>
              </a:ext>
            </a:extLst>
          </p:cNvPr>
          <p:cNvSpPr>
            <a:spLocks noChangeArrowheads="1"/>
          </p:cNvSpPr>
          <p:nvPr/>
        </p:nvSpPr>
        <p:spPr bwMode="auto">
          <a:xfrm>
            <a:off x="0" y="6308725"/>
            <a:ext cx="1952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3000" dirty="0">
                <a:latin typeface="Tahoma" panose="020B0604030504040204" pitchFamily="34" charset="0"/>
              </a:rPr>
              <a:t>(DeCenzo)</a:t>
            </a:r>
            <a:endParaRPr lang="pt-PT" altLang="pt-BR" sz="3000" dirty="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23F78C4-130A-6145-A0B5-995954A67A0C}"/>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Análise da Empresa</a:t>
            </a:r>
          </a:p>
        </p:txBody>
      </p:sp>
      <p:sp>
        <p:nvSpPr>
          <p:cNvPr id="34819" name="Rectangle 3">
            <a:extLst>
              <a:ext uri="{FF2B5EF4-FFF2-40B4-BE49-F238E27FC236}">
                <a16:creationId xmlns:a16="http://schemas.microsoft.com/office/drawing/2014/main" id="{FEC852A3-971B-084B-B8C4-A4C072FFAEB8}"/>
              </a:ext>
            </a:extLst>
          </p:cNvPr>
          <p:cNvSpPr>
            <a:spLocks noGrp="1" noChangeArrowheads="1"/>
          </p:cNvSpPr>
          <p:nvPr>
            <p:ph idx="1"/>
          </p:nvPr>
        </p:nvSpPr>
        <p:spPr/>
        <p:txBody>
          <a:bodyPr>
            <a:normAutofit/>
          </a:bodyPr>
          <a:lstStyle/>
          <a:p>
            <a:pPr eaLnBrk="1" hangingPunct="1">
              <a:lnSpc>
                <a:spcPct val="90000"/>
              </a:lnSpc>
            </a:pPr>
            <a:r>
              <a:rPr lang="pt-BR" altLang="pt-BR" sz="3200" cap="none" noProof="0" dirty="0">
                <a:solidFill>
                  <a:schemeClr val="tx1"/>
                </a:solidFill>
                <a:latin typeface="Mangal" panose="02040503050203030202" pitchFamily="18" charset="0"/>
                <a:cs typeface="Mangal" panose="02040503050203030202" pitchFamily="18" charset="0"/>
              </a:rPr>
              <a:t>Análise do ambiente</a:t>
            </a:r>
          </a:p>
          <a:p>
            <a:pPr lvl="1" eaLnBrk="1" hangingPunct="1">
              <a:lnSpc>
                <a:spcPct val="90000"/>
              </a:lnSpc>
            </a:pPr>
            <a:r>
              <a:rPr lang="pt-BR" altLang="pt-BR" sz="2800" cap="none" noProof="0" dirty="0">
                <a:solidFill>
                  <a:schemeClr val="tx1"/>
                </a:solidFill>
                <a:latin typeface="Mangal" panose="02040503050203030202" pitchFamily="18" charset="0"/>
                <a:cs typeface="Mangal" panose="02040503050203030202" pitchFamily="18" charset="0"/>
              </a:rPr>
              <a:t>Definido o foco do treinamento, deve-se proceder uma análise ambiental da empresa no que tangencia o problema de treinamento</a:t>
            </a:r>
          </a:p>
          <a:p>
            <a:pPr lvl="1" eaLnBrk="1" hangingPunct="1">
              <a:lnSpc>
                <a:spcPct val="90000"/>
              </a:lnSpc>
            </a:pPr>
            <a:r>
              <a:rPr lang="pt-BR" altLang="pt-BR" sz="2800" cap="none" noProof="0" dirty="0">
                <a:solidFill>
                  <a:schemeClr val="tx1"/>
                </a:solidFill>
                <a:latin typeface="Mangal" panose="02040503050203030202" pitchFamily="18" charset="0"/>
                <a:cs typeface="Mangal" panose="02040503050203030202" pitchFamily="18" charset="0"/>
              </a:rPr>
              <a:t>Legislação relacionada a provável  área a ser atendida pelo treinamento</a:t>
            </a:r>
          </a:p>
        </p:txBody>
      </p:sp>
      <p:sp>
        <p:nvSpPr>
          <p:cNvPr id="34820" name="Rectangle 4">
            <a:extLst>
              <a:ext uri="{FF2B5EF4-FFF2-40B4-BE49-F238E27FC236}">
                <a16:creationId xmlns:a16="http://schemas.microsoft.com/office/drawing/2014/main" id="{E0205870-A0B2-0945-BE58-74392C436385}"/>
              </a:ext>
            </a:extLst>
          </p:cNvPr>
          <p:cNvSpPr>
            <a:spLocks noChangeArrowheads="1"/>
          </p:cNvSpPr>
          <p:nvPr/>
        </p:nvSpPr>
        <p:spPr bwMode="auto">
          <a:xfrm>
            <a:off x="5638800" y="6096000"/>
            <a:ext cx="30845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(Bohlander &amp; DeCenzo)</a:t>
            </a:r>
            <a:endParaRPr lang="pt-PT" altLang="pt-BR" sz="2200" dirty="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BE157C7-3A12-E74A-ADB8-949739CC51F7}"/>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Análise da Empresa</a:t>
            </a:r>
          </a:p>
        </p:txBody>
      </p:sp>
      <p:sp>
        <p:nvSpPr>
          <p:cNvPr id="35843" name="Rectangle 3">
            <a:extLst>
              <a:ext uri="{FF2B5EF4-FFF2-40B4-BE49-F238E27FC236}">
                <a16:creationId xmlns:a16="http://schemas.microsoft.com/office/drawing/2014/main" id="{2501B7B9-D2FE-0A48-9794-1D95449BDEB3}"/>
              </a:ext>
            </a:extLst>
          </p:cNvPr>
          <p:cNvSpPr>
            <a:spLocks noGrp="1" noChangeArrowheads="1"/>
          </p:cNvSpPr>
          <p:nvPr>
            <p:ph idx="1"/>
          </p:nvPr>
        </p:nvSpPr>
        <p:spPr>
          <a:xfrm>
            <a:off x="685331" y="1752600"/>
            <a:ext cx="7773339" cy="3962401"/>
          </a:xfrm>
        </p:spPr>
        <p:txBody>
          <a:bodyPr>
            <a:normAutofit fontScale="92500"/>
          </a:bodyPr>
          <a:lstStyle/>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Análise de diagnóstico interno</a:t>
            </a:r>
          </a:p>
          <a:p>
            <a:pPr lvl="1" eaLnBrk="1" hangingPunct="1"/>
            <a:r>
              <a:rPr lang="pt-BR" altLang="pt-BR" sz="2400" cap="none" noProof="0" dirty="0">
                <a:solidFill>
                  <a:schemeClr val="tx1"/>
                </a:solidFill>
                <a:latin typeface="Mangal" panose="02040503050203030202" pitchFamily="18" charset="0"/>
                <a:cs typeface="Mangal" panose="02040503050203030202" pitchFamily="18" charset="0"/>
              </a:rPr>
              <a:t>Direcionamento estratégico e desempenho  operacional da empresa no que diz respeito ao foco do treinamento devem ser considerados</a:t>
            </a:r>
          </a:p>
          <a:p>
            <a:pPr lvl="2" eaLnBrk="1" hangingPunct="1"/>
            <a:r>
              <a:rPr lang="pt-BR" altLang="pt-BR" sz="2000" cap="none" noProof="0" dirty="0">
                <a:solidFill>
                  <a:schemeClr val="tx1"/>
                </a:solidFill>
                <a:latin typeface="Mangal" panose="02040503050203030202" pitchFamily="18" charset="0"/>
                <a:cs typeface="Mangal" panose="02040503050203030202" pitchFamily="18" charset="0"/>
              </a:rPr>
              <a:t>Fusões e aquisições</a:t>
            </a:r>
          </a:p>
          <a:p>
            <a:pPr lvl="2" eaLnBrk="1" hangingPunct="1"/>
            <a:r>
              <a:rPr lang="pt-BR" altLang="pt-BR" sz="2000" cap="none" noProof="0" dirty="0">
                <a:solidFill>
                  <a:schemeClr val="tx1"/>
                </a:solidFill>
                <a:latin typeface="Mangal" panose="02040503050203030202" pitchFamily="18" charset="0"/>
                <a:cs typeface="Mangal" panose="02040503050203030202" pitchFamily="18" charset="0"/>
              </a:rPr>
              <a:t>Mudanças tecnológicas, técnicas de gerenciamento, motivação de equipes, </a:t>
            </a:r>
          </a:p>
          <a:p>
            <a:pPr lvl="2" eaLnBrk="1" hangingPunct="1"/>
            <a:r>
              <a:rPr lang="pt-BR" altLang="pt-BR" sz="2000" cap="none" noProof="0" dirty="0">
                <a:solidFill>
                  <a:schemeClr val="tx1"/>
                </a:solidFill>
                <a:latin typeface="Mangal" panose="02040503050203030202" pitchFamily="18" charset="0"/>
                <a:cs typeface="Mangal" panose="02040503050203030202" pitchFamily="18" charset="0"/>
              </a:rPr>
              <a:t>Preparação de novos funcionários, relacionamento com funcionários atuantes</a:t>
            </a:r>
          </a:p>
          <a:p>
            <a:pPr lvl="2" eaLnBrk="1" hangingPunct="1"/>
            <a:endParaRPr lang="pt-BR" altLang="pt-BR" noProof="0" dirty="0">
              <a:solidFill>
                <a:schemeClr val="tx1"/>
              </a:solidFill>
              <a:latin typeface="Mangal" panose="02040503050203030202" pitchFamily="18" charset="0"/>
              <a:cs typeface="Mangal" panose="02040503050203030202" pitchFamily="18" charset="0"/>
            </a:endParaRPr>
          </a:p>
        </p:txBody>
      </p:sp>
      <p:sp>
        <p:nvSpPr>
          <p:cNvPr id="35844" name="Rectangle 4">
            <a:extLst>
              <a:ext uri="{FF2B5EF4-FFF2-40B4-BE49-F238E27FC236}">
                <a16:creationId xmlns:a16="http://schemas.microsoft.com/office/drawing/2014/main" id="{9B603CEF-94A4-C54C-BC60-843750BA3475}"/>
              </a:ext>
            </a:extLst>
          </p:cNvPr>
          <p:cNvSpPr>
            <a:spLocks noChangeArrowheads="1"/>
          </p:cNvSpPr>
          <p:nvPr/>
        </p:nvSpPr>
        <p:spPr bwMode="auto">
          <a:xfrm>
            <a:off x="0" y="6430963"/>
            <a:ext cx="1636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(Bohlander)</a:t>
            </a:r>
            <a:endParaRPr lang="pt-PT" altLang="pt-BR" sz="2200" dirty="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06A13FB-27A6-0E43-A065-6E9DD5D293FE}"/>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Análise da Empresa</a:t>
            </a:r>
          </a:p>
        </p:txBody>
      </p:sp>
      <p:sp>
        <p:nvSpPr>
          <p:cNvPr id="36867" name="Rectangle 3">
            <a:extLst>
              <a:ext uri="{FF2B5EF4-FFF2-40B4-BE49-F238E27FC236}">
                <a16:creationId xmlns:a16="http://schemas.microsoft.com/office/drawing/2014/main" id="{80AE1271-1DFF-8A4B-A792-F10F2E9EA8AC}"/>
              </a:ext>
            </a:extLst>
          </p:cNvPr>
          <p:cNvSpPr>
            <a:spLocks noGrp="1" noChangeArrowheads="1"/>
          </p:cNvSpPr>
          <p:nvPr>
            <p:ph idx="1"/>
          </p:nvPr>
        </p:nvSpPr>
        <p:spPr>
          <a:xfrm>
            <a:off x="685331" y="1828800"/>
            <a:ext cx="7773339" cy="3962401"/>
          </a:xfrm>
        </p:spPr>
        <p:txBody>
          <a:bodyPr>
            <a:normAutofit fontScale="77500" lnSpcReduction="20000"/>
          </a:bodyPr>
          <a:lstStyle/>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Natureza dos produtos fornecidos pela organização</a:t>
            </a:r>
          </a:p>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Avaliação da competência do pessoal para realização de tarefas relacionadas com o objeto do treinamento</a:t>
            </a:r>
          </a:p>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Rotatividade de pessoal e flutuações sazonais</a:t>
            </a:r>
          </a:p>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Certificação interna necessária a realização de tarefas relacionadas</a:t>
            </a:r>
          </a:p>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Solicitações de empregados que indiquem oportunidades de desenvolvimento pessoal</a:t>
            </a:r>
          </a:p>
          <a:p>
            <a:pPr eaLnBrk="1" hangingPunct="1"/>
            <a:r>
              <a:rPr lang="pt-BR" altLang="pt-BR" sz="2600" cap="none" noProof="0" dirty="0">
                <a:solidFill>
                  <a:schemeClr val="tx1"/>
                </a:solidFill>
                <a:latin typeface="Mangal" panose="02040503050203030202" pitchFamily="18" charset="0"/>
                <a:cs typeface="Mangal" panose="02040503050203030202" pitchFamily="18" charset="0"/>
              </a:rPr>
              <a:t>Resultados de análises críticas de processo e ações corretivas originárias de reclamações de clientes.</a:t>
            </a:r>
          </a:p>
        </p:txBody>
      </p:sp>
      <p:sp>
        <p:nvSpPr>
          <p:cNvPr id="36868" name="Rectangle 4">
            <a:extLst>
              <a:ext uri="{FF2B5EF4-FFF2-40B4-BE49-F238E27FC236}">
                <a16:creationId xmlns:a16="http://schemas.microsoft.com/office/drawing/2014/main" id="{CFEBBC9D-83CD-0D40-9415-022CCBF43DCB}"/>
              </a:ext>
            </a:extLst>
          </p:cNvPr>
          <p:cNvSpPr>
            <a:spLocks noChangeArrowheads="1"/>
          </p:cNvSpPr>
          <p:nvPr/>
        </p:nvSpPr>
        <p:spPr bwMode="auto">
          <a:xfrm>
            <a:off x="0" y="6430963"/>
            <a:ext cx="1079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(ABNT)</a:t>
            </a:r>
            <a:endParaRPr lang="pt-PT" altLang="pt-BR" sz="2200" dirty="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D7F3698-A9A3-3941-BB0D-4EC364C05DE7}"/>
              </a:ext>
            </a:extLst>
          </p:cNvPr>
          <p:cNvSpPr>
            <a:spLocks noGrp="1" noChangeArrowheads="1"/>
          </p:cNvSpPr>
          <p:nvPr>
            <p:ph type="title"/>
          </p:nvPr>
        </p:nvSpPr>
        <p:spPr>
          <a:xfrm>
            <a:off x="685800" y="609600"/>
            <a:ext cx="7772400" cy="608013"/>
          </a:xfrm>
        </p:spPr>
        <p:txBody>
          <a:bodyPr>
            <a:noAutofit/>
          </a:bodyPr>
          <a:lstStyle/>
          <a:p>
            <a:pPr marL="484632" eaLnBrk="1" fontAlgn="auto" hangingPunct="1">
              <a:spcAft>
                <a:spcPts val="0"/>
              </a:spcAft>
              <a:defRPr/>
            </a:pPr>
            <a:r>
              <a:rPr lang="pt-BR" altLang="pt-BR" sz="4000" cap="none" noProof="0" dirty="0">
                <a:solidFill>
                  <a:schemeClr val="tx1"/>
                </a:solidFill>
                <a:latin typeface="Mangal" panose="02040503050203030202" pitchFamily="18" charset="0"/>
                <a:cs typeface="Mangal" panose="02040503050203030202" pitchFamily="18" charset="0"/>
              </a:rPr>
              <a:t>Definindo treinamento</a:t>
            </a:r>
          </a:p>
        </p:txBody>
      </p:sp>
      <p:sp>
        <p:nvSpPr>
          <p:cNvPr id="16387" name="Rectangle 3">
            <a:extLst>
              <a:ext uri="{FF2B5EF4-FFF2-40B4-BE49-F238E27FC236}">
                <a16:creationId xmlns:a16="http://schemas.microsoft.com/office/drawing/2014/main" id="{EA59C956-9927-824A-A8B4-6B17C2F0AFE8}"/>
              </a:ext>
            </a:extLst>
          </p:cNvPr>
          <p:cNvSpPr>
            <a:spLocks noGrp="1" noChangeArrowheads="1"/>
          </p:cNvSpPr>
          <p:nvPr>
            <p:ph idx="1"/>
          </p:nvPr>
        </p:nvSpPr>
        <p:spPr/>
        <p:txBody>
          <a:bodyPr/>
          <a:lstStyle/>
          <a:p>
            <a:pPr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“Treinamento é uma experiência de aprendizagem que busca uma mudança relativamente permanente numa pessoa, a fim de melhorar sua capacidade de desempenho no cargo”</a:t>
            </a:r>
          </a:p>
          <a:p>
            <a:pPr eaLnBrk="1" hangingPunct="1">
              <a:buFontTx/>
              <a:buNone/>
            </a:pPr>
            <a:r>
              <a:rPr lang="pt-BR" altLang="pt-BR" noProof="0" dirty="0">
                <a:solidFill>
                  <a:schemeClr val="tx1"/>
                </a:solidFill>
                <a:latin typeface="Mangal" panose="02040503050203030202" pitchFamily="18" charset="0"/>
                <a:cs typeface="Mangal" panose="02040503050203030202" pitchFamily="18" charset="0"/>
              </a:rPr>
              <a:t>					DeCenzo &amp; Robbins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966366E-B20F-164F-895F-B7870BFEAD75}"/>
              </a:ext>
            </a:extLst>
          </p:cNvPr>
          <p:cNvSpPr>
            <a:spLocks noGrp="1" noChangeArrowheads="1"/>
          </p:cNvSpPr>
          <p:nvPr>
            <p:ph type="title"/>
          </p:nvPr>
        </p:nvSpPr>
        <p:spPr>
          <a:xfrm>
            <a:off x="1219200" y="334962"/>
            <a:ext cx="6343672" cy="709865"/>
          </a:xfrm>
        </p:spPr>
        <p:txBody>
          <a:bodyPr>
            <a:normAutofit/>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Análise da Tarefa</a:t>
            </a:r>
          </a:p>
        </p:txBody>
      </p:sp>
      <p:sp>
        <p:nvSpPr>
          <p:cNvPr id="39939" name="Rectangle 3">
            <a:extLst>
              <a:ext uri="{FF2B5EF4-FFF2-40B4-BE49-F238E27FC236}">
                <a16:creationId xmlns:a16="http://schemas.microsoft.com/office/drawing/2014/main" id="{512D1096-D41A-3140-8C71-506C8CBAE865}"/>
              </a:ext>
            </a:extLst>
          </p:cNvPr>
          <p:cNvSpPr>
            <a:spLocks noGrp="1" noChangeArrowheads="1"/>
          </p:cNvSpPr>
          <p:nvPr>
            <p:ph idx="1"/>
          </p:nvPr>
        </p:nvSpPr>
        <p:spPr>
          <a:xfrm>
            <a:off x="685331" y="1636964"/>
            <a:ext cx="7773339" cy="4154238"/>
          </a:xfrm>
        </p:spPr>
        <p:txBody>
          <a:bodyPr>
            <a:normAutofit lnSpcReduction="10000"/>
          </a:bodyPr>
          <a:lstStyle/>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Descrição de CHA (conhecimento, habilidade e atitude) necessário ao cargo</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Envolve a revisão da descrição de cargos e especificação de atividades </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Implica comparação da descrição da tarefa com sucessos em sua realização</a:t>
            </a:r>
          </a:p>
          <a:p>
            <a:pPr eaLnBrk="1" hangingPunct="1">
              <a:lnSpc>
                <a:spcPct val="110000"/>
              </a:lnSpc>
            </a:pPr>
            <a:r>
              <a:rPr lang="pt-BR" altLang="pt-BR" sz="2400" u="sng" cap="none" noProof="0" dirty="0">
                <a:solidFill>
                  <a:schemeClr val="tx1"/>
                </a:solidFill>
                <a:latin typeface="Mangal" panose="02040503050203030202" pitchFamily="18" charset="0"/>
                <a:cs typeface="Mangal" panose="02040503050203030202" pitchFamily="18" charset="0"/>
              </a:rPr>
              <a:t>Avaliação da competência</a:t>
            </a:r>
            <a:r>
              <a:rPr lang="pt-BR" altLang="pt-BR" sz="2400" cap="none" noProof="0" dirty="0">
                <a:solidFill>
                  <a:schemeClr val="tx1"/>
                </a:solidFill>
                <a:latin typeface="Mangal" panose="02040503050203030202" pitchFamily="18" charset="0"/>
                <a:cs typeface="Mangal" panose="02040503050203030202" pitchFamily="18" charset="0"/>
              </a:rPr>
              <a:t> necessária ao desempenho superior do trabalho </a:t>
            </a:r>
          </a:p>
          <a:p>
            <a:pPr lvl="1" eaLnBrk="1" hangingPunct="1">
              <a:lnSpc>
                <a:spcPct val="110000"/>
              </a:lnSpc>
            </a:pPr>
            <a:r>
              <a:rPr lang="pt-BR" altLang="pt-BR" sz="2000" cap="none" noProof="0" dirty="0">
                <a:solidFill>
                  <a:schemeClr val="tx1"/>
                </a:solidFill>
                <a:latin typeface="Mangal" panose="02040503050203030202" pitchFamily="18" charset="0"/>
                <a:cs typeface="Mangal" panose="02040503050203030202" pitchFamily="18" charset="0"/>
              </a:rPr>
              <a:t>Contínua evolução da necessidade de se trabalhar em grupo</a:t>
            </a:r>
          </a:p>
        </p:txBody>
      </p:sp>
      <p:sp>
        <p:nvSpPr>
          <p:cNvPr id="39940" name="Rectangle 4">
            <a:extLst>
              <a:ext uri="{FF2B5EF4-FFF2-40B4-BE49-F238E27FC236}">
                <a16:creationId xmlns:a16="http://schemas.microsoft.com/office/drawing/2014/main" id="{BDBDABB3-25FD-294E-8DC2-9519844AC016}"/>
              </a:ext>
            </a:extLst>
          </p:cNvPr>
          <p:cNvSpPr>
            <a:spLocks noChangeArrowheads="1"/>
          </p:cNvSpPr>
          <p:nvPr/>
        </p:nvSpPr>
        <p:spPr bwMode="auto">
          <a:xfrm>
            <a:off x="6096000" y="6096000"/>
            <a:ext cx="26828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(Bohlander &amp; ABNT)</a:t>
            </a:r>
            <a:endParaRPr lang="pt-PT" altLang="pt-BR" sz="2200" dirty="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D70782AF-AD00-A447-AD29-AD7385E3BCC9}"/>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Análise da Pessoa</a:t>
            </a:r>
          </a:p>
        </p:txBody>
      </p:sp>
      <p:sp>
        <p:nvSpPr>
          <p:cNvPr id="40963" name="Rectangle 3">
            <a:extLst>
              <a:ext uri="{FF2B5EF4-FFF2-40B4-BE49-F238E27FC236}">
                <a16:creationId xmlns:a16="http://schemas.microsoft.com/office/drawing/2014/main" id="{5BB25CA7-EE63-6D4A-BE31-A366B4A4BD12}"/>
              </a:ext>
            </a:extLst>
          </p:cNvPr>
          <p:cNvSpPr>
            <a:spLocks noGrp="1" noChangeArrowheads="1"/>
          </p:cNvSpPr>
          <p:nvPr>
            <p:ph idx="1"/>
          </p:nvPr>
        </p:nvSpPr>
        <p:spPr>
          <a:xfrm>
            <a:off x="685331" y="1636964"/>
            <a:ext cx="7773339" cy="4154238"/>
          </a:xfrm>
        </p:spPr>
        <p:txBody>
          <a:bodyPr>
            <a:normAutofit lnSpcReduction="10000"/>
          </a:bodyPr>
          <a:lstStyle/>
          <a:p>
            <a:pPr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Quais funcionários precisam do treinamento?</a:t>
            </a:r>
          </a:p>
          <a:p>
            <a:pPr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O gap de desempenho pode ser suprido com uma ação de treinamento? Há outra ação de desenvolvimento capaz de solucionar o problema de forma mais adequada?</a:t>
            </a:r>
          </a:p>
          <a:p>
            <a:pPr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Se o gap de desempenho se dá em razão de baixa capacidade, o treinamento será eficaz.</a:t>
            </a:r>
          </a:p>
          <a:p>
            <a:pPr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Se o gap se dá porque o funcionário é pouco motivado ou não detém ferramentas necessárias a realização do trabalho, provavelmente o treinamento não produzirá os  efeitos desejados</a:t>
            </a:r>
          </a:p>
        </p:txBody>
      </p:sp>
      <p:sp>
        <p:nvSpPr>
          <p:cNvPr id="40964" name="Rectangle 4">
            <a:extLst>
              <a:ext uri="{FF2B5EF4-FFF2-40B4-BE49-F238E27FC236}">
                <a16:creationId xmlns:a16="http://schemas.microsoft.com/office/drawing/2014/main" id="{2C3773D0-5E18-4D44-9D11-EB7E42728191}"/>
              </a:ext>
            </a:extLst>
          </p:cNvPr>
          <p:cNvSpPr>
            <a:spLocks noChangeArrowheads="1"/>
          </p:cNvSpPr>
          <p:nvPr/>
        </p:nvSpPr>
        <p:spPr bwMode="auto">
          <a:xfrm>
            <a:off x="5013325" y="6430963"/>
            <a:ext cx="4130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(Bohlander &amp; ABNT &amp; DeCenzo)</a:t>
            </a:r>
            <a:endParaRPr lang="pt-PT" altLang="pt-BR" sz="2200" dirty="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0A3F31F8-C7E7-324D-8572-0CEC07DEE44A}"/>
              </a:ext>
            </a:extLst>
          </p:cNvPr>
          <p:cNvSpPr>
            <a:spLocks noGrp="1" noChangeArrowheads="1"/>
          </p:cNvSpPr>
          <p:nvPr>
            <p:ph type="title"/>
          </p:nvPr>
        </p:nvSpPr>
        <p:spPr>
          <a:xfrm>
            <a:off x="865970" y="304800"/>
            <a:ext cx="7897030" cy="1332163"/>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Técnicas de Identificação de Necessidades</a:t>
            </a:r>
          </a:p>
        </p:txBody>
      </p:sp>
      <p:sp>
        <p:nvSpPr>
          <p:cNvPr id="43011" name="Rectangle 3">
            <a:extLst>
              <a:ext uri="{FF2B5EF4-FFF2-40B4-BE49-F238E27FC236}">
                <a16:creationId xmlns:a16="http://schemas.microsoft.com/office/drawing/2014/main" id="{09E69321-98AF-7C42-92B3-21993FA3275F}"/>
              </a:ext>
            </a:extLst>
          </p:cNvPr>
          <p:cNvSpPr>
            <a:spLocks noGrp="1" noChangeArrowheads="1"/>
          </p:cNvSpPr>
          <p:nvPr>
            <p:ph idx="1"/>
          </p:nvPr>
        </p:nvSpPr>
        <p:spPr/>
        <p:txBody>
          <a:bodyPr>
            <a:normAutofit fontScale="92500" lnSpcReduction="10000"/>
          </a:bodyPr>
          <a:lstStyle/>
          <a:p>
            <a:pPr eaLnBrk="1" hangingPunct="1"/>
            <a:r>
              <a:rPr lang="pt-BR" altLang="pt-BR" cap="none" noProof="0" dirty="0">
                <a:solidFill>
                  <a:schemeClr val="tx1"/>
                </a:solidFill>
                <a:latin typeface="Mangal" panose="02040503050203030202" pitchFamily="18" charset="0"/>
                <a:cs typeface="Mangal" panose="02040503050203030202" pitchFamily="18" charset="0"/>
              </a:rPr>
              <a:t>Avaliações de desempenho por superiores ou colegas</a:t>
            </a:r>
          </a:p>
          <a:p>
            <a:pPr eaLnBrk="1" hangingPunct="1"/>
            <a:r>
              <a:rPr lang="pt-BR" altLang="pt-BR" cap="none" noProof="0" dirty="0">
                <a:solidFill>
                  <a:schemeClr val="tx1"/>
                </a:solidFill>
                <a:latin typeface="Mangal" panose="02040503050203030202" pitchFamily="18" charset="0"/>
                <a:cs typeface="Mangal" panose="02040503050203030202" pitchFamily="18" charset="0"/>
              </a:rPr>
              <a:t>Auto avaliação</a:t>
            </a:r>
          </a:p>
          <a:p>
            <a:pPr eaLnBrk="1" hangingPunct="1"/>
            <a:r>
              <a:rPr lang="pt-BR" altLang="pt-BR" cap="none" noProof="0" dirty="0">
                <a:solidFill>
                  <a:schemeClr val="tx1"/>
                </a:solidFill>
                <a:latin typeface="Mangal" panose="02040503050203030202" pitchFamily="18" charset="0"/>
                <a:cs typeface="Mangal" panose="02040503050203030202" pitchFamily="18" charset="0"/>
              </a:rPr>
              <a:t>Dados sobre desempenho</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Absenteísmo, produtividade, atrasos, acidentes, licenças de curto período, desperdício, qualidade de produto, horas paradas, reparos, utilização de equipamentos, queixas de clientes, observação por supervisor ou especialista, entrevistas com funcionário, realização de testes, estudos de caso e representação de papéis, pesquisas de atitude,   </a:t>
            </a:r>
          </a:p>
        </p:txBody>
      </p:sp>
      <p:sp>
        <p:nvSpPr>
          <p:cNvPr id="43012" name="Rectangle 4">
            <a:extLst>
              <a:ext uri="{FF2B5EF4-FFF2-40B4-BE49-F238E27FC236}">
                <a16:creationId xmlns:a16="http://schemas.microsoft.com/office/drawing/2014/main" id="{5D66B8C1-2DD3-4D4C-884E-D57655598B0F}"/>
              </a:ext>
            </a:extLst>
          </p:cNvPr>
          <p:cNvSpPr>
            <a:spLocks noChangeArrowheads="1"/>
          </p:cNvSpPr>
          <p:nvPr/>
        </p:nvSpPr>
        <p:spPr bwMode="auto">
          <a:xfrm>
            <a:off x="0" y="6430963"/>
            <a:ext cx="129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buClr>
                <a:schemeClr val="accent2"/>
              </a:buClr>
              <a:buFont typeface="Wingdings" pitchFamily="2" charset="2"/>
              <a:buNone/>
            </a:pPr>
            <a:r>
              <a:rPr lang="pt-BR" altLang="pt-BR" sz="2200" dirty="0">
                <a:latin typeface="Tahoma" panose="020B0604030504040204" pitchFamily="34" charset="0"/>
              </a:rPr>
              <a:t>(Dessler)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1E41868-D30B-604F-AAD5-9E9032944D93}"/>
              </a:ext>
            </a:extLst>
          </p:cNvPr>
          <p:cNvSpPr>
            <a:spLocks noGrp="1" noChangeArrowheads="1"/>
          </p:cNvSpPr>
          <p:nvPr>
            <p:ph type="title"/>
          </p:nvPr>
        </p:nvSpPr>
        <p:spPr>
          <a:xfrm>
            <a:off x="685800" y="304800"/>
            <a:ext cx="7772400" cy="1046163"/>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Especificação das Necessidades de Treinamento</a:t>
            </a:r>
          </a:p>
        </p:txBody>
      </p:sp>
      <p:sp>
        <p:nvSpPr>
          <p:cNvPr id="45059" name="Rectangle 3">
            <a:extLst>
              <a:ext uri="{FF2B5EF4-FFF2-40B4-BE49-F238E27FC236}">
                <a16:creationId xmlns:a16="http://schemas.microsoft.com/office/drawing/2014/main" id="{B835D126-3DDA-C343-B44C-081683A9DB84}"/>
              </a:ext>
            </a:extLst>
          </p:cNvPr>
          <p:cNvSpPr>
            <a:spLocks noGrp="1" noChangeArrowheads="1"/>
          </p:cNvSpPr>
          <p:nvPr>
            <p:ph idx="1"/>
          </p:nvPr>
        </p:nvSpPr>
        <p:spPr>
          <a:xfrm>
            <a:off x="609600" y="1828800"/>
            <a:ext cx="8229600" cy="4572000"/>
          </a:xfrm>
        </p:spPr>
        <p:txBody>
          <a:bodyPr/>
          <a:lstStyle/>
          <a:p>
            <a:pPr eaLnBrk="1" hangingPunct="1">
              <a:lnSpc>
                <a:spcPct val="100000"/>
              </a:lnSpc>
            </a:pPr>
            <a:r>
              <a:rPr lang="pt-BR" altLang="pt-BR" sz="2800" cap="none" noProof="0" dirty="0">
                <a:solidFill>
                  <a:schemeClr val="tx1"/>
                </a:solidFill>
                <a:latin typeface="Mangal" panose="02040503050203030202" pitchFamily="18" charset="0"/>
                <a:cs typeface="Mangal" panose="02040503050203030202" pitchFamily="18" charset="0"/>
              </a:rPr>
              <a:t>Especificação de necessidades de treinamento deve contemplar objetivos e resultados esperados após o treinamento, deve conter:</a:t>
            </a:r>
          </a:p>
          <a:p>
            <a:pPr lvl="1"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Requisitos de competência</a:t>
            </a:r>
          </a:p>
          <a:p>
            <a:pPr lvl="1"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Resultados esperados do treinamento</a:t>
            </a:r>
          </a:p>
          <a:p>
            <a:pPr lvl="1" eaLnBrk="1" hangingPunct="1">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O que deve ser mudado e até que ponto  (</a:t>
            </a:r>
            <a:r>
              <a:rPr lang="pt-BR" altLang="pt-BR" sz="2400" cap="none" noProof="0" dirty="0" err="1">
                <a:solidFill>
                  <a:schemeClr val="tx1"/>
                </a:solidFill>
                <a:latin typeface="Mangal" panose="02040503050203030202" pitchFamily="18" charset="0"/>
                <a:cs typeface="Mangal" panose="02040503050203030202" pitchFamily="18" charset="0"/>
              </a:rPr>
              <a:t>decenzo</a:t>
            </a:r>
            <a:r>
              <a:rPr lang="pt-BR" altLang="pt-BR" sz="2400" cap="none" noProof="0" dirty="0">
                <a:solidFill>
                  <a:schemeClr val="tx1"/>
                </a:solidFill>
                <a:latin typeface="Mangal" panose="02040503050203030202" pitchFamily="18" charset="0"/>
                <a:cs typeface="Mangal" panose="02040503050203030202" pitchFamily="18" charset="0"/>
              </a:rPr>
              <a:t>)</a:t>
            </a:r>
          </a:p>
          <a:p>
            <a:pPr marL="400050">
              <a:lnSpc>
                <a:spcPct val="100000"/>
              </a:lnSpc>
            </a:pPr>
            <a:r>
              <a:rPr lang="pt-BR" altLang="pt-BR" sz="2400" cap="none" noProof="0" dirty="0">
                <a:solidFill>
                  <a:schemeClr val="tx1"/>
                </a:solidFill>
                <a:latin typeface="Mangal" panose="02040503050203030202" pitchFamily="18" charset="0"/>
                <a:cs typeface="Mangal" panose="02040503050203030202" pitchFamily="18" charset="0"/>
              </a:rPr>
              <a:t>Objetivos realistas e mensuráveis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804C49C-CBF4-A046-90FD-B250603EB281}"/>
              </a:ext>
            </a:extLst>
          </p:cNvPr>
          <p:cNvSpPr>
            <a:spLocks noGrp="1" noChangeArrowheads="1"/>
          </p:cNvSpPr>
          <p:nvPr>
            <p:ph type="title"/>
          </p:nvPr>
        </p:nvSpPr>
        <p:spPr/>
        <p:txBody>
          <a:bodyPr/>
          <a:lstStyle/>
          <a:p>
            <a:pPr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Objetivos do treinamento</a:t>
            </a:r>
          </a:p>
        </p:txBody>
      </p:sp>
      <p:sp>
        <p:nvSpPr>
          <p:cNvPr id="3" name="Espaço Reservado para Texto 2">
            <a:extLst>
              <a:ext uri="{FF2B5EF4-FFF2-40B4-BE49-F238E27FC236}">
                <a16:creationId xmlns:a16="http://schemas.microsoft.com/office/drawing/2014/main" id="{C52F2F52-A557-8D4E-BA59-0FEA40A6C195}"/>
              </a:ext>
            </a:extLst>
          </p:cNvPr>
          <p:cNvSpPr>
            <a:spLocks noGrp="1"/>
          </p:cNvSpPr>
          <p:nvPr>
            <p:ph type="body" idx="1"/>
          </p:nvPr>
        </p:nvSpPr>
        <p:spPr/>
        <p:txBody>
          <a:bodyPr/>
          <a:lstStyle/>
          <a:p>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19ED11E-6A9D-1445-A5EC-7B77D491271B}"/>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Objetivos</a:t>
            </a:r>
          </a:p>
        </p:txBody>
      </p:sp>
      <p:sp>
        <p:nvSpPr>
          <p:cNvPr id="47107" name="Rectangle 3">
            <a:extLst>
              <a:ext uri="{FF2B5EF4-FFF2-40B4-BE49-F238E27FC236}">
                <a16:creationId xmlns:a16="http://schemas.microsoft.com/office/drawing/2014/main" id="{B950C592-2C12-7748-A9BA-A6482B3BDEC2}"/>
              </a:ext>
            </a:extLst>
          </p:cNvPr>
          <p:cNvSpPr>
            <a:spLocks noGrp="1" noChangeArrowheads="1"/>
          </p:cNvSpPr>
          <p:nvPr>
            <p:ph idx="1"/>
          </p:nvPr>
        </p:nvSpPr>
        <p:spPr/>
        <p:txBody>
          <a:bodyPr>
            <a:normAutofit fontScale="92500" lnSpcReduction="20000"/>
          </a:bodyPr>
          <a:lstStyle/>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Com base nas informações fornecidas pelo levantamento de necessidades de treinamento estabelecem-se os resultados desejados pelo treinamento</a:t>
            </a:r>
          </a:p>
          <a:p>
            <a:pPr eaLnBrk="1" hangingPunct="1"/>
            <a:r>
              <a:rPr lang="pt-BR" altLang="pt-BR" sz="2800" cap="none" noProof="0" dirty="0">
                <a:solidFill>
                  <a:schemeClr val="tx1"/>
                </a:solidFill>
                <a:latin typeface="Mangal" panose="02040503050203030202" pitchFamily="18" charset="0"/>
                <a:cs typeface="Mangal" panose="02040503050203030202" pitchFamily="18" charset="0"/>
              </a:rPr>
              <a:t>A definição dos objetivos deve preferencialmente ser orientada para o desempenho afim de medir os resultados proporcionados pelo treinamento</a:t>
            </a:r>
          </a:p>
        </p:txBody>
      </p:sp>
      <p:sp>
        <p:nvSpPr>
          <p:cNvPr id="47108" name="Rectangle 4">
            <a:extLst>
              <a:ext uri="{FF2B5EF4-FFF2-40B4-BE49-F238E27FC236}">
                <a16:creationId xmlns:a16="http://schemas.microsoft.com/office/drawing/2014/main" id="{267E27FB-B8E2-E24D-9B3D-B99EEA0FC671}"/>
              </a:ext>
            </a:extLst>
          </p:cNvPr>
          <p:cNvSpPr>
            <a:spLocks noChangeArrowheads="1"/>
          </p:cNvSpPr>
          <p:nvPr/>
        </p:nvSpPr>
        <p:spPr bwMode="auto">
          <a:xfrm>
            <a:off x="0" y="6430963"/>
            <a:ext cx="1079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200" dirty="0">
                <a:latin typeface="Tahoma" panose="020B0604030504040204" pitchFamily="34" charset="0"/>
              </a:rPr>
              <a:t>(ABNT)</a:t>
            </a:r>
            <a:endParaRPr lang="pt-PT" altLang="pt-BR" sz="2200" dirty="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990FEA5F-D1B8-2847-8AE5-EE88E00940D6}"/>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Objetivos</a:t>
            </a:r>
          </a:p>
        </p:txBody>
      </p:sp>
      <p:sp>
        <p:nvSpPr>
          <p:cNvPr id="48131" name="Rectangle 3">
            <a:extLst>
              <a:ext uri="{FF2B5EF4-FFF2-40B4-BE49-F238E27FC236}">
                <a16:creationId xmlns:a16="http://schemas.microsoft.com/office/drawing/2014/main" id="{7B8B2E25-D889-FA4B-AA7B-EB9382DE4506}"/>
              </a:ext>
            </a:extLst>
          </p:cNvPr>
          <p:cNvSpPr>
            <a:spLocks noGrp="1" noChangeArrowheads="1"/>
          </p:cNvSpPr>
          <p:nvPr>
            <p:ph idx="1"/>
          </p:nvPr>
        </p:nvSpPr>
        <p:spPr>
          <a:xfrm>
            <a:off x="685331" y="1981200"/>
            <a:ext cx="7773339" cy="3810001"/>
          </a:xfrm>
        </p:spPr>
        <p:txBody>
          <a:bodyPr>
            <a:normAutofit/>
          </a:bodyPr>
          <a:lstStyle/>
          <a:p>
            <a:pPr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Treinamento, desenvolvimento ou objetivos instrucionais podem ser definidos como: “uma descrição do desempenho que os aprendizes devem ser capazes de exibir para que sejam considerados competentes”</a:t>
            </a:r>
          </a:p>
          <a:p>
            <a:pPr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Devem ser capazes de especificar o que o trainee deve ser capaz de fazer depois de completar com sucesso o programa de treinamento. (</a:t>
            </a:r>
            <a:r>
              <a:rPr lang="pt-BR" altLang="pt-BR" sz="2400" cap="none" noProof="0" dirty="0" err="1">
                <a:solidFill>
                  <a:schemeClr val="tx1"/>
                </a:solidFill>
                <a:latin typeface="Mangal" panose="02040503050203030202" pitchFamily="18" charset="0"/>
                <a:cs typeface="Mangal" panose="02040503050203030202" pitchFamily="18" charset="0"/>
              </a:rPr>
              <a:t>Dessler</a:t>
            </a:r>
            <a:r>
              <a:rPr lang="pt-BR" altLang="pt-BR" sz="2400" cap="none" noProof="0" dirty="0">
                <a:solidFill>
                  <a:schemeClr val="tx1"/>
                </a:solidFill>
                <a:latin typeface="Mangal" panose="02040503050203030202" pitchFamily="18" charset="0"/>
                <a:cs typeface="Mangal" panose="02040503050203030202" pitchFamily="18" charset="0"/>
              </a:rPr>
              <a:t>)1	</a:t>
            </a:r>
            <a:r>
              <a:rPr lang="pt-BR" altLang="pt-BR" sz="2400" noProof="0" dirty="0">
                <a:solidFill>
                  <a:schemeClr val="tx1"/>
                </a:solidFill>
                <a:latin typeface="Mangal" panose="02040503050203030202" pitchFamily="18" charset="0"/>
                <a:cs typeface="Mangal" panose="02040503050203030202"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C6C0F87-08DF-4542-99CC-442D12C16E01}"/>
              </a:ext>
            </a:extLst>
          </p:cNvPr>
          <p:cNvSpPr>
            <a:spLocks noGrp="1" noChangeArrowheads="1"/>
          </p:cNvSpPr>
          <p:nvPr>
            <p:ph type="title"/>
          </p:nvPr>
        </p:nvSpPr>
        <p:spPr/>
        <p:txBody>
          <a:bodyPr>
            <a:normAutofit/>
          </a:bodyPr>
          <a:lstStyle/>
          <a:p>
            <a:pPr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3" name="Espaço Reservado para Texto 2">
            <a:extLst>
              <a:ext uri="{FF2B5EF4-FFF2-40B4-BE49-F238E27FC236}">
                <a16:creationId xmlns:a16="http://schemas.microsoft.com/office/drawing/2014/main" id="{360627FF-5B6F-2947-BEBA-E27B0FE22E13}"/>
              </a:ext>
            </a:extLst>
          </p:cNvPr>
          <p:cNvSpPr>
            <a:spLocks noGrp="1"/>
          </p:cNvSpPr>
          <p:nvPr>
            <p:ph type="body" idx="1"/>
          </p:nvPr>
        </p:nvSpPr>
        <p:spPr/>
        <p:txBody>
          <a:bodyPr/>
          <a:lstStyle/>
          <a:p>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72F5365B-57CA-014A-B246-E04027590FEF}"/>
              </a:ext>
            </a:extLst>
          </p:cNvPr>
          <p:cNvSpPr>
            <a:spLocks noGrp="1" noChangeArrowheads="1"/>
          </p:cNvSpPr>
          <p:nvPr>
            <p:ph type="title"/>
          </p:nvPr>
        </p:nvSpPr>
        <p:spPr>
          <a:xfrm>
            <a:off x="685800" y="152400"/>
            <a:ext cx="7772400" cy="609600"/>
          </a:xfrm>
        </p:spPr>
        <p:txBody>
          <a:bodyPr>
            <a:normAutofit fontScale="90000"/>
          </a:bodyPr>
          <a:lstStyle/>
          <a:p>
            <a:pPr marL="484632" eaLnBrk="1" fontAlgn="auto" hangingPunct="1">
              <a:spcAft>
                <a:spcPts val="0"/>
              </a:spcAft>
              <a:defRPr/>
            </a:pPr>
            <a:r>
              <a:rPr lang="pt-BR" altLang="pt-BR" sz="28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51203" name="Text Box 26">
            <a:extLst>
              <a:ext uri="{FF2B5EF4-FFF2-40B4-BE49-F238E27FC236}">
                <a16:creationId xmlns:a16="http://schemas.microsoft.com/office/drawing/2014/main" id="{E732B0BA-20F5-5C4C-90C3-C03D00DC4836}"/>
              </a:ext>
            </a:extLst>
          </p:cNvPr>
          <p:cNvSpPr>
            <a:spLocks noGrp="1" noChangeArrowheads="1"/>
          </p:cNvSpPr>
          <p:nvPr>
            <p:ph idx="1"/>
          </p:nvPr>
        </p:nvSpPr>
        <p:spPr>
          <a:xfrm>
            <a:off x="685800" y="990600"/>
            <a:ext cx="7772400" cy="685800"/>
          </a:xfrm>
        </p:spPr>
        <p:txBody>
          <a:bodyPr>
            <a:normAutofit/>
          </a:bodyPr>
          <a:lstStyle/>
          <a:p>
            <a:pPr algn="ctr" eaLnBrk="1" hangingPunct="1">
              <a:spcBef>
                <a:spcPct val="0"/>
              </a:spcBef>
              <a:buFontTx/>
              <a:buNone/>
            </a:pPr>
            <a:r>
              <a:rPr lang="pt-BR" altLang="pt-BR" sz="2800" b="1" cap="none" noProof="0" dirty="0">
                <a:solidFill>
                  <a:schemeClr val="tx1"/>
                </a:solidFill>
                <a:latin typeface="Mangal" panose="02040503050203030202" pitchFamily="18" charset="0"/>
                <a:cs typeface="Mangal" panose="02040503050203030202" pitchFamily="18" charset="0"/>
              </a:rPr>
              <a:t>Fluxograma do  planejamento de ensino</a:t>
            </a:r>
          </a:p>
        </p:txBody>
      </p:sp>
      <p:grpSp>
        <p:nvGrpSpPr>
          <p:cNvPr id="51204" name="Group 30">
            <a:extLst>
              <a:ext uri="{FF2B5EF4-FFF2-40B4-BE49-F238E27FC236}">
                <a16:creationId xmlns:a16="http://schemas.microsoft.com/office/drawing/2014/main" id="{6D074C70-08C2-254E-B755-643544C2AD8A}"/>
              </a:ext>
            </a:extLst>
          </p:cNvPr>
          <p:cNvGrpSpPr>
            <a:grpSpLocks/>
          </p:cNvGrpSpPr>
          <p:nvPr/>
        </p:nvGrpSpPr>
        <p:grpSpPr bwMode="auto">
          <a:xfrm>
            <a:off x="381000" y="1676400"/>
            <a:ext cx="8458200" cy="4876800"/>
            <a:chOff x="1152" y="1807"/>
            <a:chExt cx="3984" cy="2129"/>
          </a:xfrm>
        </p:grpSpPr>
        <p:sp>
          <p:nvSpPr>
            <p:cNvPr id="51205" name="Rectangle 3">
              <a:extLst>
                <a:ext uri="{FF2B5EF4-FFF2-40B4-BE49-F238E27FC236}">
                  <a16:creationId xmlns:a16="http://schemas.microsoft.com/office/drawing/2014/main" id="{AE48A3F7-FE5C-AF41-BA94-D0A7CFD98E45}"/>
                </a:ext>
              </a:extLst>
            </p:cNvPr>
            <p:cNvSpPr>
              <a:spLocks noChangeArrowheads="1"/>
            </p:cNvSpPr>
            <p:nvPr/>
          </p:nvSpPr>
          <p:spPr bwMode="auto">
            <a:xfrm>
              <a:off x="2239" y="1807"/>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Conhecimento</a:t>
              </a:r>
            </a:p>
            <a:p>
              <a:pPr algn="ctr" eaLnBrk="1" hangingPunct="1"/>
              <a:r>
                <a:rPr lang="pt-BR" altLang="pt-BR" sz="1200" dirty="0">
                  <a:latin typeface="Arial" panose="020B0604020202020204" pitchFamily="34" charset="0"/>
                </a:rPr>
                <a:t> da Realidade</a:t>
              </a:r>
              <a:endParaRPr lang="en-US" altLang="pt-BR" sz="1200" dirty="0">
                <a:latin typeface="Arial" panose="020B0604020202020204" pitchFamily="34" charset="0"/>
              </a:endParaRPr>
            </a:p>
          </p:txBody>
        </p:sp>
        <p:sp>
          <p:nvSpPr>
            <p:cNvPr id="51206" name="Rectangle 4">
              <a:extLst>
                <a:ext uri="{FF2B5EF4-FFF2-40B4-BE49-F238E27FC236}">
                  <a16:creationId xmlns:a16="http://schemas.microsoft.com/office/drawing/2014/main" id="{E50CB4A1-297F-2F43-8377-E26E2E449A7B}"/>
                </a:ext>
              </a:extLst>
            </p:cNvPr>
            <p:cNvSpPr>
              <a:spLocks noChangeArrowheads="1"/>
            </p:cNvSpPr>
            <p:nvPr/>
          </p:nvSpPr>
          <p:spPr bwMode="auto">
            <a:xfrm>
              <a:off x="3160" y="1807"/>
              <a:ext cx="791"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Determinação </a:t>
              </a:r>
            </a:p>
            <a:p>
              <a:pPr algn="ctr" eaLnBrk="1" hangingPunct="1"/>
              <a:r>
                <a:rPr lang="pt-BR" altLang="pt-BR" sz="1200" dirty="0">
                  <a:latin typeface="Arial" panose="020B0604020202020204" pitchFamily="34" charset="0"/>
                </a:rPr>
                <a:t>dos Objetivos</a:t>
              </a:r>
              <a:endParaRPr lang="en-US" altLang="pt-BR" sz="1200" dirty="0">
                <a:latin typeface="Arial" panose="020B0604020202020204" pitchFamily="34" charset="0"/>
              </a:endParaRPr>
            </a:p>
          </p:txBody>
        </p:sp>
        <p:sp>
          <p:nvSpPr>
            <p:cNvPr id="51207" name="Rectangle 5">
              <a:extLst>
                <a:ext uri="{FF2B5EF4-FFF2-40B4-BE49-F238E27FC236}">
                  <a16:creationId xmlns:a16="http://schemas.microsoft.com/office/drawing/2014/main" id="{7C155970-999C-AD42-9647-36C9B07120A4}"/>
                </a:ext>
              </a:extLst>
            </p:cNvPr>
            <p:cNvSpPr>
              <a:spLocks noChangeArrowheads="1"/>
            </p:cNvSpPr>
            <p:nvPr/>
          </p:nvSpPr>
          <p:spPr bwMode="auto">
            <a:xfrm>
              <a:off x="4049" y="2263"/>
              <a:ext cx="1039"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Seleção e Organização</a:t>
              </a:r>
            </a:p>
            <a:p>
              <a:pPr algn="ctr" eaLnBrk="1" hangingPunct="1"/>
              <a:r>
                <a:rPr lang="pt-BR" altLang="pt-BR" sz="1200" dirty="0">
                  <a:latin typeface="Arial" panose="020B0604020202020204" pitchFamily="34" charset="0"/>
                </a:rPr>
                <a:t> dos conteúdos </a:t>
              </a:r>
              <a:endParaRPr lang="en-US" altLang="pt-BR" sz="1200" dirty="0">
                <a:latin typeface="Arial" panose="020B0604020202020204" pitchFamily="34" charset="0"/>
              </a:endParaRPr>
            </a:p>
          </p:txBody>
        </p:sp>
        <p:sp>
          <p:nvSpPr>
            <p:cNvPr id="51208" name="Rectangle 6">
              <a:extLst>
                <a:ext uri="{FF2B5EF4-FFF2-40B4-BE49-F238E27FC236}">
                  <a16:creationId xmlns:a16="http://schemas.microsoft.com/office/drawing/2014/main" id="{08957A8E-A01B-954C-BD58-90913DDFD21E}"/>
                </a:ext>
              </a:extLst>
            </p:cNvPr>
            <p:cNvSpPr>
              <a:spLocks noChangeArrowheads="1"/>
            </p:cNvSpPr>
            <p:nvPr/>
          </p:nvSpPr>
          <p:spPr bwMode="auto">
            <a:xfrm>
              <a:off x="4049" y="2669"/>
              <a:ext cx="1087" cy="3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Seleção e Organização</a:t>
              </a:r>
            </a:p>
            <a:p>
              <a:pPr algn="ctr" eaLnBrk="1" hangingPunct="1"/>
              <a:r>
                <a:rPr lang="pt-BR" altLang="pt-BR" sz="1200" dirty="0">
                  <a:latin typeface="Arial" panose="020B0604020202020204" pitchFamily="34" charset="0"/>
                </a:rPr>
                <a:t>  dos Procedimentos</a:t>
              </a:r>
            </a:p>
            <a:p>
              <a:pPr algn="ctr" eaLnBrk="1" hangingPunct="1"/>
              <a:r>
                <a:rPr lang="pt-BR" altLang="pt-BR" sz="1200" dirty="0">
                  <a:latin typeface="Arial" panose="020B0604020202020204" pitchFamily="34" charset="0"/>
                </a:rPr>
                <a:t> de ensino</a:t>
              </a:r>
              <a:endParaRPr lang="en-US" altLang="pt-BR" sz="1200" dirty="0">
                <a:latin typeface="Arial" panose="020B0604020202020204" pitchFamily="34" charset="0"/>
              </a:endParaRPr>
            </a:p>
          </p:txBody>
        </p:sp>
        <p:sp>
          <p:nvSpPr>
            <p:cNvPr id="51209" name="Rectangle 7">
              <a:extLst>
                <a:ext uri="{FF2B5EF4-FFF2-40B4-BE49-F238E27FC236}">
                  <a16:creationId xmlns:a16="http://schemas.microsoft.com/office/drawing/2014/main" id="{54B478B6-4ECC-EA46-AF5F-247CE8450566}"/>
                </a:ext>
              </a:extLst>
            </p:cNvPr>
            <p:cNvSpPr>
              <a:spLocks noChangeArrowheads="1"/>
            </p:cNvSpPr>
            <p:nvPr/>
          </p:nvSpPr>
          <p:spPr bwMode="auto">
            <a:xfrm>
              <a:off x="4049" y="3120"/>
              <a:ext cx="1087" cy="2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Seleção dos Recursos</a:t>
              </a:r>
              <a:endParaRPr lang="en-US" altLang="pt-BR" sz="1200" dirty="0">
                <a:latin typeface="Arial" panose="020B0604020202020204" pitchFamily="34" charset="0"/>
              </a:endParaRPr>
            </a:p>
          </p:txBody>
        </p:sp>
        <p:sp>
          <p:nvSpPr>
            <p:cNvPr id="51210" name="Rectangle 8">
              <a:extLst>
                <a:ext uri="{FF2B5EF4-FFF2-40B4-BE49-F238E27FC236}">
                  <a16:creationId xmlns:a16="http://schemas.microsoft.com/office/drawing/2014/main" id="{4EA8453C-3BED-7D4C-A835-722B2B70651F}"/>
                </a:ext>
              </a:extLst>
            </p:cNvPr>
            <p:cNvSpPr>
              <a:spLocks noChangeArrowheads="1"/>
            </p:cNvSpPr>
            <p:nvPr/>
          </p:nvSpPr>
          <p:spPr bwMode="auto">
            <a:xfrm>
              <a:off x="4049" y="3454"/>
              <a:ext cx="1087"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Seleção de </a:t>
              </a:r>
            </a:p>
            <a:p>
              <a:pPr algn="ctr" eaLnBrk="1" hangingPunct="1"/>
              <a:r>
                <a:rPr lang="pt-BR" altLang="pt-BR" sz="1200" dirty="0">
                  <a:latin typeface="Arial" panose="020B0604020202020204" pitchFamily="34" charset="0"/>
                </a:rPr>
                <a:t>Procedimentos de avaliação</a:t>
              </a:r>
              <a:endParaRPr lang="en-US" altLang="pt-BR" sz="1200" dirty="0">
                <a:latin typeface="Arial" panose="020B0604020202020204" pitchFamily="34" charset="0"/>
              </a:endParaRPr>
            </a:p>
          </p:txBody>
        </p:sp>
        <p:sp>
          <p:nvSpPr>
            <p:cNvPr id="51211" name="Rectangle 9">
              <a:extLst>
                <a:ext uri="{FF2B5EF4-FFF2-40B4-BE49-F238E27FC236}">
                  <a16:creationId xmlns:a16="http://schemas.microsoft.com/office/drawing/2014/main" id="{594D598B-E43A-394B-93D9-E0C877248F79}"/>
                </a:ext>
              </a:extLst>
            </p:cNvPr>
            <p:cNvSpPr>
              <a:spLocks noChangeArrowheads="1"/>
            </p:cNvSpPr>
            <p:nvPr/>
          </p:nvSpPr>
          <p:spPr bwMode="auto">
            <a:xfrm>
              <a:off x="3168" y="3657"/>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Estruturação  do</a:t>
              </a:r>
            </a:p>
            <a:p>
              <a:pPr algn="ctr" eaLnBrk="1" hangingPunct="1"/>
              <a:r>
                <a:rPr lang="pt-BR" altLang="pt-BR" sz="1200" dirty="0">
                  <a:latin typeface="Arial" panose="020B0604020202020204" pitchFamily="34" charset="0"/>
                </a:rPr>
                <a:t>Plano de ensino</a:t>
              </a:r>
              <a:endParaRPr lang="en-US" altLang="pt-BR" sz="1200" dirty="0">
                <a:latin typeface="Arial" panose="020B0604020202020204" pitchFamily="34" charset="0"/>
              </a:endParaRPr>
            </a:p>
          </p:txBody>
        </p:sp>
        <p:sp>
          <p:nvSpPr>
            <p:cNvPr id="51212" name="Rectangle 10">
              <a:extLst>
                <a:ext uri="{FF2B5EF4-FFF2-40B4-BE49-F238E27FC236}">
                  <a16:creationId xmlns:a16="http://schemas.microsoft.com/office/drawing/2014/main" id="{C1AEB2A7-7458-D545-BB0C-A1517B9A86A5}"/>
                </a:ext>
              </a:extLst>
            </p:cNvPr>
            <p:cNvSpPr>
              <a:spLocks noChangeArrowheads="1"/>
            </p:cNvSpPr>
            <p:nvPr/>
          </p:nvSpPr>
          <p:spPr bwMode="auto">
            <a:xfrm>
              <a:off x="2074" y="3657"/>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Plano em ação</a:t>
              </a:r>
              <a:endParaRPr lang="en-US" altLang="pt-BR" sz="1200" dirty="0">
                <a:latin typeface="Arial" panose="020B0604020202020204" pitchFamily="34" charset="0"/>
              </a:endParaRPr>
            </a:p>
          </p:txBody>
        </p:sp>
        <p:sp>
          <p:nvSpPr>
            <p:cNvPr id="51213" name="Rectangle 11">
              <a:extLst>
                <a:ext uri="{FF2B5EF4-FFF2-40B4-BE49-F238E27FC236}">
                  <a16:creationId xmlns:a16="http://schemas.microsoft.com/office/drawing/2014/main" id="{67C3ADB7-7C06-B940-B388-BC39BA06E060}"/>
                </a:ext>
              </a:extLst>
            </p:cNvPr>
            <p:cNvSpPr>
              <a:spLocks noChangeArrowheads="1"/>
            </p:cNvSpPr>
            <p:nvPr/>
          </p:nvSpPr>
          <p:spPr bwMode="auto">
            <a:xfrm>
              <a:off x="1613" y="3150"/>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Avaliação</a:t>
              </a:r>
              <a:endParaRPr lang="en-US" altLang="pt-BR" sz="1200" dirty="0">
                <a:latin typeface="Arial" panose="020B0604020202020204" pitchFamily="34" charset="0"/>
              </a:endParaRPr>
            </a:p>
          </p:txBody>
        </p:sp>
        <p:sp>
          <p:nvSpPr>
            <p:cNvPr id="51214" name="Rectangle 12">
              <a:extLst>
                <a:ext uri="{FF2B5EF4-FFF2-40B4-BE49-F238E27FC236}">
                  <a16:creationId xmlns:a16="http://schemas.microsoft.com/office/drawing/2014/main" id="{BEEF9BD2-0A07-C74E-94B8-5AF8F9C2F6C8}"/>
                </a:ext>
              </a:extLst>
            </p:cNvPr>
            <p:cNvSpPr>
              <a:spLocks noChangeArrowheads="1"/>
            </p:cNvSpPr>
            <p:nvPr/>
          </p:nvSpPr>
          <p:spPr bwMode="auto">
            <a:xfrm>
              <a:off x="1152" y="2694"/>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Feedback</a:t>
              </a:r>
              <a:endParaRPr lang="en-US" altLang="pt-BR" sz="1200" dirty="0">
                <a:latin typeface="Arial" panose="020B0604020202020204" pitchFamily="34" charset="0"/>
              </a:endParaRPr>
            </a:p>
          </p:txBody>
        </p:sp>
        <p:sp>
          <p:nvSpPr>
            <p:cNvPr id="51215" name="Rectangle 13">
              <a:extLst>
                <a:ext uri="{FF2B5EF4-FFF2-40B4-BE49-F238E27FC236}">
                  <a16:creationId xmlns:a16="http://schemas.microsoft.com/office/drawing/2014/main" id="{123C80E2-A6CB-754A-8E69-015DCC3644A6}"/>
                </a:ext>
              </a:extLst>
            </p:cNvPr>
            <p:cNvSpPr>
              <a:spLocks noChangeArrowheads="1"/>
            </p:cNvSpPr>
            <p:nvPr/>
          </p:nvSpPr>
          <p:spPr bwMode="auto">
            <a:xfrm>
              <a:off x="1646" y="2288"/>
              <a:ext cx="790" cy="2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Replanejamento</a:t>
              </a:r>
              <a:endParaRPr lang="en-US" altLang="pt-BR" sz="1200" dirty="0">
                <a:latin typeface="Arial" panose="020B0604020202020204" pitchFamily="34" charset="0"/>
              </a:endParaRPr>
            </a:p>
          </p:txBody>
        </p:sp>
        <p:cxnSp>
          <p:nvCxnSpPr>
            <p:cNvPr id="51216" name="AutoShape 14">
              <a:extLst>
                <a:ext uri="{FF2B5EF4-FFF2-40B4-BE49-F238E27FC236}">
                  <a16:creationId xmlns:a16="http://schemas.microsoft.com/office/drawing/2014/main" id="{DE04D782-3F94-B246-AA8C-C8769C554869}"/>
                </a:ext>
              </a:extLst>
            </p:cNvPr>
            <p:cNvCxnSpPr>
              <a:cxnSpLocks noChangeShapeType="1"/>
              <a:stCxn id="51205" idx="3"/>
              <a:endCxn id="51206" idx="1"/>
            </p:cNvCxnSpPr>
            <p:nvPr/>
          </p:nvCxnSpPr>
          <p:spPr bwMode="auto">
            <a:xfrm>
              <a:off x="3029" y="1947"/>
              <a:ext cx="13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7" name="AutoShape 15">
              <a:extLst>
                <a:ext uri="{FF2B5EF4-FFF2-40B4-BE49-F238E27FC236}">
                  <a16:creationId xmlns:a16="http://schemas.microsoft.com/office/drawing/2014/main" id="{491AE4D6-CBA8-9A4F-9E01-06873733DC60}"/>
                </a:ext>
              </a:extLst>
            </p:cNvPr>
            <p:cNvCxnSpPr>
              <a:cxnSpLocks noChangeShapeType="1"/>
              <a:stCxn id="51206" idx="3"/>
              <a:endCxn id="51207" idx="0"/>
            </p:cNvCxnSpPr>
            <p:nvPr/>
          </p:nvCxnSpPr>
          <p:spPr bwMode="auto">
            <a:xfrm>
              <a:off x="3951" y="1947"/>
              <a:ext cx="618" cy="31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8" name="AutoShape 16">
              <a:extLst>
                <a:ext uri="{FF2B5EF4-FFF2-40B4-BE49-F238E27FC236}">
                  <a16:creationId xmlns:a16="http://schemas.microsoft.com/office/drawing/2014/main" id="{53888926-25B6-E347-A484-84F747ADC9C0}"/>
                </a:ext>
              </a:extLst>
            </p:cNvPr>
            <p:cNvCxnSpPr>
              <a:cxnSpLocks noChangeShapeType="1"/>
              <a:stCxn id="51207" idx="2"/>
              <a:endCxn id="51208" idx="0"/>
            </p:cNvCxnSpPr>
            <p:nvPr/>
          </p:nvCxnSpPr>
          <p:spPr bwMode="auto">
            <a:xfrm>
              <a:off x="4569" y="2542"/>
              <a:ext cx="24" cy="12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9" name="AutoShape 17">
              <a:extLst>
                <a:ext uri="{FF2B5EF4-FFF2-40B4-BE49-F238E27FC236}">
                  <a16:creationId xmlns:a16="http://schemas.microsoft.com/office/drawing/2014/main" id="{8BC33756-DCB9-3C42-BC96-23E6AAD0BFA6}"/>
                </a:ext>
              </a:extLst>
            </p:cNvPr>
            <p:cNvCxnSpPr>
              <a:cxnSpLocks noChangeShapeType="1"/>
              <a:stCxn id="51208" idx="2"/>
              <a:endCxn id="51209" idx="0"/>
            </p:cNvCxnSpPr>
            <p:nvPr/>
          </p:nvCxnSpPr>
          <p:spPr bwMode="auto">
            <a:xfrm>
              <a:off x="4593" y="3024"/>
              <a:ext cx="0" cy="9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0" name="AutoShape 18">
              <a:extLst>
                <a:ext uri="{FF2B5EF4-FFF2-40B4-BE49-F238E27FC236}">
                  <a16:creationId xmlns:a16="http://schemas.microsoft.com/office/drawing/2014/main" id="{D78A9B91-6AC6-CE4B-A01A-8554588616F7}"/>
                </a:ext>
              </a:extLst>
            </p:cNvPr>
            <p:cNvCxnSpPr>
              <a:cxnSpLocks noChangeShapeType="1"/>
              <a:stCxn id="51209" idx="2"/>
              <a:endCxn id="51210" idx="0"/>
            </p:cNvCxnSpPr>
            <p:nvPr/>
          </p:nvCxnSpPr>
          <p:spPr bwMode="auto">
            <a:xfrm>
              <a:off x="4593" y="3327"/>
              <a:ext cx="0" cy="12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1" name="AutoShape 19">
              <a:extLst>
                <a:ext uri="{FF2B5EF4-FFF2-40B4-BE49-F238E27FC236}">
                  <a16:creationId xmlns:a16="http://schemas.microsoft.com/office/drawing/2014/main" id="{57E0E461-9B30-7343-8947-572EED790B2B}"/>
                </a:ext>
              </a:extLst>
            </p:cNvPr>
            <p:cNvCxnSpPr>
              <a:cxnSpLocks noChangeShapeType="1"/>
              <a:stCxn id="51211" idx="3"/>
              <a:endCxn id="51210" idx="2"/>
            </p:cNvCxnSpPr>
            <p:nvPr/>
          </p:nvCxnSpPr>
          <p:spPr bwMode="auto">
            <a:xfrm flipV="1">
              <a:off x="3958" y="3733"/>
              <a:ext cx="635" cy="64"/>
            </a:xfrm>
            <a:prstGeom prst="bentConnector2">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2" name="AutoShape 20">
              <a:extLst>
                <a:ext uri="{FF2B5EF4-FFF2-40B4-BE49-F238E27FC236}">
                  <a16:creationId xmlns:a16="http://schemas.microsoft.com/office/drawing/2014/main" id="{061B4852-C86C-D141-A062-59BBAD00F41E}"/>
                </a:ext>
              </a:extLst>
            </p:cNvPr>
            <p:cNvCxnSpPr>
              <a:cxnSpLocks noChangeShapeType="1"/>
              <a:stCxn id="51211" idx="1"/>
              <a:endCxn id="51212" idx="3"/>
            </p:cNvCxnSpPr>
            <p:nvPr/>
          </p:nvCxnSpPr>
          <p:spPr bwMode="auto">
            <a:xfrm flipH="1">
              <a:off x="2864" y="3797"/>
              <a:ext cx="3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3" name="AutoShape 21">
              <a:extLst>
                <a:ext uri="{FF2B5EF4-FFF2-40B4-BE49-F238E27FC236}">
                  <a16:creationId xmlns:a16="http://schemas.microsoft.com/office/drawing/2014/main" id="{DD0BE12E-26EF-5A46-994A-DA58EE60DAD6}"/>
                </a:ext>
              </a:extLst>
            </p:cNvPr>
            <p:cNvCxnSpPr>
              <a:cxnSpLocks noChangeShapeType="1"/>
              <a:stCxn id="51212" idx="1"/>
              <a:endCxn id="51213" idx="2"/>
            </p:cNvCxnSpPr>
            <p:nvPr/>
          </p:nvCxnSpPr>
          <p:spPr bwMode="auto">
            <a:xfrm rot="10800000">
              <a:off x="2008" y="3429"/>
              <a:ext cx="66" cy="36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4" name="AutoShape 22">
              <a:extLst>
                <a:ext uri="{FF2B5EF4-FFF2-40B4-BE49-F238E27FC236}">
                  <a16:creationId xmlns:a16="http://schemas.microsoft.com/office/drawing/2014/main" id="{FD372A9D-26AA-7745-A0E0-A5144E856B42}"/>
                </a:ext>
              </a:extLst>
            </p:cNvPr>
            <p:cNvCxnSpPr>
              <a:cxnSpLocks noChangeShapeType="1"/>
              <a:stCxn id="51213" idx="1"/>
              <a:endCxn id="51214" idx="2"/>
            </p:cNvCxnSpPr>
            <p:nvPr/>
          </p:nvCxnSpPr>
          <p:spPr bwMode="auto">
            <a:xfrm rot="10800000">
              <a:off x="1548" y="2973"/>
              <a:ext cx="65" cy="31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5" name="AutoShape 23">
              <a:extLst>
                <a:ext uri="{FF2B5EF4-FFF2-40B4-BE49-F238E27FC236}">
                  <a16:creationId xmlns:a16="http://schemas.microsoft.com/office/drawing/2014/main" id="{A6BBAC7F-A4A0-E24B-B403-CAD4BC60A2B7}"/>
                </a:ext>
              </a:extLst>
            </p:cNvPr>
            <p:cNvCxnSpPr>
              <a:cxnSpLocks noChangeShapeType="1"/>
            </p:cNvCxnSpPr>
            <p:nvPr/>
          </p:nvCxnSpPr>
          <p:spPr bwMode="auto">
            <a:xfrm rot="-5400000">
              <a:off x="1464" y="2512"/>
              <a:ext cx="266" cy="9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6" name="AutoShape 24">
              <a:extLst>
                <a:ext uri="{FF2B5EF4-FFF2-40B4-BE49-F238E27FC236}">
                  <a16:creationId xmlns:a16="http://schemas.microsoft.com/office/drawing/2014/main" id="{8CA1EA48-C750-8840-83FB-09DD27CD7438}"/>
                </a:ext>
              </a:extLst>
            </p:cNvPr>
            <p:cNvCxnSpPr>
              <a:cxnSpLocks noChangeShapeType="1"/>
              <a:stCxn id="51215" idx="3"/>
              <a:endCxn id="51213" idx="3"/>
            </p:cNvCxnSpPr>
            <p:nvPr/>
          </p:nvCxnSpPr>
          <p:spPr bwMode="auto">
            <a:xfrm flipH="1">
              <a:off x="2403" y="2428"/>
              <a:ext cx="33" cy="862"/>
            </a:xfrm>
            <a:prstGeom prst="bentConnector3">
              <a:avLst>
                <a:gd name="adj1" fmla="val -320000"/>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27" name="AutoShape 25">
              <a:extLst>
                <a:ext uri="{FF2B5EF4-FFF2-40B4-BE49-F238E27FC236}">
                  <a16:creationId xmlns:a16="http://schemas.microsoft.com/office/drawing/2014/main" id="{B381AD09-C30C-454B-842D-79F1B1B38DDD}"/>
                </a:ext>
              </a:extLst>
            </p:cNvPr>
            <p:cNvCxnSpPr>
              <a:cxnSpLocks noChangeShapeType="1"/>
              <a:stCxn id="51206" idx="2"/>
              <a:endCxn id="51211" idx="0"/>
            </p:cNvCxnSpPr>
            <p:nvPr/>
          </p:nvCxnSpPr>
          <p:spPr bwMode="auto">
            <a:xfrm>
              <a:off x="3556" y="2086"/>
              <a:ext cx="7" cy="1571"/>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8" name="Text Box 27">
              <a:extLst>
                <a:ext uri="{FF2B5EF4-FFF2-40B4-BE49-F238E27FC236}">
                  <a16:creationId xmlns:a16="http://schemas.microsoft.com/office/drawing/2014/main" id="{1B1DCCFC-BE01-E544-91F5-1BE547C0C173}"/>
                </a:ext>
              </a:extLst>
            </p:cNvPr>
            <p:cNvSpPr txBox="1">
              <a:spLocks noChangeArrowheads="1"/>
            </p:cNvSpPr>
            <p:nvPr/>
          </p:nvSpPr>
          <p:spPr bwMode="auto">
            <a:xfrm>
              <a:off x="3302" y="2439"/>
              <a:ext cx="58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b="1" dirty="0"/>
                <a:t>Fase de</a:t>
              </a:r>
            </a:p>
            <a:p>
              <a:pPr eaLnBrk="1" hangingPunct="1"/>
              <a:r>
                <a:rPr lang="pt-BR" altLang="pt-BR" sz="1600" b="1" dirty="0"/>
                <a:t> Preparação</a:t>
              </a:r>
            </a:p>
          </p:txBody>
        </p:sp>
        <p:sp>
          <p:nvSpPr>
            <p:cNvPr id="51229" name="Text Box 28">
              <a:extLst>
                <a:ext uri="{FF2B5EF4-FFF2-40B4-BE49-F238E27FC236}">
                  <a16:creationId xmlns:a16="http://schemas.microsoft.com/office/drawing/2014/main" id="{0FA26868-980D-5946-905A-FD3347B5FC0A}"/>
                </a:ext>
              </a:extLst>
            </p:cNvPr>
            <p:cNvSpPr txBox="1">
              <a:spLocks noChangeArrowheads="1"/>
            </p:cNvSpPr>
            <p:nvPr/>
          </p:nvSpPr>
          <p:spPr bwMode="auto">
            <a:xfrm>
              <a:off x="2208" y="2635"/>
              <a:ext cx="78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b="1" dirty="0"/>
                <a:t>Fase de</a:t>
              </a:r>
            </a:p>
            <a:p>
              <a:pPr eaLnBrk="1" hangingPunct="1"/>
              <a:r>
                <a:rPr lang="pt-BR" altLang="pt-BR" sz="1600" b="1" dirty="0"/>
                <a:t>Aperfeiçoamento</a:t>
              </a:r>
            </a:p>
          </p:txBody>
        </p:sp>
        <p:sp>
          <p:nvSpPr>
            <p:cNvPr id="51230" name="Text Box 29">
              <a:extLst>
                <a:ext uri="{FF2B5EF4-FFF2-40B4-BE49-F238E27FC236}">
                  <a16:creationId xmlns:a16="http://schemas.microsoft.com/office/drawing/2014/main" id="{9360D2F4-BAC9-5D45-8D35-2D7A4AF6A955}"/>
                </a:ext>
              </a:extLst>
            </p:cNvPr>
            <p:cNvSpPr txBox="1">
              <a:spLocks noChangeArrowheads="1"/>
            </p:cNvSpPr>
            <p:nvPr/>
          </p:nvSpPr>
          <p:spPr bwMode="auto">
            <a:xfrm>
              <a:off x="2352" y="3312"/>
              <a:ext cx="110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b="1" dirty="0"/>
                <a:t>Fase de Desenvolvimento</a:t>
              </a:r>
            </a:p>
          </p:txBody>
        </p:sp>
      </p:grpSp>
      <mc:AlternateContent xmlns:mc="http://schemas.openxmlformats.org/markup-compatibility/2006" xmlns:p14="http://schemas.microsoft.com/office/powerpoint/2010/main">
        <mc:Choice Requires="p14">
          <p:contentPart p14:bwMode="auto" r:id="rId3">
            <p14:nvContentPartPr>
              <p14:cNvPr id="2" name="Tinta 1">
                <a:extLst>
                  <a:ext uri="{FF2B5EF4-FFF2-40B4-BE49-F238E27FC236}">
                    <a16:creationId xmlns:a16="http://schemas.microsoft.com/office/drawing/2014/main" id="{7D61F240-935F-BE4B-B668-59F4C94A3BC4}"/>
                  </a:ext>
                </a:extLst>
              </p14:cNvPr>
              <p14:cNvContentPartPr/>
              <p14:nvPr/>
            </p14:nvContentPartPr>
            <p14:xfrm>
              <a:off x="4572033" y="1604160"/>
              <a:ext cx="360" cy="360"/>
            </p14:xfrm>
          </p:contentPart>
        </mc:Choice>
        <mc:Fallback xmlns="">
          <p:pic>
            <p:nvPicPr>
              <p:cNvPr id="2" name="Tinta 1">
                <a:extLst>
                  <a:ext uri="{FF2B5EF4-FFF2-40B4-BE49-F238E27FC236}">
                    <a16:creationId xmlns:a16="http://schemas.microsoft.com/office/drawing/2014/main" id="{7D61F240-935F-BE4B-B668-59F4C94A3BC4}"/>
                  </a:ext>
                </a:extLst>
              </p:cNvPr>
              <p:cNvPicPr/>
              <p:nvPr/>
            </p:nvPicPr>
            <p:blipFill>
              <a:blip r:embed="rId4"/>
              <a:stretch>
                <a:fillRect/>
              </a:stretch>
            </p:blipFill>
            <p:spPr>
              <a:xfrm>
                <a:off x="4556553" y="158904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 name="Tinta 39">
                <a:extLst>
                  <a:ext uri="{FF2B5EF4-FFF2-40B4-BE49-F238E27FC236}">
                    <a16:creationId xmlns:a16="http://schemas.microsoft.com/office/drawing/2014/main" id="{35EB2C5D-543B-5CD7-75F9-14673F5E3A96}"/>
                  </a:ext>
                </a:extLst>
              </p14:cNvPr>
              <p14:cNvContentPartPr/>
              <p14:nvPr/>
            </p14:nvContentPartPr>
            <p14:xfrm>
              <a:off x="5045433" y="1463040"/>
              <a:ext cx="10440" cy="20160"/>
            </p14:xfrm>
          </p:contentPart>
        </mc:Choice>
        <mc:Fallback xmlns="">
          <p:pic>
            <p:nvPicPr>
              <p:cNvPr id="40" name="Tinta 39">
                <a:extLst>
                  <a:ext uri="{FF2B5EF4-FFF2-40B4-BE49-F238E27FC236}">
                    <a16:creationId xmlns:a16="http://schemas.microsoft.com/office/drawing/2014/main" id="{35EB2C5D-543B-5CD7-75F9-14673F5E3A96}"/>
                  </a:ext>
                </a:extLst>
              </p:cNvPr>
              <p:cNvPicPr/>
              <p:nvPr/>
            </p:nvPicPr>
            <p:blipFill>
              <a:blip r:embed="rId6"/>
              <a:stretch>
                <a:fillRect/>
              </a:stretch>
            </p:blipFill>
            <p:spPr>
              <a:xfrm>
                <a:off x="5029953" y="1447560"/>
                <a:ext cx="41040" cy="50760"/>
              </a:xfrm>
              <a:prstGeom prst="rect">
                <a:avLst/>
              </a:prstGeom>
            </p:spPr>
          </p:pic>
        </mc:Fallback>
      </mc:AlternateContent>
      <p:grpSp>
        <p:nvGrpSpPr>
          <p:cNvPr id="10" name="Agrupar 9">
            <a:extLst>
              <a:ext uri="{FF2B5EF4-FFF2-40B4-BE49-F238E27FC236}">
                <a16:creationId xmlns:a16="http://schemas.microsoft.com/office/drawing/2014/main" id="{F8BCB7B0-E0D6-6B42-9175-709C6B1893C9}"/>
              </a:ext>
            </a:extLst>
          </p:cNvPr>
          <p:cNvGrpSpPr/>
          <p:nvPr/>
        </p:nvGrpSpPr>
        <p:grpSpPr>
          <a:xfrm>
            <a:off x="2343633" y="1612440"/>
            <a:ext cx="25560" cy="27360"/>
            <a:chOff x="2343633" y="1612440"/>
            <a:chExt cx="25560" cy="27360"/>
          </a:xfrm>
        </p:grpSpPr>
        <mc:AlternateContent xmlns:mc="http://schemas.openxmlformats.org/markup-compatibility/2006" xmlns:p14="http://schemas.microsoft.com/office/powerpoint/2010/main">
          <mc:Choice Requires="p14">
            <p:contentPart p14:bwMode="auto" r:id="rId7">
              <p14:nvContentPartPr>
                <p14:cNvPr id="8" name="Tinta 7">
                  <a:extLst>
                    <a:ext uri="{FF2B5EF4-FFF2-40B4-BE49-F238E27FC236}">
                      <a16:creationId xmlns:a16="http://schemas.microsoft.com/office/drawing/2014/main" id="{9DB1B51A-7A1F-A749-9EFC-19674D03C769}"/>
                    </a:ext>
                  </a:extLst>
                </p14:cNvPr>
                <p14:cNvContentPartPr/>
                <p14:nvPr/>
              </p14:nvContentPartPr>
              <p14:xfrm>
                <a:off x="2343633" y="1617840"/>
                <a:ext cx="25560" cy="21960"/>
              </p14:xfrm>
            </p:contentPart>
          </mc:Choice>
          <mc:Fallback xmlns="">
            <p:pic>
              <p:nvPicPr>
                <p:cNvPr id="8" name="Tinta 7">
                  <a:extLst>
                    <a:ext uri="{FF2B5EF4-FFF2-40B4-BE49-F238E27FC236}">
                      <a16:creationId xmlns:a16="http://schemas.microsoft.com/office/drawing/2014/main" id="{9DB1B51A-7A1F-A749-9EFC-19674D03C769}"/>
                    </a:ext>
                  </a:extLst>
                </p:cNvPr>
                <p:cNvPicPr/>
                <p:nvPr/>
              </p:nvPicPr>
              <p:blipFill>
                <a:blip r:embed="rId16"/>
                <a:stretch>
                  <a:fillRect/>
                </a:stretch>
              </p:blipFill>
              <p:spPr>
                <a:xfrm>
                  <a:off x="2328513" y="1602360"/>
                  <a:ext cx="56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Tinta 40">
                  <a:extLst>
                    <a:ext uri="{FF2B5EF4-FFF2-40B4-BE49-F238E27FC236}">
                      <a16:creationId xmlns:a16="http://schemas.microsoft.com/office/drawing/2014/main" id="{7D8939EC-FDE1-149A-A069-D1BE2F0D1ACF}"/>
                    </a:ext>
                  </a:extLst>
                </p14:cNvPr>
                <p14:cNvContentPartPr/>
                <p14:nvPr/>
              </p14:nvContentPartPr>
              <p14:xfrm>
                <a:off x="2356233" y="1612440"/>
                <a:ext cx="4320" cy="5400"/>
              </p14:xfrm>
            </p:contentPart>
          </mc:Choice>
          <mc:Fallback xmlns="">
            <p:pic>
              <p:nvPicPr>
                <p:cNvPr id="41" name="Tinta 40">
                  <a:extLst>
                    <a:ext uri="{FF2B5EF4-FFF2-40B4-BE49-F238E27FC236}">
                      <a16:creationId xmlns:a16="http://schemas.microsoft.com/office/drawing/2014/main" id="{7D8939EC-FDE1-149A-A069-D1BE2F0D1ACF}"/>
                    </a:ext>
                  </a:extLst>
                </p:cNvPr>
                <p:cNvPicPr/>
                <p:nvPr/>
              </p:nvPicPr>
              <p:blipFill>
                <a:blip r:embed="rId18"/>
                <a:stretch>
                  <a:fillRect/>
                </a:stretch>
              </p:blipFill>
              <p:spPr>
                <a:xfrm>
                  <a:off x="2341113" y="1596960"/>
                  <a:ext cx="3492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42" name="Tinta 41">
                <a:extLst>
                  <a:ext uri="{FF2B5EF4-FFF2-40B4-BE49-F238E27FC236}">
                    <a16:creationId xmlns:a16="http://schemas.microsoft.com/office/drawing/2014/main" id="{A8C66E7F-36D0-6203-F6D2-5EBCEFF2049F}"/>
                  </a:ext>
                </a:extLst>
              </p14:cNvPr>
              <p14:cNvContentPartPr/>
              <p14:nvPr/>
            </p14:nvContentPartPr>
            <p14:xfrm>
              <a:off x="3638913" y="2437200"/>
              <a:ext cx="86760" cy="58320"/>
            </p14:xfrm>
          </p:contentPart>
        </mc:Choice>
        <mc:Fallback xmlns="">
          <p:pic>
            <p:nvPicPr>
              <p:cNvPr id="42" name="Tinta 41">
                <a:extLst>
                  <a:ext uri="{FF2B5EF4-FFF2-40B4-BE49-F238E27FC236}">
                    <a16:creationId xmlns:a16="http://schemas.microsoft.com/office/drawing/2014/main" id="{A8C66E7F-36D0-6203-F6D2-5EBCEFF2049F}"/>
                  </a:ext>
                </a:extLst>
              </p:cNvPr>
              <p:cNvPicPr/>
              <p:nvPr/>
            </p:nvPicPr>
            <p:blipFill>
              <a:blip r:embed="rId20"/>
              <a:stretch>
                <a:fillRect/>
              </a:stretch>
            </p:blipFill>
            <p:spPr>
              <a:xfrm>
                <a:off x="3623433" y="2421720"/>
                <a:ext cx="117360" cy="889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236385D-5B0A-1847-9F69-0CDB83A610FB}"/>
              </a:ext>
            </a:extLst>
          </p:cNvPr>
          <p:cNvSpPr>
            <a:spLocks noGrp="1" noChangeArrowheads="1"/>
          </p:cNvSpPr>
          <p:nvPr>
            <p:ph type="title"/>
          </p:nvPr>
        </p:nvSpPr>
        <p:spPr>
          <a:xfrm>
            <a:off x="685800" y="457200"/>
            <a:ext cx="7772400" cy="838200"/>
          </a:xfrm>
        </p:spPr>
        <p:txBody>
          <a:bodyPr>
            <a:normAutofit fontScale="90000"/>
          </a:bodyPr>
          <a:lstStyle/>
          <a:p>
            <a:pPr marL="484632" eaLnBrk="1" fontAlgn="auto" hangingPunct="1">
              <a:spcAft>
                <a:spcPts val="0"/>
              </a:spcAft>
              <a:defRPr/>
            </a:pPr>
            <a:r>
              <a:rPr lang="pt-BR" altLang="pt-BR" sz="32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52227" name="Rectangle 3">
            <a:extLst>
              <a:ext uri="{FF2B5EF4-FFF2-40B4-BE49-F238E27FC236}">
                <a16:creationId xmlns:a16="http://schemas.microsoft.com/office/drawing/2014/main" id="{59A6A68E-653A-6C4A-AAD6-96CE08477073}"/>
              </a:ext>
            </a:extLst>
          </p:cNvPr>
          <p:cNvSpPr>
            <a:spLocks noGrp="1" noChangeArrowheads="1"/>
          </p:cNvSpPr>
          <p:nvPr>
            <p:ph idx="1"/>
          </p:nvPr>
        </p:nvSpPr>
        <p:spPr>
          <a:xfrm>
            <a:off x="685800" y="1371600"/>
            <a:ext cx="7772400" cy="762000"/>
          </a:xfrm>
        </p:spPr>
        <p:txBody>
          <a:bodyPr/>
          <a:lstStyle/>
          <a:p>
            <a:pPr algn="ctr" eaLnBrk="1" hangingPunct="1"/>
            <a:r>
              <a:rPr lang="pt-BR" altLang="pt-BR" sz="2800" b="1" cap="none" dirty="0">
                <a:latin typeface="Georgia" panose="02040502050405020303" pitchFamily="18" charset="0"/>
              </a:rPr>
              <a:t>Conhecimento da realidade</a:t>
            </a:r>
          </a:p>
        </p:txBody>
      </p:sp>
      <p:cxnSp>
        <p:nvCxnSpPr>
          <p:cNvPr id="52228" name="AutoShape 4">
            <a:extLst>
              <a:ext uri="{FF2B5EF4-FFF2-40B4-BE49-F238E27FC236}">
                <a16:creationId xmlns:a16="http://schemas.microsoft.com/office/drawing/2014/main" id="{AF8EFEBF-D463-1245-B711-E114B6BDB99C}"/>
              </a:ext>
            </a:extLst>
          </p:cNvPr>
          <p:cNvCxnSpPr>
            <a:cxnSpLocks noChangeShapeType="1"/>
            <a:stCxn id="52236" idx="2"/>
            <a:endCxn id="52237" idx="0"/>
          </p:cNvCxnSpPr>
          <p:nvPr/>
        </p:nvCxnSpPr>
        <p:spPr bwMode="auto">
          <a:xfrm rot="16200000" flipH="1">
            <a:off x="4387056" y="5004594"/>
            <a:ext cx="663575" cy="158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29" name="Rectangle 5">
            <a:extLst>
              <a:ext uri="{FF2B5EF4-FFF2-40B4-BE49-F238E27FC236}">
                <a16:creationId xmlns:a16="http://schemas.microsoft.com/office/drawing/2014/main" id="{46DB9719-1D66-DC42-818F-4FABE55FC21D}"/>
              </a:ext>
            </a:extLst>
          </p:cNvPr>
          <p:cNvSpPr>
            <a:spLocks noChangeArrowheads="1"/>
          </p:cNvSpPr>
          <p:nvPr/>
        </p:nvSpPr>
        <p:spPr bwMode="auto">
          <a:xfrm>
            <a:off x="2743200" y="2209800"/>
            <a:ext cx="3962400" cy="712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2000" b="1" dirty="0">
                <a:latin typeface="Arial" panose="020B0604020202020204" pitchFamily="34" charset="0"/>
              </a:rPr>
              <a:t>Conhecimento da Realidade</a:t>
            </a:r>
            <a:endParaRPr lang="en-US" altLang="pt-BR" sz="2000" b="1" dirty="0">
              <a:latin typeface="Arial" panose="020B0604020202020204" pitchFamily="34" charset="0"/>
            </a:endParaRPr>
          </a:p>
        </p:txBody>
      </p:sp>
      <p:sp>
        <p:nvSpPr>
          <p:cNvPr id="52230" name="Line 6">
            <a:extLst>
              <a:ext uri="{FF2B5EF4-FFF2-40B4-BE49-F238E27FC236}">
                <a16:creationId xmlns:a16="http://schemas.microsoft.com/office/drawing/2014/main" id="{3248ED79-5F37-5243-BE38-51094B5E22D1}"/>
              </a:ext>
            </a:extLst>
          </p:cNvPr>
          <p:cNvSpPr>
            <a:spLocks noChangeShapeType="1"/>
          </p:cNvSpPr>
          <p:nvPr/>
        </p:nvSpPr>
        <p:spPr bwMode="auto">
          <a:xfrm flipH="1">
            <a:off x="2386013" y="2981325"/>
            <a:ext cx="1511300" cy="604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2231" name="Line 7">
            <a:extLst>
              <a:ext uri="{FF2B5EF4-FFF2-40B4-BE49-F238E27FC236}">
                <a16:creationId xmlns:a16="http://schemas.microsoft.com/office/drawing/2014/main" id="{D0EAE645-F00B-5845-9D8C-9065BE204CD3}"/>
              </a:ext>
            </a:extLst>
          </p:cNvPr>
          <p:cNvSpPr>
            <a:spLocks noChangeShapeType="1"/>
          </p:cNvSpPr>
          <p:nvPr/>
        </p:nvSpPr>
        <p:spPr bwMode="auto">
          <a:xfrm flipH="1">
            <a:off x="3700463" y="2981325"/>
            <a:ext cx="525462"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2232" name="Line 8">
            <a:extLst>
              <a:ext uri="{FF2B5EF4-FFF2-40B4-BE49-F238E27FC236}">
                <a16:creationId xmlns:a16="http://schemas.microsoft.com/office/drawing/2014/main" id="{555DB0F6-6AD6-0541-96DA-167707E2D07D}"/>
              </a:ext>
            </a:extLst>
          </p:cNvPr>
          <p:cNvSpPr>
            <a:spLocks noChangeShapeType="1"/>
          </p:cNvSpPr>
          <p:nvPr/>
        </p:nvSpPr>
        <p:spPr bwMode="auto">
          <a:xfrm>
            <a:off x="5146675" y="2981325"/>
            <a:ext cx="852488" cy="78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2233" name="Text Box 9">
            <a:extLst>
              <a:ext uri="{FF2B5EF4-FFF2-40B4-BE49-F238E27FC236}">
                <a16:creationId xmlns:a16="http://schemas.microsoft.com/office/drawing/2014/main" id="{F9E2CC7B-E0E3-2542-AC56-BD973B256EC8}"/>
              </a:ext>
            </a:extLst>
          </p:cNvPr>
          <p:cNvSpPr txBox="1">
            <a:spLocks noChangeArrowheads="1"/>
          </p:cNvSpPr>
          <p:nvPr/>
        </p:nvSpPr>
        <p:spPr bwMode="auto">
          <a:xfrm>
            <a:off x="1447800" y="3662363"/>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População alvo</a:t>
            </a:r>
            <a:endParaRPr lang="en-US" altLang="pt-BR" sz="1800" dirty="0">
              <a:latin typeface="Arial" panose="020B0604020202020204" pitchFamily="34" charset="0"/>
            </a:endParaRPr>
          </a:p>
        </p:txBody>
      </p:sp>
      <p:sp>
        <p:nvSpPr>
          <p:cNvPr id="52234" name="Text Box 10">
            <a:extLst>
              <a:ext uri="{FF2B5EF4-FFF2-40B4-BE49-F238E27FC236}">
                <a16:creationId xmlns:a16="http://schemas.microsoft.com/office/drawing/2014/main" id="{C6E15252-C789-F848-B4F2-A2AE7EDEDF73}"/>
              </a:ext>
            </a:extLst>
          </p:cNvPr>
          <p:cNvSpPr txBox="1">
            <a:spLocks noChangeArrowheads="1"/>
          </p:cNvSpPr>
          <p:nvPr/>
        </p:nvSpPr>
        <p:spPr bwMode="auto">
          <a:xfrm>
            <a:off x="3287713" y="384333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Meio</a:t>
            </a:r>
            <a:endParaRPr lang="en-US" altLang="pt-BR" sz="1800" dirty="0">
              <a:latin typeface="Arial" panose="020B0604020202020204" pitchFamily="34" charset="0"/>
            </a:endParaRPr>
          </a:p>
        </p:txBody>
      </p:sp>
      <p:sp>
        <p:nvSpPr>
          <p:cNvPr id="52235" name="Text Box 11">
            <a:extLst>
              <a:ext uri="{FF2B5EF4-FFF2-40B4-BE49-F238E27FC236}">
                <a16:creationId xmlns:a16="http://schemas.microsoft.com/office/drawing/2014/main" id="{4188753D-4B52-984A-9ACF-FD06B4C5EBBA}"/>
              </a:ext>
            </a:extLst>
          </p:cNvPr>
          <p:cNvSpPr txBox="1">
            <a:spLocks noChangeArrowheads="1"/>
          </p:cNvSpPr>
          <p:nvPr/>
        </p:nvSpPr>
        <p:spPr bwMode="auto">
          <a:xfrm>
            <a:off x="5915025" y="372427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Professor</a:t>
            </a:r>
            <a:endParaRPr lang="en-US" altLang="pt-BR" sz="1800" dirty="0">
              <a:latin typeface="Arial" panose="020B0604020202020204" pitchFamily="34" charset="0"/>
            </a:endParaRPr>
          </a:p>
        </p:txBody>
      </p:sp>
      <p:sp>
        <p:nvSpPr>
          <p:cNvPr id="52236" name="Rectangle 12">
            <a:extLst>
              <a:ext uri="{FF2B5EF4-FFF2-40B4-BE49-F238E27FC236}">
                <a16:creationId xmlns:a16="http://schemas.microsoft.com/office/drawing/2014/main" id="{CED592DC-5168-AD4E-840E-AC659E1BF389}"/>
              </a:ext>
            </a:extLst>
          </p:cNvPr>
          <p:cNvSpPr>
            <a:spLocks noChangeArrowheads="1"/>
          </p:cNvSpPr>
          <p:nvPr/>
        </p:nvSpPr>
        <p:spPr bwMode="auto">
          <a:xfrm>
            <a:off x="3895725" y="4249738"/>
            <a:ext cx="1644650" cy="423862"/>
          </a:xfrm>
          <a:prstGeom prst="rect">
            <a:avLst/>
          </a:prstGeom>
          <a:solidFill>
            <a:srgbClr val="5E52F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b="1" dirty="0">
                <a:latin typeface="Arial" panose="020B0604020202020204" pitchFamily="34" charset="0"/>
              </a:rPr>
              <a:t>Sondagem</a:t>
            </a:r>
            <a:endParaRPr lang="en-US" altLang="pt-BR" sz="1800" b="1" dirty="0">
              <a:latin typeface="Arial" panose="020B0604020202020204" pitchFamily="34" charset="0"/>
            </a:endParaRPr>
          </a:p>
        </p:txBody>
      </p:sp>
      <p:sp>
        <p:nvSpPr>
          <p:cNvPr id="52237" name="Rectangle 13">
            <a:extLst>
              <a:ext uri="{FF2B5EF4-FFF2-40B4-BE49-F238E27FC236}">
                <a16:creationId xmlns:a16="http://schemas.microsoft.com/office/drawing/2014/main" id="{6BD491E8-3A54-2C41-B3CB-BD79D121A637}"/>
              </a:ext>
            </a:extLst>
          </p:cNvPr>
          <p:cNvSpPr>
            <a:spLocks noChangeArrowheads="1"/>
          </p:cNvSpPr>
          <p:nvPr/>
        </p:nvSpPr>
        <p:spPr bwMode="auto">
          <a:xfrm>
            <a:off x="3635375" y="5337175"/>
            <a:ext cx="2166938" cy="606425"/>
          </a:xfrm>
          <a:prstGeom prst="rect">
            <a:avLst/>
          </a:prstGeom>
          <a:solidFill>
            <a:srgbClr val="5E52F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b="1" dirty="0">
                <a:latin typeface="Arial" panose="020B0604020202020204" pitchFamily="34" charset="0"/>
              </a:rPr>
              <a:t>Diagnóstico</a:t>
            </a:r>
            <a:endParaRPr lang="en-US" altLang="pt-BR" sz="1800" b="1" dirty="0">
              <a:latin typeface="Arial" panose="020B0604020202020204" pitchFamily="34" charset="0"/>
            </a:endParaRPr>
          </a:p>
        </p:txBody>
      </p:sp>
      <p:cxnSp>
        <p:nvCxnSpPr>
          <p:cNvPr id="52238" name="AutoShape 14">
            <a:extLst>
              <a:ext uri="{FF2B5EF4-FFF2-40B4-BE49-F238E27FC236}">
                <a16:creationId xmlns:a16="http://schemas.microsoft.com/office/drawing/2014/main" id="{F7BF4A2D-5A3C-A64A-8C0D-059724462075}"/>
              </a:ext>
            </a:extLst>
          </p:cNvPr>
          <p:cNvCxnSpPr>
            <a:cxnSpLocks noChangeShapeType="1"/>
            <a:stCxn id="52229" idx="2"/>
            <a:endCxn id="52236" idx="0"/>
          </p:cNvCxnSpPr>
          <p:nvPr/>
        </p:nvCxnSpPr>
        <p:spPr bwMode="auto">
          <a:xfrm rot="5400000">
            <a:off x="4057650" y="3582988"/>
            <a:ext cx="1327150" cy="63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567" name="AutoShape 15">
            <a:extLst>
              <a:ext uri="{FF2B5EF4-FFF2-40B4-BE49-F238E27FC236}">
                <a16:creationId xmlns:a16="http://schemas.microsoft.com/office/drawing/2014/main" id="{346AAC0C-886B-0C4D-87F5-408AEB50DD97}"/>
              </a:ext>
            </a:extLst>
          </p:cNvPr>
          <p:cNvSpPr>
            <a:spLocks noChangeArrowheads="1"/>
          </p:cNvSpPr>
          <p:nvPr/>
        </p:nvSpPr>
        <p:spPr bwMode="auto">
          <a:xfrm>
            <a:off x="6180138" y="5573713"/>
            <a:ext cx="2430462" cy="1208087"/>
          </a:xfrm>
          <a:prstGeom prst="cloudCallout">
            <a:avLst>
              <a:gd name="adj1" fmla="val -64694"/>
              <a:gd name="adj2" fmla="val -57884"/>
            </a:avLst>
          </a:prstGeom>
          <a:solidFill>
            <a:srgbClr val="FEFE2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pt-BR" altLang="pt-BR" sz="1800" b="1" dirty="0">
                <a:solidFill>
                  <a:schemeClr val="accent6">
                    <a:lumMod val="75000"/>
                    <a:lumOff val="25000"/>
                  </a:schemeClr>
                </a:solidFill>
                <a:latin typeface="Arial" charset="0"/>
              </a:rPr>
              <a:t>Expressa a Realidade</a:t>
            </a:r>
            <a:endParaRPr lang="en-US" altLang="pt-BR" sz="1800" b="1" dirty="0">
              <a:solidFill>
                <a:schemeClr val="accent6">
                  <a:lumMod val="75000"/>
                  <a:lumOff val="25000"/>
                </a:schemeClr>
              </a:solidFill>
              <a:latin typeface="Arial" charset="0"/>
            </a:endParaRPr>
          </a:p>
        </p:txBody>
      </p:sp>
      <p:sp>
        <p:nvSpPr>
          <p:cNvPr id="52240" name="Text Box 16">
            <a:extLst>
              <a:ext uri="{FF2B5EF4-FFF2-40B4-BE49-F238E27FC236}">
                <a16:creationId xmlns:a16="http://schemas.microsoft.com/office/drawing/2014/main" id="{693635FD-6E4E-AE4D-94AF-51A3D6CFB47E}"/>
              </a:ext>
            </a:extLst>
          </p:cNvPr>
          <p:cNvSpPr txBox="1">
            <a:spLocks noChangeArrowheads="1"/>
          </p:cNvSpPr>
          <p:nvPr/>
        </p:nvSpPr>
        <p:spPr bwMode="auto">
          <a:xfrm>
            <a:off x="9128125" y="2352675"/>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sz="1800" dirty="0">
              <a:latin typeface="Arial" panose="020B0604020202020204" pitchFamily="34" charset="0"/>
            </a:endParaRPr>
          </a:p>
          <a:p>
            <a:pPr eaLnBrk="1" hangingPunct="1"/>
            <a:r>
              <a:rPr lang="pt-BR" altLang="pt-BR" sz="1800" dirty="0">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Tinta 2">
                <a:extLst>
                  <a:ext uri="{FF2B5EF4-FFF2-40B4-BE49-F238E27FC236}">
                    <a16:creationId xmlns:a16="http://schemas.microsoft.com/office/drawing/2014/main" id="{CDFDD5B1-29DC-A044-846F-C413EFA2F804}"/>
                  </a:ext>
                </a:extLst>
              </p14:cNvPr>
              <p14:cNvContentPartPr/>
              <p14:nvPr/>
            </p14:nvContentPartPr>
            <p14:xfrm>
              <a:off x="3657273" y="4538520"/>
              <a:ext cx="360" cy="360"/>
            </p14:xfrm>
          </p:contentPart>
        </mc:Choice>
        <mc:Fallback xmlns="">
          <p:pic>
            <p:nvPicPr>
              <p:cNvPr id="3" name="Tinta 2">
                <a:extLst>
                  <a:ext uri="{FF2B5EF4-FFF2-40B4-BE49-F238E27FC236}">
                    <a16:creationId xmlns:a16="http://schemas.microsoft.com/office/drawing/2014/main" id="{CDFDD5B1-29DC-A044-846F-C413EFA2F804}"/>
                  </a:ext>
                </a:extLst>
              </p:cNvPr>
              <p:cNvPicPr/>
              <p:nvPr/>
            </p:nvPicPr>
            <p:blipFill>
              <a:blip r:embed="rId6"/>
              <a:stretch>
                <a:fillRect/>
              </a:stretch>
            </p:blipFill>
            <p:spPr>
              <a:xfrm>
                <a:off x="3642153" y="452340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Tinta 3">
                <a:extLst>
                  <a:ext uri="{FF2B5EF4-FFF2-40B4-BE49-F238E27FC236}">
                    <a16:creationId xmlns:a16="http://schemas.microsoft.com/office/drawing/2014/main" id="{685AC2B6-7630-FD4E-863C-1505B260553E}"/>
                  </a:ext>
                </a:extLst>
              </p14:cNvPr>
              <p14:cNvContentPartPr/>
              <p14:nvPr/>
            </p14:nvContentPartPr>
            <p14:xfrm>
              <a:off x="-274287" y="39600"/>
              <a:ext cx="496080" cy="268200"/>
            </p14:xfrm>
          </p:contentPart>
        </mc:Choice>
        <mc:Fallback xmlns="">
          <p:pic>
            <p:nvPicPr>
              <p:cNvPr id="4" name="Tinta 3">
                <a:extLst>
                  <a:ext uri="{FF2B5EF4-FFF2-40B4-BE49-F238E27FC236}">
                    <a16:creationId xmlns:a16="http://schemas.microsoft.com/office/drawing/2014/main" id="{685AC2B6-7630-FD4E-863C-1505B260553E}"/>
                  </a:ext>
                </a:extLst>
              </p:cNvPr>
              <p:cNvPicPr/>
              <p:nvPr/>
            </p:nvPicPr>
            <p:blipFill>
              <a:blip r:embed="rId8"/>
              <a:stretch>
                <a:fillRect/>
              </a:stretch>
            </p:blipFill>
            <p:spPr>
              <a:xfrm>
                <a:off x="-289767" y="24480"/>
                <a:ext cx="526680" cy="29880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A2E51-DBCE-9447-B1C6-4472D56083D0}"/>
              </a:ext>
            </a:extLst>
          </p:cNvPr>
          <p:cNvSpPr>
            <a:spLocks noGrp="1"/>
          </p:cNvSpPr>
          <p:nvPr>
            <p:ph type="title"/>
          </p:nvPr>
        </p:nvSpPr>
        <p:spPr/>
        <p:txBody>
          <a:bodyPr>
            <a:normAutofit/>
          </a:bodyPr>
          <a:lstStyle/>
          <a:p>
            <a:r>
              <a:rPr lang="pt-BR" cap="none" noProof="0" dirty="0">
                <a:solidFill>
                  <a:schemeClr val="tx1"/>
                </a:solidFill>
                <a:latin typeface="Mangal" panose="02040503050203030202" pitchFamily="18" charset="0"/>
                <a:cs typeface="Mangal" panose="02040503050203030202" pitchFamily="18" charset="0"/>
              </a:rPr>
              <a:t>Discussão diferença entre ensino e aprendizagem</a:t>
            </a:r>
          </a:p>
        </p:txBody>
      </p:sp>
      <p:sp>
        <p:nvSpPr>
          <p:cNvPr id="5" name="Espaço Reservado para Texto 4">
            <a:extLst>
              <a:ext uri="{FF2B5EF4-FFF2-40B4-BE49-F238E27FC236}">
                <a16:creationId xmlns:a16="http://schemas.microsoft.com/office/drawing/2014/main" id="{89FEBD26-796A-BA2B-F909-CE3E944C3909}"/>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2169573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0BB6D8A7-0A47-774F-B08C-50126B66EC3F}"/>
              </a:ext>
            </a:extLst>
          </p:cNvPr>
          <p:cNvSpPr>
            <a:spLocks noGrp="1" noChangeArrowheads="1"/>
          </p:cNvSpPr>
          <p:nvPr>
            <p:ph type="title"/>
          </p:nvPr>
        </p:nvSpPr>
        <p:spPr>
          <a:xfrm>
            <a:off x="685800" y="381000"/>
            <a:ext cx="7772400" cy="685800"/>
          </a:xfrm>
        </p:spPr>
        <p:txBody>
          <a:bodyPr>
            <a:normAutofit fontScale="90000"/>
          </a:bodyPr>
          <a:lstStyle/>
          <a:p>
            <a:pPr marL="484632" eaLnBrk="1" fontAlgn="auto" hangingPunct="1">
              <a:spcAft>
                <a:spcPts val="0"/>
              </a:spcAft>
              <a:defRPr/>
            </a:pPr>
            <a:r>
              <a:rPr lang="pt-BR" altLang="pt-BR" sz="32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152603" name="Rectangle 27">
            <a:extLst>
              <a:ext uri="{FF2B5EF4-FFF2-40B4-BE49-F238E27FC236}">
                <a16:creationId xmlns:a16="http://schemas.microsoft.com/office/drawing/2014/main" id="{5389AA0D-819E-4042-A88E-6F5FE645188E}"/>
              </a:ext>
            </a:extLst>
          </p:cNvPr>
          <p:cNvSpPr>
            <a:spLocks noGrp="1" noChangeArrowheads="1"/>
          </p:cNvSpPr>
          <p:nvPr>
            <p:ph idx="1"/>
          </p:nvPr>
        </p:nvSpPr>
        <p:spPr>
          <a:xfrm>
            <a:off x="685800" y="1371600"/>
            <a:ext cx="7772400" cy="685800"/>
          </a:xfrm>
        </p:spPr>
        <p:txBody>
          <a:bodyPr>
            <a:normAutofit/>
          </a:bodyPr>
          <a:lstStyle/>
          <a:p>
            <a:pPr marL="448056" indent="-384048" algn="ctr" eaLnBrk="1" fontAlgn="auto" hangingPunct="1">
              <a:lnSpc>
                <a:spcPct val="85000"/>
              </a:lnSpc>
              <a:spcBef>
                <a:spcPct val="0"/>
              </a:spcBef>
              <a:spcAft>
                <a:spcPts val="0"/>
              </a:spcAft>
              <a:buFontTx/>
              <a:buNone/>
              <a:defRPr/>
            </a:pPr>
            <a:r>
              <a:rPr lang="pt-BR" altLang="pt-BR" sz="2800" b="1" cap="none" dirty="0">
                <a:latin typeface="Georgia" pitchFamily="18" charset="0"/>
              </a:rPr>
              <a:t>Determinação dos objetivos</a:t>
            </a:r>
            <a:endParaRPr lang="en-US" altLang="pt-BR" sz="3600" cap="none" dirty="0">
              <a:latin typeface="Georgia" pitchFamily="18" charset="0"/>
            </a:endParaRPr>
          </a:p>
        </p:txBody>
      </p:sp>
      <p:grpSp>
        <p:nvGrpSpPr>
          <p:cNvPr id="53252" name="Group 3">
            <a:extLst>
              <a:ext uri="{FF2B5EF4-FFF2-40B4-BE49-F238E27FC236}">
                <a16:creationId xmlns:a16="http://schemas.microsoft.com/office/drawing/2014/main" id="{21EDBAC7-BC1B-694D-912C-E753255A89EC}"/>
              </a:ext>
            </a:extLst>
          </p:cNvPr>
          <p:cNvGrpSpPr>
            <a:grpSpLocks/>
          </p:cNvGrpSpPr>
          <p:nvPr/>
        </p:nvGrpSpPr>
        <p:grpSpPr bwMode="auto">
          <a:xfrm>
            <a:off x="304800" y="2209800"/>
            <a:ext cx="8578850" cy="4319588"/>
            <a:chOff x="521" y="1071"/>
            <a:chExt cx="5149" cy="2578"/>
          </a:xfrm>
        </p:grpSpPr>
        <p:sp>
          <p:nvSpPr>
            <p:cNvPr id="53253" name="Rectangle 4">
              <a:extLst>
                <a:ext uri="{FF2B5EF4-FFF2-40B4-BE49-F238E27FC236}">
                  <a16:creationId xmlns:a16="http://schemas.microsoft.com/office/drawing/2014/main" id="{49256A9B-A5EE-2A49-A198-572237B3D1C5}"/>
                </a:ext>
              </a:extLst>
            </p:cNvPr>
            <p:cNvSpPr>
              <a:spLocks noChangeArrowheads="1"/>
            </p:cNvSpPr>
            <p:nvPr/>
          </p:nvSpPr>
          <p:spPr bwMode="auto">
            <a:xfrm>
              <a:off x="521" y="1071"/>
              <a:ext cx="2132" cy="4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b="1" dirty="0">
                  <a:latin typeface="Arial" panose="020B0604020202020204" pitchFamily="34" charset="0"/>
                </a:rPr>
                <a:t>Determinação dos Objetivos</a:t>
              </a:r>
              <a:endParaRPr lang="en-US" altLang="pt-BR" sz="1800" b="1" dirty="0">
                <a:latin typeface="Arial" panose="020B0604020202020204" pitchFamily="34" charset="0"/>
              </a:endParaRPr>
            </a:p>
          </p:txBody>
        </p:sp>
        <p:sp>
          <p:nvSpPr>
            <p:cNvPr id="53254" name="Rectangle 5">
              <a:extLst>
                <a:ext uri="{FF2B5EF4-FFF2-40B4-BE49-F238E27FC236}">
                  <a16:creationId xmlns:a16="http://schemas.microsoft.com/office/drawing/2014/main" id="{B1793E10-EBE5-9D4B-A74E-45CE2626432C}"/>
                </a:ext>
              </a:extLst>
            </p:cNvPr>
            <p:cNvSpPr>
              <a:spLocks noChangeArrowheads="1"/>
            </p:cNvSpPr>
            <p:nvPr/>
          </p:nvSpPr>
          <p:spPr bwMode="auto">
            <a:xfrm>
              <a:off x="839" y="2205"/>
              <a:ext cx="1451" cy="363"/>
            </a:xfrm>
            <a:prstGeom prst="rect">
              <a:avLst/>
            </a:prstGeom>
            <a:solidFill>
              <a:srgbClr val="5E52F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b="1" dirty="0">
                  <a:latin typeface="Arial" panose="020B0604020202020204" pitchFamily="34" charset="0"/>
                </a:rPr>
                <a:t>Classificação</a:t>
              </a:r>
              <a:endParaRPr lang="en-US" altLang="pt-BR" sz="1800" b="1" dirty="0">
                <a:latin typeface="Arial" panose="020B0604020202020204" pitchFamily="34" charset="0"/>
              </a:endParaRPr>
            </a:p>
          </p:txBody>
        </p:sp>
        <p:cxnSp>
          <p:nvCxnSpPr>
            <p:cNvPr id="53255" name="AutoShape 6">
              <a:extLst>
                <a:ext uri="{FF2B5EF4-FFF2-40B4-BE49-F238E27FC236}">
                  <a16:creationId xmlns:a16="http://schemas.microsoft.com/office/drawing/2014/main" id="{F7B55B19-F541-A146-B100-07F3EE809215}"/>
                </a:ext>
              </a:extLst>
            </p:cNvPr>
            <p:cNvCxnSpPr>
              <a:cxnSpLocks noChangeShapeType="1"/>
              <a:stCxn id="53253" idx="2"/>
              <a:endCxn id="53254" idx="0"/>
            </p:cNvCxnSpPr>
            <p:nvPr/>
          </p:nvCxnSpPr>
          <p:spPr bwMode="auto">
            <a:xfrm flipH="1">
              <a:off x="1565" y="1525"/>
              <a:ext cx="22" cy="68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3256" name="Group 7">
              <a:extLst>
                <a:ext uri="{FF2B5EF4-FFF2-40B4-BE49-F238E27FC236}">
                  <a16:creationId xmlns:a16="http://schemas.microsoft.com/office/drawing/2014/main" id="{DDE780A0-EA12-D44E-89E6-855AFBCC76FB}"/>
                </a:ext>
              </a:extLst>
            </p:cNvPr>
            <p:cNvGrpSpPr>
              <a:grpSpLocks/>
            </p:cNvGrpSpPr>
            <p:nvPr/>
          </p:nvGrpSpPr>
          <p:grpSpPr bwMode="auto">
            <a:xfrm>
              <a:off x="2290" y="1616"/>
              <a:ext cx="908" cy="1044"/>
              <a:chOff x="2290" y="1616"/>
              <a:chExt cx="908" cy="1044"/>
            </a:xfrm>
          </p:grpSpPr>
          <p:sp>
            <p:nvSpPr>
              <p:cNvPr id="53272" name="Line 8">
                <a:extLst>
                  <a:ext uri="{FF2B5EF4-FFF2-40B4-BE49-F238E27FC236}">
                    <a16:creationId xmlns:a16="http://schemas.microsoft.com/office/drawing/2014/main" id="{C26CE3BD-FBF2-4947-9543-7AD152331558}"/>
                  </a:ext>
                </a:extLst>
              </p:cNvPr>
              <p:cNvSpPr>
                <a:spLocks noChangeShapeType="1"/>
              </p:cNvSpPr>
              <p:nvPr/>
            </p:nvSpPr>
            <p:spPr bwMode="auto">
              <a:xfrm>
                <a:off x="2290" y="2387"/>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73" name="Line 9">
                <a:extLst>
                  <a:ext uri="{FF2B5EF4-FFF2-40B4-BE49-F238E27FC236}">
                    <a16:creationId xmlns:a16="http://schemas.microsoft.com/office/drawing/2014/main" id="{C449D939-EACE-9544-809D-D54551F948F3}"/>
                  </a:ext>
                </a:extLst>
              </p:cNvPr>
              <p:cNvSpPr>
                <a:spLocks noChangeShapeType="1"/>
              </p:cNvSpPr>
              <p:nvPr/>
            </p:nvSpPr>
            <p:spPr bwMode="auto">
              <a:xfrm>
                <a:off x="2835" y="1616"/>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74" name="Line 10">
                <a:extLst>
                  <a:ext uri="{FF2B5EF4-FFF2-40B4-BE49-F238E27FC236}">
                    <a16:creationId xmlns:a16="http://schemas.microsoft.com/office/drawing/2014/main" id="{3E31373E-68E6-C046-9272-382CCAEFCEF5}"/>
                  </a:ext>
                </a:extLst>
              </p:cNvPr>
              <p:cNvSpPr>
                <a:spLocks noChangeShapeType="1"/>
              </p:cNvSpPr>
              <p:nvPr/>
            </p:nvSpPr>
            <p:spPr bwMode="auto">
              <a:xfrm>
                <a:off x="2835" y="1616"/>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75" name="Line 11">
                <a:extLst>
                  <a:ext uri="{FF2B5EF4-FFF2-40B4-BE49-F238E27FC236}">
                    <a16:creationId xmlns:a16="http://schemas.microsoft.com/office/drawing/2014/main" id="{564D871E-0D4E-7444-BBDE-1A003051DF2D}"/>
                  </a:ext>
                </a:extLst>
              </p:cNvPr>
              <p:cNvSpPr>
                <a:spLocks noChangeShapeType="1"/>
              </p:cNvSpPr>
              <p:nvPr/>
            </p:nvSpPr>
            <p:spPr bwMode="auto">
              <a:xfrm>
                <a:off x="2835" y="2659"/>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sp>
          <p:nvSpPr>
            <p:cNvPr id="53257" name="Text Box 12">
              <a:extLst>
                <a:ext uri="{FF2B5EF4-FFF2-40B4-BE49-F238E27FC236}">
                  <a16:creationId xmlns:a16="http://schemas.microsoft.com/office/drawing/2014/main" id="{936033E2-138B-6E4E-AE09-C7908EF25EE3}"/>
                </a:ext>
              </a:extLst>
            </p:cNvPr>
            <p:cNvSpPr txBox="1">
              <a:spLocks noChangeArrowheads="1"/>
            </p:cNvSpPr>
            <p:nvPr/>
          </p:nvSpPr>
          <p:spPr bwMode="auto">
            <a:xfrm>
              <a:off x="3257" y="1447"/>
              <a:ext cx="113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Quanto ao nível </a:t>
              </a:r>
            </a:p>
            <a:p>
              <a:pPr algn="ctr" eaLnBrk="1" hangingPunct="1"/>
              <a:r>
                <a:rPr lang="pt-BR" altLang="pt-BR" sz="1800" dirty="0">
                  <a:latin typeface="Arial" panose="020B0604020202020204" pitchFamily="34" charset="0"/>
                </a:rPr>
                <a:t>de especificação</a:t>
              </a:r>
              <a:endParaRPr lang="en-US" altLang="pt-BR" sz="1800" dirty="0">
                <a:latin typeface="Arial" panose="020B0604020202020204" pitchFamily="34" charset="0"/>
              </a:endParaRPr>
            </a:p>
          </p:txBody>
        </p:sp>
        <p:sp>
          <p:nvSpPr>
            <p:cNvPr id="53258" name="Text Box 13">
              <a:extLst>
                <a:ext uri="{FF2B5EF4-FFF2-40B4-BE49-F238E27FC236}">
                  <a16:creationId xmlns:a16="http://schemas.microsoft.com/office/drawing/2014/main" id="{B17812B6-F804-E24D-996E-A06C5ADAF404}"/>
                </a:ext>
              </a:extLst>
            </p:cNvPr>
            <p:cNvSpPr txBox="1">
              <a:spLocks noChangeArrowheads="1"/>
            </p:cNvSpPr>
            <p:nvPr/>
          </p:nvSpPr>
          <p:spPr bwMode="auto">
            <a:xfrm>
              <a:off x="3250" y="2536"/>
              <a:ext cx="78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Quanto ao </a:t>
              </a:r>
            </a:p>
            <a:p>
              <a:pPr algn="ctr" eaLnBrk="1" hangingPunct="1"/>
              <a:r>
                <a:rPr lang="pt-BR" altLang="pt-BR" sz="1800" dirty="0">
                  <a:latin typeface="Arial" panose="020B0604020202020204" pitchFamily="34" charset="0"/>
                </a:rPr>
                <a:t>domínio </a:t>
              </a:r>
              <a:endParaRPr lang="en-US" altLang="pt-BR" sz="1800" dirty="0">
                <a:latin typeface="Arial" panose="020B0604020202020204" pitchFamily="34" charset="0"/>
              </a:endParaRPr>
            </a:p>
          </p:txBody>
        </p:sp>
        <p:grpSp>
          <p:nvGrpSpPr>
            <p:cNvPr id="53259" name="Group 14">
              <a:extLst>
                <a:ext uri="{FF2B5EF4-FFF2-40B4-BE49-F238E27FC236}">
                  <a16:creationId xmlns:a16="http://schemas.microsoft.com/office/drawing/2014/main" id="{F8131ADC-4D22-A04A-BE5E-D49165E209A9}"/>
                </a:ext>
              </a:extLst>
            </p:cNvPr>
            <p:cNvGrpSpPr>
              <a:grpSpLocks/>
            </p:cNvGrpSpPr>
            <p:nvPr/>
          </p:nvGrpSpPr>
          <p:grpSpPr bwMode="auto">
            <a:xfrm>
              <a:off x="4604" y="1434"/>
              <a:ext cx="272" cy="272"/>
              <a:chOff x="4604" y="1434"/>
              <a:chExt cx="272" cy="272"/>
            </a:xfrm>
          </p:grpSpPr>
          <p:sp>
            <p:nvSpPr>
              <p:cNvPr id="53270" name="Line 15">
                <a:extLst>
                  <a:ext uri="{FF2B5EF4-FFF2-40B4-BE49-F238E27FC236}">
                    <a16:creationId xmlns:a16="http://schemas.microsoft.com/office/drawing/2014/main" id="{9C6C0A1D-B16A-5D43-9037-5389D1CB951F}"/>
                  </a:ext>
                </a:extLst>
              </p:cNvPr>
              <p:cNvSpPr>
                <a:spLocks noChangeShapeType="1"/>
              </p:cNvSpPr>
              <p:nvPr/>
            </p:nvSpPr>
            <p:spPr bwMode="auto">
              <a:xfrm flipV="1">
                <a:off x="4604" y="1434"/>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71" name="Line 16">
                <a:extLst>
                  <a:ext uri="{FF2B5EF4-FFF2-40B4-BE49-F238E27FC236}">
                    <a16:creationId xmlns:a16="http://schemas.microsoft.com/office/drawing/2014/main" id="{CCEFF498-CE44-B64A-956E-A7208DE9A66D}"/>
                  </a:ext>
                </a:extLst>
              </p:cNvPr>
              <p:cNvSpPr>
                <a:spLocks noChangeShapeType="1"/>
              </p:cNvSpPr>
              <p:nvPr/>
            </p:nvSpPr>
            <p:spPr bwMode="auto">
              <a:xfrm>
                <a:off x="4604" y="1570"/>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nvGrpSpPr>
            <p:cNvPr id="53260" name="Group 17">
              <a:extLst>
                <a:ext uri="{FF2B5EF4-FFF2-40B4-BE49-F238E27FC236}">
                  <a16:creationId xmlns:a16="http://schemas.microsoft.com/office/drawing/2014/main" id="{2B0A2B73-6222-FA49-9855-51D35656A01A}"/>
                </a:ext>
              </a:extLst>
            </p:cNvPr>
            <p:cNvGrpSpPr>
              <a:grpSpLocks/>
            </p:cNvGrpSpPr>
            <p:nvPr/>
          </p:nvGrpSpPr>
          <p:grpSpPr bwMode="auto">
            <a:xfrm>
              <a:off x="4150" y="2523"/>
              <a:ext cx="545" cy="362"/>
              <a:chOff x="4604" y="1434"/>
              <a:chExt cx="272" cy="272"/>
            </a:xfrm>
          </p:grpSpPr>
          <p:sp>
            <p:nvSpPr>
              <p:cNvPr id="53268" name="Line 18">
                <a:extLst>
                  <a:ext uri="{FF2B5EF4-FFF2-40B4-BE49-F238E27FC236}">
                    <a16:creationId xmlns:a16="http://schemas.microsoft.com/office/drawing/2014/main" id="{A88C74F0-D135-9940-943F-0A2FD1B46A24}"/>
                  </a:ext>
                </a:extLst>
              </p:cNvPr>
              <p:cNvSpPr>
                <a:spLocks noChangeShapeType="1"/>
              </p:cNvSpPr>
              <p:nvPr/>
            </p:nvSpPr>
            <p:spPr bwMode="auto">
              <a:xfrm flipV="1">
                <a:off x="4604" y="1434"/>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69" name="Line 19">
                <a:extLst>
                  <a:ext uri="{FF2B5EF4-FFF2-40B4-BE49-F238E27FC236}">
                    <a16:creationId xmlns:a16="http://schemas.microsoft.com/office/drawing/2014/main" id="{1EA3A9AE-3883-6445-B2FC-C2172EE7DBD0}"/>
                  </a:ext>
                </a:extLst>
              </p:cNvPr>
              <p:cNvSpPr>
                <a:spLocks noChangeShapeType="1"/>
              </p:cNvSpPr>
              <p:nvPr/>
            </p:nvSpPr>
            <p:spPr bwMode="auto">
              <a:xfrm>
                <a:off x="4604" y="1570"/>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sp>
          <p:nvSpPr>
            <p:cNvPr id="53261" name="Line 20">
              <a:extLst>
                <a:ext uri="{FF2B5EF4-FFF2-40B4-BE49-F238E27FC236}">
                  <a16:creationId xmlns:a16="http://schemas.microsoft.com/office/drawing/2014/main" id="{109958E5-E680-8A4D-AD06-08EF774BA047}"/>
                </a:ext>
              </a:extLst>
            </p:cNvPr>
            <p:cNvSpPr>
              <a:spLocks noChangeShapeType="1"/>
            </p:cNvSpPr>
            <p:nvPr/>
          </p:nvSpPr>
          <p:spPr bwMode="auto">
            <a:xfrm>
              <a:off x="4195" y="2704"/>
              <a:ext cx="4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3262" name="Text Box 21">
              <a:extLst>
                <a:ext uri="{FF2B5EF4-FFF2-40B4-BE49-F238E27FC236}">
                  <a16:creationId xmlns:a16="http://schemas.microsoft.com/office/drawing/2014/main" id="{48E7735A-31A1-DD48-A312-305786263961}"/>
                </a:ext>
              </a:extLst>
            </p:cNvPr>
            <p:cNvSpPr txBox="1">
              <a:spLocks noChangeArrowheads="1"/>
            </p:cNvSpPr>
            <p:nvPr/>
          </p:nvSpPr>
          <p:spPr bwMode="auto">
            <a:xfrm>
              <a:off x="4920" y="1311"/>
              <a:ext cx="44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Geral</a:t>
              </a:r>
              <a:endParaRPr lang="en-US" altLang="pt-BR" sz="1800" dirty="0">
                <a:latin typeface="Arial" panose="020B0604020202020204" pitchFamily="34" charset="0"/>
              </a:endParaRPr>
            </a:p>
          </p:txBody>
        </p:sp>
        <p:sp>
          <p:nvSpPr>
            <p:cNvPr id="53263" name="Text Box 22">
              <a:extLst>
                <a:ext uri="{FF2B5EF4-FFF2-40B4-BE49-F238E27FC236}">
                  <a16:creationId xmlns:a16="http://schemas.microsoft.com/office/drawing/2014/main" id="{311D267B-0B7B-6744-AC1C-35AA547D288B}"/>
                </a:ext>
              </a:extLst>
            </p:cNvPr>
            <p:cNvSpPr txBox="1">
              <a:spLocks noChangeArrowheads="1"/>
            </p:cNvSpPr>
            <p:nvPr/>
          </p:nvSpPr>
          <p:spPr bwMode="auto">
            <a:xfrm>
              <a:off x="4927" y="1628"/>
              <a:ext cx="743"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Específico</a:t>
              </a:r>
              <a:endParaRPr lang="en-US" altLang="pt-BR" sz="1800" dirty="0">
                <a:latin typeface="Arial" panose="020B0604020202020204" pitchFamily="34" charset="0"/>
              </a:endParaRPr>
            </a:p>
          </p:txBody>
        </p:sp>
        <p:sp>
          <p:nvSpPr>
            <p:cNvPr id="53264" name="Text Box 23">
              <a:extLst>
                <a:ext uri="{FF2B5EF4-FFF2-40B4-BE49-F238E27FC236}">
                  <a16:creationId xmlns:a16="http://schemas.microsoft.com/office/drawing/2014/main" id="{6E37D0BB-BAD5-D34A-A04C-5FA4328A9D1D}"/>
                </a:ext>
              </a:extLst>
            </p:cNvPr>
            <p:cNvSpPr txBox="1">
              <a:spLocks noChangeArrowheads="1"/>
            </p:cNvSpPr>
            <p:nvPr/>
          </p:nvSpPr>
          <p:spPr bwMode="auto">
            <a:xfrm>
              <a:off x="4744" y="2341"/>
              <a:ext cx="68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Cognitivo</a:t>
              </a:r>
              <a:endParaRPr lang="en-US" altLang="pt-BR" sz="1800" dirty="0">
                <a:latin typeface="Arial" panose="020B0604020202020204" pitchFamily="34" charset="0"/>
              </a:endParaRPr>
            </a:p>
          </p:txBody>
        </p:sp>
        <p:sp>
          <p:nvSpPr>
            <p:cNvPr id="53265" name="Text Box 24">
              <a:extLst>
                <a:ext uri="{FF2B5EF4-FFF2-40B4-BE49-F238E27FC236}">
                  <a16:creationId xmlns:a16="http://schemas.microsoft.com/office/drawing/2014/main" id="{B3E576C7-BB04-4E40-B02C-290CF90B4C49}"/>
                </a:ext>
              </a:extLst>
            </p:cNvPr>
            <p:cNvSpPr txBox="1">
              <a:spLocks noChangeArrowheads="1"/>
            </p:cNvSpPr>
            <p:nvPr/>
          </p:nvSpPr>
          <p:spPr bwMode="auto">
            <a:xfrm>
              <a:off x="4754" y="2568"/>
              <a:ext cx="52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Afetivo</a:t>
              </a:r>
              <a:endParaRPr lang="en-US" altLang="pt-BR" sz="1800" dirty="0">
                <a:latin typeface="Arial" panose="020B0604020202020204" pitchFamily="34" charset="0"/>
              </a:endParaRPr>
            </a:p>
          </p:txBody>
        </p:sp>
        <p:sp>
          <p:nvSpPr>
            <p:cNvPr id="53266" name="Text Box 25">
              <a:extLst>
                <a:ext uri="{FF2B5EF4-FFF2-40B4-BE49-F238E27FC236}">
                  <a16:creationId xmlns:a16="http://schemas.microsoft.com/office/drawing/2014/main" id="{564785CA-888E-E44C-A499-E941EC4CBACD}"/>
                </a:ext>
              </a:extLst>
            </p:cNvPr>
            <p:cNvSpPr txBox="1">
              <a:spLocks noChangeArrowheads="1"/>
            </p:cNvSpPr>
            <p:nvPr/>
          </p:nvSpPr>
          <p:spPr bwMode="auto">
            <a:xfrm>
              <a:off x="4747" y="2807"/>
              <a:ext cx="79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Psicomotor</a:t>
              </a:r>
              <a:endParaRPr lang="en-US" altLang="pt-BR" sz="1800" dirty="0">
                <a:latin typeface="Arial" panose="020B0604020202020204" pitchFamily="34" charset="0"/>
              </a:endParaRPr>
            </a:p>
          </p:txBody>
        </p:sp>
        <p:sp>
          <p:nvSpPr>
            <p:cNvPr id="53267" name="Text Box 26">
              <a:extLst>
                <a:ext uri="{FF2B5EF4-FFF2-40B4-BE49-F238E27FC236}">
                  <a16:creationId xmlns:a16="http://schemas.microsoft.com/office/drawing/2014/main" id="{550D494D-A58A-6E4C-A7CA-557ACB92F1F1}"/>
                </a:ext>
              </a:extLst>
            </p:cNvPr>
            <p:cNvSpPr txBox="1">
              <a:spLocks noChangeArrowheads="1"/>
            </p:cNvSpPr>
            <p:nvPr/>
          </p:nvSpPr>
          <p:spPr bwMode="auto">
            <a:xfrm>
              <a:off x="895" y="3431"/>
              <a:ext cx="164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O que deve ser ensinado</a:t>
              </a:r>
            </a:p>
          </p:txBody>
        </p:sp>
      </p:grpSp>
      <mc:AlternateContent xmlns:mc="http://schemas.openxmlformats.org/markup-compatibility/2006" xmlns:p14="http://schemas.microsoft.com/office/powerpoint/2010/main">
        <mc:Choice Requires="p14">
          <p:contentPart p14:bwMode="auto" r:id="rId3">
            <p14:nvContentPartPr>
              <p14:cNvPr id="15" name="Tinta 14">
                <a:extLst>
                  <a:ext uri="{FF2B5EF4-FFF2-40B4-BE49-F238E27FC236}">
                    <a16:creationId xmlns:a16="http://schemas.microsoft.com/office/drawing/2014/main" id="{44FB725B-0FE5-9C46-A119-6D963459173C}"/>
                  </a:ext>
                </a:extLst>
              </p14:cNvPr>
              <p14:cNvContentPartPr/>
              <p14:nvPr/>
            </p14:nvContentPartPr>
            <p14:xfrm>
              <a:off x="7896993" y="5225760"/>
              <a:ext cx="9360" cy="11160"/>
            </p14:xfrm>
          </p:contentPart>
        </mc:Choice>
        <mc:Fallback xmlns="">
          <p:pic>
            <p:nvPicPr>
              <p:cNvPr id="15" name="Tinta 14">
                <a:extLst>
                  <a:ext uri="{FF2B5EF4-FFF2-40B4-BE49-F238E27FC236}">
                    <a16:creationId xmlns:a16="http://schemas.microsoft.com/office/drawing/2014/main" id="{44FB725B-0FE5-9C46-A119-6D963459173C}"/>
                  </a:ext>
                </a:extLst>
              </p:cNvPr>
              <p:cNvPicPr/>
              <p:nvPr/>
            </p:nvPicPr>
            <p:blipFill>
              <a:blip r:embed="rId24"/>
              <a:stretch>
                <a:fillRect/>
              </a:stretch>
            </p:blipFill>
            <p:spPr>
              <a:xfrm>
                <a:off x="7881513" y="5210640"/>
                <a:ext cx="39960" cy="4176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35DDB72-43B5-9944-BD91-64FCE762E4F1}"/>
              </a:ext>
            </a:extLst>
          </p:cNvPr>
          <p:cNvSpPr>
            <a:spLocks noGrp="1" noChangeArrowheads="1"/>
          </p:cNvSpPr>
          <p:nvPr>
            <p:ph type="title"/>
          </p:nvPr>
        </p:nvSpPr>
        <p:spPr>
          <a:xfrm>
            <a:off x="685800" y="304800"/>
            <a:ext cx="7772400" cy="1046163"/>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153603" name="Rectangle 3">
            <a:extLst>
              <a:ext uri="{FF2B5EF4-FFF2-40B4-BE49-F238E27FC236}">
                <a16:creationId xmlns:a16="http://schemas.microsoft.com/office/drawing/2014/main" id="{ADF331A5-8952-6648-99CE-EDEE0ECC447F}"/>
              </a:ext>
            </a:extLst>
          </p:cNvPr>
          <p:cNvSpPr>
            <a:spLocks noGrp="1" noChangeArrowheads="1"/>
          </p:cNvSpPr>
          <p:nvPr>
            <p:ph idx="1"/>
          </p:nvPr>
        </p:nvSpPr>
        <p:spPr>
          <a:xfrm>
            <a:off x="457200" y="1676400"/>
            <a:ext cx="8382000" cy="4800600"/>
          </a:xfrm>
        </p:spPr>
        <p:txBody>
          <a:bodyPr>
            <a:normAutofit fontScale="77500" lnSpcReduction="20000"/>
          </a:bodyPr>
          <a:lstStyle/>
          <a:p>
            <a:pPr marL="448056" indent="-384048" eaLnBrk="1" fontAlgn="auto" hangingPunct="1">
              <a:spcBef>
                <a:spcPct val="0"/>
              </a:spcBef>
              <a:spcAft>
                <a:spcPts val="0"/>
              </a:spcAft>
              <a:buFontTx/>
              <a:buNone/>
              <a:defRPr/>
            </a:pPr>
            <a:r>
              <a:rPr lang="pt-BR" altLang="pt-BR" sz="2000" cap="none" noProof="0" dirty="0">
                <a:solidFill>
                  <a:schemeClr val="tx1"/>
                </a:solidFill>
                <a:latin typeface="Mangal" panose="02040503050203030202" pitchFamily="18" charset="0"/>
                <a:cs typeface="Mangal" panose="02040503050203030202" pitchFamily="18" charset="0"/>
              </a:rPr>
              <a:t>	“ </a:t>
            </a:r>
            <a:r>
              <a:rPr lang="pt-BR" altLang="pt-BR" sz="2800" cap="none" noProof="0" dirty="0">
                <a:solidFill>
                  <a:schemeClr val="tx1"/>
                </a:solidFill>
                <a:latin typeface="Mangal" panose="02040503050203030202" pitchFamily="18" charset="0"/>
                <a:cs typeface="Mangal" panose="02040503050203030202" pitchFamily="18" charset="0"/>
              </a:rPr>
              <a:t>A determinação do objetivo deve descrever tanto o tipo de comportamento esperado como o conteúdo ou contexto ao qual esse comportamento se aplica.”  </a:t>
            </a:r>
          </a:p>
          <a:p>
            <a:pPr marL="448056" indent="-384048" algn="r" eaLnBrk="1" fontAlgn="auto" hangingPunct="1">
              <a:spcBef>
                <a:spcPct val="0"/>
              </a:spcBef>
              <a:spcAft>
                <a:spcPts val="0"/>
              </a:spcAft>
              <a:buFontTx/>
              <a:buNone/>
              <a:defRPr/>
            </a:pPr>
            <a:r>
              <a:rPr lang="pt-BR" altLang="pt-BR" sz="2800" i="1" cap="none" noProof="0" dirty="0">
                <a:solidFill>
                  <a:schemeClr val="tx1"/>
                </a:solidFill>
                <a:latin typeface="Mangal" panose="02040503050203030202" pitchFamily="18" charset="0"/>
                <a:cs typeface="Mangal" panose="02040503050203030202" pitchFamily="18" charset="0"/>
              </a:rPr>
              <a:t>Hilda Taba</a:t>
            </a:r>
            <a:r>
              <a:rPr lang="pt-BR" altLang="pt-BR" sz="2800" cap="none" noProof="0" dirty="0">
                <a:solidFill>
                  <a:schemeClr val="tx1"/>
                </a:solidFill>
                <a:latin typeface="Mangal" panose="02040503050203030202" pitchFamily="18" charset="0"/>
                <a:cs typeface="Mangal" panose="02040503050203030202" pitchFamily="18" charset="0"/>
              </a:rPr>
              <a:t> </a:t>
            </a:r>
          </a:p>
          <a:p>
            <a:pPr marL="64008" indent="0">
              <a:spcBef>
                <a:spcPct val="0"/>
              </a:spcBef>
              <a:buNone/>
              <a:defRPr/>
            </a:pPr>
            <a:endParaRPr lang="pt-BR" altLang="pt-BR" sz="2800" cap="none" noProof="0" dirty="0">
              <a:solidFill>
                <a:schemeClr val="tx1"/>
              </a:solidFill>
              <a:latin typeface="Mangal" panose="02040503050203030202" pitchFamily="18" charset="0"/>
              <a:cs typeface="Mangal" panose="02040503050203030202" pitchFamily="18" charset="0"/>
            </a:endParaRPr>
          </a:p>
          <a:p>
            <a:pPr marL="64008" indent="0">
              <a:buNone/>
              <a:defRPr/>
            </a:pPr>
            <a:r>
              <a:rPr lang="pt-BR" altLang="pt-BR" sz="2800" b="1" cap="none" noProof="0" dirty="0">
                <a:solidFill>
                  <a:schemeClr val="tx1"/>
                </a:solidFill>
                <a:latin typeface="Mangal" panose="02040503050203030202" pitchFamily="18" charset="0"/>
                <a:cs typeface="Mangal" panose="02040503050203030202" pitchFamily="18" charset="0"/>
              </a:rPr>
              <a:t>Funções dos objetivos:</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Esclarecer os desempenhos visados; </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Guiar a seleção e a organização dos procedimentos;</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Orientar a seleção e a organização dos procedimentos</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Guiar a seleção de recursos</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Permitir maior precisão na avaliação dos resultados </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Comunicar aos alunos o que se espera deles </a:t>
            </a:r>
          </a:p>
          <a:p>
            <a:pPr marL="937260" lvl="1" indent="-342900">
              <a:spcBef>
                <a:spcPct val="0"/>
              </a:spcBef>
              <a:defRPr/>
            </a:pPr>
            <a:r>
              <a:rPr lang="pt-BR" altLang="pt-BR" sz="2400" cap="none" noProof="0" dirty="0">
                <a:solidFill>
                  <a:schemeClr val="tx1"/>
                </a:solidFill>
                <a:latin typeface="Mangal" panose="02040503050203030202" pitchFamily="18" charset="0"/>
                <a:cs typeface="Mangal" panose="02040503050203030202" pitchFamily="18" charset="0"/>
              </a:rPr>
              <a:t>Possibilitar um enfoque comum aos professores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ABA7986B-F9FD-0E4A-9D14-B42905047112}"/>
              </a:ext>
            </a:extLst>
          </p:cNvPr>
          <p:cNvSpPr>
            <a:spLocks noGrp="1" noChangeArrowheads="1"/>
          </p:cNvSpPr>
          <p:nvPr>
            <p:ph type="title"/>
          </p:nvPr>
        </p:nvSpPr>
        <p:spPr>
          <a:xfrm>
            <a:off x="685800" y="304800"/>
            <a:ext cx="7772400" cy="1046163"/>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55299" name="Rectangle 3">
            <a:extLst>
              <a:ext uri="{FF2B5EF4-FFF2-40B4-BE49-F238E27FC236}">
                <a16:creationId xmlns:a16="http://schemas.microsoft.com/office/drawing/2014/main" id="{A476070A-BEEB-D149-8C0F-B58358D140DD}"/>
              </a:ext>
            </a:extLst>
          </p:cNvPr>
          <p:cNvSpPr>
            <a:spLocks noGrp="1" noChangeArrowheads="1"/>
          </p:cNvSpPr>
          <p:nvPr>
            <p:ph idx="1"/>
          </p:nvPr>
        </p:nvSpPr>
        <p:spPr>
          <a:xfrm>
            <a:off x="342900" y="1447800"/>
            <a:ext cx="8458200" cy="379338"/>
          </a:xfrm>
        </p:spPr>
        <p:txBody>
          <a:bodyPr>
            <a:normAutofit fontScale="70000" lnSpcReduction="20000"/>
          </a:bodyPr>
          <a:lstStyle/>
          <a:p>
            <a:pPr eaLnBrk="1" hangingPunct="1"/>
            <a:r>
              <a:rPr lang="pt-BR" altLang="pt-BR" sz="2400" cap="none" noProof="0" dirty="0">
                <a:solidFill>
                  <a:schemeClr val="tx1"/>
                </a:solidFill>
                <a:latin typeface="Mangal" panose="02040503050203030202" pitchFamily="18" charset="0"/>
                <a:cs typeface="Mangal" panose="02040503050203030202" pitchFamily="18" charset="0"/>
              </a:rPr>
              <a:t>BLOMM, relaciona os produtos da aprendizagem :</a:t>
            </a:r>
          </a:p>
          <a:p>
            <a:pPr eaLnBrk="1" hangingPunct="1">
              <a:buFontTx/>
              <a:buNone/>
            </a:pPr>
            <a:endParaRPr lang="pt-BR" altLang="pt-BR" sz="2700" noProof="0" dirty="0">
              <a:solidFill>
                <a:schemeClr val="tx1"/>
              </a:solidFill>
              <a:latin typeface="Mangal" panose="02040503050203030202" pitchFamily="18" charset="0"/>
              <a:cs typeface="Mangal" panose="02040503050203030202" pitchFamily="18" charset="0"/>
            </a:endParaRPr>
          </a:p>
        </p:txBody>
      </p:sp>
      <p:grpSp>
        <p:nvGrpSpPr>
          <p:cNvPr id="55300" name="Group 4">
            <a:extLst>
              <a:ext uri="{FF2B5EF4-FFF2-40B4-BE49-F238E27FC236}">
                <a16:creationId xmlns:a16="http://schemas.microsoft.com/office/drawing/2014/main" id="{98FE04F5-70C8-2A45-8C78-1F604072C9A3}"/>
              </a:ext>
            </a:extLst>
          </p:cNvPr>
          <p:cNvGrpSpPr>
            <a:grpSpLocks/>
          </p:cNvGrpSpPr>
          <p:nvPr/>
        </p:nvGrpSpPr>
        <p:grpSpPr bwMode="auto">
          <a:xfrm>
            <a:off x="1828800" y="2057400"/>
            <a:ext cx="6477000" cy="4402138"/>
            <a:chOff x="768" y="576"/>
            <a:chExt cx="4858" cy="3728"/>
          </a:xfrm>
        </p:grpSpPr>
        <p:sp>
          <p:nvSpPr>
            <p:cNvPr id="55301" name="Rectangle 5">
              <a:extLst>
                <a:ext uri="{FF2B5EF4-FFF2-40B4-BE49-F238E27FC236}">
                  <a16:creationId xmlns:a16="http://schemas.microsoft.com/office/drawing/2014/main" id="{EFD0F7E1-78A6-844D-98DC-B6A98D597869}"/>
                </a:ext>
              </a:extLst>
            </p:cNvPr>
            <p:cNvSpPr>
              <a:spLocks noChangeArrowheads="1"/>
            </p:cNvSpPr>
            <p:nvPr/>
          </p:nvSpPr>
          <p:spPr bwMode="auto">
            <a:xfrm>
              <a:off x="768" y="576"/>
              <a:ext cx="336" cy="3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55302" name="Text Box 6">
              <a:extLst>
                <a:ext uri="{FF2B5EF4-FFF2-40B4-BE49-F238E27FC236}">
                  <a16:creationId xmlns:a16="http://schemas.microsoft.com/office/drawing/2014/main" id="{2F1626A9-1803-824B-AEA2-4239E1D1C0E1}"/>
                </a:ext>
              </a:extLst>
            </p:cNvPr>
            <p:cNvSpPr txBox="1">
              <a:spLocks noChangeArrowheads="1"/>
            </p:cNvSpPr>
            <p:nvPr/>
          </p:nvSpPr>
          <p:spPr bwMode="auto">
            <a:xfrm>
              <a:off x="768" y="576"/>
              <a:ext cx="292" cy="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200" dirty="0">
                  <a:latin typeface="Arial" panose="020B0604020202020204" pitchFamily="34" charset="0"/>
                </a:rPr>
                <a:t>D</a:t>
              </a:r>
            </a:p>
            <a:p>
              <a:pPr algn="ctr" eaLnBrk="1" hangingPunct="1"/>
              <a:r>
                <a:rPr lang="pt-BR" altLang="pt-BR" sz="1200" dirty="0">
                  <a:latin typeface="Arial" panose="020B0604020202020204" pitchFamily="34" charset="0"/>
                </a:rPr>
                <a:t>o</a:t>
              </a:r>
            </a:p>
            <a:p>
              <a:pPr algn="ctr" eaLnBrk="1" hangingPunct="1"/>
              <a:r>
                <a:rPr lang="pt-BR" altLang="pt-BR" sz="1200" dirty="0">
                  <a:latin typeface="Arial" panose="020B0604020202020204" pitchFamily="34" charset="0"/>
                </a:rPr>
                <a:t>m</a:t>
              </a:r>
            </a:p>
            <a:p>
              <a:pPr algn="ctr" eaLnBrk="1" hangingPunct="1"/>
              <a:r>
                <a:rPr lang="pt-BR" altLang="pt-BR" sz="1200" dirty="0">
                  <a:latin typeface="Arial" panose="020B0604020202020204" pitchFamily="34" charset="0"/>
                </a:rPr>
                <a:t>í</a:t>
              </a:r>
            </a:p>
            <a:p>
              <a:pPr algn="ctr" eaLnBrk="1" hangingPunct="1"/>
              <a:r>
                <a:rPr lang="pt-BR" altLang="pt-BR" sz="1200" dirty="0">
                  <a:latin typeface="Arial" panose="020B0604020202020204" pitchFamily="34" charset="0"/>
                </a:rPr>
                <a:t>n</a:t>
              </a:r>
            </a:p>
            <a:p>
              <a:pPr algn="ctr" eaLnBrk="1" hangingPunct="1"/>
              <a:r>
                <a:rPr lang="pt-BR" altLang="pt-BR" sz="1200" dirty="0">
                  <a:latin typeface="Arial" panose="020B0604020202020204" pitchFamily="34" charset="0"/>
                </a:rPr>
                <a:t>i</a:t>
              </a:r>
            </a:p>
            <a:p>
              <a:pPr algn="ctr" eaLnBrk="1" hangingPunct="1"/>
              <a:r>
                <a:rPr lang="pt-BR" altLang="pt-BR" sz="1200" dirty="0">
                  <a:latin typeface="Arial" panose="020B0604020202020204" pitchFamily="34" charset="0"/>
                </a:rPr>
                <a:t>o</a:t>
              </a:r>
            </a:p>
            <a:p>
              <a:pPr algn="ctr" eaLnBrk="1" hangingPunct="1"/>
              <a:r>
                <a:rPr lang="pt-BR" altLang="pt-BR" sz="1200" dirty="0">
                  <a:latin typeface="Arial" panose="020B0604020202020204" pitchFamily="34" charset="0"/>
                </a:rPr>
                <a:t>s</a:t>
              </a:r>
            </a:p>
            <a:p>
              <a:pPr algn="ctr" eaLnBrk="1" hangingPunct="1"/>
              <a:endParaRPr lang="pt-BR" altLang="pt-BR" sz="1200" dirty="0">
                <a:latin typeface="Arial" panose="020B0604020202020204" pitchFamily="34" charset="0"/>
              </a:endParaRPr>
            </a:p>
            <a:p>
              <a:pPr algn="ctr" eaLnBrk="1" hangingPunct="1"/>
              <a:r>
                <a:rPr lang="pt-BR" altLang="pt-BR" sz="1200" dirty="0">
                  <a:latin typeface="Arial" panose="020B0604020202020204" pitchFamily="34" charset="0"/>
                </a:rPr>
                <a:t>D</a:t>
              </a:r>
            </a:p>
            <a:p>
              <a:pPr algn="ctr" eaLnBrk="1" hangingPunct="1"/>
              <a:r>
                <a:rPr lang="pt-BR" altLang="pt-BR" sz="1200" dirty="0">
                  <a:latin typeface="Arial" panose="020B0604020202020204" pitchFamily="34" charset="0"/>
                </a:rPr>
                <a:t>a</a:t>
              </a:r>
            </a:p>
            <a:p>
              <a:pPr algn="ctr" eaLnBrk="1" hangingPunct="1"/>
              <a:endParaRPr lang="pt-BR" altLang="pt-BR" sz="1200" dirty="0">
                <a:latin typeface="Arial" panose="020B0604020202020204" pitchFamily="34" charset="0"/>
              </a:endParaRPr>
            </a:p>
            <a:p>
              <a:pPr algn="ctr" eaLnBrk="1" hangingPunct="1"/>
              <a:r>
                <a:rPr lang="pt-BR" altLang="pt-BR" sz="1200" dirty="0">
                  <a:latin typeface="Arial" panose="020B0604020202020204" pitchFamily="34" charset="0"/>
                </a:rPr>
                <a:t>T</a:t>
              </a:r>
            </a:p>
            <a:p>
              <a:pPr algn="ctr" eaLnBrk="1" hangingPunct="1"/>
              <a:r>
                <a:rPr lang="pt-BR" altLang="pt-BR" sz="1200" dirty="0">
                  <a:latin typeface="Arial" panose="020B0604020202020204" pitchFamily="34" charset="0"/>
                </a:rPr>
                <a:t>a</a:t>
              </a:r>
            </a:p>
            <a:p>
              <a:pPr algn="ctr" eaLnBrk="1" hangingPunct="1"/>
              <a:r>
                <a:rPr lang="pt-BR" altLang="pt-BR" sz="1200" dirty="0">
                  <a:latin typeface="Arial" panose="020B0604020202020204" pitchFamily="34" charset="0"/>
                </a:rPr>
                <a:t>x</a:t>
              </a:r>
            </a:p>
            <a:p>
              <a:pPr algn="ctr" eaLnBrk="1" hangingPunct="1"/>
              <a:r>
                <a:rPr lang="pt-BR" altLang="pt-BR" sz="1200" dirty="0">
                  <a:latin typeface="Arial" panose="020B0604020202020204" pitchFamily="34" charset="0"/>
                </a:rPr>
                <a:t>i</a:t>
              </a:r>
            </a:p>
            <a:p>
              <a:pPr algn="ctr" eaLnBrk="1" hangingPunct="1"/>
              <a:r>
                <a:rPr lang="pt-BR" altLang="pt-BR" sz="1200" dirty="0">
                  <a:latin typeface="Arial" panose="020B0604020202020204" pitchFamily="34" charset="0"/>
                </a:rPr>
                <a:t>o</a:t>
              </a:r>
            </a:p>
            <a:p>
              <a:pPr algn="ctr" eaLnBrk="1" hangingPunct="1"/>
              <a:r>
                <a:rPr lang="pt-BR" altLang="pt-BR" sz="1200" dirty="0">
                  <a:latin typeface="Arial" panose="020B0604020202020204" pitchFamily="34" charset="0"/>
                </a:rPr>
                <a:t>n</a:t>
              </a:r>
            </a:p>
            <a:p>
              <a:pPr algn="ctr" eaLnBrk="1" hangingPunct="1"/>
              <a:r>
                <a:rPr lang="pt-BR" altLang="pt-BR" sz="1200" dirty="0">
                  <a:latin typeface="Arial" panose="020B0604020202020204" pitchFamily="34" charset="0"/>
                </a:rPr>
                <a:t>o </a:t>
              </a:r>
            </a:p>
            <a:p>
              <a:pPr algn="ctr" eaLnBrk="1" hangingPunct="1"/>
              <a:r>
                <a:rPr lang="pt-BR" altLang="pt-BR" sz="1200" dirty="0">
                  <a:latin typeface="Arial" panose="020B0604020202020204" pitchFamily="34" charset="0"/>
                </a:rPr>
                <a:t>m</a:t>
              </a:r>
            </a:p>
            <a:p>
              <a:pPr algn="ctr" eaLnBrk="1" hangingPunct="1"/>
              <a:r>
                <a:rPr lang="pt-BR" altLang="pt-BR" sz="1200" dirty="0">
                  <a:latin typeface="Arial" panose="020B0604020202020204" pitchFamily="34" charset="0"/>
                </a:rPr>
                <a:t>i </a:t>
              </a:r>
            </a:p>
            <a:p>
              <a:pPr algn="ctr" eaLnBrk="1" hangingPunct="1"/>
              <a:r>
                <a:rPr lang="pt-BR" altLang="pt-BR" sz="1200" dirty="0">
                  <a:latin typeface="Arial" panose="020B0604020202020204" pitchFamily="34" charset="0"/>
                </a:rPr>
                <a:t>a</a:t>
              </a:r>
            </a:p>
          </p:txBody>
        </p:sp>
        <p:cxnSp>
          <p:nvCxnSpPr>
            <p:cNvPr id="55303" name="AutoShape 7">
              <a:extLst>
                <a:ext uri="{FF2B5EF4-FFF2-40B4-BE49-F238E27FC236}">
                  <a16:creationId xmlns:a16="http://schemas.microsoft.com/office/drawing/2014/main" id="{D5AA0552-1575-204E-97E2-7948E9614881}"/>
                </a:ext>
              </a:extLst>
            </p:cNvPr>
            <p:cNvCxnSpPr>
              <a:cxnSpLocks noChangeShapeType="1"/>
              <a:stCxn id="55301" idx="3"/>
            </p:cNvCxnSpPr>
            <p:nvPr/>
          </p:nvCxnSpPr>
          <p:spPr bwMode="auto">
            <a:xfrm flipV="1">
              <a:off x="1104" y="1152"/>
              <a:ext cx="1056" cy="11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4" name="AutoShape 8">
              <a:extLst>
                <a:ext uri="{FF2B5EF4-FFF2-40B4-BE49-F238E27FC236}">
                  <a16:creationId xmlns:a16="http://schemas.microsoft.com/office/drawing/2014/main" id="{8874B60F-1669-8F48-AA9B-6E8F0BD02445}"/>
                </a:ext>
              </a:extLst>
            </p:cNvPr>
            <p:cNvCxnSpPr>
              <a:cxnSpLocks noChangeShapeType="1"/>
            </p:cNvCxnSpPr>
            <p:nvPr/>
          </p:nvCxnSpPr>
          <p:spPr bwMode="auto">
            <a:xfrm>
              <a:off x="1108" y="2299"/>
              <a:ext cx="1100" cy="12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5" name="Line 9">
              <a:extLst>
                <a:ext uri="{FF2B5EF4-FFF2-40B4-BE49-F238E27FC236}">
                  <a16:creationId xmlns:a16="http://schemas.microsoft.com/office/drawing/2014/main" id="{81F0E4F6-970B-8541-A25A-689D6CE57D5C}"/>
                </a:ext>
              </a:extLst>
            </p:cNvPr>
            <p:cNvSpPr>
              <a:spLocks noChangeShapeType="1"/>
            </p:cNvSpPr>
            <p:nvPr/>
          </p:nvSpPr>
          <p:spPr bwMode="auto">
            <a:xfrm>
              <a:off x="1104" y="2304"/>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5306" name="Rectangle 10">
              <a:extLst>
                <a:ext uri="{FF2B5EF4-FFF2-40B4-BE49-F238E27FC236}">
                  <a16:creationId xmlns:a16="http://schemas.microsoft.com/office/drawing/2014/main" id="{A5945A84-FD5B-4540-9346-305DE4004542}"/>
                </a:ext>
              </a:extLst>
            </p:cNvPr>
            <p:cNvSpPr>
              <a:spLocks noChangeArrowheads="1"/>
            </p:cNvSpPr>
            <p:nvPr/>
          </p:nvSpPr>
          <p:spPr bwMode="auto">
            <a:xfrm>
              <a:off x="2304" y="864"/>
              <a:ext cx="144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COGNITIVO</a:t>
              </a:r>
            </a:p>
          </p:txBody>
        </p:sp>
        <p:sp>
          <p:nvSpPr>
            <p:cNvPr id="55307" name="Rectangle 11">
              <a:extLst>
                <a:ext uri="{FF2B5EF4-FFF2-40B4-BE49-F238E27FC236}">
                  <a16:creationId xmlns:a16="http://schemas.microsoft.com/office/drawing/2014/main" id="{EE4D96A0-D908-2F43-9A76-507F1CFDED58}"/>
                </a:ext>
              </a:extLst>
            </p:cNvPr>
            <p:cNvSpPr>
              <a:spLocks noChangeArrowheads="1"/>
            </p:cNvSpPr>
            <p:nvPr/>
          </p:nvSpPr>
          <p:spPr bwMode="auto">
            <a:xfrm>
              <a:off x="2256" y="2160"/>
              <a:ext cx="144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AFETIVO</a:t>
              </a:r>
            </a:p>
          </p:txBody>
        </p:sp>
        <p:sp>
          <p:nvSpPr>
            <p:cNvPr id="55308" name="Rectangle 12">
              <a:extLst>
                <a:ext uri="{FF2B5EF4-FFF2-40B4-BE49-F238E27FC236}">
                  <a16:creationId xmlns:a16="http://schemas.microsoft.com/office/drawing/2014/main" id="{72E6A563-07A8-AF44-AF15-35C63D2E7AC7}"/>
                </a:ext>
              </a:extLst>
            </p:cNvPr>
            <p:cNvSpPr>
              <a:spLocks noChangeArrowheads="1"/>
            </p:cNvSpPr>
            <p:nvPr/>
          </p:nvSpPr>
          <p:spPr bwMode="auto">
            <a:xfrm>
              <a:off x="2304" y="3456"/>
              <a:ext cx="144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PSICOMOTOR</a:t>
              </a:r>
            </a:p>
          </p:txBody>
        </p:sp>
        <p:sp>
          <p:nvSpPr>
            <p:cNvPr id="55309" name="Text Box 13">
              <a:extLst>
                <a:ext uri="{FF2B5EF4-FFF2-40B4-BE49-F238E27FC236}">
                  <a16:creationId xmlns:a16="http://schemas.microsoft.com/office/drawing/2014/main" id="{FF55692B-49DA-8047-94BC-6C1DA5CF31B1}"/>
                </a:ext>
              </a:extLst>
            </p:cNvPr>
            <p:cNvSpPr txBox="1">
              <a:spLocks noChangeArrowheads="1"/>
            </p:cNvSpPr>
            <p:nvPr/>
          </p:nvSpPr>
          <p:spPr bwMode="auto">
            <a:xfrm>
              <a:off x="1935" y="1266"/>
              <a:ext cx="2679" cy="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600" dirty="0">
                  <a:latin typeface="Arial" panose="020B0604020202020204" pitchFamily="34" charset="0"/>
                </a:rPr>
                <a:t>Objetivos vinculados à memória e ao </a:t>
              </a:r>
            </a:p>
            <a:p>
              <a:pPr algn="ctr" eaLnBrk="1" hangingPunct="1"/>
              <a:r>
                <a:rPr lang="pt-BR" altLang="pt-BR" sz="1600" dirty="0">
                  <a:latin typeface="Arial" panose="020B0604020202020204" pitchFamily="34" charset="0"/>
                </a:rPr>
                <a:t>Desenvolvimento de capacidades e </a:t>
              </a:r>
            </a:p>
            <a:p>
              <a:pPr algn="ctr" eaLnBrk="1" hangingPunct="1"/>
              <a:r>
                <a:rPr lang="pt-BR" altLang="pt-BR" sz="1600" dirty="0">
                  <a:latin typeface="Arial" panose="020B0604020202020204" pitchFamily="34" charset="0"/>
                </a:rPr>
                <a:t>Habilidades intelectuais.</a:t>
              </a:r>
            </a:p>
          </p:txBody>
        </p:sp>
        <p:sp>
          <p:nvSpPr>
            <p:cNvPr id="55310" name="Text Box 14">
              <a:extLst>
                <a:ext uri="{FF2B5EF4-FFF2-40B4-BE49-F238E27FC236}">
                  <a16:creationId xmlns:a16="http://schemas.microsoft.com/office/drawing/2014/main" id="{0D80B816-0DF5-E64E-B6BE-BF8FE2CD886E}"/>
                </a:ext>
              </a:extLst>
            </p:cNvPr>
            <p:cNvSpPr txBox="1">
              <a:spLocks noChangeArrowheads="1"/>
            </p:cNvSpPr>
            <p:nvPr/>
          </p:nvSpPr>
          <p:spPr bwMode="auto">
            <a:xfrm>
              <a:off x="1968" y="2519"/>
              <a:ext cx="3658" cy="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dirty="0">
                  <a:latin typeface="Arial" panose="020B0604020202020204" pitchFamily="34" charset="0"/>
                </a:rPr>
                <a:t>Objetivos que descrevem mudanças de interesse,</a:t>
              </a:r>
            </a:p>
            <a:p>
              <a:pPr eaLnBrk="1" hangingPunct="1"/>
              <a:r>
                <a:rPr lang="pt-BR" altLang="pt-BR" sz="1600" dirty="0">
                  <a:latin typeface="Arial" panose="020B0604020202020204" pitchFamily="34" charset="0"/>
                </a:rPr>
                <a:t> atitudes, valores e o desenvolvimento de apreciações e ajustamento adequado.</a:t>
              </a:r>
            </a:p>
          </p:txBody>
        </p:sp>
        <p:sp>
          <p:nvSpPr>
            <p:cNvPr id="55311" name="Text Box 15">
              <a:extLst>
                <a:ext uri="{FF2B5EF4-FFF2-40B4-BE49-F238E27FC236}">
                  <a16:creationId xmlns:a16="http://schemas.microsoft.com/office/drawing/2014/main" id="{7E85CA31-6980-9C46-B0E4-5F5A1B10D379}"/>
                </a:ext>
              </a:extLst>
            </p:cNvPr>
            <p:cNvSpPr txBox="1">
              <a:spLocks noChangeArrowheads="1"/>
            </p:cNvSpPr>
            <p:nvPr/>
          </p:nvSpPr>
          <p:spPr bwMode="auto">
            <a:xfrm>
              <a:off x="2023" y="3812"/>
              <a:ext cx="307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600" dirty="0">
                  <a:latin typeface="Arial" panose="020B0604020202020204" pitchFamily="34" charset="0"/>
                </a:rPr>
                <a:t>Objetivos vinculados à área de habilidades </a:t>
              </a:r>
            </a:p>
            <a:p>
              <a:pPr algn="ctr" eaLnBrk="1" hangingPunct="1"/>
              <a:r>
                <a:rPr lang="pt-BR" altLang="pt-BR" sz="1600" dirty="0">
                  <a:latin typeface="Arial" panose="020B0604020202020204" pitchFamily="34" charset="0"/>
                </a:rPr>
                <a:t>manipulativas ou motoras </a:t>
              </a:r>
            </a:p>
          </p:txBody>
        </p:sp>
      </p:grpSp>
      <mc:AlternateContent xmlns:mc="http://schemas.openxmlformats.org/markup-compatibility/2006" xmlns:p14="http://schemas.microsoft.com/office/powerpoint/2010/main">
        <mc:Choice Requires="p14">
          <p:contentPart p14:bwMode="auto" r:id="rId3">
            <p14:nvContentPartPr>
              <p14:cNvPr id="10" name="Tinta 9">
                <a:extLst>
                  <a:ext uri="{FF2B5EF4-FFF2-40B4-BE49-F238E27FC236}">
                    <a16:creationId xmlns:a16="http://schemas.microsoft.com/office/drawing/2014/main" id="{19569CED-B94C-EC86-0A2F-02740A7A9F0B}"/>
                  </a:ext>
                </a:extLst>
              </p14:cNvPr>
              <p14:cNvContentPartPr/>
              <p14:nvPr/>
            </p14:nvContentPartPr>
            <p14:xfrm>
              <a:off x="6130833" y="3115800"/>
              <a:ext cx="31680" cy="360"/>
            </p14:xfrm>
          </p:contentPart>
        </mc:Choice>
        <mc:Fallback xmlns="">
          <p:pic>
            <p:nvPicPr>
              <p:cNvPr id="10" name="Tinta 9">
                <a:extLst>
                  <a:ext uri="{FF2B5EF4-FFF2-40B4-BE49-F238E27FC236}">
                    <a16:creationId xmlns:a16="http://schemas.microsoft.com/office/drawing/2014/main" id="{19569CED-B94C-EC86-0A2F-02740A7A9F0B}"/>
                  </a:ext>
                </a:extLst>
              </p:cNvPr>
              <p:cNvPicPr/>
              <p:nvPr/>
            </p:nvPicPr>
            <p:blipFill>
              <a:blip r:embed="rId4"/>
              <a:stretch>
                <a:fillRect/>
              </a:stretch>
            </p:blipFill>
            <p:spPr>
              <a:xfrm>
                <a:off x="6115353" y="3100320"/>
                <a:ext cx="62280" cy="3096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8" name="Group 2">
            <a:extLst>
              <a:ext uri="{FF2B5EF4-FFF2-40B4-BE49-F238E27FC236}">
                <a16:creationId xmlns:a16="http://schemas.microsoft.com/office/drawing/2014/main" id="{5FD06DF1-B2E0-3B4D-9138-6D0A5198B644}"/>
              </a:ext>
            </a:extLst>
          </p:cNvPr>
          <p:cNvGraphicFramePr>
            <a:graphicFrameLocks noGrp="1"/>
          </p:cNvGraphicFramePr>
          <p:nvPr/>
        </p:nvGraphicFramePr>
        <p:xfrm>
          <a:off x="2743200" y="304800"/>
          <a:ext cx="6096000" cy="4280032"/>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353972">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Desenho de papel</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Dinâmica de Grupo Brainstormings.</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2964">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Estudo de pequenos casos.</a:t>
                      </a:r>
                      <a:br>
                        <a:rPr kumimoji="0" lang="pt-BR" altLang="pt-BR" sz="1800" b="0" i="0" u="none" strike="noStrike" cap="none" normalizeH="0" baseline="0" dirty="0">
                          <a:ln>
                            <a:noFill/>
                          </a:ln>
                          <a:solidFill>
                            <a:schemeClr val="tx1"/>
                          </a:solidFill>
                          <a:effectLst/>
                          <a:latin typeface="Times New Roman" charset="0"/>
                        </a:rPr>
                      </a:br>
                      <a:r>
                        <a:rPr kumimoji="0" lang="pt-BR" altLang="pt-BR" sz="1800" b="0" i="0" u="none" strike="noStrike" cap="none" normalizeH="0" baseline="0" dirty="0">
                          <a:ln>
                            <a:noFill/>
                          </a:ln>
                          <a:solidFill>
                            <a:schemeClr val="tx1"/>
                          </a:solidFill>
                          <a:effectLst/>
                          <a:latin typeface="Times New Roman" charset="0"/>
                        </a:rPr>
                        <a:t>Grupos de discussão.</a:t>
                      </a:r>
                      <a:br>
                        <a:rPr kumimoji="0" lang="pt-BR" altLang="pt-BR" sz="1800" b="0" i="0" u="none" strike="noStrike" cap="none" normalizeH="0" baseline="0" dirty="0">
                          <a:ln>
                            <a:noFill/>
                          </a:ln>
                          <a:solidFill>
                            <a:schemeClr val="tx1"/>
                          </a:solidFill>
                          <a:effectLst/>
                          <a:latin typeface="Times New Roman" charset="0"/>
                        </a:rPr>
                      </a:br>
                      <a:r>
                        <a:rPr kumimoji="0" lang="pt-BR" altLang="pt-BR" sz="1800" b="0" i="0" u="none" strike="noStrike" cap="none" normalizeH="0" baseline="0" dirty="0">
                          <a:ln>
                            <a:noFill/>
                          </a:ln>
                          <a:solidFill>
                            <a:schemeClr val="tx1"/>
                          </a:solidFill>
                          <a:effectLst/>
                          <a:latin typeface="Times New Roman" charset="0"/>
                        </a:rPr>
                        <a:t>Seminários.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Estudo de casos longos. Estudo independente. Jogos de empresas.</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2964">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Conferências (incluindo filmes e televisão).</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Lições / demonstrações.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dirty="0">
                          <a:ln>
                            <a:noFill/>
                          </a:ln>
                          <a:solidFill>
                            <a:schemeClr val="tx1"/>
                          </a:solidFill>
                          <a:effectLst/>
                          <a:latin typeface="Times New Roman" charset="0"/>
                        </a:rPr>
                        <a:t>Livro texto. Material programado. Instrução assistida por computador.</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6340" name="Text Box 20">
            <a:extLst>
              <a:ext uri="{FF2B5EF4-FFF2-40B4-BE49-F238E27FC236}">
                <a16:creationId xmlns:a16="http://schemas.microsoft.com/office/drawing/2014/main" id="{CD58D317-8138-A847-9A18-C4B3647F535B}"/>
              </a:ext>
            </a:extLst>
          </p:cNvPr>
          <p:cNvSpPr txBox="1">
            <a:spLocks noChangeArrowheads="1"/>
          </p:cNvSpPr>
          <p:nvPr/>
        </p:nvSpPr>
        <p:spPr bwMode="auto">
          <a:xfrm>
            <a:off x="1066800" y="59372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Principalmente afetivos</a:t>
            </a:r>
          </a:p>
        </p:txBody>
      </p:sp>
      <p:sp>
        <p:nvSpPr>
          <p:cNvPr id="56341" name="Text Box 21">
            <a:extLst>
              <a:ext uri="{FF2B5EF4-FFF2-40B4-BE49-F238E27FC236}">
                <a16:creationId xmlns:a16="http://schemas.microsoft.com/office/drawing/2014/main" id="{56FA9CF2-249B-C940-8592-F43C33B5D1F7}"/>
              </a:ext>
            </a:extLst>
          </p:cNvPr>
          <p:cNvSpPr txBox="1">
            <a:spLocks noChangeArrowheads="1"/>
          </p:cNvSpPr>
          <p:nvPr/>
        </p:nvSpPr>
        <p:spPr bwMode="auto">
          <a:xfrm>
            <a:off x="5181600" y="5067300"/>
            <a:ext cx="144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Participação Estudante / instrutor</a:t>
            </a:r>
          </a:p>
        </p:txBody>
      </p:sp>
      <p:sp>
        <p:nvSpPr>
          <p:cNvPr id="56342" name="Text Box 22">
            <a:extLst>
              <a:ext uri="{FF2B5EF4-FFF2-40B4-BE49-F238E27FC236}">
                <a16:creationId xmlns:a16="http://schemas.microsoft.com/office/drawing/2014/main" id="{94F99573-925C-1848-A95B-0F4CD359FE2B}"/>
              </a:ext>
            </a:extLst>
          </p:cNvPr>
          <p:cNvSpPr txBox="1">
            <a:spLocks noChangeArrowheads="1"/>
          </p:cNvSpPr>
          <p:nvPr/>
        </p:nvSpPr>
        <p:spPr bwMode="auto">
          <a:xfrm>
            <a:off x="1066800" y="3733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Principalmente cognitivos</a:t>
            </a:r>
          </a:p>
        </p:txBody>
      </p:sp>
      <p:sp>
        <p:nvSpPr>
          <p:cNvPr id="56343" name="Text Box 23">
            <a:extLst>
              <a:ext uri="{FF2B5EF4-FFF2-40B4-BE49-F238E27FC236}">
                <a16:creationId xmlns:a16="http://schemas.microsoft.com/office/drawing/2014/main" id="{91E6BF34-145E-C840-987E-E9DA665F3F46}"/>
              </a:ext>
            </a:extLst>
          </p:cNvPr>
          <p:cNvSpPr txBox="1">
            <a:spLocks noChangeArrowheads="1"/>
          </p:cNvSpPr>
          <p:nvPr/>
        </p:nvSpPr>
        <p:spPr bwMode="auto">
          <a:xfrm>
            <a:off x="2971800" y="5067300"/>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Principalmente controle do instrutor</a:t>
            </a:r>
          </a:p>
        </p:txBody>
      </p:sp>
      <p:sp>
        <p:nvSpPr>
          <p:cNvPr id="56344" name="Text Box 24">
            <a:extLst>
              <a:ext uri="{FF2B5EF4-FFF2-40B4-BE49-F238E27FC236}">
                <a16:creationId xmlns:a16="http://schemas.microsoft.com/office/drawing/2014/main" id="{CB92CCFC-4BF6-A348-9C09-1B2FCF3891C9}"/>
              </a:ext>
            </a:extLst>
          </p:cNvPr>
          <p:cNvSpPr txBox="1">
            <a:spLocks noChangeArrowheads="1"/>
          </p:cNvSpPr>
          <p:nvPr/>
        </p:nvSpPr>
        <p:spPr bwMode="auto">
          <a:xfrm>
            <a:off x="1066800" y="217805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Tanto afetivos como cognitivos</a:t>
            </a:r>
          </a:p>
        </p:txBody>
      </p:sp>
      <p:sp>
        <p:nvSpPr>
          <p:cNvPr id="56345" name="Text Box 25">
            <a:extLst>
              <a:ext uri="{FF2B5EF4-FFF2-40B4-BE49-F238E27FC236}">
                <a16:creationId xmlns:a16="http://schemas.microsoft.com/office/drawing/2014/main" id="{2BBAA1A3-281A-1C48-9500-C8D6E6749833}"/>
              </a:ext>
            </a:extLst>
          </p:cNvPr>
          <p:cNvSpPr txBox="1">
            <a:spLocks noChangeArrowheads="1"/>
          </p:cNvSpPr>
          <p:nvPr/>
        </p:nvSpPr>
        <p:spPr bwMode="auto">
          <a:xfrm>
            <a:off x="7086600" y="5067300"/>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1800" dirty="0"/>
              <a:t>Principalmente controle do estudante</a:t>
            </a:r>
          </a:p>
        </p:txBody>
      </p:sp>
      <p:sp>
        <p:nvSpPr>
          <p:cNvPr id="56346" name="Text Box 26">
            <a:extLst>
              <a:ext uri="{FF2B5EF4-FFF2-40B4-BE49-F238E27FC236}">
                <a16:creationId xmlns:a16="http://schemas.microsoft.com/office/drawing/2014/main" id="{F8243F94-2992-694E-95E5-6F64414A6AE8}"/>
              </a:ext>
            </a:extLst>
          </p:cNvPr>
          <p:cNvSpPr txBox="1">
            <a:spLocks noChangeArrowheads="1"/>
          </p:cNvSpPr>
          <p:nvPr/>
        </p:nvSpPr>
        <p:spPr bwMode="auto">
          <a:xfrm rot="10800000">
            <a:off x="228600" y="990600"/>
            <a:ext cx="6111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2800" b="1" dirty="0"/>
              <a:t>Objetivos</a:t>
            </a:r>
          </a:p>
        </p:txBody>
      </p:sp>
      <p:sp>
        <p:nvSpPr>
          <p:cNvPr id="56347" name="Text Box 27">
            <a:extLst>
              <a:ext uri="{FF2B5EF4-FFF2-40B4-BE49-F238E27FC236}">
                <a16:creationId xmlns:a16="http://schemas.microsoft.com/office/drawing/2014/main" id="{69F81B32-93C1-7D41-BC51-DED1A239E013}"/>
              </a:ext>
            </a:extLst>
          </p:cNvPr>
          <p:cNvSpPr txBox="1">
            <a:spLocks noChangeArrowheads="1"/>
          </p:cNvSpPr>
          <p:nvPr/>
        </p:nvSpPr>
        <p:spPr bwMode="auto">
          <a:xfrm>
            <a:off x="4648200" y="6034088"/>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pPr>
            <a:r>
              <a:rPr lang="pt-BR" altLang="pt-BR" sz="2800" b="1" dirty="0"/>
              <a:t>Controle</a:t>
            </a:r>
          </a:p>
        </p:txBody>
      </p:sp>
      <mc:AlternateContent xmlns:mc="http://schemas.openxmlformats.org/markup-compatibility/2006" xmlns:p14="http://schemas.microsoft.com/office/powerpoint/2010/main">
        <mc:Choice Requires="p14">
          <p:contentPart p14:bwMode="auto" r:id="rId3">
            <p14:nvContentPartPr>
              <p14:cNvPr id="30" name="Tinta 29">
                <a:extLst>
                  <a:ext uri="{FF2B5EF4-FFF2-40B4-BE49-F238E27FC236}">
                    <a16:creationId xmlns:a16="http://schemas.microsoft.com/office/drawing/2014/main" id="{5340BBB6-23B2-1A51-EAFC-AF3DC8A7E504}"/>
                  </a:ext>
                </a:extLst>
              </p14:cNvPr>
              <p14:cNvContentPartPr/>
              <p14:nvPr/>
            </p14:nvContentPartPr>
            <p14:xfrm>
              <a:off x="1127193" y="3092040"/>
              <a:ext cx="7560" cy="55440"/>
            </p14:xfrm>
          </p:contentPart>
        </mc:Choice>
        <mc:Fallback xmlns="">
          <p:pic>
            <p:nvPicPr>
              <p:cNvPr id="30" name="Tinta 29">
                <a:extLst>
                  <a:ext uri="{FF2B5EF4-FFF2-40B4-BE49-F238E27FC236}">
                    <a16:creationId xmlns:a16="http://schemas.microsoft.com/office/drawing/2014/main" id="{5340BBB6-23B2-1A51-EAFC-AF3DC8A7E504}"/>
                  </a:ext>
                </a:extLst>
              </p:cNvPr>
              <p:cNvPicPr/>
              <p:nvPr/>
            </p:nvPicPr>
            <p:blipFill>
              <a:blip r:embed="rId4"/>
              <a:stretch>
                <a:fillRect/>
              </a:stretch>
            </p:blipFill>
            <p:spPr>
              <a:xfrm>
                <a:off x="1112417" y="3076560"/>
                <a:ext cx="36769"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Tinta 30">
                <a:extLst>
                  <a:ext uri="{FF2B5EF4-FFF2-40B4-BE49-F238E27FC236}">
                    <a16:creationId xmlns:a16="http://schemas.microsoft.com/office/drawing/2014/main" id="{7DD803FD-FAD6-2DDD-487B-DAA31116003D}"/>
                  </a:ext>
                </a:extLst>
              </p14:cNvPr>
              <p14:cNvContentPartPr/>
              <p14:nvPr/>
            </p14:nvContentPartPr>
            <p14:xfrm>
              <a:off x="3427953" y="3162600"/>
              <a:ext cx="9000" cy="23040"/>
            </p14:xfrm>
          </p:contentPart>
        </mc:Choice>
        <mc:Fallback xmlns="">
          <p:pic>
            <p:nvPicPr>
              <p:cNvPr id="31" name="Tinta 30">
                <a:extLst>
                  <a:ext uri="{FF2B5EF4-FFF2-40B4-BE49-F238E27FC236}">
                    <a16:creationId xmlns:a16="http://schemas.microsoft.com/office/drawing/2014/main" id="{7DD803FD-FAD6-2DDD-487B-DAA31116003D}"/>
                  </a:ext>
                </a:extLst>
              </p:cNvPr>
              <p:cNvPicPr/>
              <p:nvPr/>
            </p:nvPicPr>
            <p:blipFill>
              <a:blip r:embed="rId6"/>
              <a:stretch>
                <a:fillRect/>
              </a:stretch>
            </p:blipFill>
            <p:spPr>
              <a:xfrm>
                <a:off x="3413415" y="3147120"/>
                <a:ext cx="38077" cy="53640"/>
              </a:xfrm>
              <a:prstGeom prst="rect">
                <a:avLst/>
              </a:prstGeom>
            </p:spPr>
          </p:pic>
        </mc:Fallback>
      </mc:AlternateContent>
      <p:grpSp>
        <p:nvGrpSpPr>
          <p:cNvPr id="19" name="Agrupar 18">
            <a:extLst>
              <a:ext uri="{FF2B5EF4-FFF2-40B4-BE49-F238E27FC236}">
                <a16:creationId xmlns:a16="http://schemas.microsoft.com/office/drawing/2014/main" id="{42C9144A-919A-F749-9FC3-9C5C4E8B2126}"/>
              </a:ext>
            </a:extLst>
          </p:cNvPr>
          <p:cNvGrpSpPr/>
          <p:nvPr/>
        </p:nvGrpSpPr>
        <p:grpSpPr>
          <a:xfrm>
            <a:off x="1820193" y="4059720"/>
            <a:ext cx="20520" cy="56160"/>
            <a:chOff x="1820193" y="4059720"/>
            <a:chExt cx="20520" cy="56160"/>
          </a:xfrm>
        </p:grpSpPr>
        <mc:AlternateContent xmlns:mc="http://schemas.openxmlformats.org/markup-compatibility/2006" xmlns:p14="http://schemas.microsoft.com/office/powerpoint/2010/main">
          <mc:Choice Requires="p14">
            <p:contentPart p14:bwMode="auto" r:id="rId7">
              <p14:nvContentPartPr>
                <p14:cNvPr id="16" name="Tinta 15">
                  <a:extLst>
                    <a:ext uri="{FF2B5EF4-FFF2-40B4-BE49-F238E27FC236}">
                      <a16:creationId xmlns:a16="http://schemas.microsoft.com/office/drawing/2014/main" id="{9B8EF2AE-0762-EB4E-AA15-7C6330DDB533}"/>
                    </a:ext>
                  </a:extLst>
                </p14:cNvPr>
                <p14:cNvContentPartPr/>
                <p14:nvPr/>
              </p14:nvContentPartPr>
              <p14:xfrm>
                <a:off x="1837113" y="4059720"/>
                <a:ext cx="3600" cy="13680"/>
              </p14:xfrm>
            </p:contentPart>
          </mc:Choice>
          <mc:Fallback xmlns="">
            <p:pic>
              <p:nvPicPr>
                <p:cNvPr id="16" name="Tinta 15">
                  <a:extLst>
                    <a:ext uri="{FF2B5EF4-FFF2-40B4-BE49-F238E27FC236}">
                      <a16:creationId xmlns:a16="http://schemas.microsoft.com/office/drawing/2014/main" id="{9B8EF2AE-0762-EB4E-AA15-7C6330DDB533}"/>
                    </a:ext>
                  </a:extLst>
                </p:cNvPr>
                <p:cNvPicPr/>
                <p:nvPr/>
              </p:nvPicPr>
              <p:blipFill>
                <a:blip r:embed="rId28"/>
                <a:stretch>
                  <a:fillRect/>
                </a:stretch>
              </p:blipFill>
              <p:spPr>
                <a:xfrm>
                  <a:off x="1821633" y="4044600"/>
                  <a:ext cx="33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Tinta 16">
                  <a:extLst>
                    <a:ext uri="{FF2B5EF4-FFF2-40B4-BE49-F238E27FC236}">
                      <a16:creationId xmlns:a16="http://schemas.microsoft.com/office/drawing/2014/main" id="{C61E954B-DC2B-254C-9059-E2F365EDD19E}"/>
                    </a:ext>
                  </a:extLst>
                </p14:cNvPr>
                <p14:cNvContentPartPr/>
                <p14:nvPr/>
              </p14:nvContentPartPr>
              <p14:xfrm>
                <a:off x="1837113" y="4073040"/>
                <a:ext cx="360" cy="360"/>
              </p14:xfrm>
            </p:contentPart>
          </mc:Choice>
          <mc:Fallback xmlns="">
            <p:pic>
              <p:nvPicPr>
                <p:cNvPr id="17" name="Tinta 16">
                  <a:extLst>
                    <a:ext uri="{FF2B5EF4-FFF2-40B4-BE49-F238E27FC236}">
                      <a16:creationId xmlns:a16="http://schemas.microsoft.com/office/drawing/2014/main" id="{C61E954B-DC2B-254C-9059-E2F365EDD19E}"/>
                    </a:ext>
                  </a:extLst>
                </p:cNvPr>
                <p:cNvPicPr/>
                <p:nvPr/>
              </p:nvPicPr>
              <p:blipFill>
                <a:blip r:embed="rId30"/>
                <a:stretch>
                  <a:fillRect/>
                </a:stretch>
              </p:blipFill>
              <p:spPr>
                <a:xfrm>
                  <a:off x="1821633" y="405792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Tinta 17">
                  <a:extLst>
                    <a:ext uri="{FF2B5EF4-FFF2-40B4-BE49-F238E27FC236}">
                      <a16:creationId xmlns:a16="http://schemas.microsoft.com/office/drawing/2014/main" id="{92D7F950-D50F-5E4C-BEB9-1C72B353B8EC}"/>
                    </a:ext>
                  </a:extLst>
                </p14:cNvPr>
                <p14:cNvContentPartPr/>
                <p14:nvPr/>
              </p14:nvContentPartPr>
              <p14:xfrm>
                <a:off x="1820193" y="4089600"/>
                <a:ext cx="12960" cy="26280"/>
              </p14:xfrm>
            </p:contentPart>
          </mc:Choice>
          <mc:Fallback xmlns="">
            <p:pic>
              <p:nvPicPr>
                <p:cNvPr id="18" name="Tinta 17">
                  <a:extLst>
                    <a:ext uri="{FF2B5EF4-FFF2-40B4-BE49-F238E27FC236}">
                      <a16:creationId xmlns:a16="http://schemas.microsoft.com/office/drawing/2014/main" id="{92D7F950-D50F-5E4C-BEB9-1C72B353B8EC}"/>
                    </a:ext>
                  </a:extLst>
                </p:cNvPr>
                <p:cNvPicPr/>
                <p:nvPr/>
              </p:nvPicPr>
              <p:blipFill>
                <a:blip r:embed="rId32"/>
                <a:stretch>
                  <a:fillRect/>
                </a:stretch>
              </p:blipFill>
              <p:spPr>
                <a:xfrm>
                  <a:off x="1805073" y="4074480"/>
                  <a:ext cx="43200" cy="56520"/>
                </a:xfrm>
                <a:prstGeom prst="rect">
                  <a:avLst/>
                </a:prstGeom>
              </p:spPr>
            </p:pic>
          </mc:Fallback>
        </mc:AlternateContent>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8CB2BBA-4C1B-2646-AA27-ABE8F8F9D54F}"/>
              </a:ext>
            </a:extLst>
          </p:cNvPr>
          <p:cNvSpPr>
            <a:spLocks noGrp="1" noChangeArrowheads="1"/>
          </p:cNvSpPr>
          <p:nvPr>
            <p:ph type="title"/>
          </p:nvPr>
        </p:nvSpPr>
        <p:spPr>
          <a:xfrm>
            <a:off x="685800" y="304800"/>
            <a:ext cx="7772400" cy="1046163"/>
          </a:xfrm>
        </p:spPr>
        <p:txBody>
          <a:bodyPr>
            <a:normAutofit fontScale="90000"/>
          </a:bodyPr>
          <a:lstStyle/>
          <a:p>
            <a:pPr marL="484632" eaLnBrk="1" fontAlgn="auto" hangingPunct="1">
              <a:spcAft>
                <a:spcPts val="0"/>
              </a:spcAft>
              <a:defRPr/>
            </a:pPr>
            <a:r>
              <a:rPr lang="pt-BR" altLang="pt-BR" sz="4000" cap="none"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57347" name="Rectangle 23">
            <a:extLst>
              <a:ext uri="{FF2B5EF4-FFF2-40B4-BE49-F238E27FC236}">
                <a16:creationId xmlns:a16="http://schemas.microsoft.com/office/drawing/2014/main" id="{054F3471-F09B-5749-BC52-A22DDD9C9CC0}"/>
              </a:ext>
            </a:extLst>
          </p:cNvPr>
          <p:cNvSpPr>
            <a:spLocks noGrp="1" noChangeArrowheads="1"/>
          </p:cNvSpPr>
          <p:nvPr>
            <p:ph idx="1"/>
          </p:nvPr>
        </p:nvSpPr>
        <p:spPr>
          <a:xfrm>
            <a:off x="685800" y="1524000"/>
            <a:ext cx="7772400" cy="4572000"/>
          </a:xfrm>
        </p:spPr>
        <p:txBody>
          <a:bodyPr/>
          <a:lstStyle/>
          <a:p>
            <a:pPr algn="ctr" eaLnBrk="1" hangingPunct="1">
              <a:lnSpc>
                <a:spcPct val="85000"/>
              </a:lnSpc>
              <a:spcBef>
                <a:spcPct val="0"/>
              </a:spcBef>
              <a:buFontTx/>
              <a:buNone/>
            </a:pPr>
            <a:r>
              <a:rPr lang="pt-BR" altLang="pt-BR" sz="2800" cap="none" dirty="0">
                <a:latin typeface="Arial Narrow" panose="020B0604020202020204" pitchFamily="34" charset="0"/>
              </a:rPr>
              <a:t>Seleção e organização dos conteúdos </a:t>
            </a:r>
            <a:br>
              <a:rPr lang="en-US" altLang="pt-BR" sz="2800" cap="none" dirty="0">
                <a:latin typeface="Arial Narrow" panose="020B0604020202020204" pitchFamily="34" charset="0"/>
              </a:rPr>
            </a:br>
            <a:endParaRPr lang="en-US" altLang="pt-BR" sz="2800" cap="none" dirty="0">
              <a:latin typeface="Arial Narrow" panose="020B0604020202020204" pitchFamily="34" charset="0"/>
            </a:endParaRPr>
          </a:p>
        </p:txBody>
      </p:sp>
      <p:grpSp>
        <p:nvGrpSpPr>
          <p:cNvPr id="57348" name="Group 3">
            <a:extLst>
              <a:ext uri="{FF2B5EF4-FFF2-40B4-BE49-F238E27FC236}">
                <a16:creationId xmlns:a16="http://schemas.microsoft.com/office/drawing/2014/main" id="{F1553488-9A24-A449-9FC2-192BCAA0BE02}"/>
              </a:ext>
            </a:extLst>
          </p:cNvPr>
          <p:cNvGrpSpPr>
            <a:grpSpLocks/>
          </p:cNvGrpSpPr>
          <p:nvPr/>
        </p:nvGrpSpPr>
        <p:grpSpPr bwMode="auto">
          <a:xfrm>
            <a:off x="2505075" y="2286000"/>
            <a:ext cx="5084763" cy="4267200"/>
            <a:chOff x="793" y="890"/>
            <a:chExt cx="2746" cy="2404"/>
          </a:xfrm>
        </p:grpSpPr>
        <p:sp>
          <p:nvSpPr>
            <p:cNvPr id="57349" name="Rectangle 4">
              <a:extLst>
                <a:ext uri="{FF2B5EF4-FFF2-40B4-BE49-F238E27FC236}">
                  <a16:creationId xmlns:a16="http://schemas.microsoft.com/office/drawing/2014/main" id="{94BFB71B-D894-0B44-86F3-B6D9F964F74C}"/>
                </a:ext>
              </a:extLst>
            </p:cNvPr>
            <p:cNvSpPr>
              <a:spLocks noChangeArrowheads="1"/>
            </p:cNvSpPr>
            <p:nvPr/>
          </p:nvSpPr>
          <p:spPr bwMode="auto">
            <a:xfrm>
              <a:off x="793" y="890"/>
              <a:ext cx="2042"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Seleção e Organização</a:t>
              </a:r>
            </a:p>
            <a:p>
              <a:pPr algn="ctr" eaLnBrk="1" hangingPunct="1"/>
              <a:r>
                <a:rPr lang="pt-BR" altLang="pt-BR" sz="1800" dirty="0">
                  <a:latin typeface="Arial" panose="020B0604020202020204" pitchFamily="34" charset="0"/>
                </a:rPr>
                <a:t> dos Conteúdos</a:t>
              </a:r>
              <a:endParaRPr lang="en-US" altLang="pt-BR" sz="1800" dirty="0">
                <a:latin typeface="Arial" panose="020B0604020202020204" pitchFamily="34" charset="0"/>
              </a:endParaRPr>
            </a:p>
          </p:txBody>
        </p:sp>
        <p:sp>
          <p:nvSpPr>
            <p:cNvPr id="57350" name="Rectangle 5">
              <a:extLst>
                <a:ext uri="{FF2B5EF4-FFF2-40B4-BE49-F238E27FC236}">
                  <a16:creationId xmlns:a16="http://schemas.microsoft.com/office/drawing/2014/main" id="{90977FB7-D5C2-A24B-8CC2-BE65E953F195}"/>
                </a:ext>
              </a:extLst>
            </p:cNvPr>
            <p:cNvSpPr>
              <a:spLocks noChangeArrowheads="1"/>
            </p:cNvSpPr>
            <p:nvPr/>
          </p:nvSpPr>
          <p:spPr bwMode="auto">
            <a:xfrm>
              <a:off x="1202" y="1706"/>
              <a:ext cx="1224"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Seleção</a:t>
              </a:r>
              <a:endParaRPr lang="en-US" altLang="pt-BR" sz="1800" dirty="0">
                <a:latin typeface="Arial" panose="020B0604020202020204" pitchFamily="34" charset="0"/>
              </a:endParaRPr>
            </a:p>
          </p:txBody>
        </p:sp>
        <p:sp>
          <p:nvSpPr>
            <p:cNvPr id="57351" name="Rectangle 6">
              <a:extLst>
                <a:ext uri="{FF2B5EF4-FFF2-40B4-BE49-F238E27FC236}">
                  <a16:creationId xmlns:a16="http://schemas.microsoft.com/office/drawing/2014/main" id="{B3978E12-7F5A-C342-BA7A-0919C042C9A1}"/>
                </a:ext>
              </a:extLst>
            </p:cNvPr>
            <p:cNvSpPr>
              <a:spLocks noChangeArrowheads="1"/>
            </p:cNvSpPr>
            <p:nvPr/>
          </p:nvSpPr>
          <p:spPr bwMode="auto">
            <a:xfrm>
              <a:off x="1201" y="2431"/>
              <a:ext cx="1225" cy="3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Organização </a:t>
              </a:r>
            </a:p>
            <a:p>
              <a:pPr algn="ctr" eaLnBrk="1" hangingPunct="1"/>
              <a:r>
                <a:rPr lang="pt-BR" altLang="pt-BR" sz="1800" dirty="0">
                  <a:latin typeface="Arial" panose="020B0604020202020204" pitchFamily="34" charset="0"/>
                </a:rPr>
                <a:t>Sequencial</a:t>
              </a:r>
              <a:endParaRPr lang="en-US" altLang="pt-BR" sz="1800" dirty="0">
                <a:latin typeface="Arial" panose="020B0604020202020204" pitchFamily="34" charset="0"/>
              </a:endParaRPr>
            </a:p>
          </p:txBody>
        </p:sp>
        <p:sp>
          <p:nvSpPr>
            <p:cNvPr id="57352" name="Rectangle 7">
              <a:extLst>
                <a:ext uri="{FF2B5EF4-FFF2-40B4-BE49-F238E27FC236}">
                  <a16:creationId xmlns:a16="http://schemas.microsoft.com/office/drawing/2014/main" id="{9855FBCE-1756-5E4E-B803-9F01589907B5}"/>
                </a:ext>
              </a:extLst>
            </p:cNvPr>
            <p:cNvSpPr>
              <a:spLocks noChangeArrowheads="1"/>
            </p:cNvSpPr>
            <p:nvPr/>
          </p:nvSpPr>
          <p:spPr bwMode="auto">
            <a:xfrm>
              <a:off x="1202" y="3021"/>
              <a:ext cx="1224"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Integração</a:t>
              </a:r>
              <a:endParaRPr lang="en-US" altLang="pt-BR" sz="1800" dirty="0">
                <a:latin typeface="Arial" panose="020B0604020202020204" pitchFamily="34" charset="0"/>
              </a:endParaRPr>
            </a:p>
          </p:txBody>
        </p:sp>
        <p:cxnSp>
          <p:nvCxnSpPr>
            <p:cNvPr id="57353" name="AutoShape 8">
              <a:extLst>
                <a:ext uri="{FF2B5EF4-FFF2-40B4-BE49-F238E27FC236}">
                  <a16:creationId xmlns:a16="http://schemas.microsoft.com/office/drawing/2014/main" id="{14365393-0BB6-C24C-A765-56C27A7393DB}"/>
                </a:ext>
              </a:extLst>
            </p:cNvPr>
            <p:cNvCxnSpPr>
              <a:cxnSpLocks noChangeShapeType="1"/>
              <a:stCxn id="57349" idx="2"/>
              <a:endCxn id="57350" idx="0"/>
            </p:cNvCxnSpPr>
            <p:nvPr/>
          </p:nvCxnSpPr>
          <p:spPr bwMode="auto">
            <a:xfrm>
              <a:off x="1814" y="1298"/>
              <a:ext cx="0"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54" name="AutoShape 9">
              <a:extLst>
                <a:ext uri="{FF2B5EF4-FFF2-40B4-BE49-F238E27FC236}">
                  <a16:creationId xmlns:a16="http://schemas.microsoft.com/office/drawing/2014/main" id="{5EE99300-9049-3F49-8505-5F11F68850CB}"/>
                </a:ext>
              </a:extLst>
            </p:cNvPr>
            <p:cNvCxnSpPr>
              <a:cxnSpLocks noChangeShapeType="1"/>
              <a:stCxn id="57350" idx="2"/>
              <a:endCxn id="57351" idx="0"/>
            </p:cNvCxnSpPr>
            <p:nvPr/>
          </p:nvCxnSpPr>
          <p:spPr bwMode="auto">
            <a:xfrm>
              <a:off x="1814" y="1979"/>
              <a:ext cx="0"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55" name="AutoShape 10">
              <a:extLst>
                <a:ext uri="{FF2B5EF4-FFF2-40B4-BE49-F238E27FC236}">
                  <a16:creationId xmlns:a16="http://schemas.microsoft.com/office/drawing/2014/main" id="{EB750596-F81E-C64A-AF2F-68AF9A552106}"/>
                </a:ext>
              </a:extLst>
            </p:cNvPr>
            <p:cNvCxnSpPr>
              <a:cxnSpLocks noChangeShapeType="1"/>
              <a:stCxn id="57351" idx="2"/>
              <a:endCxn id="57352" idx="0"/>
            </p:cNvCxnSpPr>
            <p:nvPr/>
          </p:nvCxnSpPr>
          <p:spPr bwMode="auto">
            <a:xfrm>
              <a:off x="1814" y="2795"/>
              <a:ext cx="0" cy="2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356" name="Group 11">
              <a:extLst>
                <a:ext uri="{FF2B5EF4-FFF2-40B4-BE49-F238E27FC236}">
                  <a16:creationId xmlns:a16="http://schemas.microsoft.com/office/drawing/2014/main" id="{DF49BDDE-E401-AC48-A84E-231F16729925}"/>
                </a:ext>
              </a:extLst>
            </p:cNvPr>
            <p:cNvGrpSpPr>
              <a:grpSpLocks/>
            </p:cNvGrpSpPr>
            <p:nvPr/>
          </p:nvGrpSpPr>
          <p:grpSpPr bwMode="auto">
            <a:xfrm>
              <a:off x="2426" y="2251"/>
              <a:ext cx="273" cy="680"/>
              <a:chOff x="2426" y="2433"/>
              <a:chExt cx="273" cy="362"/>
            </a:xfrm>
          </p:grpSpPr>
          <p:sp>
            <p:nvSpPr>
              <p:cNvPr id="57364" name="Line 12">
                <a:extLst>
                  <a:ext uri="{FF2B5EF4-FFF2-40B4-BE49-F238E27FC236}">
                    <a16:creationId xmlns:a16="http://schemas.microsoft.com/office/drawing/2014/main" id="{5F7DEE1D-E9F8-BB43-B588-2F0B502C82A5}"/>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57365" name="Group 13">
                <a:extLst>
                  <a:ext uri="{FF2B5EF4-FFF2-40B4-BE49-F238E27FC236}">
                    <a16:creationId xmlns:a16="http://schemas.microsoft.com/office/drawing/2014/main" id="{7FB789BE-F90D-934C-8A8F-2527A79AFF2D}"/>
                  </a:ext>
                </a:extLst>
              </p:cNvPr>
              <p:cNvGrpSpPr>
                <a:grpSpLocks/>
              </p:cNvGrpSpPr>
              <p:nvPr/>
            </p:nvGrpSpPr>
            <p:grpSpPr bwMode="auto">
              <a:xfrm>
                <a:off x="2699" y="2433"/>
                <a:ext cx="0" cy="362"/>
                <a:chOff x="2699" y="2433"/>
                <a:chExt cx="0" cy="362"/>
              </a:xfrm>
            </p:grpSpPr>
            <p:sp>
              <p:nvSpPr>
                <p:cNvPr id="57366" name="Line 14">
                  <a:extLst>
                    <a:ext uri="{FF2B5EF4-FFF2-40B4-BE49-F238E27FC236}">
                      <a16:creationId xmlns:a16="http://schemas.microsoft.com/office/drawing/2014/main" id="{E4AC9397-09D4-7645-ABF2-9F8D7DBA5952}"/>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7367" name="Line 15">
                  <a:extLst>
                    <a:ext uri="{FF2B5EF4-FFF2-40B4-BE49-F238E27FC236}">
                      <a16:creationId xmlns:a16="http://schemas.microsoft.com/office/drawing/2014/main" id="{0BC5C059-33C1-4C45-9B83-049E0AE5A1C2}"/>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grpSp>
          <p:nvGrpSpPr>
            <p:cNvPr id="57357" name="Group 16">
              <a:extLst>
                <a:ext uri="{FF2B5EF4-FFF2-40B4-BE49-F238E27FC236}">
                  <a16:creationId xmlns:a16="http://schemas.microsoft.com/office/drawing/2014/main" id="{6F0740EB-D905-484F-93A7-65FAA877425D}"/>
                </a:ext>
              </a:extLst>
            </p:cNvPr>
            <p:cNvGrpSpPr>
              <a:grpSpLocks/>
            </p:cNvGrpSpPr>
            <p:nvPr/>
          </p:nvGrpSpPr>
          <p:grpSpPr bwMode="auto">
            <a:xfrm>
              <a:off x="2426" y="1706"/>
              <a:ext cx="273" cy="318"/>
              <a:chOff x="2426" y="2433"/>
              <a:chExt cx="273" cy="362"/>
            </a:xfrm>
          </p:grpSpPr>
          <p:sp>
            <p:nvSpPr>
              <p:cNvPr id="57360" name="Line 17">
                <a:extLst>
                  <a:ext uri="{FF2B5EF4-FFF2-40B4-BE49-F238E27FC236}">
                    <a16:creationId xmlns:a16="http://schemas.microsoft.com/office/drawing/2014/main" id="{19BBB79F-5804-494D-AD74-AFB3D060EA52}"/>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57361" name="Group 18">
                <a:extLst>
                  <a:ext uri="{FF2B5EF4-FFF2-40B4-BE49-F238E27FC236}">
                    <a16:creationId xmlns:a16="http://schemas.microsoft.com/office/drawing/2014/main" id="{DDBBFA42-00C0-2548-B183-0152B11957A9}"/>
                  </a:ext>
                </a:extLst>
              </p:cNvPr>
              <p:cNvGrpSpPr>
                <a:grpSpLocks/>
              </p:cNvGrpSpPr>
              <p:nvPr/>
            </p:nvGrpSpPr>
            <p:grpSpPr bwMode="auto">
              <a:xfrm>
                <a:off x="2699" y="2433"/>
                <a:ext cx="0" cy="362"/>
                <a:chOff x="2699" y="2433"/>
                <a:chExt cx="0" cy="362"/>
              </a:xfrm>
            </p:grpSpPr>
            <p:sp>
              <p:nvSpPr>
                <p:cNvPr id="57362" name="Line 19">
                  <a:extLst>
                    <a:ext uri="{FF2B5EF4-FFF2-40B4-BE49-F238E27FC236}">
                      <a16:creationId xmlns:a16="http://schemas.microsoft.com/office/drawing/2014/main" id="{7DDC0FA5-A3E1-2D40-934E-1539F4F3374B}"/>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57363" name="Line 20">
                  <a:extLst>
                    <a:ext uri="{FF2B5EF4-FFF2-40B4-BE49-F238E27FC236}">
                      <a16:creationId xmlns:a16="http://schemas.microsoft.com/office/drawing/2014/main" id="{97565914-831F-B947-A11C-C0927E041D87}"/>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sp>
          <p:nvSpPr>
            <p:cNvPr id="57358" name="Text Box 21">
              <a:extLst>
                <a:ext uri="{FF2B5EF4-FFF2-40B4-BE49-F238E27FC236}">
                  <a16:creationId xmlns:a16="http://schemas.microsoft.com/office/drawing/2014/main" id="{6BC68DF0-87E3-D542-BEDA-AF281B8C8BA9}"/>
                </a:ext>
              </a:extLst>
            </p:cNvPr>
            <p:cNvSpPr txBox="1">
              <a:spLocks noChangeArrowheads="1"/>
            </p:cNvSpPr>
            <p:nvPr/>
          </p:nvSpPr>
          <p:spPr bwMode="auto">
            <a:xfrm>
              <a:off x="2686" y="1665"/>
              <a:ext cx="655"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800" dirty="0">
                  <a:latin typeface="Arial" panose="020B0604020202020204" pitchFamily="34" charset="0"/>
                </a:rPr>
                <a:t>Objetivos</a:t>
              </a:r>
            </a:p>
            <a:p>
              <a:pPr eaLnBrk="1" hangingPunct="1"/>
              <a:r>
                <a:rPr lang="pt-BR" altLang="pt-BR" sz="1800" dirty="0">
                  <a:latin typeface="Arial" panose="020B0604020202020204" pitchFamily="34" charset="0"/>
                </a:rPr>
                <a:t>Propostos</a:t>
              </a:r>
              <a:endParaRPr lang="en-US" altLang="pt-BR" sz="1800" dirty="0">
                <a:latin typeface="Arial" panose="020B0604020202020204" pitchFamily="34" charset="0"/>
              </a:endParaRPr>
            </a:p>
          </p:txBody>
        </p:sp>
        <p:sp>
          <p:nvSpPr>
            <p:cNvPr id="57359" name="Text Box 22">
              <a:extLst>
                <a:ext uri="{FF2B5EF4-FFF2-40B4-BE49-F238E27FC236}">
                  <a16:creationId xmlns:a16="http://schemas.microsoft.com/office/drawing/2014/main" id="{8D79F71D-8CF6-424F-B4E0-91E0960CFE68}"/>
                </a:ext>
              </a:extLst>
            </p:cNvPr>
            <p:cNvSpPr txBox="1">
              <a:spLocks noChangeArrowheads="1"/>
            </p:cNvSpPr>
            <p:nvPr/>
          </p:nvSpPr>
          <p:spPr bwMode="auto">
            <a:xfrm>
              <a:off x="2699" y="2226"/>
              <a:ext cx="840"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800" dirty="0">
                  <a:latin typeface="Arial" panose="020B0604020202020204" pitchFamily="34" charset="0"/>
                </a:rPr>
                <a:t>Logicidade</a:t>
              </a:r>
            </a:p>
            <a:p>
              <a:pPr eaLnBrk="1" hangingPunct="1"/>
              <a:r>
                <a:rPr lang="pt-BR" altLang="pt-BR" sz="1800" dirty="0">
                  <a:latin typeface="Arial" panose="020B0604020202020204" pitchFamily="34" charset="0"/>
                </a:rPr>
                <a:t>Gradualidade</a:t>
              </a:r>
            </a:p>
            <a:p>
              <a:pPr eaLnBrk="1" hangingPunct="1"/>
              <a:r>
                <a:rPr lang="pt-BR" altLang="pt-BR" sz="1800" dirty="0">
                  <a:latin typeface="Arial" panose="020B0604020202020204" pitchFamily="34" charset="0"/>
                </a:rPr>
                <a:t>Continuidade</a:t>
              </a:r>
            </a:p>
            <a:p>
              <a:pPr eaLnBrk="1" hangingPunct="1"/>
              <a:r>
                <a:rPr lang="pt-BR" altLang="pt-BR" sz="1800" dirty="0">
                  <a:latin typeface="Arial" panose="020B0604020202020204" pitchFamily="34" charset="0"/>
                </a:rPr>
                <a:t>Unidade</a:t>
              </a:r>
              <a:endParaRPr lang="en-US" altLang="pt-BR" sz="1800" dirty="0">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BB4B6323-6846-7F4B-A212-033DB22F007D}"/>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61443" name="Rectangle 3">
            <a:extLst>
              <a:ext uri="{FF2B5EF4-FFF2-40B4-BE49-F238E27FC236}">
                <a16:creationId xmlns:a16="http://schemas.microsoft.com/office/drawing/2014/main" id="{7B545E91-BAFF-8C43-94AD-1D36C988CD34}"/>
              </a:ext>
            </a:extLst>
          </p:cNvPr>
          <p:cNvSpPr>
            <a:spLocks noGrp="1" noChangeArrowheads="1"/>
          </p:cNvSpPr>
          <p:nvPr>
            <p:ph idx="1"/>
          </p:nvPr>
        </p:nvSpPr>
        <p:spPr>
          <a:xfrm>
            <a:off x="685331" y="2133600"/>
            <a:ext cx="7773339" cy="3657601"/>
          </a:xfrm>
        </p:spPr>
        <p:txBody>
          <a:bodyPr>
            <a:normAutofit fontScale="92500" lnSpcReduction="20000"/>
          </a:bodyPr>
          <a:lstStyle/>
          <a:p>
            <a:pPr eaLnBrk="1" hangingPunct="1">
              <a:spcBef>
                <a:spcPct val="0"/>
              </a:spcBef>
              <a:buFontTx/>
              <a:buNone/>
            </a:pPr>
            <a:r>
              <a:rPr lang="pt-BR" altLang="pt-BR" sz="1100" cap="none" noProof="0" dirty="0">
                <a:solidFill>
                  <a:schemeClr val="tx1"/>
                </a:solidFill>
                <a:latin typeface="Mangal" panose="02040503050203030202" pitchFamily="18" charset="0"/>
                <a:cs typeface="Mangal" panose="02040503050203030202" pitchFamily="18" charset="0"/>
              </a:rPr>
              <a:t>	</a:t>
            </a:r>
          </a:p>
          <a:p>
            <a:pPr eaLnBrk="1" hangingPunct="1">
              <a:spcBef>
                <a:spcPct val="0"/>
              </a:spcBef>
              <a:buFontTx/>
              <a:buNone/>
            </a:pPr>
            <a:r>
              <a:rPr lang="pt-BR" altLang="pt-BR" sz="2400" cap="none" noProof="0" dirty="0">
                <a:solidFill>
                  <a:schemeClr val="tx1"/>
                </a:solidFill>
                <a:latin typeface="Mangal" panose="02040503050203030202" pitchFamily="18" charset="0"/>
                <a:cs typeface="Mangal" panose="02040503050203030202" pitchFamily="18" charset="0"/>
              </a:rPr>
              <a:t>Existem aspectos que devem ser considerados na organização sequencial dos conteúdos:</a:t>
            </a:r>
          </a:p>
          <a:p>
            <a:pPr eaLnBrk="1" hangingPunct="1">
              <a:spcBef>
                <a:spcPct val="0"/>
              </a:spcBef>
              <a:buFontTx/>
              <a:buNone/>
            </a:pPr>
            <a:endParaRPr lang="pt-BR" altLang="pt-BR" sz="2400" cap="none" noProof="0" dirty="0">
              <a:solidFill>
                <a:schemeClr val="tx1"/>
              </a:solidFill>
              <a:latin typeface="Mangal" panose="02040503050203030202" pitchFamily="18" charset="0"/>
              <a:cs typeface="Mangal" panose="02040503050203030202" pitchFamily="18" charset="0"/>
            </a:endParaRPr>
          </a:p>
          <a:p>
            <a:pPr eaLnBrk="1" hangingPunct="1">
              <a:spcBef>
                <a:spcPct val="0"/>
              </a:spcBef>
            </a:pPr>
            <a:r>
              <a:rPr lang="pt-BR" altLang="pt-BR" sz="2400" cap="none" noProof="0" dirty="0">
                <a:solidFill>
                  <a:schemeClr val="tx1"/>
                </a:solidFill>
                <a:latin typeface="Mangal" panose="02040503050203030202" pitchFamily="18" charset="0"/>
                <a:cs typeface="Mangal" panose="02040503050203030202" pitchFamily="18" charset="0"/>
              </a:rPr>
              <a:t>Logicidade , sequência lógica em que devem ser organizados os conteúdos</a:t>
            </a:r>
          </a:p>
          <a:p>
            <a:pPr eaLnBrk="1" hangingPunct="1">
              <a:spcBef>
                <a:spcPct val="0"/>
              </a:spcBef>
            </a:pPr>
            <a:r>
              <a:rPr lang="pt-BR" altLang="pt-BR" sz="2400" cap="none" noProof="0" dirty="0">
                <a:solidFill>
                  <a:schemeClr val="tx1"/>
                </a:solidFill>
                <a:latin typeface="Mangal" panose="02040503050203030202" pitchFamily="18" charset="0"/>
                <a:cs typeface="Mangal" panose="02040503050203030202" pitchFamily="18" charset="0"/>
              </a:rPr>
              <a:t>Gradualidade, distribuição adequada em quantidade e qualidade de conteúdo</a:t>
            </a:r>
          </a:p>
          <a:p>
            <a:pPr eaLnBrk="1" hangingPunct="1">
              <a:spcBef>
                <a:spcPct val="0"/>
              </a:spcBef>
            </a:pPr>
            <a:r>
              <a:rPr lang="pt-BR" altLang="pt-BR" sz="2400" cap="none" noProof="0" dirty="0">
                <a:solidFill>
                  <a:schemeClr val="tx1"/>
                </a:solidFill>
                <a:latin typeface="Mangal" panose="02040503050203030202" pitchFamily="18" charset="0"/>
                <a:cs typeface="Mangal" panose="02040503050203030202" pitchFamily="18" charset="0"/>
              </a:rPr>
              <a:t>Continuidade, juntamente com os dois anteriores propicia a articulação do conteúdo.</a:t>
            </a:r>
          </a:p>
          <a:p>
            <a:pPr eaLnBrk="1" hangingPunct="1">
              <a:spcBef>
                <a:spcPct val="0"/>
              </a:spcBef>
            </a:pPr>
            <a:r>
              <a:rPr lang="pt-BR" altLang="pt-BR" sz="2400" cap="none" noProof="0" dirty="0">
                <a:solidFill>
                  <a:schemeClr val="tx1"/>
                </a:solidFill>
                <a:latin typeface="Mangal" panose="02040503050203030202" pitchFamily="18" charset="0"/>
                <a:cs typeface="Mangal" panose="02040503050203030202" pitchFamily="18" charset="0"/>
              </a:rPr>
              <a:t>Unidade, não parecer quebras.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7FEB38B7-AA4E-F54A-9975-E3C4D994E65A}"/>
              </a:ext>
            </a:extLst>
          </p:cNvPr>
          <p:cNvSpPr>
            <a:spLocks noGrp="1" noChangeArrowheads="1"/>
          </p:cNvSpPr>
          <p:nvPr>
            <p:ph type="title"/>
          </p:nvPr>
        </p:nvSpPr>
        <p:spPr>
          <a:xfrm>
            <a:off x="685800" y="304800"/>
            <a:ext cx="7772400" cy="1046163"/>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62467" name="Rectangle 21">
            <a:extLst>
              <a:ext uri="{FF2B5EF4-FFF2-40B4-BE49-F238E27FC236}">
                <a16:creationId xmlns:a16="http://schemas.microsoft.com/office/drawing/2014/main" id="{6D7057A3-59B2-224D-AACC-2158EDFBDE7D}"/>
              </a:ext>
            </a:extLst>
          </p:cNvPr>
          <p:cNvSpPr>
            <a:spLocks noGrp="1" noChangeArrowheads="1"/>
          </p:cNvSpPr>
          <p:nvPr>
            <p:ph idx="1"/>
          </p:nvPr>
        </p:nvSpPr>
        <p:spPr>
          <a:xfrm>
            <a:off x="685800" y="1447800"/>
            <a:ext cx="8077200" cy="4648200"/>
          </a:xfrm>
        </p:spPr>
        <p:txBody>
          <a:bodyPr/>
          <a:lstStyle/>
          <a:p>
            <a:pPr algn="ctr" eaLnBrk="1" hangingPunct="1">
              <a:lnSpc>
                <a:spcPct val="85000"/>
              </a:lnSpc>
              <a:spcBef>
                <a:spcPct val="0"/>
              </a:spcBef>
              <a:buFontTx/>
              <a:buNone/>
            </a:pPr>
            <a:r>
              <a:rPr lang="pt-BR" altLang="pt-BR" sz="2800" cap="none" dirty="0">
                <a:latin typeface="Georgia" panose="02040502050405020303" pitchFamily="18" charset="0"/>
              </a:rPr>
              <a:t>Seleção e organização dos procedimentos de ensino</a:t>
            </a:r>
            <a:br>
              <a:rPr lang="en-US" altLang="pt-BR" sz="3800" cap="none" dirty="0">
                <a:latin typeface="Georgia" panose="02040502050405020303" pitchFamily="18" charset="0"/>
              </a:rPr>
            </a:br>
            <a:endParaRPr lang="en-US" altLang="pt-BR" sz="3800" cap="none" dirty="0">
              <a:latin typeface="Georgia" panose="02040502050405020303" pitchFamily="18" charset="0"/>
            </a:endParaRPr>
          </a:p>
        </p:txBody>
      </p:sp>
      <p:grpSp>
        <p:nvGrpSpPr>
          <p:cNvPr id="62468" name="Group 3">
            <a:extLst>
              <a:ext uri="{FF2B5EF4-FFF2-40B4-BE49-F238E27FC236}">
                <a16:creationId xmlns:a16="http://schemas.microsoft.com/office/drawing/2014/main" id="{0B7C271B-F191-754B-A525-4549EC0F514B}"/>
              </a:ext>
            </a:extLst>
          </p:cNvPr>
          <p:cNvGrpSpPr>
            <a:grpSpLocks/>
          </p:cNvGrpSpPr>
          <p:nvPr/>
        </p:nvGrpSpPr>
        <p:grpSpPr bwMode="auto">
          <a:xfrm>
            <a:off x="1379538" y="2438400"/>
            <a:ext cx="7764462" cy="3727450"/>
            <a:chOff x="793" y="1117"/>
            <a:chExt cx="4891" cy="1815"/>
          </a:xfrm>
        </p:grpSpPr>
        <p:sp>
          <p:nvSpPr>
            <p:cNvPr id="62469" name="Rectangle 4">
              <a:extLst>
                <a:ext uri="{FF2B5EF4-FFF2-40B4-BE49-F238E27FC236}">
                  <a16:creationId xmlns:a16="http://schemas.microsoft.com/office/drawing/2014/main" id="{E9C4CF92-B09C-8441-9587-0058F169A760}"/>
                </a:ext>
              </a:extLst>
            </p:cNvPr>
            <p:cNvSpPr>
              <a:spLocks noChangeArrowheads="1"/>
            </p:cNvSpPr>
            <p:nvPr/>
          </p:nvSpPr>
          <p:spPr bwMode="auto">
            <a:xfrm>
              <a:off x="793" y="1117"/>
              <a:ext cx="2042"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Seleção e Organização</a:t>
              </a:r>
            </a:p>
            <a:p>
              <a:pPr algn="ctr" eaLnBrk="1" hangingPunct="1"/>
              <a:r>
                <a:rPr lang="pt-BR" altLang="pt-BR" sz="1800" dirty="0">
                  <a:latin typeface="Arial" panose="020B0604020202020204" pitchFamily="34" charset="0"/>
                </a:rPr>
                <a:t> de Procedimentos</a:t>
              </a:r>
              <a:endParaRPr lang="en-US" altLang="pt-BR" sz="1800" dirty="0">
                <a:latin typeface="Arial" panose="020B0604020202020204" pitchFamily="34" charset="0"/>
              </a:endParaRPr>
            </a:p>
          </p:txBody>
        </p:sp>
        <p:sp>
          <p:nvSpPr>
            <p:cNvPr id="62470" name="Rectangle 5">
              <a:extLst>
                <a:ext uri="{FF2B5EF4-FFF2-40B4-BE49-F238E27FC236}">
                  <a16:creationId xmlns:a16="http://schemas.microsoft.com/office/drawing/2014/main" id="{06DB7E01-D0ED-2B4C-8AB0-3D98D5BC6B2A}"/>
                </a:ext>
              </a:extLst>
            </p:cNvPr>
            <p:cNvSpPr>
              <a:spLocks noChangeArrowheads="1"/>
            </p:cNvSpPr>
            <p:nvPr/>
          </p:nvSpPr>
          <p:spPr bwMode="auto">
            <a:xfrm>
              <a:off x="1202" y="1933"/>
              <a:ext cx="1224"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Critérios</a:t>
              </a:r>
              <a:endParaRPr lang="en-US" altLang="pt-BR" sz="1800" dirty="0">
                <a:latin typeface="Arial" panose="020B0604020202020204" pitchFamily="34" charset="0"/>
              </a:endParaRPr>
            </a:p>
          </p:txBody>
        </p:sp>
        <p:sp>
          <p:nvSpPr>
            <p:cNvPr id="62471" name="Rectangle 6">
              <a:extLst>
                <a:ext uri="{FF2B5EF4-FFF2-40B4-BE49-F238E27FC236}">
                  <a16:creationId xmlns:a16="http://schemas.microsoft.com/office/drawing/2014/main" id="{FE652C14-9D63-EF44-B05E-8F67CCDEB923}"/>
                </a:ext>
              </a:extLst>
            </p:cNvPr>
            <p:cNvSpPr>
              <a:spLocks noChangeArrowheads="1"/>
            </p:cNvSpPr>
            <p:nvPr/>
          </p:nvSpPr>
          <p:spPr bwMode="auto">
            <a:xfrm>
              <a:off x="1201" y="2658"/>
              <a:ext cx="1225" cy="2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Classificação</a:t>
              </a:r>
              <a:endParaRPr lang="en-US" altLang="pt-BR" sz="1800" dirty="0">
                <a:latin typeface="Arial" panose="020B0604020202020204" pitchFamily="34" charset="0"/>
              </a:endParaRPr>
            </a:p>
          </p:txBody>
        </p:sp>
        <p:cxnSp>
          <p:nvCxnSpPr>
            <p:cNvPr id="62472" name="AutoShape 7">
              <a:extLst>
                <a:ext uri="{FF2B5EF4-FFF2-40B4-BE49-F238E27FC236}">
                  <a16:creationId xmlns:a16="http://schemas.microsoft.com/office/drawing/2014/main" id="{9D3BDA48-D8A7-CC44-AE0E-A711B37186C8}"/>
                </a:ext>
              </a:extLst>
            </p:cNvPr>
            <p:cNvCxnSpPr>
              <a:cxnSpLocks noChangeShapeType="1"/>
              <a:stCxn id="62469" idx="2"/>
              <a:endCxn id="62470" idx="0"/>
            </p:cNvCxnSpPr>
            <p:nvPr/>
          </p:nvCxnSpPr>
          <p:spPr bwMode="auto">
            <a:xfrm>
              <a:off x="1814" y="1525"/>
              <a:ext cx="0" cy="4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3" name="AutoShape 8">
              <a:extLst>
                <a:ext uri="{FF2B5EF4-FFF2-40B4-BE49-F238E27FC236}">
                  <a16:creationId xmlns:a16="http://schemas.microsoft.com/office/drawing/2014/main" id="{EB8CE004-6F42-FC44-A3DC-1B0773488F63}"/>
                </a:ext>
              </a:extLst>
            </p:cNvPr>
            <p:cNvCxnSpPr>
              <a:cxnSpLocks noChangeShapeType="1"/>
              <a:stCxn id="62470" idx="2"/>
              <a:endCxn id="62471" idx="0"/>
            </p:cNvCxnSpPr>
            <p:nvPr/>
          </p:nvCxnSpPr>
          <p:spPr bwMode="auto">
            <a:xfrm>
              <a:off x="1814" y="2206"/>
              <a:ext cx="0"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2474" name="Group 9">
              <a:extLst>
                <a:ext uri="{FF2B5EF4-FFF2-40B4-BE49-F238E27FC236}">
                  <a16:creationId xmlns:a16="http://schemas.microsoft.com/office/drawing/2014/main" id="{CE367BE1-28E4-324B-9C4F-105B5C5C8878}"/>
                </a:ext>
              </a:extLst>
            </p:cNvPr>
            <p:cNvGrpSpPr>
              <a:grpSpLocks/>
            </p:cNvGrpSpPr>
            <p:nvPr/>
          </p:nvGrpSpPr>
          <p:grpSpPr bwMode="auto">
            <a:xfrm>
              <a:off x="2426" y="2614"/>
              <a:ext cx="273" cy="318"/>
              <a:chOff x="2426" y="2433"/>
              <a:chExt cx="273" cy="362"/>
            </a:xfrm>
          </p:grpSpPr>
          <p:sp>
            <p:nvSpPr>
              <p:cNvPr id="62482" name="Line 10">
                <a:extLst>
                  <a:ext uri="{FF2B5EF4-FFF2-40B4-BE49-F238E27FC236}">
                    <a16:creationId xmlns:a16="http://schemas.microsoft.com/office/drawing/2014/main" id="{EE92AA05-27DB-BE47-BB62-BBE792CDF746}"/>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62483" name="Group 11">
                <a:extLst>
                  <a:ext uri="{FF2B5EF4-FFF2-40B4-BE49-F238E27FC236}">
                    <a16:creationId xmlns:a16="http://schemas.microsoft.com/office/drawing/2014/main" id="{DF1A2BB1-DE27-A245-8B84-D9A6832D6B9F}"/>
                  </a:ext>
                </a:extLst>
              </p:cNvPr>
              <p:cNvGrpSpPr>
                <a:grpSpLocks/>
              </p:cNvGrpSpPr>
              <p:nvPr/>
            </p:nvGrpSpPr>
            <p:grpSpPr bwMode="auto">
              <a:xfrm>
                <a:off x="2699" y="2433"/>
                <a:ext cx="0" cy="362"/>
                <a:chOff x="2699" y="2433"/>
                <a:chExt cx="0" cy="362"/>
              </a:xfrm>
            </p:grpSpPr>
            <p:sp>
              <p:nvSpPr>
                <p:cNvPr id="62484" name="Line 12">
                  <a:extLst>
                    <a:ext uri="{FF2B5EF4-FFF2-40B4-BE49-F238E27FC236}">
                      <a16:creationId xmlns:a16="http://schemas.microsoft.com/office/drawing/2014/main" id="{DAC410FE-08A9-A24D-B15E-3497C1728171}"/>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62485" name="Line 13">
                  <a:extLst>
                    <a:ext uri="{FF2B5EF4-FFF2-40B4-BE49-F238E27FC236}">
                      <a16:creationId xmlns:a16="http://schemas.microsoft.com/office/drawing/2014/main" id="{45AB35AC-6B7B-9341-9C71-F99511FCCF29}"/>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grpSp>
          <p:nvGrpSpPr>
            <p:cNvPr id="62475" name="Group 14">
              <a:extLst>
                <a:ext uri="{FF2B5EF4-FFF2-40B4-BE49-F238E27FC236}">
                  <a16:creationId xmlns:a16="http://schemas.microsoft.com/office/drawing/2014/main" id="{9E3FF211-5ADC-EC4B-8496-B02CCA0387EC}"/>
                </a:ext>
              </a:extLst>
            </p:cNvPr>
            <p:cNvGrpSpPr>
              <a:grpSpLocks/>
            </p:cNvGrpSpPr>
            <p:nvPr/>
          </p:nvGrpSpPr>
          <p:grpSpPr bwMode="auto">
            <a:xfrm>
              <a:off x="2426" y="1842"/>
              <a:ext cx="273" cy="409"/>
              <a:chOff x="2426" y="2433"/>
              <a:chExt cx="273" cy="362"/>
            </a:xfrm>
          </p:grpSpPr>
          <p:sp>
            <p:nvSpPr>
              <p:cNvPr id="62478" name="Line 15">
                <a:extLst>
                  <a:ext uri="{FF2B5EF4-FFF2-40B4-BE49-F238E27FC236}">
                    <a16:creationId xmlns:a16="http://schemas.microsoft.com/office/drawing/2014/main" id="{606C1EEB-86EA-5F48-88CB-B34EBD8A72F7}"/>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62479" name="Group 16">
                <a:extLst>
                  <a:ext uri="{FF2B5EF4-FFF2-40B4-BE49-F238E27FC236}">
                    <a16:creationId xmlns:a16="http://schemas.microsoft.com/office/drawing/2014/main" id="{3A507CF1-3E5C-D64D-AD69-E6ADBF134419}"/>
                  </a:ext>
                </a:extLst>
              </p:cNvPr>
              <p:cNvGrpSpPr>
                <a:grpSpLocks/>
              </p:cNvGrpSpPr>
              <p:nvPr/>
            </p:nvGrpSpPr>
            <p:grpSpPr bwMode="auto">
              <a:xfrm>
                <a:off x="2699" y="2433"/>
                <a:ext cx="0" cy="362"/>
                <a:chOff x="2699" y="2433"/>
                <a:chExt cx="0" cy="362"/>
              </a:xfrm>
            </p:grpSpPr>
            <p:sp>
              <p:nvSpPr>
                <p:cNvPr id="62480" name="Line 17">
                  <a:extLst>
                    <a:ext uri="{FF2B5EF4-FFF2-40B4-BE49-F238E27FC236}">
                      <a16:creationId xmlns:a16="http://schemas.microsoft.com/office/drawing/2014/main" id="{4B4F253C-A472-AA45-9E66-BD2660AE170E}"/>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62481" name="Line 18">
                  <a:extLst>
                    <a:ext uri="{FF2B5EF4-FFF2-40B4-BE49-F238E27FC236}">
                      <a16:creationId xmlns:a16="http://schemas.microsoft.com/office/drawing/2014/main" id="{C75A4654-B7D7-8D48-9861-C0B87BFFFB5B}"/>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sp>
          <p:nvSpPr>
            <p:cNvPr id="62476" name="Text Box 19">
              <a:extLst>
                <a:ext uri="{FF2B5EF4-FFF2-40B4-BE49-F238E27FC236}">
                  <a16:creationId xmlns:a16="http://schemas.microsoft.com/office/drawing/2014/main" id="{8A42C036-D6AF-E14B-996B-0DC8DE529988}"/>
                </a:ext>
              </a:extLst>
            </p:cNvPr>
            <p:cNvSpPr txBox="1">
              <a:spLocks noChangeArrowheads="1"/>
            </p:cNvSpPr>
            <p:nvPr/>
          </p:nvSpPr>
          <p:spPr bwMode="auto">
            <a:xfrm>
              <a:off x="2686" y="1752"/>
              <a:ext cx="299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buFontTx/>
                <a:buChar char="•"/>
              </a:pPr>
              <a:r>
                <a:rPr lang="pt-BR" altLang="pt-BR" sz="1800" dirty="0">
                  <a:latin typeface="Arial" panose="020B0604020202020204" pitchFamily="34" charset="0"/>
                </a:rPr>
                <a:t>Objetivos</a:t>
              </a:r>
            </a:p>
            <a:p>
              <a:pPr eaLnBrk="1" hangingPunct="1">
                <a:buFontTx/>
                <a:buChar char="•"/>
              </a:pPr>
              <a:r>
                <a:rPr lang="pt-BR" altLang="pt-BR" sz="1800" dirty="0">
                  <a:latin typeface="Arial" panose="020B0604020202020204" pitchFamily="34" charset="0"/>
                </a:rPr>
                <a:t>Natureza da aprendizagem e dos conteúdos</a:t>
              </a:r>
            </a:p>
            <a:p>
              <a:pPr eaLnBrk="1" hangingPunct="1">
                <a:buFontTx/>
                <a:buChar char="•"/>
              </a:pPr>
              <a:r>
                <a:rPr lang="pt-BR" altLang="pt-BR" sz="1800" dirty="0">
                  <a:latin typeface="Arial" panose="020B0604020202020204" pitchFamily="34" charset="0"/>
                </a:rPr>
                <a:t>Nível de Desenvolvimento dos alunos</a:t>
              </a:r>
              <a:endParaRPr lang="en-US" altLang="pt-BR" sz="1800" dirty="0">
                <a:latin typeface="Arial" panose="020B0604020202020204" pitchFamily="34" charset="0"/>
              </a:endParaRPr>
            </a:p>
          </p:txBody>
        </p:sp>
        <p:sp>
          <p:nvSpPr>
            <p:cNvPr id="62477" name="Text Box 20">
              <a:extLst>
                <a:ext uri="{FF2B5EF4-FFF2-40B4-BE49-F238E27FC236}">
                  <a16:creationId xmlns:a16="http://schemas.microsoft.com/office/drawing/2014/main" id="{F3312D4D-57BD-DC4B-BBAA-7F8743FAFCD7}"/>
                </a:ext>
              </a:extLst>
            </p:cNvPr>
            <p:cNvSpPr txBox="1">
              <a:spLocks noChangeArrowheads="1"/>
            </p:cNvSpPr>
            <p:nvPr/>
          </p:nvSpPr>
          <p:spPr bwMode="auto">
            <a:xfrm>
              <a:off x="2699" y="2568"/>
              <a:ext cx="249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buFontTx/>
                <a:buChar char="•"/>
              </a:pPr>
              <a:r>
                <a:rPr lang="pt-BR" altLang="pt-BR" sz="1800" dirty="0">
                  <a:latin typeface="Arial" panose="020B0604020202020204" pitchFamily="34" charset="0"/>
                </a:rPr>
                <a:t>Procedimentos de ensinos gerais</a:t>
              </a:r>
            </a:p>
            <a:p>
              <a:pPr eaLnBrk="1" hangingPunct="1">
                <a:buFontTx/>
                <a:buChar char="•"/>
              </a:pPr>
              <a:r>
                <a:rPr lang="pt-BR" altLang="pt-BR" sz="1800" dirty="0">
                  <a:latin typeface="Arial" panose="020B0604020202020204" pitchFamily="34" charset="0"/>
                </a:rPr>
                <a:t>Procedimentos de ensino especiais</a:t>
              </a:r>
              <a:endParaRPr lang="en-US" altLang="pt-BR" sz="1800" dirty="0">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FFD29-036F-E848-9B6F-750A3AB16768}"/>
              </a:ext>
            </a:extLst>
          </p:cNvPr>
          <p:cNvSpPr>
            <a:spLocks noGrp="1"/>
          </p:cNvSpPr>
          <p:nvPr>
            <p:ph type="title"/>
          </p:nvPr>
        </p:nvSpPr>
        <p:spPr/>
        <p:txBody>
          <a:bodyPr>
            <a:normAutofit fontScale="90000"/>
          </a:bodyPr>
          <a:lstStyle/>
          <a:p>
            <a:r>
              <a:rPr lang="pt-BR" noProof="0" dirty="0">
                <a:solidFill>
                  <a:schemeClr val="tx1"/>
                </a:solidFill>
                <a:latin typeface="Mangal" panose="02040503050203030202" pitchFamily="18" charset="0"/>
                <a:cs typeface="Mangal" panose="02040503050203030202" pitchFamily="18" charset="0"/>
              </a:rPr>
              <a:t>Técnicas de Treinamento</a:t>
            </a:r>
          </a:p>
        </p:txBody>
      </p:sp>
      <p:sp>
        <p:nvSpPr>
          <p:cNvPr id="3" name="Espaço Reservado para Conteúdo 2">
            <a:extLst>
              <a:ext uri="{FF2B5EF4-FFF2-40B4-BE49-F238E27FC236}">
                <a16:creationId xmlns:a16="http://schemas.microsoft.com/office/drawing/2014/main" id="{24A9E0D4-232C-0A43-8431-1990EF801614}"/>
              </a:ext>
            </a:extLst>
          </p:cNvPr>
          <p:cNvSpPr>
            <a:spLocks noGrp="1"/>
          </p:cNvSpPr>
          <p:nvPr>
            <p:ph idx="1"/>
          </p:nvPr>
        </p:nvSpPr>
        <p:spPr>
          <a:xfrm>
            <a:off x="609600" y="1828800"/>
            <a:ext cx="7773339" cy="3424107"/>
          </a:xfrm>
        </p:spPr>
        <p:txBody>
          <a:bodyPr>
            <a:normAutofit fontScale="92500" lnSpcReduction="10000"/>
          </a:bodyPr>
          <a:lstStyle/>
          <a:p>
            <a:r>
              <a:rPr lang="pt-BR" cap="none" noProof="0" dirty="0" err="1">
                <a:solidFill>
                  <a:schemeClr val="tx1"/>
                </a:solidFill>
                <a:latin typeface="Mangal" panose="02040503050203030202" pitchFamily="18" charset="0"/>
                <a:cs typeface="Mangal" panose="02040503050203030202" pitchFamily="18" charset="0"/>
              </a:rPr>
              <a:t>On-the-job</a:t>
            </a:r>
            <a:endParaRPr lang="pt-BR" cap="none" noProof="0" dirty="0">
              <a:solidFill>
                <a:schemeClr val="tx1"/>
              </a:solidFill>
              <a:latin typeface="Mangal" panose="02040503050203030202" pitchFamily="18" charset="0"/>
              <a:cs typeface="Mangal" panose="02040503050203030202" pitchFamily="18" charset="0"/>
            </a:endParaRPr>
          </a:p>
          <a:p>
            <a:pPr lvl="1"/>
            <a:r>
              <a:rPr lang="pt-BR" cap="none" noProof="0" dirty="0">
                <a:solidFill>
                  <a:schemeClr val="tx1"/>
                </a:solidFill>
                <a:latin typeface="Mangal" panose="02040503050203030202" pitchFamily="18" charset="0"/>
                <a:cs typeface="Mangal" panose="02040503050203030202" pitchFamily="18" charset="0"/>
              </a:rPr>
              <a:t>Instrução um a um.</a:t>
            </a:r>
          </a:p>
          <a:p>
            <a:pPr lvl="1"/>
            <a:r>
              <a:rPr lang="pt-BR" cap="none" noProof="0" dirty="0">
                <a:solidFill>
                  <a:schemeClr val="tx1"/>
                </a:solidFill>
                <a:latin typeface="Mangal" panose="02040503050203030202" pitchFamily="18" charset="0"/>
                <a:cs typeface="Mangal" panose="02040503050203030202" pitchFamily="18" charset="0"/>
              </a:rPr>
              <a:t>Coaching</a:t>
            </a:r>
          </a:p>
          <a:p>
            <a:pPr lvl="1"/>
            <a:r>
              <a:rPr lang="pt-BR" cap="none" noProof="0" dirty="0" err="1">
                <a:solidFill>
                  <a:schemeClr val="tx1"/>
                </a:solidFill>
                <a:latin typeface="Mangal" panose="02040503050203030202" pitchFamily="18" charset="0"/>
                <a:cs typeface="Mangal" panose="02040503050203030202" pitchFamily="18" charset="0"/>
              </a:rPr>
              <a:t>Job</a:t>
            </a:r>
            <a:r>
              <a:rPr lang="pt-BR" cap="none" noProof="0" dirty="0">
                <a:solidFill>
                  <a:schemeClr val="tx1"/>
                </a:solidFill>
                <a:latin typeface="Mangal" panose="02040503050203030202" pitchFamily="18" charset="0"/>
                <a:cs typeface="Mangal" panose="02040503050203030202" pitchFamily="18" charset="0"/>
              </a:rPr>
              <a:t> </a:t>
            </a:r>
            <a:r>
              <a:rPr lang="pt-BR" cap="none" noProof="0" dirty="0" err="1">
                <a:solidFill>
                  <a:schemeClr val="tx1"/>
                </a:solidFill>
                <a:latin typeface="Mangal" panose="02040503050203030202" pitchFamily="18" charset="0"/>
                <a:cs typeface="Mangal" panose="02040503050203030202" pitchFamily="18" charset="0"/>
              </a:rPr>
              <a:t>rotation</a:t>
            </a:r>
            <a:endParaRPr lang="pt-BR" cap="none" noProof="0" dirty="0">
              <a:solidFill>
                <a:schemeClr val="tx1"/>
              </a:solidFill>
              <a:latin typeface="Mangal" panose="02040503050203030202" pitchFamily="18" charset="0"/>
              <a:cs typeface="Mangal" panose="02040503050203030202" pitchFamily="18" charset="0"/>
            </a:endParaRPr>
          </a:p>
          <a:p>
            <a:pPr lvl="1"/>
            <a:r>
              <a:rPr lang="pt-BR" cap="none" noProof="0" dirty="0">
                <a:solidFill>
                  <a:schemeClr val="tx1"/>
                </a:solidFill>
                <a:latin typeface="Mangal" panose="02040503050203030202" pitchFamily="18" charset="0"/>
                <a:cs typeface="Mangal" panose="02040503050203030202" pitchFamily="18" charset="0"/>
              </a:rPr>
              <a:t>Estágio</a:t>
            </a:r>
          </a:p>
          <a:p>
            <a:r>
              <a:rPr lang="pt-BR" cap="none" noProof="0" dirty="0">
                <a:solidFill>
                  <a:schemeClr val="tx1"/>
                </a:solidFill>
                <a:latin typeface="Mangal" panose="02040503050203030202" pitchFamily="18" charset="0"/>
                <a:cs typeface="Mangal" panose="02040503050203030202" pitchFamily="18" charset="0"/>
              </a:rPr>
              <a:t>Treinamento presencial</a:t>
            </a:r>
          </a:p>
          <a:p>
            <a:pPr lvl="1"/>
            <a:r>
              <a:rPr lang="pt-BR" cap="none" noProof="0" dirty="0">
                <a:solidFill>
                  <a:schemeClr val="tx1"/>
                </a:solidFill>
                <a:latin typeface="Mangal" panose="02040503050203030202" pitchFamily="18" charset="0"/>
                <a:cs typeface="Mangal" panose="02040503050203030202" pitchFamily="18" charset="0"/>
              </a:rPr>
              <a:t>Cursos</a:t>
            </a:r>
          </a:p>
          <a:p>
            <a:pPr lvl="1"/>
            <a:r>
              <a:rPr lang="pt-BR" cap="none" noProof="0" dirty="0">
                <a:solidFill>
                  <a:schemeClr val="tx1"/>
                </a:solidFill>
                <a:latin typeface="Mangal" panose="02040503050203030202" pitchFamily="18" charset="0"/>
                <a:cs typeface="Mangal" panose="02040503050203030202" pitchFamily="18" charset="0"/>
              </a:rPr>
              <a:t>Palestras</a:t>
            </a:r>
          </a:p>
          <a:p>
            <a:r>
              <a:rPr lang="pt-BR" cap="none" noProof="0" dirty="0">
                <a:solidFill>
                  <a:schemeClr val="tx1"/>
                </a:solidFill>
                <a:latin typeface="Mangal" panose="02040503050203030202" pitchFamily="18" charset="0"/>
                <a:cs typeface="Mangal" panose="02040503050203030202" pitchFamily="18" charset="0"/>
              </a:rPr>
              <a:t>Treinamento EAD</a:t>
            </a:r>
          </a:p>
        </p:txBody>
      </p:sp>
    </p:spTree>
    <p:extLst>
      <p:ext uri="{BB962C8B-B14F-4D97-AF65-F5344CB8AC3E}">
        <p14:creationId xmlns:p14="http://schemas.microsoft.com/office/powerpoint/2010/main" val="4206138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EE6A6951-A91B-5D46-A82F-C1ECB7FCD36E}"/>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65539" name="Rectangle 3">
            <a:extLst>
              <a:ext uri="{FF2B5EF4-FFF2-40B4-BE49-F238E27FC236}">
                <a16:creationId xmlns:a16="http://schemas.microsoft.com/office/drawing/2014/main" id="{761E0330-369D-E14B-A6F1-0DC5ACD31D25}"/>
              </a:ext>
            </a:extLst>
          </p:cNvPr>
          <p:cNvSpPr>
            <a:spLocks noGrp="1" noChangeArrowheads="1"/>
          </p:cNvSpPr>
          <p:nvPr>
            <p:ph idx="1"/>
          </p:nvPr>
        </p:nvSpPr>
        <p:spPr>
          <a:xfrm>
            <a:off x="685331" y="2057400"/>
            <a:ext cx="7773339" cy="3733801"/>
          </a:xfrm>
        </p:spPr>
        <p:txBody>
          <a:bodyPr>
            <a:normAutofit fontScale="70000" lnSpcReduction="20000"/>
          </a:bodyPr>
          <a:lstStyle/>
          <a:p>
            <a:pPr marL="0" indent="0" algn="ctr" eaLnBrk="1" hangingPunct="1">
              <a:spcBef>
                <a:spcPct val="0"/>
              </a:spcBef>
              <a:buFontTx/>
              <a:buNone/>
            </a:pPr>
            <a:r>
              <a:rPr lang="pt-BR" altLang="pt-BR" sz="2400" cap="none" noProof="0" dirty="0">
                <a:solidFill>
                  <a:schemeClr val="tx1"/>
                </a:solidFill>
                <a:latin typeface="Mangal" panose="02040503050203030202" pitchFamily="18" charset="0"/>
                <a:cs typeface="Mangal" panose="02040503050203030202" pitchFamily="18" charset="0"/>
              </a:rPr>
              <a:t>Seleção dos recursos</a:t>
            </a:r>
            <a:br>
              <a:rPr lang="pt-BR" altLang="pt-BR" sz="2400" cap="none" noProof="0" dirty="0">
                <a:solidFill>
                  <a:schemeClr val="tx1"/>
                </a:solidFill>
                <a:latin typeface="Mangal" panose="02040503050203030202" pitchFamily="18" charset="0"/>
                <a:cs typeface="Mangal" panose="02040503050203030202" pitchFamily="18" charset="0"/>
              </a:rPr>
            </a:br>
            <a:endParaRPr lang="pt-BR" altLang="pt-BR" sz="2400" cap="none" noProof="0" dirty="0">
              <a:solidFill>
                <a:schemeClr val="tx1"/>
              </a:solidFill>
              <a:latin typeface="Mangal" panose="02040503050203030202" pitchFamily="18" charset="0"/>
              <a:cs typeface="Mangal" panose="02040503050203030202" pitchFamily="18" charset="0"/>
            </a:endParaRPr>
          </a:p>
          <a:p>
            <a:pPr marL="0" indent="0" eaLnBrk="1" hangingPunct="1">
              <a:spcBef>
                <a:spcPct val="0"/>
              </a:spcBef>
              <a:buFontTx/>
              <a:buNone/>
            </a:pPr>
            <a:r>
              <a:rPr lang="pt-BR" altLang="pt-BR" sz="2400" cap="none" noProof="0" dirty="0">
                <a:solidFill>
                  <a:schemeClr val="tx1"/>
                </a:solidFill>
                <a:latin typeface="Mangal" panose="02040503050203030202" pitchFamily="18" charset="0"/>
                <a:cs typeface="Mangal" panose="02040503050203030202" pitchFamily="18" charset="0"/>
              </a:rPr>
              <a:t>Importância:</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Focalizar o interesse e concentrar a atenção do aluno;</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Obter explicação de relações desejadas entre conteúdos;</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Integrar conhecimentos;</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Demonstrar estruturas básicas;</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Facilitar a compreensão;</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Fornecer informações complementares;</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Estabelecer imagens adequadas de pessoas, objetos e lugares/</a:t>
            </a:r>
          </a:p>
          <a:p>
            <a:pPr marL="0" indent="0" eaLnBrk="1" hangingPunct="1">
              <a:spcBef>
                <a:spcPct val="0"/>
              </a:spcBef>
              <a:buFontTx/>
              <a:buNone/>
            </a:pPr>
            <a:r>
              <a:rPr lang="pt-BR" altLang="pt-BR" sz="2400" cap="none" noProof="0" dirty="0">
                <a:solidFill>
                  <a:schemeClr val="tx1"/>
                </a:solidFill>
                <a:latin typeface="Mangal" panose="02040503050203030202" pitchFamily="18" charset="0"/>
                <a:cs typeface="Mangal" panose="02040503050203030202" pitchFamily="18" charset="0"/>
              </a:rPr>
              <a:t>   relacionados com o conteúdo em estudo;</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Encorajar a expressão verbal e escrita;</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Proporcionar feedback;</a:t>
            </a:r>
          </a:p>
          <a:p>
            <a:pPr marL="0" indent="0" eaLnBrk="1" hangingPunct="1">
              <a:spcBef>
                <a:spcPct val="0"/>
              </a:spcBef>
              <a:buFontTx/>
              <a:buChar char="-"/>
            </a:pPr>
            <a:r>
              <a:rPr lang="pt-BR" altLang="pt-BR" sz="2400" cap="none" noProof="0" dirty="0">
                <a:solidFill>
                  <a:schemeClr val="tx1"/>
                </a:solidFill>
                <a:latin typeface="Mangal" panose="02040503050203030202" pitchFamily="18" charset="0"/>
                <a:cs typeface="Mangal" panose="02040503050203030202" pitchFamily="18" charset="0"/>
              </a:rPr>
              <a:t> Estimular a imaginação.</a:t>
            </a:r>
          </a:p>
          <a:p>
            <a:pPr marL="0" indent="0" algn="ctr" eaLnBrk="1" hangingPunct="1">
              <a:lnSpc>
                <a:spcPct val="85000"/>
              </a:lnSpc>
              <a:spcBef>
                <a:spcPct val="0"/>
              </a:spcBef>
              <a:buFontTx/>
              <a:buNone/>
            </a:pPr>
            <a:endParaRPr lang="pt-BR" altLang="pt-BR" sz="2400" noProof="0" dirty="0">
              <a:solidFill>
                <a:schemeClr val="tx1"/>
              </a:solidFill>
              <a:latin typeface="Mangal" panose="02040503050203030202" pitchFamily="18" charset="0"/>
              <a:cs typeface="Mangal" panose="02040503050203030202"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D09CB7CA-2EB3-474E-A457-D1EFC0CEE68F}"/>
              </a:ext>
            </a:extLst>
          </p:cNvPr>
          <p:cNvSpPr>
            <a:spLocks noGrp="1" noChangeArrowheads="1"/>
          </p:cNvSpPr>
          <p:nvPr>
            <p:ph type="title"/>
          </p:nvPr>
        </p:nvSpPr>
        <p:spPr>
          <a:xfrm>
            <a:off x="685800" y="304800"/>
            <a:ext cx="7772400" cy="1219200"/>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66563" name="Rectangle 3">
            <a:extLst>
              <a:ext uri="{FF2B5EF4-FFF2-40B4-BE49-F238E27FC236}">
                <a16:creationId xmlns:a16="http://schemas.microsoft.com/office/drawing/2014/main" id="{1F766797-3AF7-A94C-A6A5-3A77F3679BB5}"/>
              </a:ext>
            </a:extLst>
          </p:cNvPr>
          <p:cNvSpPr>
            <a:spLocks noGrp="1" noChangeArrowheads="1"/>
          </p:cNvSpPr>
          <p:nvPr>
            <p:ph idx="1"/>
          </p:nvPr>
        </p:nvSpPr>
        <p:spPr>
          <a:xfrm>
            <a:off x="609600" y="1600200"/>
            <a:ext cx="8334375" cy="4876800"/>
          </a:xfrm>
        </p:spPr>
        <p:txBody>
          <a:bodyPr/>
          <a:lstStyle/>
          <a:p>
            <a:pPr marL="0" indent="0" algn="ctr" eaLnBrk="1" hangingPunct="1">
              <a:lnSpc>
                <a:spcPct val="85000"/>
              </a:lnSpc>
              <a:spcBef>
                <a:spcPct val="0"/>
              </a:spcBef>
              <a:buFontTx/>
              <a:buNone/>
            </a:pPr>
            <a:r>
              <a:rPr lang="pt-BR" altLang="pt-BR" sz="2800" cap="none" dirty="0">
                <a:latin typeface="Georgia" panose="02040502050405020303" pitchFamily="18" charset="0"/>
              </a:rPr>
              <a:t>Seleção de procedimentos de avaliação</a:t>
            </a:r>
            <a:br>
              <a:rPr lang="en-US" altLang="pt-BR" sz="2800" cap="none" dirty="0">
                <a:latin typeface="Georgia" panose="02040502050405020303" pitchFamily="18" charset="0"/>
              </a:rPr>
            </a:br>
            <a:endParaRPr lang="en-US" altLang="pt-BR" sz="2800" cap="none" dirty="0">
              <a:latin typeface="Georgia" panose="02040502050405020303" pitchFamily="18" charset="0"/>
            </a:endParaRPr>
          </a:p>
        </p:txBody>
      </p:sp>
      <p:sp>
        <p:nvSpPr>
          <p:cNvPr id="66564" name="Rectangle 4">
            <a:extLst>
              <a:ext uri="{FF2B5EF4-FFF2-40B4-BE49-F238E27FC236}">
                <a16:creationId xmlns:a16="http://schemas.microsoft.com/office/drawing/2014/main" id="{83939FDB-5545-9842-B72E-A8739BCAB597}"/>
              </a:ext>
            </a:extLst>
          </p:cNvPr>
          <p:cNvSpPr>
            <a:spLocks noChangeArrowheads="1"/>
          </p:cNvSpPr>
          <p:nvPr/>
        </p:nvSpPr>
        <p:spPr bwMode="auto">
          <a:xfrm>
            <a:off x="1066800" y="2438400"/>
            <a:ext cx="2803525" cy="506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600" dirty="0">
                <a:latin typeface="Arial" panose="020B0604020202020204" pitchFamily="34" charset="0"/>
              </a:rPr>
              <a:t>Seleção de Procedimentos</a:t>
            </a:r>
          </a:p>
          <a:p>
            <a:pPr algn="ctr" eaLnBrk="1" hangingPunct="1"/>
            <a:r>
              <a:rPr lang="pt-BR" altLang="pt-BR" sz="1600" dirty="0">
                <a:latin typeface="Arial" panose="020B0604020202020204" pitchFamily="34" charset="0"/>
              </a:rPr>
              <a:t> de Avaliação</a:t>
            </a:r>
            <a:endParaRPr lang="en-US" altLang="pt-BR" sz="1600" dirty="0">
              <a:latin typeface="Arial" panose="020B0604020202020204" pitchFamily="34" charset="0"/>
            </a:endParaRPr>
          </a:p>
        </p:txBody>
      </p:sp>
      <p:sp>
        <p:nvSpPr>
          <p:cNvPr id="66565" name="Rectangle 5">
            <a:extLst>
              <a:ext uri="{FF2B5EF4-FFF2-40B4-BE49-F238E27FC236}">
                <a16:creationId xmlns:a16="http://schemas.microsoft.com/office/drawing/2014/main" id="{60980998-0855-BE49-9B1F-5792EF0F9705}"/>
              </a:ext>
            </a:extLst>
          </p:cNvPr>
          <p:cNvSpPr>
            <a:spLocks noChangeArrowheads="1"/>
          </p:cNvSpPr>
          <p:nvPr/>
        </p:nvSpPr>
        <p:spPr bwMode="auto">
          <a:xfrm>
            <a:off x="1628775" y="3619500"/>
            <a:ext cx="1679575" cy="339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800" dirty="0">
                <a:latin typeface="Arial" panose="020B0604020202020204" pitchFamily="34" charset="0"/>
              </a:rPr>
              <a:t>Critérios</a:t>
            </a:r>
            <a:endParaRPr lang="en-US" altLang="pt-BR" sz="1800" dirty="0">
              <a:latin typeface="Arial" panose="020B0604020202020204" pitchFamily="34" charset="0"/>
            </a:endParaRPr>
          </a:p>
        </p:txBody>
      </p:sp>
      <p:sp>
        <p:nvSpPr>
          <p:cNvPr id="66566" name="Rectangle 6">
            <a:extLst>
              <a:ext uri="{FF2B5EF4-FFF2-40B4-BE49-F238E27FC236}">
                <a16:creationId xmlns:a16="http://schemas.microsoft.com/office/drawing/2014/main" id="{1E4FD566-3CB6-1044-9FD7-84F4F9E8E307}"/>
              </a:ext>
            </a:extLst>
          </p:cNvPr>
          <p:cNvSpPr>
            <a:spLocks noChangeArrowheads="1"/>
          </p:cNvSpPr>
          <p:nvPr/>
        </p:nvSpPr>
        <p:spPr bwMode="auto">
          <a:xfrm>
            <a:off x="1627188" y="5027613"/>
            <a:ext cx="1679575" cy="6207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1600" dirty="0">
                <a:latin typeface="Arial" panose="020B0604020202020204" pitchFamily="34" charset="0"/>
              </a:rPr>
              <a:t>Tipos de Técnicas</a:t>
            </a:r>
          </a:p>
          <a:p>
            <a:pPr algn="ctr" eaLnBrk="1" hangingPunct="1"/>
            <a:r>
              <a:rPr lang="pt-BR" altLang="pt-BR" sz="1600" dirty="0">
                <a:latin typeface="Arial" panose="020B0604020202020204" pitchFamily="34" charset="0"/>
              </a:rPr>
              <a:t> e Instrumentos</a:t>
            </a:r>
            <a:endParaRPr lang="en-US" altLang="pt-BR" sz="1600" dirty="0">
              <a:latin typeface="Arial" panose="020B0604020202020204" pitchFamily="34" charset="0"/>
            </a:endParaRPr>
          </a:p>
        </p:txBody>
      </p:sp>
      <p:cxnSp>
        <p:nvCxnSpPr>
          <p:cNvPr id="66567" name="AutoShape 7">
            <a:extLst>
              <a:ext uri="{FF2B5EF4-FFF2-40B4-BE49-F238E27FC236}">
                <a16:creationId xmlns:a16="http://schemas.microsoft.com/office/drawing/2014/main" id="{403EF9DC-B686-9E43-A879-42E780B38B32}"/>
              </a:ext>
            </a:extLst>
          </p:cNvPr>
          <p:cNvCxnSpPr>
            <a:cxnSpLocks noChangeShapeType="1"/>
            <a:stCxn id="66564" idx="2"/>
            <a:endCxn id="66565" idx="0"/>
          </p:cNvCxnSpPr>
          <p:nvPr/>
        </p:nvCxnSpPr>
        <p:spPr bwMode="auto">
          <a:xfrm>
            <a:off x="2468563" y="2944813"/>
            <a:ext cx="0" cy="6746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8" name="AutoShape 8">
            <a:extLst>
              <a:ext uri="{FF2B5EF4-FFF2-40B4-BE49-F238E27FC236}">
                <a16:creationId xmlns:a16="http://schemas.microsoft.com/office/drawing/2014/main" id="{E06A08CA-1645-624E-86BB-2728EBA7FF87}"/>
              </a:ext>
            </a:extLst>
          </p:cNvPr>
          <p:cNvCxnSpPr>
            <a:cxnSpLocks noChangeShapeType="1"/>
            <a:stCxn id="66565" idx="2"/>
            <a:endCxn id="66566" idx="0"/>
          </p:cNvCxnSpPr>
          <p:nvPr/>
        </p:nvCxnSpPr>
        <p:spPr bwMode="auto">
          <a:xfrm flipH="1">
            <a:off x="2466975" y="3959225"/>
            <a:ext cx="1588" cy="10683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6569" name="Group 9">
            <a:extLst>
              <a:ext uri="{FF2B5EF4-FFF2-40B4-BE49-F238E27FC236}">
                <a16:creationId xmlns:a16="http://schemas.microsoft.com/office/drawing/2014/main" id="{5A4DB859-E51B-004B-895D-FB5A83FAFD43}"/>
              </a:ext>
            </a:extLst>
          </p:cNvPr>
          <p:cNvGrpSpPr>
            <a:grpSpLocks/>
          </p:cNvGrpSpPr>
          <p:nvPr/>
        </p:nvGrpSpPr>
        <p:grpSpPr bwMode="auto">
          <a:xfrm>
            <a:off x="3308350" y="4803775"/>
            <a:ext cx="434975" cy="1069975"/>
            <a:chOff x="2426" y="2433"/>
            <a:chExt cx="273" cy="362"/>
          </a:xfrm>
        </p:grpSpPr>
        <p:sp>
          <p:nvSpPr>
            <p:cNvPr id="66577" name="Line 10">
              <a:extLst>
                <a:ext uri="{FF2B5EF4-FFF2-40B4-BE49-F238E27FC236}">
                  <a16:creationId xmlns:a16="http://schemas.microsoft.com/office/drawing/2014/main" id="{2E7E9E60-5026-5B4E-90C4-0D2789BDAB55}"/>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66578" name="Group 11">
              <a:extLst>
                <a:ext uri="{FF2B5EF4-FFF2-40B4-BE49-F238E27FC236}">
                  <a16:creationId xmlns:a16="http://schemas.microsoft.com/office/drawing/2014/main" id="{5C7881CF-B930-AB41-A3C4-62848726C6C3}"/>
                </a:ext>
              </a:extLst>
            </p:cNvPr>
            <p:cNvGrpSpPr>
              <a:grpSpLocks/>
            </p:cNvGrpSpPr>
            <p:nvPr/>
          </p:nvGrpSpPr>
          <p:grpSpPr bwMode="auto">
            <a:xfrm>
              <a:off x="2699" y="2433"/>
              <a:ext cx="0" cy="362"/>
              <a:chOff x="2699" y="2433"/>
              <a:chExt cx="0" cy="362"/>
            </a:xfrm>
          </p:grpSpPr>
          <p:sp>
            <p:nvSpPr>
              <p:cNvPr id="66579" name="Line 12">
                <a:extLst>
                  <a:ext uri="{FF2B5EF4-FFF2-40B4-BE49-F238E27FC236}">
                    <a16:creationId xmlns:a16="http://schemas.microsoft.com/office/drawing/2014/main" id="{904D2502-F2EB-A44F-8F7A-1D74FA2D6E1F}"/>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66580" name="Line 13">
                <a:extLst>
                  <a:ext uri="{FF2B5EF4-FFF2-40B4-BE49-F238E27FC236}">
                    <a16:creationId xmlns:a16="http://schemas.microsoft.com/office/drawing/2014/main" id="{296DF2CA-9ACD-AD44-8722-8ADBC1B9B3B9}"/>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grpSp>
        <p:nvGrpSpPr>
          <p:cNvPr id="66570" name="Group 14">
            <a:extLst>
              <a:ext uri="{FF2B5EF4-FFF2-40B4-BE49-F238E27FC236}">
                <a16:creationId xmlns:a16="http://schemas.microsoft.com/office/drawing/2014/main" id="{80DA602F-A846-964F-9E8E-3EF40C882578}"/>
              </a:ext>
            </a:extLst>
          </p:cNvPr>
          <p:cNvGrpSpPr>
            <a:grpSpLocks/>
          </p:cNvGrpSpPr>
          <p:nvPr/>
        </p:nvGrpSpPr>
        <p:grpSpPr bwMode="auto">
          <a:xfrm>
            <a:off x="3308350" y="3170238"/>
            <a:ext cx="496888" cy="1238250"/>
            <a:chOff x="2426" y="2433"/>
            <a:chExt cx="273" cy="362"/>
          </a:xfrm>
        </p:grpSpPr>
        <p:sp>
          <p:nvSpPr>
            <p:cNvPr id="66573" name="Line 15">
              <a:extLst>
                <a:ext uri="{FF2B5EF4-FFF2-40B4-BE49-F238E27FC236}">
                  <a16:creationId xmlns:a16="http://schemas.microsoft.com/office/drawing/2014/main" id="{B54F2553-F7B5-B949-B1F3-3FD99F31FB0C}"/>
                </a:ext>
              </a:extLst>
            </p:cNvPr>
            <p:cNvSpPr>
              <a:spLocks noChangeShapeType="1"/>
            </p:cNvSpPr>
            <p:nvPr/>
          </p:nvSpPr>
          <p:spPr bwMode="auto">
            <a:xfrm>
              <a:off x="2426" y="261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nvGrpSpPr>
            <p:cNvPr id="66574" name="Group 16">
              <a:extLst>
                <a:ext uri="{FF2B5EF4-FFF2-40B4-BE49-F238E27FC236}">
                  <a16:creationId xmlns:a16="http://schemas.microsoft.com/office/drawing/2014/main" id="{B5E3C832-C0A8-FC4B-AC1A-3242ADAC0F3C}"/>
                </a:ext>
              </a:extLst>
            </p:cNvPr>
            <p:cNvGrpSpPr>
              <a:grpSpLocks/>
            </p:cNvGrpSpPr>
            <p:nvPr/>
          </p:nvGrpSpPr>
          <p:grpSpPr bwMode="auto">
            <a:xfrm>
              <a:off x="2699" y="2433"/>
              <a:ext cx="0" cy="362"/>
              <a:chOff x="2699" y="2433"/>
              <a:chExt cx="0" cy="362"/>
            </a:xfrm>
          </p:grpSpPr>
          <p:sp>
            <p:nvSpPr>
              <p:cNvPr id="66575" name="Line 17">
                <a:extLst>
                  <a:ext uri="{FF2B5EF4-FFF2-40B4-BE49-F238E27FC236}">
                    <a16:creationId xmlns:a16="http://schemas.microsoft.com/office/drawing/2014/main" id="{1E80FB61-B82F-8D4B-8FAE-E64BB081C6C8}"/>
                  </a:ext>
                </a:extLst>
              </p:cNvPr>
              <p:cNvSpPr>
                <a:spLocks noChangeShapeType="1"/>
              </p:cNvSpPr>
              <p:nvPr/>
            </p:nvSpPr>
            <p:spPr bwMode="auto">
              <a:xfrm>
                <a:off x="2699" y="26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sp>
            <p:nvSpPr>
              <p:cNvPr id="66576" name="Line 18">
                <a:extLst>
                  <a:ext uri="{FF2B5EF4-FFF2-40B4-BE49-F238E27FC236}">
                    <a16:creationId xmlns:a16="http://schemas.microsoft.com/office/drawing/2014/main" id="{E4D305F5-4A1B-074C-9BD4-144B740E7579}"/>
                  </a:ext>
                </a:extLst>
              </p:cNvPr>
              <p:cNvSpPr>
                <a:spLocks noChangeShapeType="1"/>
              </p:cNvSpPr>
              <p:nvPr/>
            </p:nvSpPr>
            <p:spPr bwMode="auto">
              <a:xfrm>
                <a:off x="2699" y="243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dirty="0"/>
              </a:p>
            </p:txBody>
          </p:sp>
        </p:grpSp>
      </p:grpSp>
      <p:sp>
        <p:nvSpPr>
          <p:cNvPr id="66571" name="Text Box 19">
            <a:extLst>
              <a:ext uri="{FF2B5EF4-FFF2-40B4-BE49-F238E27FC236}">
                <a16:creationId xmlns:a16="http://schemas.microsoft.com/office/drawing/2014/main" id="{98CCD96F-4407-AD49-92A2-81F464CB21EC}"/>
              </a:ext>
            </a:extLst>
          </p:cNvPr>
          <p:cNvSpPr txBox="1">
            <a:spLocks noChangeArrowheads="1"/>
          </p:cNvSpPr>
          <p:nvPr/>
        </p:nvSpPr>
        <p:spPr bwMode="auto">
          <a:xfrm>
            <a:off x="3743325" y="4746625"/>
            <a:ext cx="4867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a:solidFill>
                  <a:schemeClr val="tx1"/>
                </a:solidFill>
                <a:latin typeface="Times New Roman" panose="02020603050405020304" pitchFamily="18" charset="0"/>
              </a:defRPr>
            </a:lvl1pPr>
            <a:lvl2pPr marL="800100" indent="-342900" eaLnBrk="0" hangingPunct="0">
              <a:defRPr sz="3600">
                <a:solidFill>
                  <a:schemeClr val="tx1"/>
                </a:solidFill>
                <a:latin typeface="Times New Roman" panose="02020603050405020304" pitchFamily="18" charset="0"/>
              </a:defRPr>
            </a:lvl2pPr>
            <a:lvl3pPr marL="1257300" indent="-342900" eaLnBrk="0" hangingPunct="0">
              <a:defRPr sz="3600">
                <a:solidFill>
                  <a:schemeClr val="tx1"/>
                </a:solidFill>
                <a:latin typeface="Times New Roman" panose="02020603050405020304" pitchFamily="18" charset="0"/>
              </a:defRPr>
            </a:lvl3pPr>
            <a:lvl4pPr marL="1714500" indent="-342900" eaLnBrk="0" hangingPunct="0">
              <a:defRPr sz="3600">
                <a:solidFill>
                  <a:schemeClr val="tx1"/>
                </a:solidFill>
                <a:latin typeface="Times New Roman" panose="02020603050405020304" pitchFamily="18" charset="0"/>
              </a:defRPr>
            </a:lvl4pPr>
            <a:lvl5pPr marL="2171700" indent="-342900" eaLnBrk="0" hangingPunct="0">
              <a:defRPr sz="3600">
                <a:solidFill>
                  <a:schemeClr val="tx1"/>
                </a:solidFill>
                <a:latin typeface="Times New Roman" panose="02020603050405020304" pitchFamily="18" charset="0"/>
              </a:defRPr>
            </a:lvl5pPr>
            <a:lvl6pPr marL="2628900" indent="-342900" eaLnBrk="0" fontAlgn="base" hangingPunct="0">
              <a:spcBef>
                <a:spcPct val="0"/>
              </a:spcBef>
              <a:spcAft>
                <a:spcPct val="0"/>
              </a:spcAft>
              <a:defRPr sz="3600">
                <a:solidFill>
                  <a:schemeClr val="tx1"/>
                </a:solidFill>
                <a:latin typeface="Times New Roman" panose="02020603050405020304" pitchFamily="18" charset="0"/>
              </a:defRPr>
            </a:lvl6pPr>
            <a:lvl7pPr marL="3086100" indent="-342900" eaLnBrk="0" fontAlgn="base" hangingPunct="0">
              <a:spcBef>
                <a:spcPct val="0"/>
              </a:spcBef>
              <a:spcAft>
                <a:spcPct val="0"/>
              </a:spcAft>
              <a:defRPr sz="3600">
                <a:solidFill>
                  <a:schemeClr val="tx1"/>
                </a:solidFill>
                <a:latin typeface="Times New Roman" panose="02020603050405020304" pitchFamily="18" charset="0"/>
              </a:defRPr>
            </a:lvl7pPr>
            <a:lvl8pPr marL="3543300" indent="-342900" eaLnBrk="0" fontAlgn="base" hangingPunct="0">
              <a:spcBef>
                <a:spcPct val="0"/>
              </a:spcBef>
              <a:spcAft>
                <a:spcPct val="0"/>
              </a:spcAft>
              <a:defRPr sz="3600">
                <a:solidFill>
                  <a:schemeClr val="tx1"/>
                </a:solidFill>
                <a:latin typeface="Times New Roman" panose="02020603050405020304" pitchFamily="18" charset="0"/>
              </a:defRPr>
            </a:lvl8pPr>
            <a:lvl9pPr marL="4000500" indent="-3429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dirty="0">
                <a:latin typeface="Arial" panose="020B0604020202020204" pitchFamily="34" charset="0"/>
              </a:rPr>
              <a:t>Observação (Fichas ou listas de controle, anedotário, escalas ou sistemas de categorias)</a:t>
            </a:r>
          </a:p>
          <a:p>
            <a:pPr eaLnBrk="1" hangingPunct="1"/>
            <a:r>
              <a:rPr lang="pt-BR" altLang="pt-BR" sz="1600" dirty="0">
                <a:latin typeface="Arial" panose="020B0604020202020204" pitchFamily="34" charset="0"/>
              </a:rPr>
              <a:t>Entrevista e questionário</a:t>
            </a:r>
          </a:p>
          <a:p>
            <a:pPr eaLnBrk="1" hangingPunct="1"/>
            <a:r>
              <a:rPr lang="pt-BR" altLang="pt-BR" sz="1600" dirty="0">
                <a:latin typeface="Arial" panose="020B0604020202020204" pitchFamily="34" charset="0"/>
              </a:rPr>
              <a:t>Sociometria (sociograma)</a:t>
            </a:r>
          </a:p>
          <a:p>
            <a:pPr eaLnBrk="1" hangingPunct="1"/>
            <a:r>
              <a:rPr lang="pt-BR" altLang="pt-BR" sz="1600" dirty="0">
                <a:latin typeface="Arial" panose="020B0604020202020204" pitchFamily="34" charset="0"/>
              </a:rPr>
              <a:t>Testagem (provas de dissertação, testes objetivos)</a:t>
            </a:r>
            <a:endParaRPr lang="en-US" altLang="pt-BR" sz="1600" dirty="0">
              <a:latin typeface="Arial" panose="020B0604020202020204" pitchFamily="34" charset="0"/>
            </a:endParaRPr>
          </a:p>
        </p:txBody>
      </p:sp>
      <p:sp>
        <p:nvSpPr>
          <p:cNvPr id="66572" name="Text Box 20">
            <a:extLst>
              <a:ext uri="{FF2B5EF4-FFF2-40B4-BE49-F238E27FC236}">
                <a16:creationId xmlns:a16="http://schemas.microsoft.com/office/drawing/2014/main" id="{CD2732DD-1567-824A-B611-A3249697D637}"/>
              </a:ext>
            </a:extLst>
          </p:cNvPr>
          <p:cNvSpPr txBox="1">
            <a:spLocks noChangeArrowheads="1"/>
          </p:cNvSpPr>
          <p:nvPr/>
        </p:nvSpPr>
        <p:spPr bwMode="auto">
          <a:xfrm>
            <a:off x="3868738" y="3113088"/>
            <a:ext cx="52752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1600" dirty="0">
                <a:latin typeface="Arial" panose="020B0604020202020204" pitchFamily="34" charset="0"/>
              </a:rPr>
              <a:t>Adequação</a:t>
            </a:r>
          </a:p>
          <a:p>
            <a:pPr eaLnBrk="1" hangingPunct="1">
              <a:buFontTx/>
              <a:buChar char="•"/>
            </a:pPr>
            <a:r>
              <a:rPr lang="pt-BR" altLang="pt-BR" sz="1600" dirty="0">
                <a:latin typeface="Arial" panose="020B0604020202020204" pitchFamily="34" charset="0"/>
              </a:rPr>
              <a:t>Ao sistema de avaliação da escola</a:t>
            </a:r>
          </a:p>
          <a:p>
            <a:pPr eaLnBrk="1" hangingPunct="1">
              <a:buFontTx/>
              <a:buChar char="•"/>
            </a:pPr>
            <a:r>
              <a:rPr lang="pt-BR" altLang="pt-BR" sz="1600" dirty="0">
                <a:latin typeface="Arial" panose="020B0604020202020204" pitchFamily="34" charset="0"/>
              </a:rPr>
              <a:t>Aos objetivos (área cognitiva, afetiva ou psicomotora)</a:t>
            </a:r>
          </a:p>
          <a:p>
            <a:pPr eaLnBrk="1" hangingPunct="1">
              <a:buFontTx/>
              <a:buChar char="•"/>
            </a:pPr>
            <a:r>
              <a:rPr lang="pt-BR" altLang="pt-BR" sz="1600" dirty="0">
                <a:latin typeface="Arial" panose="020B0604020202020204" pitchFamily="34" charset="0"/>
              </a:rPr>
              <a:t>Aos conteúdos e procedimentos de ensino</a:t>
            </a:r>
          </a:p>
          <a:p>
            <a:pPr eaLnBrk="1" hangingPunct="1">
              <a:buFontTx/>
              <a:buChar char="•"/>
            </a:pPr>
            <a:r>
              <a:rPr lang="pt-BR" altLang="pt-BR" sz="1600" dirty="0">
                <a:latin typeface="Arial" panose="020B0604020202020204" pitchFamily="34" charset="0"/>
              </a:rPr>
              <a:t>Às modalidades de avaliação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254AC97-EDA6-468B-8C82-D2B3AA7EC6D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3276600" y="1447800"/>
            <a:ext cx="2129552" cy="4191000"/>
          </a:xfrm>
          <a:prstGeom prst="rect">
            <a:avLst/>
          </a:prstGeom>
        </p:spPr>
      </p:pic>
      <p:sp>
        <p:nvSpPr>
          <p:cNvPr id="4" name="Oval 3">
            <a:extLst>
              <a:ext uri="{FF2B5EF4-FFF2-40B4-BE49-F238E27FC236}">
                <a16:creationId xmlns:a16="http://schemas.microsoft.com/office/drawing/2014/main" id="{322971D3-AF0C-C92E-D733-2FFD5089D8E9}"/>
              </a:ext>
            </a:extLst>
          </p:cNvPr>
          <p:cNvSpPr/>
          <p:nvPr/>
        </p:nvSpPr>
        <p:spPr>
          <a:xfrm>
            <a:off x="1496227" y="1183548"/>
            <a:ext cx="5867400" cy="5486400"/>
          </a:xfrm>
          <a:prstGeom prst="ellipse">
            <a:avLst/>
          </a:prstGeom>
          <a:solidFill>
            <a:schemeClr val="bg2">
              <a:lumMod val="20000"/>
              <a:lumOff val="80000"/>
              <a:alpha val="501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5">
            <a:extLst>
              <a:ext uri="{FF2B5EF4-FFF2-40B4-BE49-F238E27FC236}">
                <a16:creationId xmlns:a16="http://schemas.microsoft.com/office/drawing/2014/main" id="{710130DE-4968-8EBC-1A96-09328196C3F8}"/>
              </a:ext>
            </a:extLst>
          </p:cNvPr>
          <p:cNvSpPr>
            <a:spLocks noGrp="1"/>
          </p:cNvSpPr>
          <p:nvPr>
            <p:ph type="title"/>
          </p:nvPr>
        </p:nvSpPr>
        <p:spPr>
          <a:xfrm>
            <a:off x="838200" y="233643"/>
            <a:ext cx="7773338" cy="908565"/>
          </a:xfrm>
        </p:spPr>
        <p:txBody>
          <a:bodyPr>
            <a:normAutofit/>
          </a:bodyPr>
          <a:lstStyle/>
          <a:p>
            <a:r>
              <a:rPr lang="pt-BR" sz="4400" cap="none" dirty="0"/>
              <a:t>Planejamento do meio</a:t>
            </a:r>
          </a:p>
        </p:txBody>
      </p:sp>
    </p:spTree>
    <p:extLst>
      <p:ext uri="{BB962C8B-B14F-4D97-AF65-F5344CB8AC3E}">
        <p14:creationId xmlns:p14="http://schemas.microsoft.com/office/powerpoint/2010/main" val="2451236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C4EC935-20FE-ED46-90BE-1485ABF86454}"/>
              </a:ext>
            </a:extLst>
          </p:cNvPr>
          <p:cNvSpPr>
            <a:spLocks noGrp="1" noChangeArrowheads="1"/>
          </p:cNvSpPr>
          <p:nvPr>
            <p:ph type="title"/>
          </p:nvPr>
        </p:nvSpPr>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Elaboração do Programa de Treinamento</a:t>
            </a:r>
          </a:p>
        </p:txBody>
      </p:sp>
      <p:sp>
        <p:nvSpPr>
          <p:cNvPr id="67587" name="Rectangle 3">
            <a:extLst>
              <a:ext uri="{FF2B5EF4-FFF2-40B4-BE49-F238E27FC236}">
                <a16:creationId xmlns:a16="http://schemas.microsoft.com/office/drawing/2014/main" id="{D34255BD-A374-B84E-BAF2-F51EB4F6122F}"/>
              </a:ext>
            </a:extLst>
          </p:cNvPr>
          <p:cNvSpPr>
            <a:spLocks noGrp="1" noChangeArrowheads="1"/>
          </p:cNvSpPr>
          <p:nvPr>
            <p:ph idx="1"/>
          </p:nvPr>
        </p:nvSpPr>
        <p:spPr>
          <a:xfrm>
            <a:off x="685331" y="1981200"/>
            <a:ext cx="7773339" cy="3810001"/>
          </a:xfrm>
        </p:spPr>
        <p:txBody>
          <a:bodyPr>
            <a:normAutofit fontScale="62500" lnSpcReduction="20000"/>
          </a:bodyPr>
          <a:lstStyle/>
          <a:p>
            <a:pPr marL="0" indent="0" algn="ctr" eaLnBrk="1" hangingPunct="1">
              <a:spcBef>
                <a:spcPct val="0"/>
              </a:spcBef>
              <a:buFontTx/>
              <a:buNone/>
            </a:pPr>
            <a:r>
              <a:rPr lang="pt-BR" altLang="pt-BR" sz="2800" b="1" cap="none" noProof="0" dirty="0">
                <a:solidFill>
                  <a:schemeClr val="tx1"/>
                </a:solidFill>
                <a:latin typeface="Mangal" panose="02040503050203030202" pitchFamily="18" charset="0"/>
                <a:cs typeface="Mangal" panose="02040503050203030202" pitchFamily="18" charset="0"/>
              </a:rPr>
              <a:t>Funções gerais da avaliação</a:t>
            </a:r>
          </a:p>
          <a:p>
            <a:pPr marL="0" indent="0" eaLnBrk="1" hangingPunct="1">
              <a:spcBef>
                <a:spcPct val="0"/>
              </a:spcBef>
              <a:buFontTx/>
              <a:buNone/>
            </a:pPr>
            <a:endParaRPr lang="pt-BR" altLang="pt-BR" sz="2800" b="1" cap="none" noProof="0" dirty="0">
              <a:solidFill>
                <a:schemeClr val="tx1"/>
              </a:solidFill>
              <a:latin typeface="Mangal" panose="02040503050203030202" pitchFamily="18" charset="0"/>
              <a:cs typeface="Mangal" panose="02040503050203030202" pitchFamily="18" charset="0"/>
            </a:endParaRP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Fornecer as bases para o planejamento,</a:t>
            </a: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Possibilitar a seleção e a classificação de pessoal (professores, alunos, especialistas, etc.)</a:t>
            </a: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Ajustar políticas e práticas curriculares </a:t>
            </a:r>
          </a:p>
          <a:p>
            <a:pPr marL="0" indent="0" eaLnBrk="1" hangingPunct="1">
              <a:spcBef>
                <a:spcPct val="0"/>
              </a:spcBef>
              <a:buFontTx/>
              <a:buChar char="-"/>
            </a:pPr>
            <a:endParaRPr lang="pt-BR" altLang="pt-BR" sz="2800" cap="none" noProof="0" dirty="0">
              <a:solidFill>
                <a:schemeClr val="tx1"/>
              </a:solidFill>
              <a:latin typeface="Mangal" panose="02040503050203030202" pitchFamily="18" charset="0"/>
              <a:cs typeface="Mangal" panose="02040503050203030202" pitchFamily="18" charset="0"/>
            </a:endParaRPr>
          </a:p>
          <a:p>
            <a:pPr marL="0" indent="0" algn="ctr" eaLnBrk="1" hangingPunct="1">
              <a:spcBef>
                <a:spcPct val="0"/>
              </a:spcBef>
              <a:buFontTx/>
              <a:buNone/>
            </a:pPr>
            <a:r>
              <a:rPr lang="pt-BR" altLang="pt-BR" sz="2800" b="1" cap="none" noProof="0" dirty="0">
                <a:solidFill>
                  <a:schemeClr val="tx1"/>
                </a:solidFill>
                <a:latin typeface="Mangal" panose="02040503050203030202" pitchFamily="18" charset="0"/>
                <a:cs typeface="Mangal" panose="02040503050203030202" pitchFamily="18" charset="0"/>
              </a:rPr>
              <a:t>Funções específicas da avaliação</a:t>
            </a:r>
          </a:p>
          <a:p>
            <a:pPr marL="0" indent="0" eaLnBrk="1" hangingPunct="1">
              <a:spcBef>
                <a:spcPct val="0"/>
              </a:spcBef>
              <a:buFontTx/>
              <a:buNone/>
            </a:pPr>
            <a:endParaRPr lang="pt-BR" altLang="pt-BR" sz="2800" b="1" cap="none" noProof="0" dirty="0">
              <a:solidFill>
                <a:schemeClr val="tx1"/>
              </a:solidFill>
              <a:latin typeface="Mangal" panose="02040503050203030202" pitchFamily="18" charset="0"/>
              <a:cs typeface="Mangal" panose="02040503050203030202" pitchFamily="18" charset="0"/>
            </a:endParaRP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Facilitar o diagnóstico da avaliação (diagnóstico);</a:t>
            </a: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Melhorar a aprendizagem e o ensino (controle);</a:t>
            </a: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Estabelecer situações individuais de aprendizagem;</a:t>
            </a:r>
          </a:p>
          <a:p>
            <a:pPr marL="0" indent="0" eaLnBrk="1" hangingPunct="1">
              <a:spcBef>
                <a:spcPct val="0"/>
              </a:spcBef>
              <a:buFontTx/>
              <a:buChar char="-"/>
            </a:pPr>
            <a:r>
              <a:rPr lang="pt-BR" altLang="pt-BR" sz="2800" cap="none" noProof="0" dirty="0">
                <a:solidFill>
                  <a:schemeClr val="tx1"/>
                </a:solidFill>
                <a:latin typeface="Mangal" panose="02040503050203030202" pitchFamily="18" charset="0"/>
                <a:cs typeface="Mangal" panose="02040503050203030202" pitchFamily="18" charset="0"/>
              </a:rPr>
              <a:t>Promover, agrupar alunos (classificação).</a:t>
            </a:r>
          </a:p>
          <a:p>
            <a:pPr marL="0" indent="0" eaLnBrk="1" hangingPunct="1">
              <a:lnSpc>
                <a:spcPct val="85000"/>
              </a:lnSpc>
              <a:spcBef>
                <a:spcPct val="0"/>
              </a:spcBef>
              <a:buFontTx/>
              <a:buChar char="-"/>
            </a:pPr>
            <a:endParaRPr lang="pt-BR" altLang="pt-BR" sz="2800" noProof="0" dirty="0">
              <a:solidFill>
                <a:schemeClr val="tx1"/>
              </a:solidFill>
              <a:latin typeface="Mangal" panose="02040503050203030202" pitchFamily="18" charset="0"/>
              <a:cs typeface="Mangal" panose="02040503050203030202" pitchFamily="18" charset="0"/>
            </a:endParaRPr>
          </a:p>
          <a:p>
            <a:pPr marL="0" indent="0" eaLnBrk="1" hangingPunct="1">
              <a:lnSpc>
                <a:spcPct val="85000"/>
              </a:lnSpc>
              <a:spcBef>
                <a:spcPct val="0"/>
              </a:spcBef>
              <a:buFontTx/>
              <a:buChar char="-"/>
            </a:pPr>
            <a:endParaRPr lang="pt-BR" altLang="pt-BR" sz="2800" noProof="0" dirty="0">
              <a:solidFill>
                <a:schemeClr val="tx1"/>
              </a:solidFill>
              <a:latin typeface="Mangal" panose="02040503050203030202" pitchFamily="18" charset="0"/>
              <a:cs typeface="Mangal" panose="02040503050203030202" pitchFamily="18" charset="0"/>
            </a:endParaRPr>
          </a:p>
          <a:p>
            <a:pPr marL="0" indent="0" algn="ctr" eaLnBrk="1" hangingPunct="1">
              <a:lnSpc>
                <a:spcPct val="85000"/>
              </a:lnSpc>
              <a:spcBef>
                <a:spcPct val="0"/>
              </a:spcBef>
              <a:buFontTx/>
              <a:buNone/>
            </a:pPr>
            <a:endParaRPr lang="pt-BR" altLang="pt-BR" sz="2800" noProof="0" dirty="0">
              <a:solidFill>
                <a:schemeClr val="tx1"/>
              </a:solidFill>
              <a:latin typeface="Mangal" panose="02040503050203030202" pitchFamily="18" charset="0"/>
              <a:cs typeface="Mangal" panose="02040503050203030202"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77C8973-3947-CC4D-BF0C-E81A2F3F6A76}"/>
              </a:ext>
            </a:extLst>
          </p:cNvPr>
          <p:cNvSpPr>
            <a:spLocks noGrp="1" noChangeArrowheads="1"/>
          </p:cNvSpPr>
          <p:nvPr>
            <p:ph type="title"/>
          </p:nvPr>
        </p:nvSpPr>
        <p:spPr/>
        <p:txBody>
          <a:bodyPr>
            <a:normAutofit/>
          </a:bodyPr>
          <a:lstStyle/>
          <a:p>
            <a:pPr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Implementação do Programa de Treinamento</a:t>
            </a:r>
          </a:p>
        </p:txBody>
      </p:sp>
      <p:sp>
        <p:nvSpPr>
          <p:cNvPr id="2" name="Espaço Reservado para Texto 1">
            <a:extLst>
              <a:ext uri="{FF2B5EF4-FFF2-40B4-BE49-F238E27FC236}">
                <a16:creationId xmlns:a16="http://schemas.microsoft.com/office/drawing/2014/main" id="{AD5C6BCD-154C-E94F-A1FE-BC63EC27F46C}"/>
              </a:ext>
            </a:extLst>
          </p:cNvPr>
          <p:cNvSpPr>
            <a:spLocks noGrp="1"/>
          </p:cNvSpPr>
          <p:nvPr>
            <p:ph type="body" idx="1"/>
          </p:nvPr>
        </p:nvSpPr>
        <p:spPr/>
        <p:txBody>
          <a:bodyPr>
            <a:normAutofit/>
          </a:bodyPr>
          <a:lstStyle/>
          <a:p>
            <a:pPr eaLnBrk="1" fontAlgn="auto" hangingPunct="1">
              <a:spcAft>
                <a:spcPts val="0"/>
              </a:spcAft>
              <a:buFont typeface="Wingdings 2"/>
              <a:buNone/>
              <a:defRPr/>
            </a:pPr>
            <a:endParaRPr lang="pt-B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9505A95D-6563-664F-889A-B12FEBAB900F}"/>
              </a:ext>
            </a:extLst>
          </p:cNvPr>
          <p:cNvSpPr>
            <a:spLocks noGrp="1" noChangeArrowheads="1"/>
          </p:cNvSpPr>
          <p:nvPr>
            <p:ph type="title"/>
          </p:nvPr>
        </p:nvSpPr>
        <p:spPr/>
        <p:txBody>
          <a:bodyPr/>
          <a:lstStyle/>
          <a:p>
            <a:pPr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Avaliação do Programa de Treinamento</a:t>
            </a:r>
          </a:p>
        </p:txBody>
      </p:sp>
      <p:sp>
        <p:nvSpPr>
          <p:cNvPr id="2" name="Espaço Reservado para Texto 1">
            <a:extLst>
              <a:ext uri="{FF2B5EF4-FFF2-40B4-BE49-F238E27FC236}">
                <a16:creationId xmlns:a16="http://schemas.microsoft.com/office/drawing/2014/main" id="{4F4A4F9F-97F6-604C-BC2B-D8DF2A07D6CE}"/>
              </a:ext>
            </a:extLst>
          </p:cNvPr>
          <p:cNvSpPr>
            <a:spLocks noGrp="1"/>
          </p:cNvSpPr>
          <p:nvPr>
            <p:ph type="body" idx="1"/>
          </p:nvPr>
        </p:nvSpPr>
        <p:spPr/>
        <p:txBody>
          <a:bodyPr>
            <a:normAutofit/>
          </a:bodyPr>
          <a:lstStyle/>
          <a:p>
            <a:pPr eaLnBrk="1" fontAlgn="auto" hangingPunct="1">
              <a:spcAft>
                <a:spcPts val="0"/>
              </a:spcAft>
              <a:buFont typeface="Wingdings 2"/>
              <a:buNone/>
              <a:defRPr/>
            </a:pPr>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4CA54A1C-A857-4941-92BA-27924F56767F}"/>
              </a:ext>
            </a:extLst>
          </p:cNvPr>
          <p:cNvSpPr>
            <a:spLocks noGrp="1" noChangeArrowheads="1"/>
          </p:cNvSpPr>
          <p:nvPr>
            <p:ph type="title"/>
          </p:nvPr>
        </p:nvSpPr>
        <p:spPr>
          <a:xfrm>
            <a:off x="685800" y="304800"/>
            <a:ext cx="7772400" cy="1066800"/>
          </a:xfrm>
        </p:spPr>
        <p:txBody>
          <a:bodyPr>
            <a:normAutofit fontScale="90000"/>
          </a:bodyPr>
          <a:lstStyle/>
          <a:p>
            <a:pPr marL="484632" eaLnBrk="1" fontAlgn="auto" hangingPunct="1">
              <a:spcAft>
                <a:spcPts val="0"/>
              </a:spcAft>
              <a:defRPr/>
            </a:pPr>
            <a:r>
              <a:rPr lang="pt-BR" altLang="pt-BR" sz="3600" noProof="0" dirty="0">
                <a:solidFill>
                  <a:schemeClr val="tx1"/>
                </a:solidFill>
                <a:latin typeface="Mangal" panose="02040503050203030202" pitchFamily="18" charset="0"/>
                <a:cs typeface="Mangal" panose="02040503050203030202" pitchFamily="18" charset="0"/>
              </a:rPr>
              <a:t>Avaliação do Programa de Treinamento</a:t>
            </a:r>
          </a:p>
        </p:txBody>
      </p:sp>
      <p:sp>
        <p:nvSpPr>
          <p:cNvPr id="74755" name="Rectangle 3">
            <a:extLst>
              <a:ext uri="{FF2B5EF4-FFF2-40B4-BE49-F238E27FC236}">
                <a16:creationId xmlns:a16="http://schemas.microsoft.com/office/drawing/2014/main" id="{A52507C9-4D07-6144-810E-82D88D56D7E1}"/>
              </a:ext>
            </a:extLst>
          </p:cNvPr>
          <p:cNvSpPr>
            <a:spLocks noGrp="1" noChangeArrowheads="1"/>
          </p:cNvSpPr>
          <p:nvPr>
            <p:ph idx="1"/>
          </p:nvPr>
        </p:nvSpPr>
        <p:spPr>
          <a:xfrm>
            <a:off x="457200" y="1524000"/>
            <a:ext cx="8686800" cy="4876800"/>
          </a:xfrm>
        </p:spPr>
        <p:txBody>
          <a:bodyPr>
            <a:normAutofit fontScale="92500" lnSpcReduction="10000"/>
          </a:bodyPr>
          <a:lstStyle/>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Deve-se avaliar o programa para saber se os objetivos da organização e do programa forma atingidos.(</a:t>
            </a:r>
            <a:r>
              <a:rPr lang="pt-BR" altLang="pt-BR" sz="2400" cap="none" noProof="0" dirty="0" err="1">
                <a:solidFill>
                  <a:schemeClr val="tx1"/>
                </a:solidFill>
                <a:latin typeface="Mangal" panose="02040503050203030202" pitchFamily="18" charset="0"/>
                <a:cs typeface="Mangal" panose="02040503050203030202" pitchFamily="18" charset="0"/>
              </a:rPr>
              <a:t>Abnt</a:t>
            </a:r>
            <a:r>
              <a:rPr lang="pt-BR" altLang="pt-BR" sz="2400" cap="none" noProof="0" dirty="0">
                <a:solidFill>
                  <a:schemeClr val="tx1"/>
                </a:solidFill>
                <a:latin typeface="Mangal" panose="02040503050203030202" pitchFamily="18" charset="0"/>
                <a:cs typeface="Mangal" panose="02040503050203030202" pitchFamily="18" charset="0"/>
              </a:rPr>
              <a:t>)</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Avaliação do programa é fundamental para avaliar a efetividade do programa. (</a:t>
            </a:r>
            <a:r>
              <a:rPr lang="pt-BR" altLang="pt-BR" sz="2400" cap="none" noProof="0" dirty="0" err="1">
                <a:solidFill>
                  <a:schemeClr val="tx1"/>
                </a:solidFill>
                <a:latin typeface="Mangal" panose="02040503050203030202" pitchFamily="18" charset="0"/>
                <a:cs typeface="Mangal" panose="02040503050203030202" pitchFamily="18" charset="0"/>
              </a:rPr>
              <a:t>Bohlander</a:t>
            </a:r>
            <a:r>
              <a:rPr lang="pt-BR" altLang="pt-BR" sz="2400" cap="none" noProof="0" dirty="0">
                <a:solidFill>
                  <a:schemeClr val="tx1"/>
                </a:solidFill>
                <a:latin typeface="Mangal" panose="02040503050203030202" pitchFamily="18" charset="0"/>
                <a:cs typeface="Mangal" panose="02040503050203030202" pitchFamily="18" charset="0"/>
              </a:rPr>
              <a:t>).</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Investimentos que se realizam em treinamento justificam amplamente necessidade de se medir sua efetividade (</a:t>
            </a:r>
            <a:r>
              <a:rPr lang="pt-BR" altLang="pt-BR" sz="2400" cap="none" noProof="0" dirty="0" err="1">
                <a:solidFill>
                  <a:schemeClr val="tx1"/>
                </a:solidFill>
                <a:latin typeface="Mangal" panose="02040503050203030202" pitchFamily="18" charset="0"/>
                <a:cs typeface="Mangal" panose="02040503050203030202" pitchFamily="18" charset="0"/>
              </a:rPr>
              <a:t>bohlander</a:t>
            </a:r>
            <a:r>
              <a:rPr lang="pt-BR" altLang="pt-BR" sz="2400" cap="none" noProof="0" dirty="0">
                <a:solidFill>
                  <a:schemeClr val="tx1"/>
                </a:solidFill>
                <a:latin typeface="Mangal" panose="02040503050203030202" pitchFamily="18" charset="0"/>
                <a:cs typeface="Mangal" panose="02040503050203030202" pitchFamily="18" charset="0"/>
              </a:rPr>
              <a:t>).</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Medidas de reações e de aprendizado normalmente revelam resultados positivos, mas isso não quer dizer que houve mudança de comportamento. (</a:t>
            </a:r>
            <a:r>
              <a:rPr lang="pt-BR" altLang="pt-BR" sz="2400" cap="none" noProof="0" dirty="0" err="1">
                <a:solidFill>
                  <a:schemeClr val="tx1"/>
                </a:solidFill>
                <a:latin typeface="Mangal" panose="02040503050203030202" pitchFamily="18" charset="0"/>
                <a:cs typeface="Mangal" panose="02040503050203030202" pitchFamily="18" charset="0"/>
              </a:rPr>
              <a:t>Decenzo</a:t>
            </a:r>
            <a:r>
              <a:rPr lang="pt-BR" altLang="pt-BR" sz="2400" cap="none" noProof="0" dirty="0">
                <a:solidFill>
                  <a:schemeClr val="tx1"/>
                </a:solidFill>
                <a:latin typeface="Mangal" panose="02040503050203030202" pitchFamily="18" charset="0"/>
                <a:cs typeface="Mangal" panose="02040503050203030202" pitchFamily="18" charset="0"/>
              </a:rPr>
              <a:t>)</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Relatório deve conter indicadores que permitam monitorar o processo.(</a:t>
            </a:r>
            <a:r>
              <a:rPr lang="pt-BR" altLang="pt-BR" sz="2400" cap="none" noProof="0" dirty="0" err="1">
                <a:solidFill>
                  <a:schemeClr val="tx1"/>
                </a:solidFill>
                <a:latin typeface="Mangal" panose="02040503050203030202" pitchFamily="18" charset="0"/>
                <a:cs typeface="Mangal" panose="02040503050203030202" pitchFamily="18" charset="0"/>
              </a:rPr>
              <a:t>Abnt</a:t>
            </a:r>
            <a:r>
              <a:rPr lang="pt-BR" altLang="pt-BR" sz="2400" cap="none" noProof="0" dirty="0">
                <a:solidFill>
                  <a:schemeClr val="tx1"/>
                </a:solidFill>
                <a:latin typeface="Mangal" panose="02040503050203030202" pitchFamily="18" charset="0"/>
                <a:cs typeface="Mangal" panose="02040503050203030202" pitchFamily="18" charset="0"/>
              </a:rPr>
              <a:t>)</a:t>
            </a:r>
          </a:p>
        </p:txBody>
      </p:sp>
      <p:sp>
        <p:nvSpPr>
          <p:cNvPr id="74756" name="AutoShape 4">
            <a:hlinkClick r:id="" action="ppaction://noaction" highlightClick="1"/>
            <a:extLst>
              <a:ext uri="{FF2B5EF4-FFF2-40B4-BE49-F238E27FC236}">
                <a16:creationId xmlns:a16="http://schemas.microsoft.com/office/drawing/2014/main" id="{F1E95151-A262-8642-9AB0-9801B3FD2F91}"/>
              </a:ext>
            </a:extLst>
          </p:cNvPr>
          <p:cNvSpPr>
            <a:spLocks noChangeArrowheads="1"/>
          </p:cNvSpPr>
          <p:nvPr/>
        </p:nvSpPr>
        <p:spPr bwMode="auto">
          <a:xfrm>
            <a:off x="8305800" y="6553200"/>
            <a:ext cx="381000" cy="304800"/>
          </a:xfrm>
          <a:prstGeom prst="actionButtonInform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F8AA5E2F-AB2D-8941-A34B-737DC4F0D437}"/>
              </a:ext>
            </a:extLst>
          </p:cNvPr>
          <p:cNvSpPr>
            <a:spLocks noGrp="1" noChangeArrowheads="1"/>
          </p:cNvSpPr>
          <p:nvPr>
            <p:ph type="title"/>
          </p:nvPr>
        </p:nvSpPr>
        <p:spPr>
          <a:xfrm>
            <a:off x="1371600" y="228600"/>
            <a:ext cx="6705600" cy="1143000"/>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Critérios de Avaliação do Treinamento</a:t>
            </a:r>
          </a:p>
        </p:txBody>
      </p:sp>
      <p:grpSp>
        <p:nvGrpSpPr>
          <p:cNvPr id="75779" name="Group 16">
            <a:extLst>
              <a:ext uri="{FF2B5EF4-FFF2-40B4-BE49-F238E27FC236}">
                <a16:creationId xmlns:a16="http://schemas.microsoft.com/office/drawing/2014/main" id="{52555DBE-49D3-F843-BB1E-6FBED1507077}"/>
              </a:ext>
            </a:extLst>
          </p:cNvPr>
          <p:cNvGrpSpPr>
            <a:grpSpLocks/>
          </p:cNvGrpSpPr>
          <p:nvPr/>
        </p:nvGrpSpPr>
        <p:grpSpPr bwMode="auto">
          <a:xfrm>
            <a:off x="2362200" y="1752600"/>
            <a:ext cx="4495800" cy="4470400"/>
            <a:chOff x="1728" y="1170"/>
            <a:chExt cx="2832" cy="2816"/>
          </a:xfrm>
        </p:grpSpPr>
        <p:grpSp>
          <p:nvGrpSpPr>
            <p:cNvPr id="75781" name="Group 3">
              <a:extLst>
                <a:ext uri="{FF2B5EF4-FFF2-40B4-BE49-F238E27FC236}">
                  <a16:creationId xmlns:a16="http://schemas.microsoft.com/office/drawing/2014/main" id="{1C6D62B6-6316-5547-85B7-116149F1A6AB}"/>
                </a:ext>
              </a:extLst>
            </p:cNvPr>
            <p:cNvGrpSpPr>
              <a:grpSpLocks/>
            </p:cNvGrpSpPr>
            <p:nvPr/>
          </p:nvGrpSpPr>
          <p:grpSpPr bwMode="auto">
            <a:xfrm>
              <a:off x="1728" y="1627"/>
              <a:ext cx="1799" cy="1049"/>
              <a:chOff x="2592" y="1111"/>
              <a:chExt cx="1799" cy="1049"/>
            </a:xfrm>
          </p:grpSpPr>
          <p:sp>
            <p:nvSpPr>
              <p:cNvPr id="75791" name="Puzzle1">
                <a:extLst>
                  <a:ext uri="{FF2B5EF4-FFF2-40B4-BE49-F238E27FC236}">
                    <a16:creationId xmlns:a16="http://schemas.microsoft.com/office/drawing/2014/main" id="{6813B2B6-8A1F-0B49-BC82-B07E8F048AF8}"/>
                  </a:ext>
                </a:extLst>
              </p:cNvPr>
              <p:cNvSpPr>
                <a:spLocks noEditPoints="1" noChangeArrowheads="1"/>
              </p:cNvSpPr>
              <p:nvPr/>
            </p:nvSpPr>
            <p:spPr bwMode="auto">
              <a:xfrm>
                <a:off x="2592" y="1111"/>
                <a:ext cx="1799" cy="1049"/>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0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pt-BR" dirty="0"/>
              </a:p>
            </p:txBody>
          </p:sp>
          <p:sp>
            <p:nvSpPr>
              <p:cNvPr id="185349" name="Rectangle 5">
                <a:extLst>
                  <a:ext uri="{FF2B5EF4-FFF2-40B4-BE49-F238E27FC236}">
                    <a16:creationId xmlns:a16="http://schemas.microsoft.com/office/drawing/2014/main" id="{49EEF684-B3BB-9D4F-81EC-C6A43ADCF246}"/>
                  </a:ext>
                </a:extLst>
              </p:cNvPr>
              <p:cNvSpPr>
                <a:spLocks noChangeArrowheads="1"/>
              </p:cNvSpPr>
              <p:nvPr/>
            </p:nvSpPr>
            <p:spPr bwMode="auto">
              <a:xfrm>
                <a:off x="3168" y="1488"/>
                <a:ext cx="70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altLang="pt-BR" sz="2000" b="1" dirty="0">
                    <a:solidFill>
                      <a:schemeClr val="accent6">
                        <a:lumMod val="75000"/>
                        <a:lumOff val="25000"/>
                      </a:schemeClr>
                    </a:solidFill>
                    <a:latin typeface="Tahoma" pitchFamily="34" charset="0"/>
                  </a:rPr>
                  <a:t>Reação</a:t>
                </a:r>
                <a:endParaRPr lang="pt-PT" altLang="pt-BR" sz="2400" b="1" dirty="0">
                  <a:solidFill>
                    <a:schemeClr val="accent6">
                      <a:lumMod val="75000"/>
                      <a:lumOff val="25000"/>
                    </a:schemeClr>
                  </a:solidFill>
                  <a:latin typeface="Tahoma" pitchFamily="34" charset="0"/>
                </a:endParaRPr>
              </a:p>
            </p:txBody>
          </p:sp>
        </p:grpSp>
        <p:grpSp>
          <p:nvGrpSpPr>
            <p:cNvPr id="75782" name="Group 6">
              <a:extLst>
                <a:ext uri="{FF2B5EF4-FFF2-40B4-BE49-F238E27FC236}">
                  <a16:creationId xmlns:a16="http://schemas.microsoft.com/office/drawing/2014/main" id="{B62FB0AE-0064-9B44-BF98-DED68930E455}"/>
                </a:ext>
              </a:extLst>
            </p:cNvPr>
            <p:cNvGrpSpPr>
              <a:grpSpLocks/>
            </p:cNvGrpSpPr>
            <p:nvPr/>
          </p:nvGrpSpPr>
          <p:grpSpPr bwMode="auto">
            <a:xfrm>
              <a:off x="3107" y="1170"/>
              <a:ext cx="1113" cy="1511"/>
              <a:chOff x="3971" y="654"/>
              <a:chExt cx="1113" cy="1511"/>
            </a:xfrm>
          </p:grpSpPr>
          <p:sp>
            <p:nvSpPr>
              <p:cNvPr id="75789" name="Puzzle3">
                <a:extLst>
                  <a:ext uri="{FF2B5EF4-FFF2-40B4-BE49-F238E27FC236}">
                    <a16:creationId xmlns:a16="http://schemas.microsoft.com/office/drawing/2014/main" id="{5ABAF98C-3118-8741-B990-9623BB94DDB2}"/>
                  </a:ext>
                </a:extLst>
              </p:cNvPr>
              <p:cNvSpPr>
                <a:spLocks noEditPoints="1" noChangeArrowheads="1"/>
              </p:cNvSpPr>
              <p:nvPr/>
            </p:nvSpPr>
            <p:spPr bwMode="auto">
              <a:xfrm>
                <a:off x="3971" y="654"/>
                <a:ext cx="1113" cy="1511"/>
              </a:xfrm>
              <a:custGeom>
                <a:avLst/>
                <a:gdLst>
                  <a:gd name="T0" fmla="*/ 28 w 21600"/>
                  <a:gd name="T1" fmla="*/ 77 h 21600"/>
                  <a:gd name="T2" fmla="*/ 55 w 21600"/>
                  <a:gd name="T3" fmla="*/ 103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3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pt-BR" dirty="0"/>
              </a:p>
            </p:txBody>
          </p:sp>
          <p:sp>
            <p:nvSpPr>
              <p:cNvPr id="185352" name="Rectangle 8">
                <a:extLst>
                  <a:ext uri="{FF2B5EF4-FFF2-40B4-BE49-F238E27FC236}">
                    <a16:creationId xmlns:a16="http://schemas.microsoft.com/office/drawing/2014/main" id="{541E0BEE-8DBC-0D4B-9392-2CAA3056D6B2}"/>
                  </a:ext>
                </a:extLst>
              </p:cNvPr>
              <p:cNvSpPr>
                <a:spLocks noChangeArrowheads="1"/>
              </p:cNvSpPr>
              <p:nvPr/>
            </p:nvSpPr>
            <p:spPr bwMode="auto">
              <a:xfrm>
                <a:off x="3984" y="1183"/>
                <a:ext cx="10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Font typeface="Wingdings" pitchFamily="2" charset="2"/>
                  <a:buNone/>
                  <a:defRPr/>
                </a:pPr>
                <a:r>
                  <a:rPr lang="pt-BR" altLang="pt-BR" sz="1800" b="1" dirty="0">
                    <a:solidFill>
                      <a:schemeClr val="accent6">
                        <a:lumMod val="75000"/>
                        <a:lumOff val="25000"/>
                      </a:schemeClr>
                    </a:solidFill>
                    <a:latin typeface="Tahoma" pitchFamily="34" charset="0"/>
                  </a:rPr>
                  <a:t>Aprendizado</a:t>
                </a:r>
                <a:endParaRPr lang="pt-BR" altLang="pt-BR" sz="2000" b="1" dirty="0">
                  <a:solidFill>
                    <a:schemeClr val="accent6">
                      <a:lumMod val="75000"/>
                      <a:lumOff val="25000"/>
                    </a:schemeClr>
                  </a:solidFill>
                  <a:latin typeface="Tahoma" pitchFamily="34" charset="0"/>
                </a:endParaRPr>
              </a:p>
            </p:txBody>
          </p:sp>
        </p:grpSp>
        <p:grpSp>
          <p:nvGrpSpPr>
            <p:cNvPr id="75783" name="Group 9">
              <a:extLst>
                <a:ext uri="{FF2B5EF4-FFF2-40B4-BE49-F238E27FC236}">
                  <a16:creationId xmlns:a16="http://schemas.microsoft.com/office/drawing/2014/main" id="{77A27DDF-2D05-5E48-8987-D9A5978484CC}"/>
                </a:ext>
              </a:extLst>
            </p:cNvPr>
            <p:cNvGrpSpPr>
              <a:grpSpLocks/>
            </p:cNvGrpSpPr>
            <p:nvPr/>
          </p:nvGrpSpPr>
          <p:grpSpPr bwMode="auto">
            <a:xfrm>
              <a:off x="2046" y="2226"/>
              <a:ext cx="1171" cy="1760"/>
              <a:chOff x="2910" y="1740"/>
              <a:chExt cx="1171" cy="1760"/>
            </a:xfrm>
          </p:grpSpPr>
          <p:sp>
            <p:nvSpPr>
              <p:cNvPr id="75787" name="Puzzle4">
                <a:extLst>
                  <a:ext uri="{FF2B5EF4-FFF2-40B4-BE49-F238E27FC236}">
                    <a16:creationId xmlns:a16="http://schemas.microsoft.com/office/drawing/2014/main" id="{3447B248-9546-D343-85F6-63B6DE71C8BE}"/>
                  </a:ext>
                </a:extLst>
              </p:cNvPr>
              <p:cNvSpPr>
                <a:spLocks noEditPoints="1" noChangeArrowheads="1"/>
              </p:cNvSpPr>
              <p:nvPr/>
            </p:nvSpPr>
            <p:spPr bwMode="auto">
              <a:xfrm>
                <a:off x="2960" y="1740"/>
                <a:ext cx="1071" cy="1760"/>
              </a:xfrm>
              <a:custGeom>
                <a:avLst/>
                <a:gdLst>
                  <a:gd name="T0" fmla="*/ 20 w 21600"/>
                  <a:gd name="T1" fmla="*/ 77 h 21600"/>
                  <a:gd name="T2" fmla="*/ 1 w 21600"/>
                  <a:gd name="T3" fmla="*/ 112 h 21600"/>
                  <a:gd name="T4" fmla="*/ 28 w 21600"/>
                  <a:gd name="T5" fmla="*/ 143 h 21600"/>
                  <a:gd name="T6" fmla="*/ 51 w 21600"/>
                  <a:gd name="T7" fmla="*/ 111 h 21600"/>
                  <a:gd name="T8" fmla="*/ 34 w 21600"/>
                  <a:gd name="T9" fmla="*/ 72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pt-BR" dirty="0"/>
              </a:p>
            </p:txBody>
          </p:sp>
          <p:sp>
            <p:nvSpPr>
              <p:cNvPr id="185355" name="Rectangle 11">
                <a:extLst>
                  <a:ext uri="{FF2B5EF4-FFF2-40B4-BE49-F238E27FC236}">
                    <a16:creationId xmlns:a16="http://schemas.microsoft.com/office/drawing/2014/main" id="{81B9A61E-5CB4-7740-8F54-FB32E9A0CC23}"/>
                  </a:ext>
                </a:extLst>
              </p:cNvPr>
              <p:cNvSpPr>
                <a:spLocks noChangeArrowheads="1"/>
              </p:cNvSpPr>
              <p:nvPr/>
            </p:nvSpPr>
            <p:spPr bwMode="auto">
              <a:xfrm>
                <a:off x="2910" y="2844"/>
                <a:ext cx="117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pt-BR" altLang="pt-BR" sz="1600" b="1" dirty="0">
                    <a:solidFill>
                      <a:schemeClr val="accent6">
                        <a:lumMod val="75000"/>
                        <a:lumOff val="25000"/>
                      </a:schemeClr>
                    </a:solidFill>
                    <a:latin typeface="Tahoma" pitchFamily="34" charset="0"/>
                  </a:rPr>
                  <a:t>Comportamento</a:t>
                </a:r>
                <a:endParaRPr lang="pt-PT" altLang="pt-BR" sz="1800" b="1" dirty="0">
                  <a:solidFill>
                    <a:schemeClr val="accent6">
                      <a:lumMod val="75000"/>
                      <a:lumOff val="25000"/>
                    </a:schemeClr>
                  </a:solidFill>
                  <a:latin typeface="Tahoma" pitchFamily="34" charset="0"/>
                </a:endParaRPr>
              </a:p>
            </p:txBody>
          </p:sp>
        </p:grpSp>
        <p:grpSp>
          <p:nvGrpSpPr>
            <p:cNvPr id="75784" name="Group 12">
              <a:extLst>
                <a:ext uri="{FF2B5EF4-FFF2-40B4-BE49-F238E27FC236}">
                  <a16:creationId xmlns:a16="http://schemas.microsoft.com/office/drawing/2014/main" id="{B4099927-496A-184D-A01D-A10F54C7AC87}"/>
                </a:ext>
              </a:extLst>
            </p:cNvPr>
            <p:cNvGrpSpPr>
              <a:grpSpLocks/>
            </p:cNvGrpSpPr>
            <p:nvPr/>
          </p:nvGrpSpPr>
          <p:grpSpPr bwMode="auto">
            <a:xfrm>
              <a:off x="2783" y="2271"/>
              <a:ext cx="1777" cy="1377"/>
              <a:chOff x="2783" y="2241"/>
              <a:chExt cx="1777" cy="1377"/>
            </a:xfrm>
          </p:grpSpPr>
          <p:sp>
            <p:nvSpPr>
              <p:cNvPr id="75785" name="Puzzle2">
                <a:extLst>
                  <a:ext uri="{FF2B5EF4-FFF2-40B4-BE49-F238E27FC236}">
                    <a16:creationId xmlns:a16="http://schemas.microsoft.com/office/drawing/2014/main" id="{4942A94E-56DB-D245-BAD2-79D6D17F4BE7}"/>
                  </a:ext>
                </a:extLst>
              </p:cNvPr>
              <p:cNvSpPr>
                <a:spLocks noEditPoints="1" noChangeArrowheads="1"/>
              </p:cNvSpPr>
              <p:nvPr/>
            </p:nvSpPr>
            <p:spPr bwMode="auto">
              <a:xfrm>
                <a:off x="2783" y="2241"/>
                <a:ext cx="1777" cy="1377"/>
              </a:xfrm>
              <a:custGeom>
                <a:avLst/>
                <a:gdLst>
                  <a:gd name="T0" fmla="*/ 0 w 21600"/>
                  <a:gd name="T1" fmla="*/ 54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pt-BR" dirty="0"/>
              </a:p>
            </p:txBody>
          </p:sp>
          <p:sp>
            <p:nvSpPr>
              <p:cNvPr id="185358" name="Rectangle 14">
                <a:extLst>
                  <a:ext uri="{FF2B5EF4-FFF2-40B4-BE49-F238E27FC236}">
                    <a16:creationId xmlns:a16="http://schemas.microsoft.com/office/drawing/2014/main" id="{3CC9017F-6845-7842-88FD-0A5CFCB93511}"/>
                  </a:ext>
                </a:extLst>
              </p:cNvPr>
              <p:cNvSpPr>
                <a:spLocks noChangeArrowheads="1"/>
              </p:cNvSpPr>
              <p:nvPr/>
            </p:nvSpPr>
            <p:spPr bwMode="auto">
              <a:xfrm>
                <a:off x="3210" y="2813"/>
                <a:ext cx="92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altLang="pt-BR" sz="1800" b="1" dirty="0">
                    <a:solidFill>
                      <a:schemeClr val="accent6">
                        <a:lumMod val="75000"/>
                        <a:lumOff val="25000"/>
                      </a:schemeClr>
                    </a:solidFill>
                    <a:latin typeface="Tahoma" pitchFamily="34" charset="0"/>
                  </a:rPr>
                  <a:t>Resultados</a:t>
                </a:r>
                <a:endParaRPr lang="pt-PT" altLang="pt-BR" sz="2000" b="1" dirty="0">
                  <a:solidFill>
                    <a:schemeClr val="accent6">
                      <a:lumMod val="75000"/>
                      <a:lumOff val="25000"/>
                    </a:schemeClr>
                  </a:solidFill>
                  <a:latin typeface="Tahoma" pitchFamily="34" charset="0"/>
                </a:endParaRPr>
              </a:p>
            </p:txBody>
          </p:sp>
        </p:grpSp>
      </p:grpSp>
      <p:sp>
        <p:nvSpPr>
          <p:cNvPr id="75780" name="Rectangle 15">
            <a:extLst>
              <a:ext uri="{FF2B5EF4-FFF2-40B4-BE49-F238E27FC236}">
                <a16:creationId xmlns:a16="http://schemas.microsoft.com/office/drawing/2014/main" id="{77A88B47-86B6-2C48-911F-B6AF03E9D361}"/>
              </a:ext>
            </a:extLst>
          </p:cNvPr>
          <p:cNvSpPr>
            <a:spLocks noChangeArrowheads="1"/>
          </p:cNvSpPr>
          <p:nvPr/>
        </p:nvSpPr>
        <p:spPr bwMode="auto">
          <a:xfrm>
            <a:off x="6858001" y="6223000"/>
            <a:ext cx="1219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50000"/>
              </a:spcBef>
              <a:buClr>
                <a:schemeClr val="accent2"/>
              </a:buClr>
              <a:buFont typeface="Wingdings" pitchFamily="2" charset="2"/>
              <a:buNone/>
            </a:pPr>
            <a:r>
              <a:rPr lang="pt-BR" altLang="pt-BR" sz="1600" dirty="0">
                <a:latin typeface="Tahoma" panose="020B0604030504040204" pitchFamily="34" charset="0"/>
              </a:rPr>
              <a:t>Kirkpatrick</a:t>
            </a:r>
            <a:endParaRPr lang="pt-PT" altLang="pt-BR" sz="2400" dirty="0">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C6C44FC1-8531-6947-8997-3E0A0DADAE2C}"/>
              </a:ext>
            </a:extLst>
          </p:cNvPr>
          <p:cNvSpPr>
            <a:spLocks noGrp="1" noChangeArrowheads="1"/>
          </p:cNvSpPr>
          <p:nvPr>
            <p:ph type="title"/>
          </p:nvPr>
        </p:nvSpPr>
        <p:spPr>
          <a:xfrm>
            <a:off x="685800" y="228600"/>
            <a:ext cx="7772400" cy="608013"/>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Reações</a:t>
            </a:r>
          </a:p>
        </p:txBody>
      </p:sp>
      <p:sp>
        <p:nvSpPr>
          <p:cNvPr id="186371" name="Rectangle 3">
            <a:extLst>
              <a:ext uri="{FF2B5EF4-FFF2-40B4-BE49-F238E27FC236}">
                <a16:creationId xmlns:a16="http://schemas.microsoft.com/office/drawing/2014/main" id="{1159E35B-BBAE-5840-B6A0-CA0F32095935}"/>
              </a:ext>
            </a:extLst>
          </p:cNvPr>
          <p:cNvSpPr>
            <a:spLocks noGrp="1" noChangeArrowheads="1"/>
          </p:cNvSpPr>
          <p:nvPr>
            <p:ph idx="1"/>
          </p:nvPr>
        </p:nvSpPr>
        <p:spPr>
          <a:xfrm>
            <a:off x="228600" y="1066800"/>
            <a:ext cx="8686800" cy="5562600"/>
          </a:xfrm>
        </p:spPr>
        <p:txBody>
          <a:bodyPr>
            <a:normAutofit fontScale="77500" lnSpcReduction="20000"/>
          </a:bodyPr>
          <a:lstStyle/>
          <a:p>
            <a:pPr marL="448056" indent="-384048" eaLnBrk="1" fontAlgn="auto" hangingPunct="1">
              <a:spcAft>
                <a:spcPts val="0"/>
              </a:spcAft>
              <a:buFont typeface="Wingdings 2"/>
              <a:buChar char=""/>
              <a:defRPr/>
            </a:pPr>
            <a:r>
              <a:rPr lang="pt-BR" altLang="pt-BR" sz="2800" cap="none" noProof="0" dirty="0">
                <a:solidFill>
                  <a:schemeClr val="tx1"/>
                </a:solidFill>
                <a:latin typeface="Mangal" panose="02040503050203030202" pitchFamily="18" charset="0"/>
                <a:cs typeface="Mangal" panose="02040503050203030202" pitchFamily="18" charset="0"/>
              </a:rPr>
              <a:t>Normalmente a mais realizada das mensurações. </a:t>
            </a:r>
          </a:p>
          <a:p>
            <a:pPr marL="448056" indent="-384048" eaLnBrk="1" fontAlgn="auto" hangingPunct="1">
              <a:spcAft>
                <a:spcPts val="0"/>
              </a:spcAft>
              <a:buFont typeface="Wingdings 2"/>
              <a:buChar char=""/>
              <a:defRPr/>
            </a:pPr>
            <a:r>
              <a:rPr lang="pt-BR" altLang="pt-BR" sz="2800" cap="none" noProof="0" dirty="0">
                <a:solidFill>
                  <a:schemeClr val="tx1"/>
                </a:solidFill>
                <a:latin typeface="Mangal" panose="02040503050203030202" pitchFamily="18" charset="0"/>
                <a:cs typeface="Mangal" panose="02040503050203030202" pitchFamily="18" charset="0"/>
              </a:rPr>
              <a:t>Pergunta-se habitualmente ao treinando:</a:t>
            </a:r>
          </a:p>
          <a:p>
            <a:pPr marL="822960" lvl="1" eaLnBrk="1" fontAlgn="auto" hangingPunct="1">
              <a:spcAft>
                <a:spcPts val="0"/>
              </a:spcAft>
              <a:buFont typeface="Verdana"/>
              <a:buChar char="›"/>
              <a:defRPr/>
            </a:pPr>
            <a:r>
              <a:rPr lang="pt-BR" altLang="pt-BR" sz="2300" cap="none" noProof="0" dirty="0">
                <a:solidFill>
                  <a:schemeClr val="tx1"/>
                </a:solidFill>
                <a:latin typeface="Mangal" panose="02040503050203030202" pitchFamily="18" charset="0"/>
                <a:cs typeface="Mangal" panose="02040503050203030202" pitchFamily="18" charset="0"/>
              </a:rPr>
              <a:t>Quais eram seus objetivos ao entrar no programa? Foram atingidos?</a:t>
            </a:r>
          </a:p>
          <a:p>
            <a:pPr marL="822960" lvl="1" eaLnBrk="1" fontAlgn="auto" hangingPunct="1">
              <a:spcAft>
                <a:spcPts val="0"/>
              </a:spcAft>
              <a:buFont typeface="Verdana"/>
              <a:buChar char="›"/>
              <a:defRPr/>
            </a:pPr>
            <a:r>
              <a:rPr lang="pt-BR" altLang="pt-BR" sz="2300" cap="none" noProof="0" dirty="0">
                <a:solidFill>
                  <a:schemeClr val="tx1"/>
                </a:solidFill>
                <a:latin typeface="Mangal" panose="02040503050203030202" pitchFamily="18" charset="0"/>
                <a:cs typeface="Mangal" panose="02040503050203030202" pitchFamily="18" charset="0"/>
              </a:rPr>
              <a:t>Você gostou do programa?</a:t>
            </a:r>
          </a:p>
          <a:p>
            <a:pPr marL="822960" lvl="1" eaLnBrk="1" fontAlgn="auto" hangingPunct="1">
              <a:spcAft>
                <a:spcPts val="0"/>
              </a:spcAft>
              <a:buFont typeface="Verdana"/>
              <a:buChar char="›"/>
              <a:defRPr/>
            </a:pPr>
            <a:r>
              <a:rPr lang="pt-BR" altLang="pt-BR" sz="2300" cap="none" noProof="0" dirty="0">
                <a:solidFill>
                  <a:schemeClr val="tx1"/>
                </a:solidFill>
                <a:latin typeface="Mangal" panose="02040503050203030202" pitchFamily="18" charset="0"/>
                <a:cs typeface="Mangal" panose="02040503050203030202" pitchFamily="18" charset="0"/>
              </a:rPr>
              <a:t>Você recomendaria o programa a outros que tenham objetivos de aprendizagem semelhantes?</a:t>
            </a:r>
          </a:p>
          <a:p>
            <a:pPr marL="822960" lvl="1" eaLnBrk="1" fontAlgn="auto" hangingPunct="1">
              <a:spcAft>
                <a:spcPts val="0"/>
              </a:spcAft>
              <a:buFont typeface="Verdana"/>
              <a:buChar char="›"/>
              <a:defRPr/>
            </a:pPr>
            <a:r>
              <a:rPr lang="pt-BR" altLang="pt-BR" sz="2300" cap="none" noProof="0" dirty="0">
                <a:solidFill>
                  <a:schemeClr val="tx1"/>
                </a:solidFill>
                <a:latin typeface="Mangal" panose="02040503050203030202" pitchFamily="18" charset="0"/>
                <a:cs typeface="Mangal" panose="02040503050203030202" pitchFamily="18" charset="0"/>
              </a:rPr>
              <a:t>Quais suas sugestões para aprimorar o programa?</a:t>
            </a:r>
          </a:p>
          <a:p>
            <a:pPr marL="822960" lvl="1" eaLnBrk="1" fontAlgn="auto" hangingPunct="1">
              <a:spcAft>
                <a:spcPts val="0"/>
              </a:spcAft>
              <a:buFont typeface="Verdana"/>
              <a:buChar char="›"/>
              <a:defRPr/>
            </a:pPr>
            <a:r>
              <a:rPr lang="pt-BR" altLang="pt-BR" sz="2300" cap="none" noProof="0" dirty="0">
                <a:solidFill>
                  <a:schemeClr val="tx1"/>
                </a:solidFill>
                <a:latin typeface="Mangal" panose="02040503050203030202" pitchFamily="18" charset="0"/>
                <a:cs typeface="Mangal" panose="02040503050203030202" pitchFamily="18" charset="0"/>
              </a:rPr>
              <a:t>A empresa deve continuar a oferecer o programa?</a:t>
            </a:r>
          </a:p>
          <a:p>
            <a:pPr marL="448056" indent="-384048" eaLnBrk="1" fontAlgn="auto" hangingPunct="1">
              <a:spcAft>
                <a:spcPts val="0"/>
              </a:spcAft>
              <a:buFont typeface="Wingdings 2"/>
              <a:buChar char=""/>
              <a:defRPr/>
            </a:pPr>
            <a:r>
              <a:rPr lang="pt-BR" altLang="pt-BR" sz="2800" cap="none" noProof="0" dirty="0">
                <a:solidFill>
                  <a:schemeClr val="tx1"/>
                </a:solidFill>
                <a:latin typeface="Mangal" panose="02040503050203030202" pitchFamily="18" charset="0"/>
                <a:cs typeface="Mangal" panose="02040503050203030202" pitchFamily="18" charset="0"/>
              </a:rPr>
              <a:t>Reação positiva não garante eficiência do programa.</a:t>
            </a:r>
          </a:p>
          <a:p>
            <a:pPr marL="448056" indent="-384048" eaLnBrk="1" fontAlgn="auto" hangingPunct="1">
              <a:spcAft>
                <a:spcPts val="0"/>
              </a:spcAft>
              <a:buFont typeface="Wingdings 2"/>
              <a:buChar char=""/>
              <a:defRPr/>
            </a:pPr>
            <a:r>
              <a:rPr lang="pt-BR" altLang="pt-BR" sz="2800" cap="none" noProof="0" dirty="0">
                <a:solidFill>
                  <a:schemeClr val="tx1"/>
                </a:solidFill>
                <a:latin typeface="Mangal" panose="02040503050203030202" pitchFamily="18" charset="0"/>
                <a:cs typeface="Mangal" panose="02040503050203030202" pitchFamily="18" charset="0"/>
              </a:rPr>
              <a:t>Reação de satisfação dos treinados não interessam a empresa a menos que sejam capazes de se traduzir em comportamentos capazes de gerar os resultados esperados.</a:t>
            </a:r>
          </a:p>
          <a:p>
            <a:pPr marL="448056" indent="-384048" eaLnBrk="1" fontAlgn="auto" hangingPunct="1">
              <a:spcAft>
                <a:spcPts val="0"/>
              </a:spcAft>
              <a:buFont typeface="Wingdings 2"/>
              <a:buChar char=""/>
              <a:defRPr/>
            </a:pPr>
            <a:r>
              <a:rPr lang="pt-BR" altLang="pt-BR" sz="2800" cap="none" noProof="0" dirty="0">
                <a:solidFill>
                  <a:schemeClr val="tx1"/>
                </a:solidFill>
                <a:latin typeface="Mangal" panose="02040503050203030202" pitchFamily="18" charset="0"/>
                <a:cs typeface="Mangal" panose="02040503050203030202" pitchFamily="18" charset="0"/>
              </a:rPr>
              <a:t>Atribuem valor que os participantes deram ao treinamento</a:t>
            </a:r>
          </a:p>
          <a:p>
            <a:pPr marL="448056" indent="-384048" eaLnBrk="1" fontAlgn="auto" hangingPunct="1">
              <a:lnSpc>
                <a:spcPts val="2000"/>
              </a:lnSpc>
              <a:spcAft>
                <a:spcPts val="0"/>
              </a:spcAft>
              <a:buFont typeface="Wingdings 2"/>
              <a:buChar char=""/>
              <a:defRPr/>
            </a:pPr>
            <a:endParaRPr lang="pt-BR" altLang="pt-BR" sz="2800" noProof="0" dirty="0">
              <a:solidFill>
                <a:schemeClr val="tx1"/>
              </a:solidFill>
              <a:latin typeface="Mangal" panose="02040503050203030202" pitchFamily="18" charset="0"/>
              <a:cs typeface="Mangal" panose="02040503050203030202" pitchFamily="18" charset="0"/>
            </a:endParaRPr>
          </a:p>
        </p:txBody>
      </p:sp>
      <p:sp>
        <p:nvSpPr>
          <p:cNvPr id="76804" name="Rectangle 4">
            <a:extLst>
              <a:ext uri="{FF2B5EF4-FFF2-40B4-BE49-F238E27FC236}">
                <a16:creationId xmlns:a16="http://schemas.microsoft.com/office/drawing/2014/main" id="{9E4D76B9-8DBE-984D-8B4A-9D8C3AFE105A}"/>
              </a:ext>
            </a:extLst>
          </p:cNvPr>
          <p:cNvSpPr>
            <a:spLocks noChangeArrowheads="1"/>
          </p:cNvSpPr>
          <p:nvPr/>
        </p:nvSpPr>
        <p:spPr bwMode="auto">
          <a:xfrm>
            <a:off x="7010400" y="6400800"/>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(Bohlander)</a:t>
            </a:r>
            <a:endParaRPr lang="pt-PT" altLang="pt-BR" sz="2400" dirty="0">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C142866-3972-704D-9A3D-F1BBA710C846}"/>
              </a:ext>
            </a:extLst>
          </p:cNvPr>
          <p:cNvSpPr>
            <a:spLocks noGrp="1" noChangeArrowheads="1"/>
          </p:cNvSpPr>
          <p:nvPr>
            <p:ph type="title"/>
          </p:nvPr>
        </p:nvSpPr>
        <p:spPr>
          <a:xfrm>
            <a:off x="685800" y="457200"/>
            <a:ext cx="7772400" cy="762000"/>
          </a:xfrm>
        </p:spPr>
        <p:txBody>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Aprendizado</a:t>
            </a:r>
          </a:p>
        </p:txBody>
      </p:sp>
      <p:sp>
        <p:nvSpPr>
          <p:cNvPr id="77827" name="Rectangle 3">
            <a:extLst>
              <a:ext uri="{FF2B5EF4-FFF2-40B4-BE49-F238E27FC236}">
                <a16:creationId xmlns:a16="http://schemas.microsoft.com/office/drawing/2014/main" id="{127B1918-CD54-0D4E-B08F-590C50A8468F}"/>
              </a:ext>
            </a:extLst>
          </p:cNvPr>
          <p:cNvSpPr>
            <a:spLocks noGrp="1" noChangeArrowheads="1"/>
          </p:cNvSpPr>
          <p:nvPr>
            <p:ph idx="1"/>
          </p:nvPr>
        </p:nvSpPr>
        <p:spPr>
          <a:xfrm>
            <a:off x="609600" y="1676400"/>
            <a:ext cx="8458200" cy="4572000"/>
          </a:xfrm>
        </p:spPr>
        <p:txBody>
          <a:bodyPr>
            <a:normAutofit/>
          </a:bodyPr>
          <a:lstStyle/>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O que foi aprendido durante o programa?</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Testes realizados antes do programa podem ser repetidos ao seu final para comparar o aprendizado.</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Pode ser usado o uso do teste com um grupo de controle.</a:t>
            </a:r>
          </a:p>
          <a:p>
            <a:pPr eaLnBrk="1" hangingPunct="1">
              <a:lnSpc>
                <a:spcPct val="110000"/>
              </a:lnSpc>
            </a:pPr>
            <a:r>
              <a:rPr lang="pt-BR" altLang="pt-BR" sz="2400" cap="none" noProof="0" dirty="0">
                <a:solidFill>
                  <a:schemeClr val="tx1"/>
                </a:solidFill>
                <a:latin typeface="Mangal" panose="02040503050203030202" pitchFamily="18" charset="0"/>
                <a:cs typeface="Mangal" panose="02040503050203030202" pitchFamily="18" charset="0"/>
              </a:rPr>
              <a:t>Não basta identificar se houve ou não aprendizado é preciso dimensionar porque e para quê.</a:t>
            </a:r>
          </a:p>
        </p:txBody>
      </p:sp>
      <p:sp>
        <p:nvSpPr>
          <p:cNvPr id="77828" name="Rectangle 4">
            <a:extLst>
              <a:ext uri="{FF2B5EF4-FFF2-40B4-BE49-F238E27FC236}">
                <a16:creationId xmlns:a16="http://schemas.microsoft.com/office/drawing/2014/main" id="{F472145E-A23A-8B4B-9178-EF68153F4EFE}"/>
              </a:ext>
            </a:extLst>
          </p:cNvPr>
          <p:cNvSpPr>
            <a:spLocks noChangeArrowheads="1"/>
          </p:cNvSpPr>
          <p:nvPr/>
        </p:nvSpPr>
        <p:spPr bwMode="auto">
          <a:xfrm>
            <a:off x="76200" y="6400800"/>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(Bohlander)</a:t>
            </a:r>
            <a:endParaRPr lang="pt-PT" altLang="pt-BR" sz="2400" dirty="0">
              <a:latin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4A481B3A-6D26-EB45-BB64-48DAD3114282}"/>
              </a:ext>
            </a:extLst>
          </p:cNvPr>
          <p:cNvSpPr>
            <a:spLocks noGrp="1" noChangeArrowheads="1"/>
          </p:cNvSpPr>
          <p:nvPr>
            <p:ph type="title"/>
          </p:nvPr>
        </p:nvSpPr>
        <p:spPr>
          <a:xfrm>
            <a:off x="685800" y="381000"/>
            <a:ext cx="7772400" cy="608013"/>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Comportamento</a:t>
            </a:r>
          </a:p>
        </p:txBody>
      </p:sp>
      <p:sp>
        <p:nvSpPr>
          <p:cNvPr id="78851" name="Rectangle 3">
            <a:extLst>
              <a:ext uri="{FF2B5EF4-FFF2-40B4-BE49-F238E27FC236}">
                <a16:creationId xmlns:a16="http://schemas.microsoft.com/office/drawing/2014/main" id="{24F85F9A-EF1A-D04D-8CFA-B16E596A550C}"/>
              </a:ext>
            </a:extLst>
          </p:cNvPr>
          <p:cNvSpPr>
            <a:spLocks noGrp="1" noChangeArrowheads="1"/>
          </p:cNvSpPr>
          <p:nvPr>
            <p:ph idx="1"/>
          </p:nvPr>
        </p:nvSpPr>
        <p:spPr>
          <a:xfrm>
            <a:off x="457200" y="1447800"/>
            <a:ext cx="8382000" cy="4648200"/>
          </a:xfrm>
        </p:spPr>
        <p:txBody>
          <a:bodyPr/>
          <a:lstStyle/>
          <a:p>
            <a:pPr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A mudança de comportamento refere-se a transferência efetiva do que foi aprendido no programa de treinamento ao que se exige no trabalho.</a:t>
            </a:r>
          </a:p>
          <a:p>
            <a:pPr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Dentre os métodos de avaliação do comportamento:</a:t>
            </a:r>
          </a:p>
          <a:p>
            <a:pPr lvl="1"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Observação dos funcionários treinados</a:t>
            </a:r>
          </a:p>
          <a:p>
            <a:pPr lvl="1"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Entrevistas com gerentes</a:t>
            </a:r>
          </a:p>
          <a:p>
            <a:pPr lvl="1"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Avaliações de desempenho (diversos métodos)</a:t>
            </a:r>
          </a:p>
        </p:txBody>
      </p:sp>
      <p:sp>
        <p:nvSpPr>
          <p:cNvPr id="78852" name="Rectangle 4">
            <a:extLst>
              <a:ext uri="{FF2B5EF4-FFF2-40B4-BE49-F238E27FC236}">
                <a16:creationId xmlns:a16="http://schemas.microsoft.com/office/drawing/2014/main" id="{2FD707A2-C080-084E-8D1E-6B20FB9B276B}"/>
              </a:ext>
            </a:extLst>
          </p:cNvPr>
          <p:cNvSpPr>
            <a:spLocks noChangeArrowheads="1"/>
          </p:cNvSpPr>
          <p:nvPr/>
        </p:nvSpPr>
        <p:spPr bwMode="auto">
          <a:xfrm>
            <a:off x="0" y="6400800"/>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(Bohlander)</a:t>
            </a:r>
            <a:endParaRPr lang="pt-PT" altLang="pt-BR" sz="2400" dirty="0">
              <a:latin typeface="Tahom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465D0332-FFE3-6943-8A8C-ECF212061CF0}"/>
              </a:ext>
            </a:extLst>
          </p:cNvPr>
          <p:cNvSpPr>
            <a:spLocks noGrp="1" noChangeArrowheads="1"/>
          </p:cNvSpPr>
          <p:nvPr>
            <p:ph type="title"/>
          </p:nvPr>
        </p:nvSpPr>
        <p:spPr>
          <a:xfrm>
            <a:off x="685800" y="304800"/>
            <a:ext cx="7772400" cy="608013"/>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Resultados</a:t>
            </a:r>
          </a:p>
        </p:txBody>
      </p:sp>
      <p:sp>
        <p:nvSpPr>
          <p:cNvPr id="79875" name="Rectangle 3">
            <a:extLst>
              <a:ext uri="{FF2B5EF4-FFF2-40B4-BE49-F238E27FC236}">
                <a16:creationId xmlns:a16="http://schemas.microsoft.com/office/drawing/2014/main" id="{81CB2D45-1B69-3A42-8B3C-EDACF2FF0C37}"/>
              </a:ext>
            </a:extLst>
          </p:cNvPr>
          <p:cNvSpPr>
            <a:spLocks noGrp="1" noChangeArrowheads="1"/>
          </p:cNvSpPr>
          <p:nvPr>
            <p:ph idx="1"/>
          </p:nvPr>
        </p:nvSpPr>
        <p:spPr>
          <a:xfrm>
            <a:off x="457200" y="1295400"/>
            <a:ext cx="8382000" cy="5257800"/>
          </a:xfrm>
        </p:spPr>
        <p:txBody>
          <a:bodyPr>
            <a:normAutofit/>
          </a:bodyPr>
          <a:lstStyle/>
          <a:p>
            <a:pPr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Aproximadamente 66% dos gerentes de treinamento da ASTD afirmam que sofrem pressão da organização para demonstrar que seus programas geram resultados financeiros.</a:t>
            </a:r>
          </a:p>
          <a:p>
            <a:pPr lvl="1" eaLnBrk="1" hangingPunct="1">
              <a:lnSpc>
                <a:spcPct val="100000"/>
              </a:lnSpc>
            </a:pPr>
            <a:r>
              <a:rPr lang="pt-BR" altLang="pt-BR" sz="2000" cap="none" noProof="0" dirty="0">
                <a:solidFill>
                  <a:schemeClr val="tx1"/>
                </a:solidFill>
                <a:latin typeface="Mangal" panose="02040503050203030202" pitchFamily="18" charset="0"/>
                <a:cs typeface="Mangal" panose="02040503050203030202" pitchFamily="18" charset="0"/>
              </a:rPr>
              <a:t>Quais medidas devem ser utilizadas na mensuração dos resultados? (</a:t>
            </a:r>
            <a:r>
              <a:rPr lang="pt-BR" altLang="pt-BR" sz="2000" cap="none" noProof="0" dirty="0" err="1">
                <a:solidFill>
                  <a:schemeClr val="tx1"/>
                </a:solidFill>
                <a:latin typeface="Mangal" panose="02040503050203030202" pitchFamily="18" charset="0"/>
                <a:cs typeface="Mangal" panose="02040503050203030202" pitchFamily="18" charset="0"/>
              </a:rPr>
              <a:t>Bohlander</a:t>
            </a:r>
            <a:r>
              <a:rPr lang="pt-BR" altLang="pt-BR" sz="2000" cap="none" noProof="0" dirty="0">
                <a:solidFill>
                  <a:schemeClr val="tx1"/>
                </a:solidFill>
                <a:latin typeface="Mangal" panose="02040503050203030202" pitchFamily="18" charset="0"/>
                <a:cs typeface="Mangal" panose="02040503050203030202" pitchFamily="18" charset="0"/>
              </a:rPr>
              <a:t>)</a:t>
            </a:r>
          </a:p>
          <a:p>
            <a:pPr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Avaliação de resultados não pode ser realizada antes de o treinando estar em situação real de trabalho.(</a:t>
            </a:r>
            <a:r>
              <a:rPr lang="pt-BR" altLang="pt-BR" cap="none" noProof="0" dirty="0" err="1">
                <a:solidFill>
                  <a:schemeClr val="tx1"/>
                </a:solidFill>
                <a:latin typeface="Mangal" panose="02040503050203030202" pitchFamily="18" charset="0"/>
                <a:cs typeface="Mangal" panose="02040503050203030202" pitchFamily="18" charset="0"/>
              </a:rPr>
              <a:t>Abnt</a:t>
            </a:r>
            <a:r>
              <a:rPr lang="pt-BR" altLang="pt-BR" cap="none" noProof="0" dirty="0">
                <a:solidFill>
                  <a:schemeClr val="tx1"/>
                </a:solidFill>
                <a:latin typeface="Mangal" panose="02040503050203030202" pitchFamily="18" charset="0"/>
                <a:cs typeface="Mangal" panose="02040503050203030202" pitchFamily="18" charset="0"/>
              </a:rPr>
              <a:t>)</a:t>
            </a:r>
          </a:p>
          <a:p>
            <a:pPr lvl="1" eaLnBrk="1" hangingPunct="1">
              <a:lnSpc>
                <a:spcPct val="100000"/>
              </a:lnSpc>
              <a:buFontTx/>
              <a:buNone/>
            </a:pPr>
            <a:r>
              <a:rPr lang="pt-BR" altLang="pt-BR" sz="2000" cap="none" noProof="0" dirty="0">
                <a:solidFill>
                  <a:schemeClr val="tx1"/>
                </a:solidFill>
                <a:latin typeface="Mangal" panose="02040503050203030202" pitchFamily="18" charset="0"/>
                <a:cs typeface="Mangal" panose="02040503050203030202" pitchFamily="18" charset="0"/>
              </a:rPr>
              <a:t>(Isolar variáveis que possam influenciar positiva ou negativamente nos resultados) </a:t>
            </a:r>
          </a:p>
        </p:txBody>
      </p:sp>
      <mc:AlternateContent xmlns:mc="http://schemas.openxmlformats.org/markup-compatibility/2006" xmlns:p14="http://schemas.microsoft.com/office/powerpoint/2010/main">
        <mc:Choice Requires="p14">
          <p:contentPart p14:bwMode="auto" r:id="rId3">
            <p14:nvContentPartPr>
              <p14:cNvPr id="18" name="Tinta 17">
                <a:extLst>
                  <a:ext uri="{FF2B5EF4-FFF2-40B4-BE49-F238E27FC236}">
                    <a16:creationId xmlns:a16="http://schemas.microsoft.com/office/drawing/2014/main" id="{A8394482-643C-1FAB-A0C3-72628E4ECDB6}"/>
                  </a:ext>
                </a:extLst>
              </p14:cNvPr>
              <p14:cNvContentPartPr/>
              <p14:nvPr/>
            </p14:nvContentPartPr>
            <p14:xfrm>
              <a:off x="7080873" y="930600"/>
              <a:ext cx="360" cy="20160"/>
            </p14:xfrm>
          </p:contentPart>
        </mc:Choice>
        <mc:Fallback xmlns="">
          <p:pic>
            <p:nvPicPr>
              <p:cNvPr id="18" name="Tinta 17">
                <a:extLst>
                  <a:ext uri="{FF2B5EF4-FFF2-40B4-BE49-F238E27FC236}">
                    <a16:creationId xmlns:a16="http://schemas.microsoft.com/office/drawing/2014/main" id="{A8394482-643C-1FAB-A0C3-72628E4ECDB6}"/>
                  </a:ext>
                </a:extLst>
              </p:cNvPr>
              <p:cNvPicPr/>
              <p:nvPr/>
            </p:nvPicPr>
            <p:blipFill>
              <a:blip r:embed="rId4"/>
              <a:stretch>
                <a:fillRect/>
              </a:stretch>
            </p:blipFill>
            <p:spPr>
              <a:xfrm>
                <a:off x="7065393" y="915120"/>
                <a:ext cx="30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Tinta 18">
                <a:extLst>
                  <a:ext uri="{FF2B5EF4-FFF2-40B4-BE49-F238E27FC236}">
                    <a16:creationId xmlns:a16="http://schemas.microsoft.com/office/drawing/2014/main" id="{0932ECB8-9F70-ECA7-20AF-A30FD9725030}"/>
                  </a:ext>
                </a:extLst>
              </p14:cNvPr>
              <p14:cNvContentPartPr/>
              <p14:nvPr/>
            </p14:nvContentPartPr>
            <p14:xfrm>
              <a:off x="6319833" y="5001840"/>
              <a:ext cx="22680" cy="29520"/>
            </p14:xfrm>
          </p:contentPart>
        </mc:Choice>
        <mc:Fallback xmlns="">
          <p:pic>
            <p:nvPicPr>
              <p:cNvPr id="19" name="Tinta 18">
                <a:extLst>
                  <a:ext uri="{FF2B5EF4-FFF2-40B4-BE49-F238E27FC236}">
                    <a16:creationId xmlns:a16="http://schemas.microsoft.com/office/drawing/2014/main" id="{0932ECB8-9F70-ECA7-20AF-A30FD9725030}"/>
                  </a:ext>
                </a:extLst>
              </p:cNvPr>
              <p:cNvPicPr/>
              <p:nvPr/>
            </p:nvPicPr>
            <p:blipFill>
              <a:blip r:embed="rId6"/>
              <a:stretch>
                <a:fillRect/>
              </a:stretch>
            </p:blipFill>
            <p:spPr>
              <a:xfrm>
                <a:off x="6304353" y="4986720"/>
                <a:ext cx="52920" cy="60120"/>
              </a:xfrm>
              <a:prstGeom prst="rect">
                <a:avLst/>
              </a:prstGeom>
            </p:spPr>
          </p:pic>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B6EE57CC-7E19-1C47-9AA9-77EDBB425D90}"/>
              </a:ext>
            </a:extLst>
          </p:cNvPr>
          <p:cNvSpPr>
            <a:spLocks noGrp="1" noChangeArrowheads="1"/>
          </p:cNvSpPr>
          <p:nvPr>
            <p:ph type="title"/>
          </p:nvPr>
        </p:nvSpPr>
        <p:spPr>
          <a:xfrm>
            <a:off x="0" y="304800"/>
            <a:ext cx="8915400" cy="1143000"/>
          </a:xfrm>
        </p:spPr>
        <p:txBody>
          <a:bodyPr>
            <a:normAutofit fontScale="90000"/>
          </a:bodyPr>
          <a:lstStyle/>
          <a:p>
            <a:pPr marL="484632" eaLnBrk="1" fontAlgn="auto" hangingPunct="1">
              <a:spcAft>
                <a:spcPts val="0"/>
              </a:spcAft>
              <a:defRPr/>
            </a:pPr>
            <a:r>
              <a:rPr lang="pt-BR" altLang="pt-BR" sz="3600" noProof="0" dirty="0">
                <a:solidFill>
                  <a:schemeClr val="tx1"/>
                </a:solidFill>
                <a:latin typeface="Mangal" panose="02040503050203030202" pitchFamily="18" charset="0"/>
                <a:cs typeface="Mangal" panose="02040503050203030202" pitchFamily="18" charset="0"/>
              </a:rPr>
              <a:t>Quais medidas devem ser utilizadas na mensuração dos resultados?</a:t>
            </a:r>
          </a:p>
        </p:txBody>
      </p:sp>
      <p:sp>
        <p:nvSpPr>
          <p:cNvPr id="80899" name="Rectangle 3">
            <a:extLst>
              <a:ext uri="{FF2B5EF4-FFF2-40B4-BE49-F238E27FC236}">
                <a16:creationId xmlns:a16="http://schemas.microsoft.com/office/drawing/2014/main" id="{31288D1F-9231-5C44-9843-E1034D7C223F}"/>
              </a:ext>
            </a:extLst>
          </p:cNvPr>
          <p:cNvSpPr>
            <a:spLocks noGrp="1" noChangeArrowheads="1"/>
          </p:cNvSpPr>
          <p:nvPr>
            <p:ph idx="1"/>
          </p:nvPr>
        </p:nvSpPr>
        <p:spPr>
          <a:xfrm>
            <a:off x="304800" y="1600200"/>
            <a:ext cx="8839200" cy="4876800"/>
          </a:xfrm>
        </p:spPr>
        <p:txBody>
          <a:bodyPr>
            <a:normAutofit fontScale="92500" lnSpcReduction="20000"/>
          </a:bodyPr>
          <a:lstStyle/>
          <a:p>
            <a:pPr eaLnBrk="1" hangingPunct="1">
              <a:lnSpc>
                <a:spcPct val="110000"/>
              </a:lnSpc>
            </a:pPr>
            <a:r>
              <a:rPr lang="pt-BR" altLang="pt-BR" sz="2600" cap="none" noProof="0" dirty="0">
                <a:solidFill>
                  <a:schemeClr val="tx1"/>
                </a:solidFill>
                <a:latin typeface="Mangal" panose="02040503050203030202" pitchFamily="18" charset="0"/>
                <a:cs typeface="Mangal" panose="02040503050203030202" pitchFamily="18" charset="0"/>
              </a:rPr>
              <a:t>As mesmas que motivaram o treinamento </a:t>
            </a:r>
            <a:r>
              <a:rPr lang="pt-BR" altLang="pt-BR" sz="2200" cap="none" noProof="0" dirty="0">
                <a:solidFill>
                  <a:schemeClr val="tx1"/>
                </a:solidFill>
                <a:latin typeface="Mangal" panose="02040503050203030202" pitchFamily="18" charset="0"/>
                <a:cs typeface="Mangal" panose="02040503050203030202" pitchFamily="18" charset="0"/>
              </a:rPr>
              <a:t>(</a:t>
            </a:r>
            <a:r>
              <a:rPr lang="pt-BR" altLang="pt-BR" sz="2200" cap="none" noProof="0" dirty="0" err="1">
                <a:solidFill>
                  <a:schemeClr val="tx1"/>
                </a:solidFill>
                <a:latin typeface="Mangal" panose="02040503050203030202" pitchFamily="18" charset="0"/>
                <a:cs typeface="Mangal" panose="02040503050203030202" pitchFamily="18" charset="0"/>
              </a:rPr>
              <a:t>decenzo</a:t>
            </a:r>
            <a:r>
              <a:rPr lang="pt-BR" altLang="pt-BR" sz="2200" cap="none" noProof="0" dirty="0">
                <a:solidFill>
                  <a:schemeClr val="tx1"/>
                </a:solidFill>
                <a:latin typeface="Mangal" panose="02040503050203030202" pitchFamily="18" charset="0"/>
                <a:cs typeface="Mangal" panose="02040503050203030202" pitchFamily="18" charset="0"/>
              </a:rPr>
              <a:t>)</a:t>
            </a:r>
          </a:p>
          <a:p>
            <a:pPr eaLnBrk="1" hangingPunct="1">
              <a:lnSpc>
                <a:spcPct val="110000"/>
              </a:lnSpc>
            </a:pPr>
            <a:r>
              <a:rPr lang="pt-BR" altLang="pt-BR" sz="2600" cap="none" noProof="0" dirty="0">
                <a:solidFill>
                  <a:schemeClr val="tx1"/>
                </a:solidFill>
                <a:latin typeface="Mangal" panose="02040503050203030202" pitchFamily="18" charset="0"/>
                <a:cs typeface="Mangal" panose="02040503050203030202" pitchFamily="18" charset="0"/>
              </a:rPr>
              <a:t>O critério de utilidade do treinamento relaciona os benefícios derivados do treinamento com os custos de sua realização.</a:t>
            </a:r>
          </a:p>
          <a:p>
            <a:pPr eaLnBrk="1" hangingPunct="1">
              <a:lnSpc>
                <a:spcPct val="110000"/>
              </a:lnSpc>
            </a:pPr>
            <a:r>
              <a:rPr lang="pt-BR" altLang="pt-BR" sz="2600" cap="none" noProof="0" dirty="0">
                <a:solidFill>
                  <a:schemeClr val="tx1"/>
                </a:solidFill>
                <a:latin typeface="Mangal" panose="02040503050203030202" pitchFamily="18" charset="0"/>
                <a:cs typeface="Mangal" panose="02040503050203030202" pitchFamily="18" charset="0"/>
              </a:rPr>
              <a:t>Motorola chegou a indicadores de que a cada dólar gasto em treinamento 33 retornam à empresa.</a:t>
            </a:r>
          </a:p>
          <a:p>
            <a:pPr lvl="1" eaLnBrk="1" hangingPunct="1">
              <a:lnSpc>
                <a:spcPct val="110000"/>
              </a:lnSpc>
            </a:pPr>
            <a:r>
              <a:rPr lang="pt-BR" altLang="pt-BR" sz="2200" cap="none" noProof="0" dirty="0">
                <a:solidFill>
                  <a:schemeClr val="tx1"/>
                </a:solidFill>
                <a:latin typeface="Mangal" panose="02040503050203030202" pitchFamily="18" charset="0"/>
                <a:cs typeface="Mangal" panose="02040503050203030202" pitchFamily="18" charset="0"/>
              </a:rPr>
              <a:t>139% de aumento da produtividade em vendas! </a:t>
            </a:r>
          </a:p>
          <a:p>
            <a:pPr eaLnBrk="1" hangingPunct="1">
              <a:lnSpc>
                <a:spcPct val="110000"/>
              </a:lnSpc>
            </a:pPr>
            <a:r>
              <a:rPr lang="pt-BR" altLang="pt-BR" sz="2600" cap="none" noProof="0" dirty="0">
                <a:solidFill>
                  <a:schemeClr val="tx1"/>
                </a:solidFill>
                <a:latin typeface="Mangal" panose="02040503050203030202" pitchFamily="18" charset="0"/>
                <a:cs typeface="Mangal" panose="02040503050203030202" pitchFamily="18" charset="0"/>
              </a:rPr>
              <a:t>Se o custo do treinamento for muito alto e retorno baixo provavelmente a utilidade do treinamento será baixa.</a:t>
            </a:r>
          </a:p>
          <a:p>
            <a:pPr eaLnBrk="1" hangingPunct="1">
              <a:lnSpc>
                <a:spcPct val="110000"/>
              </a:lnSpc>
            </a:pPr>
            <a:r>
              <a:rPr lang="pt-BR" altLang="pt-BR" sz="2600" cap="none" noProof="0" dirty="0">
                <a:solidFill>
                  <a:schemeClr val="tx1"/>
                </a:solidFill>
                <a:latin typeface="Mangal" panose="02040503050203030202" pitchFamily="18" charset="0"/>
                <a:cs typeface="Mangal" panose="02040503050203030202" pitchFamily="18" charset="0"/>
              </a:rPr>
              <a:t>Além da utilidade é preciso assegurar a permanência do empregado treinado.</a:t>
            </a:r>
          </a:p>
        </p:txBody>
      </p:sp>
      <p:sp>
        <p:nvSpPr>
          <p:cNvPr id="80900" name="AutoShape 4">
            <a:hlinkClick r:id="rId3" action="ppaction://hlinksldjump" highlightClick="1"/>
            <a:extLst>
              <a:ext uri="{FF2B5EF4-FFF2-40B4-BE49-F238E27FC236}">
                <a16:creationId xmlns:a16="http://schemas.microsoft.com/office/drawing/2014/main" id="{3F4C7495-355C-4C45-B627-3014FD1D476B}"/>
              </a:ext>
            </a:extLst>
          </p:cNvPr>
          <p:cNvSpPr>
            <a:spLocks noChangeArrowheads="1"/>
          </p:cNvSpPr>
          <p:nvPr/>
        </p:nvSpPr>
        <p:spPr bwMode="auto">
          <a:xfrm>
            <a:off x="8534400" y="1600200"/>
            <a:ext cx="457200" cy="3810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80901" name="Rectangle 5">
            <a:extLst>
              <a:ext uri="{FF2B5EF4-FFF2-40B4-BE49-F238E27FC236}">
                <a16:creationId xmlns:a16="http://schemas.microsoft.com/office/drawing/2014/main" id="{9E8EAA28-F744-E149-9A32-A043B16D8FF9}"/>
              </a:ext>
            </a:extLst>
          </p:cNvPr>
          <p:cNvSpPr>
            <a:spLocks noChangeArrowheads="1"/>
          </p:cNvSpPr>
          <p:nvPr/>
        </p:nvSpPr>
        <p:spPr bwMode="auto">
          <a:xfrm>
            <a:off x="5680075" y="6400800"/>
            <a:ext cx="346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(Bohlander &amp; </a:t>
            </a:r>
            <a:r>
              <a:rPr lang="pt-BR" altLang="pt-BR" sz="2200" dirty="0">
                <a:latin typeface="Tahoma" panose="020B0604030504040204" pitchFamily="34" charset="0"/>
              </a:rPr>
              <a:t>(DeCenzo)</a:t>
            </a:r>
            <a:r>
              <a:rPr lang="pt-BR" altLang="pt-BR" sz="2400" dirty="0">
                <a:latin typeface="Tahoma" panose="020B0604030504040204" pitchFamily="34" charset="0"/>
              </a:rPr>
              <a:t>)</a:t>
            </a:r>
            <a:endParaRPr lang="pt-PT" altLang="pt-BR" sz="2400" dirty="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4630EB3-33B5-1645-89A4-EEEBA14D1F97}"/>
              </a:ext>
            </a:extLst>
          </p:cNvPr>
          <p:cNvSpPr>
            <a:spLocks noGrp="1" noChangeArrowheads="1"/>
          </p:cNvSpPr>
          <p:nvPr>
            <p:ph type="title"/>
          </p:nvPr>
        </p:nvSpPr>
        <p:spPr>
          <a:xfrm>
            <a:off x="381000" y="136525"/>
            <a:ext cx="8382000" cy="1311275"/>
          </a:xfrm>
        </p:spPr>
        <p:txBody>
          <a:bodyPr>
            <a:normAutofit/>
          </a:bodyPr>
          <a:lstStyle/>
          <a:p>
            <a:pPr marL="484632" algn="r" eaLnBrk="1" fontAlgn="auto" hangingPunct="1">
              <a:spcAft>
                <a:spcPts val="0"/>
              </a:spcAft>
              <a:defRPr/>
            </a:pPr>
            <a:r>
              <a:rPr lang="pt-BR" altLang="pt-BR" sz="4000" cap="none" noProof="0" dirty="0">
                <a:solidFill>
                  <a:schemeClr val="tx1"/>
                </a:solidFill>
                <a:latin typeface="Mangal" panose="02040503050203030202" pitchFamily="18" charset="0"/>
                <a:cs typeface="Mangal" panose="02040503050203030202" pitchFamily="18" charset="0"/>
              </a:rPr>
              <a:t>Treinamento e desenvolvimento</a:t>
            </a:r>
          </a:p>
        </p:txBody>
      </p:sp>
      <p:sp>
        <p:nvSpPr>
          <p:cNvPr id="17411" name="Rectangle 3">
            <a:extLst>
              <a:ext uri="{FF2B5EF4-FFF2-40B4-BE49-F238E27FC236}">
                <a16:creationId xmlns:a16="http://schemas.microsoft.com/office/drawing/2014/main" id="{E933F3C7-8A0E-FE40-BE5C-CF9DE9E5678C}"/>
              </a:ext>
            </a:extLst>
          </p:cNvPr>
          <p:cNvSpPr>
            <a:spLocks noGrp="1" noChangeArrowheads="1"/>
          </p:cNvSpPr>
          <p:nvPr>
            <p:ph idx="1"/>
          </p:nvPr>
        </p:nvSpPr>
        <p:spPr>
          <a:xfrm>
            <a:off x="685331" y="1676400"/>
            <a:ext cx="7773339" cy="4114801"/>
          </a:xfrm>
        </p:spPr>
        <p:txBody>
          <a:bodyPr>
            <a:normAutofit/>
          </a:bodyPr>
          <a:lstStyle/>
          <a:p>
            <a:pPr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Treinamento </a:t>
            </a:r>
          </a:p>
          <a:p>
            <a:pPr lvl="1" eaLnBrk="1" hangingPunct="1">
              <a:lnSpc>
                <a:spcPts val="2700"/>
              </a:lnSpc>
            </a:pPr>
            <a:r>
              <a:rPr lang="pt-BR" altLang="pt-BR" sz="2400" cap="none" noProof="0" dirty="0">
                <a:solidFill>
                  <a:schemeClr val="tx1"/>
                </a:solidFill>
                <a:latin typeface="Mangal" panose="02040503050203030202" pitchFamily="18" charset="0"/>
                <a:cs typeface="Mangal" panose="02040503050203030202" pitchFamily="18" charset="0"/>
              </a:rPr>
              <a:t>Vinculado a ideia das conhecimento e habilidades relacionadas a função. Foco no presente, no desempenho imediato.</a:t>
            </a:r>
          </a:p>
          <a:p>
            <a:pPr eaLnBrk="1" hangingPunct="1">
              <a:lnSpc>
                <a:spcPct val="90000"/>
              </a:lnSpc>
            </a:pPr>
            <a:endParaRPr lang="pt-BR" altLang="pt-BR" sz="2400" cap="none" noProof="0" dirty="0">
              <a:solidFill>
                <a:schemeClr val="tx1"/>
              </a:solidFill>
              <a:latin typeface="Mangal" panose="02040503050203030202" pitchFamily="18" charset="0"/>
              <a:cs typeface="Mangal" panose="02040503050203030202" pitchFamily="18" charset="0"/>
            </a:endParaRPr>
          </a:p>
          <a:p>
            <a:pPr eaLnBrk="1" hangingPunct="1">
              <a:lnSpc>
                <a:spcPct val="90000"/>
              </a:lnSpc>
            </a:pPr>
            <a:r>
              <a:rPr lang="pt-BR" altLang="pt-BR" sz="2400" cap="none" noProof="0" dirty="0">
                <a:solidFill>
                  <a:schemeClr val="tx1"/>
                </a:solidFill>
                <a:latin typeface="Mangal" panose="02040503050203030202" pitchFamily="18" charset="0"/>
                <a:cs typeface="Mangal" panose="02040503050203030202" pitchFamily="18" charset="0"/>
              </a:rPr>
              <a:t>Desenvolvimento</a:t>
            </a:r>
          </a:p>
          <a:p>
            <a:pPr lvl="1" eaLnBrk="1" hangingPunct="1">
              <a:lnSpc>
                <a:spcPts val="2700"/>
              </a:lnSpc>
            </a:pPr>
            <a:r>
              <a:rPr lang="pt-BR" altLang="pt-BR" sz="2400" cap="none" noProof="0" dirty="0">
                <a:solidFill>
                  <a:schemeClr val="tx1"/>
                </a:solidFill>
                <a:latin typeface="Mangal" panose="02040503050203030202" pitchFamily="18" charset="0"/>
                <a:cs typeface="Mangal" panose="02040503050203030202" pitchFamily="18" charset="0"/>
              </a:rPr>
              <a:t>Focaliza a mobilidade do empregado a outros cargos na organização </a:t>
            </a:r>
          </a:p>
        </p:txBody>
      </p:sp>
      <p:sp>
        <p:nvSpPr>
          <p:cNvPr id="17412" name="Rectangle 4">
            <a:extLst>
              <a:ext uri="{FF2B5EF4-FFF2-40B4-BE49-F238E27FC236}">
                <a16:creationId xmlns:a16="http://schemas.microsoft.com/office/drawing/2014/main" id="{EC89550B-F4C6-A649-AFD2-0FAC6ABB5A62}"/>
              </a:ext>
            </a:extLst>
          </p:cNvPr>
          <p:cNvSpPr>
            <a:spLocks noChangeArrowheads="1"/>
          </p:cNvSpPr>
          <p:nvPr/>
        </p:nvSpPr>
        <p:spPr bwMode="auto">
          <a:xfrm>
            <a:off x="7281863" y="6049963"/>
            <a:ext cx="14811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spcBef>
                <a:spcPct val="20000"/>
              </a:spcBef>
              <a:buClr>
                <a:schemeClr val="accent2"/>
              </a:buClr>
              <a:buFont typeface="Wingdings" pitchFamily="2" charset="2"/>
              <a:buNone/>
            </a:pPr>
            <a:r>
              <a:rPr lang="pt-BR" altLang="pt-BR" sz="2200" dirty="0">
                <a:latin typeface="Tahoma" panose="020B0604030504040204" pitchFamily="34" charset="0"/>
              </a:rPr>
              <a:t>(DeCenzo)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9BBAEDB3-A723-484D-A06F-16489F948EFA}"/>
              </a:ext>
            </a:extLst>
          </p:cNvPr>
          <p:cNvSpPr>
            <a:spLocks noGrp="1" noChangeArrowheads="1"/>
          </p:cNvSpPr>
          <p:nvPr>
            <p:ph type="title"/>
          </p:nvPr>
        </p:nvSpPr>
        <p:spPr>
          <a:xfrm>
            <a:off x="685800" y="228600"/>
            <a:ext cx="7772400" cy="1046163"/>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Estratégia e Retorno do Investimento em Treinamento</a:t>
            </a:r>
          </a:p>
        </p:txBody>
      </p:sp>
      <p:sp>
        <p:nvSpPr>
          <p:cNvPr id="81923" name="Rectangle 3">
            <a:extLst>
              <a:ext uri="{FF2B5EF4-FFF2-40B4-BE49-F238E27FC236}">
                <a16:creationId xmlns:a16="http://schemas.microsoft.com/office/drawing/2014/main" id="{987C7410-B14B-4D47-B87B-396719BE798A}"/>
              </a:ext>
            </a:extLst>
          </p:cNvPr>
          <p:cNvSpPr>
            <a:spLocks noGrp="1" noChangeArrowheads="1"/>
          </p:cNvSpPr>
          <p:nvPr>
            <p:ph idx="1"/>
          </p:nvPr>
        </p:nvSpPr>
        <p:spPr>
          <a:xfrm>
            <a:off x="685800" y="1981200"/>
            <a:ext cx="8077200" cy="4114800"/>
          </a:xfrm>
        </p:spPr>
        <p:txBody>
          <a:bodyPr/>
          <a:lstStyle/>
          <a:p>
            <a:pPr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Dependendo da sofisticação e do tipo do treinamento os resultados somente podem ser aferidos a longo prazo</a:t>
            </a:r>
          </a:p>
          <a:p>
            <a:pPr lvl="1"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Aposta estratégica: aquisição de conhecimento cria vantagem competitiva e posiciona quanto a preparação para a mudança contínua.</a:t>
            </a:r>
          </a:p>
          <a:p>
            <a:pPr lvl="1" eaLnBrk="1" hangingPunct="1">
              <a:lnSpc>
                <a:spcPct val="100000"/>
              </a:lnSpc>
            </a:pPr>
            <a:r>
              <a:rPr lang="pt-BR" altLang="pt-BR" cap="none" noProof="0" dirty="0">
                <a:solidFill>
                  <a:schemeClr val="tx1"/>
                </a:solidFill>
                <a:latin typeface="Mangal" panose="02040503050203030202" pitchFamily="18" charset="0"/>
                <a:cs typeface="Mangal" panose="02040503050203030202" pitchFamily="18" charset="0"/>
              </a:rPr>
              <a:t>Maior dificuldade em isolar a razão dos resultados</a:t>
            </a:r>
          </a:p>
        </p:txBody>
      </p:sp>
      <p:sp>
        <p:nvSpPr>
          <p:cNvPr id="81924" name="Rectangle 4">
            <a:extLst>
              <a:ext uri="{FF2B5EF4-FFF2-40B4-BE49-F238E27FC236}">
                <a16:creationId xmlns:a16="http://schemas.microsoft.com/office/drawing/2014/main" id="{3DF4021F-B483-7246-A872-BAD60A08DE08}"/>
              </a:ext>
            </a:extLst>
          </p:cNvPr>
          <p:cNvSpPr>
            <a:spLocks noChangeArrowheads="1"/>
          </p:cNvSpPr>
          <p:nvPr/>
        </p:nvSpPr>
        <p:spPr bwMode="auto">
          <a:xfrm>
            <a:off x="0" y="6400800"/>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(Bohlander)</a:t>
            </a:r>
            <a:endParaRPr lang="pt-PT" altLang="pt-BR" sz="2400" dirty="0">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D5C80561-D03F-2F48-8F87-036278912A53}"/>
              </a:ext>
            </a:extLst>
          </p:cNvPr>
          <p:cNvSpPr>
            <a:spLocks noGrp="1" noChangeArrowheads="1"/>
          </p:cNvSpPr>
          <p:nvPr>
            <p:ph type="title"/>
          </p:nvPr>
        </p:nvSpPr>
        <p:spPr>
          <a:xfrm>
            <a:off x="685800" y="228600"/>
            <a:ext cx="7772400" cy="1143000"/>
          </a:xfrm>
        </p:spPr>
        <p:txBody>
          <a:bodyPr>
            <a:normAutofit fontScale="90000"/>
          </a:bodyPr>
          <a:lstStyle/>
          <a:p>
            <a:pPr marL="484632" eaLnBrk="1" fontAlgn="auto" hangingPunct="1">
              <a:spcAft>
                <a:spcPts val="0"/>
              </a:spcAft>
              <a:defRPr/>
            </a:pPr>
            <a:r>
              <a:rPr lang="pt-BR" altLang="pt-BR" sz="4000" noProof="0" dirty="0">
                <a:solidFill>
                  <a:schemeClr val="tx1"/>
                </a:solidFill>
                <a:latin typeface="Mangal" panose="02040503050203030202" pitchFamily="18" charset="0"/>
                <a:cs typeface="Mangal" panose="02040503050203030202" pitchFamily="18" charset="0"/>
              </a:rPr>
              <a:t>Medidas de Avaliação de Desempenho</a:t>
            </a:r>
          </a:p>
        </p:txBody>
      </p:sp>
      <p:sp>
        <p:nvSpPr>
          <p:cNvPr id="82947" name="Rectangle 3">
            <a:extLst>
              <a:ext uri="{FF2B5EF4-FFF2-40B4-BE49-F238E27FC236}">
                <a16:creationId xmlns:a16="http://schemas.microsoft.com/office/drawing/2014/main" id="{3A260267-AD5C-5345-91BA-FA8F010846B0}"/>
              </a:ext>
            </a:extLst>
          </p:cNvPr>
          <p:cNvSpPr>
            <a:spLocks noGrp="1" noChangeArrowheads="1"/>
          </p:cNvSpPr>
          <p:nvPr>
            <p:ph idx="1"/>
          </p:nvPr>
        </p:nvSpPr>
        <p:spPr/>
        <p:txBody>
          <a:bodyPr>
            <a:normAutofit/>
          </a:bodyPr>
          <a:lstStyle/>
          <a:p>
            <a:pPr eaLnBrk="1" hangingPunct="1"/>
            <a:r>
              <a:rPr lang="pt-BR" altLang="pt-BR" cap="none" noProof="0" dirty="0">
                <a:solidFill>
                  <a:schemeClr val="tx1"/>
                </a:solidFill>
                <a:latin typeface="Mangal" panose="02040503050203030202" pitchFamily="18" charset="0"/>
                <a:cs typeface="Mangal" panose="02040503050203030202" pitchFamily="18" charset="0"/>
              </a:rPr>
              <a:t>Pós-treinamento</a:t>
            </a:r>
          </a:p>
          <a:p>
            <a:pPr eaLnBrk="1" hangingPunct="1"/>
            <a:r>
              <a:rPr lang="pt-BR" altLang="pt-BR" cap="none" noProof="0" dirty="0" err="1">
                <a:solidFill>
                  <a:schemeClr val="tx1"/>
                </a:solidFill>
                <a:latin typeface="Mangal" panose="02040503050203030202" pitchFamily="18" charset="0"/>
                <a:cs typeface="Mangal" panose="02040503050203030202" pitchFamily="18" charset="0"/>
              </a:rPr>
              <a:t>Pré</a:t>
            </a:r>
            <a:r>
              <a:rPr lang="pt-BR" altLang="pt-BR" cap="none" noProof="0" dirty="0">
                <a:solidFill>
                  <a:schemeClr val="tx1"/>
                </a:solidFill>
                <a:latin typeface="Mangal" panose="02040503050203030202" pitchFamily="18" charset="0"/>
                <a:cs typeface="Mangal" panose="02040503050203030202" pitchFamily="18" charset="0"/>
              </a:rPr>
              <a:t>-pós-treinamento</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Diretamente relacionado com o comportamento no cargo</a:t>
            </a:r>
          </a:p>
          <a:p>
            <a:pPr eaLnBrk="1" hangingPunct="1"/>
            <a:r>
              <a:rPr lang="pt-BR" altLang="pt-BR" cap="none" noProof="0" dirty="0" err="1">
                <a:solidFill>
                  <a:schemeClr val="tx1"/>
                </a:solidFill>
                <a:latin typeface="Mangal" panose="02040503050203030202" pitchFamily="18" charset="0"/>
                <a:cs typeface="Mangal" panose="02040503050203030202" pitchFamily="18" charset="0"/>
              </a:rPr>
              <a:t>Pré</a:t>
            </a:r>
            <a:r>
              <a:rPr lang="pt-BR" altLang="pt-BR" cap="none" noProof="0" dirty="0">
                <a:solidFill>
                  <a:schemeClr val="tx1"/>
                </a:solidFill>
                <a:latin typeface="Mangal" panose="02040503050203030202" pitchFamily="18" charset="0"/>
                <a:cs typeface="Mangal" panose="02040503050203030202" pitchFamily="18" charset="0"/>
              </a:rPr>
              <a:t>-pós-treinamento com grupo de controle (</a:t>
            </a:r>
            <a:r>
              <a:rPr lang="pt-BR" altLang="pt-BR" cap="none" noProof="0" dirty="0" err="1">
                <a:solidFill>
                  <a:schemeClr val="tx1"/>
                </a:solidFill>
                <a:latin typeface="Mangal" panose="02040503050203030202" pitchFamily="18" charset="0"/>
                <a:cs typeface="Mangal" panose="02040503050203030202" pitchFamily="18" charset="0"/>
              </a:rPr>
              <a:t>decenzo</a:t>
            </a:r>
            <a:r>
              <a:rPr lang="pt-BR" altLang="pt-BR" cap="none" noProof="0" dirty="0">
                <a:solidFill>
                  <a:schemeClr val="tx1"/>
                </a:solidFill>
                <a:latin typeface="Mangal" panose="02040503050203030202" pitchFamily="18" charset="0"/>
                <a:cs typeface="Mangal" panose="02040503050203030202" pitchFamily="18" charset="0"/>
              </a:rPr>
              <a:t> &amp; </a:t>
            </a:r>
            <a:r>
              <a:rPr lang="pt-BR" altLang="pt-BR" cap="none" noProof="0" dirty="0" err="1">
                <a:solidFill>
                  <a:schemeClr val="tx1"/>
                </a:solidFill>
                <a:latin typeface="Mangal" panose="02040503050203030202" pitchFamily="18" charset="0"/>
                <a:cs typeface="Mangal" panose="02040503050203030202" pitchFamily="18" charset="0"/>
              </a:rPr>
              <a:t>dessler</a:t>
            </a:r>
            <a:r>
              <a:rPr lang="pt-BR" altLang="pt-BR" cap="none" noProof="0" dirty="0">
                <a:solidFill>
                  <a:schemeClr val="tx1"/>
                </a:solidFill>
                <a:latin typeface="Mangal" panose="02040503050203030202" pitchFamily="18" charset="0"/>
                <a:cs typeface="Mangal" panose="02040503050203030202" pitchFamily="18" charset="0"/>
              </a:rPr>
              <a:t>)</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Informar ao grupo de controle sua utilidade?</a:t>
            </a:r>
          </a:p>
        </p:txBody>
      </p:sp>
      <p:sp>
        <p:nvSpPr>
          <p:cNvPr id="82948" name="Rectangle 4">
            <a:extLst>
              <a:ext uri="{FF2B5EF4-FFF2-40B4-BE49-F238E27FC236}">
                <a16:creationId xmlns:a16="http://schemas.microsoft.com/office/drawing/2014/main" id="{21415670-CEF5-3D49-9FEB-7D472397F08D}"/>
              </a:ext>
            </a:extLst>
          </p:cNvPr>
          <p:cNvSpPr>
            <a:spLocks noChangeArrowheads="1"/>
          </p:cNvSpPr>
          <p:nvPr/>
        </p:nvSpPr>
        <p:spPr bwMode="auto">
          <a:xfrm>
            <a:off x="0" y="6380163"/>
            <a:ext cx="159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(DeCenzo)</a:t>
            </a:r>
            <a:endParaRPr lang="pt-PT" altLang="pt-BR" sz="2400" dirty="0">
              <a:latin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6A0644F8-A525-874E-A91D-59743E80C990}"/>
              </a:ext>
            </a:extLst>
          </p:cNvPr>
          <p:cNvSpPr>
            <a:spLocks noGrp="1" noChangeArrowheads="1"/>
          </p:cNvSpPr>
          <p:nvPr>
            <p:ph type="title"/>
          </p:nvPr>
        </p:nvSpPr>
        <p:spPr>
          <a:xfrm>
            <a:off x="685800" y="609600"/>
            <a:ext cx="7772400" cy="609600"/>
          </a:xfrm>
        </p:spPr>
        <p:txBody>
          <a:bodyPr>
            <a:normAutofit/>
          </a:bodyPr>
          <a:lstStyle/>
          <a:p>
            <a:pPr marL="484632" eaLnBrk="1" fontAlgn="auto" hangingPunct="1">
              <a:spcAft>
                <a:spcPts val="0"/>
              </a:spcAft>
              <a:defRPr/>
            </a:pPr>
            <a:r>
              <a:rPr lang="pt-BR" altLang="pt-BR" noProof="0" dirty="0">
                <a:solidFill>
                  <a:schemeClr val="tx1"/>
                </a:solidFill>
                <a:latin typeface="Mangal" panose="02040503050203030202" pitchFamily="18" charset="0"/>
                <a:cs typeface="Mangal" panose="02040503050203030202" pitchFamily="18" charset="0"/>
              </a:rPr>
              <a:t>Concluindo a Avaliação</a:t>
            </a:r>
          </a:p>
        </p:txBody>
      </p:sp>
      <p:sp>
        <p:nvSpPr>
          <p:cNvPr id="83971" name="Rectangle 3">
            <a:extLst>
              <a:ext uri="{FF2B5EF4-FFF2-40B4-BE49-F238E27FC236}">
                <a16:creationId xmlns:a16="http://schemas.microsoft.com/office/drawing/2014/main" id="{07507B6D-5327-AD45-827F-C4CA1867EDA6}"/>
              </a:ext>
            </a:extLst>
          </p:cNvPr>
          <p:cNvSpPr>
            <a:spLocks noGrp="1" noChangeArrowheads="1"/>
          </p:cNvSpPr>
          <p:nvPr>
            <p:ph idx="1"/>
          </p:nvPr>
        </p:nvSpPr>
        <p:spPr/>
        <p:txBody>
          <a:bodyPr/>
          <a:lstStyle/>
          <a:p>
            <a:pPr eaLnBrk="1" hangingPunct="1"/>
            <a:r>
              <a:rPr lang="pt-BR" altLang="pt-BR" sz="2400" cap="none" noProof="0" dirty="0">
                <a:solidFill>
                  <a:schemeClr val="tx1"/>
                </a:solidFill>
                <a:latin typeface="Mangal" panose="02040503050203030202" pitchFamily="18" charset="0"/>
                <a:cs typeface="Mangal" panose="02040503050203030202" pitchFamily="18" charset="0"/>
              </a:rPr>
              <a:t>Um relatório conclusivo da avaliação deve conter:</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Comparação de resultados</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Critérios de eleição destes resultados</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Análise de custos e benefícios do treinamento</a:t>
            </a:r>
          </a:p>
          <a:p>
            <a:pPr lvl="1" eaLnBrk="1" hangingPunct="1"/>
            <a:r>
              <a:rPr lang="pt-BR" altLang="pt-BR" sz="2000" cap="none" noProof="0" dirty="0">
                <a:solidFill>
                  <a:schemeClr val="tx1"/>
                </a:solidFill>
                <a:latin typeface="Mangal" panose="02040503050203030202" pitchFamily="18" charset="0"/>
                <a:cs typeface="Mangal" panose="02040503050203030202" pitchFamily="18" charset="0"/>
              </a:rPr>
              <a:t>Conclusões e recomendações de melhoria</a:t>
            </a:r>
          </a:p>
          <a:p>
            <a:pPr lvl="1" eaLnBrk="1" hangingPunct="1"/>
            <a:endParaRPr lang="pt-BR" altLang="pt-BR" noProof="0" dirty="0">
              <a:solidFill>
                <a:schemeClr val="tx1"/>
              </a:solidFill>
              <a:latin typeface="Mangal" panose="02040503050203030202" pitchFamily="18" charset="0"/>
              <a:cs typeface="Mangal" panose="02040503050203030202" pitchFamily="18" charset="0"/>
            </a:endParaRPr>
          </a:p>
          <a:p>
            <a:pPr lvl="1" eaLnBrk="1" hangingPunct="1"/>
            <a:endParaRPr lang="pt-BR" altLang="pt-BR" noProof="0" dirty="0">
              <a:solidFill>
                <a:schemeClr val="tx1"/>
              </a:solidFill>
              <a:latin typeface="Mangal" panose="02040503050203030202" pitchFamily="18" charset="0"/>
              <a:cs typeface="Mangal" panose="02040503050203030202" pitchFamily="18" charset="0"/>
            </a:endParaRPr>
          </a:p>
        </p:txBody>
      </p:sp>
      <p:sp>
        <p:nvSpPr>
          <p:cNvPr id="83972" name="Rectangle 4">
            <a:extLst>
              <a:ext uri="{FF2B5EF4-FFF2-40B4-BE49-F238E27FC236}">
                <a16:creationId xmlns:a16="http://schemas.microsoft.com/office/drawing/2014/main" id="{577DF766-8006-DF49-895E-20CF2553DF8C}"/>
              </a:ext>
            </a:extLst>
          </p:cNvPr>
          <p:cNvSpPr>
            <a:spLocks noChangeArrowheads="1"/>
          </p:cNvSpPr>
          <p:nvPr/>
        </p:nvSpPr>
        <p:spPr bwMode="auto">
          <a:xfrm>
            <a:off x="0" y="6400800"/>
            <a:ext cx="116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pt-BR" altLang="pt-BR" sz="2400" dirty="0">
                <a:latin typeface="Tahoma" panose="020B0604030504040204" pitchFamily="34" charset="0"/>
              </a:rPr>
              <a:t>(ABNT)</a:t>
            </a:r>
            <a:endParaRPr lang="pt-PT" altLang="pt-BR" sz="2400" dirty="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58229B7-F9BA-2648-BE84-3A9F89A160E8}"/>
              </a:ext>
            </a:extLst>
          </p:cNvPr>
          <p:cNvSpPr>
            <a:spLocks noGrp="1" noChangeArrowheads="1"/>
          </p:cNvSpPr>
          <p:nvPr>
            <p:ph type="title"/>
          </p:nvPr>
        </p:nvSpPr>
        <p:spPr>
          <a:xfrm>
            <a:off x="685800" y="1166813"/>
            <a:ext cx="7886700" cy="957261"/>
          </a:xfrm>
        </p:spPr>
        <p:txBody>
          <a:bodyPr/>
          <a:lstStyle/>
          <a:p>
            <a:pPr eaLnBrk="1" fontAlgn="auto" hangingPunct="1">
              <a:spcAft>
                <a:spcPts val="0"/>
              </a:spcAft>
              <a:defRPr/>
            </a:pPr>
            <a:r>
              <a:rPr lang="pt-BR" altLang="pt-BR" cap="none" noProof="0" dirty="0">
                <a:solidFill>
                  <a:schemeClr val="tx1"/>
                </a:solidFill>
                <a:latin typeface="Mangal" panose="02040503050203030202" pitchFamily="18" charset="0"/>
                <a:cs typeface="Mangal" panose="02040503050203030202" pitchFamily="18" charset="0"/>
              </a:rPr>
              <a:t>Contexto</a:t>
            </a:r>
            <a:endParaRPr lang="pt-BR" altLang="pt-BR" noProof="0" dirty="0">
              <a:solidFill>
                <a:schemeClr val="tx1"/>
              </a:solidFill>
              <a:latin typeface="Mangal" panose="02040503050203030202" pitchFamily="18" charset="0"/>
              <a:cs typeface="Mangal" panose="02040503050203030202" pitchFamily="18" charset="0"/>
            </a:endParaRPr>
          </a:p>
        </p:txBody>
      </p:sp>
      <p:sp>
        <p:nvSpPr>
          <p:cNvPr id="3" name="Espaço Reservado para Texto 2">
            <a:extLst>
              <a:ext uri="{FF2B5EF4-FFF2-40B4-BE49-F238E27FC236}">
                <a16:creationId xmlns:a16="http://schemas.microsoft.com/office/drawing/2014/main" id="{B15AB6AA-7AD1-E842-896F-EA79BC926318}"/>
              </a:ext>
            </a:extLst>
          </p:cNvPr>
          <p:cNvSpPr>
            <a:spLocks noGrp="1"/>
          </p:cNvSpPr>
          <p:nvPr>
            <p:ph type="body" idx="1"/>
          </p:nvPr>
        </p:nvSpPr>
        <p:spPr>
          <a:xfrm>
            <a:off x="623888" y="2819400"/>
            <a:ext cx="7886700" cy="3270251"/>
          </a:xfrm>
        </p:spPr>
        <p:txBody>
          <a:bodyPr>
            <a:normAutofit/>
          </a:bodyPr>
          <a:lstStyle/>
          <a:p>
            <a:pPr algn="l" eaLnBrk="1" fontAlgn="auto" hangingPunct="1">
              <a:spcAft>
                <a:spcPts val="0"/>
              </a:spcAft>
              <a:buFont typeface="Wingdings 2"/>
              <a:buNone/>
              <a:defRPr/>
            </a:pPr>
            <a:r>
              <a:rPr lang="pt-BR" sz="2800" cap="none" noProof="0" dirty="0">
                <a:solidFill>
                  <a:schemeClr val="tx1"/>
                </a:solidFill>
                <a:latin typeface="Mangal" panose="02040503050203030202" pitchFamily="18" charset="0"/>
                <a:cs typeface="Mangal" panose="02040503050203030202" pitchFamily="18" charset="0"/>
              </a:rPr>
              <a:t>Mudança de sistema, processo</a:t>
            </a:r>
          </a:p>
          <a:p>
            <a:pPr algn="l" eaLnBrk="1" fontAlgn="auto" hangingPunct="1">
              <a:spcAft>
                <a:spcPts val="0"/>
              </a:spcAft>
              <a:buFont typeface="Wingdings 2"/>
              <a:buNone/>
              <a:defRPr/>
            </a:pPr>
            <a:r>
              <a:rPr lang="pt-BR" sz="2800" cap="none" noProof="0" dirty="0">
                <a:solidFill>
                  <a:schemeClr val="tx1"/>
                </a:solidFill>
                <a:latin typeface="Mangal" panose="02040503050203030202" pitchFamily="18" charset="0"/>
                <a:cs typeface="Mangal" panose="02040503050203030202" pitchFamily="18" charset="0"/>
              </a:rPr>
              <a:t>Contexto tecnologia – contato com novas tecnologias, atitude</a:t>
            </a:r>
          </a:p>
          <a:p>
            <a:pPr algn="l" eaLnBrk="1" fontAlgn="auto" hangingPunct="1">
              <a:spcAft>
                <a:spcPts val="0"/>
              </a:spcAft>
              <a:buFont typeface="Wingdings 2"/>
              <a:buNone/>
              <a:defRPr/>
            </a:pPr>
            <a:r>
              <a:rPr lang="pt-BR" sz="2800" cap="none" noProof="0" dirty="0">
                <a:solidFill>
                  <a:schemeClr val="tx1"/>
                </a:solidFill>
                <a:latin typeface="Mangal" panose="02040503050203030202" pitchFamily="18" charset="0"/>
                <a:cs typeface="Mangal" panose="02040503050203030202" pitchFamily="18" charset="0"/>
              </a:rPr>
              <a:t>Inovação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E29F49A5-DB11-914F-BE09-6442819F238A}"/>
              </a:ext>
            </a:extLst>
          </p:cNvPr>
          <p:cNvSpPr>
            <a:spLocks noGrp="1" noChangeArrowheads="1"/>
          </p:cNvSpPr>
          <p:nvPr>
            <p:ph idx="1"/>
          </p:nvPr>
        </p:nvSpPr>
        <p:spPr>
          <a:xfrm>
            <a:off x="457200" y="1524000"/>
            <a:ext cx="8382000" cy="4953000"/>
          </a:xfrm>
        </p:spPr>
        <p:txBody>
          <a:bodyPr>
            <a:normAutofit/>
          </a:bodyPr>
          <a:lstStyle/>
          <a:p>
            <a:pPr eaLnBrk="1" hangingPunct="1">
              <a:lnSpc>
                <a:spcPct val="100000"/>
              </a:lnSpc>
            </a:pPr>
            <a:r>
              <a:rPr lang="pt-BR" altLang="pt-BR" sz="2800" cap="none" noProof="0" dirty="0">
                <a:solidFill>
                  <a:schemeClr val="tx1"/>
                </a:solidFill>
                <a:latin typeface="Mangal" panose="02040503050203030202" pitchFamily="18" charset="0"/>
                <a:cs typeface="Mangal" panose="02040503050203030202" pitchFamily="18" charset="0"/>
              </a:rPr>
              <a:t>Treinamento deve estar alinhado às estratégias de desenvolvimento da organização. (Bohlander)</a:t>
            </a:r>
          </a:p>
          <a:p>
            <a:pPr eaLnBrk="1" hangingPunct="1">
              <a:lnSpc>
                <a:spcPct val="100000"/>
              </a:lnSpc>
            </a:pPr>
            <a:r>
              <a:rPr lang="pt-BR" altLang="pt-BR" sz="2800" cap="none" noProof="0" dirty="0">
                <a:solidFill>
                  <a:schemeClr val="tx1"/>
                </a:solidFill>
                <a:latin typeface="Mangal" panose="02040503050203030202" pitchFamily="18" charset="0"/>
                <a:cs typeface="Mangal" panose="02040503050203030202" pitchFamily="18" charset="0"/>
              </a:rPr>
              <a:t>Deve-se definir claramente se o problema de desempenho encontra-se em </a:t>
            </a:r>
            <a:r>
              <a:rPr lang="pt-BR" altLang="pt-BR" sz="2800" u="sng" cap="none" noProof="0" dirty="0">
                <a:solidFill>
                  <a:schemeClr val="tx1"/>
                </a:solidFill>
                <a:latin typeface="Mangal" panose="02040503050203030202" pitchFamily="18" charset="0"/>
                <a:cs typeface="Mangal" panose="02040503050203030202" pitchFamily="18" charset="0"/>
              </a:rPr>
              <a:t>não poder</a:t>
            </a:r>
            <a:r>
              <a:rPr lang="pt-BR" altLang="pt-BR" sz="2800" cap="none" noProof="0" dirty="0">
                <a:solidFill>
                  <a:schemeClr val="tx1"/>
                </a:solidFill>
                <a:latin typeface="Mangal" panose="02040503050203030202" pitchFamily="18" charset="0"/>
                <a:cs typeface="Mangal" panose="02040503050203030202" pitchFamily="18" charset="0"/>
              </a:rPr>
              <a:t> ou </a:t>
            </a:r>
            <a:r>
              <a:rPr lang="pt-BR" altLang="pt-BR" sz="2800" u="sng" cap="none" noProof="0" dirty="0">
                <a:solidFill>
                  <a:schemeClr val="tx1"/>
                </a:solidFill>
                <a:latin typeface="Mangal" panose="02040503050203030202" pitchFamily="18" charset="0"/>
                <a:cs typeface="Mangal" panose="02040503050203030202" pitchFamily="18" charset="0"/>
              </a:rPr>
              <a:t>não querer</a:t>
            </a:r>
            <a:r>
              <a:rPr lang="pt-BR" altLang="pt-BR" sz="2800" cap="none" noProof="0" dirty="0">
                <a:solidFill>
                  <a:schemeClr val="tx1"/>
                </a:solidFill>
                <a:latin typeface="Mangal" panose="02040503050203030202" pitchFamily="18" charset="0"/>
                <a:cs typeface="Mangal" panose="02040503050203030202" pitchFamily="18" charset="0"/>
              </a:rPr>
              <a:t> fazer, a resposta a esta questão define o tipo de ação organizacional que deve sanar o gap de competência.(Dessler)</a:t>
            </a:r>
          </a:p>
        </p:txBody>
      </p:sp>
      <p:sp>
        <p:nvSpPr>
          <p:cNvPr id="19459" name="Rectangle 4">
            <a:extLst>
              <a:ext uri="{FF2B5EF4-FFF2-40B4-BE49-F238E27FC236}">
                <a16:creationId xmlns:a16="http://schemas.microsoft.com/office/drawing/2014/main" id="{E7709ED0-D4AB-9A49-932B-0F4B558CB3F5}"/>
              </a:ext>
            </a:extLst>
          </p:cNvPr>
          <p:cNvSpPr>
            <a:spLocks noChangeArrowheads="1"/>
          </p:cNvSpPr>
          <p:nvPr/>
        </p:nvSpPr>
        <p:spPr bwMode="auto">
          <a:xfrm>
            <a:off x="1371600" y="304800"/>
            <a:ext cx="6477000" cy="838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pt-BR" altLang="pt-BR" sz="4400" dirty="0">
                <a:solidFill>
                  <a:schemeClr val="tx2"/>
                </a:solidFill>
                <a:latin typeface="Tahoma" panose="020B0604030504040204" pitchFamily="34" charset="0"/>
              </a:rPr>
              <a:t>Contexto</a:t>
            </a:r>
            <a:endParaRPr lang="pt-PT" altLang="pt-BR" sz="4400" dirty="0">
              <a:solidFill>
                <a:schemeClr val="tx2"/>
              </a:solidFill>
              <a:latin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3C47A98-BB2F-8547-BA47-C8A07B98F0D6}"/>
              </a:ext>
            </a:extLst>
          </p:cNvPr>
          <p:cNvSpPr>
            <a:spLocks noGrp="1" noChangeArrowheads="1"/>
          </p:cNvSpPr>
          <p:nvPr>
            <p:ph type="title"/>
          </p:nvPr>
        </p:nvSpPr>
        <p:spPr/>
        <p:txBody>
          <a:bodyPr>
            <a:normAutofit/>
          </a:bodyPr>
          <a:lstStyle/>
          <a:p>
            <a:pPr marL="484632" eaLnBrk="1" fontAlgn="auto" hangingPunct="1">
              <a:spcAft>
                <a:spcPts val="0"/>
              </a:spcAft>
              <a:defRPr/>
            </a:pPr>
            <a:r>
              <a:rPr lang="pt-BR" altLang="pt-BR" sz="4000" cap="none" noProof="0" dirty="0">
                <a:solidFill>
                  <a:schemeClr val="tx1"/>
                </a:solidFill>
                <a:latin typeface="Mangal" panose="02040503050203030202" pitchFamily="18" charset="0"/>
                <a:cs typeface="Mangal" panose="02040503050203030202" pitchFamily="18" charset="0"/>
              </a:rPr>
              <a:t>Fazer ou comprar?</a:t>
            </a:r>
          </a:p>
        </p:txBody>
      </p:sp>
      <p:sp>
        <p:nvSpPr>
          <p:cNvPr id="21507" name="Rectangle 3">
            <a:extLst>
              <a:ext uri="{FF2B5EF4-FFF2-40B4-BE49-F238E27FC236}">
                <a16:creationId xmlns:a16="http://schemas.microsoft.com/office/drawing/2014/main" id="{B33B7D9F-82CC-E649-A0C5-2ABA6FB2F61C}"/>
              </a:ext>
            </a:extLst>
          </p:cNvPr>
          <p:cNvSpPr>
            <a:spLocks noGrp="1" noChangeArrowheads="1"/>
          </p:cNvSpPr>
          <p:nvPr>
            <p:ph idx="1"/>
          </p:nvPr>
        </p:nvSpPr>
        <p:spPr/>
        <p:txBody>
          <a:bodyPr>
            <a:normAutofit/>
          </a:bodyPr>
          <a:lstStyle/>
          <a:p>
            <a:pPr eaLnBrk="1" hangingPunct="1">
              <a:lnSpc>
                <a:spcPct val="90000"/>
              </a:lnSpc>
            </a:pPr>
            <a:r>
              <a:rPr lang="pt-BR" altLang="pt-BR" sz="3200" cap="none" dirty="0">
                <a:latin typeface="Calibri" panose="020F0502020204030204" pitchFamily="34" charset="0"/>
              </a:rPr>
              <a:t>Objetivos estratégicos da empresa</a:t>
            </a:r>
          </a:p>
          <a:p>
            <a:pPr eaLnBrk="1" hangingPunct="1">
              <a:lnSpc>
                <a:spcPct val="90000"/>
              </a:lnSpc>
            </a:pPr>
            <a:r>
              <a:rPr lang="pt-BR" altLang="pt-BR" sz="3200" cap="none" dirty="0">
                <a:latin typeface="Calibri" panose="020F0502020204030204" pitchFamily="34" charset="0"/>
              </a:rPr>
              <a:t>Levantamento das competências desejadas</a:t>
            </a:r>
          </a:p>
          <a:p>
            <a:pPr lvl="1" eaLnBrk="1" hangingPunct="1">
              <a:lnSpc>
                <a:spcPct val="90000"/>
              </a:lnSpc>
            </a:pPr>
            <a:r>
              <a:rPr lang="pt-BR" altLang="pt-BR" sz="2800" cap="none" dirty="0">
                <a:latin typeface="Calibri" panose="020F0502020204030204" pitchFamily="34" charset="0"/>
              </a:rPr>
              <a:t>Há competências instaladas?</a:t>
            </a:r>
          </a:p>
          <a:p>
            <a:pPr lvl="1" eaLnBrk="1" hangingPunct="1">
              <a:lnSpc>
                <a:spcPct val="90000"/>
              </a:lnSpc>
            </a:pPr>
            <a:r>
              <a:rPr lang="pt-BR" altLang="pt-BR" sz="2800" cap="none" dirty="0">
                <a:latin typeface="Calibri" panose="020F0502020204030204" pitchFamily="34" charset="0"/>
              </a:rPr>
              <a:t>Há tempo para desenvolver?</a:t>
            </a:r>
          </a:p>
          <a:p>
            <a:pPr lvl="1" eaLnBrk="1" hangingPunct="1">
              <a:lnSpc>
                <a:spcPct val="90000"/>
              </a:lnSpc>
            </a:pPr>
            <a:r>
              <a:rPr lang="pt-BR" altLang="pt-BR" sz="2800" cap="none" dirty="0">
                <a:latin typeface="Calibri" panose="020F0502020204030204" pitchFamily="34" charset="0"/>
              </a:rPr>
              <a:t>Quanto custa ?</a:t>
            </a:r>
          </a:p>
          <a:p>
            <a:pPr lvl="1" eaLnBrk="1" hangingPunct="1">
              <a:lnSpc>
                <a:spcPct val="90000"/>
              </a:lnSpc>
            </a:pPr>
            <a:r>
              <a:rPr lang="pt-BR" altLang="pt-BR" sz="2800" cap="none" dirty="0">
                <a:latin typeface="Calibri" panose="020F0502020204030204" pitchFamily="34" charset="0"/>
              </a:rPr>
              <a:t>Existe esta competência disponível no mercado?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AD58D0F-5165-7D42-AC06-9FC7F176F1F4}"/>
              </a:ext>
            </a:extLst>
          </p:cNvPr>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55" name="Oval 3">
            <a:extLst>
              <a:ext uri="{FF2B5EF4-FFF2-40B4-BE49-F238E27FC236}">
                <a16:creationId xmlns:a16="http://schemas.microsoft.com/office/drawing/2014/main" id="{AA1D063A-3942-0146-995B-00AEA1BA79B5}"/>
              </a:ext>
            </a:extLst>
          </p:cNvPr>
          <p:cNvSpPr>
            <a:spLocks noChangeArrowheads="1"/>
          </p:cNvSpPr>
          <p:nvPr/>
        </p:nvSpPr>
        <p:spPr bwMode="auto">
          <a:xfrm>
            <a:off x="3200400" y="2667000"/>
            <a:ext cx="2743200" cy="1371600"/>
          </a:xfrm>
          <a:prstGeom prst="ellipse">
            <a:avLst/>
          </a:prstGeom>
          <a:solidFill>
            <a:schemeClr val="accent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400" b="1" dirty="0">
                <a:solidFill>
                  <a:schemeClr val="bg1">
                    <a:lumMod val="95000"/>
                    <a:lumOff val="5000"/>
                  </a:schemeClr>
                </a:solidFill>
                <a:latin typeface="Tahoma" panose="020B0604030504040204" pitchFamily="34" charset="0"/>
              </a:rPr>
              <a:t>Programa de </a:t>
            </a:r>
          </a:p>
          <a:p>
            <a:pPr algn="ctr" eaLnBrk="1" hangingPunct="1">
              <a:spcBef>
                <a:spcPct val="20000"/>
              </a:spcBef>
              <a:buClr>
                <a:schemeClr val="accent2"/>
              </a:buClr>
              <a:buFont typeface="Wingdings" pitchFamily="2" charset="2"/>
              <a:buNone/>
            </a:pPr>
            <a:r>
              <a:rPr lang="pt-BR" altLang="pt-BR" sz="2400" b="1" dirty="0">
                <a:solidFill>
                  <a:schemeClr val="bg1">
                    <a:lumMod val="95000"/>
                    <a:lumOff val="5000"/>
                  </a:schemeClr>
                </a:solidFill>
                <a:latin typeface="Tahoma" panose="020B0604030504040204" pitchFamily="34" charset="0"/>
              </a:rPr>
              <a:t>treinamento</a:t>
            </a:r>
            <a:endParaRPr lang="pt-PT" altLang="pt-BR" sz="2800" dirty="0">
              <a:solidFill>
                <a:schemeClr val="bg1">
                  <a:lumMod val="95000"/>
                  <a:lumOff val="5000"/>
                </a:schemeClr>
              </a:solidFill>
            </a:endParaRPr>
          </a:p>
        </p:txBody>
      </p:sp>
      <p:sp>
        <p:nvSpPr>
          <p:cNvPr id="23556" name="Oval 4">
            <a:hlinkClick r:id="rId3" action="ppaction://hlinksldjump"/>
            <a:extLst>
              <a:ext uri="{FF2B5EF4-FFF2-40B4-BE49-F238E27FC236}">
                <a16:creationId xmlns:a16="http://schemas.microsoft.com/office/drawing/2014/main" id="{34FFE8CE-3883-D641-93F5-C5C21A648262}"/>
              </a:ext>
            </a:extLst>
          </p:cNvPr>
          <p:cNvSpPr>
            <a:spLocks noChangeArrowheads="1"/>
          </p:cNvSpPr>
          <p:nvPr/>
        </p:nvSpPr>
        <p:spPr bwMode="auto">
          <a:xfrm>
            <a:off x="5791200" y="4648200"/>
            <a:ext cx="2743200" cy="1066800"/>
          </a:xfrm>
          <a:prstGeom prst="ellipse">
            <a:avLst/>
          </a:prstGeom>
          <a:solidFill>
            <a:srgbClr val="C5C488"/>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Objetivos do</a:t>
            </a:r>
          </a:p>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treinamento</a:t>
            </a:r>
            <a:endParaRPr lang="pt-PT" altLang="pt-BR" sz="2000" b="1" dirty="0">
              <a:latin typeface="Tahoma" panose="020B0604030504040204" pitchFamily="34" charset="0"/>
            </a:endParaRPr>
          </a:p>
        </p:txBody>
      </p:sp>
      <p:sp>
        <p:nvSpPr>
          <p:cNvPr id="23557" name="Oval 5">
            <a:hlinkClick r:id="rId4" action="ppaction://hlinksldjump"/>
            <a:extLst>
              <a:ext uri="{FF2B5EF4-FFF2-40B4-BE49-F238E27FC236}">
                <a16:creationId xmlns:a16="http://schemas.microsoft.com/office/drawing/2014/main" id="{4EBDA80B-769B-6C4E-9DAC-AF334C691D0C}"/>
              </a:ext>
            </a:extLst>
          </p:cNvPr>
          <p:cNvSpPr>
            <a:spLocks noChangeArrowheads="1"/>
          </p:cNvSpPr>
          <p:nvPr/>
        </p:nvSpPr>
        <p:spPr bwMode="auto">
          <a:xfrm>
            <a:off x="6096000" y="2819400"/>
            <a:ext cx="2743200" cy="1066800"/>
          </a:xfrm>
          <a:prstGeom prst="ellipse">
            <a:avLst/>
          </a:prstGeom>
          <a:solidFill>
            <a:schemeClr val="accent2"/>
          </a:solidFill>
          <a:ln w="6350">
            <a:solidFill>
              <a:schemeClr val="tx1"/>
            </a:solidFill>
            <a:round/>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Levantamento </a:t>
            </a:r>
          </a:p>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de Necessidades</a:t>
            </a:r>
          </a:p>
        </p:txBody>
      </p:sp>
      <p:sp>
        <p:nvSpPr>
          <p:cNvPr id="23558" name="Oval 6">
            <a:hlinkClick r:id="rId5" action="ppaction://hlinksldjump"/>
            <a:extLst>
              <a:ext uri="{FF2B5EF4-FFF2-40B4-BE49-F238E27FC236}">
                <a16:creationId xmlns:a16="http://schemas.microsoft.com/office/drawing/2014/main" id="{99E6AD1E-7240-4F4E-8A0D-5D1A049C2BBE}"/>
              </a:ext>
            </a:extLst>
          </p:cNvPr>
          <p:cNvSpPr>
            <a:spLocks noChangeArrowheads="1"/>
          </p:cNvSpPr>
          <p:nvPr/>
        </p:nvSpPr>
        <p:spPr bwMode="auto">
          <a:xfrm>
            <a:off x="3200400" y="5562600"/>
            <a:ext cx="2743200" cy="1066800"/>
          </a:xfrm>
          <a:prstGeom prst="ellipse">
            <a:avLst/>
          </a:prstGeom>
          <a:solidFill>
            <a:srgbClr val="C5C488"/>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Elaboração do </a:t>
            </a:r>
          </a:p>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Programa </a:t>
            </a:r>
            <a:endParaRPr lang="pt-PT" altLang="pt-BR" sz="2000" b="1" dirty="0">
              <a:latin typeface="Tahoma" panose="020B0604030504040204" pitchFamily="34" charset="0"/>
            </a:endParaRPr>
          </a:p>
        </p:txBody>
      </p:sp>
      <p:sp>
        <p:nvSpPr>
          <p:cNvPr id="23559" name="Oval 7">
            <a:hlinkClick r:id="rId6" action="ppaction://hlinksldjump"/>
            <a:extLst>
              <a:ext uri="{FF2B5EF4-FFF2-40B4-BE49-F238E27FC236}">
                <a16:creationId xmlns:a16="http://schemas.microsoft.com/office/drawing/2014/main" id="{3097449B-02BD-FC4D-8615-958563B451ED}"/>
              </a:ext>
            </a:extLst>
          </p:cNvPr>
          <p:cNvSpPr>
            <a:spLocks noChangeArrowheads="1"/>
          </p:cNvSpPr>
          <p:nvPr/>
        </p:nvSpPr>
        <p:spPr bwMode="auto">
          <a:xfrm>
            <a:off x="0" y="4724400"/>
            <a:ext cx="2743200" cy="1066800"/>
          </a:xfrm>
          <a:prstGeom prst="ellipse">
            <a:avLst/>
          </a:prstGeom>
          <a:solidFill>
            <a:srgbClr val="C5C488"/>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Implementação </a:t>
            </a:r>
          </a:p>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do Programa</a:t>
            </a:r>
            <a:endParaRPr lang="pt-PT" altLang="pt-BR" sz="2000" b="1" dirty="0">
              <a:latin typeface="Tahoma" panose="020B0604030504040204" pitchFamily="34" charset="0"/>
            </a:endParaRPr>
          </a:p>
        </p:txBody>
      </p:sp>
      <p:sp>
        <p:nvSpPr>
          <p:cNvPr id="23560" name="Oval 8">
            <a:hlinkClick r:id="rId7" action="ppaction://hlinksldjump"/>
            <a:extLst>
              <a:ext uri="{FF2B5EF4-FFF2-40B4-BE49-F238E27FC236}">
                <a16:creationId xmlns:a16="http://schemas.microsoft.com/office/drawing/2014/main" id="{9E45FF70-34C3-FA41-855C-F84AD415CB6C}"/>
              </a:ext>
            </a:extLst>
          </p:cNvPr>
          <p:cNvSpPr>
            <a:spLocks noChangeArrowheads="1"/>
          </p:cNvSpPr>
          <p:nvPr/>
        </p:nvSpPr>
        <p:spPr bwMode="auto">
          <a:xfrm>
            <a:off x="152400" y="3048000"/>
            <a:ext cx="2743200" cy="1066800"/>
          </a:xfrm>
          <a:prstGeom prst="ellipse">
            <a:avLst/>
          </a:prstGeom>
          <a:solidFill>
            <a:srgbClr val="FF0000"/>
          </a:solidFill>
          <a:ln w="6350">
            <a:solidFill>
              <a:schemeClr val="tx1"/>
            </a:solidFill>
            <a:round/>
            <a:headEnd/>
            <a:tailEnd/>
          </a:ln>
          <a:effec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Avaliação do </a:t>
            </a:r>
          </a:p>
          <a:p>
            <a:pPr algn="ctr" eaLnBrk="1" hangingPunct="1">
              <a:spcBef>
                <a:spcPct val="20000"/>
              </a:spcBef>
              <a:buClr>
                <a:schemeClr val="accent2"/>
              </a:buClr>
              <a:buFont typeface="Wingdings" pitchFamily="2" charset="2"/>
              <a:buNone/>
            </a:pPr>
            <a:r>
              <a:rPr lang="pt-BR" altLang="pt-BR" sz="2000" b="1" dirty="0">
                <a:latin typeface="Tahoma" panose="020B0604030504040204" pitchFamily="34" charset="0"/>
              </a:rPr>
              <a:t>Programa</a:t>
            </a:r>
            <a:endParaRPr lang="pt-PT" altLang="pt-BR" sz="2000" b="1" dirty="0">
              <a:latin typeface="Tahoma" panose="020B0604030504040204" pitchFamily="34" charset="0"/>
            </a:endParaRPr>
          </a:p>
        </p:txBody>
      </p:sp>
      <p:sp>
        <p:nvSpPr>
          <p:cNvPr id="23561" name="Oval 9">
            <a:hlinkClick r:id="rId8" action="ppaction://hlinksldjump"/>
            <a:extLst>
              <a:ext uri="{FF2B5EF4-FFF2-40B4-BE49-F238E27FC236}">
                <a16:creationId xmlns:a16="http://schemas.microsoft.com/office/drawing/2014/main" id="{41B79814-A8D8-B340-96DD-75E9D906488C}"/>
              </a:ext>
            </a:extLst>
          </p:cNvPr>
          <p:cNvSpPr>
            <a:spLocks noChangeArrowheads="1"/>
          </p:cNvSpPr>
          <p:nvPr/>
        </p:nvSpPr>
        <p:spPr bwMode="auto">
          <a:xfrm>
            <a:off x="5791200" y="1257300"/>
            <a:ext cx="2743200" cy="1066800"/>
          </a:xfrm>
          <a:prstGeom prst="ellipse">
            <a:avLst/>
          </a:prstGeom>
          <a:solidFill>
            <a:srgbClr val="C5C488"/>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spcBef>
                <a:spcPct val="20000"/>
              </a:spcBef>
              <a:buClr>
                <a:schemeClr val="accent2"/>
              </a:buClr>
              <a:buFont typeface="Wingdings" pitchFamily="2" charset="2"/>
              <a:buNone/>
            </a:pPr>
            <a:r>
              <a:rPr lang="pt-BR" altLang="pt-BR" sz="1800" b="1" dirty="0">
                <a:latin typeface="Tahoma" panose="020B0604030504040204" pitchFamily="34" charset="0"/>
              </a:rPr>
              <a:t>Treinamento e </a:t>
            </a:r>
          </a:p>
          <a:p>
            <a:pPr algn="ctr" eaLnBrk="1" hangingPunct="1">
              <a:spcBef>
                <a:spcPct val="20000"/>
              </a:spcBef>
              <a:buClr>
                <a:schemeClr val="accent2"/>
              </a:buClr>
              <a:buFont typeface="Wingdings" pitchFamily="2" charset="2"/>
              <a:buNone/>
            </a:pPr>
            <a:r>
              <a:rPr lang="pt-BR" altLang="pt-BR" sz="1800" b="1" dirty="0">
                <a:latin typeface="Tahoma" panose="020B0604030504040204" pitchFamily="34" charset="0"/>
              </a:rPr>
              <a:t>Socialização</a:t>
            </a:r>
            <a:endParaRPr lang="pt-PT" altLang="pt-BR" sz="1800" b="1" dirty="0">
              <a:latin typeface="Tahoma" panose="020B0604030504040204" pitchFamily="34" charset="0"/>
            </a:endParaRPr>
          </a:p>
        </p:txBody>
      </p:sp>
      <p:sp>
        <p:nvSpPr>
          <p:cNvPr id="23564" name="AutoShape 12">
            <a:extLst>
              <a:ext uri="{FF2B5EF4-FFF2-40B4-BE49-F238E27FC236}">
                <a16:creationId xmlns:a16="http://schemas.microsoft.com/office/drawing/2014/main" id="{10F6133B-CC4D-DB47-B27C-DB72A9A904FD}"/>
              </a:ext>
            </a:extLst>
          </p:cNvPr>
          <p:cNvSpPr>
            <a:spLocks noChangeArrowheads="1"/>
          </p:cNvSpPr>
          <p:nvPr/>
        </p:nvSpPr>
        <p:spPr bwMode="auto">
          <a:xfrm>
            <a:off x="7543800" y="24384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65" name="AutoShape 13">
            <a:extLst>
              <a:ext uri="{FF2B5EF4-FFF2-40B4-BE49-F238E27FC236}">
                <a16:creationId xmlns:a16="http://schemas.microsoft.com/office/drawing/2014/main" id="{F4427EDE-100A-E04A-9662-52CD49DA798A}"/>
              </a:ext>
            </a:extLst>
          </p:cNvPr>
          <p:cNvSpPr>
            <a:spLocks noChangeArrowheads="1"/>
          </p:cNvSpPr>
          <p:nvPr/>
        </p:nvSpPr>
        <p:spPr bwMode="auto">
          <a:xfrm>
            <a:off x="7543800" y="42672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66" name="AutoShape 14">
            <a:extLst>
              <a:ext uri="{FF2B5EF4-FFF2-40B4-BE49-F238E27FC236}">
                <a16:creationId xmlns:a16="http://schemas.microsoft.com/office/drawing/2014/main" id="{D407CD37-D444-1F4E-82A6-79F7A0DA4B66}"/>
              </a:ext>
            </a:extLst>
          </p:cNvPr>
          <p:cNvSpPr>
            <a:spLocks noChangeArrowheads="1"/>
          </p:cNvSpPr>
          <p:nvPr/>
        </p:nvSpPr>
        <p:spPr bwMode="auto">
          <a:xfrm rot="2498013">
            <a:off x="6096000" y="57150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67" name="AutoShape 15">
            <a:extLst>
              <a:ext uri="{FF2B5EF4-FFF2-40B4-BE49-F238E27FC236}">
                <a16:creationId xmlns:a16="http://schemas.microsoft.com/office/drawing/2014/main" id="{A751D1CB-7D82-C14B-81FE-47D11ED4C289}"/>
              </a:ext>
            </a:extLst>
          </p:cNvPr>
          <p:cNvSpPr>
            <a:spLocks noChangeArrowheads="1"/>
          </p:cNvSpPr>
          <p:nvPr/>
        </p:nvSpPr>
        <p:spPr bwMode="auto">
          <a:xfrm rot="8012086">
            <a:off x="2819400" y="57912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68" name="AutoShape 16">
            <a:extLst>
              <a:ext uri="{FF2B5EF4-FFF2-40B4-BE49-F238E27FC236}">
                <a16:creationId xmlns:a16="http://schemas.microsoft.com/office/drawing/2014/main" id="{E2AC3778-C63D-1B47-B0CD-A4349D414B7D}"/>
              </a:ext>
            </a:extLst>
          </p:cNvPr>
          <p:cNvSpPr>
            <a:spLocks noChangeArrowheads="1"/>
          </p:cNvSpPr>
          <p:nvPr/>
        </p:nvSpPr>
        <p:spPr bwMode="auto">
          <a:xfrm flipV="1">
            <a:off x="990600" y="4267200"/>
            <a:ext cx="152400" cy="3048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
        <p:nvSpPr>
          <p:cNvPr id="23569" name="AutoShape 17">
            <a:hlinkClick r:id="rId9" action="ppaction://hlinksldjump" highlightClick="1"/>
            <a:extLst>
              <a:ext uri="{FF2B5EF4-FFF2-40B4-BE49-F238E27FC236}">
                <a16:creationId xmlns:a16="http://schemas.microsoft.com/office/drawing/2014/main" id="{59B3463B-711D-7D48-8EA9-B19B06FB1687}"/>
              </a:ext>
            </a:extLst>
          </p:cNvPr>
          <p:cNvSpPr>
            <a:spLocks noChangeArrowheads="1"/>
          </p:cNvSpPr>
          <p:nvPr/>
        </p:nvSpPr>
        <p:spPr bwMode="auto">
          <a:xfrm>
            <a:off x="8839200" y="6542088"/>
            <a:ext cx="304800" cy="304800"/>
          </a:xfrm>
          <a:prstGeom prst="actionButtonHom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pt-BR" altLang="pt-BR" dirty="0"/>
          </a:p>
        </p:txBody>
      </p:sp>
    </p:spTree>
  </p:cSld>
  <p:clrMapOvr>
    <a:masterClrMapping/>
  </p:clrMapOvr>
</p:sld>
</file>

<file path=ppt/theme/theme1.xml><?xml version="1.0" encoding="utf-8"?>
<a:theme xmlns:a="http://schemas.openxmlformats.org/drawingml/2006/main" name="Gotícula">
  <a:themeElements>
    <a:clrScheme name="Gotícul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ícu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ícu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{294C47DF-0175-084D-ADF9-513CC2A7E527}tf10001073</Template>
  <TotalTime>770</TotalTime>
  <Words>2463</Words>
  <Application>Microsoft Macintosh PowerPoint</Application>
  <PresentationFormat>Apresentação na tela (4:3)</PresentationFormat>
  <Paragraphs>473</Paragraphs>
  <Slides>52</Slides>
  <Notes>51</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52</vt:i4>
      </vt:variant>
    </vt:vector>
  </HeadingPairs>
  <TitlesOfParts>
    <vt:vector size="64" baseType="lpstr">
      <vt:lpstr>Arial</vt:lpstr>
      <vt:lpstr>Arial Narrow</vt:lpstr>
      <vt:lpstr>Calibri</vt:lpstr>
      <vt:lpstr>Georgia</vt:lpstr>
      <vt:lpstr>Mangal</vt:lpstr>
      <vt:lpstr>Tahoma</vt:lpstr>
      <vt:lpstr>Times New Roman</vt:lpstr>
      <vt:lpstr>Tw Cen MT</vt:lpstr>
      <vt:lpstr>Verdana</vt:lpstr>
      <vt:lpstr>Wingdings</vt:lpstr>
      <vt:lpstr>Wingdings 2</vt:lpstr>
      <vt:lpstr>Gotícula</vt:lpstr>
      <vt:lpstr>Treinamento e Desenvolvimento</vt:lpstr>
      <vt:lpstr>Definindo treinamento</vt:lpstr>
      <vt:lpstr>Discussão diferença entre ensino e aprendizagem</vt:lpstr>
      <vt:lpstr>Planejamento do meio</vt:lpstr>
      <vt:lpstr>Treinamento e desenvolvimento</vt:lpstr>
      <vt:lpstr>Contexto</vt:lpstr>
      <vt:lpstr>Apresentação do PowerPoint</vt:lpstr>
      <vt:lpstr>Fazer ou comprar?</vt:lpstr>
      <vt:lpstr>Apresentação do PowerPoint</vt:lpstr>
      <vt:lpstr>Treinamento E Socialização/Integração/ Ambientação/ Onboard</vt:lpstr>
      <vt:lpstr>Treinamento e Socialização</vt:lpstr>
      <vt:lpstr>Contexto da Socialização</vt:lpstr>
      <vt:lpstr>Levantamento de Necessidades</vt:lpstr>
      <vt:lpstr>O que indica que há necessidades de treinamento?</vt:lpstr>
      <vt:lpstr>Levantamento de Necessidades</vt:lpstr>
      <vt:lpstr>Há necessidade de Treinamento?</vt:lpstr>
      <vt:lpstr>Análise da Empresa</vt:lpstr>
      <vt:lpstr>Análise da Empresa</vt:lpstr>
      <vt:lpstr>Análise da Empresa</vt:lpstr>
      <vt:lpstr>Análise da Tarefa</vt:lpstr>
      <vt:lpstr>Análise da Pessoa</vt:lpstr>
      <vt:lpstr>Técnicas de Identificação de Necessidades</vt:lpstr>
      <vt:lpstr>Especificação das Necessidades de Treinamento</vt:lpstr>
      <vt:lpstr>Objetivos do treinamento</vt:lpstr>
      <vt:lpstr>Objetivos</vt:lpstr>
      <vt:lpstr>Objetivos</vt:lpstr>
      <vt:lpstr>Elaboração do Programa de Treinamento</vt:lpstr>
      <vt:lpstr>Elaboração do Programa de Treinamento</vt:lpstr>
      <vt:lpstr>Elaboração do Programa de Treinamento</vt:lpstr>
      <vt:lpstr>Elaboração do Programa de Treinamento</vt:lpstr>
      <vt:lpstr>Elaboração do Programa de Treinamento</vt:lpstr>
      <vt:lpstr>Elaboração do Programa de Treinamento</vt:lpstr>
      <vt:lpstr>Apresentação do PowerPoint</vt:lpstr>
      <vt:lpstr>Elaboração do programa de treinamento</vt:lpstr>
      <vt:lpstr>Elaboração do Programa de Treinamento</vt:lpstr>
      <vt:lpstr>Elaboração do Programa de Treinamento</vt:lpstr>
      <vt:lpstr>Técnicas de Treinamento</vt:lpstr>
      <vt:lpstr>Elaboração do Programa de Treinamento</vt:lpstr>
      <vt:lpstr>Elaboração do Programa de Treinamento</vt:lpstr>
      <vt:lpstr>Elaboração do Programa de Treinamento</vt:lpstr>
      <vt:lpstr>Implementação do Programa de Treinamento</vt:lpstr>
      <vt:lpstr>Avaliação do Programa de Treinamento</vt:lpstr>
      <vt:lpstr>Avaliação do Programa de Treinamento</vt:lpstr>
      <vt:lpstr>Critérios de Avaliação do Treinamento</vt:lpstr>
      <vt:lpstr>Reações</vt:lpstr>
      <vt:lpstr>Aprendizado</vt:lpstr>
      <vt:lpstr>Comportamento</vt:lpstr>
      <vt:lpstr>Resultados</vt:lpstr>
      <vt:lpstr>Quais medidas devem ser utilizadas na mensuração dos resultados?</vt:lpstr>
      <vt:lpstr>Estratégia e Retorno do Investimento em Treinamento</vt:lpstr>
      <vt:lpstr>Medidas de Avaliação de Desempenho</vt:lpstr>
      <vt:lpstr>Concluindo a Avaliação</vt:lpstr>
    </vt:vector>
  </TitlesOfParts>
  <Company>USP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Compensação</dc:title>
  <dc:creator>Gilberto Tadeu Shinyashiki</dc:creator>
  <cp:lastModifiedBy>Gilberto Tadeu Shinyashiki</cp:lastModifiedBy>
  <cp:revision>43</cp:revision>
  <dcterms:created xsi:type="dcterms:W3CDTF">2006-03-13T23:27:08Z</dcterms:created>
  <dcterms:modified xsi:type="dcterms:W3CDTF">2023-10-11T20:32:03Z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TC010175101046</vt:lpwstr>
  </property>
</Properties>
</file>