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761-8C8D-4379-8216-79C60D679F75}" type="datetimeFigureOut">
              <a:rPr lang="pt-BR" smtClean="0"/>
              <a:t>22/03/2019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EF-ABEF-494B-AE40-24B03F835C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761-8C8D-4379-8216-79C60D679F75}" type="datetimeFigureOut">
              <a:rPr lang="pt-BR" smtClean="0"/>
              <a:t>22/03/2019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EF-ABEF-494B-AE40-24B03F835C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761-8C8D-4379-8216-79C60D679F75}" type="datetimeFigureOut">
              <a:rPr lang="pt-BR" smtClean="0"/>
              <a:t>22/03/2019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EF-ABEF-494B-AE40-24B03F835C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761-8C8D-4379-8216-79C60D679F75}" type="datetimeFigureOut">
              <a:rPr lang="pt-BR" smtClean="0"/>
              <a:t>22/03/2019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EF-ABEF-494B-AE40-24B03F835C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761-8C8D-4379-8216-79C60D679F75}" type="datetimeFigureOut">
              <a:rPr lang="pt-BR" smtClean="0"/>
              <a:t>22/03/2019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EF-ABEF-494B-AE40-24B03F835C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761-8C8D-4379-8216-79C60D679F75}" type="datetimeFigureOut">
              <a:rPr lang="pt-BR" smtClean="0"/>
              <a:t>22/03/2019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EF-ABEF-494B-AE40-24B03F835C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761-8C8D-4379-8216-79C60D679F75}" type="datetimeFigureOut">
              <a:rPr lang="pt-BR" smtClean="0"/>
              <a:t>22/03/2019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EF-ABEF-494B-AE40-24B03F835C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761-8C8D-4379-8216-79C60D679F75}" type="datetimeFigureOut">
              <a:rPr lang="pt-BR" smtClean="0"/>
              <a:t>22/03/2019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EF-ABEF-494B-AE40-24B03F835C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761-8C8D-4379-8216-79C60D679F75}" type="datetimeFigureOut">
              <a:rPr lang="pt-BR" smtClean="0"/>
              <a:t>22/03/2019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EF-ABEF-494B-AE40-24B03F835C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761-8C8D-4379-8216-79C60D679F75}" type="datetimeFigureOut">
              <a:rPr lang="pt-BR" smtClean="0"/>
              <a:t>22/03/2019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EF-ABEF-494B-AE40-24B03F835C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7761-8C8D-4379-8216-79C60D679F75}" type="datetimeFigureOut">
              <a:rPr lang="pt-BR" smtClean="0"/>
              <a:t>22/03/2019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1EF-ABEF-494B-AE40-24B03F835C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67761-8C8D-4379-8216-79C60D679F75}" type="datetimeFigureOut">
              <a:rPr lang="pt-BR" smtClean="0"/>
              <a:t>22/03/2019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1EF-ABEF-494B-AE40-24B03F835C3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324986" cy="577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950" y="652463"/>
            <a:ext cx="6896100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457200"/>
            <a:ext cx="728662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323850"/>
            <a:ext cx="8001000" cy="621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2488" y="557213"/>
            <a:ext cx="7439025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225" y="523875"/>
            <a:ext cx="7067550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69912"/>
            <a:ext cx="7632848" cy="521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CDF73E-EB1D-41CE-B3B4-ABF6A3E59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Perguntas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344B0B-112A-44E4-82B1-1043C9C63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O que significa resistência dada pelos vetores? Como ela se dá?</a:t>
            </a:r>
          </a:p>
          <a:p>
            <a:r>
              <a:rPr lang="pt-BR" dirty="0"/>
              <a:t>Marcador de seleção é diferente de gene de resistência?</a:t>
            </a:r>
          </a:p>
          <a:p>
            <a:r>
              <a:rPr lang="pt-BR" dirty="0"/>
              <a:t>Como se dá a formação de colônias brancas ou azuis após clonagem do vetor?</a:t>
            </a:r>
          </a:p>
          <a:p>
            <a:r>
              <a:rPr lang="pt-BR" dirty="0"/>
              <a:t>O que são promotores induzíveis e como funcionam (exemplo)?</a:t>
            </a:r>
          </a:p>
          <a:p>
            <a:r>
              <a:rPr lang="pt-BR" dirty="0"/>
              <a:t>O que são </a:t>
            </a:r>
            <a:r>
              <a:rPr lang="pt-BR" dirty="0" err="1"/>
              <a:t>shuttle</a:t>
            </a:r>
            <a:r>
              <a:rPr lang="pt-BR" dirty="0"/>
              <a:t> </a:t>
            </a:r>
            <a:r>
              <a:rPr lang="pt-BR" dirty="0" err="1"/>
              <a:t>vectors</a:t>
            </a:r>
            <a:r>
              <a:rPr lang="pt-BR" dirty="0"/>
              <a:t>?</a:t>
            </a:r>
          </a:p>
          <a:p>
            <a:r>
              <a:rPr lang="pt-BR" dirty="0"/>
              <a:t>Qual a diferença de um vetor </a:t>
            </a:r>
            <a:r>
              <a:rPr lang="pt-BR" dirty="0" err="1"/>
              <a:t>adenoviral</a:t>
            </a:r>
            <a:r>
              <a:rPr lang="pt-BR" dirty="0"/>
              <a:t> de um </a:t>
            </a:r>
            <a:r>
              <a:rPr lang="pt-BR" dirty="0" err="1"/>
              <a:t>lentiviral</a:t>
            </a:r>
            <a:r>
              <a:rPr lang="pt-BR" dirty="0"/>
              <a:t> </a:t>
            </a:r>
          </a:p>
          <a:p>
            <a:r>
              <a:rPr lang="pt-BR" dirty="0"/>
              <a:t>Quais elementos importantes de um vetor para expressão em sistema </a:t>
            </a:r>
            <a:r>
              <a:rPr lang="pt-BR"/>
              <a:t>de mamíferos?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2094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79</Words>
  <Application>Microsoft Office PowerPoint</Application>
  <PresentationFormat>Apresentação na tela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Perguntas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Elisalab</dc:creator>
  <cp:lastModifiedBy>Elisa Russo</cp:lastModifiedBy>
  <cp:revision>5</cp:revision>
  <dcterms:created xsi:type="dcterms:W3CDTF">2019-03-22T10:53:04Z</dcterms:created>
  <dcterms:modified xsi:type="dcterms:W3CDTF">2019-03-22T11:46:07Z</dcterms:modified>
</cp:coreProperties>
</file>