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5944" y="250166"/>
            <a:ext cx="8825658" cy="5184476"/>
          </a:xfrm>
        </p:spPr>
        <p:txBody>
          <a:bodyPr/>
          <a:lstStyle/>
          <a:p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Seminário de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Etnomusicologia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3200" dirty="0" smtClean="0"/>
              <a:t>Texto: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Música na construção da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indentidade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Ielê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Aiyê</a:t>
            </a:r>
            <a:b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800" dirty="0" smtClean="0">
                <a:latin typeface="+mn-lt"/>
                <a:cs typeface="Arial" panose="020B0604020202020204" pitchFamily="34" charset="0"/>
              </a:rPr>
              <a:t>Autor: </a:t>
            </a:r>
            <a:r>
              <a:rPr lang="pt-BR" sz="2800" dirty="0" err="1" smtClean="0">
                <a:latin typeface="+mn-lt"/>
                <a:cs typeface="Arial" panose="020B0604020202020204" pitchFamily="34" charset="0"/>
              </a:rPr>
              <a:t>Antonio</a:t>
            </a:r>
            <a:r>
              <a:rPr lang="pt-BR" sz="2800" dirty="0" smtClean="0">
                <a:latin typeface="+mn-lt"/>
                <a:cs typeface="Arial" panose="020B0604020202020204" pitchFamily="34" charset="0"/>
              </a:rPr>
              <a:t> Lourenço Filho</a:t>
            </a:r>
            <a:br>
              <a:rPr lang="pt-BR" sz="2800" dirty="0" smtClean="0">
                <a:latin typeface="+mn-lt"/>
                <a:cs typeface="Arial" panose="020B0604020202020204" pitchFamily="34" charset="0"/>
              </a:rPr>
            </a:br>
            <a:r>
              <a:rPr lang="pt-BR" sz="2800" dirty="0">
                <a:latin typeface="+mn-lt"/>
                <a:cs typeface="Arial" panose="020B0604020202020204" pitchFamily="34" charset="0"/>
              </a:rPr>
              <a:t/>
            </a:r>
            <a:br>
              <a:rPr lang="pt-BR" sz="2800" dirty="0">
                <a:latin typeface="+mn-lt"/>
                <a:cs typeface="Arial" panose="020B0604020202020204" pitchFamily="34" charset="0"/>
              </a:rPr>
            </a:br>
            <a:r>
              <a:rPr lang="pt-BR" sz="28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pt-BR" sz="2800" dirty="0" smtClean="0">
                <a:latin typeface="+mn-lt"/>
                <a:cs typeface="Arial" panose="020B0604020202020204" pitchFamily="34" charset="0"/>
              </a:rPr>
            </a:br>
            <a:r>
              <a:rPr lang="pt-BR" sz="2800" dirty="0">
                <a:latin typeface="+mn-lt"/>
                <a:cs typeface="Arial" panose="020B0604020202020204" pitchFamily="34" charset="0"/>
              </a:rPr>
              <a:t/>
            </a:r>
            <a:br>
              <a:rPr lang="pt-BR" sz="2800" dirty="0">
                <a:latin typeface="+mn-lt"/>
                <a:cs typeface="Arial" panose="020B0604020202020204" pitchFamily="34" charset="0"/>
              </a:rPr>
            </a:br>
            <a:r>
              <a:rPr lang="pt-BR" sz="2800" dirty="0" smtClean="0">
                <a:latin typeface="+mn-lt"/>
                <a:cs typeface="Arial" panose="020B0604020202020204" pitchFamily="34" charset="0"/>
              </a:rPr>
              <a:t>Aluno: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João Pedro Cardoso Costa Censoni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6271404"/>
            <a:ext cx="8825658" cy="284671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644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Muito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mais que um bloco carnavalesco, um lugar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privilegiada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para a construção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identitária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do negro. 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Bira Reis, um dos participantes pioneiros do bloco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Olodum</a:t>
            </a:r>
            <a:r>
              <a:rPr lang="pt-BR" sz="2800" dirty="0" smtClean="0"/>
              <a:t>,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integrantes do Ilê Aiyê deram uma conotação ideológica, política e social ao seu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trabalho ao homenagear a África.</a:t>
            </a: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34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Identidade afro-baiana em suas vestimentas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penteados, ritmos, na utilização de instrumentos (somente de percussão), temas das canções e em todos os demais adereços.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Assim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 música não só é veículo de construção da identidade, mas, também, determina e expressa o que é um indivíduo, um grupo ou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cultura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638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autor constata que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identidade é acima de tudo um processo em constante construção, que cria e recria, a partir da tradição africana e dos valores ideológicos, características que definem e contextualizam os afro-descentes na realidade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atual.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Ilê Aiyê há um processo que busca no passado, em suas origens, o alicerce para construir a identidade do presente.</a:t>
            </a:r>
          </a:p>
        </p:txBody>
      </p:sp>
    </p:spTree>
    <p:extLst>
      <p:ext uri="{BB962C8B-B14F-4D97-AF65-F5344CB8AC3E}">
        <p14:creationId xmlns:p14="http://schemas.microsoft.com/office/powerpoint/2010/main" val="320153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Presidente do bloco afirma que a mensagem maior do bloco é o espetáculo, e que diferente de outros movimentos negros que se reúnem e não fazem nada, o bloco, sem fazer discurso, “já muda muita coisa por aqui”.</a:t>
            </a:r>
          </a:p>
          <a:p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11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	</a:t>
            </a:r>
            <a:r>
              <a:rPr lang="pt-BR" dirty="0" smtClean="0"/>
              <a:t>					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Ilê Aiyê pode ser apontado, na atualidade, como uma das grandes vozes que defendem um espaço sócio-político para o negro, onde esse possa ser negro, tendo os seus aspectos culturais (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)construídos, preservados, resgatados e valorizados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música representa para os integrantes do Bloco um dos mais fortes argumentos de afirmação ideológica e de construção da identidade.</a:t>
            </a:r>
            <a:r>
              <a:rPr lang="pt-BR" sz="2800" dirty="0"/>
              <a:t> 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634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Seminário de </a:t>
            </a:r>
            <a:r>
              <a:rPr lang="pt-BR" dirty="0" err="1" smtClean="0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autor procura analisar a construção de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indentidade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dentro bloco de carnaval Ilê Aiyê, que tem como base de referência a África.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bloco procura revigorar o sentimento de ancestralidade e orgulho negro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75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Segundo a visão do autor, o movimento não diz respeito à situação concreta da África contemporânea, mas a um entendimento simbólico de uma africanidade una.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do imaginário que remonta valores e costumes, o bloco cria uma nova perspectiva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identitária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para um grupo que, na atualidade, luta pela inserção social.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992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origem do bloco, segundo o fundador,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é a Mãe África em busca de uma nova forma de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viver.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música: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intrumentos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ritmo e letras.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“[...] Africana é a nação / Que conduz o meu cantar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[...]”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“O Ilê é um bloco que é inspirado [...] nas tradições africanas [...], assim, [...] a Liberdade [o bairro] é um pedaço da África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[...]” – relato de um percussionista do bloco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46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“Buscar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um reencontro com tradições africanas é considerado, por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afro-descendentes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como de vital importância para o desenvolvimento dos movimentos negros, onde através da reconstrução do passado se estabelece uma identidade étnica/cultural contextualizada com a essência do ser negro na atualidade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42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Ielê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Aiyê nasce num terreiro de candomblé em 1974 com negros do bairro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Curuzu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/Liberdade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Interesse de brincar o carnaval, representação política do negro.</a:t>
            </a:r>
          </a:p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“[...] Ilê Aiyê, significa Casa de Negro. Nosso Ilê, nossa casa, nossa identidade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Candomblé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propicia uma infraestrutura para a recriação de uma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identidade africana</a:t>
            </a:r>
          </a:p>
        </p:txBody>
      </p:sp>
    </p:spTree>
    <p:extLst>
      <p:ext uri="{BB962C8B-B14F-4D97-AF65-F5344CB8AC3E}">
        <p14:creationId xmlns:p14="http://schemas.microsoft.com/office/powerpoint/2010/main" val="26630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5130" y="445354"/>
            <a:ext cx="9404723" cy="1400530"/>
          </a:xfrm>
        </p:spPr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“[...] o Candomblé, a Umbanda e a Macumba são formas de ‘resistência cultural’ através das quais os negros mantêm sua identidade. [...] As religiões afro-brasileiras são vistas como extensões da África no Brasil [...]” (FRY, 1988, p. 14).</a:t>
            </a: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Bloco nasce no terreiro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Ilê Axé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Jitolu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qual a mãe de santo é Mãe Hilda, mãe biológica do presidente do bloco.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37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Escola da Mãe Hilda e a </a:t>
            </a:r>
            <a:r>
              <a:rPr lang="pt-B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Band’Erê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Culto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 respeito à religião, e o conhecimento e valorização de elementos da tradição dos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afro-descendentes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848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Seminário de </a:t>
            </a:r>
            <a:r>
              <a:rPr lang="pt-BR" dirty="0" err="1"/>
              <a:t>Etnomusicologia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1578635"/>
            <a:ext cx="8946541" cy="5279366"/>
          </a:xfrm>
        </p:spPr>
        <p:txBody>
          <a:bodyPr>
            <a:no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identidade, segundo Stuart Hall (2001), localiza o indivíduo “[...] em processos de grupo e nas normas coletivas, [...]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 indivíduos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são formados subjetivamente através de sua participação em relações sociais mais amplas; [...]”. 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Compreendendo-se a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identidade musical de um determinado grupo, com suas características estruturais, ritualísticas,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conceituais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comportamentais,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é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possível conceber aspectos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identitários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da manifestação cultural como um todo, que são refletidos, reafirmados e veiculados a partir da música.</a:t>
            </a:r>
          </a:p>
        </p:txBody>
      </p:sp>
    </p:spTree>
    <p:extLst>
      <p:ext uri="{BB962C8B-B14F-4D97-AF65-F5344CB8AC3E}">
        <p14:creationId xmlns:p14="http://schemas.microsoft.com/office/powerpoint/2010/main" val="4278720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308</TotalTime>
  <Words>776</Words>
  <Application>Microsoft Office PowerPoint</Application>
  <PresentationFormat>Widescreen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Íon</vt:lpstr>
      <vt:lpstr>Seminário de Etnomusicologia   Texto: Música na construção da indentidade Ielê Aiyê  Autor: Antonio Lourenço Filho    Aluno: João Pedro Cardoso Costa Censoni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Seminário de Etnomusicologia</vt:lpstr>
      <vt:lpstr>      Conclusão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de Etnomusicologia</dc:title>
  <dc:creator>João Pedro Censoni</dc:creator>
  <cp:lastModifiedBy>João Pedro Censoni</cp:lastModifiedBy>
  <cp:revision>14</cp:revision>
  <dcterms:created xsi:type="dcterms:W3CDTF">2018-11-19T23:19:27Z</dcterms:created>
  <dcterms:modified xsi:type="dcterms:W3CDTF">2018-11-20T04:27:36Z</dcterms:modified>
</cp:coreProperties>
</file>