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8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21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16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00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10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80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48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6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8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11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18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2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91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19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Matemática Aplicada à Engenharia de Sistemas-PTC 5007 (30/07/2020)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A17C0-DDB5-4B75-873A-AA648969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sequencial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DC27393-CA60-4EEE-A6C6-FBBB72FFA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75729"/>
            <a:ext cx="8915400" cy="2293991"/>
          </a:xfrm>
        </p:spPr>
      </p:pic>
    </p:spTree>
    <p:extLst>
      <p:ext uri="{BB962C8B-B14F-4D97-AF65-F5344CB8AC3E}">
        <p14:creationId xmlns:p14="http://schemas.microsoft.com/office/powerpoint/2010/main" val="112190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EE092-AF8E-4139-BC7F-129EE83A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assintótica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2A6BF6-5F82-4C90-B070-C19C3AB57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785707"/>
            <a:ext cx="8915400" cy="2474035"/>
          </a:xfrm>
        </p:spPr>
      </p:pic>
    </p:spTree>
    <p:extLst>
      <p:ext uri="{BB962C8B-B14F-4D97-AF65-F5344CB8AC3E}">
        <p14:creationId xmlns:p14="http://schemas.microsoft.com/office/powerpoint/2010/main" val="285285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6E27-A6F6-46B2-A2E6-D755EC69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2B26B25-CFEB-4E85-889F-24A8097AE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1" y="2133600"/>
            <a:ext cx="8824403" cy="3778250"/>
          </a:xfrm>
        </p:spPr>
      </p:pic>
    </p:spTree>
    <p:extLst>
      <p:ext uri="{BB962C8B-B14F-4D97-AF65-F5344CB8AC3E}">
        <p14:creationId xmlns:p14="http://schemas.microsoft.com/office/powerpoint/2010/main" val="368654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6A67E-BCF8-4267-B416-2D762B7B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Perturbações Singulares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FFA45C-38E6-4C13-99B8-0E433B25B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17" y="2577171"/>
            <a:ext cx="9370145" cy="2541239"/>
          </a:xfrm>
        </p:spPr>
      </p:pic>
    </p:spTree>
    <p:extLst>
      <p:ext uri="{BB962C8B-B14F-4D97-AF65-F5344CB8AC3E}">
        <p14:creationId xmlns:p14="http://schemas.microsoft.com/office/powerpoint/2010/main" val="418357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A2B98-7A04-47CD-B9A8-49C7A4AC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Equações algébricas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8A73B0-70B8-4296-B49C-E46FDA246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74" y="1644967"/>
            <a:ext cx="8155851" cy="4266138"/>
          </a:xfrm>
        </p:spPr>
      </p:pic>
    </p:spTree>
    <p:extLst>
      <p:ext uri="{BB962C8B-B14F-4D97-AF65-F5344CB8AC3E}">
        <p14:creationId xmlns:p14="http://schemas.microsoft.com/office/powerpoint/2010/main" val="394048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0988F-0E75-4F21-8D5E-41F08A96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Equações diferenciais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185636B-4FB8-41EF-AA11-BC963A10C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7710488" cy="4112260"/>
          </a:xfrm>
        </p:spPr>
      </p:pic>
    </p:spTree>
    <p:extLst>
      <p:ext uri="{BB962C8B-B14F-4D97-AF65-F5344CB8AC3E}">
        <p14:creationId xmlns:p14="http://schemas.microsoft.com/office/powerpoint/2010/main" val="272871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293E4-7EE7-4A78-A68C-F0A1F472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7B22CF-ADEC-4F6A-8701-93920C29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08789"/>
            <a:ext cx="8915400" cy="3027871"/>
          </a:xfrm>
        </p:spPr>
      </p:pic>
    </p:spTree>
    <p:extLst>
      <p:ext uri="{BB962C8B-B14F-4D97-AF65-F5344CB8AC3E}">
        <p14:creationId xmlns:p14="http://schemas.microsoft.com/office/powerpoint/2010/main" val="78074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0A09E-3651-4EEF-9A17-1EA1C7A3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B9325D1-D2BF-47F5-8C8C-7502174EB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101345"/>
            <a:ext cx="8915400" cy="1842760"/>
          </a:xfrm>
        </p:spPr>
      </p:pic>
    </p:spTree>
    <p:extLst>
      <p:ext uri="{BB962C8B-B14F-4D97-AF65-F5344CB8AC3E}">
        <p14:creationId xmlns:p14="http://schemas.microsoft.com/office/powerpoint/2010/main" val="3868567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82F75-F6FF-4353-A7A3-8590EC9D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EBAA22D-D2CA-4890-8F3B-000214D25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97657"/>
            <a:ext cx="8915400" cy="3050136"/>
          </a:xfrm>
        </p:spPr>
      </p:pic>
    </p:spTree>
    <p:extLst>
      <p:ext uri="{BB962C8B-B14F-4D97-AF65-F5344CB8AC3E}">
        <p14:creationId xmlns:p14="http://schemas.microsoft.com/office/powerpoint/2010/main" val="349388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1996C-FE00-400F-9341-BFE07509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 exatas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1639A7B-65F1-4146-A68F-8A37A5C60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607210"/>
            <a:ext cx="8915400" cy="2831030"/>
          </a:xfrm>
        </p:spPr>
      </p:pic>
    </p:spTree>
    <p:extLst>
      <p:ext uri="{BB962C8B-B14F-4D97-AF65-F5344CB8AC3E}">
        <p14:creationId xmlns:p14="http://schemas.microsoft.com/office/powerpoint/2010/main" val="66269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D20CC-F131-4B8F-B5B5-6CFA438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de Perturbação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F24A9-7D3B-47DB-85D3-8FF74B16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Capítulo 6</a:t>
            </a:r>
          </a:p>
          <a:p>
            <a:pPr marL="0" indent="0">
              <a:buNone/>
            </a:pPr>
            <a:r>
              <a:rPr lang="pt-BR" dirty="0"/>
              <a:t>Expansões assintóticas</a:t>
            </a:r>
          </a:p>
          <a:p>
            <a:pPr marL="0" indent="0">
              <a:buNone/>
            </a:pPr>
            <a:r>
              <a:rPr lang="pt-BR" dirty="0" err="1"/>
              <a:t>EDOs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Capítulo 9</a:t>
            </a:r>
          </a:p>
          <a:p>
            <a:pPr marL="0" indent="0">
              <a:buNone/>
            </a:pPr>
            <a:r>
              <a:rPr lang="pt-BR" dirty="0"/>
              <a:t>Equações fracamente não lineares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73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F361B-FDB5-482D-8B5A-489C4A1B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Termo principal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2FACB17-2484-48E6-9DDB-1BE22321F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84006"/>
            <a:ext cx="8915400" cy="2277438"/>
          </a:xfrm>
        </p:spPr>
      </p:pic>
    </p:spTree>
    <p:extLst>
      <p:ext uri="{BB962C8B-B14F-4D97-AF65-F5344CB8AC3E}">
        <p14:creationId xmlns:p14="http://schemas.microsoft.com/office/powerpoint/2010/main" val="283072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BB3D2-F7EF-4273-B3CE-DD3F5E81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Termos principais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FEC7E79-A848-4532-8657-612E127B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67781"/>
            <a:ext cx="8915400" cy="3109887"/>
          </a:xfrm>
        </p:spPr>
      </p:pic>
    </p:spTree>
    <p:extLst>
      <p:ext uri="{BB962C8B-B14F-4D97-AF65-F5344CB8AC3E}">
        <p14:creationId xmlns:p14="http://schemas.microsoft.com/office/powerpoint/2010/main" val="324102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1713B-CB34-485D-9EDE-80B1FA31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9EAFF08-9402-446A-9F5D-047B8BDED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15" y="2133600"/>
            <a:ext cx="8490795" cy="3778250"/>
          </a:xfrm>
        </p:spPr>
      </p:pic>
    </p:spTree>
    <p:extLst>
      <p:ext uri="{BB962C8B-B14F-4D97-AF65-F5344CB8AC3E}">
        <p14:creationId xmlns:p14="http://schemas.microsoft.com/office/powerpoint/2010/main" val="175311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04338-D235-4D40-9F49-CD35E7C6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Reescalonamento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4025404-0E85-4EF0-B06A-6767D60DB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03" y="2133600"/>
            <a:ext cx="7571220" cy="3778250"/>
          </a:xfrm>
        </p:spPr>
      </p:pic>
    </p:spTree>
    <p:extLst>
      <p:ext uri="{BB962C8B-B14F-4D97-AF65-F5344CB8AC3E}">
        <p14:creationId xmlns:p14="http://schemas.microsoft.com/office/powerpoint/2010/main" val="411229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A986F-E804-46D4-A623-F22189BA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Reescalonamento (</a:t>
            </a:r>
            <a:r>
              <a:rPr lang="pt-BR" dirty="0" err="1"/>
              <a:t>ii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A10AC3-9996-4E3C-962C-735EBAFAC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62893"/>
            <a:ext cx="8915400" cy="2319664"/>
          </a:xfrm>
        </p:spPr>
      </p:pic>
    </p:spTree>
    <p:extLst>
      <p:ext uri="{BB962C8B-B14F-4D97-AF65-F5344CB8AC3E}">
        <p14:creationId xmlns:p14="http://schemas.microsoft.com/office/powerpoint/2010/main" val="1207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E7C38-4129-4DA1-9EEA-DF5E757D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Reescalonamento (III)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F9B5BEB-57C3-4947-A810-BE2CF201C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241506"/>
            <a:ext cx="8915400" cy="1562438"/>
          </a:xfrm>
        </p:spPr>
      </p:pic>
    </p:spTree>
    <p:extLst>
      <p:ext uri="{BB962C8B-B14F-4D97-AF65-F5344CB8AC3E}">
        <p14:creationId xmlns:p14="http://schemas.microsoft.com/office/powerpoint/2010/main" val="304800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6FDA4-FC66-4DEE-9632-7CD9A053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462D494-31D5-4C89-8C2B-4E872123A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05990"/>
            <a:ext cx="8915400" cy="2433470"/>
          </a:xfrm>
        </p:spPr>
      </p:pic>
    </p:spTree>
    <p:extLst>
      <p:ext uri="{BB962C8B-B14F-4D97-AF65-F5344CB8AC3E}">
        <p14:creationId xmlns:p14="http://schemas.microsoft.com/office/powerpoint/2010/main" val="63062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0BA8F-D7F1-4B3B-8580-C00783B2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F353D0C-3204-4D88-9F64-4297E6002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97166"/>
            <a:ext cx="8915400" cy="2851117"/>
          </a:xfrm>
        </p:spPr>
      </p:pic>
    </p:spTree>
    <p:extLst>
      <p:ext uri="{BB962C8B-B14F-4D97-AF65-F5344CB8AC3E}">
        <p14:creationId xmlns:p14="http://schemas.microsoft.com/office/powerpoint/2010/main" val="3972080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899C1-CB57-40DE-A1F9-4676DE7C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 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C57C038-DB28-424D-9ADB-A5709AB84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86643"/>
            <a:ext cx="8915400" cy="2272164"/>
          </a:xfrm>
        </p:spPr>
      </p:pic>
    </p:spTree>
    <p:extLst>
      <p:ext uri="{BB962C8B-B14F-4D97-AF65-F5344CB8AC3E}">
        <p14:creationId xmlns:p14="http://schemas.microsoft.com/office/powerpoint/2010/main" val="1857583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BD6D6-C3EE-4DF3-B33B-67054778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 b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96ED2D-4136-486C-9B55-AE5B3B0C0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794682"/>
            <a:ext cx="8915400" cy="2456086"/>
          </a:xfrm>
        </p:spPr>
      </p:pic>
    </p:spTree>
    <p:extLst>
      <p:ext uri="{BB962C8B-B14F-4D97-AF65-F5344CB8AC3E}">
        <p14:creationId xmlns:p14="http://schemas.microsoft.com/office/powerpoint/2010/main" val="208987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70A28-3E35-4BC0-88DD-607C928D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de Perturbação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B5E6FE-B637-4D37-8166-588A5EF3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B158F3-02A1-480B-ADF4-8867711E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59" y="1927302"/>
            <a:ext cx="10300010" cy="28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71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8C6AC-1D46-45B0-B035-5E909435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 c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3188F77-9F63-4294-ABA4-0F34B3145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39796"/>
            <a:ext cx="8915400" cy="3165857"/>
          </a:xfrm>
        </p:spPr>
      </p:pic>
    </p:spTree>
    <p:extLst>
      <p:ext uri="{BB962C8B-B14F-4D97-AF65-F5344CB8AC3E}">
        <p14:creationId xmlns:p14="http://schemas.microsoft.com/office/powerpoint/2010/main" val="537975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AEC05-12CC-4C62-AF9E-1C35FB84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Investigar a solução singular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61A2E2A-B4F5-4EC6-9F7E-6D269DBB3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09942"/>
            <a:ext cx="8915400" cy="3025566"/>
          </a:xfrm>
        </p:spPr>
      </p:pic>
    </p:spTree>
    <p:extLst>
      <p:ext uri="{BB962C8B-B14F-4D97-AF65-F5344CB8AC3E}">
        <p14:creationId xmlns:p14="http://schemas.microsoft.com/office/powerpoint/2010/main" val="3360930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36E6E-3F47-4673-B2AD-472DB4DB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pt-BR" dirty="0" err="1"/>
              <a:t>Leading</a:t>
            </a:r>
            <a:r>
              <a:rPr lang="pt-BR" dirty="0"/>
              <a:t> </a:t>
            </a:r>
            <a:r>
              <a:rPr lang="pt-BR" dirty="0" err="1"/>
              <a:t>terms</a:t>
            </a:r>
            <a:r>
              <a:rPr lang="pt-BR" dirty="0"/>
              <a:t>”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C0F75D0-0462-4DA6-A03B-135C28FEE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29784"/>
            <a:ext cx="8915400" cy="2385882"/>
          </a:xfrm>
        </p:spPr>
      </p:pic>
    </p:spTree>
    <p:extLst>
      <p:ext uri="{BB962C8B-B14F-4D97-AF65-F5344CB8AC3E}">
        <p14:creationId xmlns:p14="http://schemas.microsoft.com/office/powerpoint/2010/main" val="102407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77465-0D11-4D1B-9B7B-BD5058D0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D31B09-27DB-4A49-8BE3-B15D73BE6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61" y="2133600"/>
            <a:ext cx="8808103" cy="3778250"/>
          </a:xfrm>
        </p:spPr>
      </p:pic>
    </p:spTree>
    <p:extLst>
      <p:ext uri="{BB962C8B-B14F-4D97-AF65-F5344CB8AC3E}">
        <p14:creationId xmlns:p14="http://schemas.microsoft.com/office/powerpoint/2010/main" val="2471977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FE413-A49D-46A7-B797-F093405C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Transformação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E8E7FC3-38EA-4FCF-996A-FDBCD94F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14586"/>
            <a:ext cx="8915400" cy="2416278"/>
          </a:xfrm>
        </p:spPr>
      </p:pic>
    </p:spTree>
    <p:extLst>
      <p:ext uri="{BB962C8B-B14F-4D97-AF65-F5344CB8AC3E}">
        <p14:creationId xmlns:p14="http://schemas.microsoft.com/office/powerpoint/2010/main" val="800015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044E8-4D9D-427E-A120-594F7927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93F4079-AB1D-4734-82C4-9745121E4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174770"/>
            <a:ext cx="8915400" cy="3695910"/>
          </a:xfrm>
        </p:spPr>
      </p:pic>
    </p:spTree>
    <p:extLst>
      <p:ext uri="{BB962C8B-B14F-4D97-AF65-F5344CB8AC3E}">
        <p14:creationId xmlns:p14="http://schemas.microsoft.com/office/powerpoint/2010/main" val="2543252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8330A-E067-46B3-8788-ED85E50E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Oscilações fracamente não lineares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13677FE-384C-422A-B1B6-BA344FEB9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179864"/>
            <a:ext cx="8915400" cy="3685722"/>
          </a:xfrm>
        </p:spPr>
      </p:pic>
    </p:spTree>
    <p:extLst>
      <p:ext uri="{BB962C8B-B14F-4D97-AF65-F5344CB8AC3E}">
        <p14:creationId xmlns:p14="http://schemas.microsoft.com/office/powerpoint/2010/main" val="22443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83F52-23B3-46AC-A0C5-11379660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linear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689F10E-E8C6-4409-9F55-B54AF148A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948706"/>
            <a:ext cx="8915400" cy="2148037"/>
          </a:xfrm>
        </p:spPr>
      </p:pic>
    </p:spTree>
    <p:extLst>
      <p:ext uri="{BB962C8B-B14F-4D97-AF65-F5344CB8AC3E}">
        <p14:creationId xmlns:p14="http://schemas.microsoft.com/office/powerpoint/2010/main" val="2224686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B48E8-8E67-4995-B0D8-573FB758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Perturbação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3B021EF-D1E3-4021-A939-75F1BA7A9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710948"/>
            <a:ext cx="8915400" cy="2623554"/>
          </a:xfrm>
        </p:spPr>
      </p:pic>
    </p:spTree>
    <p:extLst>
      <p:ext uri="{BB962C8B-B14F-4D97-AF65-F5344CB8AC3E}">
        <p14:creationId xmlns:p14="http://schemas.microsoft.com/office/powerpoint/2010/main" val="412747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0A6C8-F28C-46EC-9CD8-4869A25D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Exemplificação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0A9167-F3E2-4523-9C4A-EBDECBB4A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120761"/>
            <a:ext cx="8915400" cy="2832240"/>
          </a:xfrm>
        </p:spPr>
      </p:pic>
    </p:spTree>
    <p:extLst>
      <p:ext uri="{BB962C8B-B14F-4D97-AF65-F5344CB8AC3E}">
        <p14:creationId xmlns:p14="http://schemas.microsoft.com/office/powerpoint/2010/main" val="42572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98613-5D0C-46BA-BD72-8943758A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Expansão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616ECE2-8333-450B-8B2E-DD50161C3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839598"/>
            <a:ext cx="8915400" cy="2366254"/>
          </a:xfrm>
        </p:spPr>
      </p:pic>
    </p:spTree>
    <p:extLst>
      <p:ext uri="{BB962C8B-B14F-4D97-AF65-F5344CB8AC3E}">
        <p14:creationId xmlns:p14="http://schemas.microsoft.com/office/powerpoint/2010/main" val="119899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42232-66F5-4050-AA9C-E25BE04C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57FE35C-482A-4FE8-A60D-9C640539F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00694"/>
            <a:ext cx="8915400" cy="3044062"/>
          </a:xfrm>
        </p:spPr>
      </p:pic>
    </p:spTree>
    <p:extLst>
      <p:ext uri="{BB962C8B-B14F-4D97-AF65-F5344CB8AC3E}">
        <p14:creationId xmlns:p14="http://schemas.microsoft.com/office/powerpoint/2010/main" val="40369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4DBB2-6B23-4F17-83F2-88D48110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D0F38F6-A66E-4FA4-A64C-4DE335AAC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51" y="3940695"/>
            <a:ext cx="9021375" cy="1712390"/>
          </a:xfrm>
        </p:spPr>
      </p:pic>
    </p:spTree>
    <p:extLst>
      <p:ext uri="{BB962C8B-B14F-4D97-AF65-F5344CB8AC3E}">
        <p14:creationId xmlns:p14="http://schemas.microsoft.com/office/powerpoint/2010/main" val="318819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92CB0-6090-434F-AAC5-C31849F1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(III)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D26E465-247D-407D-BF61-EB543C2F3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011652"/>
            <a:ext cx="8915400" cy="2022146"/>
          </a:xfrm>
        </p:spPr>
      </p:pic>
    </p:spTree>
    <p:extLst>
      <p:ext uri="{BB962C8B-B14F-4D97-AF65-F5344CB8AC3E}">
        <p14:creationId xmlns:p14="http://schemas.microsoft.com/office/powerpoint/2010/main" val="350941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AC9D4-EE71-4BD8-8472-4AB19986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Separando as equações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F194B6A-4205-48CE-8ED2-46F87A93A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42642"/>
            <a:ext cx="8915400" cy="3160166"/>
          </a:xfrm>
        </p:spPr>
      </p:pic>
    </p:spTree>
    <p:extLst>
      <p:ext uri="{BB962C8B-B14F-4D97-AF65-F5344CB8AC3E}">
        <p14:creationId xmlns:p14="http://schemas.microsoft.com/office/powerpoint/2010/main" val="85034468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971</TotalTime>
  <Words>110</Words>
  <Application>Microsoft Office PowerPoint</Application>
  <PresentationFormat>Widescreen</PresentationFormat>
  <Paragraphs>46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Century Gothic</vt:lpstr>
      <vt:lpstr>Wingdings 3</vt:lpstr>
      <vt:lpstr>Cacho</vt:lpstr>
      <vt:lpstr>Matemática Aplicada à Engenharia de Sistemas-PTC 5007 (30/07/2020)</vt:lpstr>
      <vt:lpstr>Métodos de Perturbação</vt:lpstr>
      <vt:lpstr>Métodos de Perturbação</vt:lpstr>
      <vt:lpstr>Exemplificação</vt:lpstr>
      <vt:lpstr>Expansão</vt:lpstr>
      <vt:lpstr>Cálculos</vt:lpstr>
      <vt:lpstr>Cálculos (II)</vt:lpstr>
      <vt:lpstr>Cálculos (III)</vt:lpstr>
      <vt:lpstr>Separando as equações</vt:lpstr>
      <vt:lpstr>Solução sequencial</vt:lpstr>
      <vt:lpstr>Solução assintótica</vt:lpstr>
      <vt:lpstr>Comentário</vt:lpstr>
      <vt:lpstr>Perturbações Singulares</vt:lpstr>
      <vt:lpstr>Equações algébricas</vt:lpstr>
      <vt:lpstr>Equações diferenciais</vt:lpstr>
      <vt:lpstr>Comentário</vt:lpstr>
      <vt:lpstr>Comentário</vt:lpstr>
      <vt:lpstr>Exemplo</vt:lpstr>
      <vt:lpstr>Soluções exatas</vt:lpstr>
      <vt:lpstr>Termo principal</vt:lpstr>
      <vt:lpstr>Termos principais</vt:lpstr>
      <vt:lpstr>Balanços</vt:lpstr>
      <vt:lpstr>Reescalonamento</vt:lpstr>
      <vt:lpstr>Reescalonamento (ii)</vt:lpstr>
      <vt:lpstr>Reescalonamento (III)</vt:lpstr>
      <vt:lpstr>Exemplo</vt:lpstr>
      <vt:lpstr>Balanços</vt:lpstr>
      <vt:lpstr>Balanço A</vt:lpstr>
      <vt:lpstr>Balanço b</vt:lpstr>
      <vt:lpstr>Balanço c</vt:lpstr>
      <vt:lpstr>Investigar a solução singular</vt:lpstr>
      <vt:lpstr>“Leading terms”</vt:lpstr>
      <vt:lpstr>Resumo</vt:lpstr>
      <vt:lpstr>Transformação</vt:lpstr>
      <vt:lpstr>Solução</vt:lpstr>
      <vt:lpstr>Oscilações fracamente não lineares</vt:lpstr>
      <vt:lpstr>Problema linear</vt:lpstr>
      <vt:lpstr>Perturbação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128</cp:revision>
  <dcterms:created xsi:type="dcterms:W3CDTF">2019-06-28T19:51:26Z</dcterms:created>
  <dcterms:modified xsi:type="dcterms:W3CDTF">2020-07-19T16:46:06Z</dcterms:modified>
</cp:coreProperties>
</file>