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2" r:id="rId2"/>
    <p:sldId id="286" r:id="rId3"/>
    <p:sldId id="287" r:id="rId4"/>
    <p:sldId id="288" r:id="rId5"/>
    <p:sldId id="275" r:id="rId6"/>
    <p:sldId id="289" r:id="rId7"/>
    <p:sldId id="291" r:id="rId8"/>
    <p:sldId id="290" r:id="rId9"/>
    <p:sldId id="274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56" r:id="rId19"/>
    <p:sldId id="258" r:id="rId20"/>
    <p:sldId id="257" r:id="rId21"/>
    <p:sldId id="259" r:id="rId22"/>
    <p:sldId id="268" r:id="rId23"/>
    <p:sldId id="269" r:id="rId24"/>
    <p:sldId id="270" r:id="rId25"/>
    <p:sldId id="260" r:id="rId26"/>
    <p:sldId id="261" r:id="rId27"/>
    <p:sldId id="262" r:id="rId28"/>
    <p:sldId id="276" r:id="rId29"/>
    <p:sldId id="277" r:id="rId30"/>
    <p:sldId id="278" r:id="rId31"/>
    <p:sldId id="263" r:id="rId32"/>
    <p:sldId id="264" r:id="rId33"/>
    <p:sldId id="279" r:id="rId34"/>
    <p:sldId id="280" r:id="rId35"/>
    <p:sldId id="281" r:id="rId36"/>
    <p:sldId id="282" r:id="rId37"/>
    <p:sldId id="283" r:id="rId38"/>
    <p:sldId id="266" r:id="rId39"/>
    <p:sldId id="284" r:id="rId40"/>
    <p:sldId id="265" r:id="rId41"/>
    <p:sldId id="285" r:id="rId42"/>
    <p:sldId id="26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590" autoAdjust="0"/>
  </p:normalViewPr>
  <p:slideViewPr>
    <p:cSldViewPr>
      <p:cViewPr>
        <p:scale>
          <a:sx n="61" d="100"/>
          <a:sy n="61" d="100"/>
        </p:scale>
        <p:origin x="-8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3B5A-7A2E-41B6-BAEF-CAB00749A6F3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1161-912E-4B0A-8E21-F203A80E21B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2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="1" dirty="0" smtClean="0"/>
              <a:t>THRUST STAGE</a:t>
            </a:r>
            <a:endParaRPr lang="pt-BR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ARENA STAGE 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22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TEATRO DE ARENA DE SÃO PAULO, “ELES NÃO USAM BLACK TIE”</a:t>
            </a:r>
            <a:r>
              <a:rPr lang="pt-BR" b="1" baseline="0" dirty="0" smtClean="0"/>
              <a:t> (G.GUARNIERI, 1958)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0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TUCARENA, PUC DE SÃO PAULO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2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TUSP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4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TEATRO OFICINA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1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0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9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67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90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4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7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65E6-B432-4B85-AB7D-864A83FB71E7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391B-EE92-4A1D-84FD-5A77931582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COMMEDIA DELL’ARTE WAGON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560840" cy="5396805"/>
          </a:xfrm>
        </p:spPr>
      </p:pic>
    </p:spTree>
    <p:extLst>
      <p:ext uri="{BB962C8B-B14F-4D97-AF65-F5344CB8AC3E}">
        <p14:creationId xmlns:p14="http://schemas.microsoft.com/office/powerpoint/2010/main" val="365213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COMMEDIA DELL’ ARTE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064896" cy="5237586"/>
          </a:xfrm>
        </p:spPr>
      </p:pic>
    </p:spTree>
    <p:extLst>
      <p:ext uri="{BB962C8B-B14F-4D97-AF65-F5344CB8AC3E}">
        <p14:creationId xmlns:p14="http://schemas.microsoft.com/office/powerpoint/2010/main" val="4995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7992888" cy="62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200800" cy="60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407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90465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11256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847725"/>
            <a:ext cx="70294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4893"/>
            <a:ext cx="8352928" cy="59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0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THEATRE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3" y="1196752"/>
            <a:ext cx="7059897" cy="5184576"/>
          </a:xfrm>
        </p:spPr>
      </p:pic>
    </p:spTree>
    <p:extLst>
      <p:ext uri="{BB962C8B-B14F-4D97-AF65-F5344CB8AC3E}">
        <p14:creationId xmlns:p14="http://schemas.microsoft.com/office/powerpoint/2010/main" val="415847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4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6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6" y="476672"/>
            <a:ext cx="78758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" y="908720"/>
            <a:ext cx="8768360" cy="54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638" y="274638"/>
            <a:ext cx="8064162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PALCO ITALIANO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680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TIPOS DE PLATEIA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1"/>
            <a:ext cx="8424936" cy="4536504"/>
          </a:xfrm>
        </p:spPr>
      </p:pic>
    </p:spTree>
    <p:extLst>
      <p:ext uri="{BB962C8B-B14F-4D97-AF65-F5344CB8AC3E}">
        <p14:creationId xmlns:p14="http://schemas.microsoft.com/office/powerpoint/2010/main" val="48572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2" y="980728"/>
            <a:ext cx="8197733" cy="4786188"/>
          </a:xfrm>
        </p:spPr>
      </p:pic>
    </p:spTree>
    <p:extLst>
      <p:ext uri="{BB962C8B-B14F-4D97-AF65-F5344CB8AC3E}">
        <p14:creationId xmlns:p14="http://schemas.microsoft.com/office/powerpoint/2010/main" val="287343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88343"/>
            <a:ext cx="8496944" cy="69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428710" cy="59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8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859"/>
            <a:ext cx="8064896" cy="66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4" y="1196752"/>
            <a:ext cx="8379386" cy="53440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ARENA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4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DE ARENA (São Paulo), Rua Teodoro Baima 94 (1958)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192688" cy="4520898"/>
          </a:xfrm>
        </p:spPr>
      </p:pic>
    </p:spTree>
    <p:extLst>
      <p:ext uri="{BB962C8B-B14F-4D97-AF65-F5344CB8AC3E}">
        <p14:creationId xmlns:p14="http://schemas.microsoft.com/office/powerpoint/2010/main" val="350331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MYSTERY PAGEANT IN COVENTRY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840760" cy="5085429"/>
          </a:xfrm>
        </p:spPr>
      </p:pic>
    </p:spTree>
    <p:extLst>
      <p:ext uri="{BB962C8B-B14F-4D97-AF65-F5344CB8AC3E}">
        <p14:creationId xmlns:p14="http://schemas.microsoft.com/office/powerpoint/2010/main" val="283263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CÊNICA DO TEATRO DE ARENA (1958)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76152"/>
            <a:ext cx="6336704" cy="5338535"/>
          </a:xfrm>
        </p:spPr>
      </p:pic>
    </p:spTree>
    <p:extLst>
      <p:ext uri="{BB962C8B-B14F-4D97-AF65-F5344CB8AC3E}">
        <p14:creationId xmlns:p14="http://schemas.microsoft.com/office/powerpoint/2010/main" val="375173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CHAPETUBA F.C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VIANINHA, 1959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560840" cy="5328591"/>
          </a:xfrm>
        </p:spPr>
      </p:pic>
    </p:spTree>
    <p:extLst>
      <p:ext uri="{BB962C8B-B14F-4D97-AF65-F5344CB8AC3E}">
        <p14:creationId xmlns:p14="http://schemas.microsoft.com/office/powerpoint/2010/main" val="180255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TUCARENA (TEATRO DA PONTIFÍCIA UNIVERSIDADE CATÓLICA DE SP)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6" y="1005320"/>
            <a:ext cx="8773464" cy="5349600"/>
          </a:xfrm>
        </p:spPr>
      </p:pic>
    </p:spTree>
    <p:extLst>
      <p:ext uri="{BB962C8B-B14F-4D97-AF65-F5344CB8AC3E}">
        <p14:creationId xmlns:p14="http://schemas.microsoft.com/office/powerpoint/2010/main" val="3788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TUSP  (TEATRO DA USP, Rua Maria Antonia 294) - PLATEIA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9111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TUSP – FFLCH,  Rua Maria Antonia 294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96744" cy="4968552"/>
          </a:xfrm>
        </p:spPr>
      </p:pic>
    </p:spTree>
    <p:extLst>
      <p:ext uri="{BB962C8B-B14F-4D97-AF65-F5344CB8AC3E}">
        <p14:creationId xmlns:p14="http://schemas.microsoft.com/office/powerpoint/2010/main" val="189290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FFLCH, 1968 DEPOIS DOS ATAQUES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594481" cy="4968552"/>
          </a:xfrm>
        </p:spPr>
      </p:pic>
    </p:spTree>
    <p:extLst>
      <p:ext uri="{BB962C8B-B14F-4D97-AF65-F5344CB8AC3E}">
        <p14:creationId xmlns:p14="http://schemas.microsoft.com/office/powerpoint/2010/main" val="281045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BATALHA DA MARIA ANTONIA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793708" cy="5256584"/>
          </a:xfrm>
        </p:spPr>
      </p:pic>
    </p:spTree>
    <p:extLst>
      <p:ext uri="{BB962C8B-B14F-4D97-AF65-F5344CB8AC3E}">
        <p14:creationId xmlns:p14="http://schemas.microsoft.com/office/powerpoint/2010/main" val="18697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MARIA ANTONIA HOJE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9"/>
            <a:ext cx="6696744" cy="4394098"/>
          </a:xfrm>
        </p:spPr>
      </p:pic>
    </p:spTree>
    <p:extLst>
      <p:ext uri="{BB962C8B-B14F-4D97-AF65-F5344CB8AC3E}">
        <p14:creationId xmlns:p14="http://schemas.microsoft.com/office/powerpoint/2010/main" val="490895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57"/>
            <a:ext cx="91440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6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DE RUA, CPC DA UNE, </a:t>
            </a:r>
            <a:r>
              <a:rPr lang="pt-B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PATRIA O MUERTE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1961-2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44816" cy="4824640"/>
          </a:xfrm>
        </p:spPr>
      </p:pic>
    </p:spTree>
    <p:extLst>
      <p:ext uri="{BB962C8B-B14F-4D97-AF65-F5344CB8AC3E}">
        <p14:creationId xmlns:p14="http://schemas.microsoft.com/office/powerpoint/2010/main" val="35787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MYSTERY PLAY PRESENTATION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7" cy="4752528"/>
          </a:xfrm>
        </p:spPr>
      </p:pic>
    </p:spTree>
    <p:extLst>
      <p:ext uri="{BB962C8B-B14F-4D97-AF65-F5344CB8AC3E}">
        <p14:creationId xmlns:p14="http://schemas.microsoft.com/office/powerpoint/2010/main" val="3414813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40"/>
            <a:ext cx="6120680" cy="61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3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GALILEU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BRECHT, TEATRO OFICINA 1968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734491" cy="4830181"/>
          </a:xfrm>
        </p:spPr>
      </p:pic>
    </p:spTree>
    <p:extLst>
      <p:ext uri="{BB962C8B-B14F-4D97-AF65-F5344CB8AC3E}">
        <p14:creationId xmlns:p14="http://schemas.microsoft.com/office/powerpoint/2010/main" val="2374794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1" y="674140"/>
            <a:ext cx="8433963" cy="55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7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PALCO ELIZABETANO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056784" cy="4680520"/>
          </a:xfrm>
        </p:spPr>
      </p:pic>
    </p:spTree>
    <p:extLst>
      <p:ext uri="{BB962C8B-B14F-4D97-AF65-F5344CB8AC3E}">
        <p14:creationId xmlns:p14="http://schemas.microsoft.com/office/powerpoint/2010/main" val="382178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GLOBE THEATRE (SHAKESPEARE)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5396631"/>
          </a:xfrm>
        </p:spPr>
      </p:pic>
    </p:spTree>
    <p:extLst>
      <p:ext uri="{BB962C8B-B14F-4D97-AF65-F5344CB8AC3E}">
        <p14:creationId xmlns:p14="http://schemas.microsoft.com/office/powerpoint/2010/main" val="37352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GLOBE THEATRE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24736" cy="4765179"/>
          </a:xfrm>
        </p:spPr>
      </p:pic>
    </p:spTree>
    <p:extLst>
      <p:ext uri="{BB962C8B-B14F-4D97-AF65-F5344CB8AC3E}">
        <p14:creationId xmlns:p14="http://schemas.microsoft.com/office/powerpoint/2010/main" val="276596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GLOBE THEATRE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84775" cy="4912714"/>
          </a:xfrm>
        </p:spPr>
      </p:pic>
    </p:spTree>
    <p:extLst>
      <p:ext uri="{BB962C8B-B14F-4D97-AF65-F5344CB8AC3E}">
        <p14:creationId xmlns:p14="http://schemas.microsoft.com/office/powerpoint/2010/main" val="12025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169</Words>
  <Application>Microsoft Office PowerPoint</Application>
  <PresentationFormat>On-screen Show (4:3)</PresentationFormat>
  <Paragraphs>35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MEDIEVAL THEATRE </vt:lpstr>
      <vt:lpstr>MYSTERY PAGEANT IN COVENTRY</vt:lpstr>
      <vt:lpstr>MYSTERY PLAY PRESENTATION</vt:lpstr>
      <vt:lpstr>PALCO ELIZABETANO</vt:lpstr>
      <vt:lpstr>GLOBE THEATRE (SHAKESPEARE)</vt:lpstr>
      <vt:lpstr>GLOBE THEATRE</vt:lpstr>
      <vt:lpstr>GLOBE THEATRE</vt:lpstr>
      <vt:lpstr>PowerPoint Presentation</vt:lpstr>
      <vt:lpstr>COMMEDIA DELL’ARTE WAGON</vt:lpstr>
      <vt:lpstr>COMMEDIA DELL’ ARTE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PALCO ITALIANO</vt:lpstr>
      <vt:lpstr>TIPOS DE PLATEIA</vt:lpstr>
      <vt:lpstr>PowerPoint Presentation</vt:lpstr>
      <vt:lpstr>PowerPoint Presentation</vt:lpstr>
      <vt:lpstr>PowerPoint Presentation</vt:lpstr>
      <vt:lpstr>PowerPoint Presentation</vt:lpstr>
      <vt:lpstr>TIPOS DE ARENA</vt:lpstr>
      <vt:lpstr>TEATRO DE ARENA (São Paulo), Rua Teodoro Baima 94 (1958)</vt:lpstr>
      <vt:lpstr>ÁREA CÊNICA DO TEATRO DE ARENA (1958)</vt:lpstr>
      <vt:lpstr>CHAPETUBA F.C., VIANINHA, 1959</vt:lpstr>
      <vt:lpstr>TUCARENA (TEATRO DA PONTIFÍCIA UNIVERSIDADE CATÓLICA DE SP)</vt:lpstr>
      <vt:lpstr>TUSP  (TEATRO DA USP, Rua Maria Antonia 294) - PLATEIA</vt:lpstr>
      <vt:lpstr>TUSP – FFLCH,  Rua Maria Antonia 294</vt:lpstr>
      <vt:lpstr>FFLCH, 1968 DEPOIS DOS ATAQUES</vt:lpstr>
      <vt:lpstr>BATALHA DA MARIA ANTONIA</vt:lpstr>
      <vt:lpstr>CENTRO MARIA ANTONIA HOJE</vt:lpstr>
      <vt:lpstr>PowerPoint Presentation</vt:lpstr>
      <vt:lpstr>TEATRO DE RUA, CPC DA UNE, PATRIA O MUERTE, 1961-2</vt:lpstr>
      <vt:lpstr>PowerPoint Presentation</vt:lpstr>
      <vt:lpstr>GALILEU, DE BRECHT, TEATRO OFICINA 1968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Marris</cp:lastModifiedBy>
  <cp:revision>20</cp:revision>
  <dcterms:created xsi:type="dcterms:W3CDTF">2014-10-10T22:53:44Z</dcterms:created>
  <dcterms:modified xsi:type="dcterms:W3CDTF">2017-08-20T20:00:21Z</dcterms:modified>
</cp:coreProperties>
</file>