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E2CA60-2D60-4B7F-AB04-942943D78FA1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367745B3-EB97-456A-988A-572B1806C15F}">
      <dgm:prSet phldrT="[Texto]" custT="1"/>
      <dgm:spPr/>
      <dgm:t>
        <a:bodyPr/>
        <a:lstStyle/>
        <a:p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Discursos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Públicos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3F1E14-51E1-4459-AB09-04642B847AD5}" type="parTrans" cxnId="{77A15A05-F193-40A7-914C-60B47C93F989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6C8F77-3A01-4E22-A670-9C37ED2D8314}" type="sibTrans" cxnId="{77A15A05-F193-40A7-914C-60B47C93F989}">
      <dgm:prSet custT="1"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32C7E9-AC2D-408B-B885-06A22CEB8E08}">
      <dgm:prSet phldrT="[Texto]" custT="1"/>
      <dgm:spPr/>
      <dgm:t>
        <a:bodyPr/>
        <a:lstStyle/>
        <a:p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Análise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Conteúdo</a:t>
          </a:r>
          <a:endParaRPr lang="en-US" sz="2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+</a:t>
          </a:r>
        </a:p>
        <a:p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Conceitos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Psicológicos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370B08-F921-4B9B-B8B6-53B95DD99168}" type="parTrans" cxnId="{73B38CB5-32A6-41FF-9E6F-9D1F77110AF7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88B936-65B6-4731-B944-1870E83A89B3}" type="sibTrans" cxnId="{73B38CB5-32A6-41FF-9E6F-9D1F77110AF7}">
      <dgm:prSet custT="1"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DC489F-CBCF-45A2-8631-667D11A1EF4D}">
      <dgm:prSet phldrT="[Texto]" custT="1"/>
      <dgm:spPr/>
      <dgm:t>
        <a:bodyPr/>
        <a:lstStyle/>
        <a:p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Visão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Mundo</a:t>
          </a:r>
          <a:endParaRPr lang="en-US" sz="2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en-US" sz="2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Estilo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decisório</a:t>
          </a:r>
          <a:endParaRPr lang="en-US" sz="2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5BE27B-5C7B-45F3-9691-5047533FE627}" type="parTrans" cxnId="{5CA1F980-19C2-466C-ABF1-02B9FDC512B1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C67389-1371-498D-AD9D-5D923A9C5584}" type="sibTrans" cxnId="{5CA1F980-19C2-466C-ABF1-02B9FDC512B1}">
      <dgm:prSet/>
      <dgm:spPr/>
      <dgm:t>
        <a:bodyPr/>
        <a:lstStyle/>
        <a:p>
          <a:endParaRPr lang="en-US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0BD358-45AB-4BB6-A3BA-2C7C271416F8}" type="pres">
      <dgm:prSet presAssocID="{C3E2CA60-2D60-4B7F-AB04-942943D78FA1}" presName="Name0" presStyleCnt="0">
        <dgm:presLayoutVars>
          <dgm:dir/>
          <dgm:resizeHandles val="exact"/>
        </dgm:presLayoutVars>
      </dgm:prSet>
      <dgm:spPr/>
    </dgm:pt>
    <dgm:pt modelId="{35D1E642-5BBF-4A92-9E91-8BE503C8360E}" type="pres">
      <dgm:prSet presAssocID="{367745B3-EB97-456A-988A-572B1806C15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CED1271-B45A-4A18-8179-4C7FE711FCE4}" type="pres">
      <dgm:prSet presAssocID="{996C8F77-3A01-4E22-A670-9C37ED2D8314}" presName="sibTrans" presStyleLbl="sibTrans2D1" presStyleIdx="0" presStyleCnt="2"/>
      <dgm:spPr/>
      <dgm:t>
        <a:bodyPr/>
        <a:lstStyle/>
        <a:p>
          <a:endParaRPr lang="pt-BR"/>
        </a:p>
      </dgm:t>
    </dgm:pt>
    <dgm:pt modelId="{995F95E9-B04B-4B1C-A522-32567DB2BB66}" type="pres">
      <dgm:prSet presAssocID="{996C8F77-3A01-4E22-A670-9C37ED2D8314}" presName="connectorText" presStyleLbl="sibTrans2D1" presStyleIdx="0" presStyleCnt="2"/>
      <dgm:spPr/>
      <dgm:t>
        <a:bodyPr/>
        <a:lstStyle/>
        <a:p>
          <a:endParaRPr lang="pt-BR"/>
        </a:p>
      </dgm:t>
    </dgm:pt>
    <dgm:pt modelId="{22BFF1B1-4350-46FE-A426-D90479ACEEBB}" type="pres">
      <dgm:prSet presAssocID="{9832C7E9-AC2D-408B-B885-06A22CEB8E0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D49FEF2-8120-4751-A0C2-7A4A2A5F547A}" type="pres">
      <dgm:prSet presAssocID="{DC88B936-65B6-4731-B944-1870E83A89B3}" presName="sibTrans" presStyleLbl="sibTrans2D1" presStyleIdx="1" presStyleCnt="2"/>
      <dgm:spPr/>
      <dgm:t>
        <a:bodyPr/>
        <a:lstStyle/>
        <a:p>
          <a:endParaRPr lang="pt-BR"/>
        </a:p>
      </dgm:t>
    </dgm:pt>
    <dgm:pt modelId="{54B79749-7C46-4468-BA84-9323FA6BFB50}" type="pres">
      <dgm:prSet presAssocID="{DC88B936-65B6-4731-B944-1870E83A89B3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0BA7C3B6-ED58-4D89-BB80-76C3147C6A59}" type="pres">
      <dgm:prSet presAssocID="{30DC489F-CBCF-45A2-8631-667D11A1EF4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992EE11-2D9A-4EDF-866B-10E5E541A9C5}" type="presOf" srcId="{30DC489F-CBCF-45A2-8631-667D11A1EF4D}" destId="{0BA7C3B6-ED58-4D89-BB80-76C3147C6A59}" srcOrd="0" destOrd="0" presId="urn:microsoft.com/office/officeart/2005/8/layout/process1"/>
    <dgm:cxn modelId="{3FD4AA27-6B27-4B7E-A1CF-C68EC35F2C73}" type="presOf" srcId="{996C8F77-3A01-4E22-A670-9C37ED2D8314}" destId="{6CED1271-B45A-4A18-8179-4C7FE711FCE4}" srcOrd="0" destOrd="0" presId="urn:microsoft.com/office/officeart/2005/8/layout/process1"/>
    <dgm:cxn modelId="{1D477B60-DDF7-48C7-A98D-727AACA19A78}" type="presOf" srcId="{9832C7E9-AC2D-408B-B885-06A22CEB8E08}" destId="{22BFF1B1-4350-46FE-A426-D90479ACEEBB}" srcOrd="0" destOrd="0" presId="urn:microsoft.com/office/officeart/2005/8/layout/process1"/>
    <dgm:cxn modelId="{822801B8-3C72-49F0-BBEA-C3B8692ED6E2}" type="presOf" srcId="{DC88B936-65B6-4731-B944-1870E83A89B3}" destId="{BD49FEF2-8120-4751-A0C2-7A4A2A5F547A}" srcOrd="0" destOrd="0" presId="urn:microsoft.com/office/officeart/2005/8/layout/process1"/>
    <dgm:cxn modelId="{EEEADF59-D9B2-4EA4-AA6D-4FE913A3BB88}" type="presOf" srcId="{367745B3-EB97-456A-988A-572B1806C15F}" destId="{35D1E642-5BBF-4A92-9E91-8BE503C8360E}" srcOrd="0" destOrd="0" presId="urn:microsoft.com/office/officeart/2005/8/layout/process1"/>
    <dgm:cxn modelId="{77A15A05-F193-40A7-914C-60B47C93F989}" srcId="{C3E2CA60-2D60-4B7F-AB04-942943D78FA1}" destId="{367745B3-EB97-456A-988A-572B1806C15F}" srcOrd="0" destOrd="0" parTransId="{E83F1E14-51E1-4459-AB09-04642B847AD5}" sibTransId="{996C8F77-3A01-4E22-A670-9C37ED2D8314}"/>
    <dgm:cxn modelId="{73B38CB5-32A6-41FF-9E6F-9D1F77110AF7}" srcId="{C3E2CA60-2D60-4B7F-AB04-942943D78FA1}" destId="{9832C7E9-AC2D-408B-B885-06A22CEB8E08}" srcOrd="1" destOrd="0" parTransId="{D4370B08-F921-4B9B-B8B6-53B95DD99168}" sibTransId="{DC88B936-65B6-4731-B944-1870E83A89B3}"/>
    <dgm:cxn modelId="{5CA1F980-19C2-466C-ABF1-02B9FDC512B1}" srcId="{C3E2CA60-2D60-4B7F-AB04-942943D78FA1}" destId="{30DC489F-CBCF-45A2-8631-667D11A1EF4D}" srcOrd="2" destOrd="0" parTransId="{4A5BE27B-5C7B-45F3-9691-5047533FE627}" sibTransId="{B5C67389-1371-498D-AD9D-5D923A9C5584}"/>
    <dgm:cxn modelId="{6A51BD80-D020-4B36-86B5-0C54A0360365}" type="presOf" srcId="{996C8F77-3A01-4E22-A670-9C37ED2D8314}" destId="{995F95E9-B04B-4B1C-A522-32567DB2BB66}" srcOrd="1" destOrd="0" presId="urn:microsoft.com/office/officeart/2005/8/layout/process1"/>
    <dgm:cxn modelId="{5C3CF63C-F80D-46FC-91B0-BC35C4AAB197}" type="presOf" srcId="{C3E2CA60-2D60-4B7F-AB04-942943D78FA1}" destId="{210BD358-45AB-4BB6-A3BA-2C7C271416F8}" srcOrd="0" destOrd="0" presId="urn:microsoft.com/office/officeart/2005/8/layout/process1"/>
    <dgm:cxn modelId="{5CC6E2C4-A6F8-4B17-A6DB-FF9E0E681007}" type="presOf" srcId="{DC88B936-65B6-4731-B944-1870E83A89B3}" destId="{54B79749-7C46-4468-BA84-9323FA6BFB50}" srcOrd="1" destOrd="0" presId="urn:microsoft.com/office/officeart/2005/8/layout/process1"/>
    <dgm:cxn modelId="{350FC57C-17C1-4FA1-BD43-1DF137FEAA8D}" type="presParOf" srcId="{210BD358-45AB-4BB6-A3BA-2C7C271416F8}" destId="{35D1E642-5BBF-4A92-9E91-8BE503C8360E}" srcOrd="0" destOrd="0" presId="urn:microsoft.com/office/officeart/2005/8/layout/process1"/>
    <dgm:cxn modelId="{3E3FFEEA-4257-4747-A23B-3096AB71C39C}" type="presParOf" srcId="{210BD358-45AB-4BB6-A3BA-2C7C271416F8}" destId="{6CED1271-B45A-4A18-8179-4C7FE711FCE4}" srcOrd="1" destOrd="0" presId="urn:microsoft.com/office/officeart/2005/8/layout/process1"/>
    <dgm:cxn modelId="{1CC44796-823B-49FE-9C3B-D29BCAEC024E}" type="presParOf" srcId="{6CED1271-B45A-4A18-8179-4C7FE711FCE4}" destId="{995F95E9-B04B-4B1C-A522-32567DB2BB66}" srcOrd="0" destOrd="0" presId="urn:microsoft.com/office/officeart/2005/8/layout/process1"/>
    <dgm:cxn modelId="{2EEC035E-5379-4E13-8B69-A908832C7D3C}" type="presParOf" srcId="{210BD358-45AB-4BB6-A3BA-2C7C271416F8}" destId="{22BFF1B1-4350-46FE-A426-D90479ACEEBB}" srcOrd="2" destOrd="0" presId="urn:microsoft.com/office/officeart/2005/8/layout/process1"/>
    <dgm:cxn modelId="{28E5C924-B830-48E5-A2BD-284EB970A788}" type="presParOf" srcId="{210BD358-45AB-4BB6-A3BA-2C7C271416F8}" destId="{BD49FEF2-8120-4751-A0C2-7A4A2A5F547A}" srcOrd="3" destOrd="0" presId="urn:microsoft.com/office/officeart/2005/8/layout/process1"/>
    <dgm:cxn modelId="{F27BCCFF-759C-4A5B-AF32-21114E5C836C}" type="presParOf" srcId="{BD49FEF2-8120-4751-A0C2-7A4A2A5F547A}" destId="{54B79749-7C46-4468-BA84-9323FA6BFB50}" srcOrd="0" destOrd="0" presId="urn:microsoft.com/office/officeart/2005/8/layout/process1"/>
    <dgm:cxn modelId="{28E840C8-73DA-4E8A-8776-D8CCE7759DB2}" type="presParOf" srcId="{210BD358-45AB-4BB6-A3BA-2C7C271416F8}" destId="{0BA7C3B6-ED58-4D89-BB80-76C3147C6A5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EC304E-4476-4D01-8FF8-880679C8F072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56819AA9-51DF-47A1-B623-25D11DF40B43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Maior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Frequência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do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uso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palavras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por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líderes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E82C5D-8C2F-4448-BCA3-51CE547D6D8C}" type="parTrans" cxnId="{92BA0B38-1AD8-44C7-9D60-E95525C92F24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6C4CF7-3CB9-4F81-B7A4-CA4DB8C83A26}" type="sibTrans" cxnId="{92BA0B38-1AD8-44C7-9D60-E95525C92F24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D97FFC-1DCA-490E-BD15-FEDB3BC52639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Maior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saliência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da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questão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9DCCE6-8DC6-431A-B620-52F4D17B2258}" type="parTrans" cxnId="{CA51402E-6D83-479E-99E0-48D4F25ED3A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15A466-99A0-43FD-820B-874F4564D38C}" type="sibTrans" cxnId="{CA51402E-6D83-479E-99E0-48D4F25ED3A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902123-CB00-4DD5-A362-C24156728016}">
      <dgm:prSet phldrT="[Texto]"/>
      <dgm:spPr/>
      <dgm:t>
        <a:bodyPr/>
        <a:lstStyle/>
        <a:p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Característica</a:t>
          </a:r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da </a:t>
          </a:r>
          <a:r>
            <a:rPr lang="en-US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liderança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433508-2240-485A-B374-CBC258E66D34}" type="parTrans" cxnId="{BF1DEBBD-E220-4FC9-B4A3-0E46AC03A57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EAD80A-C7D9-4B1C-96CA-D8C2AD30CCE3}" type="sibTrans" cxnId="{BF1DEBBD-E220-4FC9-B4A3-0E46AC03A57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1A1908-EA2B-4B5B-B959-F8F2BDDE21DD}" type="pres">
      <dgm:prSet presAssocID="{27EC304E-4476-4D01-8FF8-880679C8F072}" presName="Name0" presStyleCnt="0">
        <dgm:presLayoutVars>
          <dgm:dir/>
          <dgm:resizeHandles val="exact"/>
        </dgm:presLayoutVars>
      </dgm:prSet>
      <dgm:spPr/>
    </dgm:pt>
    <dgm:pt modelId="{72797F48-A2F6-4EB7-8B2F-F08421AF6DC8}" type="pres">
      <dgm:prSet presAssocID="{56819AA9-51DF-47A1-B623-25D11DF40B4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280E64-8CFC-4F61-90AA-AE17052260B7}" type="pres">
      <dgm:prSet presAssocID="{BD6C4CF7-3CB9-4F81-B7A4-CA4DB8C83A26}" presName="sibTrans" presStyleLbl="sibTrans2D1" presStyleIdx="0" presStyleCnt="2"/>
      <dgm:spPr/>
      <dgm:t>
        <a:bodyPr/>
        <a:lstStyle/>
        <a:p>
          <a:endParaRPr lang="pt-BR"/>
        </a:p>
      </dgm:t>
    </dgm:pt>
    <dgm:pt modelId="{1E96EE34-101C-47D5-B9FD-3CF5AFFEC445}" type="pres">
      <dgm:prSet presAssocID="{BD6C4CF7-3CB9-4F81-B7A4-CA4DB8C83A26}" presName="connectorText" presStyleLbl="sibTrans2D1" presStyleIdx="0" presStyleCnt="2"/>
      <dgm:spPr/>
      <dgm:t>
        <a:bodyPr/>
        <a:lstStyle/>
        <a:p>
          <a:endParaRPr lang="pt-BR"/>
        </a:p>
      </dgm:t>
    </dgm:pt>
    <dgm:pt modelId="{0C40A537-883C-425E-AE83-3D5C9E270411}" type="pres">
      <dgm:prSet presAssocID="{56D97FFC-1DCA-490E-BD15-FEDB3BC5263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45075D-68C9-47EF-B07D-40115B60E8BB}" type="pres">
      <dgm:prSet presAssocID="{7715A466-99A0-43FD-820B-874F4564D38C}" presName="sibTrans" presStyleLbl="sibTrans2D1" presStyleIdx="1" presStyleCnt="2"/>
      <dgm:spPr/>
      <dgm:t>
        <a:bodyPr/>
        <a:lstStyle/>
        <a:p>
          <a:endParaRPr lang="pt-BR"/>
        </a:p>
      </dgm:t>
    </dgm:pt>
    <dgm:pt modelId="{83000D15-B1D8-4242-AF7F-236450D7F535}" type="pres">
      <dgm:prSet presAssocID="{7715A466-99A0-43FD-820B-874F4564D38C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23EAED40-CE50-4152-81CF-6AB1BD0033CA}" type="pres">
      <dgm:prSet presAssocID="{C7902123-CB00-4DD5-A362-C2415672801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639647-2854-4821-BAA6-6918BF9F2B87}" type="presOf" srcId="{56D97FFC-1DCA-490E-BD15-FEDB3BC52639}" destId="{0C40A537-883C-425E-AE83-3D5C9E270411}" srcOrd="0" destOrd="0" presId="urn:microsoft.com/office/officeart/2005/8/layout/process1"/>
    <dgm:cxn modelId="{CA51402E-6D83-479E-99E0-48D4F25ED3A5}" srcId="{27EC304E-4476-4D01-8FF8-880679C8F072}" destId="{56D97FFC-1DCA-490E-BD15-FEDB3BC52639}" srcOrd="1" destOrd="0" parTransId="{569DCCE6-8DC6-431A-B620-52F4D17B2258}" sibTransId="{7715A466-99A0-43FD-820B-874F4564D38C}"/>
    <dgm:cxn modelId="{D3FAFBFF-44DF-422F-9470-03819FA47FD2}" type="presOf" srcId="{7715A466-99A0-43FD-820B-874F4564D38C}" destId="{D745075D-68C9-47EF-B07D-40115B60E8BB}" srcOrd="0" destOrd="0" presId="urn:microsoft.com/office/officeart/2005/8/layout/process1"/>
    <dgm:cxn modelId="{064B7381-44CE-4095-8E59-F8364AC4969D}" type="presOf" srcId="{BD6C4CF7-3CB9-4F81-B7A4-CA4DB8C83A26}" destId="{1E96EE34-101C-47D5-B9FD-3CF5AFFEC445}" srcOrd="1" destOrd="0" presId="urn:microsoft.com/office/officeart/2005/8/layout/process1"/>
    <dgm:cxn modelId="{55E38843-E041-4A9D-B1ED-0A035570B0B1}" type="presOf" srcId="{27EC304E-4476-4D01-8FF8-880679C8F072}" destId="{E81A1908-EA2B-4B5B-B959-F8F2BDDE21DD}" srcOrd="0" destOrd="0" presId="urn:microsoft.com/office/officeart/2005/8/layout/process1"/>
    <dgm:cxn modelId="{6B591D97-5A47-4F29-9074-5F7FCD742C7B}" type="presOf" srcId="{56819AA9-51DF-47A1-B623-25D11DF40B43}" destId="{72797F48-A2F6-4EB7-8B2F-F08421AF6DC8}" srcOrd="0" destOrd="0" presId="urn:microsoft.com/office/officeart/2005/8/layout/process1"/>
    <dgm:cxn modelId="{BF1DEBBD-E220-4FC9-B4A3-0E46AC03A57B}" srcId="{27EC304E-4476-4D01-8FF8-880679C8F072}" destId="{C7902123-CB00-4DD5-A362-C24156728016}" srcOrd="2" destOrd="0" parTransId="{C8433508-2240-485A-B374-CBC258E66D34}" sibTransId="{17EAD80A-C7D9-4B1C-96CA-D8C2AD30CCE3}"/>
    <dgm:cxn modelId="{659A0843-98DE-4FE6-9055-B3A7336D9821}" type="presOf" srcId="{BD6C4CF7-3CB9-4F81-B7A4-CA4DB8C83A26}" destId="{B3280E64-8CFC-4F61-90AA-AE17052260B7}" srcOrd="0" destOrd="0" presId="urn:microsoft.com/office/officeart/2005/8/layout/process1"/>
    <dgm:cxn modelId="{AADB41DE-15C6-4C81-89ED-367FABE1FECF}" type="presOf" srcId="{C7902123-CB00-4DD5-A362-C24156728016}" destId="{23EAED40-CE50-4152-81CF-6AB1BD0033CA}" srcOrd="0" destOrd="0" presId="urn:microsoft.com/office/officeart/2005/8/layout/process1"/>
    <dgm:cxn modelId="{92BA0B38-1AD8-44C7-9D60-E95525C92F24}" srcId="{27EC304E-4476-4D01-8FF8-880679C8F072}" destId="{56819AA9-51DF-47A1-B623-25D11DF40B43}" srcOrd="0" destOrd="0" parTransId="{0EE82C5D-8C2F-4448-BCA3-51CE547D6D8C}" sibTransId="{BD6C4CF7-3CB9-4F81-B7A4-CA4DB8C83A26}"/>
    <dgm:cxn modelId="{3843C666-E354-4913-8831-F9B13023FCAA}" type="presOf" srcId="{7715A466-99A0-43FD-820B-874F4564D38C}" destId="{83000D15-B1D8-4242-AF7F-236450D7F535}" srcOrd="1" destOrd="0" presId="urn:microsoft.com/office/officeart/2005/8/layout/process1"/>
    <dgm:cxn modelId="{37791DE8-422A-413C-9594-4748C342B8E5}" type="presParOf" srcId="{E81A1908-EA2B-4B5B-B959-F8F2BDDE21DD}" destId="{72797F48-A2F6-4EB7-8B2F-F08421AF6DC8}" srcOrd="0" destOrd="0" presId="urn:microsoft.com/office/officeart/2005/8/layout/process1"/>
    <dgm:cxn modelId="{0163E8E0-CA25-43BA-8883-C9C3AF52E473}" type="presParOf" srcId="{E81A1908-EA2B-4B5B-B959-F8F2BDDE21DD}" destId="{B3280E64-8CFC-4F61-90AA-AE17052260B7}" srcOrd="1" destOrd="0" presId="urn:microsoft.com/office/officeart/2005/8/layout/process1"/>
    <dgm:cxn modelId="{4D7CC95A-F7A6-4EE5-A02D-E38D49F8BB8E}" type="presParOf" srcId="{B3280E64-8CFC-4F61-90AA-AE17052260B7}" destId="{1E96EE34-101C-47D5-B9FD-3CF5AFFEC445}" srcOrd="0" destOrd="0" presId="urn:microsoft.com/office/officeart/2005/8/layout/process1"/>
    <dgm:cxn modelId="{3D647748-D9F4-4269-AEB3-616CD53467B1}" type="presParOf" srcId="{E81A1908-EA2B-4B5B-B959-F8F2BDDE21DD}" destId="{0C40A537-883C-425E-AE83-3D5C9E270411}" srcOrd="2" destOrd="0" presId="urn:microsoft.com/office/officeart/2005/8/layout/process1"/>
    <dgm:cxn modelId="{1ED021CC-F4D7-40F7-B208-D941AC009557}" type="presParOf" srcId="{E81A1908-EA2B-4B5B-B959-F8F2BDDE21DD}" destId="{D745075D-68C9-47EF-B07D-40115B60E8BB}" srcOrd="3" destOrd="0" presId="urn:microsoft.com/office/officeart/2005/8/layout/process1"/>
    <dgm:cxn modelId="{2BD12C8F-CF15-47D9-A856-C779FF8F9794}" type="presParOf" srcId="{D745075D-68C9-47EF-B07D-40115B60E8BB}" destId="{83000D15-B1D8-4242-AF7F-236450D7F535}" srcOrd="0" destOrd="0" presId="urn:microsoft.com/office/officeart/2005/8/layout/process1"/>
    <dgm:cxn modelId="{8AC9C8DF-23AC-444D-8546-306712CEBB5E}" type="presParOf" srcId="{E81A1908-EA2B-4B5B-B959-F8F2BDDE21DD}" destId="{23EAED40-CE50-4152-81CF-6AB1BD0033C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3803-4352-4C79-AB0E-25A738FBB104}" type="datetimeFigureOut">
              <a:rPr lang="pt-BR" smtClean="0"/>
              <a:t>23/09/2016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B72E-E55C-420F-9048-7D9792D28E1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1518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3803-4352-4C79-AB0E-25A738FBB104}" type="datetimeFigureOut">
              <a:rPr lang="pt-BR" smtClean="0"/>
              <a:t>23/09/2016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B72E-E55C-420F-9048-7D9792D28E1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1727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3803-4352-4C79-AB0E-25A738FBB104}" type="datetimeFigureOut">
              <a:rPr lang="pt-BR" smtClean="0"/>
              <a:t>23/09/2016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B72E-E55C-420F-9048-7D9792D28E1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4907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3803-4352-4C79-AB0E-25A738FBB104}" type="datetimeFigureOut">
              <a:rPr lang="pt-BR" smtClean="0"/>
              <a:t>23/09/2016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B72E-E55C-420F-9048-7D9792D28E1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395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3803-4352-4C79-AB0E-25A738FBB104}" type="datetimeFigureOut">
              <a:rPr lang="pt-BR" smtClean="0"/>
              <a:t>23/09/2016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B72E-E55C-420F-9048-7D9792D28E1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904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3803-4352-4C79-AB0E-25A738FBB104}" type="datetimeFigureOut">
              <a:rPr lang="pt-BR" smtClean="0"/>
              <a:t>23/09/2016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B72E-E55C-420F-9048-7D9792D28E1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239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3803-4352-4C79-AB0E-25A738FBB104}" type="datetimeFigureOut">
              <a:rPr lang="pt-BR" smtClean="0"/>
              <a:t>23/09/2016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B72E-E55C-420F-9048-7D9792D28E1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185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3803-4352-4C79-AB0E-25A738FBB104}" type="datetimeFigureOut">
              <a:rPr lang="pt-BR" smtClean="0"/>
              <a:t>23/09/2016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B72E-E55C-420F-9048-7D9792D28E1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256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3803-4352-4C79-AB0E-25A738FBB104}" type="datetimeFigureOut">
              <a:rPr lang="pt-BR" smtClean="0"/>
              <a:t>23/09/2016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B72E-E55C-420F-9048-7D9792D28E1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913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3803-4352-4C79-AB0E-25A738FBB104}" type="datetimeFigureOut">
              <a:rPr lang="pt-BR" smtClean="0"/>
              <a:t>23/09/2016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B72E-E55C-420F-9048-7D9792D28E1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682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3803-4352-4C79-AB0E-25A738FBB104}" type="datetimeFigureOut">
              <a:rPr lang="pt-BR" smtClean="0"/>
              <a:t>23/09/2016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2B72E-E55C-420F-9048-7D9792D28E1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985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B3803-4352-4C79-AB0E-25A738FBB104}" type="datetimeFigureOut">
              <a:rPr lang="pt-BR" smtClean="0"/>
              <a:t>23/09/2016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2B72E-E55C-420F-9048-7D9792D28E1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706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5 – Abordagem cognitiva: o perfil de líderes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RI5010 </a:t>
            </a:r>
            <a:r>
              <a:rPr lang="pt-BR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Análise de Política Externa</a:t>
            </a:r>
          </a:p>
          <a:p>
            <a:r>
              <a:rPr lang="pt-BR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– USP</a:t>
            </a:r>
          </a:p>
          <a:p>
            <a:r>
              <a:rPr lang="pt-BR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Pedro Feliú </a:t>
            </a:r>
            <a:endParaRPr lang="pt-BR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255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8483"/>
            <a:ext cx="12144850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5565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de Aula</a:t>
            </a:r>
            <a:endParaRPr lang="pt-BR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36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Tipologia de líderes e análise dos casos</a:t>
            </a:r>
          </a:p>
          <a:p>
            <a:pPr>
              <a:spcAft>
                <a:spcPts val="36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caso de 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ony Blair e a guerra ao Iraque: evitando a tautologia e promovendo a falseabilidade 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3600"/>
              </a:spcAft>
            </a:pP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02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4735771" y="0"/>
            <a:ext cx="5773005" cy="6876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99515" y="736979"/>
            <a:ext cx="453625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Líder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Predominante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autoridade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comprometer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recursos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a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decisão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seja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revertida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pleno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autoridade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08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748" y="112905"/>
            <a:ext cx="10515600" cy="561149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Nig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éria e o MPLA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PEDRO RIBEIRO\Downloads\Liderança e Política Extern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19" y="674054"/>
            <a:ext cx="11064459" cy="6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46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4553" y="28336"/>
            <a:ext cx="10515600" cy="704021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Egito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a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guerra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Outubro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PEDRO RIBEIRO\Downloads\Opinião Pública e Política Externa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18" y="732357"/>
            <a:ext cx="11231527" cy="61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89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528" y="18000"/>
            <a:ext cx="7492621" cy="68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72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763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At-a-distance methods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838200" y="1473958"/>
            <a:ext cx="10515600" cy="4703005"/>
          </a:xfrm>
        </p:spPr>
        <p:txBody>
          <a:bodyPr/>
          <a:lstStyle/>
          <a:p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Dados v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álidos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confiáveis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sobre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líderes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Dificuldade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acesso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mesmos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567637646"/>
              </p:ext>
            </p:extLst>
          </p:nvPr>
        </p:nvGraphicFramePr>
        <p:xfrm>
          <a:off x="122831" y="2770496"/>
          <a:ext cx="11627892" cy="3800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728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55943"/>
            <a:ext cx="10515600" cy="91776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Leadership Trait Analysis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55594"/>
            <a:ext cx="10515600" cy="5459105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Traços Psicológicos</a:t>
            </a: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Porcentagem do tempo em que líderes poderiam utilizar certas palavras e de fato as usa. </a:t>
            </a:r>
          </a:p>
          <a:p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Palavras são categorizadas enquanto indicações de um score alto ou baixo em cada traço psicológico </a:t>
            </a:r>
          </a:p>
          <a:p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expressão verbal dos líderes é </a:t>
            </a:r>
            <a:r>
              <a:rPr lang="pt-BR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escaneada</a:t>
            </a:r>
            <a:r>
              <a:rPr lang="pt-B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 essas palavras, sendo que o score em cada traço é a razão entre as palavras classificadas enquanto baixo ou alto, resultando em um índice final que varia de 0 a 1.</a:t>
            </a:r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071339984"/>
              </p:ext>
            </p:extLst>
          </p:nvPr>
        </p:nvGraphicFramePr>
        <p:xfrm>
          <a:off x="134960" y="2006222"/>
          <a:ext cx="11643057" cy="1733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288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72" y="887105"/>
            <a:ext cx="12043623" cy="496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400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4035</TotalTime>
  <Words>206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Tema do Office</vt:lpstr>
      <vt:lpstr>Aula 5 – Abordagem cognitiva: o perfil de líderes </vt:lpstr>
      <vt:lpstr>Plano de Aula</vt:lpstr>
      <vt:lpstr>Apresentação do PowerPoint</vt:lpstr>
      <vt:lpstr>Nigéria e o MPLA</vt:lpstr>
      <vt:lpstr>Egito e a guerra de Outubro</vt:lpstr>
      <vt:lpstr>Apresentação do PowerPoint</vt:lpstr>
      <vt:lpstr>At-a-distance methods</vt:lpstr>
      <vt:lpstr>Leadership Trait Analysis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5 – Abordagem cognitiva: o perfil de líderes</dc:title>
  <dc:creator>Pedro Feliu</dc:creator>
  <cp:lastModifiedBy>Pedro Feliu</cp:lastModifiedBy>
  <cp:revision>41</cp:revision>
  <dcterms:created xsi:type="dcterms:W3CDTF">2016-09-19T14:39:28Z</dcterms:created>
  <dcterms:modified xsi:type="dcterms:W3CDTF">2016-09-23T20:58:10Z</dcterms:modified>
</cp:coreProperties>
</file>