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0" r:id="rId4"/>
    <p:sldId id="261" r:id="rId5"/>
    <p:sldId id="258" r:id="rId6"/>
    <p:sldId id="257" r:id="rId7"/>
    <p:sldId id="262" r:id="rId8"/>
    <p:sldId id="259" r:id="rId9"/>
    <p:sldId id="264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image" Target="../media/image1.jpg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image" Target="../media/image1.jpg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D32A6B-6BB8-44F6-AEDF-95AB65575DC3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B32B8B9-C384-433A-83AA-3E41EC17E264}">
      <dgm:prSet phldrT="[Texto]"/>
      <dgm:spPr/>
      <dgm:t>
        <a:bodyPr/>
        <a:lstStyle/>
        <a:p>
          <a:r>
            <a:rPr lang="pt-BR" dirty="0"/>
            <a:t>SUJEITO</a:t>
          </a:r>
        </a:p>
      </dgm:t>
    </dgm:pt>
    <dgm:pt modelId="{20D6B50C-CF9E-4F42-B4B2-6521222B75BA}" type="parTrans" cxnId="{C7AB9BD9-0008-408F-A620-450E1A4B1C27}">
      <dgm:prSet/>
      <dgm:spPr/>
      <dgm:t>
        <a:bodyPr/>
        <a:lstStyle/>
        <a:p>
          <a:endParaRPr lang="pt-BR"/>
        </a:p>
      </dgm:t>
    </dgm:pt>
    <dgm:pt modelId="{DE21EEB2-6874-4127-8490-490A20798FA2}" type="sibTrans" cxnId="{C7AB9BD9-0008-408F-A620-450E1A4B1C27}">
      <dgm:prSet/>
      <dgm:spPr/>
      <dgm:t>
        <a:bodyPr/>
        <a:lstStyle/>
        <a:p>
          <a:endParaRPr lang="pt-BR"/>
        </a:p>
      </dgm:t>
    </dgm:pt>
    <dgm:pt modelId="{564DC4C8-58FF-40A3-BB62-08B3FD2BF7F7}">
      <dgm:prSet phldrT="[Texto]"/>
      <dgm:spPr/>
      <dgm:t>
        <a:bodyPr/>
        <a:lstStyle/>
        <a:p>
          <a:r>
            <a:rPr lang="pt-BR" dirty="0"/>
            <a:t>+REF</a:t>
          </a:r>
        </a:p>
      </dgm:t>
    </dgm:pt>
    <dgm:pt modelId="{F38E15A8-AA26-4AB3-9285-BBF3B159E0ED}" type="parTrans" cxnId="{B5EE219E-4DF3-4BE1-BCF1-FDDAACEAE25F}">
      <dgm:prSet/>
      <dgm:spPr/>
      <dgm:t>
        <a:bodyPr/>
        <a:lstStyle/>
        <a:p>
          <a:endParaRPr lang="pt-BR"/>
        </a:p>
      </dgm:t>
    </dgm:pt>
    <dgm:pt modelId="{0949CB3B-0102-4964-896F-EA2338158F7E}" type="sibTrans" cxnId="{B5EE219E-4DF3-4BE1-BCF1-FDDAACEAE25F}">
      <dgm:prSet/>
      <dgm:spPr/>
      <dgm:t>
        <a:bodyPr/>
        <a:lstStyle/>
        <a:p>
          <a:endParaRPr lang="pt-BR"/>
        </a:p>
      </dgm:t>
    </dgm:pt>
    <dgm:pt modelId="{2913FE67-AA23-4311-A9F1-32348B3B30CC}">
      <dgm:prSet phldrT="[Texto]"/>
      <dgm:spPr/>
      <dgm:t>
        <a:bodyPr/>
        <a:lstStyle/>
        <a:p>
          <a:r>
            <a:rPr lang="pt-BR" dirty="0"/>
            <a:t>+DET</a:t>
          </a:r>
        </a:p>
      </dgm:t>
    </dgm:pt>
    <dgm:pt modelId="{12CE1729-F817-4EBA-840F-68CAACB1833D}" type="parTrans" cxnId="{02571DEE-5CAA-4B8A-BD4F-6A4D96485B37}">
      <dgm:prSet/>
      <dgm:spPr/>
      <dgm:t>
        <a:bodyPr/>
        <a:lstStyle/>
        <a:p>
          <a:endParaRPr lang="pt-BR"/>
        </a:p>
      </dgm:t>
    </dgm:pt>
    <dgm:pt modelId="{6FD2B801-454E-438A-A7E8-DC162BAC1BAD}" type="sibTrans" cxnId="{02571DEE-5CAA-4B8A-BD4F-6A4D96485B37}">
      <dgm:prSet/>
      <dgm:spPr/>
      <dgm:t>
        <a:bodyPr/>
        <a:lstStyle/>
        <a:p>
          <a:endParaRPr lang="pt-BR"/>
        </a:p>
      </dgm:t>
    </dgm:pt>
    <dgm:pt modelId="{A238C167-FFF0-4DA9-84CB-3FB355A9F76E}">
      <dgm:prSet phldrT="[Texto]"/>
      <dgm:spPr/>
      <dgm:t>
        <a:bodyPr/>
        <a:lstStyle/>
        <a:p>
          <a:r>
            <a:rPr lang="pt-BR" dirty="0"/>
            <a:t>-DET</a:t>
          </a:r>
        </a:p>
      </dgm:t>
    </dgm:pt>
    <dgm:pt modelId="{ED94CA3C-A82F-4824-8AF5-C4B66D9CC1D2}" type="parTrans" cxnId="{65596EE5-F4D1-4383-BC54-788E5AE8EA0E}">
      <dgm:prSet/>
      <dgm:spPr/>
      <dgm:t>
        <a:bodyPr/>
        <a:lstStyle/>
        <a:p>
          <a:endParaRPr lang="pt-BR"/>
        </a:p>
      </dgm:t>
    </dgm:pt>
    <dgm:pt modelId="{7E58E7A8-CFDC-4CA9-8668-D09715743B4E}" type="sibTrans" cxnId="{65596EE5-F4D1-4383-BC54-788E5AE8EA0E}">
      <dgm:prSet/>
      <dgm:spPr/>
      <dgm:t>
        <a:bodyPr/>
        <a:lstStyle/>
        <a:p>
          <a:endParaRPr lang="pt-BR"/>
        </a:p>
      </dgm:t>
    </dgm:pt>
    <dgm:pt modelId="{4C511F39-1111-455F-AD9F-DCC9B7024A5B}">
      <dgm:prSet phldrT="[Texto]"/>
      <dgm:spPr/>
      <dgm:t>
        <a:bodyPr/>
        <a:lstStyle/>
        <a:p>
          <a:r>
            <a:rPr lang="pt-BR" dirty="0"/>
            <a:t>-REF</a:t>
          </a:r>
        </a:p>
      </dgm:t>
    </dgm:pt>
    <dgm:pt modelId="{E50689AD-82CB-4257-8209-779760FD5719}" type="parTrans" cxnId="{991DEE68-C494-478A-8324-AC26927E28FD}">
      <dgm:prSet/>
      <dgm:spPr/>
      <dgm:t>
        <a:bodyPr/>
        <a:lstStyle/>
        <a:p>
          <a:endParaRPr lang="pt-BR"/>
        </a:p>
      </dgm:t>
    </dgm:pt>
    <dgm:pt modelId="{D9E3CD76-40FD-45C6-87C4-3F5E746163BA}" type="sibTrans" cxnId="{991DEE68-C494-478A-8324-AC26927E28FD}">
      <dgm:prSet/>
      <dgm:spPr/>
      <dgm:t>
        <a:bodyPr/>
        <a:lstStyle/>
        <a:p>
          <a:endParaRPr lang="pt-BR"/>
        </a:p>
      </dgm:t>
    </dgm:pt>
    <dgm:pt modelId="{C9221D2F-4489-4090-8030-5D167FBBFFCC}">
      <dgm:prSet phldrT="[Texto]"/>
      <dgm:spPr/>
      <dgm:t>
        <a:bodyPr/>
        <a:lstStyle/>
        <a:p>
          <a:r>
            <a:rPr lang="pt-BR" dirty="0"/>
            <a:t>NULO</a:t>
          </a:r>
        </a:p>
      </dgm:t>
    </dgm:pt>
    <dgm:pt modelId="{502F06CE-0E6A-45C6-BF5D-2C075E375577}" type="parTrans" cxnId="{93D076DB-B6D5-4294-8D31-2E2F8B8E6742}">
      <dgm:prSet/>
      <dgm:spPr/>
      <dgm:t>
        <a:bodyPr/>
        <a:lstStyle/>
        <a:p>
          <a:endParaRPr lang="pt-BR"/>
        </a:p>
      </dgm:t>
    </dgm:pt>
    <dgm:pt modelId="{80852C7F-8062-4892-B0F8-33D5087922E3}" type="sibTrans" cxnId="{93D076DB-B6D5-4294-8D31-2E2F8B8E6742}">
      <dgm:prSet/>
      <dgm:spPr/>
      <dgm:t>
        <a:bodyPr/>
        <a:lstStyle/>
        <a:p>
          <a:endParaRPr lang="pt-BR"/>
        </a:p>
      </dgm:t>
    </dgm:pt>
    <dgm:pt modelId="{DFB505B8-D3DD-497F-9551-3EBE39D77B6F}" type="pres">
      <dgm:prSet presAssocID="{EED32A6B-6BB8-44F6-AEDF-95AB65575DC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92F7C0A-D944-43D9-A598-1F3F3046434B}" type="pres">
      <dgm:prSet presAssocID="{DB32B8B9-C384-433A-83AA-3E41EC17E264}" presName="hierRoot1" presStyleCnt="0"/>
      <dgm:spPr/>
    </dgm:pt>
    <dgm:pt modelId="{0325ACBA-28E6-4850-B4BE-23CBCD67AFFA}" type="pres">
      <dgm:prSet presAssocID="{DB32B8B9-C384-433A-83AA-3E41EC17E264}" presName="composite" presStyleCnt="0"/>
      <dgm:spPr/>
    </dgm:pt>
    <dgm:pt modelId="{946D5F00-604E-4E69-A119-9EED3B22C363}" type="pres">
      <dgm:prSet presAssocID="{DB32B8B9-C384-433A-83AA-3E41EC17E264}" presName="image" presStyleLbl="node0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06E67A9E-41FA-4ADD-896C-52B1D5C8A8A7}" type="pres">
      <dgm:prSet presAssocID="{DB32B8B9-C384-433A-83AA-3E41EC17E264}" presName="text" presStyleLbl="revTx" presStyleIdx="0" presStyleCnt="6">
        <dgm:presLayoutVars>
          <dgm:chPref val="3"/>
        </dgm:presLayoutVars>
      </dgm:prSet>
      <dgm:spPr/>
    </dgm:pt>
    <dgm:pt modelId="{BB71370D-2459-432F-BA11-63F2CC54595A}" type="pres">
      <dgm:prSet presAssocID="{DB32B8B9-C384-433A-83AA-3E41EC17E264}" presName="hierChild2" presStyleCnt="0"/>
      <dgm:spPr/>
    </dgm:pt>
    <dgm:pt modelId="{049207EF-2A26-49D7-A028-FC4CEC6C1113}" type="pres">
      <dgm:prSet presAssocID="{F38E15A8-AA26-4AB3-9285-BBF3B159E0ED}" presName="Name10" presStyleLbl="parChTrans1D2" presStyleIdx="0" presStyleCnt="2"/>
      <dgm:spPr/>
    </dgm:pt>
    <dgm:pt modelId="{3E052C60-8119-467B-B9E9-CA26BFDF5F71}" type="pres">
      <dgm:prSet presAssocID="{564DC4C8-58FF-40A3-BB62-08B3FD2BF7F7}" presName="hierRoot2" presStyleCnt="0"/>
      <dgm:spPr/>
    </dgm:pt>
    <dgm:pt modelId="{D99902C8-7A6C-4AAC-A84C-D29689584546}" type="pres">
      <dgm:prSet presAssocID="{564DC4C8-58FF-40A3-BB62-08B3FD2BF7F7}" presName="composite2" presStyleCnt="0"/>
      <dgm:spPr/>
    </dgm:pt>
    <dgm:pt modelId="{35EFFED0-0D05-4966-9793-2491EB2ECA23}" type="pres">
      <dgm:prSet presAssocID="{564DC4C8-58FF-40A3-BB62-08B3FD2BF7F7}" presName="image2" presStyleLbl="node2" presStyleIdx="0" presStyleCnt="2"/>
      <dgm:spPr>
        <a:blipFill>
          <a:blip xmlns:r="http://schemas.openxmlformats.org/officeDocument/2006/relationships" r:embed="rId2"/>
          <a:srcRect/>
          <a:stretch>
            <a:fillRect t="-17000" b="-17000"/>
          </a:stretch>
        </a:blipFill>
      </dgm:spPr>
    </dgm:pt>
    <dgm:pt modelId="{FB924162-9475-49CA-BC03-1E761A8C69A5}" type="pres">
      <dgm:prSet presAssocID="{564DC4C8-58FF-40A3-BB62-08B3FD2BF7F7}" presName="text2" presStyleLbl="revTx" presStyleIdx="1" presStyleCnt="6">
        <dgm:presLayoutVars>
          <dgm:chPref val="3"/>
        </dgm:presLayoutVars>
      </dgm:prSet>
      <dgm:spPr/>
    </dgm:pt>
    <dgm:pt modelId="{8C743C0D-7900-4747-855B-3C6F9F6AC5E7}" type="pres">
      <dgm:prSet presAssocID="{564DC4C8-58FF-40A3-BB62-08B3FD2BF7F7}" presName="hierChild3" presStyleCnt="0"/>
      <dgm:spPr/>
    </dgm:pt>
    <dgm:pt modelId="{A94323D2-BE5A-47E1-A6D5-3009D76B3057}" type="pres">
      <dgm:prSet presAssocID="{12CE1729-F817-4EBA-840F-68CAACB1833D}" presName="Name17" presStyleLbl="parChTrans1D3" presStyleIdx="0" presStyleCnt="3"/>
      <dgm:spPr/>
    </dgm:pt>
    <dgm:pt modelId="{B3745BEA-1641-4631-B91F-50484FE3520A}" type="pres">
      <dgm:prSet presAssocID="{2913FE67-AA23-4311-A9F1-32348B3B30CC}" presName="hierRoot3" presStyleCnt="0"/>
      <dgm:spPr/>
    </dgm:pt>
    <dgm:pt modelId="{90101453-9AA7-4234-B167-EA33F43301AA}" type="pres">
      <dgm:prSet presAssocID="{2913FE67-AA23-4311-A9F1-32348B3B30CC}" presName="composite3" presStyleCnt="0"/>
      <dgm:spPr/>
    </dgm:pt>
    <dgm:pt modelId="{BC643979-3397-4ED1-86BA-5CCC1F391A99}" type="pres">
      <dgm:prSet presAssocID="{2913FE67-AA23-4311-A9F1-32348B3B30CC}" presName="image3" presStyleLbl="node3" presStyleIdx="0" presStyleCnt="3" custLinFactNeighborX="12857" custLinFactNeighborY="-1322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69270E8E-D46E-41EE-93AF-0A44B6370F9A}" type="pres">
      <dgm:prSet presAssocID="{2913FE67-AA23-4311-A9F1-32348B3B30CC}" presName="text3" presStyleLbl="revTx" presStyleIdx="2" presStyleCnt="6" custLinFactNeighborX="-57752" custLinFactNeighborY="69315">
        <dgm:presLayoutVars>
          <dgm:chPref val="3"/>
        </dgm:presLayoutVars>
      </dgm:prSet>
      <dgm:spPr/>
    </dgm:pt>
    <dgm:pt modelId="{802E496F-2E13-45A8-B5A7-0B35A386353D}" type="pres">
      <dgm:prSet presAssocID="{2913FE67-AA23-4311-A9F1-32348B3B30CC}" presName="hierChild4" presStyleCnt="0"/>
      <dgm:spPr/>
    </dgm:pt>
    <dgm:pt modelId="{7D1678E2-FBBE-44C1-91CF-4200D93D6955}" type="pres">
      <dgm:prSet presAssocID="{ED94CA3C-A82F-4824-8AF5-C4B66D9CC1D2}" presName="Name17" presStyleLbl="parChTrans1D3" presStyleIdx="1" presStyleCnt="3"/>
      <dgm:spPr/>
    </dgm:pt>
    <dgm:pt modelId="{9EE904DD-C79A-4A82-B954-354865C75CED}" type="pres">
      <dgm:prSet presAssocID="{A238C167-FFF0-4DA9-84CB-3FB355A9F76E}" presName="hierRoot3" presStyleCnt="0"/>
      <dgm:spPr/>
    </dgm:pt>
    <dgm:pt modelId="{8F1AA2BC-DC5D-4872-8144-B74287FE57FB}" type="pres">
      <dgm:prSet presAssocID="{A238C167-FFF0-4DA9-84CB-3FB355A9F76E}" presName="composite3" presStyleCnt="0"/>
      <dgm:spPr/>
    </dgm:pt>
    <dgm:pt modelId="{3FA76D63-B34A-4CC3-A5C2-F8B65C9C132F}" type="pres">
      <dgm:prSet presAssocID="{A238C167-FFF0-4DA9-84CB-3FB355A9F76E}" presName="image3" presStyleLbl="node3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6ECD8AA-FC97-409A-B548-2DD93B61C25E}" type="pres">
      <dgm:prSet presAssocID="{A238C167-FFF0-4DA9-84CB-3FB355A9F76E}" presName="text3" presStyleLbl="revTx" presStyleIdx="3" presStyleCnt="6" custLinFactNeighborX="-69067" custLinFactNeighborY="69665">
        <dgm:presLayoutVars>
          <dgm:chPref val="3"/>
        </dgm:presLayoutVars>
      </dgm:prSet>
      <dgm:spPr/>
    </dgm:pt>
    <dgm:pt modelId="{F57F5485-6A16-4A45-987E-895C9CEEEA81}" type="pres">
      <dgm:prSet presAssocID="{A238C167-FFF0-4DA9-84CB-3FB355A9F76E}" presName="hierChild4" presStyleCnt="0"/>
      <dgm:spPr/>
    </dgm:pt>
    <dgm:pt modelId="{0A9FBFD0-77BA-4768-968B-22C76F18B5A4}" type="pres">
      <dgm:prSet presAssocID="{E50689AD-82CB-4257-8209-779760FD5719}" presName="Name10" presStyleLbl="parChTrans1D2" presStyleIdx="1" presStyleCnt="2"/>
      <dgm:spPr/>
    </dgm:pt>
    <dgm:pt modelId="{4FD292BE-8D0D-46B5-9C29-4F59B20FE2CF}" type="pres">
      <dgm:prSet presAssocID="{4C511F39-1111-455F-AD9F-DCC9B7024A5B}" presName="hierRoot2" presStyleCnt="0"/>
      <dgm:spPr/>
    </dgm:pt>
    <dgm:pt modelId="{6E5B198C-E6BA-4FA2-8521-5ABBC0A3F919}" type="pres">
      <dgm:prSet presAssocID="{4C511F39-1111-455F-AD9F-DCC9B7024A5B}" presName="composite2" presStyleCnt="0"/>
      <dgm:spPr/>
    </dgm:pt>
    <dgm:pt modelId="{4582A35B-9B77-4C99-A56B-CD297D4A4502}" type="pres">
      <dgm:prSet presAssocID="{4C511F39-1111-455F-AD9F-DCC9B7024A5B}" presName="image2" presStyleLbl="node2" presStyleIdx="1" presStyleCnt="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6BD70F6E-01E3-4B14-921D-763AB3F11073}" type="pres">
      <dgm:prSet presAssocID="{4C511F39-1111-455F-AD9F-DCC9B7024A5B}" presName="text2" presStyleLbl="revTx" presStyleIdx="4" presStyleCnt="6">
        <dgm:presLayoutVars>
          <dgm:chPref val="3"/>
        </dgm:presLayoutVars>
      </dgm:prSet>
      <dgm:spPr/>
    </dgm:pt>
    <dgm:pt modelId="{C08EDCDC-9DA6-43AE-BA5B-3D883905F143}" type="pres">
      <dgm:prSet presAssocID="{4C511F39-1111-455F-AD9F-DCC9B7024A5B}" presName="hierChild3" presStyleCnt="0"/>
      <dgm:spPr/>
    </dgm:pt>
    <dgm:pt modelId="{4A9D9046-5AF3-4CE7-BC0D-8FE1A4054E18}" type="pres">
      <dgm:prSet presAssocID="{502F06CE-0E6A-45C6-BF5D-2C075E375577}" presName="Name17" presStyleLbl="parChTrans1D3" presStyleIdx="2" presStyleCnt="3"/>
      <dgm:spPr/>
    </dgm:pt>
    <dgm:pt modelId="{ED9DEE07-49FA-4B25-B467-8E49E350139B}" type="pres">
      <dgm:prSet presAssocID="{C9221D2F-4489-4090-8030-5D167FBBFFCC}" presName="hierRoot3" presStyleCnt="0"/>
      <dgm:spPr/>
    </dgm:pt>
    <dgm:pt modelId="{D3409F9A-E9D3-40B2-AAE6-F894932F9DD6}" type="pres">
      <dgm:prSet presAssocID="{C9221D2F-4489-4090-8030-5D167FBBFFCC}" presName="composite3" presStyleCnt="0"/>
      <dgm:spPr/>
    </dgm:pt>
    <dgm:pt modelId="{B7F80427-4B5E-43A5-8FE7-5EBA2FD55E48}" type="pres">
      <dgm:prSet presAssocID="{C9221D2F-4489-4090-8030-5D167FBBFFCC}" presName="image3" presStyleLbl="node3" presStyleIdx="2" presStyleCnt="3" custFlipVert="1" custScaleY="99134" custLinFactNeighborX="78061" custLinFactNeighborY="-7347"/>
      <dgm:spPr>
        <a:blipFill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5B1C0E5D-ABE3-417F-BE9D-A74F0AD3B33F}" type="pres">
      <dgm:prSet presAssocID="{C9221D2F-4489-4090-8030-5D167FBBFFCC}" presName="text3" presStyleLbl="revTx" presStyleIdx="5" presStyleCnt="6" custLinFactY="47882" custLinFactNeighborX="11068" custLinFactNeighborY="100000">
        <dgm:presLayoutVars>
          <dgm:chPref val="3"/>
        </dgm:presLayoutVars>
      </dgm:prSet>
      <dgm:spPr/>
    </dgm:pt>
    <dgm:pt modelId="{2AD96F0E-3B6D-4A4D-B2BD-0DA96D57C83E}" type="pres">
      <dgm:prSet presAssocID="{C9221D2F-4489-4090-8030-5D167FBBFFCC}" presName="hierChild4" presStyleCnt="0"/>
      <dgm:spPr/>
    </dgm:pt>
  </dgm:ptLst>
  <dgm:cxnLst>
    <dgm:cxn modelId="{18F56F01-A611-45AF-AF3E-D19985D42D62}" type="presOf" srcId="{502F06CE-0E6A-45C6-BF5D-2C075E375577}" destId="{4A9D9046-5AF3-4CE7-BC0D-8FE1A4054E18}" srcOrd="0" destOrd="0" presId="urn:microsoft.com/office/officeart/2009/layout/CirclePictureHierarchy"/>
    <dgm:cxn modelId="{93F64F1A-D71C-4B25-B419-3E355B24E008}" type="presOf" srcId="{A238C167-FFF0-4DA9-84CB-3FB355A9F76E}" destId="{76ECD8AA-FC97-409A-B548-2DD93B61C25E}" srcOrd="0" destOrd="0" presId="urn:microsoft.com/office/officeart/2009/layout/CirclePictureHierarchy"/>
    <dgm:cxn modelId="{130C8D32-E8AC-4BDB-99DB-0A4C6BF6856F}" type="presOf" srcId="{F38E15A8-AA26-4AB3-9285-BBF3B159E0ED}" destId="{049207EF-2A26-49D7-A028-FC4CEC6C1113}" srcOrd="0" destOrd="0" presId="urn:microsoft.com/office/officeart/2009/layout/CirclePictureHierarchy"/>
    <dgm:cxn modelId="{CF2BA938-ECF5-43BE-B854-986636333F30}" type="presOf" srcId="{2913FE67-AA23-4311-A9F1-32348B3B30CC}" destId="{69270E8E-D46E-41EE-93AF-0A44B6370F9A}" srcOrd="0" destOrd="0" presId="urn:microsoft.com/office/officeart/2009/layout/CirclePictureHierarchy"/>
    <dgm:cxn modelId="{91C78061-7A12-434E-AFE6-8E87810B25E8}" type="presOf" srcId="{ED94CA3C-A82F-4824-8AF5-C4B66D9CC1D2}" destId="{7D1678E2-FBBE-44C1-91CF-4200D93D6955}" srcOrd="0" destOrd="0" presId="urn:microsoft.com/office/officeart/2009/layout/CirclePictureHierarchy"/>
    <dgm:cxn modelId="{2E1FF547-C522-4BFD-B84A-78B7B71CE18A}" type="presOf" srcId="{EED32A6B-6BB8-44F6-AEDF-95AB65575DC3}" destId="{DFB505B8-D3DD-497F-9551-3EBE39D77B6F}" srcOrd="0" destOrd="0" presId="urn:microsoft.com/office/officeart/2009/layout/CirclePictureHierarchy"/>
    <dgm:cxn modelId="{991DEE68-C494-478A-8324-AC26927E28FD}" srcId="{DB32B8B9-C384-433A-83AA-3E41EC17E264}" destId="{4C511F39-1111-455F-AD9F-DCC9B7024A5B}" srcOrd="1" destOrd="0" parTransId="{E50689AD-82CB-4257-8209-779760FD5719}" sibTransId="{D9E3CD76-40FD-45C6-87C4-3F5E746163BA}"/>
    <dgm:cxn modelId="{58548975-E976-4005-B0B8-B2395C390978}" type="presOf" srcId="{DB32B8B9-C384-433A-83AA-3E41EC17E264}" destId="{06E67A9E-41FA-4ADD-896C-52B1D5C8A8A7}" srcOrd="0" destOrd="0" presId="urn:microsoft.com/office/officeart/2009/layout/CirclePictureHierarchy"/>
    <dgm:cxn modelId="{AE6FFB84-8F75-4F5C-87F5-74533FF8EC19}" type="presOf" srcId="{4C511F39-1111-455F-AD9F-DCC9B7024A5B}" destId="{6BD70F6E-01E3-4B14-921D-763AB3F11073}" srcOrd="0" destOrd="0" presId="urn:microsoft.com/office/officeart/2009/layout/CirclePictureHierarchy"/>
    <dgm:cxn modelId="{D0211D87-89DB-46F5-861C-1B316F7669A2}" type="presOf" srcId="{564DC4C8-58FF-40A3-BB62-08B3FD2BF7F7}" destId="{FB924162-9475-49CA-BC03-1E761A8C69A5}" srcOrd="0" destOrd="0" presId="urn:microsoft.com/office/officeart/2009/layout/CirclePictureHierarchy"/>
    <dgm:cxn modelId="{CBC14B9D-D471-4E3E-BBF8-3E1989AA0734}" type="presOf" srcId="{E50689AD-82CB-4257-8209-779760FD5719}" destId="{0A9FBFD0-77BA-4768-968B-22C76F18B5A4}" srcOrd="0" destOrd="0" presId="urn:microsoft.com/office/officeart/2009/layout/CirclePictureHierarchy"/>
    <dgm:cxn modelId="{B5EE219E-4DF3-4BE1-BCF1-FDDAACEAE25F}" srcId="{DB32B8B9-C384-433A-83AA-3E41EC17E264}" destId="{564DC4C8-58FF-40A3-BB62-08B3FD2BF7F7}" srcOrd="0" destOrd="0" parTransId="{F38E15A8-AA26-4AB3-9285-BBF3B159E0ED}" sibTransId="{0949CB3B-0102-4964-896F-EA2338158F7E}"/>
    <dgm:cxn modelId="{DB5192A5-27FF-4350-8509-427E5500EE3D}" type="presOf" srcId="{12CE1729-F817-4EBA-840F-68CAACB1833D}" destId="{A94323D2-BE5A-47E1-A6D5-3009D76B3057}" srcOrd="0" destOrd="0" presId="urn:microsoft.com/office/officeart/2009/layout/CirclePictureHierarchy"/>
    <dgm:cxn modelId="{4D0544A7-CCD6-42C8-A67A-8BC06F1F25C5}" type="presOf" srcId="{C9221D2F-4489-4090-8030-5D167FBBFFCC}" destId="{5B1C0E5D-ABE3-417F-BE9D-A74F0AD3B33F}" srcOrd="0" destOrd="0" presId="urn:microsoft.com/office/officeart/2009/layout/CirclePictureHierarchy"/>
    <dgm:cxn modelId="{C7AB9BD9-0008-408F-A620-450E1A4B1C27}" srcId="{EED32A6B-6BB8-44F6-AEDF-95AB65575DC3}" destId="{DB32B8B9-C384-433A-83AA-3E41EC17E264}" srcOrd="0" destOrd="0" parTransId="{20D6B50C-CF9E-4F42-B4B2-6521222B75BA}" sibTransId="{DE21EEB2-6874-4127-8490-490A20798FA2}"/>
    <dgm:cxn modelId="{93D076DB-B6D5-4294-8D31-2E2F8B8E6742}" srcId="{4C511F39-1111-455F-AD9F-DCC9B7024A5B}" destId="{C9221D2F-4489-4090-8030-5D167FBBFFCC}" srcOrd="0" destOrd="0" parTransId="{502F06CE-0E6A-45C6-BF5D-2C075E375577}" sibTransId="{80852C7F-8062-4892-B0F8-33D5087922E3}"/>
    <dgm:cxn modelId="{65596EE5-F4D1-4383-BC54-788E5AE8EA0E}" srcId="{564DC4C8-58FF-40A3-BB62-08B3FD2BF7F7}" destId="{A238C167-FFF0-4DA9-84CB-3FB355A9F76E}" srcOrd="1" destOrd="0" parTransId="{ED94CA3C-A82F-4824-8AF5-C4B66D9CC1D2}" sibTransId="{7E58E7A8-CFDC-4CA9-8668-D09715743B4E}"/>
    <dgm:cxn modelId="{02571DEE-5CAA-4B8A-BD4F-6A4D96485B37}" srcId="{564DC4C8-58FF-40A3-BB62-08B3FD2BF7F7}" destId="{2913FE67-AA23-4311-A9F1-32348B3B30CC}" srcOrd="0" destOrd="0" parTransId="{12CE1729-F817-4EBA-840F-68CAACB1833D}" sibTransId="{6FD2B801-454E-438A-A7E8-DC162BAC1BAD}"/>
    <dgm:cxn modelId="{421D6D95-8992-4FE2-A122-503FA77B142A}" type="presParOf" srcId="{DFB505B8-D3DD-497F-9551-3EBE39D77B6F}" destId="{792F7C0A-D944-43D9-A598-1F3F3046434B}" srcOrd="0" destOrd="0" presId="urn:microsoft.com/office/officeart/2009/layout/CirclePictureHierarchy"/>
    <dgm:cxn modelId="{7FE7855A-DC68-4C7B-B103-81778757BFDC}" type="presParOf" srcId="{792F7C0A-D944-43D9-A598-1F3F3046434B}" destId="{0325ACBA-28E6-4850-B4BE-23CBCD67AFFA}" srcOrd="0" destOrd="0" presId="urn:microsoft.com/office/officeart/2009/layout/CirclePictureHierarchy"/>
    <dgm:cxn modelId="{A07C6280-8E21-4B99-9B12-5653E7B8E2DE}" type="presParOf" srcId="{0325ACBA-28E6-4850-B4BE-23CBCD67AFFA}" destId="{946D5F00-604E-4E69-A119-9EED3B22C363}" srcOrd="0" destOrd="0" presId="urn:microsoft.com/office/officeart/2009/layout/CirclePictureHierarchy"/>
    <dgm:cxn modelId="{7FC92C5F-52CD-4BC9-9875-687A644D47FB}" type="presParOf" srcId="{0325ACBA-28E6-4850-B4BE-23CBCD67AFFA}" destId="{06E67A9E-41FA-4ADD-896C-52B1D5C8A8A7}" srcOrd="1" destOrd="0" presId="urn:microsoft.com/office/officeart/2009/layout/CirclePictureHierarchy"/>
    <dgm:cxn modelId="{7C05A426-A9DD-4B2A-AACB-9FBBAE52B690}" type="presParOf" srcId="{792F7C0A-D944-43D9-A598-1F3F3046434B}" destId="{BB71370D-2459-432F-BA11-63F2CC54595A}" srcOrd="1" destOrd="0" presId="urn:microsoft.com/office/officeart/2009/layout/CirclePictureHierarchy"/>
    <dgm:cxn modelId="{2CEF5A58-BDB5-4CE7-9657-64ECD78B5B15}" type="presParOf" srcId="{BB71370D-2459-432F-BA11-63F2CC54595A}" destId="{049207EF-2A26-49D7-A028-FC4CEC6C1113}" srcOrd="0" destOrd="0" presId="urn:microsoft.com/office/officeart/2009/layout/CirclePictureHierarchy"/>
    <dgm:cxn modelId="{20D216C1-A585-417D-9180-D75D327FCBD7}" type="presParOf" srcId="{BB71370D-2459-432F-BA11-63F2CC54595A}" destId="{3E052C60-8119-467B-B9E9-CA26BFDF5F71}" srcOrd="1" destOrd="0" presId="urn:microsoft.com/office/officeart/2009/layout/CirclePictureHierarchy"/>
    <dgm:cxn modelId="{068BC6A3-DE50-4536-934A-08ED69E373F9}" type="presParOf" srcId="{3E052C60-8119-467B-B9E9-CA26BFDF5F71}" destId="{D99902C8-7A6C-4AAC-A84C-D29689584546}" srcOrd="0" destOrd="0" presId="urn:microsoft.com/office/officeart/2009/layout/CirclePictureHierarchy"/>
    <dgm:cxn modelId="{1FDC100E-C2B7-4603-AEF4-BA829273C325}" type="presParOf" srcId="{D99902C8-7A6C-4AAC-A84C-D29689584546}" destId="{35EFFED0-0D05-4966-9793-2491EB2ECA23}" srcOrd="0" destOrd="0" presId="urn:microsoft.com/office/officeart/2009/layout/CirclePictureHierarchy"/>
    <dgm:cxn modelId="{65156E48-ECA1-4DBD-A9B7-C4D08B8E06E2}" type="presParOf" srcId="{D99902C8-7A6C-4AAC-A84C-D29689584546}" destId="{FB924162-9475-49CA-BC03-1E761A8C69A5}" srcOrd="1" destOrd="0" presId="urn:microsoft.com/office/officeart/2009/layout/CirclePictureHierarchy"/>
    <dgm:cxn modelId="{5353F177-DDC1-4318-B5ED-C40E34A1EE15}" type="presParOf" srcId="{3E052C60-8119-467B-B9E9-CA26BFDF5F71}" destId="{8C743C0D-7900-4747-855B-3C6F9F6AC5E7}" srcOrd="1" destOrd="0" presId="urn:microsoft.com/office/officeart/2009/layout/CirclePictureHierarchy"/>
    <dgm:cxn modelId="{28C8A14E-7073-49E7-8EDF-8B534AACE86D}" type="presParOf" srcId="{8C743C0D-7900-4747-855B-3C6F9F6AC5E7}" destId="{A94323D2-BE5A-47E1-A6D5-3009D76B3057}" srcOrd="0" destOrd="0" presId="urn:microsoft.com/office/officeart/2009/layout/CirclePictureHierarchy"/>
    <dgm:cxn modelId="{0F429B5B-B44E-4F95-B5F6-45762326B4E7}" type="presParOf" srcId="{8C743C0D-7900-4747-855B-3C6F9F6AC5E7}" destId="{B3745BEA-1641-4631-B91F-50484FE3520A}" srcOrd="1" destOrd="0" presId="urn:microsoft.com/office/officeart/2009/layout/CirclePictureHierarchy"/>
    <dgm:cxn modelId="{BC583ECD-37BB-451D-B495-9B53BB5E41FC}" type="presParOf" srcId="{B3745BEA-1641-4631-B91F-50484FE3520A}" destId="{90101453-9AA7-4234-B167-EA33F43301AA}" srcOrd="0" destOrd="0" presId="urn:microsoft.com/office/officeart/2009/layout/CirclePictureHierarchy"/>
    <dgm:cxn modelId="{BB81C2F2-603A-4C7A-87B6-F188547E5FB1}" type="presParOf" srcId="{90101453-9AA7-4234-B167-EA33F43301AA}" destId="{BC643979-3397-4ED1-86BA-5CCC1F391A99}" srcOrd="0" destOrd="0" presId="urn:microsoft.com/office/officeart/2009/layout/CirclePictureHierarchy"/>
    <dgm:cxn modelId="{A48CF1D6-12DB-42D5-BC76-6441A0713780}" type="presParOf" srcId="{90101453-9AA7-4234-B167-EA33F43301AA}" destId="{69270E8E-D46E-41EE-93AF-0A44B6370F9A}" srcOrd="1" destOrd="0" presId="urn:microsoft.com/office/officeart/2009/layout/CirclePictureHierarchy"/>
    <dgm:cxn modelId="{3B66E402-F165-4171-8851-C710225876B7}" type="presParOf" srcId="{B3745BEA-1641-4631-B91F-50484FE3520A}" destId="{802E496F-2E13-45A8-B5A7-0B35A386353D}" srcOrd="1" destOrd="0" presId="urn:microsoft.com/office/officeart/2009/layout/CirclePictureHierarchy"/>
    <dgm:cxn modelId="{3EB340A7-425D-426D-9775-0760803C2D28}" type="presParOf" srcId="{8C743C0D-7900-4747-855B-3C6F9F6AC5E7}" destId="{7D1678E2-FBBE-44C1-91CF-4200D93D6955}" srcOrd="2" destOrd="0" presId="urn:microsoft.com/office/officeart/2009/layout/CirclePictureHierarchy"/>
    <dgm:cxn modelId="{E695C9AE-5CE5-4F0D-8824-8A3482B34B7E}" type="presParOf" srcId="{8C743C0D-7900-4747-855B-3C6F9F6AC5E7}" destId="{9EE904DD-C79A-4A82-B954-354865C75CED}" srcOrd="3" destOrd="0" presId="urn:microsoft.com/office/officeart/2009/layout/CirclePictureHierarchy"/>
    <dgm:cxn modelId="{F3E16E3C-13B7-4A5B-93D6-40870FC4910B}" type="presParOf" srcId="{9EE904DD-C79A-4A82-B954-354865C75CED}" destId="{8F1AA2BC-DC5D-4872-8144-B74287FE57FB}" srcOrd="0" destOrd="0" presId="urn:microsoft.com/office/officeart/2009/layout/CirclePictureHierarchy"/>
    <dgm:cxn modelId="{795EB80E-3A0F-4066-9432-CF7F6A4B46A9}" type="presParOf" srcId="{8F1AA2BC-DC5D-4872-8144-B74287FE57FB}" destId="{3FA76D63-B34A-4CC3-A5C2-F8B65C9C132F}" srcOrd="0" destOrd="0" presId="urn:microsoft.com/office/officeart/2009/layout/CirclePictureHierarchy"/>
    <dgm:cxn modelId="{D3575F6C-7D65-4D21-A918-7F405CE354BC}" type="presParOf" srcId="{8F1AA2BC-DC5D-4872-8144-B74287FE57FB}" destId="{76ECD8AA-FC97-409A-B548-2DD93B61C25E}" srcOrd="1" destOrd="0" presId="urn:microsoft.com/office/officeart/2009/layout/CirclePictureHierarchy"/>
    <dgm:cxn modelId="{7F26A4BC-9323-4672-8B6F-A33528E53F4B}" type="presParOf" srcId="{9EE904DD-C79A-4A82-B954-354865C75CED}" destId="{F57F5485-6A16-4A45-987E-895C9CEEEA81}" srcOrd="1" destOrd="0" presId="urn:microsoft.com/office/officeart/2009/layout/CirclePictureHierarchy"/>
    <dgm:cxn modelId="{8EF7C120-D903-4D9B-BE47-3F80E22749E7}" type="presParOf" srcId="{BB71370D-2459-432F-BA11-63F2CC54595A}" destId="{0A9FBFD0-77BA-4768-968B-22C76F18B5A4}" srcOrd="2" destOrd="0" presId="urn:microsoft.com/office/officeart/2009/layout/CirclePictureHierarchy"/>
    <dgm:cxn modelId="{1FBB9938-6AF4-4B1A-A7F8-5D982EE09DA9}" type="presParOf" srcId="{BB71370D-2459-432F-BA11-63F2CC54595A}" destId="{4FD292BE-8D0D-46B5-9C29-4F59B20FE2CF}" srcOrd="3" destOrd="0" presId="urn:microsoft.com/office/officeart/2009/layout/CirclePictureHierarchy"/>
    <dgm:cxn modelId="{C0A65AD0-0DC4-4F79-ACA6-59992A6FECE9}" type="presParOf" srcId="{4FD292BE-8D0D-46B5-9C29-4F59B20FE2CF}" destId="{6E5B198C-E6BA-4FA2-8521-5ABBC0A3F919}" srcOrd="0" destOrd="0" presId="urn:microsoft.com/office/officeart/2009/layout/CirclePictureHierarchy"/>
    <dgm:cxn modelId="{1E92F125-D0D2-43E8-8252-7C6E22CF5131}" type="presParOf" srcId="{6E5B198C-E6BA-4FA2-8521-5ABBC0A3F919}" destId="{4582A35B-9B77-4C99-A56B-CD297D4A4502}" srcOrd="0" destOrd="0" presId="urn:microsoft.com/office/officeart/2009/layout/CirclePictureHierarchy"/>
    <dgm:cxn modelId="{1A6FA85A-8DE6-4FFD-BED4-55B59BDF207E}" type="presParOf" srcId="{6E5B198C-E6BA-4FA2-8521-5ABBC0A3F919}" destId="{6BD70F6E-01E3-4B14-921D-763AB3F11073}" srcOrd="1" destOrd="0" presId="urn:microsoft.com/office/officeart/2009/layout/CirclePictureHierarchy"/>
    <dgm:cxn modelId="{5B93909A-6A99-4417-92CE-FB64A73A89F6}" type="presParOf" srcId="{4FD292BE-8D0D-46B5-9C29-4F59B20FE2CF}" destId="{C08EDCDC-9DA6-43AE-BA5B-3D883905F143}" srcOrd="1" destOrd="0" presId="urn:microsoft.com/office/officeart/2009/layout/CirclePictureHierarchy"/>
    <dgm:cxn modelId="{22A1A7E9-65FF-4000-B60A-82ABFAB05CF5}" type="presParOf" srcId="{C08EDCDC-9DA6-43AE-BA5B-3D883905F143}" destId="{4A9D9046-5AF3-4CE7-BC0D-8FE1A4054E18}" srcOrd="0" destOrd="0" presId="urn:microsoft.com/office/officeart/2009/layout/CirclePictureHierarchy"/>
    <dgm:cxn modelId="{303BCABB-5AA9-4BF3-85B2-66293DEE19A7}" type="presParOf" srcId="{C08EDCDC-9DA6-43AE-BA5B-3D883905F143}" destId="{ED9DEE07-49FA-4B25-B467-8E49E350139B}" srcOrd="1" destOrd="0" presId="urn:microsoft.com/office/officeart/2009/layout/CirclePictureHierarchy"/>
    <dgm:cxn modelId="{68A47A0F-E8A4-4F0E-AD08-1BFE8AC663BE}" type="presParOf" srcId="{ED9DEE07-49FA-4B25-B467-8E49E350139B}" destId="{D3409F9A-E9D3-40B2-AAE6-F894932F9DD6}" srcOrd="0" destOrd="0" presId="urn:microsoft.com/office/officeart/2009/layout/CirclePictureHierarchy"/>
    <dgm:cxn modelId="{F4DC80A5-A013-4AF5-95D9-52B842AAC663}" type="presParOf" srcId="{D3409F9A-E9D3-40B2-AAE6-F894932F9DD6}" destId="{B7F80427-4B5E-43A5-8FE7-5EBA2FD55E48}" srcOrd="0" destOrd="0" presId="urn:microsoft.com/office/officeart/2009/layout/CirclePictureHierarchy"/>
    <dgm:cxn modelId="{E6771313-E5AE-4852-AECA-194DB75D7E01}" type="presParOf" srcId="{D3409F9A-E9D3-40B2-AAE6-F894932F9DD6}" destId="{5B1C0E5D-ABE3-417F-BE9D-A74F0AD3B33F}" srcOrd="1" destOrd="0" presId="urn:microsoft.com/office/officeart/2009/layout/CirclePictureHierarchy"/>
    <dgm:cxn modelId="{519D1C8E-6EF7-436A-AC81-E795884380C3}" type="presParOf" srcId="{ED9DEE07-49FA-4B25-B467-8E49E350139B}" destId="{2AD96F0E-3B6D-4A4D-B2BD-0DA96D57C83E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D9046-5AF3-4CE7-BC0D-8FE1A4054E18}">
      <dsp:nvSpPr>
        <dsp:cNvPr id="0" name=""/>
        <dsp:cNvSpPr/>
      </dsp:nvSpPr>
      <dsp:spPr>
        <a:xfrm>
          <a:off x="7116924" y="4102869"/>
          <a:ext cx="925923" cy="291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291"/>
              </a:lnTo>
              <a:lnTo>
                <a:pt x="925923" y="106291"/>
              </a:lnTo>
              <a:lnTo>
                <a:pt x="925923" y="2916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9FBFD0-77BA-4768-968B-22C76F18B5A4}">
      <dsp:nvSpPr>
        <dsp:cNvPr id="0" name=""/>
        <dsp:cNvSpPr/>
      </dsp:nvSpPr>
      <dsp:spPr>
        <a:xfrm>
          <a:off x="4670481" y="2543077"/>
          <a:ext cx="2446442" cy="373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301"/>
              </a:lnTo>
              <a:lnTo>
                <a:pt x="2446442" y="188301"/>
              </a:lnTo>
              <a:lnTo>
                <a:pt x="2446442" y="3736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1678E2-FBBE-44C1-91CF-4200D93D6955}">
      <dsp:nvSpPr>
        <dsp:cNvPr id="0" name=""/>
        <dsp:cNvSpPr/>
      </dsp:nvSpPr>
      <dsp:spPr>
        <a:xfrm>
          <a:off x="2224038" y="4102869"/>
          <a:ext cx="1630961" cy="373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301"/>
              </a:lnTo>
              <a:lnTo>
                <a:pt x="1630961" y="188301"/>
              </a:lnTo>
              <a:lnTo>
                <a:pt x="1630961" y="37363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4323D2-BE5A-47E1-A6D5-3009D76B3057}">
      <dsp:nvSpPr>
        <dsp:cNvPr id="0" name=""/>
        <dsp:cNvSpPr/>
      </dsp:nvSpPr>
      <dsp:spPr>
        <a:xfrm>
          <a:off x="745580" y="4102869"/>
          <a:ext cx="1478457" cy="216781"/>
        </a:xfrm>
        <a:custGeom>
          <a:avLst/>
          <a:gdLst/>
          <a:ahLst/>
          <a:cxnLst/>
          <a:rect l="0" t="0" r="0" b="0"/>
          <a:pathLst>
            <a:path>
              <a:moveTo>
                <a:pt x="1478457" y="0"/>
              </a:moveTo>
              <a:lnTo>
                <a:pt x="1478457" y="31444"/>
              </a:lnTo>
              <a:lnTo>
                <a:pt x="0" y="31444"/>
              </a:lnTo>
              <a:lnTo>
                <a:pt x="0" y="2167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9207EF-2A26-49D7-A028-FC4CEC6C1113}">
      <dsp:nvSpPr>
        <dsp:cNvPr id="0" name=""/>
        <dsp:cNvSpPr/>
      </dsp:nvSpPr>
      <dsp:spPr>
        <a:xfrm>
          <a:off x="2224038" y="2543077"/>
          <a:ext cx="2446442" cy="373638"/>
        </a:xfrm>
        <a:custGeom>
          <a:avLst/>
          <a:gdLst/>
          <a:ahLst/>
          <a:cxnLst/>
          <a:rect l="0" t="0" r="0" b="0"/>
          <a:pathLst>
            <a:path>
              <a:moveTo>
                <a:pt x="2446442" y="0"/>
              </a:moveTo>
              <a:lnTo>
                <a:pt x="2446442" y="188301"/>
              </a:lnTo>
              <a:lnTo>
                <a:pt x="0" y="188301"/>
              </a:lnTo>
              <a:lnTo>
                <a:pt x="0" y="3736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6D5F00-604E-4E69-A119-9EED3B22C363}">
      <dsp:nvSpPr>
        <dsp:cNvPr id="0" name=""/>
        <dsp:cNvSpPr/>
      </dsp:nvSpPr>
      <dsp:spPr>
        <a:xfrm>
          <a:off x="4077404" y="1356923"/>
          <a:ext cx="1186154" cy="118615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67A9E-41FA-4ADD-896C-52B1D5C8A8A7}">
      <dsp:nvSpPr>
        <dsp:cNvPr id="0" name=""/>
        <dsp:cNvSpPr/>
      </dsp:nvSpPr>
      <dsp:spPr>
        <a:xfrm>
          <a:off x="5263558" y="1353957"/>
          <a:ext cx="1779231" cy="1186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SUJEITO</a:t>
          </a:r>
        </a:p>
      </dsp:txBody>
      <dsp:txXfrm>
        <a:off x="5263558" y="1353957"/>
        <a:ext cx="1779231" cy="1186154"/>
      </dsp:txXfrm>
    </dsp:sp>
    <dsp:sp modelId="{35EFFED0-0D05-4966-9793-2491EB2ECA23}">
      <dsp:nvSpPr>
        <dsp:cNvPr id="0" name=""/>
        <dsp:cNvSpPr/>
      </dsp:nvSpPr>
      <dsp:spPr>
        <a:xfrm>
          <a:off x="1630961" y="2916715"/>
          <a:ext cx="1186154" cy="1186154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24162-9475-49CA-BC03-1E761A8C69A5}">
      <dsp:nvSpPr>
        <dsp:cNvPr id="0" name=""/>
        <dsp:cNvSpPr/>
      </dsp:nvSpPr>
      <dsp:spPr>
        <a:xfrm>
          <a:off x="2817115" y="2913750"/>
          <a:ext cx="1779231" cy="1186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+REF</a:t>
          </a:r>
        </a:p>
      </dsp:txBody>
      <dsp:txXfrm>
        <a:off x="2817115" y="2913750"/>
        <a:ext cx="1779231" cy="1186154"/>
      </dsp:txXfrm>
    </dsp:sp>
    <dsp:sp modelId="{BC643979-3397-4ED1-86BA-5CCC1F391A99}">
      <dsp:nvSpPr>
        <dsp:cNvPr id="0" name=""/>
        <dsp:cNvSpPr/>
      </dsp:nvSpPr>
      <dsp:spPr>
        <a:xfrm>
          <a:off x="152503" y="4319651"/>
          <a:ext cx="1186154" cy="118615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270E8E-D46E-41EE-93AF-0A44B6370F9A}">
      <dsp:nvSpPr>
        <dsp:cNvPr id="0" name=""/>
        <dsp:cNvSpPr/>
      </dsp:nvSpPr>
      <dsp:spPr>
        <a:xfrm>
          <a:off x="158612" y="5295725"/>
          <a:ext cx="1779231" cy="1186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+DET</a:t>
          </a:r>
        </a:p>
      </dsp:txBody>
      <dsp:txXfrm>
        <a:off x="158612" y="5295725"/>
        <a:ext cx="1779231" cy="1186154"/>
      </dsp:txXfrm>
    </dsp:sp>
    <dsp:sp modelId="{3FA76D63-B34A-4CC3-A5C2-F8B65C9C132F}">
      <dsp:nvSpPr>
        <dsp:cNvPr id="0" name=""/>
        <dsp:cNvSpPr/>
      </dsp:nvSpPr>
      <dsp:spPr>
        <a:xfrm>
          <a:off x="3261923" y="4476508"/>
          <a:ext cx="1186154" cy="118615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ECD8AA-FC97-409A-B548-2DD93B61C25E}">
      <dsp:nvSpPr>
        <dsp:cNvPr id="0" name=""/>
        <dsp:cNvSpPr/>
      </dsp:nvSpPr>
      <dsp:spPr>
        <a:xfrm>
          <a:off x="3219216" y="5299877"/>
          <a:ext cx="1779231" cy="1186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-DET</a:t>
          </a:r>
        </a:p>
      </dsp:txBody>
      <dsp:txXfrm>
        <a:off x="3219216" y="5299877"/>
        <a:ext cx="1779231" cy="1186154"/>
      </dsp:txXfrm>
    </dsp:sp>
    <dsp:sp modelId="{4582A35B-9B77-4C99-A56B-CD297D4A4502}">
      <dsp:nvSpPr>
        <dsp:cNvPr id="0" name=""/>
        <dsp:cNvSpPr/>
      </dsp:nvSpPr>
      <dsp:spPr>
        <a:xfrm>
          <a:off x="6523847" y="2916715"/>
          <a:ext cx="1186154" cy="118615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D70F6E-01E3-4B14-921D-763AB3F11073}">
      <dsp:nvSpPr>
        <dsp:cNvPr id="0" name=""/>
        <dsp:cNvSpPr/>
      </dsp:nvSpPr>
      <dsp:spPr>
        <a:xfrm>
          <a:off x="7710001" y="2913750"/>
          <a:ext cx="1779231" cy="1186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-REF</a:t>
          </a:r>
        </a:p>
      </dsp:txBody>
      <dsp:txXfrm>
        <a:off x="7710001" y="2913750"/>
        <a:ext cx="1779231" cy="1186154"/>
      </dsp:txXfrm>
    </dsp:sp>
    <dsp:sp modelId="{B7F80427-4B5E-43A5-8FE7-5EBA2FD55E48}">
      <dsp:nvSpPr>
        <dsp:cNvPr id="0" name=""/>
        <dsp:cNvSpPr/>
      </dsp:nvSpPr>
      <dsp:spPr>
        <a:xfrm flipV="1">
          <a:off x="7449770" y="4394497"/>
          <a:ext cx="1186154" cy="1175881"/>
        </a:xfrm>
        <a:prstGeom prst="ellipse">
          <a:avLst/>
        </a:prstGeom>
        <a:blipFill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1C0E5D-ABE3-417F-BE9D-A74F0AD3B33F}">
      <dsp:nvSpPr>
        <dsp:cNvPr id="0" name=""/>
        <dsp:cNvSpPr/>
      </dsp:nvSpPr>
      <dsp:spPr>
        <a:xfrm>
          <a:off x="7710001" y="5830466"/>
          <a:ext cx="1779231" cy="1186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NULO</a:t>
          </a:r>
        </a:p>
      </dsp:txBody>
      <dsp:txXfrm>
        <a:off x="7710001" y="5830466"/>
        <a:ext cx="1779231" cy="1186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A8F8F4-F0CC-5CD9-7080-0FA05AD5DB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C25A34D-4AC7-4ECA-C8D9-C1A11F347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A08014-C921-5604-D26C-0292342DD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4444-57A1-450C-BC86-DA4E43001E60}" type="datetimeFigureOut">
              <a:rPr lang="pt-BR" smtClean="0"/>
              <a:t>02/05/2023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E9B9A3-DED7-84C1-4FED-D9315DEB1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DF28D6-35AC-EB02-203B-AFB11E9D3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BA47-4D52-43DC-911F-E61E9B3D11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2112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FAE0A9-1ED2-995B-6622-D56C22483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4197639-F436-28A1-876E-5C793677F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B69EAE-FBD0-0801-6025-EBB9C5F4E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4444-57A1-450C-BC86-DA4E43001E60}" type="datetimeFigureOut">
              <a:rPr lang="pt-BR" smtClean="0"/>
              <a:t>02/05/2023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2EAE3C-D38B-DB0F-3BEC-87CC8D14A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116731E-385E-4ED1-EDCC-E8B9068AA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BA47-4D52-43DC-911F-E61E9B3D11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6702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2B02A35-38B7-CE43-465B-0101B2EAE1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4821F5A-FC3B-ED79-B604-F57E66F3E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A74873-E7DB-69F4-E057-C49128F0F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4444-57A1-450C-BC86-DA4E43001E60}" type="datetimeFigureOut">
              <a:rPr lang="pt-BR" smtClean="0"/>
              <a:t>02/05/2023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E270C2-92EF-731A-4C5A-84D818093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4D0FFF-BF84-810A-008B-FBC96E5EB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BA47-4D52-43DC-911F-E61E9B3D11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279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4CEE76-BC16-72E3-C518-EDE7140F8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D69C3C-22DB-A949-CF83-D9A03D9C6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320502-91EC-53E1-C393-A450E6D2C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4444-57A1-450C-BC86-DA4E43001E60}" type="datetimeFigureOut">
              <a:rPr lang="pt-BR" smtClean="0"/>
              <a:t>02/05/2023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14985A-FA4C-BA2D-F568-28711AD76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2224F3-0702-7971-8C6A-BEE2E3BF2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BA47-4D52-43DC-911F-E61E9B3D11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2424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7DA340-55B0-C6E5-C1F6-D937B2F1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EC3CBC0-C086-5F5F-93B9-1135EA444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200851-959E-00DF-284B-D4BDB9D5C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4444-57A1-450C-BC86-DA4E43001E60}" type="datetimeFigureOut">
              <a:rPr lang="pt-BR" smtClean="0"/>
              <a:t>02/05/2023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12E10D-D41D-8014-BE37-9CA6CF523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6FF008-0EEC-0119-D479-BE0BDBB1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BA47-4D52-43DC-911F-E61E9B3D11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504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965537-A069-5C38-FF6C-1C27709F0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B04888-9F35-6734-678B-2332DA178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77161A9-EED7-830F-A73C-E1C99D7A6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6BCFDD7-B2F5-6456-D3CC-B4A5D220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4444-57A1-450C-BC86-DA4E43001E60}" type="datetimeFigureOut">
              <a:rPr lang="pt-BR" smtClean="0"/>
              <a:t>02/05/2023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9059DFF-43CA-6DFC-706F-412E9B8BA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74CDCC8-EA6F-A1CD-0530-2EBDA3624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BA47-4D52-43DC-911F-E61E9B3D11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4049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8D9FE8-771F-75FC-700A-2A6B147E3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1335F90-E7BE-18CC-BD27-7C0570348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F152AA-938E-5426-1F21-29F145BC4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9F9A841-7CE2-5F12-0626-31C98D746E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CDAE931-A27E-082F-9F90-1725BF2F0F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69340BD-335B-C4AB-1FA0-B69218598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4444-57A1-450C-BC86-DA4E43001E60}" type="datetimeFigureOut">
              <a:rPr lang="pt-BR" smtClean="0"/>
              <a:t>02/05/2023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B9340EF-4C0E-C6C9-DC49-58CB83DBB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C9C64CA-4FCC-1B92-495E-A11D6AC6F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BA47-4D52-43DC-911F-E61E9B3D11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6851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1EB92C-FEED-F559-0E4C-4D1AC147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994297F-05B6-2462-5735-B83B594FF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4444-57A1-450C-BC86-DA4E43001E60}" type="datetimeFigureOut">
              <a:rPr lang="pt-BR" smtClean="0"/>
              <a:t>02/05/2023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4C3FB92-16E2-449C-0772-54CC87367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3C4117D-16C6-3178-E92D-87CDE3196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BA47-4D52-43DC-911F-E61E9B3D11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797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C4950B8-A318-1CD2-C83C-88EE61221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4444-57A1-450C-BC86-DA4E43001E60}" type="datetimeFigureOut">
              <a:rPr lang="pt-BR" smtClean="0"/>
              <a:t>02/05/2023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A25BC08-3FE6-AA11-545D-D5A7F93E8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1DB0CCF-D1A6-8202-CB80-09C055501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BA47-4D52-43DC-911F-E61E9B3D11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457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632E72-685F-CF28-256D-5D98DA570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19B1A1-E1D0-560D-86B7-30D8BCC07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A9E58B5-E489-9800-7569-A4EC95263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179AEE8-A188-9528-5831-C0989DC91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4444-57A1-450C-BC86-DA4E43001E60}" type="datetimeFigureOut">
              <a:rPr lang="pt-BR" smtClean="0"/>
              <a:t>02/05/2023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9D0D41-17F2-14C1-CDC2-B1967D256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28DAD47-472D-48DC-52FE-6698D7B62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BA47-4D52-43DC-911F-E61E9B3D11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9696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90830C-7ADD-7081-EF8D-A25C7AF5D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D1F584-53CA-B87D-FDEA-536E88AB07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4039253-E822-85AC-F23F-BF5EFFCE5A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333C165-8E6E-C759-94EE-9E8EB1ECC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4444-57A1-450C-BC86-DA4E43001E60}" type="datetimeFigureOut">
              <a:rPr lang="pt-BR" smtClean="0"/>
              <a:t>02/05/2023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0398E4F-5C9E-39FD-DF25-A88475011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396D41-D4C0-818F-5FB3-2F87B5019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BA47-4D52-43DC-911F-E61E9B3D11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832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B03F1C1-CE17-B312-4652-61FAA8437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D80CF21-C621-E38D-ACEE-10536F14E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0826E1-72C4-F684-06FE-254AB415B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24444-57A1-450C-BC86-DA4E43001E60}" type="datetimeFigureOut">
              <a:rPr lang="pt-BR" smtClean="0"/>
              <a:t>02/05/2023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28F1E4-9557-E6F3-39B2-E70F324F9C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BA4EF1-C4D0-B513-C26F-3607496CA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DBA47-4D52-43DC-911F-E61E9B3D11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220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8A9D5B-892A-B538-E97E-99870F80F9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Relação sintática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0077BC-0284-E89F-FD9D-D93B657D77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SUJEITO - PREDICADO</a:t>
            </a:r>
          </a:p>
        </p:txBody>
      </p:sp>
    </p:spTree>
    <p:extLst>
      <p:ext uri="{BB962C8B-B14F-4D97-AF65-F5344CB8AC3E}">
        <p14:creationId xmlns:p14="http://schemas.microsoft.com/office/powerpoint/2010/main" val="3553370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EDB2691-DBED-7D0F-0826-8F4E537692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8638940"/>
              </p:ext>
            </p:extLst>
          </p:nvPr>
        </p:nvGraphicFramePr>
        <p:xfrm>
          <a:off x="1744825" y="-867747"/>
          <a:ext cx="9489232" cy="7016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CaixaDeTexto 19">
            <a:extLst>
              <a:ext uri="{FF2B5EF4-FFF2-40B4-BE49-F238E27FC236}">
                <a16:creationId xmlns:a16="http://schemas.microsoft.com/office/drawing/2014/main" id="{C42EABB7-BE13-3785-5D23-FBF61947D195}"/>
              </a:ext>
            </a:extLst>
          </p:cNvPr>
          <p:cNvSpPr txBox="1"/>
          <p:nvPr/>
        </p:nvSpPr>
        <p:spPr>
          <a:xfrm>
            <a:off x="597160" y="5663682"/>
            <a:ext cx="1576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PLENO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CF35941-A118-22A6-7EC8-EFA27D727B08}"/>
              </a:ext>
            </a:extLst>
          </p:cNvPr>
          <p:cNvSpPr txBox="1"/>
          <p:nvPr/>
        </p:nvSpPr>
        <p:spPr>
          <a:xfrm>
            <a:off x="3921969" y="5728996"/>
            <a:ext cx="1508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PLENO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2EABDB88-DFC2-C330-D4C4-17A05CDCBAC1}"/>
              </a:ext>
            </a:extLst>
          </p:cNvPr>
          <p:cNvSpPr txBox="1"/>
          <p:nvPr/>
        </p:nvSpPr>
        <p:spPr>
          <a:xfrm>
            <a:off x="5669905" y="5728995"/>
            <a:ext cx="1508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NULO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6B296610-1203-7AF0-F44C-5EE2714497E8}"/>
              </a:ext>
            </a:extLst>
          </p:cNvPr>
          <p:cNvSpPr txBox="1"/>
          <p:nvPr/>
        </p:nvSpPr>
        <p:spPr>
          <a:xfrm>
            <a:off x="2413521" y="5663682"/>
            <a:ext cx="1576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NULO</a:t>
            </a:r>
          </a:p>
        </p:txBody>
      </p: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84AF8AA1-A3C6-70B5-7955-F3578878375E}"/>
              </a:ext>
            </a:extLst>
          </p:cNvPr>
          <p:cNvCxnSpPr>
            <a:cxnSpLocks/>
          </p:cNvCxnSpPr>
          <p:nvPr/>
        </p:nvCxnSpPr>
        <p:spPr>
          <a:xfrm flipH="1">
            <a:off x="2052735" y="5271796"/>
            <a:ext cx="455646" cy="326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A6D6255E-FD7B-2C81-F713-9CF68091123A}"/>
              </a:ext>
            </a:extLst>
          </p:cNvPr>
          <p:cNvCxnSpPr/>
          <p:nvPr/>
        </p:nvCxnSpPr>
        <p:spPr>
          <a:xfrm>
            <a:off x="2432182" y="5271796"/>
            <a:ext cx="457200" cy="326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B451C2B0-8E51-2F75-CFFE-F21C72B2183D}"/>
              </a:ext>
            </a:extLst>
          </p:cNvPr>
          <p:cNvCxnSpPr>
            <a:cxnSpLocks/>
          </p:cNvCxnSpPr>
          <p:nvPr/>
        </p:nvCxnSpPr>
        <p:spPr>
          <a:xfrm flipH="1">
            <a:off x="5041641" y="5337110"/>
            <a:ext cx="455646" cy="326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E31E02B6-DB51-1875-53BA-9993312FAB2D}"/>
              </a:ext>
            </a:extLst>
          </p:cNvPr>
          <p:cNvCxnSpPr/>
          <p:nvPr/>
        </p:nvCxnSpPr>
        <p:spPr>
          <a:xfrm>
            <a:off x="5444412" y="5369767"/>
            <a:ext cx="457200" cy="326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73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669257-41F3-46CD-DD25-C9EE676B5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932"/>
            <a:ext cx="6819900" cy="121999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t-BR" sz="3200" dirty="0"/>
              <a:t>Sujeito referencial nas sentenças finitas: </a:t>
            </a:r>
            <a:br>
              <a:rPr lang="pt-BR" sz="3200" dirty="0"/>
            </a:br>
            <a:r>
              <a:rPr lang="pt-BR" sz="3200" b="1" dirty="0"/>
              <a:t>referência definida</a:t>
            </a:r>
          </a:p>
        </p:txBody>
      </p:sp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C7520453-5DDA-24AF-64F7-08163B1B89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t="19583" r="8750" b="47917"/>
          <a:stretch/>
        </p:blipFill>
        <p:spPr>
          <a:xfrm>
            <a:off x="63505" y="1600200"/>
            <a:ext cx="11331692" cy="3190875"/>
          </a:xfrm>
          <a:prstGeom prst="rect">
            <a:avLst/>
          </a:prstGeom>
        </p:spPr>
      </p:pic>
      <p:pic>
        <p:nvPicPr>
          <p:cNvPr id="6" name="Imagem 5" descr="Texto&#10;&#10;Descrição gerada automaticamente">
            <a:extLst>
              <a:ext uri="{FF2B5EF4-FFF2-40B4-BE49-F238E27FC236}">
                <a16:creationId xmlns:a16="http://schemas.microsoft.com/office/drawing/2014/main" id="{83284F1D-2776-F50D-39D9-EDF76A6773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53194" r="61459" b="30556"/>
          <a:stretch/>
        </p:blipFill>
        <p:spPr>
          <a:xfrm>
            <a:off x="1371600" y="5333999"/>
            <a:ext cx="2990850" cy="1114425"/>
          </a:xfrm>
          <a:prstGeom prst="rect">
            <a:avLst/>
          </a:prstGeom>
        </p:spPr>
      </p:pic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C80DE8E2-DC57-3756-A922-83AFB0D3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80625" r="40834" b="11806"/>
          <a:stretch/>
        </p:blipFill>
        <p:spPr>
          <a:xfrm>
            <a:off x="4591050" y="5891211"/>
            <a:ext cx="4876800" cy="51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45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9A5388-1032-1503-8284-3FAED4DE6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6798517" cy="99027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t-BR" sz="3200" dirty="0"/>
              <a:t>Sujeito referencial nas sentenças finitas:</a:t>
            </a:r>
            <a:br>
              <a:rPr lang="pt-BR" sz="3200" dirty="0"/>
            </a:br>
            <a:r>
              <a:rPr lang="pt-BR" sz="3200" dirty="0"/>
              <a:t>referência indeterminada</a:t>
            </a:r>
          </a:p>
        </p:txBody>
      </p:sp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F021485C-F0F5-4ECE-6435-0FB9C0E0FD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21112" r="4167" b="27778"/>
          <a:stretch/>
        </p:blipFill>
        <p:spPr>
          <a:xfrm>
            <a:off x="828675" y="1176068"/>
            <a:ext cx="10629900" cy="4829385"/>
          </a:xfrm>
          <a:prstGeom prst="rect">
            <a:avLst/>
          </a:prstGeom>
        </p:spPr>
      </p:pic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47D7AD73-0117-800E-AC8B-D2621937F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6" t="73750" r="6459" b="19875"/>
          <a:stretch/>
        </p:blipFill>
        <p:spPr>
          <a:xfrm>
            <a:off x="1714499" y="6191251"/>
            <a:ext cx="7534275" cy="43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99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F1D377-ED21-5FB4-D8B5-9F1CFB052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0"/>
            <a:ext cx="10515600" cy="68262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/>
              <a:t>Sujeito referencial nas sentenças não finitas</a:t>
            </a:r>
          </a:p>
        </p:txBody>
      </p:sp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C0D608BD-A15D-C1F6-8C6A-7C58DAB4AD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" t="50791" r="32637" b="31084"/>
          <a:stretch/>
        </p:blipFill>
        <p:spPr>
          <a:xfrm>
            <a:off x="1794879" y="3986089"/>
            <a:ext cx="5887616" cy="124297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27E5738-3B22-8803-5DC1-5EC10B63163F}"/>
              </a:ext>
            </a:extLst>
          </p:cNvPr>
          <p:cNvSpPr txBox="1"/>
          <p:nvPr/>
        </p:nvSpPr>
        <p:spPr>
          <a:xfrm>
            <a:off x="533400" y="1023133"/>
            <a:ext cx="8410575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SENTENÇAS INFINITIVAS (61% de sujeito pleno)</a:t>
            </a:r>
          </a:p>
          <a:p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Uma coisa é [</a:t>
            </a:r>
            <a:r>
              <a:rPr lang="pt-BR" b="1" dirty="0"/>
              <a:t>0</a:t>
            </a:r>
            <a:r>
              <a:rPr lang="pt-BR" b="1" baseline="-25000" dirty="0"/>
              <a:t>arb</a:t>
            </a:r>
            <a:r>
              <a:rPr lang="pt-BR" dirty="0"/>
              <a:t>] dizer que a arte boa tinha função pragmática (....) outra coisa é </a:t>
            </a:r>
            <a:r>
              <a:rPr lang="pt-BR" b="1" dirty="0"/>
              <a:t>eu</a:t>
            </a:r>
            <a:r>
              <a:rPr lang="pt-BR" dirty="0"/>
              <a:t> falar em estilo naturalista (EF SP) 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É muito difícil </a:t>
            </a:r>
            <a:r>
              <a:rPr lang="pt-BR" b="1" dirty="0"/>
              <a:t>você</a:t>
            </a:r>
            <a:r>
              <a:rPr lang="pt-BR" dirty="0"/>
              <a:t> chegar a esse tom de pele. (EF SP)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Por isso é difícil </a:t>
            </a:r>
            <a:r>
              <a:rPr lang="pt-BR" b="1" dirty="0"/>
              <a:t>a gente</a:t>
            </a:r>
            <a:r>
              <a:rPr lang="pt-BR" dirty="0"/>
              <a:t> não entender como a economia americana chegou ao fim (EF RJ)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Eu não entendo </a:t>
            </a:r>
            <a:r>
              <a:rPr lang="pt-BR" b="1" dirty="0"/>
              <a:t>se</a:t>
            </a:r>
            <a:r>
              <a:rPr lang="pt-BR" dirty="0"/>
              <a:t> morar longe do mar. (D2 REC)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Olinda é uma beleza de cidade para </a:t>
            </a:r>
            <a:r>
              <a:rPr lang="pt-BR" b="1" dirty="0"/>
              <a:t>se</a:t>
            </a:r>
            <a:r>
              <a:rPr lang="pt-BR" dirty="0"/>
              <a:t> morar. (D2 REC)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Eu acho que seria o lado mais fácil de </a:t>
            </a:r>
            <a:r>
              <a:rPr lang="pt-BR" b="1" dirty="0"/>
              <a:t>se</a:t>
            </a:r>
            <a:r>
              <a:rPr lang="pt-BR" dirty="0"/>
              <a:t> chegar ao público. (DID SP)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C1B1124-7751-9225-5C72-7F211012DDE5}"/>
              </a:ext>
            </a:extLst>
          </p:cNvPr>
          <p:cNvSpPr txBox="1"/>
          <p:nvPr/>
        </p:nvSpPr>
        <p:spPr>
          <a:xfrm>
            <a:off x="533400" y="5542384"/>
            <a:ext cx="1092614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SENTENÇAS REDUZIDAS DE GERÚNDIO</a:t>
            </a:r>
          </a:p>
          <a:p>
            <a:endParaRPr lang="pt-BR" dirty="0"/>
          </a:p>
          <a:p>
            <a:r>
              <a:rPr lang="pt-BR" b="1" dirty="0" err="1"/>
              <a:t>Você</a:t>
            </a:r>
            <a:r>
              <a:rPr lang="pt-BR" b="1" baseline="-25000" dirty="0" err="1"/>
              <a:t>i</a:t>
            </a:r>
            <a:r>
              <a:rPr lang="pt-BR" dirty="0"/>
              <a:t> geralmente </a:t>
            </a:r>
            <a:r>
              <a:rPr lang="pt-BR" u="sng" dirty="0"/>
              <a:t>viajando</a:t>
            </a:r>
            <a:r>
              <a:rPr lang="pt-BR" dirty="0"/>
              <a:t> </a:t>
            </a:r>
            <a:r>
              <a:rPr lang="pt-BR" b="1" dirty="0" err="1"/>
              <a:t>você</a:t>
            </a:r>
            <a:r>
              <a:rPr lang="pt-BR" b="1" baseline="-25000" dirty="0" err="1"/>
              <a:t>i</a:t>
            </a:r>
            <a:r>
              <a:rPr lang="pt-BR" dirty="0"/>
              <a:t> se prende muito ao horário. (DID RJ)</a:t>
            </a:r>
          </a:p>
          <a:p>
            <a:r>
              <a:rPr lang="pt-BR" dirty="0"/>
              <a:t>É engraçado que </a:t>
            </a:r>
            <a:r>
              <a:rPr lang="pt-BR" b="1" dirty="0" err="1"/>
              <a:t>você</a:t>
            </a:r>
            <a:r>
              <a:rPr lang="pt-BR" b="1" baseline="-25000" dirty="0" err="1"/>
              <a:t>i</a:t>
            </a:r>
            <a:r>
              <a:rPr lang="pt-BR" dirty="0"/>
              <a:t> </a:t>
            </a:r>
            <a:r>
              <a:rPr lang="pt-BR" u="sng" dirty="0"/>
              <a:t>saindo</a:t>
            </a:r>
            <a:r>
              <a:rPr lang="pt-BR" dirty="0"/>
              <a:t> do Brasil, </a:t>
            </a:r>
            <a:r>
              <a:rPr lang="pt-BR" b="1" dirty="0"/>
              <a:t>a </a:t>
            </a:r>
            <a:r>
              <a:rPr lang="pt-BR" b="1" dirty="0" err="1"/>
              <a:t>gente</a:t>
            </a:r>
            <a:r>
              <a:rPr lang="pt-BR" b="1" baseline="-25000" dirty="0" err="1"/>
              <a:t>i</a:t>
            </a:r>
            <a:r>
              <a:rPr lang="pt-BR" dirty="0"/>
              <a:t> sente muita falta muito grande dessa parte de verduras. (DID RJ)</a:t>
            </a:r>
          </a:p>
        </p:txBody>
      </p:sp>
    </p:spTree>
    <p:extLst>
      <p:ext uri="{BB962C8B-B14F-4D97-AF65-F5344CB8AC3E}">
        <p14:creationId xmlns:p14="http://schemas.microsoft.com/office/powerpoint/2010/main" val="3707144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C2CEA-B799-AB9B-B27E-D42587B5B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04" y="0"/>
            <a:ext cx="4284306" cy="679904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pt-BR" sz="3200" dirty="0"/>
              <a:t>Sujeito não-referencial</a:t>
            </a:r>
          </a:p>
        </p:txBody>
      </p:sp>
      <p:pic>
        <p:nvPicPr>
          <p:cNvPr id="7" name="Imagem 6" descr="Texto, Carta&#10;&#10;Descrição gerada automaticamente">
            <a:extLst>
              <a:ext uri="{FF2B5EF4-FFF2-40B4-BE49-F238E27FC236}">
                <a16:creationId xmlns:a16="http://schemas.microsoft.com/office/drawing/2014/main" id="{7DBD8329-7B8F-BED3-1324-1E2DB057BA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4" t="31774" r="52097" b="57232"/>
          <a:stretch/>
        </p:blipFill>
        <p:spPr>
          <a:xfrm>
            <a:off x="702226" y="5907888"/>
            <a:ext cx="3431624" cy="75397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10297BA-EDE9-6643-F228-8691BD04B8F1}"/>
              </a:ext>
            </a:extLst>
          </p:cNvPr>
          <p:cNvSpPr txBox="1"/>
          <p:nvPr/>
        </p:nvSpPr>
        <p:spPr>
          <a:xfrm>
            <a:off x="138404" y="950112"/>
            <a:ext cx="6586343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VERBOS CLIMÁTICOS</a:t>
            </a:r>
          </a:p>
          <a:p>
            <a:pPr marL="342900" indent="-342900">
              <a:buAutoNum type="arabicPeriod"/>
            </a:pPr>
            <a:endParaRPr lang="pt-BR" dirty="0"/>
          </a:p>
          <a:p>
            <a:pPr marL="342900" indent="-342900">
              <a:buAutoNum type="arabicPeriod"/>
            </a:pPr>
            <a:r>
              <a:rPr lang="pt-BR" b="1" dirty="0"/>
              <a:t>Lá</a:t>
            </a:r>
            <a:r>
              <a:rPr lang="pt-BR" dirty="0"/>
              <a:t> / </a:t>
            </a:r>
            <a:r>
              <a:rPr lang="pt-BR" b="1" dirty="0"/>
              <a:t>em São Paulo</a:t>
            </a:r>
            <a:r>
              <a:rPr lang="pt-BR" dirty="0"/>
              <a:t> tem chovido demais.</a:t>
            </a:r>
          </a:p>
          <a:p>
            <a:pPr marL="342900" indent="-342900">
              <a:buAutoNum type="arabicPeriod"/>
            </a:pPr>
            <a:r>
              <a:rPr lang="pt-BR" b="1" dirty="0"/>
              <a:t>O Carnaval</a:t>
            </a:r>
            <a:r>
              <a:rPr lang="pt-BR" dirty="0"/>
              <a:t> choveu? (fala espontânea)</a:t>
            </a:r>
          </a:p>
          <a:p>
            <a:pPr marL="342900" indent="-342900">
              <a:buAutoNum type="arabicPeriod"/>
            </a:pPr>
            <a:r>
              <a:rPr lang="pt-BR" dirty="0"/>
              <a:t>Petrópolis é uma coisa! </a:t>
            </a:r>
            <a:r>
              <a:rPr lang="pt-BR" b="1" dirty="0"/>
              <a:t>Aquilo</a:t>
            </a:r>
            <a:r>
              <a:rPr lang="pt-BR" dirty="0"/>
              <a:t> chove demais! (fala espontânea)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18A9D2A-D04C-5660-FB33-08ACD73783BF}"/>
              </a:ext>
            </a:extLst>
          </p:cNvPr>
          <p:cNvSpPr txBox="1"/>
          <p:nvPr/>
        </p:nvSpPr>
        <p:spPr>
          <a:xfrm>
            <a:off x="138404" y="2867690"/>
            <a:ext cx="10873857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VERBOS EXISTENCIAIS COM TER/HAVER</a:t>
            </a:r>
          </a:p>
          <a:p>
            <a:endParaRPr lang="pt-BR" dirty="0"/>
          </a:p>
          <a:p>
            <a:r>
              <a:rPr lang="pt-BR" dirty="0"/>
              <a:t>4. [</a:t>
            </a:r>
            <a:r>
              <a:rPr lang="pt-BR" b="1" dirty="0"/>
              <a:t>0</a:t>
            </a:r>
            <a:r>
              <a:rPr lang="pt-BR" b="1" baseline="-25000" dirty="0"/>
              <a:t>expl</a:t>
            </a:r>
            <a:r>
              <a:rPr lang="pt-BR" dirty="0"/>
              <a:t>] Não </a:t>
            </a:r>
            <a:r>
              <a:rPr lang="pt-BR" u="sng" dirty="0"/>
              <a:t>tinha</a:t>
            </a:r>
            <a:r>
              <a:rPr lang="pt-BR" dirty="0"/>
              <a:t> pis... [</a:t>
            </a:r>
            <a:r>
              <a:rPr lang="pt-BR" b="1" dirty="0"/>
              <a:t>0</a:t>
            </a:r>
            <a:r>
              <a:rPr lang="pt-BR" b="1" baseline="-25000" dirty="0"/>
              <a:t>expl</a:t>
            </a:r>
            <a:r>
              <a:rPr lang="pt-BR" dirty="0"/>
              <a:t>] não </a:t>
            </a:r>
            <a:r>
              <a:rPr lang="pt-BR" u="sng" dirty="0"/>
              <a:t>havia</a:t>
            </a:r>
            <a:r>
              <a:rPr lang="pt-BR" dirty="0"/>
              <a:t> quase piscina naquele tempo. (DID POA)</a:t>
            </a:r>
          </a:p>
          <a:p>
            <a:endParaRPr lang="pt-BR" dirty="0"/>
          </a:p>
          <a:p>
            <a:r>
              <a:rPr lang="pt-BR" dirty="0"/>
              <a:t>5. Olinda tem desenvolvido essas festas populares, em Olinda você tem ciranda. A ciranda é cantada durante o verão em toda Olinda. Isso é uma beleza. (D2 REC)</a:t>
            </a:r>
          </a:p>
          <a:p>
            <a:endParaRPr lang="pt-BR" dirty="0"/>
          </a:p>
          <a:p>
            <a:r>
              <a:rPr lang="pt-BR" dirty="0"/>
              <a:t>6. Agora a Salvador-Feira trinta e três quilômetros, mas principalmente rampa e curva, piso pavimento, quer dizer, </a:t>
            </a:r>
            <a:r>
              <a:rPr lang="pt-BR" b="1" dirty="0"/>
              <a:t>você</a:t>
            </a:r>
            <a:r>
              <a:rPr lang="pt-BR" dirty="0"/>
              <a:t> sente porque </a:t>
            </a:r>
            <a:r>
              <a:rPr lang="pt-BR" b="1" dirty="0"/>
              <a:t>você</a:t>
            </a:r>
            <a:r>
              <a:rPr lang="pt-BR" dirty="0"/>
              <a:t> não </a:t>
            </a:r>
            <a:r>
              <a:rPr lang="pt-BR" u="sng" dirty="0"/>
              <a:t>tem</a:t>
            </a:r>
            <a:r>
              <a:rPr lang="pt-BR" dirty="0"/>
              <a:t> curvas assim muito fortes pra fazer. (D2 SSA)</a:t>
            </a:r>
          </a:p>
        </p:txBody>
      </p:sp>
      <p:pic>
        <p:nvPicPr>
          <p:cNvPr id="10" name="Imagem 9" descr="Texto, Carta&#10;&#10;Descrição gerada automaticamente">
            <a:extLst>
              <a:ext uri="{FF2B5EF4-FFF2-40B4-BE49-F238E27FC236}">
                <a16:creationId xmlns:a16="http://schemas.microsoft.com/office/drawing/2014/main" id="{F37A8338-E896-E918-BBC6-09CF8AFD51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4" t="45003" r="39628" b="43365"/>
          <a:stretch/>
        </p:blipFill>
        <p:spPr>
          <a:xfrm>
            <a:off x="5772249" y="5766639"/>
            <a:ext cx="4571806" cy="79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36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9204E-1EBF-9B8F-ADD5-3EF180F5B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Verbos de alçamento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DB40ED3-0FB2-7CBD-9748-9921CDE1A974}"/>
              </a:ext>
            </a:extLst>
          </p:cNvPr>
          <p:cNvSpPr txBox="1"/>
          <p:nvPr/>
        </p:nvSpPr>
        <p:spPr>
          <a:xfrm>
            <a:off x="979714" y="2472612"/>
            <a:ext cx="85748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O </a:t>
            </a:r>
            <a:r>
              <a:rPr lang="pt-BR" b="1" dirty="0" err="1"/>
              <a:t>Brasil</a:t>
            </a:r>
            <a:r>
              <a:rPr lang="pt-BR" b="1" baseline="-25000" dirty="0" err="1"/>
              <a:t>i</a:t>
            </a:r>
            <a:r>
              <a:rPr lang="pt-BR" dirty="0"/>
              <a:t> parece _________</a:t>
            </a:r>
            <a:r>
              <a:rPr lang="pt-BR" baseline="-25000" dirty="0"/>
              <a:t>i</a:t>
            </a:r>
            <a:r>
              <a:rPr lang="pt-BR" dirty="0"/>
              <a:t> ter 15 ou 19 impostos.</a:t>
            </a:r>
          </a:p>
          <a:p>
            <a:endParaRPr lang="pt-BR" dirty="0"/>
          </a:p>
          <a:p>
            <a:r>
              <a:rPr lang="pt-BR" b="1" dirty="0"/>
              <a:t>O </a:t>
            </a:r>
            <a:r>
              <a:rPr lang="pt-BR" b="1" dirty="0" err="1"/>
              <a:t>pessoal</a:t>
            </a:r>
            <a:r>
              <a:rPr lang="pt-BR" baseline="-25000" dirty="0" err="1"/>
              <a:t>i</a:t>
            </a:r>
            <a:r>
              <a:rPr lang="pt-BR" dirty="0"/>
              <a:t> parece que _______</a:t>
            </a:r>
            <a:r>
              <a:rPr lang="pt-BR" baseline="-25000" dirty="0"/>
              <a:t>i</a:t>
            </a:r>
            <a:r>
              <a:rPr lang="pt-BR" dirty="0"/>
              <a:t> entra e sai. (fala popular)</a:t>
            </a:r>
          </a:p>
          <a:p>
            <a:endParaRPr lang="pt-BR" dirty="0"/>
          </a:p>
          <a:p>
            <a:r>
              <a:rPr lang="pt-BR" dirty="0"/>
              <a:t>Tem ocasiões que </a:t>
            </a:r>
            <a:r>
              <a:rPr lang="pt-BR" b="1" dirty="0" err="1"/>
              <a:t>eu</a:t>
            </a:r>
            <a:r>
              <a:rPr lang="pt-BR" b="1" baseline="-25000" dirty="0" err="1"/>
              <a:t>i</a:t>
            </a:r>
            <a:r>
              <a:rPr lang="pt-BR" dirty="0"/>
              <a:t> nem pareço que __________</a:t>
            </a:r>
            <a:r>
              <a:rPr lang="pt-BR" baseline="-25000" dirty="0"/>
              <a:t>i</a:t>
            </a:r>
            <a:r>
              <a:rPr lang="pt-BR" dirty="0"/>
              <a:t> sou brasileiro. (fala popular)</a:t>
            </a:r>
          </a:p>
          <a:p>
            <a:endParaRPr lang="pt-BR" dirty="0"/>
          </a:p>
          <a:p>
            <a:r>
              <a:rPr lang="pt-BR" b="1" dirty="0" err="1"/>
              <a:t>Eu</a:t>
            </a:r>
            <a:r>
              <a:rPr lang="pt-BR" b="1" baseline="-25000" dirty="0" err="1"/>
              <a:t>i</a:t>
            </a:r>
            <a:r>
              <a:rPr lang="pt-BR" dirty="0"/>
              <a:t> só faltava _________</a:t>
            </a:r>
            <a:r>
              <a:rPr lang="pt-BR" baseline="-25000" dirty="0"/>
              <a:t>i</a:t>
            </a:r>
            <a:r>
              <a:rPr lang="pt-BR" dirty="0"/>
              <a:t> perguntar qual era a equipe brasileira. (O Globo)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2451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D9A162-1604-BFB2-D83D-94A2C3BA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3199"/>
            <a:ext cx="10515600" cy="782540"/>
          </a:xfrm>
        </p:spPr>
        <p:txBody>
          <a:bodyPr>
            <a:normAutofit/>
          </a:bodyPr>
          <a:lstStyle/>
          <a:p>
            <a:r>
              <a:rPr lang="pt-BR" sz="3200" dirty="0"/>
              <a:t>TEORIA DO CASO: MORFOLÓGICO x ABSTRATO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17538FC-21A5-971C-3D41-1F4F966AEE04}"/>
              </a:ext>
            </a:extLst>
          </p:cNvPr>
          <p:cNvSpPr txBox="1"/>
          <p:nvPr/>
        </p:nvSpPr>
        <p:spPr>
          <a:xfrm>
            <a:off x="307910" y="1266731"/>
            <a:ext cx="742716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Puer </a:t>
            </a:r>
            <a:r>
              <a:rPr lang="pt-BR" dirty="0" err="1"/>
              <a:t>puellam</a:t>
            </a:r>
            <a:r>
              <a:rPr lang="pt-BR" dirty="0"/>
              <a:t> </a:t>
            </a:r>
            <a:r>
              <a:rPr lang="pt-BR" dirty="0" err="1"/>
              <a:t>amat</a:t>
            </a:r>
            <a:r>
              <a:rPr lang="pt-BR" dirty="0"/>
              <a:t>. / </a:t>
            </a:r>
            <a:r>
              <a:rPr lang="pt-BR" dirty="0" err="1"/>
              <a:t>Puellam</a:t>
            </a:r>
            <a:r>
              <a:rPr lang="pt-BR" dirty="0"/>
              <a:t> </a:t>
            </a:r>
            <a:r>
              <a:rPr lang="pt-BR" dirty="0" err="1"/>
              <a:t>puer</a:t>
            </a:r>
            <a:r>
              <a:rPr lang="pt-BR" dirty="0"/>
              <a:t> </a:t>
            </a:r>
            <a:r>
              <a:rPr lang="pt-BR" dirty="0" err="1"/>
              <a:t>amat</a:t>
            </a:r>
            <a:r>
              <a:rPr lang="pt-BR" dirty="0"/>
              <a:t>. 	= o menino ama a menina</a:t>
            </a:r>
          </a:p>
          <a:p>
            <a:r>
              <a:rPr lang="pt-BR" dirty="0" err="1"/>
              <a:t>Puella</a:t>
            </a:r>
            <a:r>
              <a:rPr lang="pt-BR" dirty="0"/>
              <a:t> </a:t>
            </a:r>
            <a:r>
              <a:rPr lang="pt-BR" dirty="0" err="1"/>
              <a:t>puerum</a:t>
            </a:r>
            <a:r>
              <a:rPr lang="pt-BR" dirty="0"/>
              <a:t> </a:t>
            </a:r>
            <a:r>
              <a:rPr lang="pt-BR" dirty="0" err="1"/>
              <a:t>amat</a:t>
            </a:r>
            <a:r>
              <a:rPr lang="pt-BR" dirty="0"/>
              <a:t>. / </a:t>
            </a:r>
            <a:r>
              <a:rPr lang="pt-BR" dirty="0" err="1"/>
              <a:t>Puerum</a:t>
            </a:r>
            <a:r>
              <a:rPr lang="pt-BR" dirty="0"/>
              <a:t> </a:t>
            </a:r>
            <a:r>
              <a:rPr lang="pt-BR" dirty="0" err="1"/>
              <a:t>puella</a:t>
            </a:r>
            <a:r>
              <a:rPr lang="pt-BR" dirty="0"/>
              <a:t> </a:t>
            </a:r>
            <a:r>
              <a:rPr lang="pt-BR" dirty="0" err="1"/>
              <a:t>amat</a:t>
            </a:r>
            <a:r>
              <a:rPr lang="pt-BR" dirty="0"/>
              <a:t>. 	= a menina ama o menino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52D42C1-48DF-648C-D5CB-E45D741442A6}"/>
              </a:ext>
            </a:extLst>
          </p:cNvPr>
          <p:cNvSpPr txBox="1"/>
          <p:nvPr/>
        </p:nvSpPr>
        <p:spPr>
          <a:xfrm>
            <a:off x="7959013" y="1266731"/>
            <a:ext cx="3685592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Resíduos de marcas do caso morfológico nos pronomes: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u="sng" dirty="0">
                <a:solidFill>
                  <a:schemeClr val="tx1"/>
                </a:solidFill>
              </a:rPr>
              <a:t>Eu</a:t>
            </a:r>
            <a:r>
              <a:rPr lang="pt-BR" dirty="0">
                <a:solidFill>
                  <a:schemeClr val="tx1"/>
                </a:solidFill>
              </a:rPr>
              <a:t> vi escritor.     [NOM]</a:t>
            </a:r>
          </a:p>
          <a:p>
            <a:r>
              <a:rPr lang="pt-BR" dirty="0">
                <a:solidFill>
                  <a:schemeClr val="tx1"/>
                </a:solidFill>
              </a:rPr>
              <a:t>O escritor </a:t>
            </a:r>
            <a:r>
              <a:rPr lang="pt-BR" u="sng" dirty="0">
                <a:solidFill>
                  <a:schemeClr val="tx1"/>
                </a:solidFill>
              </a:rPr>
              <a:t>me</a:t>
            </a:r>
            <a:r>
              <a:rPr lang="pt-BR" dirty="0">
                <a:solidFill>
                  <a:schemeClr val="tx1"/>
                </a:solidFill>
              </a:rPr>
              <a:t> viu.   [ACUS]</a:t>
            </a:r>
          </a:p>
          <a:p>
            <a:r>
              <a:rPr lang="pt-BR" dirty="0">
                <a:solidFill>
                  <a:schemeClr val="tx1"/>
                </a:solidFill>
              </a:rPr>
              <a:t>O escritor piscou para </a:t>
            </a:r>
            <a:r>
              <a:rPr lang="pt-BR" u="sng" dirty="0">
                <a:solidFill>
                  <a:schemeClr val="tx1"/>
                </a:solidFill>
              </a:rPr>
              <a:t>mim</a:t>
            </a:r>
            <a:r>
              <a:rPr lang="pt-BR" dirty="0">
                <a:solidFill>
                  <a:schemeClr val="tx1"/>
                </a:solidFill>
              </a:rPr>
              <a:t>.   [OBL]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ECF9DC2-A7D3-A2A2-D9B6-2594242CCF9E}"/>
              </a:ext>
            </a:extLst>
          </p:cNvPr>
          <p:cNvSpPr txBox="1"/>
          <p:nvPr/>
        </p:nvSpPr>
        <p:spPr>
          <a:xfrm>
            <a:off x="381000" y="3200400"/>
            <a:ext cx="8182947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CASO ABSTRATO:</a:t>
            </a:r>
          </a:p>
          <a:p>
            <a:endParaRPr lang="pt-BR" dirty="0"/>
          </a:p>
          <a:p>
            <a:r>
              <a:rPr lang="pt-BR" dirty="0"/>
              <a:t>PRINCÍPIO OU FILTRO DO CASO = *SN, se SN tiver matriz fonética e não tiver Caso“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01FAC38-E60F-02C5-7811-294AF6D6D693}"/>
              </a:ext>
            </a:extLst>
          </p:cNvPr>
          <p:cNvSpPr txBox="1"/>
          <p:nvPr/>
        </p:nvSpPr>
        <p:spPr>
          <a:xfrm>
            <a:off x="381001" y="4506686"/>
            <a:ext cx="7120812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Teoria do Caso:</a:t>
            </a:r>
          </a:p>
          <a:p>
            <a:endParaRPr lang="pt-BR" dirty="0"/>
          </a:p>
          <a:p>
            <a:r>
              <a:rPr lang="pt-BR" dirty="0"/>
              <a:t>Quantos e quais são os casos abstratos? </a:t>
            </a:r>
            <a:r>
              <a:rPr lang="pt-BR" dirty="0" err="1"/>
              <a:t>Nom</a:t>
            </a:r>
            <a:r>
              <a:rPr lang="pt-BR" dirty="0"/>
              <a:t>, </a:t>
            </a:r>
            <a:r>
              <a:rPr lang="pt-BR" dirty="0" err="1"/>
              <a:t>Acus</a:t>
            </a:r>
            <a:r>
              <a:rPr lang="pt-BR" dirty="0"/>
              <a:t>, </a:t>
            </a:r>
            <a:r>
              <a:rPr lang="pt-BR" dirty="0" err="1"/>
              <a:t>Obl</a:t>
            </a:r>
            <a:endParaRPr lang="pt-BR" dirty="0"/>
          </a:p>
          <a:p>
            <a:r>
              <a:rPr lang="pt-BR" dirty="0"/>
              <a:t>Quais são os elementos que atribuem Caso abstrato? [-N] (V e P); Flex</a:t>
            </a:r>
          </a:p>
          <a:p>
            <a:r>
              <a:rPr lang="pt-BR" dirty="0"/>
              <a:t>Quais os constituintes que recebem Caso? SN</a:t>
            </a:r>
          </a:p>
          <a:p>
            <a:r>
              <a:rPr lang="pt-BR" dirty="0"/>
              <a:t>Cada atribuidor só tem um Caso para descarregar.</a:t>
            </a:r>
          </a:p>
          <a:p>
            <a:r>
              <a:rPr lang="pt-BR" dirty="0"/>
              <a:t>Um Caso para cada constituinte.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222DE8C-EDB2-D186-D64A-DF7D6D7E5C83}"/>
              </a:ext>
            </a:extLst>
          </p:cNvPr>
          <p:cNvSpPr txBox="1"/>
          <p:nvPr/>
        </p:nvSpPr>
        <p:spPr>
          <a:xfrm>
            <a:off x="8405325" y="5060683"/>
            <a:ext cx="340567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SN é NOM, se for regido por Flex;</a:t>
            </a:r>
          </a:p>
          <a:p>
            <a:r>
              <a:rPr lang="pt-BR" dirty="0"/>
              <a:t>SN é ACUS, se for regido por V;</a:t>
            </a:r>
          </a:p>
          <a:p>
            <a:r>
              <a:rPr lang="pt-BR" dirty="0"/>
              <a:t>SN é oblíquo, se regido por P</a:t>
            </a: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FD3E3863-B1FA-193A-B1CB-7E8F915FFAE9}"/>
              </a:ext>
            </a:extLst>
          </p:cNvPr>
          <p:cNvSpPr/>
          <p:nvPr/>
        </p:nvSpPr>
        <p:spPr>
          <a:xfrm>
            <a:off x="7305869" y="5476629"/>
            <a:ext cx="65314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002C0E2E-E6EC-54BE-83F1-50F477924309}"/>
              </a:ext>
            </a:extLst>
          </p:cNvPr>
          <p:cNvSpPr/>
          <p:nvPr/>
        </p:nvSpPr>
        <p:spPr>
          <a:xfrm rot="5400000">
            <a:off x="9067799" y="3916468"/>
            <a:ext cx="1468018" cy="248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962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1D63CC-B48B-1BAB-C5CF-306738C2B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Para que serve o Caso?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D6D02F0-E776-373F-41BF-373690639CF4}"/>
              </a:ext>
            </a:extLst>
          </p:cNvPr>
          <p:cNvSpPr txBox="1"/>
          <p:nvPr/>
        </p:nvSpPr>
        <p:spPr>
          <a:xfrm>
            <a:off x="690463" y="3724072"/>
            <a:ext cx="104409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Cada atribuidor só tem um Caso para descarregar:</a:t>
            </a:r>
          </a:p>
          <a:p>
            <a:endParaRPr lang="pt-BR" dirty="0"/>
          </a:p>
          <a:p>
            <a:r>
              <a:rPr lang="pt-BR" dirty="0"/>
              <a:t>*Maria vendeu o carro o João.</a:t>
            </a:r>
          </a:p>
          <a:p>
            <a:r>
              <a:rPr lang="pt-BR" dirty="0"/>
              <a:t>Maria vendeu o carro ao João.</a:t>
            </a:r>
          </a:p>
          <a:p>
            <a:endParaRPr lang="pt-BR" dirty="0"/>
          </a:p>
          <a:p>
            <a:r>
              <a:rPr lang="pt-BR" dirty="0"/>
              <a:t>A inserção da preposição funcional “a” serve para licenciar o SN, tornando-o visível para a interpretação temática.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42E0E2A-C93C-25D5-D6F2-6AF876A131A7}"/>
              </a:ext>
            </a:extLst>
          </p:cNvPr>
          <p:cNvSpPr txBox="1"/>
          <p:nvPr/>
        </p:nvSpPr>
        <p:spPr>
          <a:xfrm>
            <a:off x="690463" y="2311716"/>
            <a:ext cx="10663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Caso tem o papel de estabelecer as funções gramaticais dos </a:t>
            </a:r>
            <a:r>
              <a:rPr lang="pt-BR" dirty="0" err="1"/>
              <a:t>SNs</a:t>
            </a:r>
            <a:r>
              <a:rPr lang="pt-BR" dirty="0"/>
              <a:t>.</a:t>
            </a:r>
          </a:p>
          <a:p>
            <a:r>
              <a:rPr lang="pt-BR" dirty="0"/>
              <a:t>É através dele que são reconhecidos os papéis temáticos dos argumentos.</a:t>
            </a:r>
          </a:p>
        </p:txBody>
      </p:sp>
    </p:spTree>
    <p:extLst>
      <p:ext uri="{BB962C8B-B14F-4D97-AF65-F5344CB8AC3E}">
        <p14:creationId xmlns:p14="http://schemas.microsoft.com/office/powerpoint/2010/main" val="9923738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653</Words>
  <Application>Microsoft Office PowerPoint</Application>
  <PresentationFormat>Widescreen</PresentationFormat>
  <Paragraphs>79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Relação sintática</vt:lpstr>
      <vt:lpstr>Apresentação do PowerPoint</vt:lpstr>
      <vt:lpstr>Sujeito referencial nas sentenças finitas:  referência definida</vt:lpstr>
      <vt:lpstr>Sujeito referencial nas sentenças finitas: referência indeterminada</vt:lpstr>
      <vt:lpstr>Sujeito referencial nas sentenças não finitas</vt:lpstr>
      <vt:lpstr>Sujeito não-referencial</vt:lpstr>
      <vt:lpstr>Verbos de alçamento</vt:lpstr>
      <vt:lpstr>TEORIA DO CASO: MORFOLÓGICO x ABSTRATO</vt:lpstr>
      <vt:lpstr>Para que serve o Caso?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722</dc:creator>
  <cp:lastModifiedBy>722</cp:lastModifiedBy>
  <cp:revision>3</cp:revision>
  <dcterms:created xsi:type="dcterms:W3CDTF">2023-05-02T18:07:15Z</dcterms:created>
  <dcterms:modified xsi:type="dcterms:W3CDTF">2023-05-02T20:37:47Z</dcterms:modified>
</cp:coreProperties>
</file>