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5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DFC6F5-22FF-40D1-89A5-DB83A5B5CBD3}" type="doc">
      <dgm:prSet loTypeId="urn:microsoft.com/office/officeart/2005/8/layout/hierarchy3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477D7AE-F852-4FFC-80B7-A8C3EDB2FBE8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Super-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232EC3-E263-46DD-B7C8-772EF76CD8EA}" type="parTrans" cxnId="{CA962647-751D-4CC2-84A5-497D0943B0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B06C76-1A51-4790-9E5B-152D4D3B7471}" type="sibTrans" cxnId="{CA962647-751D-4CC2-84A5-497D0943B08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2E50A-829E-4191-BDA5-3ADB96028E46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 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304495-85BD-4610-BC7E-69129003A8BF}" type="parTrans" cxnId="{0FE01C1C-EFE5-4300-B022-757C82CFCC0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FFE018-5CFC-4B67-954C-04BEB0C1AD28}" type="sibTrans" cxnId="{0FE01C1C-EFE5-4300-B022-757C82CFCC0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26E24-2B22-4186-8D02-AC4C9DA1BC9C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Sociedade Civil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EBFCEC-87FA-4A96-8EA1-FE89210D92F9}" type="parTrans" cxnId="{880D40F6-3B36-4B48-980C-AC79ACB484F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3C25CD-EAEC-45A5-A25C-7D57B1CF8E9D}" type="sibTrans" cxnId="{880D40F6-3B36-4B48-980C-AC79ACB484F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811B68-2434-4354-A900-B354B4415B5A}">
      <dgm:prSet phldrT="[Texto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Infra-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B49453-10C8-404B-9737-8236CA69CA47}" type="parTrans" cxnId="{675B226E-AB8D-4955-8D60-C7F237ED00C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CB58A2-90C1-4308-A0F3-5735E8348790}" type="sibTrans" cxnId="{675B226E-AB8D-4955-8D60-C7F237ED00C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92E703-381A-4D02-9445-78393C1FF56F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Modo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-de-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Produção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8E28AE-8D3D-428B-AF00-83B7AA3F712F}" type="parTrans" cxnId="{733FF42F-047A-4FC8-BAB1-C6EF66180F6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FE220C-384D-46E7-BB29-40D7DA75CCF1}" type="sibTrans" cxnId="{733FF42F-047A-4FC8-BAB1-C6EF66180F63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36A3D-A776-407A-B17B-C1FD70FFAB99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Propriedade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Privada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39C7EC-CAB3-49C7-911D-26DEDD4255AE}" type="parTrans" cxnId="{ACCF275A-115C-4546-AC70-FF148E6CD77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0F2085-3B34-4904-9BFA-7D2C912CE5BE}" type="sibTrans" cxnId="{ACCF275A-115C-4546-AC70-FF148E6CD77A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6F51F4-73E7-48B2-8141-AAD32042A342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Escolas, Igrejas, Mídia,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58DDE-8053-4E55-ACB1-63A9FA2081A5}" type="parTrans" cxnId="{ADA95A8A-9CE2-4073-8705-A1F00A6F0BF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25A1D-398B-483C-8C21-F309383A7FA8}" type="sibTrans" cxnId="{ADA95A8A-9CE2-4073-8705-A1F00A6F0BF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1398AF-967E-4D0C-A174-F5D54D657710}">
      <dgm:prSet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Classes Sociais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7B9E59-A6F1-462C-93CD-E53F46C32935}" type="parTrans" cxnId="{6D143F24-C5C4-43EB-86AD-8CF0EF9FFB5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196D0-0AE8-46F7-97BE-4AE2EE99773A}" type="sibTrans" cxnId="{6D143F24-C5C4-43EB-86AD-8CF0EF9FFB5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29B9D9-8922-42A4-822C-5769088285CB}" type="pres">
      <dgm:prSet presAssocID="{65DFC6F5-22FF-40D1-89A5-DB83A5B5CB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20FEFBD-3FF0-45CC-B36B-798F4B0BD8CE}" type="pres">
      <dgm:prSet presAssocID="{5477D7AE-F852-4FFC-80B7-A8C3EDB2FBE8}" presName="root" presStyleCnt="0"/>
      <dgm:spPr/>
    </dgm:pt>
    <dgm:pt modelId="{FC922908-DDFD-443C-8E76-E43FCCFDE397}" type="pres">
      <dgm:prSet presAssocID="{5477D7AE-F852-4FFC-80B7-A8C3EDB2FBE8}" presName="rootComposite" presStyleCnt="0"/>
      <dgm:spPr/>
    </dgm:pt>
    <dgm:pt modelId="{1F920DCA-814A-47E3-8743-4BBCA17AB9AA}" type="pres">
      <dgm:prSet presAssocID="{5477D7AE-F852-4FFC-80B7-A8C3EDB2FBE8}" presName="rootText" presStyleLbl="node1" presStyleIdx="0" presStyleCnt="2"/>
      <dgm:spPr/>
      <dgm:t>
        <a:bodyPr/>
        <a:lstStyle/>
        <a:p>
          <a:endParaRPr lang="pt-BR"/>
        </a:p>
      </dgm:t>
    </dgm:pt>
    <dgm:pt modelId="{A5F241B0-B83C-47E5-A1A4-6AE30795FAE7}" type="pres">
      <dgm:prSet presAssocID="{5477D7AE-F852-4FFC-80B7-A8C3EDB2FBE8}" presName="rootConnector" presStyleLbl="node1" presStyleIdx="0" presStyleCnt="2"/>
      <dgm:spPr/>
      <dgm:t>
        <a:bodyPr/>
        <a:lstStyle/>
        <a:p>
          <a:endParaRPr lang="pt-BR"/>
        </a:p>
      </dgm:t>
    </dgm:pt>
    <dgm:pt modelId="{EA0C54C1-6BCC-4159-BEDD-CB71A914C323}" type="pres">
      <dgm:prSet presAssocID="{5477D7AE-F852-4FFC-80B7-A8C3EDB2FBE8}" presName="childShape" presStyleCnt="0"/>
      <dgm:spPr/>
    </dgm:pt>
    <dgm:pt modelId="{8710A5C1-9A3D-45C3-BD28-ADA0A14837F4}" type="pres">
      <dgm:prSet presAssocID="{08304495-85BD-4610-BC7E-69129003A8BF}" presName="Name13" presStyleLbl="parChTrans1D2" presStyleIdx="0" presStyleCnt="6"/>
      <dgm:spPr/>
      <dgm:t>
        <a:bodyPr/>
        <a:lstStyle/>
        <a:p>
          <a:endParaRPr lang="pt-BR"/>
        </a:p>
      </dgm:t>
    </dgm:pt>
    <dgm:pt modelId="{CAF6472B-B07D-4E4B-A24E-2E60F649CE8D}" type="pres">
      <dgm:prSet presAssocID="{0652E50A-829E-4191-BDA5-3ADB96028E46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6453A5-3FE9-4303-8941-17A251445D53}" type="pres">
      <dgm:prSet presAssocID="{E6EBFCEC-87FA-4A96-8EA1-FE89210D92F9}" presName="Name13" presStyleLbl="parChTrans1D2" presStyleIdx="1" presStyleCnt="6"/>
      <dgm:spPr/>
      <dgm:t>
        <a:bodyPr/>
        <a:lstStyle/>
        <a:p>
          <a:endParaRPr lang="pt-BR"/>
        </a:p>
      </dgm:t>
    </dgm:pt>
    <dgm:pt modelId="{7BA7219A-6A7E-4A45-8E0A-B0792F7CFC79}" type="pres">
      <dgm:prSet presAssocID="{F0A26E24-2B22-4186-8D02-AC4C9DA1BC9C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B090B2-D889-4456-9B9B-A98860DB8EE1}" type="pres">
      <dgm:prSet presAssocID="{AD758DDE-8053-4E55-ACB1-63A9FA2081A5}" presName="Name13" presStyleLbl="parChTrans1D2" presStyleIdx="2" presStyleCnt="6"/>
      <dgm:spPr/>
      <dgm:t>
        <a:bodyPr/>
        <a:lstStyle/>
        <a:p>
          <a:endParaRPr lang="pt-BR"/>
        </a:p>
      </dgm:t>
    </dgm:pt>
    <dgm:pt modelId="{3FA5708C-2859-4F93-987C-7A37D9D0EA00}" type="pres">
      <dgm:prSet presAssocID="{A76F51F4-73E7-48B2-8141-AAD32042A342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1FB4D-10AA-45B1-986D-23AF91D0F266}" type="pres">
      <dgm:prSet presAssocID="{75811B68-2434-4354-A900-B354B4415B5A}" presName="root" presStyleCnt="0"/>
      <dgm:spPr/>
    </dgm:pt>
    <dgm:pt modelId="{FF61D9AC-A789-4EA1-A8C7-BCE9288D6944}" type="pres">
      <dgm:prSet presAssocID="{75811B68-2434-4354-A900-B354B4415B5A}" presName="rootComposite" presStyleCnt="0"/>
      <dgm:spPr/>
    </dgm:pt>
    <dgm:pt modelId="{5FE344DD-0915-42EA-A790-E024472EFAC1}" type="pres">
      <dgm:prSet presAssocID="{75811B68-2434-4354-A900-B354B4415B5A}" presName="rootText" presStyleLbl="node1" presStyleIdx="1" presStyleCnt="2"/>
      <dgm:spPr/>
      <dgm:t>
        <a:bodyPr/>
        <a:lstStyle/>
        <a:p>
          <a:endParaRPr lang="pt-BR"/>
        </a:p>
      </dgm:t>
    </dgm:pt>
    <dgm:pt modelId="{CF9D074B-B1A9-4829-92CC-CADBEEEAC354}" type="pres">
      <dgm:prSet presAssocID="{75811B68-2434-4354-A900-B354B4415B5A}" presName="rootConnector" presStyleLbl="node1" presStyleIdx="1" presStyleCnt="2"/>
      <dgm:spPr/>
      <dgm:t>
        <a:bodyPr/>
        <a:lstStyle/>
        <a:p>
          <a:endParaRPr lang="pt-BR"/>
        </a:p>
      </dgm:t>
    </dgm:pt>
    <dgm:pt modelId="{EBF51672-D32E-48F2-B92E-0D687DD9A102}" type="pres">
      <dgm:prSet presAssocID="{75811B68-2434-4354-A900-B354B4415B5A}" presName="childShape" presStyleCnt="0"/>
      <dgm:spPr/>
    </dgm:pt>
    <dgm:pt modelId="{542324A3-FABA-4B0C-87E1-C778E9E855D8}" type="pres">
      <dgm:prSet presAssocID="{908E28AE-8D3D-428B-AF00-83B7AA3F712F}" presName="Name13" presStyleLbl="parChTrans1D2" presStyleIdx="3" presStyleCnt="6"/>
      <dgm:spPr/>
      <dgm:t>
        <a:bodyPr/>
        <a:lstStyle/>
        <a:p>
          <a:endParaRPr lang="pt-BR"/>
        </a:p>
      </dgm:t>
    </dgm:pt>
    <dgm:pt modelId="{C62A659F-2E24-42E4-A30B-B3C9F5DCE67A}" type="pres">
      <dgm:prSet presAssocID="{6292E703-381A-4D02-9445-78393C1FF56F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C2544-4579-429F-8225-5DE22A358057}" type="pres">
      <dgm:prSet presAssocID="{AC39C7EC-CAB3-49C7-911D-26DEDD4255AE}" presName="Name13" presStyleLbl="parChTrans1D2" presStyleIdx="4" presStyleCnt="6"/>
      <dgm:spPr/>
      <dgm:t>
        <a:bodyPr/>
        <a:lstStyle/>
        <a:p>
          <a:endParaRPr lang="pt-BR"/>
        </a:p>
      </dgm:t>
    </dgm:pt>
    <dgm:pt modelId="{AAC15835-D2DD-4798-97F1-27EA0C38B04E}" type="pres">
      <dgm:prSet presAssocID="{F0236A3D-A776-407A-B17B-C1FD70FFAB99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F992F3-5113-4FB7-A25C-F31B1BF44148}" type="pres">
      <dgm:prSet presAssocID="{AD7B9E59-A6F1-462C-93CD-E53F46C32935}" presName="Name13" presStyleLbl="parChTrans1D2" presStyleIdx="5" presStyleCnt="6"/>
      <dgm:spPr/>
      <dgm:t>
        <a:bodyPr/>
        <a:lstStyle/>
        <a:p>
          <a:endParaRPr lang="pt-BR"/>
        </a:p>
      </dgm:t>
    </dgm:pt>
    <dgm:pt modelId="{D28D1711-406C-4F13-A375-64BDB5CE1DB9}" type="pres">
      <dgm:prSet presAssocID="{6A1398AF-967E-4D0C-A174-F5D54D657710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DA95A8A-9CE2-4073-8705-A1F00A6F0BF9}" srcId="{5477D7AE-F852-4FFC-80B7-A8C3EDB2FBE8}" destId="{A76F51F4-73E7-48B2-8141-AAD32042A342}" srcOrd="2" destOrd="0" parTransId="{AD758DDE-8053-4E55-ACB1-63A9FA2081A5}" sibTransId="{38F25A1D-398B-483C-8C21-F309383A7FA8}"/>
    <dgm:cxn modelId="{0FE01C1C-EFE5-4300-B022-757C82CFCC09}" srcId="{5477D7AE-F852-4FFC-80B7-A8C3EDB2FBE8}" destId="{0652E50A-829E-4191-BDA5-3ADB96028E46}" srcOrd="0" destOrd="0" parTransId="{08304495-85BD-4610-BC7E-69129003A8BF}" sibTransId="{07FFE018-5CFC-4B67-954C-04BEB0C1AD28}"/>
    <dgm:cxn modelId="{12A822B9-F61B-4917-9C81-33444A4CBA32}" type="presOf" srcId="{F0A26E24-2B22-4186-8D02-AC4C9DA1BC9C}" destId="{7BA7219A-6A7E-4A45-8E0A-B0792F7CFC79}" srcOrd="0" destOrd="0" presId="urn:microsoft.com/office/officeart/2005/8/layout/hierarchy3"/>
    <dgm:cxn modelId="{675B226E-AB8D-4955-8D60-C7F237ED00CD}" srcId="{65DFC6F5-22FF-40D1-89A5-DB83A5B5CBD3}" destId="{75811B68-2434-4354-A900-B354B4415B5A}" srcOrd="1" destOrd="0" parTransId="{8DB49453-10C8-404B-9737-8236CA69CA47}" sibTransId="{CECB58A2-90C1-4308-A0F3-5735E8348790}"/>
    <dgm:cxn modelId="{20F9A4CB-15EB-4E6D-9B19-5615BF70FF0E}" type="presOf" srcId="{F0236A3D-A776-407A-B17B-C1FD70FFAB99}" destId="{AAC15835-D2DD-4798-97F1-27EA0C38B04E}" srcOrd="0" destOrd="0" presId="urn:microsoft.com/office/officeart/2005/8/layout/hierarchy3"/>
    <dgm:cxn modelId="{CE39BACC-32EE-4E90-B37B-DF3FE5550209}" type="presOf" srcId="{08304495-85BD-4610-BC7E-69129003A8BF}" destId="{8710A5C1-9A3D-45C3-BD28-ADA0A14837F4}" srcOrd="0" destOrd="0" presId="urn:microsoft.com/office/officeart/2005/8/layout/hierarchy3"/>
    <dgm:cxn modelId="{EE45F73D-63D5-4D17-8F19-415FBE39358C}" type="presOf" srcId="{AD758DDE-8053-4E55-ACB1-63A9FA2081A5}" destId="{EBB090B2-D889-4456-9B9B-A98860DB8EE1}" srcOrd="0" destOrd="0" presId="urn:microsoft.com/office/officeart/2005/8/layout/hierarchy3"/>
    <dgm:cxn modelId="{5919B518-6309-4A21-8343-A15C650F8CC9}" type="presOf" srcId="{75811B68-2434-4354-A900-B354B4415B5A}" destId="{CF9D074B-B1A9-4829-92CC-CADBEEEAC354}" srcOrd="1" destOrd="0" presId="urn:microsoft.com/office/officeart/2005/8/layout/hierarchy3"/>
    <dgm:cxn modelId="{A83C3FE4-CE43-4CC9-A81A-9C0EEB8FFFB1}" type="presOf" srcId="{75811B68-2434-4354-A900-B354B4415B5A}" destId="{5FE344DD-0915-42EA-A790-E024472EFAC1}" srcOrd="0" destOrd="0" presId="urn:microsoft.com/office/officeart/2005/8/layout/hierarchy3"/>
    <dgm:cxn modelId="{B63841FC-EE31-4F3E-B175-1930DDDE5C8E}" type="presOf" srcId="{908E28AE-8D3D-428B-AF00-83B7AA3F712F}" destId="{542324A3-FABA-4B0C-87E1-C778E9E855D8}" srcOrd="0" destOrd="0" presId="urn:microsoft.com/office/officeart/2005/8/layout/hierarchy3"/>
    <dgm:cxn modelId="{84282C28-F7AD-4B18-992F-2B0E52C5D237}" type="presOf" srcId="{AD7B9E59-A6F1-462C-93CD-E53F46C32935}" destId="{70F992F3-5113-4FB7-A25C-F31B1BF44148}" srcOrd="0" destOrd="0" presId="urn:microsoft.com/office/officeart/2005/8/layout/hierarchy3"/>
    <dgm:cxn modelId="{F1841815-8E7D-4B88-988E-F5BD7C0C8684}" type="presOf" srcId="{5477D7AE-F852-4FFC-80B7-A8C3EDB2FBE8}" destId="{A5F241B0-B83C-47E5-A1A4-6AE30795FAE7}" srcOrd="1" destOrd="0" presId="urn:microsoft.com/office/officeart/2005/8/layout/hierarchy3"/>
    <dgm:cxn modelId="{AD6D30CA-5973-441F-B445-18BCDACBE867}" type="presOf" srcId="{5477D7AE-F852-4FFC-80B7-A8C3EDB2FBE8}" destId="{1F920DCA-814A-47E3-8743-4BBCA17AB9AA}" srcOrd="0" destOrd="0" presId="urn:microsoft.com/office/officeart/2005/8/layout/hierarchy3"/>
    <dgm:cxn modelId="{E6939C05-3559-48E6-83D8-D7C636508250}" type="presOf" srcId="{A76F51F4-73E7-48B2-8141-AAD32042A342}" destId="{3FA5708C-2859-4F93-987C-7A37D9D0EA00}" srcOrd="0" destOrd="0" presId="urn:microsoft.com/office/officeart/2005/8/layout/hierarchy3"/>
    <dgm:cxn modelId="{550FAC3C-0BAA-4A2D-A09E-A4307590A770}" type="presOf" srcId="{6292E703-381A-4D02-9445-78393C1FF56F}" destId="{C62A659F-2E24-42E4-A30B-B3C9F5DCE67A}" srcOrd="0" destOrd="0" presId="urn:microsoft.com/office/officeart/2005/8/layout/hierarchy3"/>
    <dgm:cxn modelId="{2ACC5A13-B0ED-4F13-AC8C-8E4DAE3680A1}" type="presOf" srcId="{0652E50A-829E-4191-BDA5-3ADB96028E46}" destId="{CAF6472B-B07D-4E4B-A24E-2E60F649CE8D}" srcOrd="0" destOrd="0" presId="urn:microsoft.com/office/officeart/2005/8/layout/hierarchy3"/>
    <dgm:cxn modelId="{6D143F24-C5C4-43EB-86AD-8CF0EF9FFB50}" srcId="{75811B68-2434-4354-A900-B354B4415B5A}" destId="{6A1398AF-967E-4D0C-A174-F5D54D657710}" srcOrd="2" destOrd="0" parTransId="{AD7B9E59-A6F1-462C-93CD-E53F46C32935}" sibTransId="{7F8196D0-0AE8-46F7-97BE-4AE2EE99773A}"/>
    <dgm:cxn modelId="{CA962647-751D-4CC2-84A5-497D0943B08F}" srcId="{65DFC6F5-22FF-40D1-89A5-DB83A5B5CBD3}" destId="{5477D7AE-F852-4FFC-80B7-A8C3EDB2FBE8}" srcOrd="0" destOrd="0" parTransId="{37232EC3-E263-46DD-B7C8-772EF76CD8EA}" sibTransId="{E0B06C76-1A51-4790-9E5B-152D4D3B7471}"/>
    <dgm:cxn modelId="{423D17AB-0330-404D-B195-EF3AE4D67A79}" type="presOf" srcId="{AC39C7EC-CAB3-49C7-911D-26DEDD4255AE}" destId="{9DEC2544-4579-429F-8225-5DE22A358057}" srcOrd="0" destOrd="0" presId="urn:microsoft.com/office/officeart/2005/8/layout/hierarchy3"/>
    <dgm:cxn modelId="{733FF42F-047A-4FC8-BAB1-C6EF66180F63}" srcId="{75811B68-2434-4354-A900-B354B4415B5A}" destId="{6292E703-381A-4D02-9445-78393C1FF56F}" srcOrd="0" destOrd="0" parTransId="{908E28AE-8D3D-428B-AF00-83B7AA3F712F}" sibTransId="{C6FE220C-384D-46E7-BB29-40D7DA75CCF1}"/>
    <dgm:cxn modelId="{880D40F6-3B36-4B48-980C-AC79ACB484F0}" srcId="{5477D7AE-F852-4FFC-80B7-A8C3EDB2FBE8}" destId="{F0A26E24-2B22-4186-8D02-AC4C9DA1BC9C}" srcOrd="1" destOrd="0" parTransId="{E6EBFCEC-87FA-4A96-8EA1-FE89210D92F9}" sibTransId="{1B3C25CD-EAEC-45A5-A25C-7D57B1CF8E9D}"/>
    <dgm:cxn modelId="{80E3A03C-6C64-4945-9B8C-F35F6831180B}" type="presOf" srcId="{6A1398AF-967E-4D0C-A174-F5D54D657710}" destId="{D28D1711-406C-4F13-A375-64BDB5CE1DB9}" srcOrd="0" destOrd="0" presId="urn:microsoft.com/office/officeart/2005/8/layout/hierarchy3"/>
    <dgm:cxn modelId="{1B70390C-B958-466E-AE9F-2FCD462449C2}" type="presOf" srcId="{E6EBFCEC-87FA-4A96-8EA1-FE89210D92F9}" destId="{B76453A5-3FE9-4303-8941-17A251445D53}" srcOrd="0" destOrd="0" presId="urn:microsoft.com/office/officeart/2005/8/layout/hierarchy3"/>
    <dgm:cxn modelId="{63C5EAEB-5304-43D5-831C-B30A1C2AC379}" type="presOf" srcId="{65DFC6F5-22FF-40D1-89A5-DB83A5B5CBD3}" destId="{3629B9D9-8922-42A4-822C-5769088285CB}" srcOrd="0" destOrd="0" presId="urn:microsoft.com/office/officeart/2005/8/layout/hierarchy3"/>
    <dgm:cxn modelId="{ACCF275A-115C-4546-AC70-FF148E6CD77A}" srcId="{75811B68-2434-4354-A900-B354B4415B5A}" destId="{F0236A3D-A776-407A-B17B-C1FD70FFAB99}" srcOrd="1" destOrd="0" parTransId="{AC39C7EC-CAB3-49C7-911D-26DEDD4255AE}" sibTransId="{2D0F2085-3B34-4904-9BFA-7D2C912CE5BE}"/>
    <dgm:cxn modelId="{D9C338D3-72B5-4B9C-A089-10F959AFD4C4}" type="presParOf" srcId="{3629B9D9-8922-42A4-822C-5769088285CB}" destId="{C20FEFBD-3FF0-45CC-B36B-798F4B0BD8CE}" srcOrd="0" destOrd="0" presId="urn:microsoft.com/office/officeart/2005/8/layout/hierarchy3"/>
    <dgm:cxn modelId="{0C9A0836-9164-4086-8B64-092F9701EB47}" type="presParOf" srcId="{C20FEFBD-3FF0-45CC-B36B-798F4B0BD8CE}" destId="{FC922908-DDFD-443C-8E76-E43FCCFDE397}" srcOrd="0" destOrd="0" presId="urn:microsoft.com/office/officeart/2005/8/layout/hierarchy3"/>
    <dgm:cxn modelId="{EECC9C2B-0DE1-4596-BAF4-546403A489D0}" type="presParOf" srcId="{FC922908-DDFD-443C-8E76-E43FCCFDE397}" destId="{1F920DCA-814A-47E3-8743-4BBCA17AB9AA}" srcOrd="0" destOrd="0" presId="urn:microsoft.com/office/officeart/2005/8/layout/hierarchy3"/>
    <dgm:cxn modelId="{985825D6-29A2-4E9C-915A-8D4A3B55EB9C}" type="presParOf" srcId="{FC922908-DDFD-443C-8E76-E43FCCFDE397}" destId="{A5F241B0-B83C-47E5-A1A4-6AE30795FAE7}" srcOrd="1" destOrd="0" presId="urn:microsoft.com/office/officeart/2005/8/layout/hierarchy3"/>
    <dgm:cxn modelId="{2E1CC09A-A921-4DB9-B707-562E3720AEEB}" type="presParOf" srcId="{C20FEFBD-3FF0-45CC-B36B-798F4B0BD8CE}" destId="{EA0C54C1-6BCC-4159-BEDD-CB71A914C323}" srcOrd="1" destOrd="0" presId="urn:microsoft.com/office/officeart/2005/8/layout/hierarchy3"/>
    <dgm:cxn modelId="{865C843D-FCC1-475A-90B4-BF2741CF8099}" type="presParOf" srcId="{EA0C54C1-6BCC-4159-BEDD-CB71A914C323}" destId="{8710A5C1-9A3D-45C3-BD28-ADA0A14837F4}" srcOrd="0" destOrd="0" presId="urn:microsoft.com/office/officeart/2005/8/layout/hierarchy3"/>
    <dgm:cxn modelId="{B32AEF01-A55C-477A-8E38-510A8129BD2C}" type="presParOf" srcId="{EA0C54C1-6BCC-4159-BEDD-CB71A914C323}" destId="{CAF6472B-B07D-4E4B-A24E-2E60F649CE8D}" srcOrd="1" destOrd="0" presId="urn:microsoft.com/office/officeart/2005/8/layout/hierarchy3"/>
    <dgm:cxn modelId="{3EBDBD55-3926-4285-8E30-B8F7EEC69DC0}" type="presParOf" srcId="{EA0C54C1-6BCC-4159-BEDD-CB71A914C323}" destId="{B76453A5-3FE9-4303-8941-17A251445D53}" srcOrd="2" destOrd="0" presId="urn:microsoft.com/office/officeart/2005/8/layout/hierarchy3"/>
    <dgm:cxn modelId="{C76F19D0-7845-46F3-B838-E12CB65A9D3C}" type="presParOf" srcId="{EA0C54C1-6BCC-4159-BEDD-CB71A914C323}" destId="{7BA7219A-6A7E-4A45-8E0A-B0792F7CFC79}" srcOrd="3" destOrd="0" presId="urn:microsoft.com/office/officeart/2005/8/layout/hierarchy3"/>
    <dgm:cxn modelId="{2F178604-C89F-41D3-BF62-FEF0A589A761}" type="presParOf" srcId="{EA0C54C1-6BCC-4159-BEDD-CB71A914C323}" destId="{EBB090B2-D889-4456-9B9B-A98860DB8EE1}" srcOrd="4" destOrd="0" presId="urn:microsoft.com/office/officeart/2005/8/layout/hierarchy3"/>
    <dgm:cxn modelId="{67CB272A-0689-4791-B15A-30719D7A7FEA}" type="presParOf" srcId="{EA0C54C1-6BCC-4159-BEDD-CB71A914C323}" destId="{3FA5708C-2859-4F93-987C-7A37D9D0EA00}" srcOrd="5" destOrd="0" presId="urn:microsoft.com/office/officeart/2005/8/layout/hierarchy3"/>
    <dgm:cxn modelId="{B581EA00-3482-4ABF-8584-E19852017C2A}" type="presParOf" srcId="{3629B9D9-8922-42A4-822C-5769088285CB}" destId="{7BF1FB4D-10AA-45B1-986D-23AF91D0F266}" srcOrd="1" destOrd="0" presId="urn:microsoft.com/office/officeart/2005/8/layout/hierarchy3"/>
    <dgm:cxn modelId="{5395E6A3-2D6A-43EC-A121-0D82664D0EFF}" type="presParOf" srcId="{7BF1FB4D-10AA-45B1-986D-23AF91D0F266}" destId="{FF61D9AC-A789-4EA1-A8C7-BCE9288D6944}" srcOrd="0" destOrd="0" presId="urn:microsoft.com/office/officeart/2005/8/layout/hierarchy3"/>
    <dgm:cxn modelId="{BCB18AE4-E280-44E2-8445-3A71834F876D}" type="presParOf" srcId="{FF61D9AC-A789-4EA1-A8C7-BCE9288D6944}" destId="{5FE344DD-0915-42EA-A790-E024472EFAC1}" srcOrd="0" destOrd="0" presId="urn:microsoft.com/office/officeart/2005/8/layout/hierarchy3"/>
    <dgm:cxn modelId="{C94015F5-AA83-4E25-9D18-56925A4D0FA0}" type="presParOf" srcId="{FF61D9AC-A789-4EA1-A8C7-BCE9288D6944}" destId="{CF9D074B-B1A9-4829-92CC-CADBEEEAC354}" srcOrd="1" destOrd="0" presId="urn:microsoft.com/office/officeart/2005/8/layout/hierarchy3"/>
    <dgm:cxn modelId="{F748CA4E-9364-4749-BB69-ED1853E4B261}" type="presParOf" srcId="{7BF1FB4D-10AA-45B1-986D-23AF91D0F266}" destId="{EBF51672-D32E-48F2-B92E-0D687DD9A102}" srcOrd="1" destOrd="0" presId="urn:microsoft.com/office/officeart/2005/8/layout/hierarchy3"/>
    <dgm:cxn modelId="{C4F3B9B1-04A7-42AB-A582-A2F601302926}" type="presParOf" srcId="{EBF51672-D32E-48F2-B92E-0D687DD9A102}" destId="{542324A3-FABA-4B0C-87E1-C778E9E855D8}" srcOrd="0" destOrd="0" presId="urn:microsoft.com/office/officeart/2005/8/layout/hierarchy3"/>
    <dgm:cxn modelId="{D66E16EB-1F73-4BD6-9E64-D5694565CDF8}" type="presParOf" srcId="{EBF51672-D32E-48F2-B92E-0D687DD9A102}" destId="{C62A659F-2E24-42E4-A30B-B3C9F5DCE67A}" srcOrd="1" destOrd="0" presId="urn:microsoft.com/office/officeart/2005/8/layout/hierarchy3"/>
    <dgm:cxn modelId="{AAC099C3-0E7F-4E27-87F4-B7FB72E6E371}" type="presParOf" srcId="{EBF51672-D32E-48F2-B92E-0D687DD9A102}" destId="{9DEC2544-4579-429F-8225-5DE22A358057}" srcOrd="2" destOrd="0" presId="urn:microsoft.com/office/officeart/2005/8/layout/hierarchy3"/>
    <dgm:cxn modelId="{6E0D62ED-6B1E-4139-9B22-04DAB05F5D78}" type="presParOf" srcId="{EBF51672-D32E-48F2-B92E-0D687DD9A102}" destId="{AAC15835-D2DD-4798-97F1-27EA0C38B04E}" srcOrd="3" destOrd="0" presId="urn:microsoft.com/office/officeart/2005/8/layout/hierarchy3"/>
    <dgm:cxn modelId="{75782C06-E74C-4916-8522-95FA4EC612BF}" type="presParOf" srcId="{EBF51672-D32E-48F2-B92E-0D687DD9A102}" destId="{70F992F3-5113-4FB7-A25C-F31B1BF44148}" srcOrd="4" destOrd="0" presId="urn:microsoft.com/office/officeart/2005/8/layout/hierarchy3"/>
    <dgm:cxn modelId="{61DADCF8-CC63-466A-A060-076ED0D307FC}" type="presParOf" srcId="{EBF51672-D32E-48F2-B92E-0D687DD9A102}" destId="{D28D1711-406C-4F13-A375-64BDB5CE1DB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C3138-A31F-44B7-9047-8959A91A5CEC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732F506C-98DC-45B2-B24A-516317D2B70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Rivalidade Étnica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3B1CF6-ADD9-4201-A6A5-8EE2C81DF8EE}" type="parTrans" cxnId="{FC96E76C-11E1-4084-A219-46A40FCEFB7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7890E8-B77D-4940-B2E2-DED7542754CB}" type="sibTrans" cxnId="{FC96E76C-11E1-4084-A219-46A40FCEFB7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E8CACE-1AF0-4A32-AECD-AE5864190E83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Controle Predatório de Recursos Naturais 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A31332-1444-483B-9A6B-8AE78FD7788B}" type="parTrans" cxnId="{230C5922-CAF7-490F-976E-A48ABBB3E4B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D35639-80C2-4F6D-A92C-E12AB306623C}" type="sibTrans" cxnId="{230C5922-CAF7-490F-976E-A48ABBB3E4B0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7B1EE-8B7B-4899-9582-DF1A0A548ED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Estados e Governos Falidos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3EC02D-2821-4177-AC2B-DFB050C3F887}" type="parTrans" cxnId="{88E8FADE-84D8-40D0-BC52-8C6063EF942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894844-B7F5-47DA-9C0A-69186D2C56A2}" type="sibTrans" cxnId="{88E8FADE-84D8-40D0-BC52-8C6063EF942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7CFCE-54AD-4395-8A95-AA0DAEB9F97E}" type="pres">
      <dgm:prSet presAssocID="{488C3138-A31F-44B7-9047-8959A91A5CE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EA41CC-79EE-46A6-A9DA-1EBFD0975C9C}" type="pres">
      <dgm:prSet presAssocID="{732F506C-98DC-45B2-B24A-516317D2B708}" presName="parentLin" presStyleCnt="0"/>
      <dgm:spPr/>
    </dgm:pt>
    <dgm:pt modelId="{B221FD72-5088-4C37-9F47-E19A92BCE7CF}" type="pres">
      <dgm:prSet presAssocID="{732F506C-98DC-45B2-B24A-516317D2B708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0DE3D4FA-6140-41C4-A95D-78863FD30F4F}" type="pres">
      <dgm:prSet presAssocID="{732F506C-98DC-45B2-B24A-516317D2B7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B37664-561D-4916-87F6-7786CE8EAB67}" type="pres">
      <dgm:prSet presAssocID="{732F506C-98DC-45B2-B24A-516317D2B708}" presName="negativeSpace" presStyleCnt="0"/>
      <dgm:spPr/>
    </dgm:pt>
    <dgm:pt modelId="{782F1990-0309-4CB7-BF09-17F2B7ECDBDE}" type="pres">
      <dgm:prSet presAssocID="{732F506C-98DC-45B2-B24A-516317D2B708}" presName="childText" presStyleLbl="conFgAcc1" presStyleIdx="0" presStyleCnt="3">
        <dgm:presLayoutVars>
          <dgm:bulletEnabled val="1"/>
        </dgm:presLayoutVars>
      </dgm:prSet>
      <dgm:spPr/>
    </dgm:pt>
    <dgm:pt modelId="{B375517A-1EE4-4D0A-8893-02D9750FE583}" type="pres">
      <dgm:prSet presAssocID="{3D7890E8-B77D-4940-B2E2-DED7542754CB}" presName="spaceBetweenRectangles" presStyleCnt="0"/>
      <dgm:spPr/>
    </dgm:pt>
    <dgm:pt modelId="{A52C96CB-2427-4C00-AF3D-DBC12D42024D}" type="pres">
      <dgm:prSet presAssocID="{B9E8CACE-1AF0-4A32-AECD-AE5864190E83}" presName="parentLin" presStyleCnt="0"/>
      <dgm:spPr/>
    </dgm:pt>
    <dgm:pt modelId="{7A69171D-9F72-4855-AA42-3B5880EF3076}" type="pres">
      <dgm:prSet presAssocID="{B9E8CACE-1AF0-4A32-AECD-AE5864190E83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764EBDD3-2770-4778-AD33-CEA9465FA422}" type="pres">
      <dgm:prSet presAssocID="{B9E8CACE-1AF0-4A32-AECD-AE5864190E8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B8BEC-F4AC-4EA1-84E6-873C41A72C91}" type="pres">
      <dgm:prSet presAssocID="{B9E8CACE-1AF0-4A32-AECD-AE5864190E83}" presName="negativeSpace" presStyleCnt="0"/>
      <dgm:spPr/>
    </dgm:pt>
    <dgm:pt modelId="{757F1842-74BE-4796-B9EE-E762ECE6F2BB}" type="pres">
      <dgm:prSet presAssocID="{B9E8CACE-1AF0-4A32-AECD-AE5864190E83}" presName="childText" presStyleLbl="conFgAcc1" presStyleIdx="1" presStyleCnt="3">
        <dgm:presLayoutVars>
          <dgm:bulletEnabled val="1"/>
        </dgm:presLayoutVars>
      </dgm:prSet>
      <dgm:spPr/>
    </dgm:pt>
    <dgm:pt modelId="{009397E3-FD2B-435E-B6F0-37B32D4F1736}" type="pres">
      <dgm:prSet presAssocID="{D0D35639-80C2-4F6D-A92C-E12AB306623C}" presName="spaceBetweenRectangles" presStyleCnt="0"/>
      <dgm:spPr/>
    </dgm:pt>
    <dgm:pt modelId="{C56CADA3-3D25-4B4A-92C9-B7231A39B172}" type="pres">
      <dgm:prSet presAssocID="{7B97B1EE-8B7B-4899-9582-DF1A0A548ED8}" presName="parentLin" presStyleCnt="0"/>
      <dgm:spPr/>
    </dgm:pt>
    <dgm:pt modelId="{F6648F85-EC0E-4335-AE2B-C3E24720C9D0}" type="pres">
      <dgm:prSet presAssocID="{7B97B1EE-8B7B-4899-9582-DF1A0A548ED8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3BF20E0F-66CC-42AA-9034-974CB2362993}" type="pres">
      <dgm:prSet presAssocID="{7B97B1EE-8B7B-4899-9582-DF1A0A548ED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8966CB-8F29-46E6-9FA6-3F6C9D7E862A}" type="pres">
      <dgm:prSet presAssocID="{7B97B1EE-8B7B-4899-9582-DF1A0A548ED8}" presName="negativeSpace" presStyleCnt="0"/>
      <dgm:spPr/>
    </dgm:pt>
    <dgm:pt modelId="{1D8234D7-FD1E-4A62-8DE3-B26EB87E6DB9}" type="pres">
      <dgm:prSet presAssocID="{7B97B1EE-8B7B-4899-9582-DF1A0A548ED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30C5922-CAF7-490F-976E-A48ABBB3E4B0}" srcId="{488C3138-A31F-44B7-9047-8959A91A5CEC}" destId="{B9E8CACE-1AF0-4A32-AECD-AE5864190E83}" srcOrd="1" destOrd="0" parTransId="{B7A31332-1444-483B-9A6B-8AE78FD7788B}" sibTransId="{D0D35639-80C2-4F6D-A92C-E12AB306623C}"/>
    <dgm:cxn modelId="{4E606038-2BAF-4BD5-9724-3E34A3FE5395}" type="presOf" srcId="{488C3138-A31F-44B7-9047-8959A91A5CEC}" destId="{C9E7CFCE-54AD-4395-8A95-AA0DAEB9F97E}" srcOrd="0" destOrd="0" presId="urn:microsoft.com/office/officeart/2005/8/layout/list1"/>
    <dgm:cxn modelId="{F0774E1C-6A4D-4991-8207-2864804B8E5C}" type="presOf" srcId="{B9E8CACE-1AF0-4A32-AECD-AE5864190E83}" destId="{7A69171D-9F72-4855-AA42-3B5880EF3076}" srcOrd="0" destOrd="0" presId="urn:microsoft.com/office/officeart/2005/8/layout/list1"/>
    <dgm:cxn modelId="{14071CFF-9D58-4C46-968F-24BB59239F2B}" type="presOf" srcId="{7B97B1EE-8B7B-4899-9582-DF1A0A548ED8}" destId="{3BF20E0F-66CC-42AA-9034-974CB2362993}" srcOrd="1" destOrd="0" presId="urn:microsoft.com/office/officeart/2005/8/layout/list1"/>
    <dgm:cxn modelId="{4B0762EC-CCB6-48FD-A44E-F109657359FE}" type="presOf" srcId="{B9E8CACE-1AF0-4A32-AECD-AE5864190E83}" destId="{764EBDD3-2770-4778-AD33-CEA9465FA422}" srcOrd="1" destOrd="0" presId="urn:microsoft.com/office/officeart/2005/8/layout/list1"/>
    <dgm:cxn modelId="{9571455A-1417-4B2F-A50E-2380C53F5E07}" type="presOf" srcId="{732F506C-98DC-45B2-B24A-516317D2B708}" destId="{B221FD72-5088-4C37-9F47-E19A92BCE7CF}" srcOrd="0" destOrd="0" presId="urn:microsoft.com/office/officeart/2005/8/layout/list1"/>
    <dgm:cxn modelId="{0A05746D-845B-4514-BCCA-693A5FB7E865}" type="presOf" srcId="{7B97B1EE-8B7B-4899-9582-DF1A0A548ED8}" destId="{F6648F85-EC0E-4335-AE2B-C3E24720C9D0}" srcOrd="0" destOrd="0" presId="urn:microsoft.com/office/officeart/2005/8/layout/list1"/>
    <dgm:cxn modelId="{88E8FADE-84D8-40D0-BC52-8C6063EF942A}" srcId="{488C3138-A31F-44B7-9047-8959A91A5CEC}" destId="{7B97B1EE-8B7B-4899-9582-DF1A0A548ED8}" srcOrd="2" destOrd="0" parTransId="{2D3EC02D-2821-4177-AC2B-DFB050C3F887}" sibTransId="{AC894844-B7F5-47DA-9C0A-69186D2C56A2}"/>
    <dgm:cxn modelId="{FC96E76C-11E1-4084-A219-46A40FCEFB79}" srcId="{488C3138-A31F-44B7-9047-8959A91A5CEC}" destId="{732F506C-98DC-45B2-B24A-516317D2B708}" srcOrd="0" destOrd="0" parTransId="{B53B1CF6-ADD9-4201-A6A5-8EE2C81DF8EE}" sibTransId="{3D7890E8-B77D-4940-B2E2-DED7542754CB}"/>
    <dgm:cxn modelId="{B0DC8131-21E0-4EA6-B448-0B851A68CC9C}" type="presOf" srcId="{732F506C-98DC-45B2-B24A-516317D2B708}" destId="{0DE3D4FA-6140-41C4-A95D-78863FD30F4F}" srcOrd="1" destOrd="0" presId="urn:microsoft.com/office/officeart/2005/8/layout/list1"/>
    <dgm:cxn modelId="{D392BC36-A21E-4B65-976F-AB39549EF5D5}" type="presParOf" srcId="{C9E7CFCE-54AD-4395-8A95-AA0DAEB9F97E}" destId="{0CEA41CC-79EE-46A6-A9DA-1EBFD0975C9C}" srcOrd="0" destOrd="0" presId="urn:microsoft.com/office/officeart/2005/8/layout/list1"/>
    <dgm:cxn modelId="{E09FCB72-C1EE-4974-A685-F7122A2E19E2}" type="presParOf" srcId="{0CEA41CC-79EE-46A6-A9DA-1EBFD0975C9C}" destId="{B221FD72-5088-4C37-9F47-E19A92BCE7CF}" srcOrd="0" destOrd="0" presId="urn:microsoft.com/office/officeart/2005/8/layout/list1"/>
    <dgm:cxn modelId="{52AE32FD-F345-43BF-8456-BDC41A2344DF}" type="presParOf" srcId="{0CEA41CC-79EE-46A6-A9DA-1EBFD0975C9C}" destId="{0DE3D4FA-6140-41C4-A95D-78863FD30F4F}" srcOrd="1" destOrd="0" presId="urn:microsoft.com/office/officeart/2005/8/layout/list1"/>
    <dgm:cxn modelId="{5E7221BA-D55C-4222-8A7B-611FA2BD6BC2}" type="presParOf" srcId="{C9E7CFCE-54AD-4395-8A95-AA0DAEB9F97E}" destId="{F5B37664-561D-4916-87F6-7786CE8EAB67}" srcOrd="1" destOrd="0" presId="urn:microsoft.com/office/officeart/2005/8/layout/list1"/>
    <dgm:cxn modelId="{F132CB9E-9940-40B1-A3C7-AC4FCF43EEFD}" type="presParOf" srcId="{C9E7CFCE-54AD-4395-8A95-AA0DAEB9F97E}" destId="{782F1990-0309-4CB7-BF09-17F2B7ECDBDE}" srcOrd="2" destOrd="0" presId="urn:microsoft.com/office/officeart/2005/8/layout/list1"/>
    <dgm:cxn modelId="{F1A31531-8565-48B1-A04F-4A6AD198A8AD}" type="presParOf" srcId="{C9E7CFCE-54AD-4395-8A95-AA0DAEB9F97E}" destId="{B375517A-1EE4-4D0A-8893-02D9750FE583}" srcOrd="3" destOrd="0" presId="urn:microsoft.com/office/officeart/2005/8/layout/list1"/>
    <dgm:cxn modelId="{AFFA26D7-C0F7-4400-86E5-9C9F86013339}" type="presParOf" srcId="{C9E7CFCE-54AD-4395-8A95-AA0DAEB9F97E}" destId="{A52C96CB-2427-4C00-AF3D-DBC12D42024D}" srcOrd="4" destOrd="0" presId="urn:microsoft.com/office/officeart/2005/8/layout/list1"/>
    <dgm:cxn modelId="{8DD0F720-B49B-4330-8B05-09C5614848BC}" type="presParOf" srcId="{A52C96CB-2427-4C00-AF3D-DBC12D42024D}" destId="{7A69171D-9F72-4855-AA42-3B5880EF3076}" srcOrd="0" destOrd="0" presId="urn:microsoft.com/office/officeart/2005/8/layout/list1"/>
    <dgm:cxn modelId="{04B49D06-4406-463E-A77D-4D7DDC3EE19E}" type="presParOf" srcId="{A52C96CB-2427-4C00-AF3D-DBC12D42024D}" destId="{764EBDD3-2770-4778-AD33-CEA9465FA422}" srcOrd="1" destOrd="0" presId="urn:microsoft.com/office/officeart/2005/8/layout/list1"/>
    <dgm:cxn modelId="{382C017A-02BA-435A-887A-326E9B5D8A0C}" type="presParOf" srcId="{C9E7CFCE-54AD-4395-8A95-AA0DAEB9F97E}" destId="{DB1B8BEC-F4AC-4EA1-84E6-873C41A72C91}" srcOrd="5" destOrd="0" presId="urn:microsoft.com/office/officeart/2005/8/layout/list1"/>
    <dgm:cxn modelId="{7C91D57B-A84B-4E57-82B4-51D9922E3594}" type="presParOf" srcId="{C9E7CFCE-54AD-4395-8A95-AA0DAEB9F97E}" destId="{757F1842-74BE-4796-B9EE-E762ECE6F2BB}" srcOrd="6" destOrd="0" presId="urn:microsoft.com/office/officeart/2005/8/layout/list1"/>
    <dgm:cxn modelId="{FD8C9B1C-90C2-44CD-A525-067F399E0327}" type="presParOf" srcId="{C9E7CFCE-54AD-4395-8A95-AA0DAEB9F97E}" destId="{009397E3-FD2B-435E-B6F0-37B32D4F1736}" srcOrd="7" destOrd="0" presId="urn:microsoft.com/office/officeart/2005/8/layout/list1"/>
    <dgm:cxn modelId="{C53F0D7F-6B52-44FF-B444-B610A819CA1D}" type="presParOf" srcId="{C9E7CFCE-54AD-4395-8A95-AA0DAEB9F97E}" destId="{C56CADA3-3D25-4B4A-92C9-B7231A39B172}" srcOrd="8" destOrd="0" presId="urn:microsoft.com/office/officeart/2005/8/layout/list1"/>
    <dgm:cxn modelId="{300121A8-B693-4592-94AD-FC4512754D65}" type="presParOf" srcId="{C56CADA3-3D25-4B4A-92C9-B7231A39B172}" destId="{F6648F85-EC0E-4335-AE2B-C3E24720C9D0}" srcOrd="0" destOrd="0" presId="urn:microsoft.com/office/officeart/2005/8/layout/list1"/>
    <dgm:cxn modelId="{4378C9FC-4CBD-418A-8CB3-281CCBB22AF1}" type="presParOf" srcId="{C56CADA3-3D25-4B4A-92C9-B7231A39B172}" destId="{3BF20E0F-66CC-42AA-9034-974CB2362993}" srcOrd="1" destOrd="0" presId="urn:microsoft.com/office/officeart/2005/8/layout/list1"/>
    <dgm:cxn modelId="{8AC8A624-6D82-496E-845F-7A2F2922F6D2}" type="presParOf" srcId="{C9E7CFCE-54AD-4395-8A95-AA0DAEB9F97E}" destId="{238966CB-8F29-46E6-9FA6-3F6C9D7E862A}" srcOrd="9" destOrd="0" presId="urn:microsoft.com/office/officeart/2005/8/layout/list1"/>
    <dgm:cxn modelId="{7ABA5FFC-BCC3-4D6E-AF94-427DF92E5696}" type="presParOf" srcId="{C9E7CFCE-54AD-4395-8A95-AA0DAEB9F97E}" destId="{1D8234D7-FD1E-4A62-8DE3-B26EB87E6DB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08B4E2-DB71-460C-9273-47AED86999FC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0_1" csCatId="mainScheme" phldr="1"/>
      <dgm:spPr/>
    </dgm:pt>
    <dgm:pt modelId="{0CD6FEFA-89AC-40F0-9DBA-969DF67B72B7}">
      <dgm:prSet phldrT="[Texto]" custT="1"/>
      <dgm:spPr/>
      <dgm:t>
        <a:bodyPr/>
        <a:lstStyle/>
        <a:p>
          <a:pPr algn="ctr"/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Potências Neocoloniais</a:t>
          </a:r>
        </a:p>
        <a:p>
          <a:pPr algn="ctr"/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Econômico, Político e Militar 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42DA0E-B1AA-45BB-B082-8649D3926AD3}" type="parTrans" cxnId="{04AD00A9-1BC8-40C4-AD9D-434B3FBF93B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0A209-4C66-4601-99DC-2C30B0B711F1}" type="sibTrans" cxnId="{04AD00A9-1BC8-40C4-AD9D-434B3FBF93B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FB63CE-8198-423F-9BAD-A9513AFF04E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Elites Locais Mentalmente Colonizadas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24C9CB-21A8-4CC6-B3C8-907278ADCB3A}" type="parTrans" cxnId="{167F2770-EEF3-48D8-9665-B3AFF82E592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C532FC-8DE1-40D5-B14A-FDAB41C2C63A}" type="sibTrans" cxnId="{167F2770-EEF3-48D8-9665-B3AFF82E5920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D34738-059D-4199-BC97-83705B3A6D9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Ajuda Externa</a:t>
          </a:r>
        </a:p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 Burocrática Local</a:t>
          </a:r>
        </a:p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Empréstimos e Condicionalidades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F17C2F-E62B-4FA0-A690-37AC2E2B0E9A}" type="parTrans" cxnId="{CBD64A13-D715-44F4-92AA-FD6D8850820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0B2BC6-EBBB-447F-9620-741DBF3ACE13}" type="sibTrans" cxnId="{CBD64A13-D715-44F4-92AA-FD6D8850820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0143CD-D56B-47C7-B75B-67124DE34CB1}" type="pres">
      <dgm:prSet presAssocID="{ED08B4E2-DB71-460C-9273-47AED86999FC}" presName="Name0" presStyleCnt="0">
        <dgm:presLayoutVars>
          <dgm:dir/>
          <dgm:animOne val="branch"/>
          <dgm:animLvl val="lvl"/>
        </dgm:presLayoutVars>
      </dgm:prSet>
      <dgm:spPr/>
    </dgm:pt>
    <dgm:pt modelId="{C27A006C-7766-4185-9C68-E412307FE299}" type="pres">
      <dgm:prSet presAssocID="{0CD6FEFA-89AC-40F0-9DBA-969DF67B72B7}" presName="chaos" presStyleCnt="0"/>
      <dgm:spPr/>
    </dgm:pt>
    <dgm:pt modelId="{55112DEE-093A-49E2-A913-BE6BDD820335}" type="pres">
      <dgm:prSet presAssocID="{0CD6FEFA-89AC-40F0-9DBA-969DF67B72B7}" presName="parTx1" presStyleLbl="revTx" presStyleIdx="0" presStyleCnt="2" custScaleX="92748" custScaleY="137281"/>
      <dgm:spPr/>
      <dgm:t>
        <a:bodyPr/>
        <a:lstStyle/>
        <a:p>
          <a:endParaRPr lang="pt-BR"/>
        </a:p>
      </dgm:t>
    </dgm:pt>
    <dgm:pt modelId="{28A0C824-5B97-4D65-A125-F205EE07BFBC}" type="pres">
      <dgm:prSet presAssocID="{0CD6FEFA-89AC-40F0-9DBA-969DF67B72B7}" presName="c1" presStyleLbl="node1" presStyleIdx="0" presStyleCnt="19"/>
      <dgm:spPr/>
    </dgm:pt>
    <dgm:pt modelId="{991DA353-CCAE-494D-A06B-0B689F97DEAD}" type="pres">
      <dgm:prSet presAssocID="{0CD6FEFA-89AC-40F0-9DBA-969DF67B72B7}" presName="c2" presStyleLbl="node1" presStyleIdx="1" presStyleCnt="19"/>
      <dgm:spPr/>
    </dgm:pt>
    <dgm:pt modelId="{0DF3A44A-D1F8-406F-AF3B-34D460070737}" type="pres">
      <dgm:prSet presAssocID="{0CD6FEFA-89AC-40F0-9DBA-969DF67B72B7}" presName="c3" presStyleLbl="node1" presStyleIdx="2" presStyleCnt="19"/>
      <dgm:spPr/>
    </dgm:pt>
    <dgm:pt modelId="{46F55BD8-EC5A-411A-A12E-2728342F557F}" type="pres">
      <dgm:prSet presAssocID="{0CD6FEFA-89AC-40F0-9DBA-969DF67B72B7}" presName="c4" presStyleLbl="node1" presStyleIdx="3" presStyleCnt="19"/>
      <dgm:spPr/>
    </dgm:pt>
    <dgm:pt modelId="{7F2C8676-2298-4C8C-9331-2DBA03650FE3}" type="pres">
      <dgm:prSet presAssocID="{0CD6FEFA-89AC-40F0-9DBA-969DF67B72B7}" presName="c5" presStyleLbl="node1" presStyleIdx="4" presStyleCnt="19"/>
      <dgm:spPr/>
    </dgm:pt>
    <dgm:pt modelId="{EABAEBE7-BE13-47FC-9ECC-7DD1616DD90B}" type="pres">
      <dgm:prSet presAssocID="{0CD6FEFA-89AC-40F0-9DBA-969DF67B72B7}" presName="c6" presStyleLbl="node1" presStyleIdx="5" presStyleCnt="19"/>
      <dgm:spPr/>
    </dgm:pt>
    <dgm:pt modelId="{09849E18-2517-4B66-9DDE-FD90A90105E4}" type="pres">
      <dgm:prSet presAssocID="{0CD6FEFA-89AC-40F0-9DBA-969DF67B72B7}" presName="c7" presStyleLbl="node1" presStyleIdx="6" presStyleCnt="19"/>
      <dgm:spPr/>
    </dgm:pt>
    <dgm:pt modelId="{212A8F7D-A739-43F5-9ECA-27255C94024B}" type="pres">
      <dgm:prSet presAssocID="{0CD6FEFA-89AC-40F0-9DBA-969DF67B72B7}" presName="c8" presStyleLbl="node1" presStyleIdx="7" presStyleCnt="19"/>
      <dgm:spPr/>
    </dgm:pt>
    <dgm:pt modelId="{E2D3ED05-1F62-4517-90BE-8BF21EB567D3}" type="pres">
      <dgm:prSet presAssocID="{0CD6FEFA-89AC-40F0-9DBA-969DF67B72B7}" presName="c9" presStyleLbl="node1" presStyleIdx="8" presStyleCnt="19"/>
      <dgm:spPr/>
    </dgm:pt>
    <dgm:pt modelId="{84635CCF-3533-4563-B68D-1D045CDFDE4B}" type="pres">
      <dgm:prSet presAssocID="{0CD6FEFA-89AC-40F0-9DBA-969DF67B72B7}" presName="c10" presStyleLbl="node1" presStyleIdx="9" presStyleCnt="19"/>
      <dgm:spPr/>
    </dgm:pt>
    <dgm:pt modelId="{10E65D8C-7CDE-4C4A-971E-80B0C0A7EF99}" type="pres">
      <dgm:prSet presAssocID="{0CD6FEFA-89AC-40F0-9DBA-969DF67B72B7}" presName="c11" presStyleLbl="node1" presStyleIdx="10" presStyleCnt="19"/>
      <dgm:spPr/>
    </dgm:pt>
    <dgm:pt modelId="{0CFF130D-C86D-45F8-8EF1-E095CF1DF181}" type="pres">
      <dgm:prSet presAssocID="{0CD6FEFA-89AC-40F0-9DBA-969DF67B72B7}" presName="c12" presStyleLbl="node1" presStyleIdx="11" presStyleCnt="19"/>
      <dgm:spPr/>
    </dgm:pt>
    <dgm:pt modelId="{667E6EC2-D63E-486A-8610-DC32BAB10100}" type="pres">
      <dgm:prSet presAssocID="{0CD6FEFA-89AC-40F0-9DBA-969DF67B72B7}" presName="c13" presStyleLbl="node1" presStyleIdx="12" presStyleCnt="19"/>
      <dgm:spPr/>
    </dgm:pt>
    <dgm:pt modelId="{2129D9E7-79C5-42B7-9A93-F29A6DD768E2}" type="pres">
      <dgm:prSet presAssocID="{0CD6FEFA-89AC-40F0-9DBA-969DF67B72B7}" presName="c14" presStyleLbl="node1" presStyleIdx="13" presStyleCnt="19"/>
      <dgm:spPr/>
    </dgm:pt>
    <dgm:pt modelId="{3829F24B-FE7D-440C-B89C-180061FC1471}" type="pres">
      <dgm:prSet presAssocID="{0CD6FEFA-89AC-40F0-9DBA-969DF67B72B7}" presName="c15" presStyleLbl="node1" presStyleIdx="14" presStyleCnt="19"/>
      <dgm:spPr/>
    </dgm:pt>
    <dgm:pt modelId="{3A301424-27B4-463D-8E5C-093F57FE61A9}" type="pres">
      <dgm:prSet presAssocID="{0CD6FEFA-89AC-40F0-9DBA-969DF67B72B7}" presName="c16" presStyleLbl="node1" presStyleIdx="15" presStyleCnt="19"/>
      <dgm:spPr/>
    </dgm:pt>
    <dgm:pt modelId="{DF519DDA-48EE-4293-87FE-FF7E5AC4D2F9}" type="pres">
      <dgm:prSet presAssocID="{0CD6FEFA-89AC-40F0-9DBA-969DF67B72B7}" presName="c17" presStyleLbl="node1" presStyleIdx="16" presStyleCnt="19"/>
      <dgm:spPr/>
    </dgm:pt>
    <dgm:pt modelId="{28ABD4A9-CE15-4E91-85E0-9AAFCA0BBC12}" type="pres">
      <dgm:prSet presAssocID="{0CD6FEFA-89AC-40F0-9DBA-969DF67B72B7}" presName="c18" presStyleLbl="node1" presStyleIdx="17" presStyleCnt="19"/>
      <dgm:spPr/>
    </dgm:pt>
    <dgm:pt modelId="{952B049C-A48D-4587-9DCD-A1C9B63E0172}" type="pres">
      <dgm:prSet presAssocID="{CDA0A209-4C66-4601-99DC-2C30B0B711F1}" presName="chevronComposite1" presStyleCnt="0"/>
      <dgm:spPr/>
    </dgm:pt>
    <dgm:pt modelId="{13B76138-233D-419A-9A13-5A8045E12E43}" type="pres">
      <dgm:prSet presAssocID="{CDA0A209-4C66-4601-99DC-2C30B0B711F1}" presName="chevron1" presStyleLbl="sibTrans2D1" presStyleIdx="0" presStyleCnt="2"/>
      <dgm:spPr/>
    </dgm:pt>
    <dgm:pt modelId="{A9D1FB20-8533-4538-B385-1061ABE96381}" type="pres">
      <dgm:prSet presAssocID="{CDA0A209-4C66-4601-99DC-2C30B0B711F1}" presName="spChevron1" presStyleCnt="0"/>
      <dgm:spPr/>
    </dgm:pt>
    <dgm:pt modelId="{51F27452-FC1D-41FF-8759-53449BC3078D}" type="pres">
      <dgm:prSet presAssocID="{DBFB63CE-8198-423F-9BAD-A9513AFF04EA}" presName="middle" presStyleCnt="0"/>
      <dgm:spPr/>
    </dgm:pt>
    <dgm:pt modelId="{577F5F2B-DB89-43CD-8F75-2C3964DCA7BC}" type="pres">
      <dgm:prSet presAssocID="{DBFB63CE-8198-423F-9BAD-A9513AFF04EA}" presName="parTxMid" presStyleLbl="revTx" presStyleIdx="1" presStyleCnt="2" custScaleX="102168" custScaleY="101716"/>
      <dgm:spPr/>
      <dgm:t>
        <a:bodyPr/>
        <a:lstStyle/>
        <a:p>
          <a:endParaRPr lang="pt-BR"/>
        </a:p>
      </dgm:t>
    </dgm:pt>
    <dgm:pt modelId="{F44E7B91-C7CE-4DC0-936C-1509B8044164}" type="pres">
      <dgm:prSet presAssocID="{DBFB63CE-8198-423F-9BAD-A9513AFF04EA}" presName="spMid" presStyleCnt="0"/>
      <dgm:spPr/>
    </dgm:pt>
    <dgm:pt modelId="{B47B08C2-0A72-44F4-BB9B-EBAD7C475ABF}" type="pres">
      <dgm:prSet presAssocID="{85C532FC-8DE1-40D5-B14A-FDAB41C2C63A}" presName="chevronComposite1" presStyleCnt="0"/>
      <dgm:spPr/>
    </dgm:pt>
    <dgm:pt modelId="{12DBA856-66DA-4F6C-B447-E006F1ECA3DD}" type="pres">
      <dgm:prSet presAssocID="{85C532FC-8DE1-40D5-B14A-FDAB41C2C63A}" presName="chevron1" presStyleLbl="sibTrans2D1" presStyleIdx="1" presStyleCnt="2"/>
      <dgm:spPr/>
    </dgm:pt>
    <dgm:pt modelId="{89027EAB-4C41-4F8A-BCE1-6636D0528BBD}" type="pres">
      <dgm:prSet presAssocID="{85C532FC-8DE1-40D5-B14A-FDAB41C2C63A}" presName="spChevron1" presStyleCnt="0"/>
      <dgm:spPr/>
    </dgm:pt>
    <dgm:pt modelId="{E7DEA98E-A1AD-4D5E-8621-83211FBECB18}" type="pres">
      <dgm:prSet presAssocID="{C8D34738-059D-4199-BC97-83705B3A6D96}" presName="last" presStyleCnt="0"/>
      <dgm:spPr/>
    </dgm:pt>
    <dgm:pt modelId="{2C66A7E0-7698-4FCD-9B2F-BF22F6574201}" type="pres">
      <dgm:prSet presAssocID="{C8D34738-059D-4199-BC97-83705B3A6D96}" presName="circleTx" presStyleLbl="node1" presStyleIdx="18" presStyleCnt="19" custScaleX="128302" custScaleY="128904"/>
      <dgm:spPr/>
      <dgm:t>
        <a:bodyPr/>
        <a:lstStyle/>
        <a:p>
          <a:endParaRPr lang="pt-BR"/>
        </a:p>
      </dgm:t>
    </dgm:pt>
    <dgm:pt modelId="{A2968104-B759-4C55-AF0F-E0665602BE8C}" type="pres">
      <dgm:prSet presAssocID="{C8D34738-059D-4199-BC97-83705B3A6D96}" presName="spN" presStyleCnt="0"/>
      <dgm:spPr/>
    </dgm:pt>
  </dgm:ptLst>
  <dgm:cxnLst>
    <dgm:cxn modelId="{80E219E8-2F73-409D-8429-0EEB42EF7608}" type="presOf" srcId="{DBFB63CE-8198-423F-9BAD-A9513AFF04EA}" destId="{577F5F2B-DB89-43CD-8F75-2C3964DCA7BC}" srcOrd="0" destOrd="0" presId="urn:microsoft.com/office/officeart/2009/3/layout/RandomtoResultProcess"/>
    <dgm:cxn modelId="{A80EC583-8D43-409C-954E-A7CD95961EC8}" type="presOf" srcId="{C8D34738-059D-4199-BC97-83705B3A6D96}" destId="{2C66A7E0-7698-4FCD-9B2F-BF22F6574201}" srcOrd="0" destOrd="0" presId="urn:microsoft.com/office/officeart/2009/3/layout/RandomtoResultProcess"/>
    <dgm:cxn modelId="{167F2770-EEF3-48D8-9665-B3AFF82E5920}" srcId="{ED08B4E2-DB71-460C-9273-47AED86999FC}" destId="{DBFB63CE-8198-423F-9BAD-A9513AFF04EA}" srcOrd="1" destOrd="0" parTransId="{C524C9CB-21A8-4CC6-B3C8-907278ADCB3A}" sibTransId="{85C532FC-8DE1-40D5-B14A-FDAB41C2C63A}"/>
    <dgm:cxn modelId="{D9BCFF30-FC98-4BE8-BC9A-3CD4631E89A0}" type="presOf" srcId="{0CD6FEFA-89AC-40F0-9DBA-969DF67B72B7}" destId="{55112DEE-093A-49E2-A913-BE6BDD820335}" srcOrd="0" destOrd="0" presId="urn:microsoft.com/office/officeart/2009/3/layout/RandomtoResultProcess"/>
    <dgm:cxn modelId="{E86C702E-909C-4BE4-AA07-9ADB347A6996}" type="presOf" srcId="{ED08B4E2-DB71-460C-9273-47AED86999FC}" destId="{BD0143CD-D56B-47C7-B75B-67124DE34CB1}" srcOrd="0" destOrd="0" presId="urn:microsoft.com/office/officeart/2009/3/layout/RandomtoResultProcess"/>
    <dgm:cxn modelId="{CBD64A13-D715-44F4-92AA-FD6D88508208}" srcId="{ED08B4E2-DB71-460C-9273-47AED86999FC}" destId="{C8D34738-059D-4199-BC97-83705B3A6D96}" srcOrd="2" destOrd="0" parTransId="{03F17C2F-E62B-4FA0-A690-37AC2E2B0E9A}" sibTransId="{1A0B2BC6-EBBB-447F-9620-741DBF3ACE13}"/>
    <dgm:cxn modelId="{04AD00A9-1BC8-40C4-AD9D-434B3FBF93BA}" srcId="{ED08B4E2-DB71-460C-9273-47AED86999FC}" destId="{0CD6FEFA-89AC-40F0-9DBA-969DF67B72B7}" srcOrd="0" destOrd="0" parTransId="{5642DA0E-B1AA-45BB-B082-8649D3926AD3}" sibTransId="{CDA0A209-4C66-4601-99DC-2C30B0B711F1}"/>
    <dgm:cxn modelId="{09431F3C-97A6-4EAF-B841-D065FFAC64F5}" type="presParOf" srcId="{BD0143CD-D56B-47C7-B75B-67124DE34CB1}" destId="{C27A006C-7766-4185-9C68-E412307FE299}" srcOrd="0" destOrd="0" presId="urn:microsoft.com/office/officeart/2009/3/layout/RandomtoResultProcess"/>
    <dgm:cxn modelId="{5D0AC7B3-1D75-4F11-8212-B5B6BAAB9648}" type="presParOf" srcId="{C27A006C-7766-4185-9C68-E412307FE299}" destId="{55112DEE-093A-49E2-A913-BE6BDD820335}" srcOrd="0" destOrd="0" presId="urn:microsoft.com/office/officeart/2009/3/layout/RandomtoResultProcess"/>
    <dgm:cxn modelId="{EA027E98-EE1D-4063-B7B1-02D8F7D0CF9D}" type="presParOf" srcId="{C27A006C-7766-4185-9C68-E412307FE299}" destId="{28A0C824-5B97-4D65-A125-F205EE07BFBC}" srcOrd="1" destOrd="0" presId="urn:microsoft.com/office/officeart/2009/3/layout/RandomtoResultProcess"/>
    <dgm:cxn modelId="{5F72B255-BF34-4F40-AA3E-69443C762B1B}" type="presParOf" srcId="{C27A006C-7766-4185-9C68-E412307FE299}" destId="{991DA353-CCAE-494D-A06B-0B689F97DEAD}" srcOrd="2" destOrd="0" presId="urn:microsoft.com/office/officeart/2009/3/layout/RandomtoResultProcess"/>
    <dgm:cxn modelId="{00C8AC0D-9DAE-4C34-9BF8-50D53B9E5598}" type="presParOf" srcId="{C27A006C-7766-4185-9C68-E412307FE299}" destId="{0DF3A44A-D1F8-406F-AF3B-34D460070737}" srcOrd="3" destOrd="0" presId="urn:microsoft.com/office/officeart/2009/3/layout/RandomtoResultProcess"/>
    <dgm:cxn modelId="{178B0F66-7372-4608-BBEE-4A42E529F710}" type="presParOf" srcId="{C27A006C-7766-4185-9C68-E412307FE299}" destId="{46F55BD8-EC5A-411A-A12E-2728342F557F}" srcOrd="4" destOrd="0" presId="urn:microsoft.com/office/officeart/2009/3/layout/RandomtoResultProcess"/>
    <dgm:cxn modelId="{FCE7A5C1-A4C4-4C61-94E5-8632C1CD0D7C}" type="presParOf" srcId="{C27A006C-7766-4185-9C68-E412307FE299}" destId="{7F2C8676-2298-4C8C-9331-2DBA03650FE3}" srcOrd="5" destOrd="0" presId="urn:microsoft.com/office/officeart/2009/3/layout/RandomtoResultProcess"/>
    <dgm:cxn modelId="{BA15F583-AB8D-410C-8800-3A875B77712C}" type="presParOf" srcId="{C27A006C-7766-4185-9C68-E412307FE299}" destId="{EABAEBE7-BE13-47FC-9ECC-7DD1616DD90B}" srcOrd="6" destOrd="0" presId="urn:microsoft.com/office/officeart/2009/3/layout/RandomtoResultProcess"/>
    <dgm:cxn modelId="{C6348495-C9BD-4ED7-AD2E-413F74B34E3D}" type="presParOf" srcId="{C27A006C-7766-4185-9C68-E412307FE299}" destId="{09849E18-2517-4B66-9DDE-FD90A90105E4}" srcOrd="7" destOrd="0" presId="urn:microsoft.com/office/officeart/2009/3/layout/RandomtoResultProcess"/>
    <dgm:cxn modelId="{4B62A5F0-C634-4315-AF2F-61C376FE2E05}" type="presParOf" srcId="{C27A006C-7766-4185-9C68-E412307FE299}" destId="{212A8F7D-A739-43F5-9ECA-27255C94024B}" srcOrd="8" destOrd="0" presId="urn:microsoft.com/office/officeart/2009/3/layout/RandomtoResultProcess"/>
    <dgm:cxn modelId="{8681C1B3-5FDE-40E8-A3F5-8F521E733EE9}" type="presParOf" srcId="{C27A006C-7766-4185-9C68-E412307FE299}" destId="{E2D3ED05-1F62-4517-90BE-8BF21EB567D3}" srcOrd="9" destOrd="0" presId="urn:microsoft.com/office/officeart/2009/3/layout/RandomtoResultProcess"/>
    <dgm:cxn modelId="{E7FE8C9A-F76E-4E6F-9F70-39BAA363BC91}" type="presParOf" srcId="{C27A006C-7766-4185-9C68-E412307FE299}" destId="{84635CCF-3533-4563-B68D-1D045CDFDE4B}" srcOrd="10" destOrd="0" presId="urn:microsoft.com/office/officeart/2009/3/layout/RandomtoResultProcess"/>
    <dgm:cxn modelId="{C994162D-B709-4A5A-B955-4E4B4ACB6B4A}" type="presParOf" srcId="{C27A006C-7766-4185-9C68-E412307FE299}" destId="{10E65D8C-7CDE-4C4A-971E-80B0C0A7EF99}" srcOrd="11" destOrd="0" presId="urn:microsoft.com/office/officeart/2009/3/layout/RandomtoResultProcess"/>
    <dgm:cxn modelId="{BAD5BC03-0D75-47B8-9A7B-6D3EA914CE15}" type="presParOf" srcId="{C27A006C-7766-4185-9C68-E412307FE299}" destId="{0CFF130D-C86D-45F8-8EF1-E095CF1DF181}" srcOrd="12" destOrd="0" presId="urn:microsoft.com/office/officeart/2009/3/layout/RandomtoResultProcess"/>
    <dgm:cxn modelId="{10CBBBDF-C244-43CA-96A8-DE41ECE0FF81}" type="presParOf" srcId="{C27A006C-7766-4185-9C68-E412307FE299}" destId="{667E6EC2-D63E-486A-8610-DC32BAB10100}" srcOrd="13" destOrd="0" presId="urn:microsoft.com/office/officeart/2009/3/layout/RandomtoResultProcess"/>
    <dgm:cxn modelId="{FBDCC5D1-EB3C-41C9-BF92-BCC6CA094576}" type="presParOf" srcId="{C27A006C-7766-4185-9C68-E412307FE299}" destId="{2129D9E7-79C5-42B7-9A93-F29A6DD768E2}" srcOrd="14" destOrd="0" presId="urn:microsoft.com/office/officeart/2009/3/layout/RandomtoResultProcess"/>
    <dgm:cxn modelId="{BEDE0935-1175-4D62-8C46-46437DE8EEF4}" type="presParOf" srcId="{C27A006C-7766-4185-9C68-E412307FE299}" destId="{3829F24B-FE7D-440C-B89C-180061FC1471}" srcOrd="15" destOrd="0" presId="urn:microsoft.com/office/officeart/2009/3/layout/RandomtoResultProcess"/>
    <dgm:cxn modelId="{50055923-B832-4B8E-BF33-A7AE93A34056}" type="presParOf" srcId="{C27A006C-7766-4185-9C68-E412307FE299}" destId="{3A301424-27B4-463D-8E5C-093F57FE61A9}" srcOrd="16" destOrd="0" presId="urn:microsoft.com/office/officeart/2009/3/layout/RandomtoResultProcess"/>
    <dgm:cxn modelId="{D68B30AA-7BC7-401A-AC7A-C8700F7450D4}" type="presParOf" srcId="{C27A006C-7766-4185-9C68-E412307FE299}" destId="{DF519DDA-48EE-4293-87FE-FF7E5AC4D2F9}" srcOrd="17" destOrd="0" presId="urn:microsoft.com/office/officeart/2009/3/layout/RandomtoResultProcess"/>
    <dgm:cxn modelId="{3F9BFB41-833C-4219-8538-4E4F598C8825}" type="presParOf" srcId="{C27A006C-7766-4185-9C68-E412307FE299}" destId="{28ABD4A9-CE15-4E91-85E0-9AAFCA0BBC12}" srcOrd="18" destOrd="0" presId="urn:microsoft.com/office/officeart/2009/3/layout/RandomtoResultProcess"/>
    <dgm:cxn modelId="{0AC2DE7E-6E53-4D53-8FEA-3242DFF6876C}" type="presParOf" srcId="{BD0143CD-D56B-47C7-B75B-67124DE34CB1}" destId="{952B049C-A48D-4587-9DCD-A1C9B63E0172}" srcOrd="1" destOrd="0" presId="urn:microsoft.com/office/officeart/2009/3/layout/RandomtoResultProcess"/>
    <dgm:cxn modelId="{04E52BFD-2349-4233-A9A0-AC50FDC3994E}" type="presParOf" srcId="{952B049C-A48D-4587-9DCD-A1C9B63E0172}" destId="{13B76138-233D-419A-9A13-5A8045E12E43}" srcOrd="0" destOrd="0" presId="urn:microsoft.com/office/officeart/2009/3/layout/RandomtoResultProcess"/>
    <dgm:cxn modelId="{5151AFC2-ABA1-48C5-8920-B5F425EAA0B9}" type="presParOf" srcId="{952B049C-A48D-4587-9DCD-A1C9B63E0172}" destId="{A9D1FB20-8533-4538-B385-1061ABE96381}" srcOrd="1" destOrd="0" presId="urn:microsoft.com/office/officeart/2009/3/layout/RandomtoResultProcess"/>
    <dgm:cxn modelId="{B2E53444-1A11-4370-959F-02610DF515C1}" type="presParOf" srcId="{BD0143CD-D56B-47C7-B75B-67124DE34CB1}" destId="{51F27452-FC1D-41FF-8759-53449BC3078D}" srcOrd="2" destOrd="0" presId="urn:microsoft.com/office/officeart/2009/3/layout/RandomtoResultProcess"/>
    <dgm:cxn modelId="{B41C8438-E7F6-4288-ADB8-020B2CC420C2}" type="presParOf" srcId="{51F27452-FC1D-41FF-8759-53449BC3078D}" destId="{577F5F2B-DB89-43CD-8F75-2C3964DCA7BC}" srcOrd="0" destOrd="0" presId="urn:microsoft.com/office/officeart/2009/3/layout/RandomtoResultProcess"/>
    <dgm:cxn modelId="{FE590E54-B3DB-4DCF-98BA-36CFF7F90D4C}" type="presParOf" srcId="{51F27452-FC1D-41FF-8759-53449BC3078D}" destId="{F44E7B91-C7CE-4DC0-936C-1509B8044164}" srcOrd="1" destOrd="0" presId="urn:microsoft.com/office/officeart/2009/3/layout/RandomtoResultProcess"/>
    <dgm:cxn modelId="{4E9FEA62-603F-4E0D-BF2D-98174F346B9B}" type="presParOf" srcId="{BD0143CD-D56B-47C7-B75B-67124DE34CB1}" destId="{B47B08C2-0A72-44F4-BB9B-EBAD7C475ABF}" srcOrd="3" destOrd="0" presId="urn:microsoft.com/office/officeart/2009/3/layout/RandomtoResultProcess"/>
    <dgm:cxn modelId="{07553063-6B6C-4C4A-B1EB-3C64489E0E94}" type="presParOf" srcId="{B47B08C2-0A72-44F4-BB9B-EBAD7C475ABF}" destId="{12DBA856-66DA-4F6C-B447-E006F1ECA3DD}" srcOrd="0" destOrd="0" presId="urn:microsoft.com/office/officeart/2009/3/layout/RandomtoResultProcess"/>
    <dgm:cxn modelId="{0A917C93-ADD8-4F1B-B5A3-65D7B66FA3F7}" type="presParOf" srcId="{B47B08C2-0A72-44F4-BB9B-EBAD7C475ABF}" destId="{89027EAB-4C41-4F8A-BCE1-6636D0528BBD}" srcOrd="1" destOrd="0" presId="urn:microsoft.com/office/officeart/2009/3/layout/RandomtoResultProcess"/>
    <dgm:cxn modelId="{A4CD70E7-09AC-4016-9F2E-EE038C27CEAA}" type="presParOf" srcId="{BD0143CD-D56B-47C7-B75B-67124DE34CB1}" destId="{E7DEA98E-A1AD-4D5E-8621-83211FBECB18}" srcOrd="4" destOrd="0" presId="urn:microsoft.com/office/officeart/2009/3/layout/RandomtoResultProcess"/>
    <dgm:cxn modelId="{E919E806-6C68-4CF7-993F-9D48E6DF90F3}" type="presParOf" srcId="{E7DEA98E-A1AD-4D5E-8621-83211FBECB18}" destId="{2C66A7E0-7698-4FCD-9B2F-BF22F6574201}" srcOrd="0" destOrd="0" presId="urn:microsoft.com/office/officeart/2009/3/layout/RandomtoResultProcess"/>
    <dgm:cxn modelId="{C2590004-8C6B-4B43-9672-02E936D82FAD}" type="presParOf" srcId="{E7DEA98E-A1AD-4D5E-8621-83211FBECB18}" destId="{A2968104-B759-4C55-AF0F-E0665602BE8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4B386-6F9A-4353-B926-D774887A2D8D}" type="doc">
      <dgm:prSet loTypeId="urn:microsoft.com/office/officeart/2005/8/layout/hierarchy2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3E57857-5403-4A71-A69E-2B9FADE97F3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901757-8272-41DB-A55D-F2F433EE94D2}" type="parTrans" cxnId="{7703C95C-E5C8-4634-A583-5E22F783479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3F807A-FF78-4F03-979E-0BAF8E5841E3}" type="sibTrans" cxnId="{7703C95C-E5C8-4634-A583-5E22F783479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CCB885-404D-4AE2-893E-3F5F2D60175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 Autocracias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7C294-957D-4014-BD7E-8613EBBC37DE}" type="parTrans" cxnId="{8BA780EE-B034-40BD-BE65-DA7931A865A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55043C-0837-46FC-A012-9431B2227955}" type="sibTrans" cxnId="{8BA780EE-B034-40BD-BE65-DA7931A865A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28DDC1-886C-4FF2-8D26-C446323C0769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Econômico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9F4AAF-9254-44C8-A363-5B40DCA1A384}" type="parTrans" cxnId="{0D43CD31-A501-4D92-9A4F-AACADBB0B1C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63F105-56EA-49C8-A926-1C516127461C}" type="sibTrans" cxnId="{0D43CD31-A501-4D92-9A4F-AACADBB0B1C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ED3FD-E699-4244-ABFD-3EED7F29AD3B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85ACC-E8EF-4776-AEC3-A417397E9FDA}" type="parTrans" cxnId="{468D616B-88B0-405A-9532-C46837BFA62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098C8B-2B01-470F-AFB0-14917B81E386}" type="sibTrans" cxnId="{468D616B-88B0-405A-9532-C46837BFA62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51B46D-ED43-4315-A87A-2508BE2E12C9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Borracha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Firestone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Remessas de Lucro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794CCC-CC4E-4763-87B1-CFECF3DB3ECB}" type="parTrans" cxnId="{C052C724-7D68-4247-A534-240940D109A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19D8D9-A202-4D18-8D51-432D93680B44}" type="sibTrans" cxnId="{C052C724-7D68-4247-A534-240940D109A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F62436-45B9-4C02-A4E5-58B7F97C5859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Restrições Trabalhistas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Divisão Internacional do Trabalho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05C1C2-9CB2-4F73-AE54-AB07A3E8EC78}" type="parTrans" cxnId="{BD96A4B7-660F-435D-B244-0221D2735F5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67EA91-61E1-42A7-AEB7-3D001A29ABA9}" type="sibTrans" cxnId="{BD96A4B7-660F-435D-B244-0221D2735F5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0A5EC3-C180-43D1-B587-83775E872273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Ajuda Externa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Compra de Líderes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Contra União Africana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3FA0B8-6C5B-4BC6-806C-F4FCB96CF751}" type="parTrans" cxnId="{9E03911C-83AA-4CFF-9201-440570CA41A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D813E-361F-48CA-9AA7-D890E21D14BF}" type="sibTrans" cxnId="{9E03911C-83AA-4CFF-9201-440570CA41A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5EF35-A6DC-4012-9F0B-814A2BA54D11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Posição Geoestratégica Militar na Guerra Fria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32E5BB-F6F9-4ADC-9870-F6F532317171}" type="parTrans" cxnId="{5FBE3820-F7FB-47C8-A308-971EDE076F0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46C864-97AC-45CE-98CF-28BA349EBA1B}" type="sibTrans" cxnId="{5FBE3820-F7FB-47C8-A308-971EDE076F05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E2F53F-F749-4730-8FCC-A22FFE9F9C81}" type="pres">
      <dgm:prSet presAssocID="{98D4B386-6F9A-4353-B926-D774887A2D8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C184ED-42E3-44FB-BD52-2AC370594A53}" type="pres">
      <dgm:prSet presAssocID="{3628DDC1-886C-4FF2-8D26-C446323C0769}" presName="root1" presStyleCnt="0"/>
      <dgm:spPr/>
    </dgm:pt>
    <dgm:pt modelId="{3EEA46D0-6658-49A3-9772-102CA066DA5A}" type="pres">
      <dgm:prSet presAssocID="{3628DDC1-886C-4FF2-8D26-C446323C0769}" presName="LevelOneTextNode" presStyleLbl="node0" presStyleIdx="0" presStyleCnt="3">
        <dgm:presLayoutVars>
          <dgm:chPref val="3"/>
        </dgm:presLayoutVars>
      </dgm:prSet>
      <dgm:spPr/>
    </dgm:pt>
    <dgm:pt modelId="{40298D85-434D-4BFC-8573-863294364DBB}" type="pres">
      <dgm:prSet presAssocID="{3628DDC1-886C-4FF2-8D26-C446323C0769}" presName="level2hierChild" presStyleCnt="0"/>
      <dgm:spPr/>
    </dgm:pt>
    <dgm:pt modelId="{E7E28DDA-FAB6-45C7-AAF7-A5CA672C177F}" type="pres">
      <dgm:prSet presAssocID="{17794CCC-CC4E-4763-87B1-CFECF3DB3ECB}" presName="conn2-1" presStyleLbl="parChTrans1D2" presStyleIdx="0" presStyleCnt="5"/>
      <dgm:spPr/>
    </dgm:pt>
    <dgm:pt modelId="{8519320D-B65D-4ED9-ABEF-A58BF32F1488}" type="pres">
      <dgm:prSet presAssocID="{17794CCC-CC4E-4763-87B1-CFECF3DB3ECB}" presName="connTx" presStyleLbl="parChTrans1D2" presStyleIdx="0" presStyleCnt="5"/>
      <dgm:spPr/>
    </dgm:pt>
    <dgm:pt modelId="{C1BAD084-5BEB-45DC-90DA-053630EE807E}" type="pres">
      <dgm:prSet presAssocID="{6251B46D-ED43-4315-A87A-2508BE2E12C9}" presName="root2" presStyleCnt="0"/>
      <dgm:spPr/>
    </dgm:pt>
    <dgm:pt modelId="{2A9B62ED-D83C-438A-9C63-4DC21D0A96E1}" type="pres">
      <dgm:prSet presAssocID="{6251B46D-ED43-4315-A87A-2508BE2E12C9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EA02C68-AB24-46B0-A977-82A2A7078194}" type="pres">
      <dgm:prSet presAssocID="{6251B46D-ED43-4315-A87A-2508BE2E12C9}" presName="level3hierChild" presStyleCnt="0"/>
      <dgm:spPr/>
    </dgm:pt>
    <dgm:pt modelId="{31A45552-5BA4-4ED6-8367-F852EA8BCFAF}" type="pres">
      <dgm:prSet presAssocID="{8105C1C2-9CB2-4F73-AE54-AB07A3E8EC78}" presName="conn2-1" presStyleLbl="parChTrans1D2" presStyleIdx="1" presStyleCnt="5"/>
      <dgm:spPr/>
    </dgm:pt>
    <dgm:pt modelId="{D9EB6EF2-4BF2-46FB-B272-BD481254BB3A}" type="pres">
      <dgm:prSet presAssocID="{8105C1C2-9CB2-4F73-AE54-AB07A3E8EC78}" presName="connTx" presStyleLbl="parChTrans1D2" presStyleIdx="1" presStyleCnt="5"/>
      <dgm:spPr/>
    </dgm:pt>
    <dgm:pt modelId="{1A87751E-3C86-4E4F-87CB-E4EE7B98BF87}" type="pres">
      <dgm:prSet presAssocID="{73F62436-45B9-4C02-A4E5-58B7F97C5859}" presName="root2" presStyleCnt="0"/>
      <dgm:spPr/>
    </dgm:pt>
    <dgm:pt modelId="{1CA3E66D-319A-4650-BDC7-6A8D0A8AC3AA}" type="pres">
      <dgm:prSet presAssocID="{73F62436-45B9-4C02-A4E5-58B7F97C585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3C8ECD-F920-4790-B9E4-038BF91198FC}" type="pres">
      <dgm:prSet presAssocID="{73F62436-45B9-4C02-A4E5-58B7F97C5859}" presName="level3hierChild" presStyleCnt="0"/>
      <dgm:spPr/>
    </dgm:pt>
    <dgm:pt modelId="{D1AEE043-07AF-4AA5-A912-EE215CB47763}" type="pres">
      <dgm:prSet presAssocID="{513FA0B8-6C5B-4BC6-806C-F4FCB96CF751}" presName="conn2-1" presStyleLbl="parChTrans1D2" presStyleIdx="2" presStyleCnt="5"/>
      <dgm:spPr/>
    </dgm:pt>
    <dgm:pt modelId="{81FF3E9A-B173-445C-9929-EBC3CF08DD4D}" type="pres">
      <dgm:prSet presAssocID="{513FA0B8-6C5B-4BC6-806C-F4FCB96CF751}" presName="connTx" presStyleLbl="parChTrans1D2" presStyleIdx="2" presStyleCnt="5"/>
      <dgm:spPr/>
    </dgm:pt>
    <dgm:pt modelId="{F5C29650-9244-436F-A24F-E21C4F310B1E}" type="pres">
      <dgm:prSet presAssocID="{370A5EC3-C180-43D1-B587-83775E872273}" presName="root2" presStyleCnt="0"/>
      <dgm:spPr/>
    </dgm:pt>
    <dgm:pt modelId="{79ACA991-150D-4755-831C-B6B9B54E9441}" type="pres">
      <dgm:prSet presAssocID="{370A5EC3-C180-43D1-B587-83775E87227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C4D38A6-C6E1-4FDD-88FB-AFB7A3CF07EB}" type="pres">
      <dgm:prSet presAssocID="{370A5EC3-C180-43D1-B587-83775E872273}" presName="level3hierChild" presStyleCnt="0"/>
      <dgm:spPr/>
    </dgm:pt>
    <dgm:pt modelId="{7722279C-7072-42EA-9BE3-C118F3E0934A}" type="pres">
      <dgm:prSet presAssocID="{AB8ED3FD-E699-4244-ABFD-3EED7F29AD3B}" presName="root1" presStyleCnt="0"/>
      <dgm:spPr/>
    </dgm:pt>
    <dgm:pt modelId="{71C32118-4593-4722-AA6C-E77FABE69AC2}" type="pres">
      <dgm:prSet presAssocID="{AB8ED3FD-E699-4244-ABFD-3EED7F29AD3B}" presName="LevelOneTextNode" presStyleLbl="node0" presStyleIdx="1" presStyleCnt="3">
        <dgm:presLayoutVars>
          <dgm:chPref val="3"/>
        </dgm:presLayoutVars>
      </dgm:prSet>
      <dgm:spPr/>
    </dgm:pt>
    <dgm:pt modelId="{F10CF2D3-870D-4615-9955-C38FA7A07318}" type="pres">
      <dgm:prSet presAssocID="{AB8ED3FD-E699-4244-ABFD-3EED7F29AD3B}" presName="level2hierChild" presStyleCnt="0"/>
      <dgm:spPr/>
    </dgm:pt>
    <dgm:pt modelId="{11FB6550-C914-4465-823D-816EBA248E73}" type="pres">
      <dgm:prSet presAssocID="{6132E5BB-F6F9-4ADC-9870-F6F532317171}" presName="conn2-1" presStyleLbl="parChTrans1D2" presStyleIdx="3" presStyleCnt="5"/>
      <dgm:spPr/>
    </dgm:pt>
    <dgm:pt modelId="{89C345E6-AED6-43F6-BF83-D234827CA3DB}" type="pres">
      <dgm:prSet presAssocID="{6132E5BB-F6F9-4ADC-9870-F6F532317171}" presName="connTx" presStyleLbl="parChTrans1D2" presStyleIdx="3" presStyleCnt="5"/>
      <dgm:spPr/>
    </dgm:pt>
    <dgm:pt modelId="{93D916C1-8BE1-46E1-ACD5-9E3D306FFFD3}" type="pres">
      <dgm:prSet presAssocID="{CDA5EF35-A6DC-4012-9F0B-814A2BA54D11}" presName="root2" presStyleCnt="0"/>
      <dgm:spPr/>
    </dgm:pt>
    <dgm:pt modelId="{FD966D24-3371-4BFB-8AE9-0C7584497B10}" type="pres">
      <dgm:prSet presAssocID="{CDA5EF35-A6DC-4012-9F0B-814A2BA54D11}" presName="LevelTwoTextNode" presStyleLbl="node2" presStyleIdx="3" presStyleCnt="5">
        <dgm:presLayoutVars>
          <dgm:chPref val="3"/>
        </dgm:presLayoutVars>
      </dgm:prSet>
      <dgm:spPr/>
    </dgm:pt>
    <dgm:pt modelId="{DFE67FE7-B8C9-4D7E-9A21-EA7378C5FFC8}" type="pres">
      <dgm:prSet presAssocID="{CDA5EF35-A6DC-4012-9F0B-814A2BA54D11}" presName="level3hierChild" presStyleCnt="0"/>
      <dgm:spPr/>
    </dgm:pt>
    <dgm:pt modelId="{DA9F6CA8-DB8D-42F9-AD30-F59F98A78872}" type="pres">
      <dgm:prSet presAssocID="{33E57857-5403-4A71-A69E-2B9FADE97F3F}" presName="root1" presStyleCnt="0"/>
      <dgm:spPr/>
    </dgm:pt>
    <dgm:pt modelId="{2DD36F55-7501-4E71-9C84-A45DB9D3348D}" type="pres">
      <dgm:prSet presAssocID="{33E57857-5403-4A71-A69E-2B9FADE97F3F}" presName="LevelOneTextNode" presStyleLbl="node0" presStyleIdx="2" presStyleCnt="3">
        <dgm:presLayoutVars>
          <dgm:chPref val="3"/>
        </dgm:presLayoutVars>
      </dgm:prSet>
      <dgm:spPr/>
    </dgm:pt>
    <dgm:pt modelId="{51610416-C451-4377-9D53-B2D4AFE1FC99}" type="pres">
      <dgm:prSet presAssocID="{33E57857-5403-4A71-A69E-2B9FADE97F3F}" presName="level2hierChild" presStyleCnt="0"/>
      <dgm:spPr/>
    </dgm:pt>
    <dgm:pt modelId="{E4A895DB-807F-48F6-A8CD-A3DE6B20CCF9}" type="pres">
      <dgm:prSet presAssocID="{1977C294-957D-4014-BD7E-8613EBBC37DE}" presName="conn2-1" presStyleLbl="parChTrans1D2" presStyleIdx="4" presStyleCnt="5"/>
      <dgm:spPr/>
    </dgm:pt>
    <dgm:pt modelId="{C0FE696B-478C-4710-BAA9-FCA0B6FAF6F7}" type="pres">
      <dgm:prSet presAssocID="{1977C294-957D-4014-BD7E-8613EBBC37DE}" presName="connTx" presStyleLbl="parChTrans1D2" presStyleIdx="4" presStyleCnt="5"/>
      <dgm:spPr/>
    </dgm:pt>
    <dgm:pt modelId="{B98038F8-D7D8-481F-B0BF-926C3B60C30F}" type="pres">
      <dgm:prSet presAssocID="{6ACCB885-404D-4AE2-893E-3F5F2D601755}" presName="root2" presStyleCnt="0"/>
      <dgm:spPr/>
    </dgm:pt>
    <dgm:pt modelId="{588A0451-E674-41FF-9327-895CFDFA29EA}" type="pres">
      <dgm:prSet presAssocID="{6ACCB885-404D-4AE2-893E-3F5F2D601755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5FBC4BA-B681-482B-9721-F2163416B0A4}" type="pres">
      <dgm:prSet presAssocID="{6ACCB885-404D-4AE2-893E-3F5F2D601755}" presName="level3hierChild" presStyleCnt="0"/>
      <dgm:spPr/>
    </dgm:pt>
  </dgm:ptLst>
  <dgm:cxnLst>
    <dgm:cxn modelId="{8E33BE83-3ED4-42D1-85AD-440507B51D07}" type="presOf" srcId="{1977C294-957D-4014-BD7E-8613EBBC37DE}" destId="{C0FE696B-478C-4710-BAA9-FCA0B6FAF6F7}" srcOrd="1" destOrd="0" presId="urn:microsoft.com/office/officeart/2005/8/layout/hierarchy2"/>
    <dgm:cxn modelId="{A7C72C50-CD6C-47A2-ADAE-C0491C8FA208}" type="presOf" srcId="{6ACCB885-404D-4AE2-893E-3F5F2D601755}" destId="{588A0451-E674-41FF-9327-895CFDFA29EA}" srcOrd="0" destOrd="0" presId="urn:microsoft.com/office/officeart/2005/8/layout/hierarchy2"/>
    <dgm:cxn modelId="{3F609A30-874F-4D7A-9B2D-01037A4B721C}" type="presOf" srcId="{3628DDC1-886C-4FF2-8D26-C446323C0769}" destId="{3EEA46D0-6658-49A3-9772-102CA066DA5A}" srcOrd="0" destOrd="0" presId="urn:microsoft.com/office/officeart/2005/8/layout/hierarchy2"/>
    <dgm:cxn modelId="{BD96A4B7-660F-435D-B244-0221D2735F5F}" srcId="{3628DDC1-886C-4FF2-8D26-C446323C0769}" destId="{73F62436-45B9-4C02-A4E5-58B7F97C5859}" srcOrd="1" destOrd="0" parTransId="{8105C1C2-9CB2-4F73-AE54-AB07A3E8EC78}" sibTransId="{B067EA91-61E1-42A7-AEB7-3D001A29ABA9}"/>
    <dgm:cxn modelId="{630663F9-92EF-41D4-950B-4E9586219C04}" type="presOf" srcId="{98D4B386-6F9A-4353-B926-D774887A2D8D}" destId="{B8E2F53F-F749-4730-8FCC-A22FFE9F9C81}" srcOrd="0" destOrd="0" presId="urn:microsoft.com/office/officeart/2005/8/layout/hierarchy2"/>
    <dgm:cxn modelId="{A726D19E-F01E-4843-8071-05923841DEB2}" type="presOf" srcId="{6132E5BB-F6F9-4ADC-9870-F6F532317171}" destId="{89C345E6-AED6-43F6-BF83-D234827CA3DB}" srcOrd="1" destOrd="0" presId="urn:microsoft.com/office/officeart/2005/8/layout/hierarchy2"/>
    <dgm:cxn modelId="{20671126-1ECB-4E58-87EB-B2485FFF6CE3}" type="presOf" srcId="{33E57857-5403-4A71-A69E-2B9FADE97F3F}" destId="{2DD36F55-7501-4E71-9C84-A45DB9D3348D}" srcOrd="0" destOrd="0" presId="urn:microsoft.com/office/officeart/2005/8/layout/hierarchy2"/>
    <dgm:cxn modelId="{541A55CE-6C22-4339-9ABE-80CF4F971FC8}" type="presOf" srcId="{17794CCC-CC4E-4763-87B1-CFECF3DB3ECB}" destId="{8519320D-B65D-4ED9-ABEF-A58BF32F1488}" srcOrd="1" destOrd="0" presId="urn:microsoft.com/office/officeart/2005/8/layout/hierarchy2"/>
    <dgm:cxn modelId="{FB104D72-507C-4F86-8974-2E6C893ED167}" type="presOf" srcId="{CDA5EF35-A6DC-4012-9F0B-814A2BA54D11}" destId="{FD966D24-3371-4BFB-8AE9-0C7584497B10}" srcOrd="0" destOrd="0" presId="urn:microsoft.com/office/officeart/2005/8/layout/hierarchy2"/>
    <dgm:cxn modelId="{3A0C02CF-D4A9-4619-BE64-222F5BA80289}" type="presOf" srcId="{370A5EC3-C180-43D1-B587-83775E872273}" destId="{79ACA991-150D-4755-831C-B6B9B54E9441}" srcOrd="0" destOrd="0" presId="urn:microsoft.com/office/officeart/2005/8/layout/hierarchy2"/>
    <dgm:cxn modelId="{C052C724-7D68-4247-A534-240940D109A6}" srcId="{3628DDC1-886C-4FF2-8D26-C446323C0769}" destId="{6251B46D-ED43-4315-A87A-2508BE2E12C9}" srcOrd="0" destOrd="0" parTransId="{17794CCC-CC4E-4763-87B1-CFECF3DB3ECB}" sibTransId="{B519D8D9-A202-4D18-8D51-432D93680B44}"/>
    <dgm:cxn modelId="{3F71B983-8C75-427D-9C7A-B90AEDB3D58B}" type="presOf" srcId="{17794CCC-CC4E-4763-87B1-CFECF3DB3ECB}" destId="{E7E28DDA-FAB6-45C7-AAF7-A5CA672C177F}" srcOrd="0" destOrd="0" presId="urn:microsoft.com/office/officeart/2005/8/layout/hierarchy2"/>
    <dgm:cxn modelId="{468D616B-88B0-405A-9532-C46837BFA62B}" srcId="{98D4B386-6F9A-4353-B926-D774887A2D8D}" destId="{AB8ED3FD-E699-4244-ABFD-3EED7F29AD3B}" srcOrd="1" destOrd="0" parTransId="{8E985ACC-E8EF-4776-AEC3-A417397E9FDA}" sibTransId="{78098C8B-2B01-470F-AFB0-14917B81E386}"/>
    <dgm:cxn modelId="{3CF78774-0B14-4C0A-AFB1-592FC274FDC5}" type="presOf" srcId="{AB8ED3FD-E699-4244-ABFD-3EED7F29AD3B}" destId="{71C32118-4593-4722-AA6C-E77FABE69AC2}" srcOrd="0" destOrd="0" presId="urn:microsoft.com/office/officeart/2005/8/layout/hierarchy2"/>
    <dgm:cxn modelId="{5FBE3820-F7FB-47C8-A308-971EDE076F05}" srcId="{AB8ED3FD-E699-4244-ABFD-3EED7F29AD3B}" destId="{CDA5EF35-A6DC-4012-9F0B-814A2BA54D11}" srcOrd="0" destOrd="0" parTransId="{6132E5BB-F6F9-4ADC-9870-F6F532317171}" sibTransId="{D646C864-97AC-45CE-98CF-28BA349EBA1B}"/>
    <dgm:cxn modelId="{8BA780EE-B034-40BD-BE65-DA7931A865AB}" srcId="{33E57857-5403-4A71-A69E-2B9FADE97F3F}" destId="{6ACCB885-404D-4AE2-893E-3F5F2D601755}" srcOrd="0" destOrd="0" parTransId="{1977C294-957D-4014-BD7E-8613EBBC37DE}" sibTransId="{CD55043C-0837-46FC-A012-9431B2227955}"/>
    <dgm:cxn modelId="{0D43CD31-A501-4D92-9A4F-AACADBB0B1C9}" srcId="{98D4B386-6F9A-4353-B926-D774887A2D8D}" destId="{3628DDC1-886C-4FF2-8D26-C446323C0769}" srcOrd="0" destOrd="0" parTransId="{709F4AAF-9254-44C8-A363-5B40DCA1A384}" sibTransId="{B963F105-56EA-49C8-A926-1C516127461C}"/>
    <dgm:cxn modelId="{0E5DF080-7960-4861-B9BF-A6BCEB2E921C}" type="presOf" srcId="{6251B46D-ED43-4315-A87A-2508BE2E12C9}" destId="{2A9B62ED-D83C-438A-9C63-4DC21D0A96E1}" srcOrd="0" destOrd="0" presId="urn:microsoft.com/office/officeart/2005/8/layout/hierarchy2"/>
    <dgm:cxn modelId="{7703C95C-E5C8-4634-A583-5E22F7834794}" srcId="{98D4B386-6F9A-4353-B926-D774887A2D8D}" destId="{33E57857-5403-4A71-A69E-2B9FADE97F3F}" srcOrd="2" destOrd="0" parTransId="{EF901757-8272-41DB-A55D-F2F433EE94D2}" sibTransId="{673F807A-FF78-4F03-979E-0BAF8E5841E3}"/>
    <dgm:cxn modelId="{A3320525-CAB2-436D-9496-4CE7550007B1}" type="presOf" srcId="{73F62436-45B9-4C02-A4E5-58B7F97C5859}" destId="{1CA3E66D-319A-4650-BDC7-6A8D0A8AC3AA}" srcOrd="0" destOrd="0" presId="urn:microsoft.com/office/officeart/2005/8/layout/hierarchy2"/>
    <dgm:cxn modelId="{4315A9CE-50F5-4E50-9D3F-D56F35D7EE1C}" type="presOf" srcId="{6132E5BB-F6F9-4ADC-9870-F6F532317171}" destId="{11FB6550-C914-4465-823D-816EBA248E73}" srcOrd="0" destOrd="0" presId="urn:microsoft.com/office/officeart/2005/8/layout/hierarchy2"/>
    <dgm:cxn modelId="{72094DCA-3145-4553-BC98-C574E5C0AAFA}" type="presOf" srcId="{513FA0B8-6C5B-4BC6-806C-F4FCB96CF751}" destId="{D1AEE043-07AF-4AA5-A912-EE215CB47763}" srcOrd="0" destOrd="0" presId="urn:microsoft.com/office/officeart/2005/8/layout/hierarchy2"/>
    <dgm:cxn modelId="{9E03911C-83AA-4CFF-9201-440570CA41AF}" srcId="{3628DDC1-886C-4FF2-8D26-C446323C0769}" destId="{370A5EC3-C180-43D1-B587-83775E872273}" srcOrd="2" destOrd="0" parTransId="{513FA0B8-6C5B-4BC6-806C-F4FCB96CF751}" sibTransId="{03BD813E-361F-48CA-9AA7-D890E21D14BF}"/>
    <dgm:cxn modelId="{65A2C45D-9E69-4FB5-A30E-9CC9978ED2D8}" type="presOf" srcId="{513FA0B8-6C5B-4BC6-806C-F4FCB96CF751}" destId="{81FF3E9A-B173-445C-9929-EBC3CF08DD4D}" srcOrd="1" destOrd="0" presId="urn:microsoft.com/office/officeart/2005/8/layout/hierarchy2"/>
    <dgm:cxn modelId="{5C8F2083-675C-4C01-812B-68173C1667B1}" type="presOf" srcId="{8105C1C2-9CB2-4F73-AE54-AB07A3E8EC78}" destId="{D9EB6EF2-4BF2-46FB-B272-BD481254BB3A}" srcOrd="1" destOrd="0" presId="urn:microsoft.com/office/officeart/2005/8/layout/hierarchy2"/>
    <dgm:cxn modelId="{A7EAB3E2-99DD-4977-88F5-64F607FB8C90}" type="presOf" srcId="{8105C1C2-9CB2-4F73-AE54-AB07A3E8EC78}" destId="{31A45552-5BA4-4ED6-8367-F852EA8BCFAF}" srcOrd="0" destOrd="0" presId="urn:microsoft.com/office/officeart/2005/8/layout/hierarchy2"/>
    <dgm:cxn modelId="{39522A8F-952F-4F9D-B57C-E99538F01142}" type="presOf" srcId="{1977C294-957D-4014-BD7E-8613EBBC37DE}" destId="{E4A895DB-807F-48F6-A8CD-A3DE6B20CCF9}" srcOrd="0" destOrd="0" presId="urn:microsoft.com/office/officeart/2005/8/layout/hierarchy2"/>
    <dgm:cxn modelId="{A1993923-FBF6-46D8-90F2-CA30EB28992E}" type="presParOf" srcId="{B8E2F53F-F749-4730-8FCC-A22FFE9F9C81}" destId="{97C184ED-42E3-44FB-BD52-2AC370594A53}" srcOrd="0" destOrd="0" presId="urn:microsoft.com/office/officeart/2005/8/layout/hierarchy2"/>
    <dgm:cxn modelId="{0813761B-311D-4365-8A09-FE54CD5E7612}" type="presParOf" srcId="{97C184ED-42E3-44FB-BD52-2AC370594A53}" destId="{3EEA46D0-6658-49A3-9772-102CA066DA5A}" srcOrd="0" destOrd="0" presId="urn:microsoft.com/office/officeart/2005/8/layout/hierarchy2"/>
    <dgm:cxn modelId="{EF8C87A5-1340-443F-B597-BC9834440618}" type="presParOf" srcId="{97C184ED-42E3-44FB-BD52-2AC370594A53}" destId="{40298D85-434D-4BFC-8573-863294364DBB}" srcOrd="1" destOrd="0" presId="urn:microsoft.com/office/officeart/2005/8/layout/hierarchy2"/>
    <dgm:cxn modelId="{136561D8-E603-498C-A335-6C309DC35C62}" type="presParOf" srcId="{40298D85-434D-4BFC-8573-863294364DBB}" destId="{E7E28DDA-FAB6-45C7-AAF7-A5CA672C177F}" srcOrd="0" destOrd="0" presId="urn:microsoft.com/office/officeart/2005/8/layout/hierarchy2"/>
    <dgm:cxn modelId="{2C6A61A4-D9AB-4D74-B4EF-B9EF436619CC}" type="presParOf" srcId="{E7E28DDA-FAB6-45C7-AAF7-A5CA672C177F}" destId="{8519320D-B65D-4ED9-ABEF-A58BF32F1488}" srcOrd="0" destOrd="0" presId="urn:microsoft.com/office/officeart/2005/8/layout/hierarchy2"/>
    <dgm:cxn modelId="{2E070CF7-A68D-496D-BD13-69215ABC981D}" type="presParOf" srcId="{40298D85-434D-4BFC-8573-863294364DBB}" destId="{C1BAD084-5BEB-45DC-90DA-053630EE807E}" srcOrd="1" destOrd="0" presId="urn:microsoft.com/office/officeart/2005/8/layout/hierarchy2"/>
    <dgm:cxn modelId="{9ECE54E8-8AF6-444A-8CCF-486658332C86}" type="presParOf" srcId="{C1BAD084-5BEB-45DC-90DA-053630EE807E}" destId="{2A9B62ED-D83C-438A-9C63-4DC21D0A96E1}" srcOrd="0" destOrd="0" presId="urn:microsoft.com/office/officeart/2005/8/layout/hierarchy2"/>
    <dgm:cxn modelId="{DAFD4785-EA56-46A3-928B-05D7F041E6FE}" type="presParOf" srcId="{C1BAD084-5BEB-45DC-90DA-053630EE807E}" destId="{4EA02C68-AB24-46B0-A977-82A2A7078194}" srcOrd="1" destOrd="0" presId="urn:microsoft.com/office/officeart/2005/8/layout/hierarchy2"/>
    <dgm:cxn modelId="{9550A45B-942B-4C63-AEB0-B61FEA2AA30F}" type="presParOf" srcId="{40298D85-434D-4BFC-8573-863294364DBB}" destId="{31A45552-5BA4-4ED6-8367-F852EA8BCFAF}" srcOrd="2" destOrd="0" presId="urn:microsoft.com/office/officeart/2005/8/layout/hierarchy2"/>
    <dgm:cxn modelId="{FD3E4890-C6FC-40BB-A0AD-172AF2E32903}" type="presParOf" srcId="{31A45552-5BA4-4ED6-8367-F852EA8BCFAF}" destId="{D9EB6EF2-4BF2-46FB-B272-BD481254BB3A}" srcOrd="0" destOrd="0" presId="urn:microsoft.com/office/officeart/2005/8/layout/hierarchy2"/>
    <dgm:cxn modelId="{8486D209-FBB0-46EC-8D4E-A2FA16F4F04B}" type="presParOf" srcId="{40298D85-434D-4BFC-8573-863294364DBB}" destId="{1A87751E-3C86-4E4F-87CB-E4EE7B98BF87}" srcOrd="3" destOrd="0" presId="urn:microsoft.com/office/officeart/2005/8/layout/hierarchy2"/>
    <dgm:cxn modelId="{4F9860C2-F038-47B6-86A9-E2741CE41E26}" type="presParOf" srcId="{1A87751E-3C86-4E4F-87CB-E4EE7B98BF87}" destId="{1CA3E66D-319A-4650-BDC7-6A8D0A8AC3AA}" srcOrd="0" destOrd="0" presId="urn:microsoft.com/office/officeart/2005/8/layout/hierarchy2"/>
    <dgm:cxn modelId="{0B76CCA3-DE5C-40F8-BBF6-33CD7F413FA7}" type="presParOf" srcId="{1A87751E-3C86-4E4F-87CB-E4EE7B98BF87}" destId="{BB3C8ECD-F920-4790-B9E4-038BF91198FC}" srcOrd="1" destOrd="0" presId="urn:microsoft.com/office/officeart/2005/8/layout/hierarchy2"/>
    <dgm:cxn modelId="{5334F4F4-F3D2-4BE1-B21E-2082139754E6}" type="presParOf" srcId="{40298D85-434D-4BFC-8573-863294364DBB}" destId="{D1AEE043-07AF-4AA5-A912-EE215CB47763}" srcOrd="4" destOrd="0" presId="urn:microsoft.com/office/officeart/2005/8/layout/hierarchy2"/>
    <dgm:cxn modelId="{41233DF6-C09D-4C7B-8396-09192CE64737}" type="presParOf" srcId="{D1AEE043-07AF-4AA5-A912-EE215CB47763}" destId="{81FF3E9A-B173-445C-9929-EBC3CF08DD4D}" srcOrd="0" destOrd="0" presId="urn:microsoft.com/office/officeart/2005/8/layout/hierarchy2"/>
    <dgm:cxn modelId="{045DF854-1B42-4278-AB59-A61916099A9B}" type="presParOf" srcId="{40298D85-434D-4BFC-8573-863294364DBB}" destId="{F5C29650-9244-436F-A24F-E21C4F310B1E}" srcOrd="5" destOrd="0" presId="urn:microsoft.com/office/officeart/2005/8/layout/hierarchy2"/>
    <dgm:cxn modelId="{30F49EC2-AADF-4C0E-8739-08079952BAA8}" type="presParOf" srcId="{F5C29650-9244-436F-A24F-E21C4F310B1E}" destId="{79ACA991-150D-4755-831C-B6B9B54E9441}" srcOrd="0" destOrd="0" presId="urn:microsoft.com/office/officeart/2005/8/layout/hierarchy2"/>
    <dgm:cxn modelId="{B6DF63D3-25C2-4BDC-A47A-475A8FC788CB}" type="presParOf" srcId="{F5C29650-9244-436F-A24F-E21C4F310B1E}" destId="{2C4D38A6-C6E1-4FDD-88FB-AFB7A3CF07EB}" srcOrd="1" destOrd="0" presId="urn:microsoft.com/office/officeart/2005/8/layout/hierarchy2"/>
    <dgm:cxn modelId="{8D6ACB1E-D59D-459D-9397-A0343918DC09}" type="presParOf" srcId="{B8E2F53F-F749-4730-8FCC-A22FFE9F9C81}" destId="{7722279C-7072-42EA-9BE3-C118F3E0934A}" srcOrd="1" destOrd="0" presId="urn:microsoft.com/office/officeart/2005/8/layout/hierarchy2"/>
    <dgm:cxn modelId="{6D3E16EB-B79C-40E0-9F6A-92B85EDE70B1}" type="presParOf" srcId="{7722279C-7072-42EA-9BE3-C118F3E0934A}" destId="{71C32118-4593-4722-AA6C-E77FABE69AC2}" srcOrd="0" destOrd="0" presId="urn:microsoft.com/office/officeart/2005/8/layout/hierarchy2"/>
    <dgm:cxn modelId="{C8017F76-680D-49B0-B2DC-39619D6AF06B}" type="presParOf" srcId="{7722279C-7072-42EA-9BE3-C118F3E0934A}" destId="{F10CF2D3-870D-4615-9955-C38FA7A07318}" srcOrd="1" destOrd="0" presId="urn:microsoft.com/office/officeart/2005/8/layout/hierarchy2"/>
    <dgm:cxn modelId="{4B2B33C3-749A-4565-A53B-EA865D5A1DEE}" type="presParOf" srcId="{F10CF2D3-870D-4615-9955-C38FA7A07318}" destId="{11FB6550-C914-4465-823D-816EBA248E73}" srcOrd="0" destOrd="0" presId="urn:microsoft.com/office/officeart/2005/8/layout/hierarchy2"/>
    <dgm:cxn modelId="{56BD03ED-DAAD-4D44-A229-AB18F3F790FF}" type="presParOf" srcId="{11FB6550-C914-4465-823D-816EBA248E73}" destId="{89C345E6-AED6-43F6-BF83-D234827CA3DB}" srcOrd="0" destOrd="0" presId="urn:microsoft.com/office/officeart/2005/8/layout/hierarchy2"/>
    <dgm:cxn modelId="{283E4F29-1BDA-4137-B0C3-CFB47CF9FB73}" type="presParOf" srcId="{F10CF2D3-870D-4615-9955-C38FA7A07318}" destId="{93D916C1-8BE1-46E1-ACD5-9E3D306FFFD3}" srcOrd="1" destOrd="0" presId="urn:microsoft.com/office/officeart/2005/8/layout/hierarchy2"/>
    <dgm:cxn modelId="{434C1A17-18F1-4382-A418-979FF6424262}" type="presParOf" srcId="{93D916C1-8BE1-46E1-ACD5-9E3D306FFFD3}" destId="{FD966D24-3371-4BFB-8AE9-0C7584497B10}" srcOrd="0" destOrd="0" presId="urn:microsoft.com/office/officeart/2005/8/layout/hierarchy2"/>
    <dgm:cxn modelId="{03916FD5-96EC-481C-9D74-E87CBAEDF5F5}" type="presParOf" srcId="{93D916C1-8BE1-46E1-ACD5-9E3D306FFFD3}" destId="{DFE67FE7-B8C9-4D7E-9A21-EA7378C5FFC8}" srcOrd="1" destOrd="0" presId="urn:microsoft.com/office/officeart/2005/8/layout/hierarchy2"/>
    <dgm:cxn modelId="{C8FD3C2F-BA77-4E6E-BD5D-DD1332BCE2A8}" type="presParOf" srcId="{B8E2F53F-F749-4730-8FCC-A22FFE9F9C81}" destId="{DA9F6CA8-DB8D-42F9-AD30-F59F98A78872}" srcOrd="2" destOrd="0" presId="urn:microsoft.com/office/officeart/2005/8/layout/hierarchy2"/>
    <dgm:cxn modelId="{761D5B77-360D-482E-8B7B-871F965D799D}" type="presParOf" srcId="{DA9F6CA8-DB8D-42F9-AD30-F59F98A78872}" destId="{2DD36F55-7501-4E71-9C84-A45DB9D3348D}" srcOrd="0" destOrd="0" presId="urn:microsoft.com/office/officeart/2005/8/layout/hierarchy2"/>
    <dgm:cxn modelId="{DF6615E8-BF27-4BC2-A0CE-01214D5AC79D}" type="presParOf" srcId="{DA9F6CA8-DB8D-42F9-AD30-F59F98A78872}" destId="{51610416-C451-4377-9D53-B2D4AFE1FC99}" srcOrd="1" destOrd="0" presId="urn:microsoft.com/office/officeart/2005/8/layout/hierarchy2"/>
    <dgm:cxn modelId="{092DB97C-6C1F-4F02-9BD9-D15DB3100D0B}" type="presParOf" srcId="{51610416-C451-4377-9D53-B2D4AFE1FC99}" destId="{E4A895DB-807F-48F6-A8CD-A3DE6B20CCF9}" srcOrd="0" destOrd="0" presId="urn:microsoft.com/office/officeart/2005/8/layout/hierarchy2"/>
    <dgm:cxn modelId="{6F28EE1D-44C4-4653-A508-451464B8BA33}" type="presParOf" srcId="{E4A895DB-807F-48F6-A8CD-A3DE6B20CCF9}" destId="{C0FE696B-478C-4710-BAA9-FCA0B6FAF6F7}" srcOrd="0" destOrd="0" presId="urn:microsoft.com/office/officeart/2005/8/layout/hierarchy2"/>
    <dgm:cxn modelId="{671F78C3-C84A-452A-9649-9C5A63853D72}" type="presParOf" srcId="{51610416-C451-4377-9D53-B2D4AFE1FC99}" destId="{B98038F8-D7D8-481F-B0BF-926C3B60C30F}" srcOrd="1" destOrd="0" presId="urn:microsoft.com/office/officeart/2005/8/layout/hierarchy2"/>
    <dgm:cxn modelId="{3946BA9F-F9E5-4ABB-8775-6173747C31D5}" type="presParOf" srcId="{B98038F8-D7D8-481F-B0BF-926C3B60C30F}" destId="{588A0451-E674-41FF-9327-895CFDFA29EA}" srcOrd="0" destOrd="0" presId="urn:microsoft.com/office/officeart/2005/8/layout/hierarchy2"/>
    <dgm:cxn modelId="{C4B42156-6F98-4316-9912-7A46F08235FB}" type="presParOf" srcId="{B98038F8-D7D8-481F-B0BF-926C3B60C30F}" destId="{55FBC4BA-B681-482B-9721-F2163416B0A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20DCA-814A-47E3-8743-4BBCA17AB9AA}">
      <dsp:nvSpPr>
        <dsp:cNvPr id="0" name=""/>
        <dsp:cNvSpPr/>
      </dsp:nvSpPr>
      <dsp:spPr>
        <a:xfrm>
          <a:off x="2546499" y="2084"/>
          <a:ext cx="2165162" cy="10825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Super-</a:t>
          </a:r>
          <a:r>
            <a:rPr lang="en-US" sz="3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78207" y="33792"/>
        <a:ext cx="2101746" cy="1019165"/>
      </dsp:txXfrm>
    </dsp:sp>
    <dsp:sp modelId="{8710A5C1-9A3D-45C3-BD28-ADA0A14837F4}">
      <dsp:nvSpPr>
        <dsp:cNvPr id="0" name=""/>
        <dsp:cNvSpPr/>
      </dsp:nvSpPr>
      <dsp:spPr>
        <a:xfrm>
          <a:off x="2763015" y="1084665"/>
          <a:ext cx="216516" cy="811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936"/>
              </a:lnTo>
              <a:lnTo>
                <a:pt x="216516" y="81193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6472B-B07D-4E4B-A24E-2E60F649CE8D}">
      <dsp:nvSpPr>
        <dsp:cNvPr id="0" name=""/>
        <dsp:cNvSpPr/>
      </dsp:nvSpPr>
      <dsp:spPr>
        <a:xfrm>
          <a:off x="2979531" y="1355311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 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1239" y="1387019"/>
        <a:ext cx="1668714" cy="1019165"/>
      </dsp:txXfrm>
    </dsp:sp>
    <dsp:sp modelId="{B76453A5-3FE9-4303-8941-17A251445D53}">
      <dsp:nvSpPr>
        <dsp:cNvPr id="0" name=""/>
        <dsp:cNvSpPr/>
      </dsp:nvSpPr>
      <dsp:spPr>
        <a:xfrm>
          <a:off x="2763015" y="1084665"/>
          <a:ext cx="216516" cy="2165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162"/>
              </a:lnTo>
              <a:lnTo>
                <a:pt x="216516" y="2165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A7219A-6A7E-4A45-8E0A-B0792F7CFC79}">
      <dsp:nvSpPr>
        <dsp:cNvPr id="0" name=""/>
        <dsp:cNvSpPr/>
      </dsp:nvSpPr>
      <dsp:spPr>
        <a:xfrm>
          <a:off x="2979531" y="2708538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Sociedade Civil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1239" y="2740246"/>
        <a:ext cx="1668714" cy="1019165"/>
      </dsp:txXfrm>
    </dsp:sp>
    <dsp:sp modelId="{EBB090B2-D889-4456-9B9B-A98860DB8EE1}">
      <dsp:nvSpPr>
        <dsp:cNvPr id="0" name=""/>
        <dsp:cNvSpPr/>
      </dsp:nvSpPr>
      <dsp:spPr>
        <a:xfrm>
          <a:off x="2763015" y="1084665"/>
          <a:ext cx="216516" cy="351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8389"/>
              </a:lnTo>
              <a:lnTo>
                <a:pt x="216516" y="351838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5708C-2859-4F93-987C-7A37D9D0EA00}">
      <dsp:nvSpPr>
        <dsp:cNvPr id="0" name=""/>
        <dsp:cNvSpPr/>
      </dsp:nvSpPr>
      <dsp:spPr>
        <a:xfrm>
          <a:off x="2979531" y="4061765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Escolas, Igrejas, Mídia,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Partidos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11239" y="4093473"/>
        <a:ext cx="1668714" cy="1019165"/>
      </dsp:txXfrm>
    </dsp:sp>
    <dsp:sp modelId="{5FE344DD-0915-42EA-A790-E024472EFAC1}">
      <dsp:nvSpPr>
        <dsp:cNvPr id="0" name=""/>
        <dsp:cNvSpPr/>
      </dsp:nvSpPr>
      <dsp:spPr>
        <a:xfrm>
          <a:off x="5252952" y="2084"/>
          <a:ext cx="2165162" cy="108258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Infra-</a:t>
          </a:r>
          <a:r>
            <a:rPr lang="en-US" sz="35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estrutura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4660" y="33792"/>
        <a:ext cx="2101746" cy="1019165"/>
      </dsp:txXfrm>
    </dsp:sp>
    <dsp:sp modelId="{542324A3-FABA-4B0C-87E1-C778E9E855D8}">
      <dsp:nvSpPr>
        <dsp:cNvPr id="0" name=""/>
        <dsp:cNvSpPr/>
      </dsp:nvSpPr>
      <dsp:spPr>
        <a:xfrm>
          <a:off x="5469469" y="1084665"/>
          <a:ext cx="216516" cy="811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1936"/>
              </a:lnTo>
              <a:lnTo>
                <a:pt x="216516" y="81193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A659F-2E24-42E4-A30B-B3C9F5DCE67A}">
      <dsp:nvSpPr>
        <dsp:cNvPr id="0" name=""/>
        <dsp:cNvSpPr/>
      </dsp:nvSpPr>
      <dsp:spPr>
        <a:xfrm>
          <a:off x="5685985" y="1355311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Modo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-de-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Produção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7693" y="1387019"/>
        <a:ext cx="1668714" cy="1019165"/>
      </dsp:txXfrm>
    </dsp:sp>
    <dsp:sp modelId="{9DEC2544-4579-429F-8225-5DE22A358057}">
      <dsp:nvSpPr>
        <dsp:cNvPr id="0" name=""/>
        <dsp:cNvSpPr/>
      </dsp:nvSpPr>
      <dsp:spPr>
        <a:xfrm>
          <a:off x="5469469" y="1084665"/>
          <a:ext cx="216516" cy="2165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162"/>
              </a:lnTo>
              <a:lnTo>
                <a:pt x="216516" y="21651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15835-D2DD-4798-97F1-27EA0C38B04E}">
      <dsp:nvSpPr>
        <dsp:cNvPr id="0" name=""/>
        <dsp:cNvSpPr/>
      </dsp:nvSpPr>
      <dsp:spPr>
        <a:xfrm>
          <a:off x="5685985" y="2708538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Propriedade</a:t>
          </a: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Privada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7693" y="2740246"/>
        <a:ext cx="1668714" cy="1019165"/>
      </dsp:txXfrm>
    </dsp:sp>
    <dsp:sp modelId="{70F992F3-5113-4FB7-A25C-F31B1BF44148}">
      <dsp:nvSpPr>
        <dsp:cNvPr id="0" name=""/>
        <dsp:cNvSpPr/>
      </dsp:nvSpPr>
      <dsp:spPr>
        <a:xfrm>
          <a:off x="5469469" y="1084665"/>
          <a:ext cx="216516" cy="3518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8389"/>
              </a:lnTo>
              <a:lnTo>
                <a:pt x="216516" y="351838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D1711-406C-4F13-A375-64BDB5CE1DB9}">
      <dsp:nvSpPr>
        <dsp:cNvPr id="0" name=""/>
        <dsp:cNvSpPr/>
      </dsp:nvSpPr>
      <dsp:spPr>
        <a:xfrm>
          <a:off x="5685985" y="4061765"/>
          <a:ext cx="1732130" cy="1082581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Classes Sociais</a:t>
          </a:r>
          <a:endParaRPr lang="en-US" sz="2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17693" y="4093473"/>
        <a:ext cx="1668714" cy="1019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F1990-0309-4CB7-BF09-17F2B7ECDBDE}">
      <dsp:nvSpPr>
        <dsp:cNvPr id="0" name=""/>
        <dsp:cNvSpPr/>
      </dsp:nvSpPr>
      <dsp:spPr>
        <a:xfrm>
          <a:off x="0" y="622527"/>
          <a:ext cx="11429998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E3D4FA-6140-41C4-A95D-78863FD30F4F}">
      <dsp:nvSpPr>
        <dsp:cNvPr id="0" name=""/>
        <dsp:cNvSpPr/>
      </dsp:nvSpPr>
      <dsp:spPr>
        <a:xfrm>
          <a:off x="571499" y="17367"/>
          <a:ext cx="8000999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19" tIns="0" rIns="302419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Rivalidade Étnica</a:t>
          </a:r>
          <a:endParaRPr lang="pt-BR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582" y="76450"/>
        <a:ext cx="7882833" cy="1092154"/>
      </dsp:txXfrm>
    </dsp:sp>
    <dsp:sp modelId="{757F1842-74BE-4796-B9EE-E762ECE6F2BB}">
      <dsp:nvSpPr>
        <dsp:cNvPr id="0" name=""/>
        <dsp:cNvSpPr/>
      </dsp:nvSpPr>
      <dsp:spPr>
        <a:xfrm>
          <a:off x="0" y="2482287"/>
          <a:ext cx="11429998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4EBDD3-2770-4778-AD33-CEA9465FA422}">
      <dsp:nvSpPr>
        <dsp:cNvPr id="0" name=""/>
        <dsp:cNvSpPr/>
      </dsp:nvSpPr>
      <dsp:spPr>
        <a:xfrm>
          <a:off x="571499" y="1877127"/>
          <a:ext cx="8000999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19" tIns="0" rIns="302419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Controle Predatório de Recursos Naturais </a:t>
          </a:r>
          <a:endParaRPr lang="pt-BR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582" y="1936210"/>
        <a:ext cx="7882833" cy="1092154"/>
      </dsp:txXfrm>
    </dsp:sp>
    <dsp:sp modelId="{1D8234D7-FD1E-4A62-8DE3-B26EB87E6DB9}">
      <dsp:nvSpPr>
        <dsp:cNvPr id="0" name=""/>
        <dsp:cNvSpPr/>
      </dsp:nvSpPr>
      <dsp:spPr>
        <a:xfrm>
          <a:off x="0" y="4342047"/>
          <a:ext cx="11429998" cy="1033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F20E0F-66CC-42AA-9034-974CB2362993}">
      <dsp:nvSpPr>
        <dsp:cNvPr id="0" name=""/>
        <dsp:cNvSpPr/>
      </dsp:nvSpPr>
      <dsp:spPr>
        <a:xfrm>
          <a:off x="571499" y="3736887"/>
          <a:ext cx="8000999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419" tIns="0" rIns="302419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Estados e Governos Falidos</a:t>
          </a:r>
          <a:endParaRPr lang="pt-BR" sz="4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582" y="3795970"/>
        <a:ext cx="7882833" cy="10921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12DEE-093A-49E2-A913-BE6BDD820335}">
      <dsp:nvSpPr>
        <dsp:cNvPr id="0" name=""/>
        <dsp:cNvSpPr/>
      </dsp:nvSpPr>
      <dsp:spPr>
        <a:xfrm>
          <a:off x="309987" y="2052714"/>
          <a:ext cx="2761465" cy="1346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Potências Neocoloniais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Econômico, Político e Militar 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987" y="2052714"/>
        <a:ext cx="2761465" cy="1346979"/>
      </dsp:txXfrm>
    </dsp:sp>
    <dsp:sp modelId="{28A0C824-5B97-4D65-A125-F205EE07BFBC}">
      <dsp:nvSpPr>
        <dsp:cNvPr id="0" name=""/>
        <dsp:cNvSpPr/>
      </dsp:nvSpPr>
      <dsp:spPr>
        <a:xfrm>
          <a:off x="198643" y="1937196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1DA353-CCAE-494D-A06B-0B689F97DEAD}">
      <dsp:nvSpPr>
        <dsp:cNvPr id="0" name=""/>
        <dsp:cNvSpPr/>
      </dsp:nvSpPr>
      <dsp:spPr>
        <a:xfrm>
          <a:off x="364430" y="1605624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F3A44A-D1F8-406F-AF3B-34D460070737}">
      <dsp:nvSpPr>
        <dsp:cNvPr id="0" name=""/>
        <dsp:cNvSpPr/>
      </dsp:nvSpPr>
      <dsp:spPr>
        <a:xfrm>
          <a:off x="762317" y="1671938"/>
          <a:ext cx="372173" cy="3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55BD8-EC5A-411A-A12E-2728342F557F}">
      <dsp:nvSpPr>
        <dsp:cNvPr id="0" name=""/>
        <dsp:cNvSpPr/>
      </dsp:nvSpPr>
      <dsp:spPr>
        <a:xfrm>
          <a:off x="1093889" y="1307208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C8676-2298-4C8C-9331-2DBA03650FE3}">
      <dsp:nvSpPr>
        <dsp:cNvPr id="0" name=""/>
        <dsp:cNvSpPr/>
      </dsp:nvSpPr>
      <dsp:spPr>
        <a:xfrm>
          <a:off x="1524933" y="1174579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AEBE7-BE13-47FC-9ECC-7DD1616DD90B}">
      <dsp:nvSpPr>
        <dsp:cNvPr id="0" name=""/>
        <dsp:cNvSpPr/>
      </dsp:nvSpPr>
      <dsp:spPr>
        <a:xfrm>
          <a:off x="2055449" y="1406680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49E18-2517-4B66-9DDE-FD90A90105E4}">
      <dsp:nvSpPr>
        <dsp:cNvPr id="0" name=""/>
        <dsp:cNvSpPr/>
      </dsp:nvSpPr>
      <dsp:spPr>
        <a:xfrm>
          <a:off x="2387022" y="1572466"/>
          <a:ext cx="372173" cy="3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A8F7D-A739-43F5-9ECA-27255C94024B}">
      <dsp:nvSpPr>
        <dsp:cNvPr id="0" name=""/>
        <dsp:cNvSpPr/>
      </dsp:nvSpPr>
      <dsp:spPr>
        <a:xfrm>
          <a:off x="2851223" y="1937196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3ED05-1F62-4517-90BE-8BF21EB567D3}">
      <dsp:nvSpPr>
        <dsp:cNvPr id="0" name=""/>
        <dsp:cNvSpPr/>
      </dsp:nvSpPr>
      <dsp:spPr>
        <a:xfrm>
          <a:off x="3050167" y="2301926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35CCF-3533-4563-B68D-1D045CDFDE4B}">
      <dsp:nvSpPr>
        <dsp:cNvPr id="0" name=""/>
        <dsp:cNvSpPr/>
      </dsp:nvSpPr>
      <dsp:spPr>
        <a:xfrm>
          <a:off x="1325990" y="1605624"/>
          <a:ext cx="609010" cy="609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E65D8C-7CDE-4C4A-971E-80B0C0A7EF99}">
      <dsp:nvSpPr>
        <dsp:cNvPr id="0" name=""/>
        <dsp:cNvSpPr/>
      </dsp:nvSpPr>
      <dsp:spPr>
        <a:xfrm>
          <a:off x="32857" y="2865599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F130D-C86D-45F8-8EF1-E095CF1DF181}">
      <dsp:nvSpPr>
        <dsp:cNvPr id="0" name=""/>
        <dsp:cNvSpPr/>
      </dsp:nvSpPr>
      <dsp:spPr>
        <a:xfrm>
          <a:off x="231801" y="3164014"/>
          <a:ext cx="372173" cy="3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E6EC2-D63E-486A-8610-DC32BAB10100}">
      <dsp:nvSpPr>
        <dsp:cNvPr id="0" name=""/>
        <dsp:cNvSpPr/>
      </dsp:nvSpPr>
      <dsp:spPr>
        <a:xfrm>
          <a:off x="729159" y="3429272"/>
          <a:ext cx="541342" cy="541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9D9E7-79C5-42B7-9A93-F29A6DD768E2}">
      <dsp:nvSpPr>
        <dsp:cNvPr id="0" name=""/>
        <dsp:cNvSpPr/>
      </dsp:nvSpPr>
      <dsp:spPr>
        <a:xfrm>
          <a:off x="1425461" y="3860317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9F24B-FE7D-440C-B89C-180061FC1471}">
      <dsp:nvSpPr>
        <dsp:cNvPr id="0" name=""/>
        <dsp:cNvSpPr/>
      </dsp:nvSpPr>
      <dsp:spPr>
        <a:xfrm>
          <a:off x="1558090" y="3429272"/>
          <a:ext cx="372173" cy="3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01424-27B4-463D-8E5C-093F57FE61A9}">
      <dsp:nvSpPr>
        <dsp:cNvPr id="0" name=""/>
        <dsp:cNvSpPr/>
      </dsp:nvSpPr>
      <dsp:spPr>
        <a:xfrm>
          <a:off x="1889663" y="3893474"/>
          <a:ext cx="236837" cy="2368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519DDA-48EE-4293-87FE-FF7E5AC4D2F9}">
      <dsp:nvSpPr>
        <dsp:cNvPr id="0" name=""/>
        <dsp:cNvSpPr/>
      </dsp:nvSpPr>
      <dsp:spPr>
        <a:xfrm>
          <a:off x="2188078" y="3362958"/>
          <a:ext cx="541342" cy="541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BD4A9-CE15-4E91-85E0-9AAFCA0BBC12}">
      <dsp:nvSpPr>
        <dsp:cNvPr id="0" name=""/>
        <dsp:cNvSpPr/>
      </dsp:nvSpPr>
      <dsp:spPr>
        <a:xfrm>
          <a:off x="2917538" y="3230329"/>
          <a:ext cx="372173" cy="3721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76138-233D-419A-9A13-5A8045E12E43}">
      <dsp:nvSpPr>
        <dsp:cNvPr id="0" name=""/>
        <dsp:cNvSpPr/>
      </dsp:nvSpPr>
      <dsp:spPr>
        <a:xfrm>
          <a:off x="3289711" y="1671387"/>
          <a:ext cx="1093019" cy="2086693"/>
        </a:xfrm>
        <a:prstGeom prst="chevron">
          <a:avLst>
            <a:gd name="adj" fmla="val 6231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F5F2B-DB89-43CD-8F75-2C3964DCA7BC}">
      <dsp:nvSpPr>
        <dsp:cNvPr id="0" name=""/>
        <dsp:cNvSpPr/>
      </dsp:nvSpPr>
      <dsp:spPr>
        <a:xfrm>
          <a:off x="4382731" y="1654497"/>
          <a:ext cx="3045590" cy="2122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Elites Locais Mentalmente Colonizadas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2731" y="1654497"/>
        <a:ext cx="3045590" cy="2122481"/>
      </dsp:txXfrm>
    </dsp:sp>
    <dsp:sp modelId="{12DBA856-66DA-4F6C-B447-E006F1ECA3DD}">
      <dsp:nvSpPr>
        <dsp:cNvPr id="0" name=""/>
        <dsp:cNvSpPr/>
      </dsp:nvSpPr>
      <dsp:spPr>
        <a:xfrm>
          <a:off x="7428321" y="1671387"/>
          <a:ext cx="1093019" cy="2086693"/>
        </a:xfrm>
        <a:prstGeom prst="chevron">
          <a:avLst>
            <a:gd name="adj" fmla="val 6231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6A7E0-7698-4FCD-9B2F-BF22F6574201}">
      <dsp:nvSpPr>
        <dsp:cNvPr id="0" name=""/>
        <dsp:cNvSpPr/>
      </dsp:nvSpPr>
      <dsp:spPr>
        <a:xfrm>
          <a:off x="8521340" y="1174579"/>
          <a:ext cx="3250939" cy="32661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Ajuda Externa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Elite Burocrática Local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Empréstimos e Condicionalidades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97429" y="1652902"/>
        <a:ext cx="2298761" cy="23095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A46D0-6658-49A3-9772-102CA066DA5A}">
      <dsp:nvSpPr>
        <dsp:cNvPr id="0" name=""/>
        <dsp:cNvSpPr/>
      </dsp:nvSpPr>
      <dsp:spPr>
        <a:xfrm>
          <a:off x="3111685" y="1195343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Econômico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2085" y="1225743"/>
        <a:ext cx="2015094" cy="977147"/>
      </dsp:txXfrm>
    </dsp:sp>
    <dsp:sp modelId="{E7E28DDA-FAB6-45C7-AAF7-A5CA672C177F}">
      <dsp:nvSpPr>
        <dsp:cNvPr id="0" name=""/>
        <dsp:cNvSpPr/>
      </dsp:nvSpPr>
      <dsp:spPr>
        <a:xfrm rot="18289469">
          <a:off x="4875733" y="1101435"/>
          <a:ext cx="14540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54052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6408" y="1081145"/>
        <a:ext cx="72702" cy="72702"/>
      </dsp:txXfrm>
    </dsp:sp>
    <dsp:sp modelId="{2A9B62ED-D83C-438A-9C63-4DC21D0A96E1}">
      <dsp:nvSpPr>
        <dsp:cNvPr id="0" name=""/>
        <dsp:cNvSpPr/>
      </dsp:nvSpPr>
      <dsp:spPr>
        <a:xfrm>
          <a:off x="6017938" y="1703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Borracha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Firestone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Remessas de Lucro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8338" y="32103"/>
        <a:ext cx="2015094" cy="977147"/>
      </dsp:txXfrm>
    </dsp:sp>
    <dsp:sp modelId="{31A45552-5BA4-4ED6-8367-F852EA8BCFAF}">
      <dsp:nvSpPr>
        <dsp:cNvPr id="0" name=""/>
        <dsp:cNvSpPr/>
      </dsp:nvSpPr>
      <dsp:spPr>
        <a:xfrm>
          <a:off x="5187580" y="1698255"/>
          <a:ext cx="8303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0357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2000" y="1693558"/>
        <a:ext cx="41517" cy="41517"/>
      </dsp:txXfrm>
    </dsp:sp>
    <dsp:sp modelId="{1CA3E66D-319A-4650-BDC7-6A8D0A8AC3AA}">
      <dsp:nvSpPr>
        <dsp:cNvPr id="0" name=""/>
        <dsp:cNvSpPr/>
      </dsp:nvSpPr>
      <dsp:spPr>
        <a:xfrm>
          <a:off x="6017938" y="1195343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Restrições Trabalhistas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Divisão Internacional do Trabalho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8338" y="1225743"/>
        <a:ext cx="2015094" cy="977147"/>
      </dsp:txXfrm>
    </dsp:sp>
    <dsp:sp modelId="{D1AEE043-07AF-4AA5-A912-EE215CB47763}">
      <dsp:nvSpPr>
        <dsp:cNvPr id="0" name=""/>
        <dsp:cNvSpPr/>
      </dsp:nvSpPr>
      <dsp:spPr>
        <a:xfrm rot="3310531">
          <a:off x="4875733" y="2295074"/>
          <a:ext cx="14540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454052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66408" y="2274785"/>
        <a:ext cx="72702" cy="72702"/>
      </dsp:txXfrm>
    </dsp:sp>
    <dsp:sp modelId="{79ACA991-150D-4755-831C-B6B9B54E9441}">
      <dsp:nvSpPr>
        <dsp:cNvPr id="0" name=""/>
        <dsp:cNvSpPr/>
      </dsp:nvSpPr>
      <dsp:spPr>
        <a:xfrm>
          <a:off x="6017938" y="2388982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Ajuda Externa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Compra de Líderes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Contra União Africana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8338" y="2419382"/>
        <a:ext cx="2015094" cy="977147"/>
      </dsp:txXfrm>
    </dsp:sp>
    <dsp:sp modelId="{71C32118-4593-4722-AA6C-E77FABE69AC2}">
      <dsp:nvSpPr>
        <dsp:cNvPr id="0" name=""/>
        <dsp:cNvSpPr/>
      </dsp:nvSpPr>
      <dsp:spPr>
        <a:xfrm>
          <a:off x="3111685" y="3582622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Estratégico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2085" y="3613022"/>
        <a:ext cx="2015094" cy="977147"/>
      </dsp:txXfrm>
    </dsp:sp>
    <dsp:sp modelId="{11FB6550-C914-4465-823D-816EBA248E73}">
      <dsp:nvSpPr>
        <dsp:cNvPr id="0" name=""/>
        <dsp:cNvSpPr/>
      </dsp:nvSpPr>
      <dsp:spPr>
        <a:xfrm>
          <a:off x="5187580" y="4085533"/>
          <a:ext cx="8303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0357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2000" y="4080837"/>
        <a:ext cx="41517" cy="41517"/>
      </dsp:txXfrm>
    </dsp:sp>
    <dsp:sp modelId="{FD966D24-3371-4BFB-8AE9-0C7584497B10}">
      <dsp:nvSpPr>
        <dsp:cNvPr id="0" name=""/>
        <dsp:cNvSpPr/>
      </dsp:nvSpPr>
      <dsp:spPr>
        <a:xfrm>
          <a:off x="6017938" y="3582622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Posição Geoestratégica Militar na Guerra Fria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8338" y="3613022"/>
        <a:ext cx="2015094" cy="977147"/>
      </dsp:txXfrm>
    </dsp:sp>
    <dsp:sp modelId="{2DD36F55-7501-4E71-9C84-A45DB9D3348D}">
      <dsp:nvSpPr>
        <dsp:cNvPr id="0" name=""/>
        <dsp:cNvSpPr/>
      </dsp:nvSpPr>
      <dsp:spPr>
        <a:xfrm>
          <a:off x="3111685" y="4776261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Político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2085" y="4806661"/>
        <a:ext cx="2015094" cy="977147"/>
      </dsp:txXfrm>
    </dsp:sp>
    <dsp:sp modelId="{E4A895DB-807F-48F6-A8CD-A3DE6B20CCF9}">
      <dsp:nvSpPr>
        <dsp:cNvPr id="0" name=""/>
        <dsp:cNvSpPr/>
      </dsp:nvSpPr>
      <dsp:spPr>
        <a:xfrm>
          <a:off x="5187580" y="5279173"/>
          <a:ext cx="83035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830357" y="160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2000" y="5274476"/>
        <a:ext cx="41517" cy="41517"/>
      </dsp:txXfrm>
    </dsp:sp>
    <dsp:sp modelId="{588A0451-E674-41FF-9327-895CFDFA29EA}">
      <dsp:nvSpPr>
        <dsp:cNvPr id="0" name=""/>
        <dsp:cNvSpPr/>
      </dsp:nvSpPr>
      <dsp:spPr>
        <a:xfrm>
          <a:off x="6017938" y="4776261"/>
          <a:ext cx="2075894" cy="103794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 Autocracias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8338" y="4806661"/>
        <a:ext cx="2015094" cy="9771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0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8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826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39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14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26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952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98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91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82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32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1437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11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63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0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73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5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74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03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6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72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93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EA18-C975-4027-BA39-4A37BB12F1A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3B15-202E-4B1A-AB17-FCD6C3825A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26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D23-ECEC-4A30-AE13-C2C192BA4FE2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24/05/2019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8FE21-A011-407C-A442-D526E406BE57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0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11. Teoria Crítica e Análise de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 0016 – Análise de Política Externa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sz="28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57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923" y="212726"/>
            <a:ext cx="10515600" cy="73684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Mecanismo Neocolonial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331058"/>
              </p:ext>
            </p:extLst>
          </p:nvPr>
        </p:nvGraphicFramePr>
        <p:xfrm>
          <a:off x="93785" y="1148862"/>
          <a:ext cx="11805138" cy="5615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95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50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Libéria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State-Building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8714"/>
            <a:ext cx="10515600" cy="4628249"/>
          </a:xfrm>
        </p:spPr>
        <p:txBody>
          <a:bodyPr/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Colonization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ACS - 1816)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Motivação: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Unemployed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1820 – Repatriados colonizam a Libéria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slave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”: repatriados x nativos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1862 – reconhecimento da independência – EUA</a:t>
            </a:r>
          </a:p>
          <a:p>
            <a:pPr algn="just"/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Ouro</a:t>
            </a:r>
          </a:p>
          <a:p>
            <a:pPr algn="just"/>
            <a:r>
              <a:rPr lang="pt-B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 Guerra: Investimentos em infra estrutura, ajuda externa e comunicação nacional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8892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1516"/>
            <a:ext cx="10515600" cy="77993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neocolonialismo dos EUA na Libéria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485505"/>
              </p:ext>
            </p:extLst>
          </p:nvPr>
        </p:nvGraphicFramePr>
        <p:xfrm>
          <a:off x="148281" y="939114"/>
          <a:ext cx="11205519" cy="5815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49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517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 Civil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18054"/>
            <a:ext cx="10515600" cy="4858909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1989-1996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Patriotic Front of Liberia (NPFL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Taylor x Doe Government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Ataques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Costa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Marfim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Community of West African States (ECOWAS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EUA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extradidato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Libéria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remover Doe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1997 - Taylor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 – anti EUA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Moummar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Ghadaffi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Libya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Taylor não inspirava a confiança dos americanos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9051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República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Venezuela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Betancour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(1959)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partidos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a elite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veto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petróleo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conturbada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sucesso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esquerda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guerrilha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radicais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black Friday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desvalorização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cambial)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Caracazo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manifestação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reprimida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militares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coalizão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partidária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92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República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Venezuela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" y="1395047"/>
            <a:ext cx="10972800" cy="47311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Chavez se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elege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1998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legitimidade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vácuo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Assembléia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Unicameral,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mandato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reeleição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executivos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doméstico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Estado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burocracia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bolivariana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11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Externa de Chavez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comércio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social. Ex: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cubanos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Venezuela 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Petrocaribe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personalista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desafio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constrangimentos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sistêmicos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a Colombia – 2008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bombardeio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território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equatoriano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FARCs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Chavez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mobiliza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tropas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oferece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assistência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Correa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Uribe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neo-colonial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4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udança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Radical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Simon Bolivar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oligarquia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elites com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setores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Estado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Mistura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cognitiva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unidades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decisórias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9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0853" y="282748"/>
            <a:ext cx="10515600" cy="132556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Crítica</a:t>
            </a:r>
          </a:p>
          <a:p>
            <a:pPr algn="just">
              <a:spcBef>
                <a:spcPts val="0"/>
              </a:spcBef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 Civil e Neocolonialismo: Libéria</a:t>
            </a:r>
          </a:p>
          <a:p>
            <a:pPr algn="just">
              <a:spcBef>
                <a:spcPts val="0"/>
              </a:spcBef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caso venezuelano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431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86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Crítica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985" y="1324708"/>
            <a:ext cx="11019691" cy="5439507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Ciências Sociais: Escola de Frankfurt – Horkheimer e a dialética do esclarecimento (crítica a razão instrumental da ciência moderna – positivismo)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Ciências Sociais x Ciências Naturais – influência de interesses materiais na produção do conhecimento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Epistemologia das ciências naturais é impossível nas humanas – o próprio pesquisador carrega valores e interesses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Fatos são produtos de estruturas sociais e históricas específicas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Cientistas devem agir para mudar a realidade social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Subjetividade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36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77" y="154110"/>
            <a:ext cx="10515600" cy="86579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Gramsci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66800" y="1512888"/>
            <a:ext cx="11125200" cy="4664075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9375976"/>
              </p:ext>
            </p:extLst>
          </p:nvPr>
        </p:nvGraphicFramePr>
        <p:xfrm>
          <a:off x="890955" y="1207477"/>
          <a:ext cx="9964615" cy="514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099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Gramsci II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1" y="1500556"/>
            <a:ext cx="10849708" cy="499403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Ocidental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civil forte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Rússia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x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posição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Itália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Conceito 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unidade entre forças materiais objetivas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ideias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ético-políticas – uma unidade de estrutura e superestrutura – em que o poder baseado na dominação sobre a produção é racionalizado através de uma ideologia incorporando compromisso ou consenso entre grupos dominantes e subordinados.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hegemônica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classe dominante perde o consenso, ou seja, não é mais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dirigente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mas apenas dominantes e detentoras dos meios coercitivos, indicando que as massas se separaram das ideologias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 se traduz em dois modos centrais: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domínio e direção intelectual e moral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primeiro é exercido sob os grupos opositores por meio da supremacia militar (força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armada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O segundo, por sua vez, é dirigente dos grupos afins e aliados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108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 Cox (1996):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ideológica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Uma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hegemônica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estável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um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conjunto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compartilhados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pensamento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dominate no Estado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hegemônico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EUA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estaria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apenas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baseada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material, mas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sociedades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acham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atraente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copiar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92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7272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Guerras Civis na África 2019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upload.wikimedia.org/wikipedia/commons/thumb/0/0a/Webysther_20150107_-_Pa%C3%ADses_da_%C3%81frica_que_atualmente_est%C3%A3o_em_conflito.svg/400px-Webysther_20150107_-_Pa%C3%ADses_da_%C3%81frica_que_atualmente_est%C3%A3o_em_conflito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21" y="1302481"/>
            <a:ext cx="10044887" cy="51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83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5496"/>
            <a:ext cx="10515600" cy="112370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Explicações Domésticas Guerra Civil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188384880"/>
              </p:ext>
            </p:extLst>
          </p:nvPr>
        </p:nvGraphicFramePr>
        <p:xfrm>
          <a:off x="433754" y="1219200"/>
          <a:ext cx="11429999" cy="5392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974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5860"/>
            <a:ext cx="10515600" cy="759925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Variável  Sistêmica: Neocolonialismo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Resultado de imagem para images of neocoloni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" y="917329"/>
            <a:ext cx="68199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944" y="917330"/>
            <a:ext cx="4572000" cy="586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" y="4660655"/>
            <a:ext cx="2975644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Resultado de imagem para images of neocolonialis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2" descr="Resultado de imagem para images of neocolonialis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" t="3523" r="3025" b="6446"/>
          <a:stretch/>
        </p:blipFill>
        <p:spPr bwMode="auto">
          <a:xfrm>
            <a:off x="3563515" y="4372731"/>
            <a:ext cx="3365067" cy="24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9489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805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Tema do Office</vt:lpstr>
      <vt:lpstr>1_Tema do Office</vt:lpstr>
      <vt:lpstr>Aula 11. Teoria Crítica e Análise de Política Externa</vt:lpstr>
      <vt:lpstr>Plano de aula</vt:lpstr>
      <vt:lpstr>Teoria Crítica</vt:lpstr>
      <vt:lpstr>Gramsci</vt:lpstr>
      <vt:lpstr>Gramsci II</vt:lpstr>
      <vt:lpstr>Teoria Crítica em RI</vt:lpstr>
      <vt:lpstr>Guerras Civis na África 2019</vt:lpstr>
      <vt:lpstr>Explicações Domésticas Guerra Civil</vt:lpstr>
      <vt:lpstr>Variável  Sistêmica: Neocolonialismo</vt:lpstr>
      <vt:lpstr>Mecanismo Neocolonial</vt:lpstr>
      <vt:lpstr>Libéria:  State-Building</vt:lpstr>
      <vt:lpstr>O neocolonialismo dos EUA na Libéria</vt:lpstr>
      <vt:lpstr>Guerra Civil</vt:lpstr>
      <vt:lpstr>IV República na Venezuela</vt:lpstr>
      <vt:lpstr>V República na Venezuela</vt:lpstr>
      <vt:lpstr>A Política Externa de Chavez</vt:lpstr>
      <vt:lpstr>Mudança Radical na Política Externa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11. Teoria Crítica e Análise de Política Externa</dc:title>
  <dc:creator>Pedro Feliu</dc:creator>
  <cp:lastModifiedBy>Pedro Feliu</cp:lastModifiedBy>
  <cp:revision>59</cp:revision>
  <dcterms:created xsi:type="dcterms:W3CDTF">2016-11-17T15:57:08Z</dcterms:created>
  <dcterms:modified xsi:type="dcterms:W3CDTF">2019-05-24T21:03:40Z</dcterms:modified>
</cp:coreProperties>
</file>