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0BC03-744B-4744-974B-CD990F55E1E7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3614C8-DA5B-4D71-8F6C-B8403971A9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8011616" cy="438261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B10: PRÁTICA</a:t>
            </a:r>
            <a:br>
              <a:rPr lang="pt-BR" dirty="0" smtClean="0"/>
            </a:br>
            <a:r>
              <a:rPr lang="pt-BR" sz="4000" dirty="0" smtClean="0"/>
              <a:t>Desenhando </a:t>
            </a:r>
            <a:r>
              <a:rPr lang="pt-BR" sz="4000" dirty="0" smtClean="0"/>
              <a:t>sons, esculpindo </a:t>
            </a:r>
            <a:r>
              <a:rPr lang="pt-BR" sz="4000" dirty="0" smtClean="0"/>
              <a:t>ruídos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Metodologia de Ensino de Música com Estágio Supervisionado II</a:t>
            </a:r>
            <a:br>
              <a:rPr lang="pt-BR" sz="2700" dirty="0" smtClean="0"/>
            </a:br>
            <a:r>
              <a:rPr lang="pt-BR" sz="2700" dirty="0" smtClean="0"/>
              <a:t>Prof. Dr. Marcos Câmara de Castro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Desenhando sons, esculpindo ruídos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Colaborador: Pedro Paulo </a:t>
            </a:r>
            <a:r>
              <a:rPr lang="pt-BR" dirty="0" smtClean="0"/>
              <a:t>Salles</a:t>
            </a:r>
          </a:p>
          <a:p>
            <a:pPr algn="just"/>
            <a:r>
              <a:rPr lang="pt-BR" dirty="0" smtClean="0"/>
              <a:t>Faixa etária: entre </a:t>
            </a:r>
            <a:r>
              <a:rPr lang="pt-BR" dirty="0" smtClean="0"/>
              <a:t>7 e 12 </a:t>
            </a:r>
            <a:r>
              <a:rPr lang="pt-BR" dirty="0" smtClean="0"/>
              <a:t>anos</a:t>
            </a:r>
          </a:p>
          <a:p>
            <a:pPr algn="just"/>
            <a:r>
              <a:rPr lang="pt-BR" dirty="0" smtClean="0"/>
              <a:t>Recursos </a:t>
            </a:r>
            <a:r>
              <a:rPr lang="pt-BR" dirty="0" smtClean="0"/>
              <a:t>necessários:</a:t>
            </a:r>
          </a:p>
          <a:p>
            <a:pPr lvl="1" algn="just"/>
            <a:r>
              <a:rPr lang="pt-BR" dirty="0" smtClean="0"/>
              <a:t>Papel</a:t>
            </a:r>
            <a:r>
              <a:rPr lang="pt-BR" dirty="0" smtClean="0"/>
              <a:t>, material de desenho, materiais para </a:t>
            </a:r>
            <a:r>
              <a:rPr lang="pt-BR" dirty="0" smtClean="0"/>
              <a:t>colagem ou </a:t>
            </a:r>
            <a:r>
              <a:rPr lang="pt-BR" dirty="0" smtClean="0"/>
              <a:t>de modelagem, ou de construção (sucata</a:t>
            </a:r>
            <a:r>
              <a:rPr lang="pt-BR" dirty="0" smtClean="0"/>
              <a:t>);</a:t>
            </a:r>
          </a:p>
          <a:p>
            <a:pPr lvl="1" algn="just"/>
            <a:r>
              <a:rPr lang="pt-BR" dirty="0" smtClean="0"/>
              <a:t>I</a:t>
            </a:r>
            <a:r>
              <a:rPr lang="pt-BR" dirty="0" smtClean="0"/>
              <a:t>nstrumentos </a:t>
            </a:r>
            <a:r>
              <a:rPr lang="pt-BR" dirty="0" smtClean="0"/>
              <a:t>musicais e equipamento para ouvir </a:t>
            </a:r>
            <a:r>
              <a:rPr lang="pt-BR" dirty="0" smtClean="0"/>
              <a:t>música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Desenvolver </a:t>
            </a:r>
            <a:r>
              <a:rPr lang="pt-BR" dirty="0" smtClean="0"/>
              <a:t>a escuta atenta e ativa </a:t>
            </a:r>
            <a:r>
              <a:rPr lang="pt-BR" dirty="0" smtClean="0"/>
              <a:t>por meio </a:t>
            </a:r>
            <a:r>
              <a:rPr lang="pt-BR" dirty="0" smtClean="0"/>
              <a:t>da representação visual da música e dos </a:t>
            </a:r>
            <a:r>
              <a:rPr lang="pt-BR" dirty="0" smtClean="0"/>
              <a:t>sons</a:t>
            </a:r>
          </a:p>
          <a:p>
            <a:pPr algn="just"/>
            <a:r>
              <a:rPr lang="pt-BR" dirty="0" smtClean="0"/>
              <a:t>Familiarização com </a:t>
            </a:r>
            <a:r>
              <a:rPr lang="pt-BR" dirty="0" smtClean="0"/>
              <a:t>as características dos sons — objetivas e subjetivas — contidos nas músicas, e também com as diferentes formas de organização de sons e as diferentes estruturas sonoras </a:t>
            </a:r>
            <a:r>
              <a:rPr lang="pt-BR" dirty="0" smtClean="0"/>
              <a:t>perceptíveis</a:t>
            </a:r>
          </a:p>
          <a:p>
            <a:pPr algn="just"/>
            <a:r>
              <a:rPr lang="pt-BR" dirty="0" smtClean="0"/>
              <a:t>Apreensão </a:t>
            </a:r>
            <a:r>
              <a:rPr lang="pt-BR" dirty="0" smtClean="0"/>
              <a:t>da música pela </a:t>
            </a:r>
            <a:r>
              <a:rPr lang="pt-BR" dirty="0" smtClean="0"/>
              <a:t>criança</a:t>
            </a:r>
          </a:p>
          <a:p>
            <a:pPr lvl="1" algn="just"/>
            <a:r>
              <a:rPr lang="pt-BR" dirty="0" smtClean="0"/>
              <a:t>A </a:t>
            </a:r>
            <a:r>
              <a:rPr lang="pt-BR" dirty="0" smtClean="0"/>
              <a:t>identificação simbólica da criança com as músicas </a:t>
            </a:r>
            <a:r>
              <a:rPr lang="pt-BR" dirty="0" smtClean="0"/>
              <a:t>ouvidas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Escutar </a:t>
            </a:r>
            <a:r>
              <a:rPr lang="pt-BR" dirty="0" smtClean="0"/>
              <a:t>a música e representá-la através de desenhos, pinturas ou </a:t>
            </a:r>
            <a:r>
              <a:rPr lang="pt-BR" dirty="0" smtClean="0"/>
              <a:t>esculturas</a:t>
            </a:r>
            <a:endParaRPr lang="pt-BR" dirty="0" smtClean="0"/>
          </a:p>
          <a:p>
            <a:pPr lvl="1" algn="just"/>
            <a:r>
              <a:rPr lang="pt-BR" dirty="0" smtClean="0"/>
              <a:t>Resultado </a:t>
            </a:r>
            <a:r>
              <a:rPr lang="pt-BR" dirty="0" smtClean="0"/>
              <a:t>pode ser também desenhos </a:t>
            </a:r>
            <a:r>
              <a:rPr lang="pt-BR" dirty="0" smtClean="0"/>
              <a:t>abstratos</a:t>
            </a:r>
            <a:r>
              <a:rPr lang="pt-BR" dirty="0" smtClean="0"/>
              <a:t>: traços, campos de cores, texturas, formas, símbolos e assim por </a:t>
            </a:r>
            <a:r>
              <a:rPr lang="pt-BR" dirty="0" smtClean="0"/>
              <a:t>diante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Desejável </a:t>
            </a:r>
            <a:r>
              <a:rPr lang="pt-BR" dirty="0" smtClean="0"/>
              <a:t>que haja uma grande variedade de modos de ouvir e representar a </a:t>
            </a:r>
            <a:r>
              <a:rPr lang="pt-BR" dirty="0" smtClean="0"/>
              <a:t>música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err="1" smtClean="0"/>
              <a:t>Glissandi</a:t>
            </a:r>
            <a:r>
              <a:rPr lang="pt-BR" dirty="0" smtClean="0"/>
              <a:t>, de </a:t>
            </a:r>
            <a:r>
              <a:rPr lang="pt-BR" dirty="0" err="1" smtClean="0"/>
              <a:t>Gyorgy</a:t>
            </a:r>
            <a:r>
              <a:rPr lang="pt-BR" dirty="0" smtClean="0"/>
              <a:t> </a:t>
            </a:r>
            <a:r>
              <a:rPr lang="pt-BR" dirty="0" err="1" smtClean="0"/>
              <a:t>Ligeti</a:t>
            </a:r>
            <a:r>
              <a:rPr lang="pt-BR" dirty="0" smtClean="0"/>
              <a:t> (</a:t>
            </a:r>
            <a:r>
              <a:rPr lang="pt-BR" dirty="0" smtClean="0"/>
              <a:t>1957)</a:t>
            </a:r>
          </a:p>
          <a:p>
            <a:pPr algn="just"/>
            <a:r>
              <a:rPr lang="pt-BR" dirty="0" smtClean="0"/>
              <a:t>Variações </a:t>
            </a:r>
            <a:r>
              <a:rPr lang="pt-BR" dirty="0" smtClean="0"/>
              <a:t>para Piano - Opus 27, de Anton </a:t>
            </a:r>
            <a:r>
              <a:rPr lang="pt-BR" dirty="0" err="1" smtClean="0"/>
              <a:t>Webern</a:t>
            </a:r>
            <a:r>
              <a:rPr lang="pt-BR" dirty="0" smtClean="0"/>
              <a:t> (</a:t>
            </a:r>
            <a:r>
              <a:rPr lang="pt-BR" dirty="0" smtClean="0"/>
              <a:t>1936)</a:t>
            </a:r>
          </a:p>
          <a:p>
            <a:pPr algn="just"/>
            <a:r>
              <a:rPr lang="pt-BR" dirty="0" smtClean="0"/>
              <a:t>Le </a:t>
            </a:r>
            <a:r>
              <a:rPr lang="pt-BR" dirty="0" err="1" smtClean="0"/>
              <a:t>Marteau</a:t>
            </a:r>
            <a:r>
              <a:rPr lang="pt-BR" dirty="0" smtClean="0"/>
              <a:t> </a:t>
            </a:r>
            <a:r>
              <a:rPr lang="pt-BR" dirty="0" err="1" smtClean="0"/>
              <a:t>sains</a:t>
            </a:r>
            <a:r>
              <a:rPr lang="pt-BR" dirty="0" smtClean="0"/>
              <a:t> </a:t>
            </a:r>
            <a:r>
              <a:rPr lang="pt-BR" dirty="0" err="1" smtClean="0"/>
              <a:t>Maître</a:t>
            </a:r>
            <a:r>
              <a:rPr lang="pt-BR" dirty="0" smtClean="0"/>
              <a:t>, de Pierre </a:t>
            </a:r>
            <a:r>
              <a:rPr lang="pt-BR" dirty="0" err="1" smtClean="0"/>
              <a:t>Boulez</a:t>
            </a:r>
            <a:r>
              <a:rPr lang="pt-BR" dirty="0" smtClean="0"/>
              <a:t> (</a:t>
            </a:r>
            <a:r>
              <a:rPr lang="pt-BR" dirty="0" smtClean="0"/>
              <a:t>1955)</a:t>
            </a:r>
          </a:p>
          <a:p>
            <a:pPr algn="just"/>
            <a:r>
              <a:rPr lang="pt-BR" dirty="0" smtClean="0"/>
              <a:t>Sagração </a:t>
            </a:r>
            <a:r>
              <a:rPr lang="pt-BR" dirty="0" smtClean="0"/>
              <a:t>da Primavera (1º movimento), de Igor Stravinsky (</a:t>
            </a:r>
            <a:r>
              <a:rPr lang="pt-BR" dirty="0" smtClean="0"/>
              <a:t>1913)</a:t>
            </a:r>
          </a:p>
          <a:p>
            <a:pPr algn="just"/>
            <a:r>
              <a:rPr lang="pt-BR" dirty="0" smtClean="0"/>
              <a:t>5ª </a:t>
            </a:r>
            <a:r>
              <a:rPr lang="pt-BR" dirty="0" smtClean="0"/>
              <a:t>Sinfonia em Do menor - Opus 67, de Ludwig van Beethoven (</a:t>
            </a:r>
            <a:r>
              <a:rPr lang="pt-BR" dirty="0" smtClean="0"/>
              <a:t>1808)</a:t>
            </a:r>
          </a:p>
          <a:p>
            <a:pPr algn="just"/>
            <a:r>
              <a:rPr lang="pt-BR" dirty="0" smtClean="0"/>
              <a:t>Tropicália</a:t>
            </a:r>
            <a:r>
              <a:rPr lang="pt-BR" dirty="0" smtClean="0"/>
              <a:t>, de Caetano Veloso – arranjo de Rogério Duprat (</a:t>
            </a:r>
            <a:r>
              <a:rPr lang="pt-BR" dirty="0" smtClean="0"/>
              <a:t>1967)</a:t>
            </a:r>
          </a:p>
          <a:p>
            <a:pPr algn="just"/>
            <a:r>
              <a:rPr lang="pt-BR" dirty="0" smtClean="0"/>
              <a:t>Com </a:t>
            </a:r>
            <a:r>
              <a:rPr lang="pt-BR" dirty="0" smtClean="0"/>
              <a:t>que Roupa, de Noel Rosa (</a:t>
            </a:r>
            <a:r>
              <a:rPr lang="pt-BR" dirty="0" smtClean="0"/>
              <a:t>1930)</a:t>
            </a:r>
          </a:p>
          <a:p>
            <a:pPr algn="just"/>
            <a:r>
              <a:rPr lang="pt-BR" dirty="0" smtClean="0"/>
              <a:t>E </a:t>
            </a:r>
            <a:r>
              <a:rPr lang="pt-BR" dirty="0" smtClean="0"/>
              <a:t>o Mundo não de Acabou, de Assis Valente (</a:t>
            </a:r>
            <a:r>
              <a:rPr lang="pt-BR" dirty="0" smtClean="0"/>
              <a:t>1938)</a:t>
            </a:r>
          </a:p>
          <a:p>
            <a:pPr algn="just"/>
            <a:r>
              <a:rPr lang="pt-BR" dirty="0" smtClean="0"/>
              <a:t>Money</a:t>
            </a:r>
            <a:r>
              <a:rPr lang="pt-BR" dirty="0" smtClean="0"/>
              <a:t>, de Roger Waters com Pink </a:t>
            </a:r>
            <a:r>
              <a:rPr lang="pt-BR" dirty="0" err="1" smtClean="0"/>
              <a:t>Floyd</a:t>
            </a:r>
            <a:r>
              <a:rPr lang="pt-BR" dirty="0" smtClean="0"/>
              <a:t> (</a:t>
            </a:r>
            <a:r>
              <a:rPr lang="pt-BR" dirty="0" smtClean="0"/>
              <a:t>1974)</a:t>
            </a:r>
          </a:p>
          <a:p>
            <a:pPr algn="just"/>
            <a:r>
              <a:rPr lang="pt-BR" dirty="0" smtClean="0"/>
              <a:t>It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Mean</a:t>
            </a:r>
            <a:r>
              <a:rPr lang="pt-BR" dirty="0" smtClean="0"/>
              <a:t> a </a:t>
            </a:r>
            <a:r>
              <a:rPr lang="pt-BR" dirty="0" err="1" smtClean="0"/>
              <a:t>Thing</a:t>
            </a:r>
            <a:r>
              <a:rPr lang="pt-BR" dirty="0" smtClean="0"/>
              <a:t>, de Duke Ellington e Irving Mills (1931)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Tropicália, de Caetano Veloso – arranjo de Rogério Duprat (</a:t>
            </a:r>
            <a:r>
              <a:rPr lang="pt-BR" dirty="0" smtClean="0"/>
              <a:t>1967):</a:t>
            </a:r>
          </a:p>
          <a:p>
            <a:pPr lvl="1" algn="just"/>
            <a:r>
              <a:rPr lang="pt-BR" dirty="0" smtClean="0"/>
              <a:t>https</a:t>
            </a:r>
            <a:r>
              <a:rPr lang="pt-BR" dirty="0" smtClean="0"/>
              <a:t>://</a:t>
            </a:r>
            <a:r>
              <a:rPr lang="pt-BR" dirty="0" smtClean="0"/>
              <a:t>www.youtube.com/watch?v=tKrTf3k7bRg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Le </a:t>
            </a:r>
            <a:r>
              <a:rPr lang="pt-BR" dirty="0" err="1" smtClean="0"/>
              <a:t>Marteau</a:t>
            </a:r>
            <a:r>
              <a:rPr lang="pt-BR" dirty="0" smtClean="0"/>
              <a:t> </a:t>
            </a:r>
            <a:r>
              <a:rPr lang="pt-BR" dirty="0" err="1" smtClean="0"/>
              <a:t>sains</a:t>
            </a:r>
            <a:r>
              <a:rPr lang="pt-BR" dirty="0" smtClean="0"/>
              <a:t> </a:t>
            </a:r>
            <a:r>
              <a:rPr lang="pt-BR" dirty="0" err="1" smtClean="0"/>
              <a:t>Maître</a:t>
            </a:r>
            <a:r>
              <a:rPr lang="pt-BR" dirty="0" smtClean="0"/>
              <a:t>, de Pierre </a:t>
            </a:r>
            <a:r>
              <a:rPr lang="pt-BR" dirty="0" err="1" smtClean="0"/>
              <a:t>Boulez</a:t>
            </a:r>
            <a:r>
              <a:rPr lang="pt-BR" dirty="0" smtClean="0"/>
              <a:t> (1955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https</a:t>
            </a:r>
            <a:r>
              <a:rPr lang="pt-BR" dirty="0" smtClean="0"/>
              <a:t>://</a:t>
            </a:r>
            <a:r>
              <a:rPr lang="pt-BR" dirty="0" smtClean="0"/>
              <a:t>www.youtube.com/watch?v=4uxwxOdb8P0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Money</a:t>
            </a:r>
            <a:r>
              <a:rPr lang="pt-BR" dirty="0" smtClean="0"/>
              <a:t>, de Roger Waters com Pink </a:t>
            </a:r>
            <a:r>
              <a:rPr lang="pt-BR" dirty="0" err="1" smtClean="0"/>
              <a:t>Floyd</a:t>
            </a:r>
            <a:r>
              <a:rPr lang="pt-BR" dirty="0" smtClean="0"/>
              <a:t> (1974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https://www.youtube.com/watch?v=Kjgwjh4H7wg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Apreciação e avaliação da proposta pelo grupo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Levar </a:t>
            </a:r>
            <a:r>
              <a:rPr lang="pt-BR" dirty="0" smtClean="0"/>
              <a:t>em conta a relação entre o desenho e a música </a:t>
            </a:r>
            <a:r>
              <a:rPr lang="pt-BR" dirty="0" smtClean="0"/>
              <a:t>ouvida</a:t>
            </a:r>
          </a:p>
          <a:p>
            <a:pPr lvl="1" algn="just"/>
            <a:r>
              <a:rPr lang="pt-BR" dirty="0" smtClean="0"/>
              <a:t>N</a:t>
            </a:r>
            <a:r>
              <a:rPr lang="pt-BR" dirty="0" smtClean="0"/>
              <a:t>ão seja </a:t>
            </a:r>
            <a:r>
              <a:rPr lang="pt-BR" dirty="0" smtClean="0"/>
              <a:t>valorativa, mas </a:t>
            </a:r>
            <a:r>
              <a:rPr lang="pt-BR" dirty="0" smtClean="0"/>
              <a:t>interpretativa</a:t>
            </a:r>
          </a:p>
          <a:p>
            <a:pPr lvl="1" algn="just"/>
            <a:r>
              <a:rPr lang="pt-BR" dirty="0" smtClean="0"/>
              <a:t>T</a:t>
            </a:r>
            <a:r>
              <a:rPr lang="pt-BR" dirty="0" smtClean="0"/>
              <a:t>odos </a:t>
            </a:r>
            <a:r>
              <a:rPr lang="pt-BR" dirty="0" smtClean="0"/>
              <a:t>possam ver os desenhos de todos que queiram </a:t>
            </a:r>
            <a:r>
              <a:rPr lang="pt-BR" dirty="0" smtClean="0"/>
              <a:t>mostrar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Apreciação e avaliação da proposta pelo grupo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Sugestão de mostrar o </a:t>
            </a:r>
            <a:r>
              <a:rPr lang="pt-BR" dirty="0" smtClean="0"/>
              <a:t>desenho:</a:t>
            </a:r>
            <a:endParaRPr lang="pt-BR" dirty="0" smtClean="0"/>
          </a:p>
          <a:p>
            <a:pPr lvl="1" algn="just"/>
            <a:r>
              <a:rPr lang="pt-BR" dirty="0" smtClean="0"/>
              <a:t>A) Cada um explica como pensou o desenho com relação à música e, a partir disso, a classe </a:t>
            </a:r>
            <a:r>
              <a:rPr lang="pt-BR" dirty="0" smtClean="0"/>
              <a:t>comenta</a:t>
            </a:r>
            <a:endParaRPr lang="pt-BR" dirty="0" smtClean="0"/>
          </a:p>
          <a:p>
            <a:pPr lvl="1" algn="just"/>
            <a:r>
              <a:rPr lang="pt-BR" dirty="0" smtClean="0"/>
              <a:t>B) A classe tenta interpretar o desenho primeiro e depois o autor explica e esclarece, abrindo à discussão</a:t>
            </a:r>
          </a:p>
          <a:p>
            <a:pPr lvl="1" algn="just"/>
            <a:r>
              <a:rPr lang="pt-BR" dirty="0" smtClean="0"/>
              <a:t>C) Observa-se o desenho em silêncio, mas junto com a música</a:t>
            </a:r>
          </a:p>
          <a:p>
            <a:pPr lvl="1" algn="just"/>
            <a:r>
              <a:rPr lang="pt-BR" dirty="0" smtClean="0"/>
              <a:t>D) Simplesmente observa-se o desenho em silêncio, imaginando sons. Seja como for, o primeiro passo é a observação dos desenhos, e essa pode ser com ou sem a música soando. É fundamental que haja esse momento em que os desenhos são observados junto com a </a:t>
            </a:r>
            <a:r>
              <a:rPr lang="pt-BR" dirty="0" smtClean="0"/>
              <a:t>música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JORDÃO</a:t>
            </a:r>
            <a:r>
              <a:rPr lang="pt-BR" dirty="0" smtClean="0"/>
              <a:t>, Gisele; ALLUCCI, Renata; MOLINA, Sergio; TERAHATA, Adriana </a:t>
            </a:r>
            <a:r>
              <a:rPr lang="pt-BR" dirty="0" err="1" smtClean="0"/>
              <a:t>Miritello</a:t>
            </a:r>
            <a:r>
              <a:rPr lang="pt-BR" dirty="0" smtClean="0"/>
              <a:t>. </a:t>
            </a:r>
            <a:r>
              <a:rPr lang="pt-BR" b="1" dirty="0" smtClean="0"/>
              <a:t>A música na escola</a:t>
            </a:r>
            <a:r>
              <a:rPr lang="pt-BR" i="1" dirty="0" smtClean="0"/>
              <a:t>.</a:t>
            </a:r>
            <a:r>
              <a:rPr lang="pt-BR" dirty="0" smtClean="0"/>
              <a:t> São Paulo, 2012.</a:t>
            </a:r>
          </a:p>
          <a:p>
            <a:pPr lvl="1"/>
            <a:r>
              <a:rPr lang="pt-BR" dirty="0" smtClean="0"/>
              <a:t>http://www.amusicanaescola.com.br/pdf/AMUSICANAESCOLA.pdf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</TotalTime>
  <Words>482</Words>
  <Application>Microsoft Office PowerPoint</Application>
  <PresentationFormat>Apresentação na tela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Mediano</vt:lpstr>
      <vt:lpstr>   B10: PRÁTICA Desenhando sons, esculpindo ruídos  Metodologia de Ensino de Música com Estágio Supervisionado II Prof. Dr. Marcos Câmara de Castro  </vt:lpstr>
      <vt:lpstr>Desenhando sons, esculpindo ruídos</vt:lpstr>
      <vt:lpstr>Objetivos</vt:lpstr>
      <vt:lpstr>Atividade</vt:lpstr>
      <vt:lpstr>Sugestões</vt:lpstr>
      <vt:lpstr>Slide 6</vt:lpstr>
      <vt:lpstr>Apreciação e avaliação da proposta pelo grupo</vt:lpstr>
      <vt:lpstr>Apreciação e avaliação da proposta pelo grupo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B10: PRÁTICA Desenhando sons, esculpindo ruídos  Metodologia de Ensino de Música com Estágio Supervisionado II Prof. Dr. Marcos Câmara de Castro</dc:title>
  <dc:creator>Bianca</dc:creator>
  <cp:lastModifiedBy>Bianca</cp:lastModifiedBy>
  <cp:revision>8</cp:revision>
  <dcterms:created xsi:type="dcterms:W3CDTF">2018-10-31T23:50:45Z</dcterms:created>
  <dcterms:modified xsi:type="dcterms:W3CDTF">2018-11-01T00:42:29Z</dcterms:modified>
</cp:coreProperties>
</file>