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0"/>
  </p:notesMasterIdLst>
  <p:sldIdLst>
    <p:sldId id="286" r:id="rId2"/>
    <p:sldId id="290" r:id="rId3"/>
    <p:sldId id="291" r:id="rId4"/>
    <p:sldId id="294" r:id="rId5"/>
    <p:sldId id="271" r:id="rId6"/>
    <p:sldId id="272" r:id="rId7"/>
    <p:sldId id="278" r:id="rId8"/>
    <p:sldId id="279" r:id="rId9"/>
    <p:sldId id="281" r:id="rId10"/>
    <p:sldId id="280" r:id="rId11"/>
    <p:sldId id="296" r:id="rId12"/>
    <p:sldId id="283" r:id="rId13"/>
    <p:sldId id="282" r:id="rId14"/>
    <p:sldId id="285" r:id="rId15"/>
    <p:sldId id="284" r:id="rId16"/>
    <p:sldId id="287" r:id="rId17"/>
    <p:sldId id="293" r:id="rId18"/>
    <p:sldId id="288" r:id="rId19"/>
    <p:sldId id="292" r:id="rId20"/>
    <p:sldId id="276" r:id="rId21"/>
    <p:sldId id="274" r:id="rId22"/>
    <p:sldId id="273" r:id="rId23"/>
    <p:sldId id="275" r:id="rId24"/>
    <p:sldId id="297" r:id="rId25"/>
    <p:sldId id="295" r:id="rId26"/>
    <p:sldId id="298" r:id="rId27"/>
    <p:sldId id="300" r:id="rId28"/>
    <p:sldId id="301" r:id="rId29"/>
    <p:sldId id="302" r:id="rId30"/>
    <p:sldId id="303" r:id="rId31"/>
    <p:sldId id="299" r:id="rId32"/>
    <p:sldId id="266" r:id="rId33"/>
    <p:sldId id="304" r:id="rId34"/>
    <p:sldId id="305" r:id="rId35"/>
    <p:sldId id="267" r:id="rId36"/>
    <p:sldId id="268" r:id="rId37"/>
    <p:sldId id="269" r:id="rId38"/>
    <p:sldId id="270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21" autoAdjust="0"/>
    <p:restoredTop sz="94249" autoAdjust="0"/>
  </p:normalViewPr>
  <p:slideViewPr>
    <p:cSldViewPr snapToGrid="0">
      <p:cViewPr varScale="1">
        <p:scale>
          <a:sx n="107" d="100"/>
          <a:sy n="107" d="100"/>
        </p:scale>
        <p:origin x="13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35A3E-36AB-4582-8EF0-5AB9BB326CBE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B4FDE-5751-425D-A5BB-8964AE8020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2514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B4FDE-5751-425D-A5BB-8964AE8020C4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7473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2974-B3AC-4CF6-A844-3EBA07A3FDF4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FBE-CD7F-4D7A-B0B2-387365AB89E7}" type="slidenum">
              <a:rPr lang="pt-BR" smtClean="0"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068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2974-B3AC-4CF6-A844-3EBA07A3FDF4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FBE-CD7F-4D7A-B0B2-387365AB89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0900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2974-B3AC-4CF6-A844-3EBA07A3FDF4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FBE-CD7F-4D7A-B0B2-387365AB89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2243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2974-B3AC-4CF6-A844-3EBA07A3FDF4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FBE-CD7F-4D7A-B0B2-387365AB89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1911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2974-B3AC-4CF6-A844-3EBA07A3FDF4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FBE-CD7F-4D7A-B0B2-387365AB89E7}" type="slidenum">
              <a:rPr lang="pt-BR" smtClean="0"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106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2974-B3AC-4CF6-A844-3EBA07A3FDF4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FBE-CD7F-4D7A-B0B2-387365AB89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1471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2974-B3AC-4CF6-A844-3EBA07A3FDF4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FBE-CD7F-4D7A-B0B2-387365AB89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0754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2974-B3AC-4CF6-A844-3EBA07A3FDF4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FBE-CD7F-4D7A-B0B2-387365AB89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9860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2974-B3AC-4CF6-A844-3EBA07A3FDF4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FBE-CD7F-4D7A-B0B2-387365AB89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5810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C4B42974-B3AC-4CF6-A844-3EBA07A3FDF4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2C3FBE-CD7F-4D7A-B0B2-387365AB89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5191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2974-B3AC-4CF6-A844-3EBA07A3FDF4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C3FBE-CD7F-4D7A-B0B2-387365AB89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0124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4B42974-B3AC-4CF6-A844-3EBA07A3FDF4}" type="datetimeFigureOut">
              <a:rPr lang="pt-BR" smtClean="0"/>
              <a:t>27/03/2020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32C3FBE-CD7F-4D7A-B0B2-387365AB89E7}" type="slidenum">
              <a:rPr lang="pt-BR" smtClean="0"/>
              <a:t>‹nº›</a:t>
            </a:fld>
            <a:endParaRPr lang="pt-BR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34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F5C6AD-4F38-4285-AEB7-C153C42F3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Uma imagem contendo cerca, ao ar livre, de madeira, edifício&#10;&#10;Descrição gerada automaticamente">
            <a:extLst>
              <a:ext uri="{FF2B5EF4-FFF2-40B4-BE49-F238E27FC236}">
                <a16:creationId xmlns:a16="http://schemas.microsoft.com/office/drawing/2014/main" id="{B32F5D6F-008F-4229-8BAF-E46A5B4031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9448C23-ACDB-4FA3-8095-FBF41E6C104D}"/>
              </a:ext>
            </a:extLst>
          </p:cNvPr>
          <p:cNvSpPr txBox="1"/>
          <p:nvPr/>
        </p:nvSpPr>
        <p:spPr>
          <a:xfrm>
            <a:off x="0" y="6636017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Fonte: Acervo Pessoal Fernanda B.</a:t>
            </a:r>
          </a:p>
        </p:txBody>
      </p:sp>
    </p:spTree>
    <p:extLst>
      <p:ext uri="{BB962C8B-B14F-4D97-AF65-F5344CB8AC3E}">
        <p14:creationId xmlns:p14="http://schemas.microsoft.com/office/powerpoint/2010/main" val="1266524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D82E2F-B24B-4B0C-B192-6B0E65DF6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Uma imagem contendo ao ar livre, edifício, casa, homem&#10;&#10;Descrição gerada automaticamente">
            <a:extLst>
              <a:ext uri="{FF2B5EF4-FFF2-40B4-BE49-F238E27FC236}">
                <a16:creationId xmlns:a16="http://schemas.microsoft.com/office/drawing/2014/main" id="{F80EB30E-EAF0-4C99-B749-C7333EF01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566972D-866E-4E4C-AA61-A8C9564CD32D}"/>
              </a:ext>
            </a:extLst>
          </p:cNvPr>
          <p:cNvSpPr txBox="1"/>
          <p:nvPr/>
        </p:nvSpPr>
        <p:spPr>
          <a:xfrm>
            <a:off x="0" y="6623203"/>
            <a:ext cx="3441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Fonte: Acervo Pessoal Fernanda B.</a:t>
            </a:r>
          </a:p>
        </p:txBody>
      </p:sp>
    </p:spTree>
    <p:extLst>
      <p:ext uri="{BB962C8B-B14F-4D97-AF65-F5344CB8AC3E}">
        <p14:creationId xmlns:p14="http://schemas.microsoft.com/office/powerpoint/2010/main" val="980121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9683AF-3E4A-49F6-A2EC-8F81F237E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3384BA-5519-4F55-9D4E-230973579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4496934-ECD8-4672-A55D-5889A26EF5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85" t="20984" r="24916" b="12995"/>
          <a:stretch/>
        </p:blipFill>
        <p:spPr>
          <a:xfrm>
            <a:off x="0" y="-6377"/>
            <a:ext cx="9144000" cy="686437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56358C8-FBB8-49F8-BE80-2DB6A9EE680B}"/>
              </a:ext>
            </a:extLst>
          </p:cNvPr>
          <p:cNvSpPr txBox="1"/>
          <p:nvPr/>
        </p:nvSpPr>
        <p:spPr>
          <a:xfrm>
            <a:off x="0" y="6623203"/>
            <a:ext cx="3441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Fonte: Acervo Pessoal Fernanda B.</a:t>
            </a:r>
          </a:p>
        </p:txBody>
      </p:sp>
    </p:spTree>
    <p:extLst>
      <p:ext uri="{BB962C8B-B14F-4D97-AF65-F5344CB8AC3E}">
        <p14:creationId xmlns:p14="http://schemas.microsoft.com/office/powerpoint/2010/main" val="726075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801FD3-C0B6-4CF1-A53C-0B2AC7C8B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Uma imagem contendo ao ar livre, cerca, parque, banco&#10;&#10;Descrição gerada automaticamente">
            <a:extLst>
              <a:ext uri="{FF2B5EF4-FFF2-40B4-BE49-F238E27FC236}">
                <a16:creationId xmlns:a16="http://schemas.microsoft.com/office/drawing/2014/main" id="{16A89385-0B4B-43DE-952A-E78556EC36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3A8C9D9-1576-4802-9754-3C93AF67F524}"/>
              </a:ext>
            </a:extLst>
          </p:cNvPr>
          <p:cNvSpPr txBox="1"/>
          <p:nvPr/>
        </p:nvSpPr>
        <p:spPr>
          <a:xfrm>
            <a:off x="0" y="6623203"/>
            <a:ext cx="3441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Fonte: Acervo Pessoal Fernanda B.</a:t>
            </a:r>
          </a:p>
        </p:txBody>
      </p:sp>
    </p:spTree>
    <p:extLst>
      <p:ext uri="{BB962C8B-B14F-4D97-AF65-F5344CB8AC3E}">
        <p14:creationId xmlns:p14="http://schemas.microsoft.com/office/powerpoint/2010/main" val="2639164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59C146-E540-4EB2-9A2D-E0D608A5E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Uma imagem contendo cerca, ao ar livre, edifício, deitado&#10;&#10;Descrição gerada automaticamente">
            <a:extLst>
              <a:ext uri="{FF2B5EF4-FFF2-40B4-BE49-F238E27FC236}">
                <a16:creationId xmlns:a16="http://schemas.microsoft.com/office/drawing/2014/main" id="{FB1A6C96-9934-4D03-8E37-D06F660107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9E9DE7B-0AC7-4A55-815C-ADDD701BDD35}"/>
              </a:ext>
            </a:extLst>
          </p:cNvPr>
          <p:cNvSpPr txBox="1"/>
          <p:nvPr/>
        </p:nvSpPr>
        <p:spPr>
          <a:xfrm>
            <a:off x="0" y="6623203"/>
            <a:ext cx="3441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Fonte: Acervo Pessoal Fernanda B.</a:t>
            </a:r>
          </a:p>
        </p:txBody>
      </p:sp>
    </p:spTree>
    <p:extLst>
      <p:ext uri="{BB962C8B-B14F-4D97-AF65-F5344CB8AC3E}">
        <p14:creationId xmlns:p14="http://schemas.microsoft.com/office/powerpoint/2010/main" val="1091348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090B05-64A3-4DBE-897F-1D24227F9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Uma imagem contendo ao ar livre, pássaro, grupo, galinha&#10;&#10;Descrição gerada automaticamente">
            <a:extLst>
              <a:ext uri="{FF2B5EF4-FFF2-40B4-BE49-F238E27FC236}">
                <a16:creationId xmlns:a16="http://schemas.microsoft.com/office/drawing/2014/main" id="{DB2CE32A-5F19-4B25-876D-3F237DDB45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CC0C39E-844A-4BAC-9271-D7D042A7C16D}"/>
              </a:ext>
            </a:extLst>
          </p:cNvPr>
          <p:cNvSpPr txBox="1"/>
          <p:nvPr/>
        </p:nvSpPr>
        <p:spPr>
          <a:xfrm>
            <a:off x="0" y="6623203"/>
            <a:ext cx="3441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Fonte: Acervo Pessoal Fernanda B.</a:t>
            </a:r>
          </a:p>
        </p:txBody>
      </p:sp>
    </p:spTree>
    <p:extLst>
      <p:ext uri="{BB962C8B-B14F-4D97-AF65-F5344CB8AC3E}">
        <p14:creationId xmlns:p14="http://schemas.microsoft.com/office/powerpoint/2010/main" val="4225694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E9E3A1-5746-47EB-83EF-F87CC0762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Uma imagem contendo ao ar livre, pequeno, em pé, comendo&#10;&#10;Descrição gerada automaticamente">
            <a:extLst>
              <a:ext uri="{FF2B5EF4-FFF2-40B4-BE49-F238E27FC236}">
                <a16:creationId xmlns:a16="http://schemas.microsoft.com/office/drawing/2014/main" id="{8E59389D-5C7F-4499-A092-7B04C208FE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4" t="20169"/>
          <a:stretch/>
        </p:blipFill>
        <p:spPr>
          <a:xfrm>
            <a:off x="0" y="0"/>
            <a:ext cx="5289452" cy="6858000"/>
          </a:xfrm>
        </p:spPr>
      </p:pic>
      <p:pic>
        <p:nvPicPr>
          <p:cNvPr id="7" name="Imagem 6" descr="Uma imagem contendo ao ar livre, pássaro, animal, em pé&#10;&#10;Descrição gerada automaticamente">
            <a:extLst>
              <a:ext uri="{FF2B5EF4-FFF2-40B4-BE49-F238E27FC236}">
                <a16:creationId xmlns:a16="http://schemas.microsoft.com/office/drawing/2014/main" id="{6845B462-0EE4-4051-9CB4-609135890B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7" r="6875"/>
          <a:stretch/>
        </p:blipFill>
        <p:spPr>
          <a:xfrm>
            <a:off x="3104564" y="0"/>
            <a:ext cx="6039436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775FCE7-E042-4EE4-AD28-2D27862C1ADD}"/>
              </a:ext>
            </a:extLst>
          </p:cNvPr>
          <p:cNvSpPr txBox="1"/>
          <p:nvPr/>
        </p:nvSpPr>
        <p:spPr>
          <a:xfrm>
            <a:off x="0" y="6623203"/>
            <a:ext cx="3441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Fonte: Acervo Pessoal Fernanda B.</a:t>
            </a:r>
          </a:p>
        </p:txBody>
      </p:sp>
    </p:spTree>
    <p:extLst>
      <p:ext uri="{BB962C8B-B14F-4D97-AF65-F5344CB8AC3E}">
        <p14:creationId xmlns:p14="http://schemas.microsoft.com/office/powerpoint/2010/main" val="3209550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8EB908-4063-40E4-AFAD-A83E654D7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Uma imagem contendo ao ar livre, pessoa, pássaro, galinha&#10;&#10;Descrição gerada automaticamente">
            <a:extLst>
              <a:ext uri="{FF2B5EF4-FFF2-40B4-BE49-F238E27FC236}">
                <a16:creationId xmlns:a16="http://schemas.microsoft.com/office/drawing/2014/main" id="{73119FE2-187C-410E-B8CA-7C29B55546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031" y="0"/>
            <a:ext cx="5148775" cy="6865034"/>
          </a:xfrm>
        </p:spPr>
      </p:pic>
      <p:pic>
        <p:nvPicPr>
          <p:cNvPr id="7" name="Imagem 6" descr="Uma imagem contendo favo de mel, grande, pássaro, grupo&#10;&#10;Descrição gerada automaticamente">
            <a:extLst>
              <a:ext uri="{FF2B5EF4-FFF2-40B4-BE49-F238E27FC236}">
                <a16:creationId xmlns:a16="http://schemas.microsoft.com/office/drawing/2014/main" id="{245BE291-E75E-40EF-9540-CDF530A27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5143500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DEE448D-3C9B-4CBC-9677-721672C183D4}"/>
              </a:ext>
            </a:extLst>
          </p:cNvPr>
          <p:cNvSpPr txBox="1"/>
          <p:nvPr/>
        </p:nvSpPr>
        <p:spPr>
          <a:xfrm>
            <a:off x="-344541" y="6588035"/>
            <a:ext cx="3441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Fonte: Acervo Pessoal Fernanda B.</a:t>
            </a:r>
          </a:p>
        </p:txBody>
      </p:sp>
    </p:spTree>
    <p:extLst>
      <p:ext uri="{BB962C8B-B14F-4D97-AF65-F5344CB8AC3E}">
        <p14:creationId xmlns:p14="http://schemas.microsoft.com/office/powerpoint/2010/main" val="3946986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5446FE-4EA2-4CDF-AD0B-11CE80188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Uma imagem contendo ao ar livre, edifício, velho, lado&#10;&#10;Descrição gerada automaticamente">
            <a:extLst>
              <a:ext uri="{FF2B5EF4-FFF2-40B4-BE49-F238E27FC236}">
                <a16:creationId xmlns:a16="http://schemas.microsoft.com/office/drawing/2014/main" id="{7D9B69F2-F631-4A03-B2D0-23EB86C0FD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0158" y="860157"/>
            <a:ext cx="6881250" cy="5160936"/>
          </a:xfrm>
        </p:spPr>
      </p:pic>
      <p:pic>
        <p:nvPicPr>
          <p:cNvPr id="7" name="Imagem 6" descr="Uma imagem contendo edifício, banco, preto, pedra&#10;&#10;Descrição gerada automaticamente">
            <a:extLst>
              <a:ext uri="{FF2B5EF4-FFF2-40B4-BE49-F238E27FC236}">
                <a16:creationId xmlns:a16="http://schemas.microsoft.com/office/drawing/2014/main" id="{CF2082A5-C03C-464C-A30F-912E32EEB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2880" y="856878"/>
            <a:ext cx="6858000" cy="514424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C98CC34-97B0-471C-8949-8F52CD0216FB}"/>
              </a:ext>
            </a:extLst>
          </p:cNvPr>
          <p:cNvSpPr txBox="1"/>
          <p:nvPr/>
        </p:nvSpPr>
        <p:spPr>
          <a:xfrm>
            <a:off x="0" y="6636017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Fonte: Acervo Pessoal Fernanda B.</a:t>
            </a:r>
          </a:p>
        </p:txBody>
      </p:sp>
    </p:spTree>
    <p:extLst>
      <p:ext uri="{BB962C8B-B14F-4D97-AF65-F5344CB8AC3E}">
        <p14:creationId xmlns:p14="http://schemas.microsoft.com/office/powerpoint/2010/main" val="996748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F1E48A-13A6-4346-A0AA-4CFE27BC7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 descr="Galinha andando na calçada da rua&#10;&#10;Descrição gerada automaticamente">
            <a:extLst>
              <a:ext uri="{FF2B5EF4-FFF2-40B4-BE49-F238E27FC236}">
                <a16:creationId xmlns:a16="http://schemas.microsoft.com/office/drawing/2014/main" id="{5DA6909D-9E8A-4FE8-87B0-F2110C24B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0144E19-F368-4C42-8CBA-A761C6D43415}"/>
              </a:ext>
            </a:extLst>
          </p:cNvPr>
          <p:cNvSpPr txBox="1"/>
          <p:nvPr/>
        </p:nvSpPr>
        <p:spPr>
          <a:xfrm>
            <a:off x="0" y="6623203"/>
            <a:ext cx="3441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Fonte: Acervo Pessoal Fernanda B.</a:t>
            </a:r>
          </a:p>
        </p:txBody>
      </p:sp>
    </p:spTree>
    <p:extLst>
      <p:ext uri="{BB962C8B-B14F-4D97-AF65-F5344CB8AC3E}">
        <p14:creationId xmlns:p14="http://schemas.microsoft.com/office/powerpoint/2010/main" val="3424791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77C24C-72EB-4AF3-B151-3A519EC3F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" name="Espaço Reservado para Conteúdo 9" descr="Pássaro em pé no chão&#10;&#10;Descrição gerada automaticamente">
            <a:extLst>
              <a:ext uri="{FF2B5EF4-FFF2-40B4-BE49-F238E27FC236}">
                <a16:creationId xmlns:a16="http://schemas.microsoft.com/office/drawing/2014/main" id="{6AD32CB9-F417-481F-B17C-CAEFE111A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81D1F0E-B6C7-4278-97AD-BF63D52E3588}"/>
              </a:ext>
            </a:extLst>
          </p:cNvPr>
          <p:cNvSpPr txBox="1"/>
          <p:nvPr/>
        </p:nvSpPr>
        <p:spPr>
          <a:xfrm>
            <a:off x="0" y="6623203"/>
            <a:ext cx="3441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Fonte: Acervo Pessoal Fernanda B.</a:t>
            </a:r>
          </a:p>
        </p:txBody>
      </p:sp>
    </p:spTree>
    <p:extLst>
      <p:ext uri="{BB962C8B-B14F-4D97-AF65-F5344CB8AC3E}">
        <p14:creationId xmlns:p14="http://schemas.microsoft.com/office/powerpoint/2010/main" val="4087871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F2F340-9E8A-46D7-B3C2-AB61815F8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Uma imagem contendo cerca, ao ar livre, pássaro, edifício&#10;&#10;Descrição gerada automaticamente">
            <a:extLst>
              <a:ext uri="{FF2B5EF4-FFF2-40B4-BE49-F238E27FC236}">
                <a16:creationId xmlns:a16="http://schemas.microsoft.com/office/drawing/2014/main" id="{760B66BA-0A27-4993-997E-4174F2E1F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CF872C7-1CCF-432A-9DC5-81397C88D469}"/>
              </a:ext>
            </a:extLst>
          </p:cNvPr>
          <p:cNvSpPr txBox="1"/>
          <p:nvPr/>
        </p:nvSpPr>
        <p:spPr>
          <a:xfrm>
            <a:off x="0" y="6636017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Fonte: Acervo Pessoal Fernanda B.</a:t>
            </a:r>
          </a:p>
        </p:txBody>
      </p:sp>
    </p:spTree>
    <p:extLst>
      <p:ext uri="{BB962C8B-B14F-4D97-AF65-F5344CB8AC3E}">
        <p14:creationId xmlns:p14="http://schemas.microsoft.com/office/powerpoint/2010/main" val="3411616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87B61B-03C9-42B6-8087-872C0EAEE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Pássaro em pé no chão de terra&#10;&#10;Descrição gerada automaticamente">
            <a:extLst>
              <a:ext uri="{FF2B5EF4-FFF2-40B4-BE49-F238E27FC236}">
                <a16:creationId xmlns:a16="http://schemas.microsoft.com/office/drawing/2014/main" id="{6A54D4F6-2809-41D1-8B4F-6F3E4A4CD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05A45B3-82EF-4447-BA46-4855A6C23067}"/>
              </a:ext>
            </a:extLst>
          </p:cNvPr>
          <p:cNvSpPr txBox="1"/>
          <p:nvPr/>
        </p:nvSpPr>
        <p:spPr>
          <a:xfrm>
            <a:off x="0" y="6623203"/>
            <a:ext cx="3441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Fonte: Acervo Pessoal Fernanda B.</a:t>
            </a:r>
          </a:p>
        </p:txBody>
      </p:sp>
    </p:spTree>
    <p:extLst>
      <p:ext uri="{BB962C8B-B14F-4D97-AF65-F5344CB8AC3E}">
        <p14:creationId xmlns:p14="http://schemas.microsoft.com/office/powerpoint/2010/main" val="261446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4C6EED-E181-4BD5-AF86-861ED3CE1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Uma imagem contendo mesa, comida, marrom, segurando&#10;&#10;Descrição gerada automaticamente">
            <a:extLst>
              <a:ext uri="{FF2B5EF4-FFF2-40B4-BE49-F238E27FC236}">
                <a16:creationId xmlns:a16="http://schemas.microsoft.com/office/drawing/2014/main" id="{7AA42346-7DF0-4985-A29D-2A77E4FF8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95F6544-5B12-4828-8D02-A5AD0FBAE457}"/>
              </a:ext>
            </a:extLst>
          </p:cNvPr>
          <p:cNvSpPr txBox="1"/>
          <p:nvPr/>
        </p:nvSpPr>
        <p:spPr>
          <a:xfrm>
            <a:off x="0" y="6623203"/>
            <a:ext cx="3441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Fonte: Acervo Pessoal Fernanda B.</a:t>
            </a:r>
          </a:p>
        </p:txBody>
      </p:sp>
    </p:spTree>
    <p:extLst>
      <p:ext uri="{BB962C8B-B14F-4D97-AF65-F5344CB8AC3E}">
        <p14:creationId xmlns:p14="http://schemas.microsoft.com/office/powerpoint/2010/main" val="3067972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D1C3C2-3BB3-4915-AAC9-32C2FBD01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Uma imagem contendo água, comida, cachorro, segurando&#10;&#10;Descrição gerada automaticamente">
            <a:extLst>
              <a:ext uri="{FF2B5EF4-FFF2-40B4-BE49-F238E27FC236}">
                <a16:creationId xmlns:a16="http://schemas.microsoft.com/office/drawing/2014/main" id="{2CF033BC-8D33-4FE0-80F5-838E2C7323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E94E87E-B6AC-4FB1-BB2B-CE4693258D56}"/>
              </a:ext>
            </a:extLst>
          </p:cNvPr>
          <p:cNvSpPr txBox="1"/>
          <p:nvPr/>
        </p:nvSpPr>
        <p:spPr>
          <a:xfrm>
            <a:off x="0" y="6623203"/>
            <a:ext cx="3441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Fonte: Acervo Pessoal Fernanda B.</a:t>
            </a:r>
          </a:p>
        </p:txBody>
      </p:sp>
    </p:spTree>
    <p:extLst>
      <p:ext uri="{BB962C8B-B14F-4D97-AF65-F5344CB8AC3E}">
        <p14:creationId xmlns:p14="http://schemas.microsoft.com/office/powerpoint/2010/main" val="381326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65EDBC-37D8-4EBA-9FC7-2F0F2F012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Uma imagem contendo animal, pássaro, marrom, em pé&#10;&#10;Descrição gerada automaticamente">
            <a:extLst>
              <a:ext uri="{FF2B5EF4-FFF2-40B4-BE49-F238E27FC236}">
                <a16:creationId xmlns:a16="http://schemas.microsoft.com/office/drawing/2014/main" id="{033159E9-7D27-4206-9283-1CED0F6FCF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099A50D-CA7D-4DE4-B87D-F08756F5BDF4}"/>
              </a:ext>
            </a:extLst>
          </p:cNvPr>
          <p:cNvSpPr txBox="1"/>
          <p:nvPr/>
        </p:nvSpPr>
        <p:spPr>
          <a:xfrm>
            <a:off x="0" y="6623203"/>
            <a:ext cx="3441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Fonte: Acervo Pessoal Fernanda B.</a:t>
            </a:r>
          </a:p>
        </p:txBody>
      </p:sp>
    </p:spTree>
    <p:extLst>
      <p:ext uri="{BB962C8B-B14F-4D97-AF65-F5344CB8AC3E}">
        <p14:creationId xmlns:p14="http://schemas.microsoft.com/office/powerpoint/2010/main" val="2511623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AA7D0D-26A4-443F-8A68-A41F13EB2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8C3B1AF-CED1-4F5F-B1E6-9765D5A49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E779575-B26F-44A6-AD50-6BF518CA74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75" t="20809" r="24817" b="12698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A86B7AA-0346-4FFE-971F-CE6BF734903E}"/>
              </a:ext>
            </a:extLst>
          </p:cNvPr>
          <p:cNvSpPr txBox="1"/>
          <p:nvPr/>
        </p:nvSpPr>
        <p:spPr>
          <a:xfrm>
            <a:off x="0" y="6623203"/>
            <a:ext cx="3441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Fonte: Acervo Pessoal Fernanda B.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C7F887C-CF65-4A56-A830-456916E584D4}"/>
              </a:ext>
            </a:extLst>
          </p:cNvPr>
          <p:cNvSpPr txBox="1"/>
          <p:nvPr/>
        </p:nvSpPr>
        <p:spPr>
          <a:xfrm>
            <a:off x="2715064" y="566242"/>
            <a:ext cx="4965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Conteúdo retirado do papo</a:t>
            </a:r>
          </a:p>
        </p:txBody>
      </p:sp>
    </p:spTree>
    <p:extLst>
      <p:ext uri="{BB962C8B-B14F-4D97-AF65-F5344CB8AC3E}">
        <p14:creationId xmlns:p14="http://schemas.microsoft.com/office/powerpoint/2010/main" val="26121582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DCCF02-9F29-4CEA-AD43-ADA0EE35A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8E53F70-376A-4E94-844F-09EFACAEC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25FEB5B-3874-4767-AC0F-B4F17636EB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02" t="21587" r="35932" b="12392"/>
          <a:stretch/>
        </p:blipFill>
        <p:spPr>
          <a:xfrm>
            <a:off x="-1" y="-6376"/>
            <a:ext cx="5176911" cy="687117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209AB6B-AA9A-43DD-93CB-D9BFB5E12D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00" t="21062" r="36154" b="12990"/>
          <a:stretch/>
        </p:blipFill>
        <p:spPr>
          <a:xfrm>
            <a:off x="3981157" y="0"/>
            <a:ext cx="5162843" cy="687428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AD2611B-B530-4E25-84CD-9EC6D2427092}"/>
              </a:ext>
            </a:extLst>
          </p:cNvPr>
          <p:cNvSpPr txBox="1"/>
          <p:nvPr/>
        </p:nvSpPr>
        <p:spPr>
          <a:xfrm>
            <a:off x="0" y="6623203"/>
            <a:ext cx="3441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Fonte: Acervo Pessoal Fernanda B.</a:t>
            </a:r>
          </a:p>
        </p:txBody>
      </p:sp>
    </p:spTree>
    <p:extLst>
      <p:ext uri="{BB962C8B-B14F-4D97-AF65-F5344CB8AC3E}">
        <p14:creationId xmlns:p14="http://schemas.microsoft.com/office/powerpoint/2010/main" val="3267450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1C60F8-9313-462C-9CB0-079A9BDF6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C23232-30AD-499A-997A-2C929120F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FBA1913-3AC9-4EAB-B742-573AAB2A3D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00" t="21062" r="36000" b="13537"/>
          <a:stretch/>
        </p:blipFill>
        <p:spPr>
          <a:xfrm>
            <a:off x="-1" y="0"/>
            <a:ext cx="5222409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789DFC3-304F-40B2-9E41-A643B12648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93" t="21063" r="36012" b="13263"/>
          <a:stretch/>
        </p:blipFill>
        <p:spPr>
          <a:xfrm>
            <a:off x="3888437" y="0"/>
            <a:ext cx="5255564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E21871D-09E0-43E2-8DF4-F0317D8D3868}"/>
              </a:ext>
            </a:extLst>
          </p:cNvPr>
          <p:cNvSpPr txBox="1"/>
          <p:nvPr/>
        </p:nvSpPr>
        <p:spPr>
          <a:xfrm>
            <a:off x="0" y="6623203"/>
            <a:ext cx="3441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Fonte: Acervo Pessoal Fernanda B.</a:t>
            </a:r>
          </a:p>
        </p:txBody>
      </p:sp>
    </p:spTree>
    <p:extLst>
      <p:ext uri="{BB962C8B-B14F-4D97-AF65-F5344CB8AC3E}">
        <p14:creationId xmlns:p14="http://schemas.microsoft.com/office/powerpoint/2010/main" val="692886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4A57B4-B8D2-4EF9-9B55-A200B230C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6859FF-D8D5-41B8-8DBC-250825165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7C81A97-ADFB-4CDF-A5C7-5A10C46A56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39" t="21336" r="36308" b="12718"/>
          <a:stretch/>
        </p:blipFill>
        <p:spPr>
          <a:xfrm>
            <a:off x="4650624" y="0"/>
            <a:ext cx="4493376" cy="689747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2CC9992-8CCE-45DA-8B1F-71AC4C2226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54" t="21337" r="35842" b="13538"/>
          <a:stretch/>
        </p:blipFill>
        <p:spPr>
          <a:xfrm>
            <a:off x="0" y="0"/>
            <a:ext cx="5275385" cy="689747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F0421FC-BB96-47AB-9E61-A0495A215CA3}"/>
              </a:ext>
            </a:extLst>
          </p:cNvPr>
          <p:cNvSpPr txBox="1"/>
          <p:nvPr/>
        </p:nvSpPr>
        <p:spPr>
          <a:xfrm>
            <a:off x="0" y="6623203"/>
            <a:ext cx="3441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Fonte: Acervo Pessoal Fernanda B.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CB6461A-28FD-41E5-8B77-DE0EB036B7FA}"/>
              </a:ext>
            </a:extLst>
          </p:cNvPr>
          <p:cNvSpPr txBox="1"/>
          <p:nvPr/>
        </p:nvSpPr>
        <p:spPr>
          <a:xfrm>
            <a:off x="6728753" y="797074"/>
            <a:ext cx="1659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Moela</a:t>
            </a:r>
          </a:p>
        </p:txBody>
      </p:sp>
    </p:spTree>
    <p:extLst>
      <p:ext uri="{BB962C8B-B14F-4D97-AF65-F5344CB8AC3E}">
        <p14:creationId xmlns:p14="http://schemas.microsoft.com/office/powerpoint/2010/main" val="64644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33DA40-5BE3-41CF-8772-024F68BE4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16A7B0-C1F5-4555-97AC-BAA8DA3B8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FFE81ED-8227-4FBE-A8EA-FD3EC72AB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00" t="21062" r="35846" b="12443"/>
          <a:stretch/>
        </p:blipFill>
        <p:spPr>
          <a:xfrm>
            <a:off x="-1" y="-18536"/>
            <a:ext cx="5178625" cy="687653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CF6A112-34D4-4C52-9C04-8CC4C9B966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00" t="21062" r="42584" b="12717"/>
          <a:stretch/>
        </p:blipFill>
        <p:spPr>
          <a:xfrm>
            <a:off x="5188471" y="-18536"/>
            <a:ext cx="3955530" cy="687653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AEEFE5D-4BEA-4021-9758-40E0CA41FFF8}"/>
              </a:ext>
            </a:extLst>
          </p:cNvPr>
          <p:cNvSpPr txBox="1"/>
          <p:nvPr/>
        </p:nvSpPr>
        <p:spPr>
          <a:xfrm>
            <a:off x="6639952" y="618977"/>
            <a:ext cx="2602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Moela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BD47A2C-6130-4098-8734-3D3653D7C541}"/>
              </a:ext>
            </a:extLst>
          </p:cNvPr>
          <p:cNvSpPr txBox="1"/>
          <p:nvPr/>
        </p:nvSpPr>
        <p:spPr>
          <a:xfrm>
            <a:off x="0" y="6623203"/>
            <a:ext cx="3441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Fonte: Acervo Pessoal Fernanda B.</a:t>
            </a:r>
          </a:p>
        </p:txBody>
      </p:sp>
    </p:spTree>
    <p:extLst>
      <p:ext uri="{BB962C8B-B14F-4D97-AF65-F5344CB8AC3E}">
        <p14:creationId xmlns:p14="http://schemas.microsoft.com/office/powerpoint/2010/main" val="1622090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B0031-CCC6-45DB-A31A-F10AED836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9D42FB-B906-4227-8D80-F0F30D50A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4D0F904-6823-4895-B3A3-3F87E01A95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15" t="20789" r="35847" b="12717"/>
          <a:stretch/>
        </p:blipFill>
        <p:spPr>
          <a:xfrm>
            <a:off x="-1" y="-18536"/>
            <a:ext cx="3977473" cy="687653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9F7BB79-0F8D-4207-9F8A-18E059FD7B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45" t="21337" r="36182" b="12444"/>
          <a:stretch/>
        </p:blipFill>
        <p:spPr>
          <a:xfrm>
            <a:off x="3977473" y="-18536"/>
            <a:ext cx="5166527" cy="687653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86B87A7-7AC0-4D7C-9A47-3B85EAA0B470}"/>
              </a:ext>
            </a:extLst>
          </p:cNvPr>
          <p:cNvSpPr txBox="1"/>
          <p:nvPr/>
        </p:nvSpPr>
        <p:spPr>
          <a:xfrm>
            <a:off x="0" y="6623203"/>
            <a:ext cx="3441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Fonte: Acervo Pessoal Fernanda B.</a:t>
            </a:r>
          </a:p>
        </p:txBody>
      </p:sp>
    </p:spTree>
    <p:extLst>
      <p:ext uri="{BB962C8B-B14F-4D97-AF65-F5344CB8AC3E}">
        <p14:creationId xmlns:p14="http://schemas.microsoft.com/office/powerpoint/2010/main" val="1936755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F5CF10-3C87-4669-BDAF-95FB077AE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Uma imagem contendo cerca, ao ar livre, grupo, em pé&#10;&#10;Descrição gerada automaticamente">
            <a:extLst>
              <a:ext uri="{FF2B5EF4-FFF2-40B4-BE49-F238E27FC236}">
                <a16:creationId xmlns:a16="http://schemas.microsoft.com/office/drawing/2014/main" id="{1992DCFF-5549-4277-8121-73D35D8121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800A5FB-9F96-49E0-B27A-4EA023935257}"/>
              </a:ext>
            </a:extLst>
          </p:cNvPr>
          <p:cNvSpPr txBox="1"/>
          <p:nvPr/>
        </p:nvSpPr>
        <p:spPr>
          <a:xfrm>
            <a:off x="0" y="6636017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Fonte: Acervo Pessoal Fernanda B.</a:t>
            </a:r>
          </a:p>
        </p:txBody>
      </p:sp>
    </p:spTree>
    <p:extLst>
      <p:ext uri="{BB962C8B-B14F-4D97-AF65-F5344CB8AC3E}">
        <p14:creationId xmlns:p14="http://schemas.microsoft.com/office/powerpoint/2010/main" val="28660727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AED5B5-6655-4916-B29F-ED29AB3FA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E822060-B909-40D7-A047-4E14D31A9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934ABF4-46F3-494A-8B66-F7D1AD77A6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00" t="21062" r="35846" b="12717"/>
          <a:stretch/>
        </p:blipFill>
        <p:spPr>
          <a:xfrm>
            <a:off x="0" y="-11502"/>
            <a:ext cx="5205046" cy="688317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3EB5E6-266C-4802-BCAA-A07D86325B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38" t="21062" r="40851" b="19832"/>
          <a:stretch/>
        </p:blipFill>
        <p:spPr>
          <a:xfrm>
            <a:off x="4684151" y="13674"/>
            <a:ext cx="4459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7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BD0275-AE2E-42FF-8DC2-E9F86AE32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C5F6661-B4E7-42F3-93E0-998921B1C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6C5F996-83BB-4D69-A001-635586EA3D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30" t="21062" r="24769" b="1353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5037AC0-AD72-4CF3-A884-BD2A722A5EFB}"/>
              </a:ext>
            </a:extLst>
          </p:cNvPr>
          <p:cNvSpPr txBox="1"/>
          <p:nvPr/>
        </p:nvSpPr>
        <p:spPr>
          <a:xfrm>
            <a:off x="0" y="6623203"/>
            <a:ext cx="3441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Fonte: Acervo Pessoal Fernanda B.</a:t>
            </a:r>
          </a:p>
        </p:txBody>
      </p:sp>
    </p:spTree>
    <p:extLst>
      <p:ext uri="{BB962C8B-B14F-4D97-AF65-F5344CB8AC3E}">
        <p14:creationId xmlns:p14="http://schemas.microsoft.com/office/powerpoint/2010/main" val="2298433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35C9E-5212-4A3A-975C-7FA8EAF74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Primeira Etapa: Observando a Realidade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AF0BCF-25C9-4099-B0D8-A33B8043B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t-BR" dirty="0"/>
              <a:t>Estrutura do Galinheiro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t-BR" dirty="0"/>
              <a:t>Poleiros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t-BR" dirty="0"/>
              <a:t>Bebedouros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t-BR" dirty="0"/>
              <a:t>Comedouros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t-BR" dirty="0"/>
              <a:t>Cobertura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dirty="0"/>
              <a:t>Quantidade de aves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t-BR" dirty="0"/>
              <a:t>Identificação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t-BR" dirty="0"/>
              <a:t>Controle de indivíduos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t-BR" dirty="0"/>
              <a:t>Taxas de Natalidade e Mortalidade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dirty="0"/>
              <a:t>Controle reprodutivo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t-BR" dirty="0"/>
              <a:t>Retirada de ovos</a:t>
            </a:r>
          </a:p>
          <a:p>
            <a:pPr>
              <a:buFont typeface="Wingdings" panose="05000000000000000000" pitchFamily="2" charset="2"/>
              <a:buChar char="v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75180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35C9E-5212-4A3A-975C-7FA8EAF74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Primeira Etapa: Observando a Realidade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AF0BCF-25C9-4099-B0D8-A33B8043B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t-BR" dirty="0"/>
              <a:t>Ração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t-BR" dirty="0"/>
              <a:t>Quantidade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t-BR" dirty="0"/>
              <a:t>Armazenamento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dirty="0"/>
              <a:t>Controle de fauna </a:t>
            </a:r>
            <a:r>
              <a:rPr lang="pt-BR" dirty="0" err="1"/>
              <a:t>sinantrópica</a:t>
            </a:r>
            <a:endParaRPr lang="pt-BR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pt-BR" dirty="0"/>
              <a:t>Pombos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t-BR" dirty="0"/>
              <a:t>Ratos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t-BR" dirty="0"/>
              <a:t>Barbeiro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dirty="0"/>
              <a:t>Manejo reprodutivo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t-BR" dirty="0"/>
              <a:t>Retirada de ovos</a:t>
            </a:r>
          </a:p>
          <a:p>
            <a:pPr>
              <a:buFont typeface="Wingdings" panose="05000000000000000000" pitchFamily="2" charset="2"/>
              <a:buChar char="v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63232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35C9E-5212-4A3A-975C-7FA8EAF74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Primeira Etapa: Observando a Realidade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AF0BCF-25C9-4099-B0D8-A33B8043B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t-BR" dirty="0"/>
              <a:t>Manejo Sanitário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t-BR" dirty="0"/>
              <a:t>Limpeza e Desinfecção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dirty="0"/>
              <a:t>Controle de doenças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t-BR" dirty="0"/>
              <a:t>Principais doenças: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pt-BR" dirty="0"/>
              <a:t>Coriza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pt-BR" dirty="0"/>
              <a:t>Verminose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pt-BR" dirty="0" err="1"/>
              <a:t>Micoplasmose</a:t>
            </a:r>
            <a:endParaRPr lang="pt-BR" dirty="0"/>
          </a:p>
          <a:p>
            <a:pPr>
              <a:buFont typeface="Wingdings" panose="05000000000000000000" pitchFamily="2" charset="2"/>
              <a:buChar char="v"/>
            </a:pPr>
            <a:r>
              <a:rPr lang="pt-BR" dirty="0"/>
              <a:t>Bem-Estar Animal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t-BR" dirty="0"/>
              <a:t>Ninhos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pt-BR" dirty="0"/>
              <a:t>Poleiros</a:t>
            </a:r>
          </a:p>
          <a:p>
            <a:pPr>
              <a:buFont typeface="Wingdings" panose="05000000000000000000" pitchFamily="2" charset="2"/>
              <a:buChar char="v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84637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EA9926-ABBE-4A94-971B-B2D02A7F7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Segunda etapa: Identificando os </a:t>
            </a:r>
            <a:r>
              <a:rPr lang="pt-BR" dirty="0" err="1"/>
              <a:t>Pontos-Chave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BF09D1B-4A6F-4667-8BE5-95C46766E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758717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5AB728-3572-4E2E-B92F-2E7F2E504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Terceira Etapa: Teorizando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64B4FE-03A1-4EDD-9D06-4D01AB51F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A partir de 01/04</a:t>
            </a:r>
          </a:p>
        </p:txBody>
      </p:sp>
    </p:spTree>
    <p:extLst>
      <p:ext uri="{BB962C8B-B14F-4D97-AF65-F5344CB8AC3E}">
        <p14:creationId xmlns:p14="http://schemas.microsoft.com/office/powerpoint/2010/main" val="37494135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7CFCBE-E085-403E-A809-C14D110B9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Quarta Etapa: Identificando Hipóteses de Solução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4F0C2B-CA63-498A-9413-716F4D97F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A partir de 08/04</a:t>
            </a:r>
          </a:p>
        </p:txBody>
      </p:sp>
    </p:spTree>
    <p:extLst>
      <p:ext uri="{BB962C8B-B14F-4D97-AF65-F5344CB8AC3E}">
        <p14:creationId xmlns:p14="http://schemas.microsoft.com/office/powerpoint/2010/main" val="13566436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7E6252-D989-4E6A-934E-DA41A4B1A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Quinta Etapa: Aplicação à Realidade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B43452A-9DD5-4380-BDD8-9A9E28246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A partir de 15/04</a:t>
            </a:r>
          </a:p>
        </p:txBody>
      </p:sp>
    </p:spTree>
    <p:extLst>
      <p:ext uri="{BB962C8B-B14F-4D97-AF65-F5344CB8AC3E}">
        <p14:creationId xmlns:p14="http://schemas.microsoft.com/office/powerpoint/2010/main" val="1596023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58B0A8-F5A7-48B8-B0C6-0243007AE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Uma imagem contendo ao ar livre, jardim, rua, água&#10;&#10;Descrição gerada automaticamente">
            <a:extLst>
              <a:ext uri="{FF2B5EF4-FFF2-40B4-BE49-F238E27FC236}">
                <a16:creationId xmlns:a16="http://schemas.microsoft.com/office/drawing/2014/main" id="{4E3DD02D-2130-4EB6-9063-08C2F6DDC7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CDDF031-D6E2-413F-B7C3-50B04128D88D}"/>
              </a:ext>
            </a:extLst>
          </p:cNvPr>
          <p:cNvSpPr txBox="1"/>
          <p:nvPr/>
        </p:nvSpPr>
        <p:spPr>
          <a:xfrm>
            <a:off x="0" y="6636017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Fonte: Acervo Pessoal Fernanda B.</a:t>
            </a:r>
          </a:p>
        </p:txBody>
      </p:sp>
    </p:spTree>
    <p:extLst>
      <p:ext uri="{BB962C8B-B14F-4D97-AF65-F5344CB8AC3E}">
        <p14:creationId xmlns:p14="http://schemas.microsoft.com/office/powerpoint/2010/main" val="2302050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ECF9DA-4DC4-4305-B24C-858D46D35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Uma imagem contendo ao ar livre, criança, menino, jovem&#10;&#10;Descrição gerada automaticamente">
            <a:extLst>
              <a:ext uri="{FF2B5EF4-FFF2-40B4-BE49-F238E27FC236}">
                <a16:creationId xmlns:a16="http://schemas.microsoft.com/office/drawing/2014/main" id="{5E17E540-4965-439B-B639-3A5ED7601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E9040D9-067B-42E7-A648-72B516AF6672}"/>
              </a:ext>
            </a:extLst>
          </p:cNvPr>
          <p:cNvSpPr txBox="1"/>
          <p:nvPr/>
        </p:nvSpPr>
        <p:spPr>
          <a:xfrm>
            <a:off x="0" y="6636017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Fonte: Acervo Pessoal Fernanda B.</a:t>
            </a:r>
          </a:p>
        </p:txBody>
      </p:sp>
    </p:spTree>
    <p:extLst>
      <p:ext uri="{BB962C8B-B14F-4D97-AF65-F5344CB8AC3E}">
        <p14:creationId xmlns:p14="http://schemas.microsoft.com/office/powerpoint/2010/main" val="3565842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71CD86-BEC2-490D-B4A0-56FB2B5B9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5" name="Espaço Reservado para Conteúdo 14">
            <a:extLst>
              <a:ext uri="{FF2B5EF4-FFF2-40B4-BE49-F238E27FC236}">
                <a16:creationId xmlns:a16="http://schemas.microsoft.com/office/drawing/2014/main" id="{DC77833F-2D67-4748-AE57-69754F4EF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Imagem 10" descr="Uma imagem contendo ao ar livre, mesa, comida, piquenique&#10;&#10;Descrição gerada automaticamente">
            <a:extLst>
              <a:ext uri="{FF2B5EF4-FFF2-40B4-BE49-F238E27FC236}">
                <a16:creationId xmlns:a16="http://schemas.microsoft.com/office/drawing/2014/main" id="{80AAC141-58B7-4D7D-89EC-7FDACC0D68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6" r="17674"/>
          <a:stretch/>
        </p:blipFill>
        <p:spPr>
          <a:xfrm>
            <a:off x="1" y="0"/>
            <a:ext cx="9144000" cy="6852532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43B4CF92-9870-4D00-B5D5-356BCE33F41C}"/>
              </a:ext>
            </a:extLst>
          </p:cNvPr>
          <p:cNvSpPr txBox="1"/>
          <p:nvPr/>
        </p:nvSpPr>
        <p:spPr>
          <a:xfrm>
            <a:off x="0" y="6581001"/>
            <a:ext cx="3441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Fonte: Acervo Pessoal Vivian Renata </a:t>
            </a:r>
            <a:r>
              <a:rPr lang="pt-BR" sz="1200" dirty="0" err="1"/>
              <a:t>Kida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789193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986216-25AF-4A33-8857-53B1ED1E0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Espaço Reservado para Conteúdo 6" descr="Uma imagem contendo ao ar livre, pessoa, homem, pessoas&#10;&#10;Descrição gerada automaticamente">
            <a:extLst>
              <a:ext uri="{FF2B5EF4-FFF2-40B4-BE49-F238E27FC236}">
                <a16:creationId xmlns:a16="http://schemas.microsoft.com/office/drawing/2014/main" id="{A1F3A42B-1463-49EA-A6C4-8C70C21FE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7"/>
          <a:stretch/>
        </p:blipFill>
        <p:spPr>
          <a:xfrm>
            <a:off x="3854548" y="0"/>
            <a:ext cx="5289452" cy="6852532"/>
          </a:xfrm>
        </p:spPr>
      </p:pic>
      <p:pic>
        <p:nvPicPr>
          <p:cNvPr id="4" name="Espaço Reservado para Conteúdo 4" descr="Uma imagem contendo cerca, esqui, cachorro, homem&#10;&#10;Descrição gerada automaticamente">
            <a:extLst>
              <a:ext uri="{FF2B5EF4-FFF2-40B4-BE49-F238E27FC236}">
                <a16:creationId xmlns:a16="http://schemas.microsoft.com/office/drawing/2014/main" id="{98FCF7B0-DA72-48F5-B78B-95BEF9FB9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8"/>
            <a:ext cx="3854548" cy="685253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394948D-F4E6-43B7-BE97-535FC4474215}"/>
              </a:ext>
            </a:extLst>
          </p:cNvPr>
          <p:cNvSpPr txBox="1"/>
          <p:nvPr/>
        </p:nvSpPr>
        <p:spPr>
          <a:xfrm>
            <a:off x="0" y="6581001"/>
            <a:ext cx="3441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Fonte: Acervo Pessoal Vivian Renata </a:t>
            </a:r>
            <a:r>
              <a:rPr lang="pt-BR" sz="1200" dirty="0" err="1">
                <a:solidFill>
                  <a:schemeClr val="bg1"/>
                </a:solidFill>
              </a:rPr>
              <a:t>Kida</a:t>
            </a: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FB919FF-0BCE-42AE-9B05-CC582FEC5056}"/>
              </a:ext>
            </a:extLst>
          </p:cNvPr>
          <p:cNvSpPr txBox="1"/>
          <p:nvPr/>
        </p:nvSpPr>
        <p:spPr>
          <a:xfrm>
            <a:off x="3854548" y="6590212"/>
            <a:ext cx="3441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Fonte: Acervo Pessoal Fernanda B.</a:t>
            </a:r>
          </a:p>
        </p:txBody>
      </p:sp>
    </p:spTree>
    <p:extLst>
      <p:ext uri="{BB962C8B-B14F-4D97-AF65-F5344CB8AC3E}">
        <p14:creationId xmlns:p14="http://schemas.microsoft.com/office/powerpoint/2010/main" val="3607214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FCFC10-188E-42C3-9F93-006D37FE0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Uma imagem contendo pessoa, ao ar livre, homem, mesa&#10;&#10;Descrição gerada automaticamente">
            <a:extLst>
              <a:ext uri="{FF2B5EF4-FFF2-40B4-BE49-F238E27FC236}">
                <a16:creationId xmlns:a16="http://schemas.microsoft.com/office/drawing/2014/main" id="{755716D9-80DE-4F00-8D9B-774705A1C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285" y="-1"/>
            <a:ext cx="5190978" cy="6921305"/>
          </a:xfrm>
        </p:spPr>
      </p:pic>
      <p:pic>
        <p:nvPicPr>
          <p:cNvPr id="7" name="Imagem 6" descr="Uma imagem contendo edifício, homem, em pé, segurando&#10;&#10;Descrição gerada automaticamente">
            <a:extLst>
              <a:ext uri="{FF2B5EF4-FFF2-40B4-BE49-F238E27FC236}">
                <a16:creationId xmlns:a16="http://schemas.microsoft.com/office/drawing/2014/main" id="{6738561E-4E3C-42C1-8EC7-C0413AF4DA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4"/>
          <a:stretch/>
        </p:blipFill>
        <p:spPr>
          <a:xfrm rot="5400000">
            <a:off x="3429000" y="1142999"/>
            <a:ext cx="6858000" cy="4572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275B68E-C870-469E-9A69-7C806ED49739}"/>
              </a:ext>
            </a:extLst>
          </p:cNvPr>
          <p:cNvSpPr txBox="1"/>
          <p:nvPr/>
        </p:nvSpPr>
        <p:spPr>
          <a:xfrm>
            <a:off x="-281285" y="-76738"/>
            <a:ext cx="3441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Fonte: Acervo Pessoal Fernanda B.</a:t>
            </a:r>
          </a:p>
        </p:txBody>
      </p:sp>
    </p:spTree>
    <p:extLst>
      <p:ext uri="{BB962C8B-B14F-4D97-AF65-F5344CB8AC3E}">
        <p14:creationId xmlns:p14="http://schemas.microsoft.com/office/powerpoint/2010/main" val="3036805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C60582-17FE-4CF6-9CF3-C49B5C9FD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Uma imagem contendo ao ar livre, cerca, edifício, pássaro&#10;&#10;Descrição gerada automaticamente">
            <a:extLst>
              <a:ext uri="{FF2B5EF4-FFF2-40B4-BE49-F238E27FC236}">
                <a16:creationId xmlns:a16="http://schemas.microsoft.com/office/drawing/2014/main" id="{81666BF7-766C-4987-AAF4-884980B16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E889F51-D152-48E5-B54D-61BAB714D1F3}"/>
              </a:ext>
            </a:extLst>
          </p:cNvPr>
          <p:cNvSpPr txBox="1"/>
          <p:nvPr/>
        </p:nvSpPr>
        <p:spPr>
          <a:xfrm>
            <a:off x="0" y="6623203"/>
            <a:ext cx="3441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Fonte: Acervo Pessoal Fernanda B.</a:t>
            </a:r>
          </a:p>
        </p:txBody>
      </p:sp>
    </p:spTree>
    <p:extLst>
      <p:ext uri="{BB962C8B-B14F-4D97-AF65-F5344CB8AC3E}">
        <p14:creationId xmlns:p14="http://schemas.microsoft.com/office/powerpoint/2010/main" val="108233952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iva">
  <a:themeElements>
    <a:clrScheme name="Retrospectiv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334</Words>
  <Application>Microsoft Office PowerPoint</Application>
  <PresentationFormat>Apresentação na tela (4:3)</PresentationFormat>
  <Paragraphs>75</Paragraphs>
  <Slides>38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2" baseType="lpstr">
      <vt:lpstr>Calibri</vt:lpstr>
      <vt:lpstr>Calibri Light</vt:lpstr>
      <vt:lpstr>Wingdings</vt:lpstr>
      <vt:lpstr>Retrospectiva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Primeira Etapa: Observando a Realidade </vt:lpstr>
      <vt:lpstr>Primeira Etapa: Observando a Realidade </vt:lpstr>
      <vt:lpstr>Primeira Etapa: Observando a Realidade </vt:lpstr>
      <vt:lpstr>Segunda etapa: Identificando os Pontos-Chave</vt:lpstr>
      <vt:lpstr>Terceira Etapa: Teorizando</vt:lpstr>
      <vt:lpstr>Quarta Etapa: Identificando Hipóteses de Solução</vt:lpstr>
      <vt:lpstr>Quinta Etapa: Aplicação à Realidade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VPT 4103 – PROJETOS SANITÁRIOS INTEGRADOS</dc:title>
  <dc:creator>Fernanda B.</dc:creator>
  <cp:lastModifiedBy>Terezinha Knobl</cp:lastModifiedBy>
  <cp:revision>3</cp:revision>
  <dcterms:created xsi:type="dcterms:W3CDTF">2020-03-24T16:48:03Z</dcterms:created>
  <dcterms:modified xsi:type="dcterms:W3CDTF">2020-03-27T19:33:08Z</dcterms:modified>
</cp:coreProperties>
</file>