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4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CB42B0-1B3C-A84F-A071-F2A3BDFA4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60C0BA8-45B7-F846-9274-C1FF597417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4247432-6D2C-5C4E-B51C-B60E4CC31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9072-1D2F-8E42-B4E8-69F1003EB2FD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BEC347-0B1E-854C-A727-AB3429046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90F92EA-109F-B943-8EE0-416B5F8A9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65D9-01AF-8840-BD36-807A48AB1D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955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4E7B47-E5EA-BD41-BFE7-DD107B02E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D44445B-2235-904A-A2E1-9A922EF0B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931F3C-D031-0345-9A89-203C27BF0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9072-1D2F-8E42-B4E8-69F1003EB2FD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CF83C73-86BF-474B-8A3F-876138829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D35003-CD2A-3245-8DB9-C991A1206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65D9-01AF-8840-BD36-807A48AB1D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1913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AD76E22-AA6C-7649-8E90-998FBB124D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A6A8FA4-4520-B94F-8911-E5C7170B67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0A327F-0583-A642-9ADB-C9DE4A5A1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9072-1D2F-8E42-B4E8-69F1003EB2FD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0CCAF2-D81A-0A4B-AC9B-5751BFF71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5FA007-6AFF-7145-BC32-EC208C376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65D9-01AF-8840-BD36-807A48AB1D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221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6AF019-F8AE-A84E-A2FA-2260A02DD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48D300-E8C5-9E4D-8E54-7DCD08BD9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AE5D66-F80B-0E47-8CB2-76A3622A5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9072-1D2F-8E42-B4E8-69F1003EB2FD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94F1DD-F679-7F42-AB22-B9C39D1A7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710F33F-3F60-F548-B604-C6201CDB3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65D9-01AF-8840-BD36-807A48AB1D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686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4BD4BF-A46B-EC47-A786-356DB95AD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71DDE96-0D8D-8D41-B520-E896A1F90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DA05530-5F2A-804C-96DE-7401CB1FA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9072-1D2F-8E42-B4E8-69F1003EB2FD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F8BE494-005C-5944-B1C0-9BA0C268D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4ADE7C6-480D-0749-9738-F1E25B6BA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65D9-01AF-8840-BD36-807A48AB1D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249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15BDEF-FA50-3247-8C5B-88775ACA2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C56C78-D7D5-BF4F-A02F-029B12FC0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586A45D-3197-2640-987C-435A029DF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1D7C5C0-E867-9345-A26E-81408E576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9072-1D2F-8E42-B4E8-69F1003EB2FD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9149E77-DE7B-3E4E-9248-6AD688E7A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37C33F0-0A95-0941-B341-29FC8B10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65D9-01AF-8840-BD36-807A48AB1D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32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BD6A64-EA9F-8147-B59E-1865D1F13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D2B8C07-867B-AA44-93E1-FCF92AE3A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04C21CA-BC42-D340-84CE-A2995A40F9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742B9F9-C418-4D4E-94BB-727153B07C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F6C397B-5991-1B42-979D-046FD77F1E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071AD99-4093-FE46-95D3-77D7E6150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9072-1D2F-8E42-B4E8-69F1003EB2FD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A1CFC8A-7006-0843-95B7-5A74B7F0A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B0E7E34-B9D6-B74D-82D5-7BC9FD84D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65D9-01AF-8840-BD36-807A48AB1D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72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0B1E07-D861-4345-8EED-3D216BD29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8D3BE92-0AB6-CA44-9CCE-30E69421F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9072-1D2F-8E42-B4E8-69F1003EB2FD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6C18D64-98C6-4B4B-820D-4A23A35EB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945A6E6-D0EC-694A-A376-5C60C9114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65D9-01AF-8840-BD36-807A48AB1D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8014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035CA19-E428-724A-BDE3-F89804F86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9072-1D2F-8E42-B4E8-69F1003EB2FD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268EC31-6DF9-4B41-8255-C54F8CA6A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FE5641-DCDC-D14C-A14D-65C12EA81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65D9-01AF-8840-BD36-807A48AB1D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33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6399D4-FFEC-5845-B8A5-B62DCA863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B46334-DD7C-7746-848B-D7D914323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1648459-F222-0841-A16A-19D42EF03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5837EC9-58E2-0F45-BA94-158BABB9E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9072-1D2F-8E42-B4E8-69F1003EB2FD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1B2F3B0-EAE6-964E-9E1A-99B67334B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6ED3A57-6350-BD4D-A093-4F1AACE5C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65D9-01AF-8840-BD36-807A48AB1D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844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B39494-3AFC-D140-B5FB-0F1FC6D24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25033DA-344D-E049-8E2F-7A14A1227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42A62CA-EDB0-9F4C-88EE-42F92AF67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C14844E-757F-3E43-A9AB-87DABAB19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39072-1D2F-8E42-B4E8-69F1003EB2FD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EEBB275-BC69-BD41-9719-E48B9E0E2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702B414-BF0A-154E-80C5-BC6FA9898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565D9-01AF-8840-BD36-807A48AB1D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200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14851C7-5F3E-C046-8732-606F58701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17328EF-5B6B-4A45-9BCA-A03644A91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6D1A269-6A9B-CD4B-B067-17CDAF3E30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39072-1D2F-8E42-B4E8-69F1003EB2FD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F76A07-C910-BF41-B23F-327B030023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6A83AFC-FB40-114E-ADDC-011E495DC7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565D9-01AF-8840-BD36-807A48AB1D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2499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3CAEABF-8CD5-334C-A34D-D0C45661C7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917" b="30909"/>
          <a:stretch/>
        </p:blipFill>
        <p:spPr>
          <a:xfrm>
            <a:off x="400050" y="877326"/>
            <a:ext cx="10801350" cy="5980674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83B82DC-84FD-6344-A7C1-EFD78914E99B}"/>
              </a:ext>
            </a:extLst>
          </p:cNvPr>
          <p:cNvSpPr txBox="1"/>
          <p:nvPr/>
        </p:nvSpPr>
        <p:spPr>
          <a:xfrm>
            <a:off x="257174" y="157163"/>
            <a:ext cx="113442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/>
              <a:t>MODELOS GERENCIAIS: EXISTE UM MODELO IDEAL?</a:t>
            </a:r>
          </a:p>
        </p:txBody>
      </p:sp>
    </p:spTree>
    <p:extLst>
      <p:ext uri="{BB962C8B-B14F-4D97-AF65-F5344CB8AC3E}">
        <p14:creationId xmlns:p14="http://schemas.microsoft.com/office/powerpoint/2010/main" val="679954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1" name="Picture 33" descr="page1image40006896">
            <a:extLst>
              <a:ext uri="{FF2B5EF4-FFF2-40B4-BE49-F238E27FC236}">
                <a16:creationId xmlns:a16="http://schemas.microsoft.com/office/drawing/2014/main" id="{1C2EA2FB-1AB6-0A40-AB17-AAF962D9F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711200"/>
            <a:ext cx="9201150" cy="614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CaixaDeTexto 32">
            <a:extLst>
              <a:ext uri="{FF2B5EF4-FFF2-40B4-BE49-F238E27FC236}">
                <a16:creationId xmlns:a16="http://schemas.microsoft.com/office/drawing/2014/main" id="{9CE871BB-54BE-DA4E-B956-F7F4E2064F3B}"/>
              </a:ext>
            </a:extLst>
          </p:cNvPr>
          <p:cNvSpPr txBox="1"/>
          <p:nvPr/>
        </p:nvSpPr>
        <p:spPr>
          <a:xfrm>
            <a:off x="1714499" y="214313"/>
            <a:ext cx="9134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MODELOS GERENCIAIS: EXISTE UM MODELO FRACASSADO</a:t>
            </a:r>
            <a:r>
              <a:rPr lang="pt-BR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682682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</TotalTime>
  <Words>16</Words>
  <Application>Microsoft Macintosh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</dc:title>
  <dc:creator>Patrícia  Baptista</dc:creator>
  <cp:lastModifiedBy>Patrícia  Baptista</cp:lastModifiedBy>
  <cp:revision>4</cp:revision>
  <dcterms:created xsi:type="dcterms:W3CDTF">2021-03-30T15:19:56Z</dcterms:created>
  <dcterms:modified xsi:type="dcterms:W3CDTF">2021-03-31T16:20:06Z</dcterms:modified>
</cp:coreProperties>
</file>