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31EE-C113-48CC-B58A-839BE895E1EB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AGG 0201 - Geoquímica de</a:t>
            </a:r>
            <a:br>
              <a:rPr lang="pt-BR" dirty="0"/>
            </a:br>
            <a:r>
              <a:rPr lang="pt-BR" dirty="0"/>
              <a:t>Ambientes Superficiais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Profa</a:t>
            </a:r>
            <a:r>
              <a:rPr lang="pt-BR" dirty="0"/>
              <a:t>. Andréa Teixeira </a:t>
            </a:r>
            <a:r>
              <a:rPr lang="pt-BR" dirty="0" err="1"/>
              <a:t>Ustra</a:t>
            </a:r>
            <a:endParaRPr lang="pt-BR" dirty="0"/>
          </a:p>
          <a:p>
            <a:r>
              <a:rPr lang="pt-BR" dirty="0"/>
              <a:t>andrea.ustra@iag.usp.br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/>
              <a:t>Quarta-feira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/>
              <a:t>2:00 até 6:00pm</a:t>
            </a:r>
          </a:p>
          <a:p>
            <a:pPr algn="ctr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Exercício individual (EI1, …, EI6) </a:t>
            </a:r>
          </a:p>
          <a:p>
            <a:r>
              <a:rPr lang="pt-BR" dirty="0"/>
              <a:t>Discussão em grupos (DG1,…DG6) - mesas redondas e questões</a:t>
            </a:r>
          </a:p>
          <a:p>
            <a:r>
              <a:rPr lang="pt-BR" dirty="0"/>
              <a:t>Nota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3"/>
              <p:cNvSpPr txBox="1"/>
              <p:nvPr/>
            </p:nvSpPr>
            <p:spPr bwMode="auto">
              <a:xfrm>
                <a:off x="2071688" y="3571875"/>
                <a:ext cx="6289675" cy="26955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𝐸𝐼</m:t>
                      </m:r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𝐷𝐺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type m:val="lin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𝑄𝑢𝑒𝑠𝑡</m:t>
                                      </m:r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õ</m:t>
                                      </m:r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𝑀𝑒𝑠𝑎</m:t>
                                      </m:r>
                                      <m:func>
                                        <m:funcPr>
                                          <m:ctrlP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Re</m:t>
                                          </m:r>
                                        </m:fName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func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𝑜𝑛𝑑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𝑁𝑜𝑡𝑎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𝐸𝐼</m:t>
                          </m:r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𝐷𝐺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Obje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1688" y="3571875"/>
                <a:ext cx="6289675" cy="26955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Programa resumido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ciclo geoquímico</a:t>
            </a:r>
          </a:p>
          <a:p>
            <a:r>
              <a:rPr lang="pt-BR" dirty="0"/>
              <a:t>Províncias geoquímicas</a:t>
            </a:r>
          </a:p>
          <a:p>
            <a:r>
              <a:rPr lang="pt-BR" dirty="0" err="1"/>
              <a:t>Intemperismo</a:t>
            </a:r>
            <a:endParaRPr lang="pt-BR" dirty="0"/>
          </a:p>
          <a:p>
            <a:r>
              <a:rPr lang="pt-BR" dirty="0"/>
              <a:t>Solos</a:t>
            </a:r>
          </a:p>
          <a:p>
            <a:r>
              <a:rPr lang="pt-BR" dirty="0"/>
              <a:t>Zona Crítica</a:t>
            </a:r>
          </a:p>
          <a:p>
            <a:r>
              <a:rPr lang="pt-BR" dirty="0"/>
              <a:t>Dispersão e anomalias geoquímicas</a:t>
            </a:r>
          </a:p>
          <a:p>
            <a:r>
              <a:rPr lang="pt-BR" dirty="0"/>
              <a:t>Processo biogeoquímicos do ferro</a:t>
            </a:r>
          </a:p>
          <a:p>
            <a:r>
              <a:rPr lang="pt-BR" dirty="0"/>
              <a:t>Geoquímica e fontes de metais poluentes no ambiente</a:t>
            </a:r>
          </a:p>
          <a:p>
            <a:r>
              <a:rPr lang="pt-BR" dirty="0"/>
              <a:t>Material particulado atmosférico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dirty="0"/>
              <a:t>Anexada a cada tópico no </a:t>
            </a:r>
            <a:r>
              <a:rPr lang="pt-BR" dirty="0" err="1"/>
              <a:t>e-disciplinas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100</Words>
  <Application>Microsoft Office PowerPoint</Application>
  <PresentationFormat>Apresentação na tela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Tema do Office</vt:lpstr>
      <vt:lpstr>AGG 0201 - Geoquímica de Ambientes Superficiais</vt:lpstr>
      <vt:lpstr>Aulas</vt:lpstr>
      <vt:lpstr>Avaliação</vt:lpstr>
      <vt:lpstr>Programa resumido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 0201 - Geoquímica de Ambientes Superficiais</dc:title>
  <dc:creator>Departamento AGG</dc:creator>
  <cp:lastModifiedBy>Andrea Ustra</cp:lastModifiedBy>
  <cp:revision>7</cp:revision>
  <dcterms:created xsi:type="dcterms:W3CDTF">2021-04-21T13:33:23Z</dcterms:created>
  <dcterms:modified xsi:type="dcterms:W3CDTF">2022-03-22T16:51:04Z</dcterms:modified>
</cp:coreProperties>
</file>