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media/image4.jpg" ContentType="image/png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2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3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4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5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6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9"/>
    <p:restoredTop sz="94715"/>
  </p:normalViewPr>
  <p:slideViewPr>
    <p:cSldViewPr snapToGrid="0" snapToObjects="1">
      <p:cViewPr>
        <p:scale>
          <a:sx n="76" d="100"/>
          <a:sy n="76" d="100"/>
        </p:scale>
        <p:origin x="-462" y="-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image" Target="../media/image9.jpg"/></Relationships>
</file>

<file path=ppt/diagrams/_rels/data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image" Target="../media/image12.gif"/></Relationships>
</file>

<file path=ppt/diagrams/_rels/data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image" Target="../media/image14.jpg"/></Relationships>
</file>

<file path=ppt/diagrams/_rels/data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image" Target="../media/image16.jpg"/></Relationships>
</file>

<file path=ppt/diagrams/_rels/data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image" Target="../media/image3.jpg"/></Relationships>
</file>

<file path=ppt/diagrams/_rels/data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image" Target="../media/image21.jpg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image" Target="../media/image5.jpg"/></Relationships>
</file>

<file path=ppt/diagrams/_rels/data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image" Target="../media/image7.jpg"/></Relationships>
</file>

<file path=ppt/diagrams/_rels/drawing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image" Target="../media/image9.jpg"/></Relationships>
</file>

<file path=ppt/diagrams/_rels/drawing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image" Target="../media/image12.gif"/></Relationships>
</file>

<file path=ppt/diagrams/_rels/drawing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image" Target="../media/image15.jpeg"/></Relationships>
</file>

<file path=ppt/diagrams/_rels/drawing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image" Target="../media/image16.jpg"/></Relationships>
</file>

<file path=ppt/diagrams/_rels/drawing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image" Target="../media/image3.jpg"/></Relationships>
</file>

<file path=ppt/diagrams/_rels/drawing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image" Target="../media/image21.jpg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image" Target="../media/image5.jpg"/></Relationships>
</file>

<file path=ppt/diagrams/_rels/drawing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image" Target="../media/image7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DD1840-ACD5-2648-9EFC-8D4B04F6A345}" type="doc">
      <dgm:prSet loTypeId="urn:microsoft.com/office/officeart/2008/layout/LinedList" loCatId="" qsTypeId="urn:microsoft.com/office/officeart/2005/8/quickstyle/3D4" qsCatId="3D" csTypeId="urn:microsoft.com/office/officeart/2005/8/colors/accent6_4" csCatId="accent6" phldr="1"/>
      <dgm:spPr/>
      <dgm:t>
        <a:bodyPr/>
        <a:lstStyle/>
        <a:p>
          <a:endParaRPr lang="pt-BR"/>
        </a:p>
      </dgm:t>
    </dgm:pt>
    <dgm:pt modelId="{0F18BEAC-F8B0-A24B-83F0-F809C9BBE2D2}">
      <dgm:prSet phldrT="[Texto]"/>
      <dgm:spPr/>
      <dgm:t>
        <a:bodyPr/>
        <a:lstStyle/>
        <a:p>
          <a:r>
            <a:rPr lang="pt-BR" b="1" dirty="0">
              <a:latin typeface="Arial" panose="020B0604020202020204" pitchFamily="34" charset="0"/>
              <a:cs typeface="Arial" panose="020B0604020202020204" pitchFamily="34" charset="0"/>
            </a:rPr>
            <a:t>Sum</a:t>
          </a:r>
          <a:r>
            <a:rPr lang="en-US" b="1" dirty="0" err="1">
              <a:latin typeface="Arial" panose="020B0604020202020204" pitchFamily="34" charset="0"/>
              <a:cs typeface="Arial" panose="020B0604020202020204" pitchFamily="34" charset="0"/>
            </a:rPr>
            <a:t>ário</a:t>
          </a:r>
          <a:endParaRPr lang="pt-BR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ADBBBAB-417D-B742-89C2-C0FF021C5920}" type="parTrans" cxnId="{01EC51FC-D8DA-5B4E-987D-3B75B9B9C4A9}">
      <dgm:prSet/>
      <dgm:spPr/>
      <dgm:t>
        <a:bodyPr/>
        <a:lstStyle/>
        <a:p>
          <a:endParaRPr lang="pt-BR"/>
        </a:p>
      </dgm:t>
    </dgm:pt>
    <dgm:pt modelId="{DC1C1C08-C57D-4748-A23F-2AF8DEDF2BA9}" type="sibTrans" cxnId="{01EC51FC-D8DA-5B4E-987D-3B75B9B9C4A9}">
      <dgm:prSet/>
      <dgm:spPr/>
      <dgm:t>
        <a:bodyPr/>
        <a:lstStyle/>
        <a:p>
          <a:endParaRPr lang="pt-BR"/>
        </a:p>
      </dgm:t>
    </dgm:pt>
    <dgm:pt modelId="{FAC1863C-6A57-CA4B-AA12-4FEA9738CF6E}">
      <dgm:prSet phldrT="[Texto]" custT="1"/>
      <dgm:spPr/>
      <dgm:t>
        <a:bodyPr/>
        <a:lstStyle/>
        <a:p>
          <a:r>
            <a:rPr lang="pt-BR" sz="2800" dirty="0" err="1">
              <a:latin typeface="Arial" panose="020B0604020202020204" pitchFamily="34" charset="0"/>
              <a:cs typeface="Arial" panose="020B0604020202020204" pitchFamily="34" charset="0"/>
            </a:rPr>
            <a:t>Introduç</a:t>
          </a:r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ão </a:t>
          </a:r>
          <a:endParaRPr lang="pt-BR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18CB727-AD24-3A4E-BD87-FCEF32589DE6}" type="parTrans" cxnId="{FB3ACEA1-95F6-6E44-B5B0-CC1F3DF59C5D}">
      <dgm:prSet/>
      <dgm:spPr/>
      <dgm:t>
        <a:bodyPr/>
        <a:lstStyle/>
        <a:p>
          <a:endParaRPr lang="pt-BR"/>
        </a:p>
      </dgm:t>
    </dgm:pt>
    <dgm:pt modelId="{D3829066-4FAD-1742-8FCF-754F95775DD4}" type="sibTrans" cxnId="{FB3ACEA1-95F6-6E44-B5B0-CC1F3DF59C5D}">
      <dgm:prSet/>
      <dgm:spPr/>
      <dgm:t>
        <a:bodyPr/>
        <a:lstStyle/>
        <a:p>
          <a:endParaRPr lang="pt-BR"/>
        </a:p>
      </dgm:t>
    </dgm:pt>
    <dgm:pt modelId="{AEEA71F6-87FE-1B43-903A-F93947EDDC6F}">
      <dgm:prSet phldrT="[Texto]"/>
      <dgm:spPr/>
      <dgm:t>
        <a:bodyPr/>
        <a:lstStyle/>
        <a:p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Contexto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Histórico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pt-BR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E491BC9-D7C8-1149-8EF9-039B1E1B9BBA}" type="parTrans" cxnId="{B63FF466-77C0-804E-AB13-97FD80488454}">
      <dgm:prSet/>
      <dgm:spPr/>
      <dgm:t>
        <a:bodyPr/>
        <a:lstStyle/>
        <a:p>
          <a:endParaRPr lang="pt-BR"/>
        </a:p>
      </dgm:t>
    </dgm:pt>
    <dgm:pt modelId="{73CB2E86-BC5E-FF48-8A54-ECF2ED950396}" type="sibTrans" cxnId="{B63FF466-77C0-804E-AB13-97FD80488454}">
      <dgm:prSet/>
      <dgm:spPr/>
      <dgm:t>
        <a:bodyPr/>
        <a:lstStyle/>
        <a:p>
          <a:endParaRPr lang="pt-BR"/>
        </a:p>
      </dgm:t>
    </dgm:pt>
    <dgm:pt modelId="{3449EFE8-B172-3F4A-A17A-7EEA804F751C}">
      <dgm:prSet phldrT="[Texto]" custT="1"/>
      <dgm:spPr/>
      <dgm:t>
        <a:bodyPr/>
        <a:lstStyle/>
        <a:p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Programa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de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Aquisição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de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Alimentos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(PAA)</a:t>
          </a:r>
          <a:endParaRPr lang="pt-BR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F235AB7-5AE3-AC4F-9013-3CDDCA77D163}" type="parTrans" cxnId="{E11DDEE2-9D94-8445-950F-9798C38F31AA}">
      <dgm:prSet/>
      <dgm:spPr/>
      <dgm:t>
        <a:bodyPr/>
        <a:lstStyle/>
        <a:p>
          <a:endParaRPr lang="pt-BR"/>
        </a:p>
      </dgm:t>
    </dgm:pt>
    <dgm:pt modelId="{C9CF166C-FAC0-A94C-A8C7-B658D6025C66}" type="sibTrans" cxnId="{E11DDEE2-9D94-8445-950F-9798C38F31AA}">
      <dgm:prSet/>
      <dgm:spPr/>
      <dgm:t>
        <a:bodyPr/>
        <a:lstStyle/>
        <a:p>
          <a:endParaRPr lang="pt-BR"/>
        </a:p>
      </dgm:t>
    </dgm:pt>
    <dgm:pt modelId="{418F3455-559A-A64F-B810-3FD82EF411A0}">
      <dgm:prSet phldrT="[Texto]" custT="1"/>
      <dgm:spPr/>
      <dgm:t>
        <a:bodyPr/>
        <a:lstStyle/>
        <a:p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Circuitos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Curtos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de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Proximidade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(CCP)</a:t>
          </a:r>
          <a:endParaRPr lang="pt-BR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855A02F-3088-664B-AC7B-AB1908F3767B}" type="parTrans" cxnId="{3DDABBCB-8D5B-5744-B06A-BBEC51F4DFC9}">
      <dgm:prSet/>
      <dgm:spPr/>
      <dgm:t>
        <a:bodyPr/>
        <a:lstStyle/>
        <a:p>
          <a:endParaRPr lang="pt-BR"/>
        </a:p>
      </dgm:t>
    </dgm:pt>
    <dgm:pt modelId="{2985F06B-B427-6D4E-B681-19201BC19319}" type="sibTrans" cxnId="{3DDABBCB-8D5B-5744-B06A-BBEC51F4DFC9}">
      <dgm:prSet/>
      <dgm:spPr/>
      <dgm:t>
        <a:bodyPr/>
        <a:lstStyle/>
        <a:p>
          <a:endParaRPr lang="pt-BR"/>
        </a:p>
      </dgm:t>
    </dgm:pt>
    <dgm:pt modelId="{50317D70-80C3-324F-BD17-D979372EE492}">
      <dgm:prSet phldrT="[Texto]" custT="1"/>
      <dgm:spPr/>
      <dgm:t>
        <a:bodyPr/>
        <a:lstStyle/>
        <a:p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Legislação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pt-BR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CEE7921-C43D-AD46-92B5-E9BB2F2AD2F3}" type="parTrans" cxnId="{8FDBB7AE-558D-D548-B35E-BF9019FCD1DF}">
      <dgm:prSet/>
      <dgm:spPr/>
      <dgm:t>
        <a:bodyPr/>
        <a:lstStyle/>
        <a:p>
          <a:endParaRPr lang="pt-BR"/>
        </a:p>
      </dgm:t>
    </dgm:pt>
    <dgm:pt modelId="{67AFBE1F-C196-3A49-B5B0-75B21A684D50}" type="sibTrans" cxnId="{8FDBB7AE-558D-D548-B35E-BF9019FCD1DF}">
      <dgm:prSet/>
      <dgm:spPr/>
      <dgm:t>
        <a:bodyPr/>
        <a:lstStyle/>
        <a:p>
          <a:endParaRPr lang="pt-BR"/>
        </a:p>
      </dgm:t>
    </dgm:pt>
    <dgm:pt modelId="{D56DC69A-F967-5F40-AC18-42C4BDBF8225}">
      <dgm:prSet phldrT="[Texto]" custT="1"/>
      <dgm:spPr/>
      <dgm:t>
        <a:bodyPr/>
        <a:lstStyle/>
        <a:p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Assentamentos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do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estudo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pt-BR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2B99BFB-23FA-5542-8C13-4D3458B28198}" type="parTrans" cxnId="{9679ECA3-5F88-5F47-AEEB-A930544EABC1}">
      <dgm:prSet/>
      <dgm:spPr/>
      <dgm:t>
        <a:bodyPr/>
        <a:lstStyle/>
        <a:p>
          <a:endParaRPr lang="pt-BR"/>
        </a:p>
      </dgm:t>
    </dgm:pt>
    <dgm:pt modelId="{5D1489F4-0F70-8D4B-A4F9-6AE7812492D3}" type="sibTrans" cxnId="{9679ECA3-5F88-5F47-AEEB-A930544EABC1}">
      <dgm:prSet/>
      <dgm:spPr/>
      <dgm:t>
        <a:bodyPr/>
        <a:lstStyle/>
        <a:p>
          <a:endParaRPr lang="pt-BR"/>
        </a:p>
      </dgm:t>
    </dgm:pt>
    <dgm:pt modelId="{489C93A7-DFAC-FD4E-8778-072979A1ECB5}">
      <dgm:prSet phldrT="[Texto]" custT="1"/>
      <dgm:spPr/>
      <dgm:t>
        <a:bodyPr/>
        <a:lstStyle/>
        <a:p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Impactos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do PAA sob a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ótica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do CCP</a:t>
          </a:r>
          <a:endParaRPr lang="pt-BR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E3FA2D2-0472-5645-B0EF-900BB4CD5586}" type="parTrans" cxnId="{CD885308-92F1-B740-8410-C3475E139FFA}">
      <dgm:prSet/>
      <dgm:spPr/>
      <dgm:t>
        <a:bodyPr/>
        <a:lstStyle/>
        <a:p>
          <a:endParaRPr lang="pt-BR"/>
        </a:p>
      </dgm:t>
    </dgm:pt>
    <dgm:pt modelId="{E0E38BFB-5CB8-F943-B442-B6386EC6E132}" type="sibTrans" cxnId="{CD885308-92F1-B740-8410-C3475E139FFA}">
      <dgm:prSet/>
      <dgm:spPr/>
      <dgm:t>
        <a:bodyPr/>
        <a:lstStyle/>
        <a:p>
          <a:endParaRPr lang="pt-BR"/>
        </a:p>
      </dgm:t>
    </dgm:pt>
    <dgm:pt modelId="{6F0DA707-7AA9-384F-968A-B16A6ED2787F}">
      <dgm:prSet phldrT="[Texto]" custT="1"/>
      <dgm:spPr/>
      <dgm:t>
        <a:bodyPr/>
        <a:lstStyle/>
        <a:p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Dimensões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pt-BR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49813E-C48A-3342-9BB2-19A7CB63BF94}" type="parTrans" cxnId="{A4B8AFAD-BB46-E348-8078-1359A4289179}">
      <dgm:prSet/>
      <dgm:spPr/>
      <dgm:t>
        <a:bodyPr/>
        <a:lstStyle/>
        <a:p>
          <a:endParaRPr lang="pt-BR"/>
        </a:p>
      </dgm:t>
    </dgm:pt>
    <dgm:pt modelId="{18A78D13-039C-1F4D-AC9D-EBEBC8622687}" type="sibTrans" cxnId="{A4B8AFAD-BB46-E348-8078-1359A4289179}">
      <dgm:prSet/>
      <dgm:spPr/>
      <dgm:t>
        <a:bodyPr/>
        <a:lstStyle/>
        <a:p>
          <a:endParaRPr lang="pt-BR"/>
        </a:p>
      </dgm:t>
    </dgm:pt>
    <dgm:pt modelId="{4850A8A7-5D97-0044-8E79-F7C6E7B11BBE}">
      <dgm:prSet phldrT="[Texto]" custT="1"/>
      <dgm:spPr/>
      <dgm:t>
        <a:bodyPr/>
        <a:lstStyle/>
        <a:p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Considerações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Finais</a:t>
          </a:r>
          <a:endParaRPr lang="pt-BR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A50B469-623A-5A45-9B1B-4838D382DA8E}" type="parTrans" cxnId="{1927334E-CFF8-BE42-8E0E-2F657CD03FEA}">
      <dgm:prSet/>
      <dgm:spPr/>
      <dgm:t>
        <a:bodyPr/>
        <a:lstStyle/>
        <a:p>
          <a:endParaRPr lang="pt-BR"/>
        </a:p>
      </dgm:t>
    </dgm:pt>
    <dgm:pt modelId="{54862D9E-BFC4-0D43-81E4-C32078D24837}" type="sibTrans" cxnId="{1927334E-CFF8-BE42-8E0E-2F657CD03FEA}">
      <dgm:prSet/>
      <dgm:spPr/>
      <dgm:t>
        <a:bodyPr/>
        <a:lstStyle/>
        <a:p>
          <a:endParaRPr lang="pt-BR"/>
        </a:p>
      </dgm:t>
    </dgm:pt>
    <dgm:pt modelId="{98D10DF0-AB95-DF4B-BD46-362A8BA95923}" type="pres">
      <dgm:prSet presAssocID="{A2DD1840-ACD5-2648-9EFC-8D4B04F6A345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899883FF-F3C0-4C40-B79F-9CCB8141F63A}" type="pres">
      <dgm:prSet presAssocID="{0F18BEAC-F8B0-A24B-83F0-F809C9BBE2D2}" presName="thickLine" presStyleLbl="alignNode1" presStyleIdx="0" presStyleCnt="1"/>
      <dgm:spPr/>
    </dgm:pt>
    <dgm:pt modelId="{699E5D0B-22BB-0A4F-9835-5D981CA4ABB8}" type="pres">
      <dgm:prSet presAssocID="{0F18BEAC-F8B0-A24B-83F0-F809C9BBE2D2}" presName="horz1" presStyleCnt="0"/>
      <dgm:spPr/>
    </dgm:pt>
    <dgm:pt modelId="{FF1E6CA0-6058-734C-9160-A9C1F1683C0F}" type="pres">
      <dgm:prSet presAssocID="{0F18BEAC-F8B0-A24B-83F0-F809C9BBE2D2}" presName="tx1" presStyleLbl="revTx" presStyleIdx="0" presStyleCnt="10" custLinFactNeighborY="-3004"/>
      <dgm:spPr/>
      <dgm:t>
        <a:bodyPr/>
        <a:lstStyle/>
        <a:p>
          <a:endParaRPr lang="pt-BR"/>
        </a:p>
      </dgm:t>
    </dgm:pt>
    <dgm:pt modelId="{FD008089-4C21-894E-9484-0E2AE5C43EBD}" type="pres">
      <dgm:prSet presAssocID="{0F18BEAC-F8B0-A24B-83F0-F809C9BBE2D2}" presName="vert1" presStyleCnt="0"/>
      <dgm:spPr/>
    </dgm:pt>
    <dgm:pt modelId="{3644E7CE-AF80-7A43-8A88-2CFB6555B389}" type="pres">
      <dgm:prSet presAssocID="{FAC1863C-6A57-CA4B-AA12-4FEA9738CF6E}" presName="vertSpace2a" presStyleCnt="0"/>
      <dgm:spPr/>
    </dgm:pt>
    <dgm:pt modelId="{6948027D-7AF2-B049-B1CC-0F067EAD4BAC}" type="pres">
      <dgm:prSet presAssocID="{FAC1863C-6A57-CA4B-AA12-4FEA9738CF6E}" presName="horz2" presStyleCnt="0"/>
      <dgm:spPr/>
    </dgm:pt>
    <dgm:pt modelId="{37365C3D-8BBB-8745-A1E1-4E2C6C9CFF54}" type="pres">
      <dgm:prSet presAssocID="{FAC1863C-6A57-CA4B-AA12-4FEA9738CF6E}" presName="horzSpace2" presStyleCnt="0"/>
      <dgm:spPr/>
    </dgm:pt>
    <dgm:pt modelId="{3BB29CC2-9504-FE47-8872-A96C19B70D8B}" type="pres">
      <dgm:prSet presAssocID="{FAC1863C-6A57-CA4B-AA12-4FEA9738CF6E}" presName="tx2" presStyleLbl="revTx" presStyleIdx="1" presStyleCnt="10"/>
      <dgm:spPr/>
      <dgm:t>
        <a:bodyPr/>
        <a:lstStyle/>
        <a:p>
          <a:endParaRPr lang="pt-BR"/>
        </a:p>
      </dgm:t>
    </dgm:pt>
    <dgm:pt modelId="{15B3EAA5-21EC-2A4C-9B53-7C2B6D057790}" type="pres">
      <dgm:prSet presAssocID="{FAC1863C-6A57-CA4B-AA12-4FEA9738CF6E}" presName="vert2" presStyleCnt="0"/>
      <dgm:spPr/>
    </dgm:pt>
    <dgm:pt modelId="{C35E20FD-1CDD-F747-AFAA-B0FDD9B2D5F4}" type="pres">
      <dgm:prSet presAssocID="{FAC1863C-6A57-CA4B-AA12-4FEA9738CF6E}" presName="thinLine2b" presStyleLbl="callout" presStyleIdx="0" presStyleCnt="9"/>
      <dgm:spPr/>
    </dgm:pt>
    <dgm:pt modelId="{3355FF45-3AF4-8943-91D2-CB1B50557EDF}" type="pres">
      <dgm:prSet presAssocID="{FAC1863C-6A57-CA4B-AA12-4FEA9738CF6E}" presName="vertSpace2b" presStyleCnt="0"/>
      <dgm:spPr/>
    </dgm:pt>
    <dgm:pt modelId="{FF53B79A-D856-E341-9AA5-E81B81962BA6}" type="pres">
      <dgm:prSet presAssocID="{AEEA71F6-87FE-1B43-903A-F93947EDDC6F}" presName="horz2" presStyleCnt="0"/>
      <dgm:spPr/>
    </dgm:pt>
    <dgm:pt modelId="{0A9DB876-04B8-FC44-AAE0-AE70D3A7E99B}" type="pres">
      <dgm:prSet presAssocID="{AEEA71F6-87FE-1B43-903A-F93947EDDC6F}" presName="horzSpace2" presStyleCnt="0"/>
      <dgm:spPr/>
    </dgm:pt>
    <dgm:pt modelId="{57D4C4E8-D8E5-2B4B-A001-1795DF152A11}" type="pres">
      <dgm:prSet presAssocID="{AEEA71F6-87FE-1B43-903A-F93947EDDC6F}" presName="tx2" presStyleLbl="revTx" presStyleIdx="2" presStyleCnt="10" custLinFactNeighborY="-4758"/>
      <dgm:spPr/>
      <dgm:t>
        <a:bodyPr/>
        <a:lstStyle/>
        <a:p>
          <a:endParaRPr lang="pt-BR"/>
        </a:p>
      </dgm:t>
    </dgm:pt>
    <dgm:pt modelId="{EB3369FB-2005-1E43-9D42-AC26528F37C8}" type="pres">
      <dgm:prSet presAssocID="{AEEA71F6-87FE-1B43-903A-F93947EDDC6F}" presName="vert2" presStyleCnt="0"/>
      <dgm:spPr/>
    </dgm:pt>
    <dgm:pt modelId="{32108EE9-C00E-104C-A813-607D031E4028}" type="pres">
      <dgm:prSet presAssocID="{AEEA71F6-87FE-1B43-903A-F93947EDDC6F}" presName="thinLine2b" presStyleLbl="callout" presStyleIdx="1" presStyleCnt="9"/>
      <dgm:spPr/>
    </dgm:pt>
    <dgm:pt modelId="{C28BF8E6-EEC4-914B-93A9-4B5945902A7D}" type="pres">
      <dgm:prSet presAssocID="{AEEA71F6-87FE-1B43-903A-F93947EDDC6F}" presName="vertSpace2b" presStyleCnt="0"/>
      <dgm:spPr/>
    </dgm:pt>
    <dgm:pt modelId="{1F69056B-30E4-2A4C-AD1E-EC1B734B1D1C}" type="pres">
      <dgm:prSet presAssocID="{3449EFE8-B172-3F4A-A17A-7EEA804F751C}" presName="horz2" presStyleCnt="0"/>
      <dgm:spPr/>
    </dgm:pt>
    <dgm:pt modelId="{62A5A17F-34A9-8543-9ED7-1B1D23A6CC30}" type="pres">
      <dgm:prSet presAssocID="{3449EFE8-B172-3F4A-A17A-7EEA804F751C}" presName="horzSpace2" presStyleCnt="0"/>
      <dgm:spPr/>
    </dgm:pt>
    <dgm:pt modelId="{A0FFD6D4-1A65-194A-AF91-C912497E0D2C}" type="pres">
      <dgm:prSet presAssocID="{3449EFE8-B172-3F4A-A17A-7EEA804F751C}" presName="tx2" presStyleLbl="revTx" presStyleIdx="3" presStyleCnt="10"/>
      <dgm:spPr/>
      <dgm:t>
        <a:bodyPr/>
        <a:lstStyle/>
        <a:p>
          <a:endParaRPr lang="pt-BR"/>
        </a:p>
      </dgm:t>
    </dgm:pt>
    <dgm:pt modelId="{2DF6408D-02B8-2B43-9A57-EECEC2D73B1E}" type="pres">
      <dgm:prSet presAssocID="{3449EFE8-B172-3F4A-A17A-7EEA804F751C}" presName="vert2" presStyleCnt="0"/>
      <dgm:spPr/>
    </dgm:pt>
    <dgm:pt modelId="{4A859F4E-1DBD-0943-8586-4872D36EADE7}" type="pres">
      <dgm:prSet presAssocID="{3449EFE8-B172-3F4A-A17A-7EEA804F751C}" presName="thinLine2b" presStyleLbl="callout" presStyleIdx="2" presStyleCnt="9"/>
      <dgm:spPr/>
    </dgm:pt>
    <dgm:pt modelId="{24609B4D-1F47-A747-B449-D15B7F9E8E38}" type="pres">
      <dgm:prSet presAssocID="{3449EFE8-B172-3F4A-A17A-7EEA804F751C}" presName="vertSpace2b" presStyleCnt="0"/>
      <dgm:spPr/>
    </dgm:pt>
    <dgm:pt modelId="{E0422D0E-BC68-1D4A-925C-D8445C8E48C0}" type="pres">
      <dgm:prSet presAssocID="{418F3455-559A-A64F-B810-3FD82EF411A0}" presName="horz2" presStyleCnt="0"/>
      <dgm:spPr/>
    </dgm:pt>
    <dgm:pt modelId="{3A4C604B-FA49-4F4C-A6C8-3CA02FD8EDCF}" type="pres">
      <dgm:prSet presAssocID="{418F3455-559A-A64F-B810-3FD82EF411A0}" presName="horzSpace2" presStyleCnt="0"/>
      <dgm:spPr/>
    </dgm:pt>
    <dgm:pt modelId="{DD6FC0D8-3862-4B4B-BE71-40FFF592159C}" type="pres">
      <dgm:prSet presAssocID="{418F3455-559A-A64F-B810-3FD82EF411A0}" presName="tx2" presStyleLbl="revTx" presStyleIdx="4" presStyleCnt="10"/>
      <dgm:spPr/>
      <dgm:t>
        <a:bodyPr/>
        <a:lstStyle/>
        <a:p>
          <a:endParaRPr lang="pt-BR"/>
        </a:p>
      </dgm:t>
    </dgm:pt>
    <dgm:pt modelId="{C729634F-2235-9441-92FB-3D3CFA72E06C}" type="pres">
      <dgm:prSet presAssocID="{418F3455-559A-A64F-B810-3FD82EF411A0}" presName="vert2" presStyleCnt="0"/>
      <dgm:spPr/>
    </dgm:pt>
    <dgm:pt modelId="{069A6EE4-3FA3-554E-A241-550BF05FFE89}" type="pres">
      <dgm:prSet presAssocID="{418F3455-559A-A64F-B810-3FD82EF411A0}" presName="thinLine2b" presStyleLbl="callout" presStyleIdx="3" presStyleCnt="9"/>
      <dgm:spPr/>
    </dgm:pt>
    <dgm:pt modelId="{1ECB809F-2BF4-054F-B45C-B3BE7928F15D}" type="pres">
      <dgm:prSet presAssocID="{418F3455-559A-A64F-B810-3FD82EF411A0}" presName="vertSpace2b" presStyleCnt="0"/>
      <dgm:spPr/>
    </dgm:pt>
    <dgm:pt modelId="{89E57052-53FB-5B48-A41F-44E891818E74}" type="pres">
      <dgm:prSet presAssocID="{50317D70-80C3-324F-BD17-D979372EE492}" presName="horz2" presStyleCnt="0"/>
      <dgm:spPr/>
    </dgm:pt>
    <dgm:pt modelId="{A46A123E-7787-F949-ADD1-781B66C6F5AC}" type="pres">
      <dgm:prSet presAssocID="{50317D70-80C3-324F-BD17-D979372EE492}" presName="horzSpace2" presStyleCnt="0"/>
      <dgm:spPr/>
    </dgm:pt>
    <dgm:pt modelId="{D132C127-DFBB-1041-86A8-8B704BC7AC81}" type="pres">
      <dgm:prSet presAssocID="{50317D70-80C3-324F-BD17-D979372EE492}" presName="tx2" presStyleLbl="revTx" presStyleIdx="5" presStyleCnt="10"/>
      <dgm:spPr/>
      <dgm:t>
        <a:bodyPr/>
        <a:lstStyle/>
        <a:p>
          <a:endParaRPr lang="pt-BR"/>
        </a:p>
      </dgm:t>
    </dgm:pt>
    <dgm:pt modelId="{A2E7F89F-B80B-DE43-9530-D1F3F5EC102D}" type="pres">
      <dgm:prSet presAssocID="{50317D70-80C3-324F-BD17-D979372EE492}" presName="vert2" presStyleCnt="0"/>
      <dgm:spPr/>
    </dgm:pt>
    <dgm:pt modelId="{C572BC43-8455-AC40-9664-7ACD0BD045E9}" type="pres">
      <dgm:prSet presAssocID="{50317D70-80C3-324F-BD17-D979372EE492}" presName="thinLine2b" presStyleLbl="callout" presStyleIdx="4" presStyleCnt="9"/>
      <dgm:spPr/>
    </dgm:pt>
    <dgm:pt modelId="{68AD639B-2AC1-2244-9DD9-2D6B5C5FC033}" type="pres">
      <dgm:prSet presAssocID="{50317D70-80C3-324F-BD17-D979372EE492}" presName="vertSpace2b" presStyleCnt="0"/>
      <dgm:spPr/>
    </dgm:pt>
    <dgm:pt modelId="{9C8BDE4A-4530-5143-B13F-1238C6D80AF3}" type="pres">
      <dgm:prSet presAssocID="{D56DC69A-F967-5F40-AC18-42C4BDBF8225}" presName="horz2" presStyleCnt="0"/>
      <dgm:spPr/>
    </dgm:pt>
    <dgm:pt modelId="{AA084510-CBD1-2246-ADD3-355B2B6B1759}" type="pres">
      <dgm:prSet presAssocID="{D56DC69A-F967-5F40-AC18-42C4BDBF8225}" presName="horzSpace2" presStyleCnt="0"/>
      <dgm:spPr/>
    </dgm:pt>
    <dgm:pt modelId="{F42694C0-D1B1-B842-B6F5-A820FFBE74D2}" type="pres">
      <dgm:prSet presAssocID="{D56DC69A-F967-5F40-AC18-42C4BDBF8225}" presName="tx2" presStyleLbl="revTx" presStyleIdx="6" presStyleCnt="10"/>
      <dgm:spPr/>
      <dgm:t>
        <a:bodyPr/>
        <a:lstStyle/>
        <a:p>
          <a:endParaRPr lang="pt-BR"/>
        </a:p>
      </dgm:t>
    </dgm:pt>
    <dgm:pt modelId="{9E759968-37B9-1946-A3E4-761D0DD5AAFD}" type="pres">
      <dgm:prSet presAssocID="{D56DC69A-F967-5F40-AC18-42C4BDBF8225}" presName="vert2" presStyleCnt="0"/>
      <dgm:spPr/>
    </dgm:pt>
    <dgm:pt modelId="{656239F4-DBE7-FB42-A290-AEB7CCBC3B5C}" type="pres">
      <dgm:prSet presAssocID="{D56DC69A-F967-5F40-AC18-42C4BDBF8225}" presName="thinLine2b" presStyleLbl="callout" presStyleIdx="5" presStyleCnt="9"/>
      <dgm:spPr/>
    </dgm:pt>
    <dgm:pt modelId="{97E2B298-1374-BD46-A113-974605425B0D}" type="pres">
      <dgm:prSet presAssocID="{D56DC69A-F967-5F40-AC18-42C4BDBF8225}" presName="vertSpace2b" presStyleCnt="0"/>
      <dgm:spPr/>
    </dgm:pt>
    <dgm:pt modelId="{CC2721DF-A82B-8F48-B47E-FB9986FB3680}" type="pres">
      <dgm:prSet presAssocID="{489C93A7-DFAC-FD4E-8778-072979A1ECB5}" presName="horz2" presStyleCnt="0"/>
      <dgm:spPr/>
    </dgm:pt>
    <dgm:pt modelId="{FF00349F-FDD1-3E46-92F4-FCFB13E59F41}" type="pres">
      <dgm:prSet presAssocID="{489C93A7-DFAC-FD4E-8778-072979A1ECB5}" presName="horzSpace2" presStyleCnt="0"/>
      <dgm:spPr/>
    </dgm:pt>
    <dgm:pt modelId="{3CA69DB5-C89C-884D-93B1-FEAD3DAC3078}" type="pres">
      <dgm:prSet presAssocID="{489C93A7-DFAC-FD4E-8778-072979A1ECB5}" presName="tx2" presStyleLbl="revTx" presStyleIdx="7" presStyleCnt="10"/>
      <dgm:spPr/>
      <dgm:t>
        <a:bodyPr/>
        <a:lstStyle/>
        <a:p>
          <a:endParaRPr lang="pt-BR"/>
        </a:p>
      </dgm:t>
    </dgm:pt>
    <dgm:pt modelId="{581C2650-3DC4-7E47-ABD0-8C093BE08F1D}" type="pres">
      <dgm:prSet presAssocID="{489C93A7-DFAC-FD4E-8778-072979A1ECB5}" presName="vert2" presStyleCnt="0"/>
      <dgm:spPr/>
    </dgm:pt>
    <dgm:pt modelId="{72178C34-DB6A-3E47-8E8C-87D7036716B9}" type="pres">
      <dgm:prSet presAssocID="{489C93A7-DFAC-FD4E-8778-072979A1ECB5}" presName="thinLine2b" presStyleLbl="callout" presStyleIdx="6" presStyleCnt="9"/>
      <dgm:spPr/>
    </dgm:pt>
    <dgm:pt modelId="{C90965C6-B583-5F4B-816E-D2B2337E6068}" type="pres">
      <dgm:prSet presAssocID="{489C93A7-DFAC-FD4E-8778-072979A1ECB5}" presName="vertSpace2b" presStyleCnt="0"/>
      <dgm:spPr/>
    </dgm:pt>
    <dgm:pt modelId="{F0A68732-73B4-DB4B-965D-8C986C66F3DA}" type="pres">
      <dgm:prSet presAssocID="{6F0DA707-7AA9-384F-968A-B16A6ED2787F}" presName="horz2" presStyleCnt="0"/>
      <dgm:spPr/>
    </dgm:pt>
    <dgm:pt modelId="{A9D407EF-4269-2D40-9BC0-0684BAC874FB}" type="pres">
      <dgm:prSet presAssocID="{6F0DA707-7AA9-384F-968A-B16A6ED2787F}" presName="horzSpace2" presStyleCnt="0"/>
      <dgm:spPr/>
    </dgm:pt>
    <dgm:pt modelId="{4DD89538-05B8-BD4A-B5C3-F3A749D848CA}" type="pres">
      <dgm:prSet presAssocID="{6F0DA707-7AA9-384F-968A-B16A6ED2787F}" presName="tx2" presStyleLbl="revTx" presStyleIdx="8" presStyleCnt="10"/>
      <dgm:spPr/>
      <dgm:t>
        <a:bodyPr/>
        <a:lstStyle/>
        <a:p>
          <a:endParaRPr lang="pt-BR"/>
        </a:p>
      </dgm:t>
    </dgm:pt>
    <dgm:pt modelId="{B1048310-EB42-F54C-A3DF-A7C9470D7228}" type="pres">
      <dgm:prSet presAssocID="{6F0DA707-7AA9-384F-968A-B16A6ED2787F}" presName="vert2" presStyleCnt="0"/>
      <dgm:spPr/>
    </dgm:pt>
    <dgm:pt modelId="{32B7E670-919F-AC4F-BB03-2887A58A8999}" type="pres">
      <dgm:prSet presAssocID="{6F0DA707-7AA9-384F-968A-B16A6ED2787F}" presName="thinLine2b" presStyleLbl="callout" presStyleIdx="7" presStyleCnt="9"/>
      <dgm:spPr/>
    </dgm:pt>
    <dgm:pt modelId="{456A8B09-4E5A-CA44-9AEA-03CDA75B4C73}" type="pres">
      <dgm:prSet presAssocID="{6F0DA707-7AA9-384F-968A-B16A6ED2787F}" presName="vertSpace2b" presStyleCnt="0"/>
      <dgm:spPr/>
    </dgm:pt>
    <dgm:pt modelId="{786F18DC-D5A8-4E48-AB85-7BD7D29DC3D7}" type="pres">
      <dgm:prSet presAssocID="{4850A8A7-5D97-0044-8E79-F7C6E7B11BBE}" presName="horz2" presStyleCnt="0"/>
      <dgm:spPr/>
    </dgm:pt>
    <dgm:pt modelId="{B019E82E-EB5F-5542-AD2D-8422DEB20E64}" type="pres">
      <dgm:prSet presAssocID="{4850A8A7-5D97-0044-8E79-F7C6E7B11BBE}" presName="horzSpace2" presStyleCnt="0"/>
      <dgm:spPr/>
    </dgm:pt>
    <dgm:pt modelId="{C2B1AABE-9128-6E42-85DA-5A3C39C6D9C5}" type="pres">
      <dgm:prSet presAssocID="{4850A8A7-5D97-0044-8E79-F7C6E7B11BBE}" presName="tx2" presStyleLbl="revTx" presStyleIdx="9" presStyleCnt="10"/>
      <dgm:spPr/>
      <dgm:t>
        <a:bodyPr/>
        <a:lstStyle/>
        <a:p>
          <a:endParaRPr lang="pt-BR"/>
        </a:p>
      </dgm:t>
    </dgm:pt>
    <dgm:pt modelId="{0EBAA729-48EF-7E4E-98F8-317098DBA470}" type="pres">
      <dgm:prSet presAssocID="{4850A8A7-5D97-0044-8E79-F7C6E7B11BBE}" presName="vert2" presStyleCnt="0"/>
      <dgm:spPr/>
    </dgm:pt>
    <dgm:pt modelId="{8F4C1D3D-3760-1849-893B-F6948E25F995}" type="pres">
      <dgm:prSet presAssocID="{4850A8A7-5D97-0044-8E79-F7C6E7B11BBE}" presName="thinLine2b" presStyleLbl="callout" presStyleIdx="8" presStyleCnt="9"/>
      <dgm:spPr/>
    </dgm:pt>
    <dgm:pt modelId="{F870BF14-A16A-7348-BA1F-03A8F0EBE052}" type="pres">
      <dgm:prSet presAssocID="{4850A8A7-5D97-0044-8E79-F7C6E7B11BBE}" presName="vertSpace2b" presStyleCnt="0"/>
      <dgm:spPr/>
    </dgm:pt>
  </dgm:ptLst>
  <dgm:cxnLst>
    <dgm:cxn modelId="{CD885308-92F1-B740-8410-C3475E139FFA}" srcId="{0F18BEAC-F8B0-A24B-83F0-F809C9BBE2D2}" destId="{489C93A7-DFAC-FD4E-8778-072979A1ECB5}" srcOrd="6" destOrd="0" parTransId="{6E3FA2D2-0472-5645-B0EF-900BB4CD5586}" sibTransId="{E0E38BFB-5CB8-F943-B442-B6386EC6E132}"/>
    <dgm:cxn modelId="{A4B8AFAD-BB46-E348-8078-1359A4289179}" srcId="{0F18BEAC-F8B0-A24B-83F0-F809C9BBE2D2}" destId="{6F0DA707-7AA9-384F-968A-B16A6ED2787F}" srcOrd="7" destOrd="0" parTransId="{A349813E-C48A-3342-9BB2-19A7CB63BF94}" sibTransId="{18A78D13-039C-1F4D-AC9D-EBEBC8622687}"/>
    <dgm:cxn modelId="{B63FF466-77C0-804E-AB13-97FD80488454}" srcId="{0F18BEAC-F8B0-A24B-83F0-F809C9BBE2D2}" destId="{AEEA71F6-87FE-1B43-903A-F93947EDDC6F}" srcOrd="1" destOrd="0" parTransId="{1E491BC9-D7C8-1149-8EF9-039B1E1B9BBA}" sibTransId="{73CB2E86-BC5E-FF48-8A54-ECF2ED950396}"/>
    <dgm:cxn modelId="{43B1EB94-0FB7-DA4E-9A91-6520752AC699}" type="presOf" srcId="{FAC1863C-6A57-CA4B-AA12-4FEA9738CF6E}" destId="{3BB29CC2-9504-FE47-8872-A96C19B70D8B}" srcOrd="0" destOrd="0" presId="urn:microsoft.com/office/officeart/2008/layout/LinedList"/>
    <dgm:cxn modelId="{300080F0-F222-0E43-A53F-04A3CCA6328D}" type="presOf" srcId="{6F0DA707-7AA9-384F-968A-B16A6ED2787F}" destId="{4DD89538-05B8-BD4A-B5C3-F3A749D848CA}" srcOrd="0" destOrd="0" presId="urn:microsoft.com/office/officeart/2008/layout/LinedList"/>
    <dgm:cxn modelId="{F3787DCE-E36A-734F-9B8C-95E35DFB84AC}" type="presOf" srcId="{A2DD1840-ACD5-2648-9EFC-8D4B04F6A345}" destId="{98D10DF0-AB95-DF4B-BD46-362A8BA95923}" srcOrd="0" destOrd="0" presId="urn:microsoft.com/office/officeart/2008/layout/LinedList"/>
    <dgm:cxn modelId="{6ACA815B-C21F-FF49-B528-FB5604CBBFCB}" type="presOf" srcId="{489C93A7-DFAC-FD4E-8778-072979A1ECB5}" destId="{3CA69DB5-C89C-884D-93B1-FEAD3DAC3078}" srcOrd="0" destOrd="0" presId="urn:microsoft.com/office/officeart/2008/layout/LinedList"/>
    <dgm:cxn modelId="{01EC51FC-D8DA-5B4E-987D-3B75B9B9C4A9}" srcId="{A2DD1840-ACD5-2648-9EFC-8D4B04F6A345}" destId="{0F18BEAC-F8B0-A24B-83F0-F809C9BBE2D2}" srcOrd="0" destOrd="0" parTransId="{CADBBBAB-417D-B742-89C2-C0FF021C5920}" sibTransId="{DC1C1C08-C57D-4748-A23F-2AF8DEDF2BA9}"/>
    <dgm:cxn modelId="{3DDABBCB-8D5B-5744-B06A-BBEC51F4DFC9}" srcId="{0F18BEAC-F8B0-A24B-83F0-F809C9BBE2D2}" destId="{418F3455-559A-A64F-B810-3FD82EF411A0}" srcOrd="3" destOrd="0" parTransId="{8855A02F-3088-664B-AC7B-AB1908F3767B}" sibTransId="{2985F06B-B427-6D4E-B681-19201BC19319}"/>
    <dgm:cxn modelId="{6C951E50-60ED-AA4C-A128-0D6245A859AC}" type="presOf" srcId="{3449EFE8-B172-3F4A-A17A-7EEA804F751C}" destId="{A0FFD6D4-1A65-194A-AF91-C912497E0D2C}" srcOrd="0" destOrd="0" presId="urn:microsoft.com/office/officeart/2008/layout/LinedList"/>
    <dgm:cxn modelId="{EEE488FF-78C3-0444-BA35-9073B22C9B2E}" type="presOf" srcId="{0F18BEAC-F8B0-A24B-83F0-F809C9BBE2D2}" destId="{FF1E6CA0-6058-734C-9160-A9C1F1683C0F}" srcOrd="0" destOrd="0" presId="urn:microsoft.com/office/officeart/2008/layout/LinedList"/>
    <dgm:cxn modelId="{1E36A0F1-07C8-2E47-94ED-51071D18AF97}" type="presOf" srcId="{D56DC69A-F967-5F40-AC18-42C4BDBF8225}" destId="{F42694C0-D1B1-B842-B6F5-A820FFBE74D2}" srcOrd="0" destOrd="0" presId="urn:microsoft.com/office/officeart/2008/layout/LinedList"/>
    <dgm:cxn modelId="{DD9477E4-F190-4346-9341-5B22EA387C17}" type="presOf" srcId="{4850A8A7-5D97-0044-8E79-F7C6E7B11BBE}" destId="{C2B1AABE-9128-6E42-85DA-5A3C39C6D9C5}" srcOrd="0" destOrd="0" presId="urn:microsoft.com/office/officeart/2008/layout/LinedList"/>
    <dgm:cxn modelId="{9679ECA3-5F88-5F47-AEEB-A930544EABC1}" srcId="{0F18BEAC-F8B0-A24B-83F0-F809C9BBE2D2}" destId="{D56DC69A-F967-5F40-AC18-42C4BDBF8225}" srcOrd="5" destOrd="0" parTransId="{82B99BFB-23FA-5542-8C13-4D3458B28198}" sibTransId="{5D1489F4-0F70-8D4B-A4F9-6AE7812492D3}"/>
    <dgm:cxn modelId="{659AB949-DB33-6247-840F-FD42387DE418}" type="presOf" srcId="{50317D70-80C3-324F-BD17-D979372EE492}" destId="{D132C127-DFBB-1041-86A8-8B704BC7AC81}" srcOrd="0" destOrd="0" presId="urn:microsoft.com/office/officeart/2008/layout/LinedList"/>
    <dgm:cxn modelId="{8FDBB7AE-558D-D548-B35E-BF9019FCD1DF}" srcId="{0F18BEAC-F8B0-A24B-83F0-F809C9BBE2D2}" destId="{50317D70-80C3-324F-BD17-D979372EE492}" srcOrd="4" destOrd="0" parTransId="{8CEE7921-C43D-AD46-92B5-E9BB2F2AD2F3}" sibTransId="{67AFBE1F-C196-3A49-B5B0-75B21A684D50}"/>
    <dgm:cxn modelId="{89FA5A3A-A7D4-6540-BEDC-C891D1673462}" type="presOf" srcId="{AEEA71F6-87FE-1B43-903A-F93947EDDC6F}" destId="{57D4C4E8-D8E5-2B4B-A001-1795DF152A11}" srcOrd="0" destOrd="0" presId="urn:microsoft.com/office/officeart/2008/layout/LinedList"/>
    <dgm:cxn modelId="{FB3ACEA1-95F6-6E44-B5B0-CC1F3DF59C5D}" srcId="{0F18BEAC-F8B0-A24B-83F0-F809C9BBE2D2}" destId="{FAC1863C-6A57-CA4B-AA12-4FEA9738CF6E}" srcOrd="0" destOrd="0" parTransId="{E18CB727-AD24-3A4E-BD87-FCEF32589DE6}" sibTransId="{D3829066-4FAD-1742-8FCF-754F95775DD4}"/>
    <dgm:cxn modelId="{E11DDEE2-9D94-8445-950F-9798C38F31AA}" srcId="{0F18BEAC-F8B0-A24B-83F0-F809C9BBE2D2}" destId="{3449EFE8-B172-3F4A-A17A-7EEA804F751C}" srcOrd="2" destOrd="0" parTransId="{1F235AB7-5AE3-AC4F-9013-3CDDCA77D163}" sibTransId="{C9CF166C-FAC0-A94C-A8C7-B658D6025C66}"/>
    <dgm:cxn modelId="{1927334E-CFF8-BE42-8E0E-2F657CD03FEA}" srcId="{0F18BEAC-F8B0-A24B-83F0-F809C9BBE2D2}" destId="{4850A8A7-5D97-0044-8E79-F7C6E7B11BBE}" srcOrd="8" destOrd="0" parTransId="{1A50B469-623A-5A45-9B1B-4838D382DA8E}" sibTransId="{54862D9E-BFC4-0D43-81E4-C32078D24837}"/>
    <dgm:cxn modelId="{027787FB-4FD1-3248-AB3D-569F3B2B430B}" type="presOf" srcId="{418F3455-559A-A64F-B810-3FD82EF411A0}" destId="{DD6FC0D8-3862-4B4B-BE71-40FFF592159C}" srcOrd="0" destOrd="0" presId="urn:microsoft.com/office/officeart/2008/layout/LinedList"/>
    <dgm:cxn modelId="{BCA62B1A-B0B3-764B-B0CF-32ED4E50FB85}" type="presParOf" srcId="{98D10DF0-AB95-DF4B-BD46-362A8BA95923}" destId="{899883FF-F3C0-4C40-B79F-9CCB8141F63A}" srcOrd="0" destOrd="0" presId="urn:microsoft.com/office/officeart/2008/layout/LinedList"/>
    <dgm:cxn modelId="{5747F4C4-5C57-6D47-8481-7462A2E4E1E9}" type="presParOf" srcId="{98D10DF0-AB95-DF4B-BD46-362A8BA95923}" destId="{699E5D0B-22BB-0A4F-9835-5D981CA4ABB8}" srcOrd="1" destOrd="0" presId="urn:microsoft.com/office/officeart/2008/layout/LinedList"/>
    <dgm:cxn modelId="{3C89CA8E-13C9-CF49-8240-9E277AD5F40F}" type="presParOf" srcId="{699E5D0B-22BB-0A4F-9835-5D981CA4ABB8}" destId="{FF1E6CA0-6058-734C-9160-A9C1F1683C0F}" srcOrd="0" destOrd="0" presId="urn:microsoft.com/office/officeart/2008/layout/LinedList"/>
    <dgm:cxn modelId="{2EA1CAD0-8BA7-424B-8BCC-6D2A6B912682}" type="presParOf" srcId="{699E5D0B-22BB-0A4F-9835-5D981CA4ABB8}" destId="{FD008089-4C21-894E-9484-0E2AE5C43EBD}" srcOrd="1" destOrd="0" presId="urn:microsoft.com/office/officeart/2008/layout/LinedList"/>
    <dgm:cxn modelId="{F10F2C1F-9C4A-CF4F-AACC-9AD13F1612F7}" type="presParOf" srcId="{FD008089-4C21-894E-9484-0E2AE5C43EBD}" destId="{3644E7CE-AF80-7A43-8A88-2CFB6555B389}" srcOrd="0" destOrd="0" presId="urn:microsoft.com/office/officeart/2008/layout/LinedList"/>
    <dgm:cxn modelId="{F369FB26-23F9-B146-A6FD-54C9DBBC2242}" type="presParOf" srcId="{FD008089-4C21-894E-9484-0E2AE5C43EBD}" destId="{6948027D-7AF2-B049-B1CC-0F067EAD4BAC}" srcOrd="1" destOrd="0" presId="urn:microsoft.com/office/officeart/2008/layout/LinedList"/>
    <dgm:cxn modelId="{DCCB64B1-15E4-5E41-91FF-2D805DCAC643}" type="presParOf" srcId="{6948027D-7AF2-B049-B1CC-0F067EAD4BAC}" destId="{37365C3D-8BBB-8745-A1E1-4E2C6C9CFF54}" srcOrd="0" destOrd="0" presId="urn:microsoft.com/office/officeart/2008/layout/LinedList"/>
    <dgm:cxn modelId="{38456572-6FDB-9846-A7C1-9275CE591A1F}" type="presParOf" srcId="{6948027D-7AF2-B049-B1CC-0F067EAD4BAC}" destId="{3BB29CC2-9504-FE47-8872-A96C19B70D8B}" srcOrd="1" destOrd="0" presId="urn:microsoft.com/office/officeart/2008/layout/LinedList"/>
    <dgm:cxn modelId="{54EBAC6E-1FE6-744A-B4A6-FEAFF5109376}" type="presParOf" srcId="{6948027D-7AF2-B049-B1CC-0F067EAD4BAC}" destId="{15B3EAA5-21EC-2A4C-9B53-7C2B6D057790}" srcOrd="2" destOrd="0" presId="urn:microsoft.com/office/officeart/2008/layout/LinedList"/>
    <dgm:cxn modelId="{C9772F01-470F-2C48-B32E-636D7A6CC3DC}" type="presParOf" srcId="{FD008089-4C21-894E-9484-0E2AE5C43EBD}" destId="{C35E20FD-1CDD-F747-AFAA-B0FDD9B2D5F4}" srcOrd="2" destOrd="0" presId="urn:microsoft.com/office/officeart/2008/layout/LinedList"/>
    <dgm:cxn modelId="{71B74BA2-11BC-DA42-98CC-701F082AB7A3}" type="presParOf" srcId="{FD008089-4C21-894E-9484-0E2AE5C43EBD}" destId="{3355FF45-3AF4-8943-91D2-CB1B50557EDF}" srcOrd="3" destOrd="0" presId="urn:microsoft.com/office/officeart/2008/layout/LinedList"/>
    <dgm:cxn modelId="{2A4AE499-F4CA-2F45-AD2D-E1AA019B88B4}" type="presParOf" srcId="{FD008089-4C21-894E-9484-0E2AE5C43EBD}" destId="{FF53B79A-D856-E341-9AA5-E81B81962BA6}" srcOrd="4" destOrd="0" presId="urn:microsoft.com/office/officeart/2008/layout/LinedList"/>
    <dgm:cxn modelId="{C5F00CCA-DC62-E343-BA11-FEBBCE92AD9B}" type="presParOf" srcId="{FF53B79A-D856-E341-9AA5-E81B81962BA6}" destId="{0A9DB876-04B8-FC44-AAE0-AE70D3A7E99B}" srcOrd="0" destOrd="0" presId="urn:microsoft.com/office/officeart/2008/layout/LinedList"/>
    <dgm:cxn modelId="{FED35751-A619-8142-9C31-272C09F810D8}" type="presParOf" srcId="{FF53B79A-D856-E341-9AA5-E81B81962BA6}" destId="{57D4C4E8-D8E5-2B4B-A001-1795DF152A11}" srcOrd="1" destOrd="0" presId="urn:microsoft.com/office/officeart/2008/layout/LinedList"/>
    <dgm:cxn modelId="{F568F664-1E1C-564D-B606-5539CC7C1488}" type="presParOf" srcId="{FF53B79A-D856-E341-9AA5-E81B81962BA6}" destId="{EB3369FB-2005-1E43-9D42-AC26528F37C8}" srcOrd="2" destOrd="0" presId="urn:microsoft.com/office/officeart/2008/layout/LinedList"/>
    <dgm:cxn modelId="{073CBD55-3811-B248-9405-47839E69474C}" type="presParOf" srcId="{FD008089-4C21-894E-9484-0E2AE5C43EBD}" destId="{32108EE9-C00E-104C-A813-607D031E4028}" srcOrd="5" destOrd="0" presId="urn:microsoft.com/office/officeart/2008/layout/LinedList"/>
    <dgm:cxn modelId="{A1514DA4-273A-FC4B-AA01-D384A620B8D5}" type="presParOf" srcId="{FD008089-4C21-894E-9484-0E2AE5C43EBD}" destId="{C28BF8E6-EEC4-914B-93A9-4B5945902A7D}" srcOrd="6" destOrd="0" presId="urn:microsoft.com/office/officeart/2008/layout/LinedList"/>
    <dgm:cxn modelId="{1A15C432-9171-4C44-9778-86809566B2B4}" type="presParOf" srcId="{FD008089-4C21-894E-9484-0E2AE5C43EBD}" destId="{1F69056B-30E4-2A4C-AD1E-EC1B734B1D1C}" srcOrd="7" destOrd="0" presId="urn:microsoft.com/office/officeart/2008/layout/LinedList"/>
    <dgm:cxn modelId="{A0266D04-9A1B-1047-9EA2-AB64E43C3AC5}" type="presParOf" srcId="{1F69056B-30E4-2A4C-AD1E-EC1B734B1D1C}" destId="{62A5A17F-34A9-8543-9ED7-1B1D23A6CC30}" srcOrd="0" destOrd="0" presId="urn:microsoft.com/office/officeart/2008/layout/LinedList"/>
    <dgm:cxn modelId="{32687A0F-1FB5-4B42-A853-E6C293F9E198}" type="presParOf" srcId="{1F69056B-30E4-2A4C-AD1E-EC1B734B1D1C}" destId="{A0FFD6D4-1A65-194A-AF91-C912497E0D2C}" srcOrd="1" destOrd="0" presId="urn:microsoft.com/office/officeart/2008/layout/LinedList"/>
    <dgm:cxn modelId="{73524B55-0F0E-4247-950D-3F99195B300E}" type="presParOf" srcId="{1F69056B-30E4-2A4C-AD1E-EC1B734B1D1C}" destId="{2DF6408D-02B8-2B43-9A57-EECEC2D73B1E}" srcOrd="2" destOrd="0" presId="urn:microsoft.com/office/officeart/2008/layout/LinedList"/>
    <dgm:cxn modelId="{892D3E31-14EE-0F4B-88FF-AE792973F745}" type="presParOf" srcId="{FD008089-4C21-894E-9484-0E2AE5C43EBD}" destId="{4A859F4E-1DBD-0943-8586-4872D36EADE7}" srcOrd="8" destOrd="0" presId="urn:microsoft.com/office/officeart/2008/layout/LinedList"/>
    <dgm:cxn modelId="{ADC9CD22-6FB9-7C48-811B-9E80CDCBBE90}" type="presParOf" srcId="{FD008089-4C21-894E-9484-0E2AE5C43EBD}" destId="{24609B4D-1F47-A747-B449-D15B7F9E8E38}" srcOrd="9" destOrd="0" presId="urn:microsoft.com/office/officeart/2008/layout/LinedList"/>
    <dgm:cxn modelId="{60A46E45-A7E5-FB4F-9807-AE529BE4F0C2}" type="presParOf" srcId="{FD008089-4C21-894E-9484-0E2AE5C43EBD}" destId="{E0422D0E-BC68-1D4A-925C-D8445C8E48C0}" srcOrd="10" destOrd="0" presId="urn:microsoft.com/office/officeart/2008/layout/LinedList"/>
    <dgm:cxn modelId="{0B31ECD5-30CE-9344-B575-F625CAA61A5C}" type="presParOf" srcId="{E0422D0E-BC68-1D4A-925C-D8445C8E48C0}" destId="{3A4C604B-FA49-4F4C-A6C8-3CA02FD8EDCF}" srcOrd="0" destOrd="0" presId="urn:microsoft.com/office/officeart/2008/layout/LinedList"/>
    <dgm:cxn modelId="{A1F40732-3BC5-5D4D-9388-C94D02C4CAC1}" type="presParOf" srcId="{E0422D0E-BC68-1D4A-925C-D8445C8E48C0}" destId="{DD6FC0D8-3862-4B4B-BE71-40FFF592159C}" srcOrd="1" destOrd="0" presId="urn:microsoft.com/office/officeart/2008/layout/LinedList"/>
    <dgm:cxn modelId="{7837AD8C-C5B8-374E-B3E8-4C20FA71BC9B}" type="presParOf" srcId="{E0422D0E-BC68-1D4A-925C-D8445C8E48C0}" destId="{C729634F-2235-9441-92FB-3D3CFA72E06C}" srcOrd="2" destOrd="0" presId="urn:microsoft.com/office/officeart/2008/layout/LinedList"/>
    <dgm:cxn modelId="{0DF76409-6E86-B24F-A551-BA935569DDF3}" type="presParOf" srcId="{FD008089-4C21-894E-9484-0E2AE5C43EBD}" destId="{069A6EE4-3FA3-554E-A241-550BF05FFE89}" srcOrd="11" destOrd="0" presId="urn:microsoft.com/office/officeart/2008/layout/LinedList"/>
    <dgm:cxn modelId="{08B1EF2E-D72D-F54B-9991-0998C9A8D823}" type="presParOf" srcId="{FD008089-4C21-894E-9484-0E2AE5C43EBD}" destId="{1ECB809F-2BF4-054F-B45C-B3BE7928F15D}" srcOrd="12" destOrd="0" presId="urn:microsoft.com/office/officeart/2008/layout/LinedList"/>
    <dgm:cxn modelId="{D6C1D8C1-1FA9-8E43-90E0-FDE453C6F98A}" type="presParOf" srcId="{FD008089-4C21-894E-9484-0E2AE5C43EBD}" destId="{89E57052-53FB-5B48-A41F-44E891818E74}" srcOrd="13" destOrd="0" presId="urn:microsoft.com/office/officeart/2008/layout/LinedList"/>
    <dgm:cxn modelId="{1FE77751-0DA2-FB41-9D16-015C651B2938}" type="presParOf" srcId="{89E57052-53FB-5B48-A41F-44E891818E74}" destId="{A46A123E-7787-F949-ADD1-781B66C6F5AC}" srcOrd="0" destOrd="0" presId="urn:microsoft.com/office/officeart/2008/layout/LinedList"/>
    <dgm:cxn modelId="{A5F1843A-14E6-7C47-B72A-B49C853636CF}" type="presParOf" srcId="{89E57052-53FB-5B48-A41F-44E891818E74}" destId="{D132C127-DFBB-1041-86A8-8B704BC7AC81}" srcOrd="1" destOrd="0" presId="urn:microsoft.com/office/officeart/2008/layout/LinedList"/>
    <dgm:cxn modelId="{6A7113AB-E0A0-1D49-A1D5-5E46DB79EF2B}" type="presParOf" srcId="{89E57052-53FB-5B48-A41F-44E891818E74}" destId="{A2E7F89F-B80B-DE43-9530-D1F3F5EC102D}" srcOrd="2" destOrd="0" presId="urn:microsoft.com/office/officeart/2008/layout/LinedList"/>
    <dgm:cxn modelId="{ED2BCB6F-E066-C141-B531-EC3CB004FF9F}" type="presParOf" srcId="{FD008089-4C21-894E-9484-0E2AE5C43EBD}" destId="{C572BC43-8455-AC40-9664-7ACD0BD045E9}" srcOrd="14" destOrd="0" presId="urn:microsoft.com/office/officeart/2008/layout/LinedList"/>
    <dgm:cxn modelId="{D604917B-B219-6C43-9057-3BDC29EF296C}" type="presParOf" srcId="{FD008089-4C21-894E-9484-0E2AE5C43EBD}" destId="{68AD639B-2AC1-2244-9DD9-2D6B5C5FC033}" srcOrd="15" destOrd="0" presId="urn:microsoft.com/office/officeart/2008/layout/LinedList"/>
    <dgm:cxn modelId="{9FBF6C5F-A3CC-3648-921B-A4D168CBDE81}" type="presParOf" srcId="{FD008089-4C21-894E-9484-0E2AE5C43EBD}" destId="{9C8BDE4A-4530-5143-B13F-1238C6D80AF3}" srcOrd="16" destOrd="0" presId="urn:microsoft.com/office/officeart/2008/layout/LinedList"/>
    <dgm:cxn modelId="{4C728274-4FAE-9248-B252-1067B0939842}" type="presParOf" srcId="{9C8BDE4A-4530-5143-B13F-1238C6D80AF3}" destId="{AA084510-CBD1-2246-ADD3-355B2B6B1759}" srcOrd="0" destOrd="0" presId="urn:microsoft.com/office/officeart/2008/layout/LinedList"/>
    <dgm:cxn modelId="{F4E34D6D-B361-3946-A13F-E885A77D5A71}" type="presParOf" srcId="{9C8BDE4A-4530-5143-B13F-1238C6D80AF3}" destId="{F42694C0-D1B1-B842-B6F5-A820FFBE74D2}" srcOrd="1" destOrd="0" presId="urn:microsoft.com/office/officeart/2008/layout/LinedList"/>
    <dgm:cxn modelId="{73FBB0B2-CA1C-5549-9F7E-9791F2B292C9}" type="presParOf" srcId="{9C8BDE4A-4530-5143-B13F-1238C6D80AF3}" destId="{9E759968-37B9-1946-A3E4-761D0DD5AAFD}" srcOrd="2" destOrd="0" presId="urn:microsoft.com/office/officeart/2008/layout/LinedList"/>
    <dgm:cxn modelId="{652ABA4D-E7CF-2046-B91B-A20BDA9A0E86}" type="presParOf" srcId="{FD008089-4C21-894E-9484-0E2AE5C43EBD}" destId="{656239F4-DBE7-FB42-A290-AEB7CCBC3B5C}" srcOrd="17" destOrd="0" presId="urn:microsoft.com/office/officeart/2008/layout/LinedList"/>
    <dgm:cxn modelId="{340908B4-858E-A747-83D0-006A6D92EF9A}" type="presParOf" srcId="{FD008089-4C21-894E-9484-0E2AE5C43EBD}" destId="{97E2B298-1374-BD46-A113-974605425B0D}" srcOrd="18" destOrd="0" presId="urn:microsoft.com/office/officeart/2008/layout/LinedList"/>
    <dgm:cxn modelId="{52222B74-95AC-7442-95EE-5D58D215C132}" type="presParOf" srcId="{FD008089-4C21-894E-9484-0E2AE5C43EBD}" destId="{CC2721DF-A82B-8F48-B47E-FB9986FB3680}" srcOrd="19" destOrd="0" presId="urn:microsoft.com/office/officeart/2008/layout/LinedList"/>
    <dgm:cxn modelId="{9633EF58-CF8A-C143-9404-8933E0E10DB0}" type="presParOf" srcId="{CC2721DF-A82B-8F48-B47E-FB9986FB3680}" destId="{FF00349F-FDD1-3E46-92F4-FCFB13E59F41}" srcOrd="0" destOrd="0" presId="urn:microsoft.com/office/officeart/2008/layout/LinedList"/>
    <dgm:cxn modelId="{EC180CC9-F21E-1247-9398-25FD39AF05EC}" type="presParOf" srcId="{CC2721DF-A82B-8F48-B47E-FB9986FB3680}" destId="{3CA69DB5-C89C-884D-93B1-FEAD3DAC3078}" srcOrd="1" destOrd="0" presId="urn:microsoft.com/office/officeart/2008/layout/LinedList"/>
    <dgm:cxn modelId="{937D5752-C797-D740-AA6D-3F5FA0C3F742}" type="presParOf" srcId="{CC2721DF-A82B-8F48-B47E-FB9986FB3680}" destId="{581C2650-3DC4-7E47-ABD0-8C093BE08F1D}" srcOrd="2" destOrd="0" presId="urn:microsoft.com/office/officeart/2008/layout/LinedList"/>
    <dgm:cxn modelId="{19F78E8D-ACA5-394E-8D05-810FEE24E080}" type="presParOf" srcId="{FD008089-4C21-894E-9484-0E2AE5C43EBD}" destId="{72178C34-DB6A-3E47-8E8C-87D7036716B9}" srcOrd="20" destOrd="0" presId="urn:microsoft.com/office/officeart/2008/layout/LinedList"/>
    <dgm:cxn modelId="{56A0EC4B-2DBB-4441-8BD8-B53F290EE605}" type="presParOf" srcId="{FD008089-4C21-894E-9484-0E2AE5C43EBD}" destId="{C90965C6-B583-5F4B-816E-D2B2337E6068}" srcOrd="21" destOrd="0" presId="urn:microsoft.com/office/officeart/2008/layout/LinedList"/>
    <dgm:cxn modelId="{EA384315-08B3-944B-AB31-3A78614D18D9}" type="presParOf" srcId="{FD008089-4C21-894E-9484-0E2AE5C43EBD}" destId="{F0A68732-73B4-DB4B-965D-8C986C66F3DA}" srcOrd="22" destOrd="0" presId="urn:microsoft.com/office/officeart/2008/layout/LinedList"/>
    <dgm:cxn modelId="{4EEE3305-9C0A-A84D-9146-3CEFB2B4ED13}" type="presParOf" srcId="{F0A68732-73B4-DB4B-965D-8C986C66F3DA}" destId="{A9D407EF-4269-2D40-9BC0-0684BAC874FB}" srcOrd="0" destOrd="0" presId="urn:microsoft.com/office/officeart/2008/layout/LinedList"/>
    <dgm:cxn modelId="{269BFD6D-62D5-FD4E-BB1F-74D73AFF5A60}" type="presParOf" srcId="{F0A68732-73B4-DB4B-965D-8C986C66F3DA}" destId="{4DD89538-05B8-BD4A-B5C3-F3A749D848CA}" srcOrd="1" destOrd="0" presId="urn:microsoft.com/office/officeart/2008/layout/LinedList"/>
    <dgm:cxn modelId="{68DB49FA-0E2A-B941-89F6-9B8435D7335E}" type="presParOf" srcId="{F0A68732-73B4-DB4B-965D-8C986C66F3DA}" destId="{B1048310-EB42-F54C-A3DF-A7C9470D7228}" srcOrd="2" destOrd="0" presId="urn:microsoft.com/office/officeart/2008/layout/LinedList"/>
    <dgm:cxn modelId="{FE17FB68-636B-8542-810D-4E54EFD2CD5B}" type="presParOf" srcId="{FD008089-4C21-894E-9484-0E2AE5C43EBD}" destId="{32B7E670-919F-AC4F-BB03-2887A58A8999}" srcOrd="23" destOrd="0" presId="urn:microsoft.com/office/officeart/2008/layout/LinedList"/>
    <dgm:cxn modelId="{8215B1D6-D713-3C47-BEB8-A18B99838F65}" type="presParOf" srcId="{FD008089-4C21-894E-9484-0E2AE5C43EBD}" destId="{456A8B09-4E5A-CA44-9AEA-03CDA75B4C73}" srcOrd="24" destOrd="0" presId="urn:microsoft.com/office/officeart/2008/layout/LinedList"/>
    <dgm:cxn modelId="{8D8C9FF9-5CE5-5341-933D-82392DDA99BC}" type="presParOf" srcId="{FD008089-4C21-894E-9484-0E2AE5C43EBD}" destId="{786F18DC-D5A8-4E48-AB85-7BD7D29DC3D7}" srcOrd="25" destOrd="0" presId="urn:microsoft.com/office/officeart/2008/layout/LinedList"/>
    <dgm:cxn modelId="{43056992-72B0-A845-B394-FEE37268DEFE}" type="presParOf" srcId="{786F18DC-D5A8-4E48-AB85-7BD7D29DC3D7}" destId="{B019E82E-EB5F-5542-AD2D-8422DEB20E64}" srcOrd="0" destOrd="0" presId="urn:microsoft.com/office/officeart/2008/layout/LinedList"/>
    <dgm:cxn modelId="{8F330CCE-3C7E-D248-ADAF-6CD1C9A39049}" type="presParOf" srcId="{786F18DC-D5A8-4E48-AB85-7BD7D29DC3D7}" destId="{C2B1AABE-9128-6E42-85DA-5A3C39C6D9C5}" srcOrd="1" destOrd="0" presId="urn:microsoft.com/office/officeart/2008/layout/LinedList"/>
    <dgm:cxn modelId="{2C4F78AC-6BED-B045-8A91-F929521EB529}" type="presParOf" srcId="{786F18DC-D5A8-4E48-AB85-7BD7D29DC3D7}" destId="{0EBAA729-48EF-7E4E-98F8-317098DBA470}" srcOrd="2" destOrd="0" presId="urn:microsoft.com/office/officeart/2008/layout/LinedList"/>
    <dgm:cxn modelId="{5A4FA224-DB5E-0646-B6B4-9B4BB3FBD9DF}" type="presParOf" srcId="{FD008089-4C21-894E-9484-0E2AE5C43EBD}" destId="{8F4C1D3D-3760-1849-893B-F6948E25F995}" srcOrd="26" destOrd="0" presId="urn:microsoft.com/office/officeart/2008/layout/LinedList"/>
    <dgm:cxn modelId="{56D10AFB-C1EB-A34B-AD78-201526AE205D}" type="presParOf" srcId="{FD008089-4C21-894E-9484-0E2AE5C43EBD}" destId="{F870BF14-A16A-7348-BA1F-03A8F0EBE052}" srcOrd="27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A2B9EBF-922A-3D4A-9D9C-4E5A9F722B4B}" type="doc">
      <dgm:prSet loTypeId="urn:microsoft.com/office/officeart/2005/8/layout/hList2" loCatId="" qsTypeId="urn:microsoft.com/office/officeart/2005/8/quickstyle/simple4" qsCatId="simple" csTypeId="urn:microsoft.com/office/officeart/2005/8/colors/accent6_2" csCatId="accent6" phldr="1"/>
      <dgm:spPr/>
      <dgm:t>
        <a:bodyPr/>
        <a:lstStyle/>
        <a:p>
          <a:endParaRPr lang="pt-BR"/>
        </a:p>
      </dgm:t>
    </dgm:pt>
    <dgm:pt modelId="{72173D06-0042-4F44-A23C-270ADB74AE1D}">
      <dgm:prSet phldrT="[Texto]" custT="1"/>
      <dgm:spPr/>
      <dgm:t>
        <a:bodyPr/>
        <a:lstStyle/>
        <a:p>
          <a:pPr algn="ctr"/>
          <a:r>
            <a:rPr lang="pt-BR" sz="3200" b="1" dirty="0">
              <a:latin typeface="Arial" panose="020B0604020202020204" pitchFamily="34" charset="0"/>
              <a:cs typeface="Arial" panose="020B0604020202020204" pitchFamily="34" charset="0"/>
            </a:rPr>
            <a:t>ECONOMIA</a:t>
          </a:r>
        </a:p>
      </dgm:t>
    </dgm:pt>
    <dgm:pt modelId="{C47647B9-873B-AE42-808A-E1F2DF246897}" type="parTrans" cxnId="{E3F69148-1A4D-CA41-9E61-2F09CB80743F}">
      <dgm:prSet/>
      <dgm:spPr/>
      <dgm:t>
        <a:bodyPr/>
        <a:lstStyle/>
        <a:p>
          <a:endParaRPr lang="pt-BR"/>
        </a:p>
      </dgm:t>
    </dgm:pt>
    <dgm:pt modelId="{DFF19C22-0AB4-B148-9A28-89ED33BFAFC0}" type="sibTrans" cxnId="{E3F69148-1A4D-CA41-9E61-2F09CB80743F}">
      <dgm:prSet/>
      <dgm:spPr/>
      <dgm:t>
        <a:bodyPr/>
        <a:lstStyle/>
        <a:p>
          <a:endParaRPr lang="pt-BR"/>
        </a:p>
      </dgm:t>
    </dgm:pt>
    <dgm:pt modelId="{0E286EAD-AE87-7A40-9007-60CBC0620C7A}">
      <dgm:prSet phldrT="[Texto]" custT="1"/>
      <dgm:spPr/>
      <dgm:t>
        <a:bodyPr/>
        <a:lstStyle/>
        <a:p>
          <a:pPr>
            <a:lnSpc>
              <a:spcPct val="100000"/>
            </a:lnSpc>
          </a:pPr>
          <a:r>
            <a:rPr lang="pt-BR" sz="2200" dirty="0" smtClean="0">
              <a:latin typeface="Arial" panose="020B0604020202020204" pitchFamily="34" charset="0"/>
              <a:cs typeface="Arial" panose="020B0604020202020204" pitchFamily="34" charset="0"/>
            </a:rPr>
            <a:t>Promover a </a:t>
          </a:r>
          <a:r>
            <a:rPr lang="pt-BR" sz="2200" dirty="0" err="1">
              <a:latin typeface="Arial" panose="020B0604020202020204" pitchFamily="34" charset="0"/>
              <a:cs typeface="Arial" panose="020B0604020202020204" pitchFamily="34" charset="0"/>
            </a:rPr>
            <a:t>ética</a:t>
          </a:r>
          <a:r>
            <a:rPr lang="pt-BR" sz="2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gm:t>
    </dgm:pt>
    <dgm:pt modelId="{8E078120-823D-374A-BBA0-218687272697}" type="parTrans" cxnId="{66A25956-4D57-664B-9B21-EE8EF196906F}">
      <dgm:prSet/>
      <dgm:spPr/>
      <dgm:t>
        <a:bodyPr/>
        <a:lstStyle/>
        <a:p>
          <a:endParaRPr lang="pt-BR"/>
        </a:p>
      </dgm:t>
    </dgm:pt>
    <dgm:pt modelId="{F6E0A9D4-5540-4E45-963B-D5CAF0171BD0}" type="sibTrans" cxnId="{66A25956-4D57-664B-9B21-EE8EF196906F}">
      <dgm:prSet/>
      <dgm:spPr/>
      <dgm:t>
        <a:bodyPr/>
        <a:lstStyle/>
        <a:p>
          <a:endParaRPr lang="pt-BR"/>
        </a:p>
      </dgm:t>
    </dgm:pt>
    <dgm:pt modelId="{5F92570C-A61C-9E4C-8B19-DF347D9FE7C6}">
      <dgm:prSet phldrT="[Texto]" custT="1"/>
      <dgm:spPr/>
      <dgm:t>
        <a:bodyPr/>
        <a:lstStyle/>
        <a:p>
          <a:pPr algn="ctr"/>
          <a:r>
            <a:rPr lang="pt-BR" sz="3200" b="1" dirty="0">
              <a:latin typeface="Arial" panose="020B0604020202020204" pitchFamily="34" charset="0"/>
              <a:cs typeface="Arial" panose="020B0604020202020204" pitchFamily="34" charset="0"/>
            </a:rPr>
            <a:t>PRODUTOS</a:t>
          </a:r>
        </a:p>
      </dgm:t>
    </dgm:pt>
    <dgm:pt modelId="{47F8F473-104E-6E4C-AC05-115C00059310}" type="parTrans" cxnId="{E9F8E840-6A48-AB4D-9BA5-54A2D9A3DDE5}">
      <dgm:prSet/>
      <dgm:spPr/>
      <dgm:t>
        <a:bodyPr/>
        <a:lstStyle/>
        <a:p>
          <a:endParaRPr lang="pt-BR"/>
        </a:p>
      </dgm:t>
    </dgm:pt>
    <dgm:pt modelId="{F4D55586-6CE6-5C48-8205-E7EB49CAC902}" type="sibTrans" cxnId="{E9F8E840-6A48-AB4D-9BA5-54A2D9A3DDE5}">
      <dgm:prSet/>
      <dgm:spPr/>
      <dgm:t>
        <a:bodyPr/>
        <a:lstStyle/>
        <a:p>
          <a:endParaRPr lang="pt-BR"/>
        </a:p>
      </dgm:t>
    </dgm:pt>
    <dgm:pt modelId="{4E24987B-32E9-1144-A82E-4491C32AB54D}">
      <dgm:prSet phldrT="[Texto]" custT="1"/>
      <dgm:spPr/>
      <dgm:t>
        <a:bodyPr/>
        <a:lstStyle/>
        <a:p>
          <a:pPr>
            <a:lnSpc>
              <a:spcPct val="90000"/>
            </a:lnSpc>
          </a:pPr>
          <a:r>
            <a:rPr lang="pt-BR" sz="2200" dirty="0" smtClean="0">
              <a:latin typeface="Arial" panose="020B0604020202020204" pitchFamily="34" charset="0"/>
              <a:cs typeface="Arial" panose="020B0604020202020204" pitchFamily="34" charset="0"/>
            </a:rPr>
            <a:t>Aumentar autonomia </a:t>
          </a:r>
          <a:r>
            <a:rPr lang="pt-BR" sz="2200" dirty="0">
              <a:latin typeface="Arial" panose="020B0604020202020204" pitchFamily="34" charset="0"/>
              <a:cs typeface="Arial" panose="020B0604020202020204" pitchFamily="34" charset="0"/>
            </a:rPr>
            <a:t>em </a:t>
          </a:r>
          <a:r>
            <a:rPr lang="pt-BR" sz="2200" dirty="0" err="1">
              <a:latin typeface="Arial" panose="020B0604020202020204" pitchFamily="34" charset="0"/>
              <a:cs typeface="Arial" panose="020B0604020202020204" pitchFamily="34" charset="0"/>
            </a:rPr>
            <a:t>relação</a:t>
          </a:r>
          <a:r>
            <a:rPr lang="pt-BR" sz="2200" dirty="0">
              <a:latin typeface="Arial" panose="020B0604020202020204" pitchFamily="34" charset="0"/>
              <a:cs typeface="Arial" panose="020B0604020202020204" pitchFamily="34" charset="0"/>
            </a:rPr>
            <a:t> ao modelo industrial </a:t>
          </a:r>
          <a:r>
            <a:rPr lang="pt-BR" sz="2200" dirty="0" smtClean="0">
              <a:latin typeface="Arial" panose="020B0604020202020204" pitchFamily="34" charset="0"/>
              <a:cs typeface="Arial" panose="020B0604020202020204" pitchFamily="34" charset="0"/>
            </a:rPr>
            <a:t>(com modo </a:t>
          </a:r>
          <a:r>
            <a:rPr lang="pt-BR" sz="2200" dirty="0">
              <a:latin typeface="Arial" panose="020B0604020202020204" pitchFamily="34" charset="0"/>
              <a:cs typeface="Arial" panose="020B0604020202020204" pitchFamily="34" charset="0"/>
            </a:rPr>
            <a:t>de vida </a:t>
          </a:r>
          <a:r>
            <a:rPr lang="pt-BR" sz="2200" dirty="0" err="1">
              <a:latin typeface="Arial" panose="020B0604020202020204" pitchFamily="34" charset="0"/>
              <a:cs typeface="Arial" panose="020B0604020202020204" pitchFamily="34" charset="0"/>
            </a:rPr>
            <a:t>saudável</a:t>
          </a:r>
          <a:r>
            <a:rPr lang="pt-BR" sz="2200" dirty="0">
              <a:latin typeface="Arial" panose="020B0604020202020204" pitchFamily="34" charset="0"/>
              <a:cs typeface="Arial" panose="020B0604020202020204" pitchFamily="34" charset="0"/>
            </a:rPr>
            <a:t> e </a:t>
          </a:r>
          <a:r>
            <a:rPr lang="pt-BR" sz="2200" dirty="0" err="1">
              <a:latin typeface="Arial" panose="020B0604020202020204" pitchFamily="34" charset="0"/>
              <a:cs typeface="Arial" panose="020B0604020202020204" pitchFamily="34" charset="0"/>
            </a:rPr>
            <a:t>viável</a:t>
          </a:r>
          <a:r>
            <a:rPr lang="pt-BR" sz="2200" dirty="0">
              <a:latin typeface="Arial" panose="020B0604020202020204" pitchFamily="34" charset="0"/>
              <a:cs typeface="Arial" panose="020B0604020202020204" pitchFamily="34" charset="0"/>
            </a:rPr>
            <a:t>) </a:t>
          </a:r>
        </a:p>
      </dgm:t>
    </dgm:pt>
    <dgm:pt modelId="{9D6A23AB-0020-5646-BC61-4DB33239DA1B}" type="parTrans" cxnId="{F4D441D6-42DA-CF40-B905-05F9EFB0F8DB}">
      <dgm:prSet/>
      <dgm:spPr/>
      <dgm:t>
        <a:bodyPr/>
        <a:lstStyle/>
        <a:p>
          <a:endParaRPr lang="pt-BR"/>
        </a:p>
      </dgm:t>
    </dgm:pt>
    <dgm:pt modelId="{4946B48B-58F2-5C49-A9DB-97567D2E09FB}" type="sibTrans" cxnId="{F4D441D6-42DA-CF40-B905-05F9EFB0F8DB}">
      <dgm:prSet/>
      <dgm:spPr/>
      <dgm:t>
        <a:bodyPr/>
        <a:lstStyle/>
        <a:p>
          <a:endParaRPr lang="pt-BR"/>
        </a:p>
      </dgm:t>
    </dgm:pt>
    <dgm:pt modelId="{91633FEC-540D-D642-A375-D6728030C84D}">
      <dgm:prSet phldrT="[Texto]" custT="1"/>
      <dgm:spPr/>
      <dgm:t>
        <a:bodyPr/>
        <a:lstStyle/>
        <a:p>
          <a:pPr>
            <a:lnSpc>
              <a:spcPct val="90000"/>
            </a:lnSpc>
          </a:pPr>
          <a:r>
            <a:rPr lang="pt-BR" sz="2200" dirty="0">
              <a:latin typeface="Arial" panose="020B0604020202020204" pitchFamily="34" charset="0"/>
              <a:cs typeface="Arial" panose="020B0604020202020204" pitchFamily="34" charset="0"/>
            </a:rPr>
            <a:t>Aumentar o valor agregado retido com os produtores </a:t>
          </a:r>
        </a:p>
      </dgm:t>
    </dgm:pt>
    <dgm:pt modelId="{FC529785-A6CE-BA42-AD1F-41F69B154E8E}" type="parTrans" cxnId="{3C76E1FB-6837-B941-8C6F-26908D679FCB}">
      <dgm:prSet/>
      <dgm:spPr/>
      <dgm:t>
        <a:bodyPr/>
        <a:lstStyle/>
        <a:p>
          <a:endParaRPr lang="pt-BR"/>
        </a:p>
      </dgm:t>
    </dgm:pt>
    <dgm:pt modelId="{ABEE6CFB-70D0-C841-8773-017B0FD90F78}" type="sibTrans" cxnId="{3C76E1FB-6837-B941-8C6F-26908D679FCB}">
      <dgm:prSet/>
      <dgm:spPr/>
      <dgm:t>
        <a:bodyPr/>
        <a:lstStyle/>
        <a:p>
          <a:endParaRPr lang="pt-BR"/>
        </a:p>
      </dgm:t>
    </dgm:pt>
    <dgm:pt modelId="{BC093302-6DF1-CA4E-B2C2-8CF2345D0646}">
      <dgm:prSet phldrT="[Texto]" custT="1"/>
      <dgm:spPr/>
      <dgm:t>
        <a:bodyPr/>
        <a:lstStyle/>
        <a:p>
          <a:pPr>
            <a:lnSpc>
              <a:spcPct val="90000"/>
            </a:lnSpc>
          </a:pPr>
          <a:r>
            <a:rPr lang="pt-BR" sz="2200" dirty="0">
              <a:latin typeface="Arial" panose="020B0604020202020204" pitchFamily="34" charset="0"/>
              <a:cs typeface="Arial" panose="020B0604020202020204" pitchFamily="34" charset="0"/>
            </a:rPr>
            <a:t>Incentivar a </a:t>
          </a:r>
          <a:r>
            <a:rPr lang="pt-BR" sz="2200" dirty="0" err="1">
              <a:latin typeface="Arial" panose="020B0604020202020204" pitchFamily="34" charset="0"/>
              <a:cs typeface="Arial" panose="020B0604020202020204" pitchFamily="34" charset="0"/>
            </a:rPr>
            <a:t>negociação</a:t>
          </a:r>
          <a:r>
            <a:rPr lang="pt-BR" sz="2200" dirty="0">
              <a:latin typeface="Arial" panose="020B0604020202020204" pitchFamily="34" charset="0"/>
              <a:cs typeface="Arial" panose="020B0604020202020204" pitchFamily="34" charset="0"/>
            </a:rPr>
            <a:t> de </a:t>
          </a:r>
          <a:r>
            <a:rPr lang="pt-BR" sz="2200" dirty="0" err="1">
              <a:latin typeface="Arial" panose="020B0604020202020204" pitchFamily="34" charset="0"/>
              <a:cs typeface="Arial" panose="020B0604020202020204" pitchFamily="34" charset="0"/>
            </a:rPr>
            <a:t>preços</a:t>
          </a:r>
          <a:r>
            <a:rPr lang="pt-BR" sz="2200" dirty="0">
              <a:latin typeface="Arial" panose="020B0604020202020204" pitchFamily="34" charset="0"/>
              <a:cs typeface="Arial" panose="020B0604020202020204" pitchFamily="34" charset="0"/>
            </a:rPr>
            <a:t> justos </a:t>
          </a:r>
        </a:p>
      </dgm:t>
    </dgm:pt>
    <dgm:pt modelId="{2711AA6F-9C8E-D24F-8F58-F4AED1BA6885}" type="parTrans" cxnId="{9E2E7B8F-54B2-BB43-9769-0CFAEEC116DE}">
      <dgm:prSet/>
      <dgm:spPr/>
      <dgm:t>
        <a:bodyPr/>
        <a:lstStyle/>
        <a:p>
          <a:endParaRPr lang="pt-BR"/>
        </a:p>
      </dgm:t>
    </dgm:pt>
    <dgm:pt modelId="{7C70F4D0-880E-DF47-8A5E-D79B02017BFE}" type="sibTrans" cxnId="{9E2E7B8F-54B2-BB43-9769-0CFAEEC116DE}">
      <dgm:prSet/>
      <dgm:spPr/>
      <dgm:t>
        <a:bodyPr/>
        <a:lstStyle/>
        <a:p>
          <a:endParaRPr lang="pt-BR"/>
        </a:p>
      </dgm:t>
    </dgm:pt>
    <dgm:pt modelId="{010C1549-14C8-3642-AC5A-662BE53ECD13}">
      <dgm:prSet phldrT="[Texto]" custT="1"/>
      <dgm:spPr/>
      <dgm:t>
        <a:bodyPr/>
        <a:lstStyle/>
        <a:p>
          <a:pPr>
            <a:lnSpc>
              <a:spcPct val="90000"/>
            </a:lnSpc>
          </a:pPr>
          <a:r>
            <a:rPr lang="pt-BR" sz="2200" dirty="0">
              <a:latin typeface="Arial" panose="020B0604020202020204" pitchFamily="34" charset="0"/>
              <a:cs typeface="Arial" panose="020B0604020202020204" pitchFamily="34" charset="0"/>
            </a:rPr>
            <a:t>Regular a </a:t>
          </a:r>
          <a:r>
            <a:rPr lang="pt-BR" sz="2200" dirty="0" err="1">
              <a:latin typeface="Arial" panose="020B0604020202020204" pitchFamily="34" charset="0"/>
              <a:cs typeface="Arial" panose="020B0604020202020204" pitchFamily="34" charset="0"/>
            </a:rPr>
            <a:t>concorrência</a:t>
          </a:r>
          <a:r>
            <a:rPr lang="pt-BR" sz="2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gm:t>
    </dgm:pt>
    <dgm:pt modelId="{C0BCAC05-426A-8A4F-A22D-277C641E7CED}" type="parTrans" cxnId="{804D8FE9-350A-BB4D-8004-E086F25AFA78}">
      <dgm:prSet/>
      <dgm:spPr/>
      <dgm:t>
        <a:bodyPr/>
        <a:lstStyle/>
        <a:p>
          <a:endParaRPr lang="pt-BR"/>
        </a:p>
      </dgm:t>
    </dgm:pt>
    <dgm:pt modelId="{52E66296-D6C4-1843-A83A-9B1C186D8903}" type="sibTrans" cxnId="{804D8FE9-350A-BB4D-8004-E086F25AFA78}">
      <dgm:prSet/>
      <dgm:spPr/>
      <dgm:t>
        <a:bodyPr/>
        <a:lstStyle/>
        <a:p>
          <a:endParaRPr lang="pt-BR"/>
        </a:p>
      </dgm:t>
    </dgm:pt>
    <dgm:pt modelId="{993F9E36-CD39-0049-81B6-66E14FAD340F}">
      <dgm:prSet phldrT="[Texto]" custT="1"/>
      <dgm:spPr/>
      <dgm:t>
        <a:bodyPr/>
        <a:lstStyle/>
        <a:p>
          <a:pPr algn="l">
            <a:lnSpc>
              <a:spcPct val="100000"/>
            </a:lnSpc>
          </a:pPr>
          <a:r>
            <a:rPr lang="pt-BR" sz="2200" dirty="0">
              <a:latin typeface="Arial" panose="020B0604020202020204" pitchFamily="34" charset="0"/>
              <a:cs typeface="Arial" panose="020B0604020202020204" pitchFamily="34" charset="0"/>
            </a:rPr>
            <a:t>Aumentar a oferta de produtos frescos e </a:t>
          </a:r>
          <a:r>
            <a:rPr lang="pt-BR" sz="2200" dirty="0" err="1">
              <a:latin typeface="Arial" panose="020B0604020202020204" pitchFamily="34" charset="0"/>
              <a:cs typeface="Arial" panose="020B0604020202020204" pitchFamily="34" charset="0"/>
            </a:rPr>
            <a:t>saudáveis</a:t>
          </a:r>
          <a:r>
            <a:rPr lang="pt-BR" sz="2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gm:t>
    </dgm:pt>
    <dgm:pt modelId="{D02D2475-B27A-3349-ACDF-BAEE82D39013}" type="parTrans" cxnId="{BE07B303-D821-1142-BA71-1EB9D28E489C}">
      <dgm:prSet/>
      <dgm:spPr/>
      <dgm:t>
        <a:bodyPr/>
        <a:lstStyle/>
        <a:p>
          <a:endParaRPr lang="pt-BR"/>
        </a:p>
      </dgm:t>
    </dgm:pt>
    <dgm:pt modelId="{B61B554F-29EE-1A45-898B-19808E8DFC23}" type="sibTrans" cxnId="{BE07B303-D821-1142-BA71-1EB9D28E489C}">
      <dgm:prSet/>
      <dgm:spPr/>
      <dgm:t>
        <a:bodyPr/>
        <a:lstStyle/>
        <a:p>
          <a:endParaRPr lang="pt-BR"/>
        </a:p>
      </dgm:t>
    </dgm:pt>
    <dgm:pt modelId="{66A7F1D9-0889-AB41-9AC1-E425B6E58ED0}">
      <dgm:prSet custT="1"/>
      <dgm:spPr/>
      <dgm:t>
        <a:bodyPr/>
        <a:lstStyle/>
        <a:p>
          <a:pPr algn="l">
            <a:lnSpc>
              <a:spcPct val="100000"/>
            </a:lnSpc>
          </a:pPr>
          <a:r>
            <a:rPr lang="pt-BR" sz="2200" dirty="0" smtClean="0">
              <a:latin typeface="Arial" panose="020B0604020202020204" pitchFamily="34" charset="0"/>
              <a:cs typeface="Arial" panose="020B0604020202020204" pitchFamily="34" charset="0"/>
            </a:rPr>
            <a:t>Defender </a:t>
          </a:r>
          <a:r>
            <a:rPr lang="pt-BR" sz="2200" dirty="0">
              <a:latin typeface="Arial" panose="020B0604020202020204" pitchFamily="34" charset="0"/>
              <a:cs typeface="Arial" panose="020B0604020202020204" pitchFamily="34" charset="0"/>
            </a:rPr>
            <a:t>as </a:t>
          </a:r>
          <a:r>
            <a:rPr lang="pt-BR" sz="2200" dirty="0" err="1">
              <a:latin typeface="Arial" panose="020B0604020202020204" pitchFamily="34" charset="0"/>
              <a:cs typeface="Arial" panose="020B0604020202020204" pitchFamily="34" charset="0"/>
            </a:rPr>
            <a:t>tradições</a:t>
          </a:r>
          <a:r>
            <a:rPr lang="pt-BR" sz="2200" dirty="0">
              <a:latin typeface="Arial" panose="020B0604020202020204" pitchFamily="34" charset="0"/>
              <a:cs typeface="Arial" panose="020B0604020202020204" pitchFamily="34" charset="0"/>
            </a:rPr>
            <a:t> dos </a:t>
          </a:r>
          <a:r>
            <a:rPr lang="pt-BR" sz="2200" dirty="0" err="1">
              <a:latin typeface="Arial" panose="020B0604020202020204" pitchFamily="34" charset="0"/>
              <a:cs typeface="Arial" panose="020B0604020202020204" pitchFamily="34" charset="0"/>
            </a:rPr>
            <a:t>territórios</a:t>
          </a:r>
          <a:r>
            <a:rPr lang="pt-BR" sz="2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gm:t>
    </dgm:pt>
    <dgm:pt modelId="{F6AB5BF9-8260-4049-A7A3-844D3E36FFDD}" type="parTrans" cxnId="{1D2E9F86-0938-1C48-B613-D98345F3866C}">
      <dgm:prSet/>
      <dgm:spPr/>
      <dgm:t>
        <a:bodyPr/>
        <a:lstStyle/>
        <a:p>
          <a:endParaRPr lang="pt-BR"/>
        </a:p>
      </dgm:t>
    </dgm:pt>
    <dgm:pt modelId="{7E3B4F86-D5C8-C047-906E-403D20B845F4}" type="sibTrans" cxnId="{1D2E9F86-0938-1C48-B613-D98345F3866C}">
      <dgm:prSet/>
      <dgm:spPr/>
      <dgm:t>
        <a:bodyPr/>
        <a:lstStyle/>
        <a:p>
          <a:endParaRPr lang="pt-BR"/>
        </a:p>
      </dgm:t>
    </dgm:pt>
    <dgm:pt modelId="{F7E456CD-0522-2A40-847D-581AC60A7F8D}">
      <dgm:prSet custT="1"/>
      <dgm:spPr/>
      <dgm:t>
        <a:bodyPr/>
        <a:lstStyle/>
        <a:p>
          <a:pPr algn="l">
            <a:lnSpc>
              <a:spcPct val="100000"/>
            </a:lnSpc>
          </a:pPr>
          <a:r>
            <a:rPr lang="pt-BR" sz="2200" dirty="0">
              <a:latin typeface="Arial" panose="020B0604020202020204" pitchFamily="34" charset="0"/>
              <a:cs typeface="Arial" panose="020B0604020202020204" pitchFamily="34" charset="0"/>
            </a:rPr>
            <a:t>Melhorar a </a:t>
          </a:r>
          <a:r>
            <a:rPr lang="pt-BR" sz="2200" dirty="0" err="1">
              <a:latin typeface="Arial" panose="020B0604020202020204" pitchFamily="34" charset="0"/>
              <a:cs typeface="Arial" panose="020B0604020202020204" pitchFamily="34" charset="0"/>
            </a:rPr>
            <a:t>saúde</a:t>
          </a:r>
          <a:r>
            <a:rPr lang="pt-BR" sz="2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pt-BR" sz="2200" dirty="0" err="1">
              <a:latin typeface="Arial" panose="020B0604020202020204" pitchFamily="34" charset="0"/>
              <a:cs typeface="Arial" panose="020B0604020202020204" pitchFamily="34" charset="0"/>
            </a:rPr>
            <a:t>pública</a:t>
          </a:r>
          <a:r>
            <a:rPr lang="pt-BR" sz="2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gm:t>
    </dgm:pt>
    <dgm:pt modelId="{1F5CC033-A6E9-274A-A5EE-3500365C0C00}" type="parTrans" cxnId="{C8640415-87DB-1D41-AF34-D4B2B8B0B884}">
      <dgm:prSet/>
      <dgm:spPr/>
      <dgm:t>
        <a:bodyPr/>
        <a:lstStyle/>
        <a:p>
          <a:endParaRPr lang="pt-BR"/>
        </a:p>
      </dgm:t>
    </dgm:pt>
    <dgm:pt modelId="{CF7BBA94-F2EF-6747-8221-3FC5301226F4}" type="sibTrans" cxnId="{C8640415-87DB-1D41-AF34-D4B2B8B0B884}">
      <dgm:prSet/>
      <dgm:spPr/>
      <dgm:t>
        <a:bodyPr/>
        <a:lstStyle/>
        <a:p>
          <a:endParaRPr lang="pt-BR"/>
        </a:p>
      </dgm:t>
    </dgm:pt>
    <dgm:pt modelId="{68B1AD5E-7C89-2D42-8CC0-D2B3ABF20A20}">
      <dgm:prSet custT="1"/>
      <dgm:spPr/>
      <dgm:t>
        <a:bodyPr/>
        <a:lstStyle/>
        <a:p>
          <a:pPr algn="l">
            <a:lnSpc>
              <a:spcPct val="100000"/>
            </a:lnSpc>
          </a:pPr>
          <a:r>
            <a:rPr lang="pt-BR" sz="2200" dirty="0">
              <a:latin typeface="Arial" panose="020B0604020202020204" pitchFamily="34" charset="0"/>
              <a:cs typeface="Arial" panose="020B0604020202020204" pitchFamily="34" charset="0"/>
            </a:rPr>
            <a:t>Acesso aos alimentos para as </a:t>
          </a:r>
          <a:r>
            <a:rPr lang="pt-BR" sz="2200" dirty="0" err="1">
              <a:latin typeface="Arial" panose="020B0604020202020204" pitchFamily="34" charset="0"/>
              <a:cs typeface="Arial" panose="020B0604020202020204" pitchFamily="34" charset="0"/>
            </a:rPr>
            <a:t>famílias</a:t>
          </a:r>
          <a:r>
            <a:rPr lang="pt-BR" sz="2200" dirty="0">
              <a:latin typeface="Arial" panose="020B0604020202020204" pitchFamily="34" charset="0"/>
              <a:cs typeface="Arial" panose="020B0604020202020204" pitchFamily="34" charset="0"/>
            </a:rPr>
            <a:t> mais carentes</a:t>
          </a:r>
        </a:p>
      </dgm:t>
    </dgm:pt>
    <dgm:pt modelId="{1383D53C-E013-E340-92A5-9FE109ABCF66}" type="parTrans" cxnId="{0224D371-0C91-F747-8F93-E02CFCAA30C0}">
      <dgm:prSet/>
      <dgm:spPr/>
      <dgm:t>
        <a:bodyPr/>
        <a:lstStyle/>
        <a:p>
          <a:endParaRPr lang="pt-BR"/>
        </a:p>
      </dgm:t>
    </dgm:pt>
    <dgm:pt modelId="{EECA7ED3-7BA1-7549-8CDC-CB65B964FC15}" type="sibTrans" cxnId="{0224D371-0C91-F747-8F93-E02CFCAA30C0}">
      <dgm:prSet/>
      <dgm:spPr/>
      <dgm:t>
        <a:bodyPr/>
        <a:lstStyle/>
        <a:p>
          <a:endParaRPr lang="pt-BR"/>
        </a:p>
      </dgm:t>
    </dgm:pt>
    <dgm:pt modelId="{A4929E70-F68D-F14A-A62E-1D132DBA1884}" type="pres">
      <dgm:prSet presAssocID="{BA2B9EBF-922A-3D4A-9D9C-4E5A9F722B4B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96C7494C-A243-DA4C-AAF5-71B178DC095A}" type="pres">
      <dgm:prSet presAssocID="{72173D06-0042-4F44-A23C-270ADB74AE1D}" presName="compositeNode" presStyleCnt="0">
        <dgm:presLayoutVars>
          <dgm:bulletEnabled val="1"/>
        </dgm:presLayoutVars>
      </dgm:prSet>
      <dgm:spPr/>
    </dgm:pt>
    <dgm:pt modelId="{7B2714CB-B081-7445-A7F8-B3BDB76DE6F7}" type="pres">
      <dgm:prSet presAssocID="{72173D06-0042-4F44-A23C-270ADB74AE1D}" presName="image" presStyleLbl="fgImgPlace1" presStyleIdx="0" presStyleCnt="2" custScaleX="47301" custScaleY="6029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6391FC7A-D3DF-1F4F-85A1-B13009715FE9}" type="pres">
      <dgm:prSet presAssocID="{72173D06-0042-4F44-A23C-270ADB74AE1D}" presName="childNode" presStyleLbl="node1" presStyleIdx="0" presStyleCnt="2" custScaleY="118449" custLinFactNeighborX="-321" custLinFactNeighborY="-605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48A65D5-3D5A-E04E-ACB7-4CFBC96A64E4}" type="pres">
      <dgm:prSet presAssocID="{72173D06-0042-4F44-A23C-270ADB74AE1D}" presName="parentNode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83E2761-D84A-274D-BECC-F5B725C28D05}" type="pres">
      <dgm:prSet presAssocID="{DFF19C22-0AB4-B148-9A28-89ED33BFAFC0}" presName="sibTrans" presStyleCnt="0"/>
      <dgm:spPr/>
    </dgm:pt>
    <dgm:pt modelId="{C4E0A02F-2084-9E47-BAD5-65D1E1EA6EE5}" type="pres">
      <dgm:prSet presAssocID="{5F92570C-A61C-9E4C-8B19-DF347D9FE7C6}" presName="compositeNode" presStyleCnt="0">
        <dgm:presLayoutVars>
          <dgm:bulletEnabled val="1"/>
        </dgm:presLayoutVars>
      </dgm:prSet>
      <dgm:spPr/>
    </dgm:pt>
    <dgm:pt modelId="{600C525F-D658-E04F-A1D6-B40525F862AD}" type="pres">
      <dgm:prSet presAssocID="{5F92570C-A61C-9E4C-8B19-DF347D9FE7C6}" presName="image" presStyleLbl="fgImgPlace1" presStyleIdx="1" presStyleCnt="2" custScaleX="87053" custScaleY="87053" custLinFactNeighborX="2697" custLinFactNeighborY="899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7F34A79E-0284-7F46-B5CE-6CF00CF7EFF5}" type="pres">
      <dgm:prSet presAssocID="{5F92570C-A61C-9E4C-8B19-DF347D9FE7C6}" presName="childNode" presStyleLbl="node1" presStyleIdx="1" presStyleCnt="2" custScaleY="110029" custLinFactNeighborY="-113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3793A43-8CDC-594B-BCA5-1280375BC898}" type="pres">
      <dgm:prSet presAssocID="{5F92570C-A61C-9E4C-8B19-DF347D9FE7C6}" presName="parentNode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DE6C59BE-C0C1-7F4F-AD17-2BB0B3025F15}" type="presOf" srcId="{993F9E36-CD39-0049-81B6-66E14FAD340F}" destId="{7F34A79E-0284-7F46-B5CE-6CF00CF7EFF5}" srcOrd="0" destOrd="0" presId="urn:microsoft.com/office/officeart/2005/8/layout/hList2"/>
    <dgm:cxn modelId="{9AB1E3A3-C131-D34F-B94E-5D4932F753D3}" type="presOf" srcId="{68B1AD5E-7C89-2D42-8CC0-D2B3ABF20A20}" destId="{7F34A79E-0284-7F46-B5CE-6CF00CF7EFF5}" srcOrd="0" destOrd="3" presId="urn:microsoft.com/office/officeart/2005/8/layout/hList2"/>
    <dgm:cxn modelId="{BE07B303-D821-1142-BA71-1EB9D28E489C}" srcId="{5F92570C-A61C-9E4C-8B19-DF347D9FE7C6}" destId="{993F9E36-CD39-0049-81B6-66E14FAD340F}" srcOrd="0" destOrd="0" parTransId="{D02D2475-B27A-3349-ACDF-BAEE82D39013}" sibTransId="{B61B554F-29EE-1A45-898B-19808E8DFC23}"/>
    <dgm:cxn modelId="{0FFA0DB6-01B7-F545-8C7F-A4398BE0EA98}" type="presOf" srcId="{4E24987B-32E9-1144-A82E-4491C32AB54D}" destId="{6391FC7A-D3DF-1F4F-85A1-B13009715FE9}" srcOrd="0" destOrd="1" presId="urn:microsoft.com/office/officeart/2005/8/layout/hList2"/>
    <dgm:cxn modelId="{804D8FE9-350A-BB4D-8004-E086F25AFA78}" srcId="{72173D06-0042-4F44-A23C-270ADB74AE1D}" destId="{010C1549-14C8-3642-AC5A-662BE53ECD13}" srcOrd="4" destOrd="0" parTransId="{C0BCAC05-426A-8A4F-A22D-277C641E7CED}" sibTransId="{52E66296-D6C4-1843-A83A-9B1C186D8903}"/>
    <dgm:cxn modelId="{CA8EF9DA-98CB-094F-B05B-C8473A270879}" type="presOf" srcId="{F7E456CD-0522-2A40-847D-581AC60A7F8D}" destId="{7F34A79E-0284-7F46-B5CE-6CF00CF7EFF5}" srcOrd="0" destOrd="2" presId="urn:microsoft.com/office/officeart/2005/8/layout/hList2"/>
    <dgm:cxn modelId="{A7E1E14C-B019-3B4B-8B43-3D1CF2E65370}" type="presOf" srcId="{010C1549-14C8-3642-AC5A-662BE53ECD13}" destId="{6391FC7A-D3DF-1F4F-85A1-B13009715FE9}" srcOrd="0" destOrd="4" presId="urn:microsoft.com/office/officeart/2005/8/layout/hList2"/>
    <dgm:cxn modelId="{3C76E1FB-6837-B941-8C6F-26908D679FCB}" srcId="{72173D06-0042-4F44-A23C-270ADB74AE1D}" destId="{91633FEC-540D-D642-A375-D6728030C84D}" srcOrd="2" destOrd="0" parTransId="{FC529785-A6CE-BA42-AD1F-41F69B154E8E}" sibTransId="{ABEE6CFB-70D0-C841-8773-017B0FD90F78}"/>
    <dgm:cxn modelId="{6DCBEBC3-41E3-0541-A3CC-363A0E1B0FE0}" type="presOf" srcId="{66A7F1D9-0889-AB41-9AC1-E425B6E58ED0}" destId="{7F34A79E-0284-7F46-B5CE-6CF00CF7EFF5}" srcOrd="0" destOrd="1" presId="urn:microsoft.com/office/officeart/2005/8/layout/hList2"/>
    <dgm:cxn modelId="{F4D441D6-42DA-CF40-B905-05F9EFB0F8DB}" srcId="{72173D06-0042-4F44-A23C-270ADB74AE1D}" destId="{4E24987B-32E9-1144-A82E-4491C32AB54D}" srcOrd="1" destOrd="0" parTransId="{9D6A23AB-0020-5646-BC61-4DB33239DA1B}" sibTransId="{4946B48B-58F2-5C49-A9DB-97567D2E09FB}"/>
    <dgm:cxn modelId="{C8640415-87DB-1D41-AF34-D4B2B8B0B884}" srcId="{5F92570C-A61C-9E4C-8B19-DF347D9FE7C6}" destId="{F7E456CD-0522-2A40-847D-581AC60A7F8D}" srcOrd="2" destOrd="0" parTransId="{1F5CC033-A6E9-274A-A5EE-3500365C0C00}" sibTransId="{CF7BBA94-F2EF-6747-8221-3FC5301226F4}"/>
    <dgm:cxn modelId="{E9F8E840-6A48-AB4D-9BA5-54A2D9A3DDE5}" srcId="{BA2B9EBF-922A-3D4A-9D9C-4E5A9F722B4B}" destId="{5F92570C-A61C-9E4C-8B19-DF347D9FE7C6}" srcOrd="1" destOrd="0" parTransId="{47F8F473-104E-6E4C-AC05-115C00059310}" sibTransId="{F4D55586-6CE6-5C48-8205-E7EB49CAC902}"/>
    <dgm:cxn modelId="{9E2E7B8F-54B2-BB43-9769-0CFAEEC116DE}" srcId="{72173D06-0042-4F44-A23C-270ADB74AE1D}" destId="{BC093302-6DF1-CA4E-B2C2-8CF2345D0646}" srcOrd="3" destOrd="0" parTransId="{2711AA6F-9C8E-D24F-8F58-F4AED1BA6885}" sibTransId="{7C70F4D0-880E-DF47-8A5E-D79B02017BFE}"/>
    <dgm:cxn modelId="{17015013-CFA9-D241-B5F8-E39E5EC3309C}" type="presOf" srcId="{0E286EAD-AE87-7A40-9007-60CBC0620C7A}" destId="{6391FC7A-D3DF-1F4F-85A1-B13009715FE9}" srcOrd="0" destOrd="0" presId="urn:microsoft.com/office/officeart/2005/8/layout/hList2"/>
    <dgm:cxn modelId="{E3F69148-1A4D-CA41-9E61-2F09CB80743F}" srcId="{BA2B9EBF-922A-3D4A-9D9C-4E5A9F722B4B}" destId="{72173D06-0042-4F44-A23C-270ADB74AE1D}" srcOrd="0" destOrd="0" parTransId="{C47647B9-873B-AE42-808A-E1F2DF246897}" sibTransId="{DFF19C22-0AB4-B148-9A28-89ED33BFAFC0}"/>
    <dgm:cxn modelId="{1D2E9F86-0938-1C48-B613-D98345F3866C}" srcId="{5F92570C-A61C-9E4C-8B19-DF347D9FE7C6}" destId="{66A7F1D9-0889-AB41-9AC1-E425B6E58ED0}" srcOrd="1" destOrd="0" parTransId="{F6AB5BF9-8260-4049-A7A3-844D3E36FFDD}" sibTransId="{7E3B4F86-D5C8-C047-906E-403D20B845F4}"/>
    <dgm:cxn modelId="{77CDEC73-4432-6942-8483-E26AF15DC7AA}" type="presOf" srcId="{91633FEC-540D-D642-A375-D6728030C84D}" destId="{6391FC7A-D3DF-1F4F-85A1-B13009715FE9}" srcOrd="0" destOrd="2" presId="urn:microsoft.com/office/officeart/2005/8/layout/hList2"/>
    <dgm:cxn modelId="{4D7061AE-D121-CA4D-B60B-F6E485C3DE4F}" type="presOf" srcId="{72173D06-0042-4F44-A23C-270ADB74AE1D}" destId="{E48A65D5-3D5A-E04E-ACB7-4CFBC96A64E4}" srcOrd="0" destOrd="0" presId="urn:microsoft.com/office/officeart/2005/8/layout/hList2"/>
    <dgm:cxn modelId="{B6BC9FED-4E03-C341-B7F0-49C9D61A3A63}" type="presOf" srcId="{BC093302-6DF1-CA4E-B2C2-8CF2345D0646}" destId="{6391FC7A-D3DF-1F4F-85A1-B13009715FE9}" srcOrd="0" destOrd="3" presId="urn:microsoft.com/office/officeart/2005/8/layout/hList2"/>
    <dgm:cxn modelId="{0224D371-0C91-F747-8F93-E02CFCAA30C0}" srcId="{5F92570C-A61C-9E4C-8B19-DF347D9FE7C6}" destId="{68B1AD5E-7C89-2D42-8CC0-D2B3ABF20A20}" srcOrd="3" destOrd="0" parTransId="{1383D53C-E013-E340-92A5-9FE109ABCF66}" sibTransId="{EECA7ED3-7BA1-7549-8CDC-CB65B964FC15}"/>
    <dgm:cxn modelId="{72EBCDCA-B290-5142-A3A0-5CEB6E070B26}" type="presOf" srcId="{BA2B9EBF-922A-3D4A-9D9C-4E5A9F722B4B}" destId="{A4929E70-F68D-F14A-A62E-1D132DBA1884}" srcOrd="0" destOrd="0" presId="urn:microsoft.com/office/officeart/2005/8/layout/hList2"/>
    <dgm:cxn modelId="{F637E90E-3AC3-F648-8B78-741448674DAA}" type="presOf" srcId="{5F92570C-A61C-9E4C-8B19-DF347D9FE7C6}" destId="{43793A43-8CDC-594B-BCA5-1280375BC898}" srcOrd="0" destOrd="0" presId="urn:microsoft.com/office/officeart/2005/8/layout/hList2"/>
    <dgm:cxn modelId="{66A25956-4D57-664B-9B21-EE8EF196906F}" srcId="{72173D06-0042-4F44-A23C-270ADB74AE1D}" destId="{0E286EAD-AE87-7A40-9007-60CBC0620C7A}" srcOrd="0" destOrd="0" parTransId="{8E078120-823D-374A-BBA0-218687272697}" sibTransId="{F6E0A9D4-5540-4E45-963B-D5CAF0171BD0}"/>
    <dgm:cxn modelId="{2986CD3F-6C73-C340-B9A1-3595CC3C5F07}" type="presParOf" srcId="{A4929E70-F68D-F14A-A62E-1D132DBA1884}" destId="{96C7494C-A243-DA4C-AAF5-71B178DC095A}" srcOrd="0" destOrd="0" presId="urn:microsoft.com/office/officeart/2005/8/layout/hList2"/>
    <dgm:cxn modelId="{DD3EAA3D-4106-8C47-AEF4-77A1CF1D7A16}" type="presParOf" srcId="{96C7494C-A243-DA4C-AAF5-71B178DC095A}" destId="{7B2714CB-B081-7445-A7F8-B3BDB76DE6F7}" srcOrd="0" destOrd="0" presId="urn:microsoft.com/office/officeart/2005/8/layout/hList2"/>
    <dgm:cxn modelId="{BD6D77AB-E1B7-F545-A133-43DCA2703517}" type="presParOf" srcId="{96C7494C-A243-DA4C-AAF5-71B178DC095A}" destId="{6391FC7A-D3DF-1F4F-85A1-B13009715FE9}" srcOrd="1" destOrd="0" presId="urn:microsoft.com/office/officeart/2005/8/layout/hList2"/>
    <dgm:cxn modelId="{104F7176-863D-C947-97D1-5D75CD866034}" type="presParOf" srcId="{96C7494C-A243-DA4C-AAF5-71B178DC095A}" destId="{E48A65D5-3D5A-E04E-ACB7-4CFBC96A64E4}" srcOrd="2" destOrd="0" presId="urn:microsoft.com/office/officeart/2005/8/layout/hList2"/>
    <dgm:cxn modelId="{4D255F4D-3E3F-E643-9417-AB25C833A7E3}" type="presParOf" srcId="{A4929E70-F68D-F14A-A62E-1D132DBA1884}" destId="{183E2761-D84A-274D-BECC-F5B725C28D05}" srcOrd="1" destOrd="0" presId="urn:microsoft.com/office/officeart/2005/8/layout/hList2"/>
    <dgm:cxn modelId="{DA6F1C7E-5A95-764E-B7A9-C07135E5C8D0}" type="presParOf" srcId="{A4929E70-F68D-F14A-A62E-1D132DBA1884}" destId="{C4E0A02F-2084-9E47-BAD5-65D1E1EA6EE5}" srcOrd="2" destOrd="0" presId="urn:microsoft.com/office/officeart/2005/8/layout/hList2"/>
    <dgm:cxn modelId="{23084FF8-7157-864E-A80C-620FB8FC7DFE}" type="presParOf" srcId="{C4E0A02F-2084-9E47-BAD5-65D1E1EA6EE5}" destId="{600C525F-D658-E04F-A1D6-B40525F862AD}" srcOrd="0" destOrd="0" presId="urn:microsoft.com/office/officeart/2005/8/layout/hList2"/>
    <dgm:cxn modelId="{44F87FF5-2E06-AF4A-AC9B-B5D08D0F5AC1}" type="presParOf" srcId="{C4E0A02F-2084-9E47-BAD5-65D1E1EA6EE5}" destId="{7F34A79E-0284-7F46-B5CE-6CF00CF7EFF5}" srcOrd="1" destOrd="0" presId="urn:microsoft.com/office/officeart/2005/8/layout/hList2"/>
    <dgm:cxn modelId="{E0E23A92-62C7-0540-A618-1B7A25B0EF8C}" type="presParOf" srcId="{C4E0A02F-2084-9E47-BAD5-65D1E1EA6EE5}" destId="{43793A43-8CDC-594B-BCA5-1280375BC898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01A8CAC-68E8-E048-A7EE-1BA809FC5F56}" type="doc">
      <dgm:prSet loTypeId="urn:microsoft.com/office/officeart/2008/layout/LinedList" loCatId="" qsTypeId="urn:microsoft.com/office/officeart/2005/8/quickstyle/simple4" qsCatId="simple" csTypeId="urn:microsoft.com/office/officeart/2005/8/colors/accent6_2" csCatId="accent6" phldr="1"/>
      <dgm:spPr/>
      <dgm:t>
        <a:bodyPr/>
        <a:lstStyle/>
        <a:p>
          <a:endParaRPr lang="pt-BR"/>
        </a:p>
      </dgm:t>
    </dgm:pt>
    <dgm:pt modelId="{E623FECD-5686-7142-AB6D-7D6CC8FDBFCD}">
      <dgm:prSet phldrT="[Texto]" custT="1"/>
      <dgm:spPr/>
      <dgm:t>
        <a:bodyPr/>
        <a:lstStyle/>
        <a:p>
          <a:pPr algn="ctr">
            <a:lnSpc>
              <a:spcPct val="100000"/>
            </a:lnSpc>
          </a:pPr>
          <a:r>
            <a:rPr lang="pt-BR" sz="2400" dirty="0">
              <a:latin typeface="Arial" panose="020B0604020202020204" pitchFamily="34" charset="0"/>
              <a:cs typeface="Arial" panose="020B0604020202020204" pitchFamily="34" charset="0"/>
            </a:rPr>
            <a:t>A lei que institui o programa</a:t>
          </a:r>
        </a:p>
      </dgm:t>
    </dgm:pt>
    <dgm:pt modelId="{6C678F2F-697F-E248-B9C9-2920A8EC5A65}" type="parTrans" cxnId="{AA815D04-9C28-2C46-B7C0-3DF073031E44}">
      <dgm:prSet/>
      <dgm:spPr/>
      <dgm:t>
        <a:bodyPr/>
        <a:lstStyle/>
        <a:p>
          <a:endParaRPr lang="pt-BR"/>
        </a:p>
      </dgm:t>
    </dgm:pt>
    <dgm:pt modelId="{CF5DF287-3287-1943-BB74-6C1CC3FFD75D}" type="sibTrans" cxnId="{AA815D04-9C28-2C46-B7C0-3DF073031E44}">
      <dgm:prSet/>
      <dgm:spPr/>
      <dgm:t>
        <a:bodyPr/>
        <a:lstStyle/>
        <a:p>
          <a:endParaRPr lang="pt-BR"/>
        </a:p>
      </dgm:t>
    </dgm:pt>
    <dgm:pt modelId="{AE12150C-A8ED-3749-98A0-F6AEEA3A4DF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Intervenção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do Estado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na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comercialização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pt-BR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21E5F29-FA69-6C46-8584-90A672C1E2E0}" type="parTrans" cxnId="{F32C37C8-423F-B04B-B431-0C21064718D7}">
      <dgm:prSet/>
      <dgm:spPr/>
      <dgm:t>
        <a:bodyPr/>
        <a:lstStyle/>
        <a:p>
          <a:endParaRPr lang="pt-BR"/>
        </a:p>
      </dgm:t>
    </dgm:pt>
    <dgm:pt modelId="{7114A829-BBA5-C849-B3A6-097D8A710F6C}" type="sibTrans" cxnId="{F32C37C8-423F-B04B-B431-0C21064718D7}">
      <dgm:prSet/>
      <dgm:spPr/>
      <dgm:t>
        <a:bodyPr/>
        <a:lstStyle/>
        <a:p>
          <a:endParaRPr lang="pt-BR"/>
        </a:p>
      </dgm:t>
    </dgm:pt>
    <dgm:pt modelId="{2F6645A5-5FDD-CD46-A752-855191DEC27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t-BR" sz="2400" dirty="0" err="1">
              <a:latin typeface="Arial" panose="020B0604020202020204" pitchFamily="34" charset="0"/>
              <a:cs typeface="Arial" panose="020B0604020202020204" pitchFamily="34" charset="0"/>
            </a:rPr>
            <a:t>Simplica</a:t>
          </a:r>
          <a:r>
            <a:rPr lang="pt-BR" sz="2400" dirty="0">
              <a:latin typeface="Arial" panose="020B0604020202020204" pitchFamily="34" charset="0"/>
              <a:cs typeface="Arial" panose="020B0604020202020204" pitchFamily="34" charset="0"/>
            </a:rPr>
            <a:t> a </a:t>
          </a:r>
          <a:r>
            <a:rPr lang="pt-BR" sz="2400" dirty="0" err="1">
              <a:latin typeface="Arial" panose="020B0604020202020204" pitchFamily="34" charset="0"/>
              <a:cs typeface="Arial" panose="020B0604020202020204" pitchFamily="34" charset="0"/>
            </a:rPr>
            <a:t>aquisiç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ão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pública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dos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produtos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comercializados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pela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agricultura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familiar</a:t>
          </a:r>
        </a:p>
      </dgm:t>
    </dgm:pt>
    <dgm:pt modelId="{28B85D91-809E-DB4C-9DD4-0C1C4B668A01}" type="parTrans" cxnId="{74AB3912-2750-7C48-BB0A-FC1F0C857559}">
      <dgm:prSet/>
      <dgm:spPr/>
      <dgm:t>
        <a:bodyPr/>
        <a:lstStyle/>
        <a:p>
          <a:endParaRPr lang="pt-BR"/>
        </a:p>
      </dgm:t>
    </dgm:pt>
    <dgm:pt modelId="{4BBE7EC6-7914-8046-AEB4-E9360AFA2986}" type="sibTrans" cxnId="{74AB3912-2750-7C48-BB0A-FC1F0C857559}">
      <dgm:prSet/>
      <dgm:spPr/>
      <dgm:t>
        <a:bodyPr/>
        <a:lstStyle/>
        <a:p>
          <a:endParaRPr lang="pt-BR"/>
        </a:p>
      </dgm:t>
    </dgm:pt>
    <dgm:pt modelId="{C5AB7D7F-7181-924F-A6B8-4FF7CAEC7FF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Agricultor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deve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corresponder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aos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critérios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do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Pronaf</a:t>
          </a:r>
          <a:endParaRPr lang="en-US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B455D9-9970-504F-90B3-BAE9886818F3}" type="parTrans" cxnId="{6573EA87-CB21-8044-A136-A44D8DABC5E2}">
      <dgm:prSet/>
      <dgm:spPr/>
      <dgm:t>
        <a:bodyPr/>
        <a:lstStyle/>
        <a:p>
          <a:endParaRPr lang="pt-BR"/>
        </a:p>
      </dgm:t>
    </dgm:pt>
    <dgm:pt modelId="{318E1E07-607F-0641-99D2-5046F0A12327}" type="sibTrans" cxnId="{6573EA87-CB21-8044-A136-A44D8DABC5E2}">
      <dgm:prSet/>
      <dgm:spPr/>
      <dgm:t>
        <a:bodyPr/>
        <a:lstStyle/>
        <a:p>
          <a:endParaRPr lang="pt-BR"/>
        </a:p>
      </dgm:t>
    </dgm:pt>
    <dgm:pt modelId="{D6A73D9C-9368-1E4D-97EF-13091C3DDA0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200" dirty="0" err="1">
              <a:latin typeface="Arial" panose="020B0604020202020204" pitchFamily="34" charset="0"/>
              <a:cs typeface="Arial" panose="020B0604020202020204" pitchFamily="34" charset="0"/>
            </a:rPr>
            <a:t>Aquisição</a:t>
          </a:r>
          <a: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  <a:t> dos </a:t>
          </a:r>
          <a:r>
            <a:rPr lang="en-US" sz="2200" dirty="0" err="1">
              <a:latin typeface="Arial" panose="020B0604020202020204" pitchFamily="34" charset="0"/>
              <a:cs typeface="Arial" panose="020B0604020202020204" pitchFamily="34" charset="0"/>
            </a:rPr>
            <a:t>alimentos</a:t>
          </a:r>
          <a: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latin typeface="Arial" panose="020B0604020202020204" pitchFamily="34" charset="0"/>
              <a:cs typeface="Arial" panose="020B0604020202020204" pitchFamily="34" charset="0"/>
            </a:rPr>
            <a:t>deve</a:t>
          </a:r>
          <a: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  <a:t> responder </a:t>
          </a:r>
          <a:r>
            <a:rPr lang="en-US" sz="2200" dirty="0" err="1">
              <a:latin typeface="Arial" panose="020B0604020202020204" pitchFamily="34" charset="0"/>
              <a:cs typeface="Arial" panose="020B0604020202020204" pitchFamily="34" charset="0"/>
            </a:rPr>
            <a:t>aos</a:t>
          </a:r>
          <a: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latin typeface="Arial" panose="020B0604020202020204" pitchFamily="34" charset="0"/>
              <a:cs typeface="Arial" panose="020B0604020202020204" pitchFamily="34" charset="0"/>
            </a:rPr>
            <a:t>objetivos</a:t>
          </a:r>
          <a: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  <a:t> do PAA 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  <a:sym typeface="Wingdings"/>
            </a:rPr>
            <a:t>	</a:t>
          </a:r>
        </a:p>
      </dgm:t>
    </dgm:pt>
    <dgm:pt modelId="{3571EA59-27F1-9E45-9417-B8855885DB40}" type="parTrans" cxnId="{A66C7B7E-503B-E548-8F47-C27B8621160F}">
      <dgm:prSet/>
      <dgm:spPr/>
      <dgm:t>
        <a:bodyPr/>
        <a:lstStyle/>
        <a:p>
          <a:endParaRPr lang="pt-BR"/>
        </a:p>
      </dgm:t>
    </dgm:pt>
    <dgm:pt modelId="{FA6BAED2-6B6F-3846-BA64-8232A197D515}" type="sibTrans" cxnId="{A66C7B7E-503B-E548-8F47-C27B8621160F}">
      <dgm:prSet/>
      <dgm:spPr/>
      <dgm:t>
        <a:bodyPr/>
        <a:lstStyle/>
        <a:p>
          <a:endParaRPr lang="pt-BR"/>
        </a:p>
      </dgm:t>
    </dgm:pt>
    <dgm:pt modelId="{FC9FD743-047A-0B4C-9730-7C19CDB3F4C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abastecimento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de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pessoas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  <a:sym typeface="Wingdings"/>
            </a:rPr>
            <a:t>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insegurança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alimentar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gm:t>
    </dgm:pt>
    <dgm:pt modelId="{7B60B813-98AD-614F-A00C-CB753B8F09D8}" type="parTrans" cxnId="{8BAC7090-CFDD-4244-B04C-A1E397BC8E27}">
      <dgm:prSet/>
      <dgm:spPr/>
      <dgm:t>
        <a:bodyPr/>
        <a:lstStyle/>
        <a:p>
          <a:endParaRPr lang="pt-BR"/>
        </a:p>
      </dgm:t>
    </dgm:pt>
    <dgm:pt modelId="{CADE2D23-624A-154F-90C0-5E0654A5BE8C}" type="sibTrans" cxnId="{8BAC7090-CFDD-4244-B04C-A1E397BC8E27}">
      <dgm:prSet/>
      <dgm:spPr/>
      <dgm:t>
        <a:bodyPr/>
        <a:lstStyle/>
        <a:p>
          <a:endParaRPr lang="pt-BR"/>
        </a:p>
      </dgm:t>
    </dgm:pt>
    <dgm:pt modelId="{33F698B9-8DDC-E04E-8E78-FE0A7F248C5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Preços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de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aquisição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não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devem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ser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superiores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àqueles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praticados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nos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mercados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regionais</a:t>
          </a:r>
          <a:endParaRPr lang="en-US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967496-E728-8C47-B789-C51718D24D30}" type="parTrans" cxnId="{B81E3A33-7270-394E-A667-985162460EEC}">
      <dgm:prSet/>
      <dgm:spPr/>
      <dgm:t>
        <a:bodyPr/>
        <a:lstStyle/>
        <a:p>
          <a:endParaRPr lang="pt-BR"/>
        </a:p>
      </dgm:t>
    </dgm:pt>
    <dgm:pt modelId="{FA378D65-1A99-2F44-8D1E-09EE45305E60}" type="sibTrans" cxnId="{B81E3A33-7270-394E-A667-985162460EEC}">
      <dgm:prSet/>
      <dgm:spPr/>
      <dgm:t>
        <a:bodyPr/>
        <a:lstStyle/>
        <a:p>
          <a:endParaRPr lang="pt-BR"/>
        </a:p>
      </dgm:t>
    </dgm:pt>
    <dgm:pt modelId="{1655635D-1A34-EC44-A863-659404D35AFE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pt-BR" dirty="0">
              <a:latin typeface="Arial" panose="020B0604020202020204" pitchFamily="34" charset="0"/>
              <a:cs typeface="Arial" panose="020B0604020202020204" pitchFamily="34" charset="0"/>
              <a:sym typeface="Wingdings"/>
            </a:rPr>
            <a:t> </a:t>
          </a:r>
          <a:r>
            <a:rPr lang="pt-BR" dirty="0">
              <a:latin typeface="Arial" panose="020B0604020202020204" pitchFamily="34" charset="0"/>
              <a:cs typeface="Arial" panose="020B0604020202020204" pitchFamily="34" charset="0"/>
            </a:rPr>
            <a:t>Lei n</a:t>
          </a:r>
          <a:r>
            <a:rPr lang="pt-BR" baseline="30000" dirty="0">
              <a:latin typeface="Arial" panose="020B0604020202020204" pitchFamily="34" charset="0"/>
              <a:cs typeface="Arial" panose="020B0604020202020204" pitchFamily="34" charset="0"/>
            </a:rPr>
            <a:t>0</a:t>
          </a:r>
          <a:r>
            <a:rPr lang="pt-BR" dirty="0">
              <a:latin typeface="Arial" panose="020B0604020202020204" pitchFamily="34" charset="0"/>
              <a:cs typeface="Arial" panose="020B0604020202020204" pitchFamily="34" charset="0"/>
            </a:rPr>
            <a:t> 10.696/2003 </a:t>
          </a:r>
        </a:p>
      </dgm:t>
    </dgm:pt>
    <dgm:pt modelId="{0B828AF9-5031-7B44-B4F4-ACE4B7DF9F42}" type="parTrans" cxnId="{AEF3D49E-7F0E-0947-8A63-6B1008C95133}">
      <dgm:prSet/>
      <dgm:spPr/>
      <dgm:t>
        <a:bodyPr/>
        <a:lstStyle/>
        <a:p>
          <a:endParaRPr lang="pt-BR"/>
        </a:p>
      </dgm:t>
    </dgm:pt>
    <dgm:pt modelId="{105BA590-D9E1-6F41-8385-A8D5FBE92A51}" type="sibTrans" cxnId="{AEF3D49E-7F0E-0947-8A63-6B1008C95133}">
      <dgm:prSet/>
      <dgm:spPr/>
      <dgm:t>
        <a:bodyPr/>
        <a:lstStyle/>
        <a:p>
          <a:endParaRPr lang="pt-BR"/>
        </a:p>
      </dgm:t>
    </dgm:pt>
    <dgm:pt modelId="{1BD4342E-3F37-F14D-ABC3-7F1DA3280B53}" type="pres">
      <dgm:prSet presAssocID="{C01A8CAC-68E8-E048-A7EE-1BA809FC5F56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BE70E631-E61F-41EE-8604-7C6325184F7C}" type="pres">
      <dgm:prSet presAssocID="{E623FECD-5686-7142-AB6D-7D6CC8FDBFCD}" presName="thickLine" presStyleLbl="alignNode1" presStyleIdx="0" presStyleCnt="1"/>
      <dgm:spPr/>
    </dgm:pt>
    <dgm:pt modelId="{1250375B-2EBE-471C-AF5D-E10922FBC896}" type="pres">
      <dgm:prSet presAssocID="{E623FECD-5686-7142-AB6D-7D6CC8FDBFCD}" presName="horz1" presStyleCnt="0"/>
      <dgm:spPr/>
    </dgm:pt>
    <dgm:pt modelId="{A778D895-57F8-475D-B425-FBE13A3A80ED}" type="pres">
      <dgm:prSet presAssocID="{E623FECD-5686-7142-AB6D-7D6CC8FDBFCD}" presName="tx1" presStyleLbl="revTx" presStyleIdx="0" presStyleCnt="8" custScaleY="16585" custLinFactNeighborX="35875" custLinFactNeighborY="-52"/>
      <dgm:spPr/>
      <dgm:t>
        <a:bodyPr/>
        <a:lstStyle/>
        <a:p>
          <a:endParaRPr lang="pt-BR"/>
        </a:p>
      </dgm:t>
    </dgm:pt>
    <dgm:pt modelId="{411EBA8D-FDF6-4508-8BF2-4427DABC54C1}" type="pres">
      <dgm:prSet presAssocID="{E623FECD-5686-7142-AB6D-7D6CC8FDBFCD}" presName="vert1" presStyleCnt="0"/>
      <dgm:spPr/>
    </dgm:pt>
    <dgm:pt modelId="{38537B84-DB24-4CCF-929C-1AB1D5760902}" type="pres">
      <dgm:prSet presAssocID="{1655635D-1A34-EC44-A863-659404D35AFE}" presName="vertSpace2a" presStyleCnt="0"/>
      <dgm:spPr/>
    </dgm:pt>
    <dgm:pt modelId="{847699A6-8F47-43AF-8BE9-D8EED3AAA183}" type="pres">
      <dgm:prSet presAssocID="{1655635D-1A34-EC44-A863-659404D35AFE}" presName="horz2" presStyleCnt="0"/>
      <dgm:spPr/>
    </dgm:pt>
    <dgm:pt modelId="{28DA21F9-AE04-4A89-AA32-98910FBB8AFF}" type="pres">
      <dgm:prSet presAssocID="{1655635D-1A34-EC44-A863-659404D35AFE}" presName="horzSpace2" presStyleCnt="0"/>
      <dgm:spPr/>
    </dgm:pt>
    <dgm:pt modelId="{6C982C1C-D160-4913-BAD7-2C83EBB9086A}" type="pres">
      <dgm:prSet presAssocID="{1655635D-1A34-EC44-A863-659404D35AFE}" presName="tx2" presStyleLbl="revTx" presStyleIdx="1" presStyleCnt="8" custLinFactNeighborX="89373" custLinFactNeighborY="-5330"/>
      <dgm:spPr/>
      <dgm:t>
        <a:bodyPr/>
        <a:lstStyle/>
        <a:p>
          <a:endParaRPr lang="pt-BR"/>
        </a:p>
      </dgm:t>
    </dgm:pt>
    <dgm:pt modelId="{5DDA0001-CA5C-43C7-8483-7B4ECF66A45A}" type="pres">
      <dgm:prSet presAssocID="{1655635D-1A34-EC44-A863-659404D35AFE}" presName="vert2" presStyleCnt="0"/>
      <dgm:spPr/>
    </dgm:pt>
    <dgm:pt modelId="{AA11AF05-C4AE-43F9-93AB-300D00D3EBF9}" type="pres">
      <dgm:prSet presAssocID="{1655635D-1A34-EC44-A863-659404D35AFE}" presName="thinLine2b" presStyleLbl="callout" presStyleIdx="0" presStyleCnt="6"/>
      <dgm:spPr/>
    </dgm:pt>
    <dgm:pt modelId="{27EB5352-C845-42E8-A678-E4D79B133474}" type="pres">
      <dgm:prSet presAssocID="{1655635D-1A34-EC44-A863-659404D35AFE}" presName="vertSpace2b" presStyleCnt="0"/>
      <dgm:spPr/>
    </dgm:pt>
    <dgm:pt modelId="{ED66A9BA-8DB3-FE47-B8EE-10AC152D4667}" type="pres">
      <dgm:prSet presAssocID="{AE12150C-A8ED-3749-98A0-F6AEEA3A4DF4}" presName="horz2" presStyleCnt="0"/>
      <dgm:spPr/>
    </dgm:pt>
    <dgm:pt modelId="{4DA9A4BE-7BFA-2445-ABA5-90DC2C484446}" type="pres">
      <dgm:prSet presAssocID="{AE12150C-A8ED-3749-98A0-F6AEEA3A4DF4}" presName="horzSpace2" presStyleCnt="0"/>
      <dgm:spPr/>
    </dgm:pt>
    <dgm:pt modelId="{B0DF1EB5-8154-2C47-B909-C989C0703D61}" type="pres">
      <dgm:prSet presAssocID="{AE12150C-A8ED-3749-98A0-F6AEEA3A4DF4}" presName="tx2" presStyleLbl="revTx" presStyleIdx="2" presStyleCnt="8" custScaleX="177022" custScaleY="59853"/>
      <dgm:spPr/>
      <dgm:t>
        <a:bodyPr/>
        <a:lstStyle/>
        <a:p>
          <a:endParaRPr lang="pt-BR"/>
        </a:p>
      </dgm:t>
    </dgm:pt>
    <dgm:pt modelId="{A0C5C5A6-25EE-E64B-8677-D3779A93AB94}" type="pres">
      <dgm:prSet presAssocID="{AE12150C-A8ED-3749-98A0-F6AEEA3A4DF4}" presName="vert2" presStyleCnt="0"/>
      <dgm:spPr/>
    </dgm:pt>
    <dgm:pt modelId="{0C3E1929-DA48-864D-A600-5476976520BC}" type="pres">
      <dgm:prSet presAssocID="{AE12150C-A8ED-3749-98A0-F6AEEA3A4DF4}" presName="thinLine2b" presStyleLbl="callout" presStyleIdx="1" presStyleCnt="6"/>
      <dgm:spPr/>
    </dgm:pt>
    <dgm:pt modelId="{8109BEAE-3F2B-134E-AFB3-AE2C97110B41}" type="pres">
      <dgm:prSet presAssocID="{AE12150C-A8ED-3749-98A0-F6AEEA3A4DF4}" presName="vertSpace2b" presStyleCnt="0"/>
      <dgm:spPr/>
    </dgm:pt>
    <dgm:pt modelId="{DF86145B-235C-7541-93A6-3629C909C565}" type="pres">
      <dgm:prSet presAssocID="{2F6645A5-5FDD-CD46-A752-855191DEC274}" presName="horz2" presStyleCnt="0"/>
      <dgm:spPr/>
    </dgm:pt>
    <dgm:pt modelId="{025FC7A5-9A1C-CA49-A145-1F4EF0F5EC55}" type="pres">
      <dgm:prSet presAssocID="{2F6645A5-5FDD-CD46-A752-855191DEC274}" presName="horzSpace2" presStyleCnt="0"/>
      <dgm:spPr/>
    </dgm:pt>
    <dgm:pt modelId="{95C8E0DF-BB1A-6D4D-BCA3-C9FCEF3647C1}" type="pres">
      <dgm:prSet presAssocID="{2F6645A5-5FDD-CD46-A752-855191DEC274}" presName="tx2" presStyleLbl="revTx" presStyleIdx="3" presStyleCnt="8" custScaleX="192922"/>
      <dgm:spPr/>
      <dgm:t>
        <a:bodyPr/>
        <a:lstStyle/>
        <a:p>
          <a:endParaRPr lang="pt-BR"/>
        </a:p>
      </dgm:t>
    </dgm:pt>
    <dgm:pt modelId="{15A39F7E-C2FC-B04D-B4EA-CC37EBBAE52A}" type="pres">
      <dgm:prSet presAssocID="{2F6645A5-5FDD-CD46-A752-855191DEC274}" presName="vert2" presStyleCnt="0"/>
      <dgm:spPr/>
    </dgm:pt>
    <dgm:pt modelId="{F710AA9E-166D-204A-8865-35B747C095CC}" type="pres">
      <dgm:prSet presAssocID="{2F6645A5-5FDD-CD46-A752-855191DEC274}" presName="thinLine2b" presStyleLbl="callout" presStyleIdx="2" presStyleCnt="6"/>
      <dgm:spPr/>
    </dgm:pt>
    <dgm:pt modelId="{56614BAD-1E13-124B-B2C9-F530D8C08024}" type="pres">
      <dgm:prSet presAssocID="{2F6645A5-5FDD-CD46-A752-855191DEC274}" presName="vertSpace2b" presStyleCnt="0"/>
      <dgm:spPr/>
    </dgm:pt>
    <dgm:pt modelId="{F14A08FB-E3F1-7048-AAF6-EF6D1B2549FE}" type="pres">
      <dgm:prSet presAssocID="{C5AB7D7F-7181-924F-A6B8-4FF7CAEC7FF7}" presName="horz2" presStyleCnt="0"/>
      <dgm:spPr/>
    </dgm:pt>
    <dgm:pt modelId="{1B7D4F81-EE37-464A-A9C1-123291A9B64B}" type="pres">
      <dgm:prSet presAssocID="{C5AB7D7F-7181-924F-A6B8-4FF7CAEC7FF7}" presName="horzSpace2" presStyleCnt="0"/>
      <dgm:spPr/>
    </dgm:pt>
    <dgm:pt modelId="{053BBE83-DAFA-E943-A47A-CE97A53F32FD}" type="pres">
      <dgm:prSet presAssocID="{C5AB7D7F-7181-924F-A6B8-4FF7CAEC7FF7}" presName="tx2" presStyleLbl="revTx" presStyleIdx="4" presStyleCnt="8" custScaleX="182914"/>
      <dgm:spPr/>
      <dgm:t>
        <a:bodyPr/>
        <a:lstStyle/>
        <a:p>
          <a:endParaRPr lang="pt-BR"/>
        </a:p>
      </dgm:t>
    </dgm:pt>
    <dgm:pt modelId="{2B06A458-4A87-9F42-9245-5EAA471D7AB2}" type="pres">
      <dgm:prSet presAssocID="{C5AB7D7F-7181-924F-A6B8-4FF7CAEC7FF7}" presName="vert2" presStyleCnt="0"/>
      <dgm:spPr/>
    </dgm:pt>
    <dgm:pt modelId="{54404F84-3A6A-4D4D-B4D4-239F7D4FE5BB}" type="pres">
      <dgm:prSet presAssocID="{C5AB7D7F-7181-924F-A6B8-4FF7CAEC7FF7}" presName="thinLine2b" presStyleLbl="callout" presStyleIdx="3" presStyleCnt="6"/>
      <dgm:spPr/>
    </dgm:pt>
    <dgm:pt modelId="{E65DA9D8-ADFA-274A-B233-48B5C192740B}" type="pres">
      <dgm:prSet presAssocID="{C5AB7D7F-7181-924F-A6B8-4FF7CAEC7FF7}" presName="vertSpace2b" presStyleCnt="0"/>
      <dgm:spPr/>
    </dgm:pt>
    <dgm:pt modelId="{DF0E3438-BFB0-8146-9AEC-9958B54802C1}" type="pres">
      <dgm:prSet presAssocID="{D6A73D9C-9368-1E4D-97EF-13091C3DDA07}" presName="horz2" presStyleCnt="0"/>
      <dgm:spPr/>
    </dgm:pt>
    <dgm:pt modelId="{69E81C8F-0452-B64C-86F6-4BFCCEEA13A2}" type="pres">
      <dgm:prSet presAssocID="{D6A73D9C-9368-1E4D-97EF-13091C3DDA07}" presName="horzSpace2" presStyleCnt="0"/>
      <dgm:spPr/>
    </dgm:pt>
    <dgm:pt modelId="{789A97DF-C8B6-5646-921A-2F6FCF64522D}" type="pres">
      <dgm:prSet presAssocID="{D6A73D9C-9368-1E4D-97EF-13091C3DDA07}" presName="tx2" presStyleLbl="revTx" presStyleIdx="5" presStyleCnt="8" custScaleX="119084"/>
      <dgm:spPr/>
      <dgm:t>
        <a:bodyPr/>
        <a:lstStyle/>
        <a:p>
          <a:endParaRPr lang="pt-BR"/>
        </a:p>
      </dgm:t>
    </dgm:pt>
    <dgm:pt modelId="{2CAC1E38-CE90-CC4A-A9EC-37A1930AF55B}" type="pres">
      <dgm:prSet presAssocID="{D6A73D9C-9368-1E4D-97EF-13091C3DDA07}" presName="vert2" presStyleCnt="0"/>
      <dgm:spPr/>
    </dgm:pt>
    <dgm:pt modelId="{98446441-5651-3E42-BB38-DB192B02CF98}" type="pres">
      <dgm:prSet presAssocID="{FC9FD743-047A-0B4C-9730-7C19CDB3F4C5}" presName="horz3" presStyleCnt="0"/>
      <dgm:spPr/>
    </dgm:pt>
    <dgm:pt modelId="{A1947507-2F96-BC4D-B615-AC00DFD12021}" type="pres">
      <dgm:prSet presAssocID="{FC9FD743-047A-0B4C-9730-7C19CDB3F4C5}" presName="horzSpace3" presStyleCnt="0"/>
      <dgm:spPr/>
    </dgm:pt>
    <dgm:pt modelId="{B8002263-644F-BB40-9C3E-6A3158231F26}" type="pres">
      <dgm:prSet presAssocID="{FC9FD743-047A-0B4C-9730-7C19CDB3F4C5}" presName="tx3" presStyleLbl="revTx" presStyleIdx="6" presStyleCnt="8" custLinFactNeighborX="-7627" custLinFactNeighborY="1547"/>
      <dgm:spPr/>
      <dgm:t>
        <a:bodyPr/>
        <a:lstStyle/>
        <a:p>
          <a:endParaRPr lang="pt-BR"/>
        </a:p>
      </dgm:t>
    </dgm:pt>
    <dgm:pt modelId="{3099693E-ADFF-3747-B443-3FFD0975F301}" type="pres">
      <dgm:prSet presAssocID="{FC9FD743-047A-0B4C-9730-7C19CDB3F4C5}" presName="vert3" presStyleCnt="0"/>
      <dgm:spPr/>
    </dgm:pt>
    <dgm:pt modelId="{A24C12EB-13BD-9840-9723-B8E675CC5116}" type="pres">
      <dgm:prSet presAssocID="{D6A73D9C-9368-1E4D-97EF-13091C3DDA07}" presName="thinLine2b" presStyleLbl="callout" presStyleIdx="4" presStyleCnt="6"/>
      <dgm:spPr/>
    </dgm:pt>
    <dgm:pt modelId="{9CF0AE79-CACC-994E-B6F7-091A0947412B}" type="pres">
      <dgm:prSet presAssocID="{D6A73D9C-9368-1E4D-97EF-13091C3DDA07}" presName="vertSpace2b" presStyleCnt="0"/>
      <dgm:spPr/>
    </dgm:pt>
    <dgm:pt modelId="{582B55AA-2BAF-F94D-8D44-FFCD0AE8571A}" type="pres">
      <dgm:prSet presAssocID="{33F698B9-8DDC-E04E-8E78-FE0A7F248C55}" presName="horz2" presStyleCnt="0"/>
      <dgm:spPr/>
    </dgm:pt>
    <dgm:pt modelId="{E6B08A75-6341-D04D-9A65-DCAC8EA9B1F2}" type="pres">
      <dgm:prSet presAssocID="{33F698B9-8DDC-E04E-8E78-FE0A7F248C55}" presName="horzSpace2" presStyleCnt="0"/>
      <dgm:spPr/>
    </dgm:pt>
    <dgm:pt modelId="{2E113739-9D1D-B24D-AB97-11DDE1B28CC1}" type="pres">
      <dgm:prSet presAssocID="{33F698B9-8DDC-E04E-8E78-FE0A7F248C55}" presName="tx2" presStyleLbl="revTx" presStyleIdx="7" presStyleCnt="8" custScaleX="215074"/>
      <dgm:spPr/>
      <dgm:t>
        <a:bodyPr/>
        <a:lstStyle/>
        <a:p>
          <a:endParaRPr lang="pt-BR"/>
        </a:p>
      </dgm:t>
    </dgm:pt>
    <dgm:pt modelId="{AC08B3E0-9CAB-A344-A174-5C7C10941B5B}" type="pres">
      <dgm:prSet presAssocID="{33F698B9-8DDC-E04E-8E78-FE0A7F248C55}" presName="vert2" presStyleCnt="0"/>
      <dgm:spPr/>
    </dgm:pt>
    <dgm:pt modelId="{8C4714D0-028F-6948-9A4F-5AE4BFC0AADB}" type="pres">
      <dgm:prSet presAssocID="{33F698B9-8DDC-E04E-8E78-FE0A7F248C55}" presName="thinLine2b" presStyleLbl="callout" presStyleIdx="5" presStyleCnt="6"/>
      <dgm:spPr/>
    </dgm:pt>
    <dgm:pt modelId="{6ADE88C2-22D4-1C42-89B3-F7DED9D0BFAD}" type="pres">
      <dgm:prSet presAssocID="{33F698B9-8DDC-E04E-8E78-FE0A7F248C55}" presName="vertSpace2b" presStyleCnt="0"/>
      <dgm:spPr/>
    </dgm:pt>
  </dgm:ptLst>
  <dgm:cxnLst>
    <dgm:cxn modelId="{B81E3A33-7270-394E-A667-985162460EEC}" srcId="{E623FECD-5686-7142-AB6D-7D6CC8FDBFCD}" destId="{33F698B9-8DDC-E04E-8E78-FE0A7F248C55}" srcOrd="5" destOrd="0" parTransId="{CE967496-E728-8C47-B789-C51718D24D30}" sibTransId="{FA378D65-1A99-2F44-8D1E-09EE45305E60}"/>
    <dgm:cxn modelId="{84BF213A-7886-6948-82DC-6054055FF969}" type="presOf" srcId="{C01A8CAC-68E8-E048-A7EE-1BA809FC5F56}" destId="{1BD4342E-3F37-F14D-ABC3-7F1DA3280B53}" srcOrd="0" destOrd="0" presId="urn:microsoft.com/office/officeart/2008/layout/LinedList"/>
    <dgm:cxn modelId="{8BAC7090-CFDD-4244-B04C-A1E397BC8E27}" srcId="{D6A73D9C-9368-1E4D-97EF-13091C3DDA07}" destId="{FC9FD743-047A-0B4C-9730-7C19CDB3F4C5}" srcOrd="0" destOrd="0" parTransId="{7B60B813-98AD-614F-A00C-CB753B8F09D8}" sibTransId="{CADE2D23-624A-154F-90C0-5E0654A5BE8C}"/>
    <dgm:cxn modelId="{5A5D0055-AA16-4701-8521-BCF8CAE1329B}" type="presOf" srcId="{FC9FD743-047A-0B4C-9730-7C19CDB3F4C5}" destId="{B8002263-644F-BB40-9C3E-6A3158231F26}" srcOrd="0" destOrd="0" presId="urn:microsoft.com/office/officeart/2008/layout/LinedList"/>
    <dgm:cxn modelId="{239C1FA0-D51E-429B-BAD2-CE56D0207FBC}" type="presOf" srcId="{C5AB7D7F-7181-924F-A6B8-4FF7CAEC7FF7}" destId="{053BBE83-DAFA-E943-A47A-CE97A53F32FD}" srcOrd="0" destOrd="0" presId="urn:microsoft.com/office/officeart/2008/layout/LinedList"/>
    <dgm:cxn modelId="{A66C7B7E-503B-E548-8F47-C27B8621160F}" srcId="{E623FECD-5686-7142-AB6D-7D6CC8FDBFCD}" destId="{D6A73D9C-9368-1E4D-97EF-13091C3DDA07}" srcOrd="4" destOrd="0" parTransId="{3571EA59-27F1-9E45-9417-B8855885DB40}" sibTransId="{FA6BAED2-6B6F-3846-BA64-8232A197D515}"/>
    <dgm:cxn modelId="{1CBEE8B1-41E7-42BE-897E-C2BAD1C939C7}" type="presOf" srcId="{E623FECD-5686-7142-AB6D-7D6CC8FDBFCD}" destId="{A778D895-57F8-475D-B425-FBE13A3A80ED}" srcOrd="0" destOrd="0" presId="urn:microsoft.com/office/officeart/2008/layout/LinedList"/>
    <dgm:cxn modelId="{413D76D8-965A-4032-AF10-9A4276616F34}" type="presOf" srcId="{D6A73D9C-9368-1E4D-97EF-13091C3DDA07}" destId="{789A97DF-C8B6-5646-921A-2F6FCF64522D}" srcOrd="0" destOrd="0" presId="urn:microsoft.com/office/officeart/2008/layout/LinedList"/>
    <dgm:cxn modelId="{702B7ABB-4807-4FE9-B86A-81A0555875DD}" type="presOf" srcId="{33F698B9-8DDC-E04E-8E78-FE0A7F248C55}" destId="{2E113739-9D1D-B24D-AB97-11DDE1B28CC1}" srcOrd="0" destOrd="0" presId="urn:microsoft.com/office/officeart/2008/layout/LinedList"/>
    <dgm:cxn modelId="{9823F750-7638-41BB-8084-DC142DDB054A}" type="presOf" srcId="{2F6645A5-5FDD-CD46-A752-855191DEC274}" destId="{95C8E0DF-BB1A-6D4D-BCA3-C9FCEF3647C1}" srcOrd="0" destOrd="0" presId="urn:microsoft.com/office/officeart/2008/layout/LinedList"/>
    <dgm:cxn modelId="{9261FF42-AC9C-4D37-9695-E6C92CB7110C}" type="presOf" srcId="{1655635D-1A34-EC44-A863-659404D35AFE}" destId="{6C982C1C-D160-4913-BAD7-2C83EBB9086A}" srcOrd="0" destOrd="0" presId="urn:microsoft.com/office/officeart/2008/layout/LinedList"/>
    <dgm:cxn modelId="{AEF3D49E-7F0E-0947-8A63-6B1008C95133}" srcId="{E623FECD-5686-7142-AB6D-7D6CC8FDBFCD}" destId="{1655635D-1A34-EC44-A863-659404D35AFE}" srcOrd="0" destOrd="0" parTransId="{0B828AF9-5031-7B44-B4F4-ACE4B7DF9F42}" sibTransId="{105BA590-D9E1-6F41-8385-A8D5FBE92A51}"/>
    <dgm:cxn modelId="{6573EA87-CB21-8044-A136-A44D8DABC5E2}" srcId="{E623FECD-5686-7142-AB6D-7D6CC8FDBFCD}" destId="{C5AB7D7F-7181-924F-A6B8-4FF7CAEC7FF7}" srcOrd="3" destOrd="0" parTransId="{3EB455D9-9970-504F-90B3-BAE9886818F3}" sibTransId="{318E1E07-607F-0641-99D2-5046F0A12327}"/>
    <dgm:cxn modelId="{F32C37C8-423F-B04B-B431-0C21064718D7}" srcId="{E623FECD-5686-7142-AB6D-7D6CC8FDBFCD}" destId="{AE12150C-A8ED-3749-98A0-F6AEEA3A4DF4}" srcOrd="1" destOrd="0" parTransId="{321E5F29-FA69-6C46-8584-90A672C1E2E0}" sibTransId="{7114A829-BBA5-C849-B3A6-097D8A710F6C}"/>
    <dgm:cxn modelId="{C4DA50A4-DF9C-40FA-AB69-14B6E608FE6E}" type="presOf" srcId="{AE12150C-A8ED-3749-98A0-F6AEEA3A4DF4}" destId="{B0DF1EB5-8154-2C47-B909-C989C0703D61}" srcOrd="0" destOrd="0" presId="urn:microsoft.com/office/officeart/2008/layout/LinedList"/>
    <dgm:cxn modelId="{AA815D04-9C28-2C46-B7C0-3DF073031E44}" srcId="{C01A8CAC-68E8-E048-A7EE-1BA809FC5F56}" destId="{E623FECD-5686-7142-AB6D-7D6CC8FDBFCD}" srcOrd="0" destOrd="0" parTransId="{6C678F2F-697F-E248-B9C9-2920A8EC5A65}" sibTransId="{CF5DF287-3287-1943-BB74-6C1CC3FFD75D}"/>
    <dgm:cxn modelId="{74AB3912-2750-7C48-BB0A-FC1F0C857559}" srcId="{E623FECD-5686-7142-AB6D-7D6CC8FDBFCD}" destId="{2F6645A5-5FDD-CD46-A752-855191DEC274}" srcOrd="2" destOrd="0" parTransId="{28B85D91-809E-DB4C-9DD4-0C1C4B668A01}" sibTransId="{4BBE7EC6-7914-8046-AEB4-E9360AFA2986}"/>
    <dgm:cxn modelId="{B86532ED-692E-46A2-B3AA-D9A535D98230}" type="presParOf" srcId="{1BD4342E-3F37-F14D-ABC3-7F1DA3280B53}" destId="{BE70E631-E61F-41EE-8604-7C6325184F7C}" srcOrd="0" destOrd="0" presId="urn:microsoft.com/office/officeart/2008/layout/LinedList"/>
    <dgm:cxn modelId="{00956F20-9B34-46FD-BB19-B2B6D1176FC6}" type="presParOf" srcId="{1BD4342E-3F37-F14D-ABC3-7F1DA3280B53}" destId="{1250375B-2EBE-471C-AF5D-E10922FBC896}" srcOrd="1" destOrd="0" presId="urn:microsoft.com/office/officeart/2008/layout/LinedList"/>
    <dgm:cxn modelId="{17CF304C-80AD-4860-98CB-0267C92A3A03}" type="presParOf" srcId="{1250375B-2EBE-471C-AF5D-E10922FBC896}" destId="{A778D895-57F8-475D-B425-FBE13A3A80ED}" srcOrd="0" destOrd="0" presId="urn:microsoft.com/office/officeart/2008/layout/LinedList"/>
    <dgm:cxn modelId="{63E71824-948F-462C-B381-566A6C4A36B3}" type="presParOf" srcId="{1250375B-2EBE-471C-AF5D-E10922FBC896}" destId="{411EBA8D-FDF6-4508-8BF2-4427DABC54C1}" srcOrd="1" destOrd="0" presId="urn:microsoft.com/office/officeart/2008/layout/LinedList"/>
    <dgm:cxn modelId="{115D6A91-AB29-41AD-94FE-26A5DF59C7AE}" type="presParOf" srcId="{411EBA8D-FDF6-4508-8BF2-4427DABC54C1}" destId="{38537B84-DB24-4CCF-929C-1AB1D5760902}" srcOrd="0" destOrd="0" presId="urn:microsoft.com/office/officeart/2008/layout/LinedList"/>
    <dgm:cxn modelId="{A9CE33D2-2692-4969-9568-544B43530A43}" type="presParOf" srcId="{411EBA8D-FDF6-4508-8BF2-4427DABC54C1}" destId="{847699A6-8F47-43AF-8BE9-D8EED3AAA183}" srcOrd="1" destOrd="0" presId="urn:microsoft.com/office/officeart/2008/layout/LinedList"/>
    <dgm:cxn modelId="{5938ACF2-976E-4F7E-A79F-C0A2D2360283}" type="presParOf" srcId="{847699A6-8F47-43AF-8BE9-D8EED3AAA183}" destId="{28DA21F9-AE04-4A89-AA32-98910FBB8AFF}" srcOrd="0" destOrd="0" presId="urn:microsoft.com/office/officeart/2008/layout/LinedList"/>
    <dgm:cxn modelId="{14B96E61-6056-4775-8628-14D88F76EA9B}" type="presParOf" srcId="{847699A6-8F47-43AF-8BE9-D8EED3AAA183}" destId="{6C982C1C-D160-4913-BAD7-2C83EBB9086A}" srcOrd="1" destOrd="0" presId="urn:microsoft.com/office/officeart/2008/layout/LinedList"/>
    <dgm:cxn modelId="{DC9304FE-3D49-4D96-B3EA-98DE5EF41310}" type="presParOf" srcId="{847699A6-8F47-43AF-8BE9-D8EED3AAA183}" destId="{5DDA0001-CA5C-43C7-8483-7B4ECF66A45A}" srcOrd="2" destOrd="0" presId="urn:microsoft.com/office/officeart/2008/layout/LinedList"/>
    <dgm:cxn modelId="{AD04B7DD-D716-4547-B94C-02C4AFD1C45A}" type="presParOf" srcId="{411EBA8D-FDF6-4508-8BF2-4427DABC54C1}" destId="{AA11AF05-C4AE-43F9-93AB-300D00D3EBF9}" srcOrd="2" destOrd="0" presId="urn:microsoft.com/office/officeart/2008/layout/LinedList"/>
    <dgm:cxn modelId="{90DFCFFC-25E2-418F-96A2-525DA18CB69C}" type="presParOf" srcId="{411EBA8D-FDF6-4508-8BF2-4427DABC54C1}" destId="{27EB5352-C845-42E8-A678-E4D79B133474}" srcOrd="3" destOrd="0" presId="urn:microsoft.com/office/officeart/2008/layout/LinedList"/>
    <dgm:cxn modelId="{5C840D2F-CB9E-431E-9B8C-220E21970CEE}" type="presParOf" srcId="{411EBA8D-FDF6-4508-8BF2-4427DABC54C1}" destId="{ED66A9BA-8DB3-FE47-B8EE-10AC152D4667}" srcOrd="4" destOrd="0" presId="urn:microsoft.com/office/officeart/2008/layout/LinedList"/>
    <dgm:cxn modelId="{FA2041DC-56E7-4898-AAC0-78449C4C049D}" type="presParOf" srcId="{ED66A9BA-8DB3-FE47-B8EE-10AC152D4667}" destId="{4DA9A4BE-7BFA-2445-ABA5-90DC2C484446}" srcOrd="0" destOrd="0" presId="urn:microsoft.com/office/officeart/2008/layout/LinedList"/>
    <dgm:cxn modelId="{8BFE21B3-3E6E-44B1-8DAC-920502514F9A}" type="presParOf" srcId="{ED66A9BA-8DB3-FE47-B8EE-10AC152D4667}" destId="{B0DF1EB5-8154-2C47-B909-C989C0703D61}" srcOrd="1" destOrd="0" presId="urn:microsoft.com/office/officeart/2008/layout/LinedList"/>
    <dgm:cxn modelId="{67E3D1AF-53C2-4AAA-AE5C-6379C953BE9B}" type="presParOf" srcId="{ED66A9BA-8DB3-FE47-B8EE-10AC152D4667}" destId="{A0C5C5A6-25EE-E64B-8677-D3779A93AB94}" srcOrd="2" destOrd="0" presId="urn:microsoft.com/office/officeart/2008/layout/LinedList"/>
    <dgm:cxn modelId="{0939D8E9-37C2-46CD-8374-73450A1D2504}" type="presParOf" srcId="{411EBA8D-FDF6-4508-8BF2-4427DABC54C1}" destId="{0C3E1929-DA48-864D-A600-5476976520BC}" srcOrd="5" destOrd="0" presId="urn:microsoft.com/office/officeart/2008/layout/LinedList"/>
    <dgm:cxn modelId="{A3340F41-4F66-4CD3-A653-DA4B6A9D7DE3}" type="presParOf" srcId="{411EBA8D-FDF6-4508-8BF2-4427DABC54C1}" destId="{8109BEAE-3F2B-134E-AFB3-AE2C97110B41}" srcOrd="6" destOrd="0" presId="urn:microsoft.com/office/officeart/2008/layout/LinedList"/>
    <dgm:cxn modelId="{AE6BE4F7-2E66-463D-B33F-AA6B001069A2}" type="presParOf" srcId="{411EBA8D-FDF6-4508-8BF2-4427DABC54C1}" destId="{DF86145B-235C-7541-93A6-3629C909C565}" srcOrd="7" destOrd="0" presId="urn:microsoft.com/office/officeart/2008/layout/LinedList"/>
    <dgm:cxn modelId="{A8D1BD2B-430D-44A9-94AA-49974EDA6E16}" type="presParOf" srcId="{DF86145B-235C-7541-93A6-3629C909C565}" destId="{025FC7A5-9A1C-CA49-A145-1F4EF0F5EC55}" srcOrd="0" destOrd="0" presId="urn:microsoft.com/office/officeart/2008/layout/LinedList"/>
    <dgm:cxn modelId="{4D9B8481-2986-4BA1-9341-29561C507F52}" type="presParOf" srcId="{DF86145B-235C-7541-93A6-3629C909C565}" destId="{95C8E0DF-BB1A-6D4D-BCA3-C9FCEF3647C1}" srcOrd="1" destOrd="0" presId="urn:microsoft.com/office/officeart/2008/layout/LinedList"/>
    <dgm:cxn modelId="{6A9DC787-48F5-48A0-BDE4-936907734CE2}" type="presParOf" srcId="{DF86145B-235C-7541-93A6-3629C909C565}" destId="{15A39F7E-C2FC-B04D-B4EA-CC37EBBAE52A}" srcOrd="2" destOrd="0" presId="urn:microsoft.com/office/officeart/2008/layout/LinedList"/>
    <dgm:cxn modelId="{809DC65C-1C74-4991-83B5-E07EFBEFECC6}" type="presParOf" srcId="{411EBA8D-FDF6-4508-8BF2-4427DABC54C1}" destId="{F710AA9E-166D-204A-8865-35B747C095CC}" srcOrd="8" destOrd="0" presId="urn:microsoft.com/office/officeart/2008/layout/LinedList"/>
    <dgm:cxn modelId="{9707FC88-9C86-4F75-BD9F-D0767137749A}" type="presParOf" srcId="{411EBA8D-FDF6-4508-8BF2-4427DABC54C1}" destId="{56614BAD-1E13-124B-B2C9-F530D8C08024}" srcOrd="9" destOrd="0" presId="urn:microsoft.com/office/officeart/2008/layout/LinedList"/>
    <dgm:cxn modelId="{9E9D46F4-964F-4742-898D-F5ABC942BFCD}" type="presParOf" srcId="{411EBA8D-FDF6-4508-8BF2-4427DABC54C1}" destId="{F14A08FB-E3F1-7048-AAF6-EF6D1B2549FE}" srcOrd="10" destOrd="0" presId="urn:microsoft.com/office/officeart/2008/layout/LinedList"/>
    <dgm:cxn modelId="{D6A3DE45-126B-4B43-938F-AB72E6965691}" type="presParOf" srcId="{F14A08FB-E3F1-7048-AAF6-EF6D1B2549FE}" destId="{1B7D4F81-EE37-464A-A9C1-123291A9B64B}" srcOrd="0" destOrd="0" presId="urn:microsoft.com/office/officeart/2008/layout/LinedList"/>
    <dgm:cxn modelId="{7E19D142-126D-4FFF-A371-525A5AA85869}" type="presParOf" srcId="{F14A08FB-E3F1-7048-AAF6-EF6D1B2549FE}" destId="{053BBE83-DAFA-E943-A47A-CE97A53F32FD}" srcOrd="1" destOrd="0" presId="urn:microsoft.com/office/officeart/2008/layout/LinedList"/>
    <dgm:cxn modelId="{21C031E2-6563-465A-9136-459693F06E6F}" type="presParOf" srcId="{F14A08FB-E3F1-7048-AAF6-EF6D1B2549FE}" destId="{2B06A458-4A87-9F42-9245-5EAA471D7AB2}" srcOrd="2" destOrd="0" presId="urn:microsoft.com/office/officeart/2008/layout/LinedList"/>
    <dgm:cxn modelId="{66A68344-1242-41BE-8DE4-B8E5DAD215FE}" type="presParOf" srcId="{411EBA8D-FDF6-4508-8BF2-4427DABC54C1}" destId="{54404F84-3A6A-4D4D-B4D4-239F7D4FE5BB}" srcOrd="11" destOrd="0" presId="urn:microsoft.com/office/officeart/2008/layout/LinedList"/>
    <dgm:cxn modelId="{5264A734-DCE0-48FB-A1F4-C14318743A69}" type="presParOf" srcId="{411EBA8D-FDF6-4508-8BF2-4427DABC54C1}" destId="{E65DA9D8-ADFA-274A-B233-48B5C192740B}" srcOrd="12" destOrd="0" presId="urn:microsoft.com/office/officeart/2008/layout/LinedList"/>
    <dgm:cxn modelId="{C98FD44E-5513-4193-B266-8DBD1A23A1A9}" type="presParOf" srcId="{411EBA8D-FDF6-4508-8BF2-4427DABC54C1}" destId="{DF0E3438-BFB0-8146-9AEC-9958B54802C1}" srcOrd="13" destOrd="0" presId="urn:microsoft.com/office/officeart/2008/layout/LinedList"/>
    <dgm:cxn modelId="{89747313-5E3C-400D-8437-F97AC6241C2F}" type="presParOf" srcId="{DF0E3438-BFB0-8146-9AEC-9958B54802C1}" destId="{69E81C8F-0452-B64C-86F6-4BFCCEEA13A2}" srcOrd="0" destOrd="0" presId="urn:microsoft.com/office/officeart/2008/layout/LinedList"/>
    <dgm:cxn modelId="{6E21FF78-0868-4999-A0B3-AFD4C231D303}" type="presParOf" srcId="{DF0E3438-BFB0-8146-9AEC-9958B54802C1}" destId="{789A97DF-C8B6-5646-921A-2F6FCF64522D}" srcOrd="1" destOrd="0" presId="urn:microsoft.com/office/officeart/2008/layout/LinedList"/>
    <dgm:cxn modelId="{9EE7320E-6849-4687-A7AB-6F4800B54897}" type="presParOf" srcId="{DF0E3438-BFB0-8146-9AEC-9958B54802C1}" destId="{2CAC1E38-CE90-CC4A-A9EC-37A1930AF55B}" srcOrd="2" destOrd="0" presId="urn:microsoft.com/office/officeart/2008/layout/LinedList"/>
    <dgm:cxn modelId="{A8ACAE6B-7EFC-4DF6-8E28-6C59C3786756}" type="presParOf" srcId="{2CAC1E38-CE90-CC4A-A9EC-37A1930AF55B}" destId="{98446441-5651-3E42-BB38-DB192B02CF98}" srcOrd="0" destOrd="0" presId="urn:microsoft.com/office/officeart/2008/layout/LinedList"/>
    <dgm:cxn modelId="{5A07651D-ADB7-46F1-88A2-B4D385926306}" type="presParOf" srcId="{98446441-5651-3E42-BB38-DB192B02CF98}" destId="{A1947507-2F96-BC4D-B615-AC00DFD12021}" srcOrd="0" destOrd="0" presId="urn:microsoft.com/office/officeart/2008/layout/LinedList"/>
    <dgm:cxn modelId="{08B2821B-654F-4940-8D80-DB1899707655}" type="presParOf" srcId="{98446441-5651-3E42-BB38-DB192B02CF98}" destId="{B8002263-644F-BB40-9C3E-6A3158231F26}" srcOrd="1" destOrd="0" presId="urn:microsoft.com/office/officeart/2008/layout/LinedList"/>
    <dgm:cxn modelId="{EC1889DB-E7B3-4E61-81D8-B830A0F42940}" type="presParOf" srcId="{98446441-5651-3E42-BB38-DB192B02CF98}" destId="{3099693E-ADFF-3747-B443-3FFD0975F301}" srcOrd="2" destOrd="0" presId="urn:microsoft.com/office/officeart/2008/layout/LinedList"/>
    <dgm:cxn modelId="{BAA1CE71-F5B3-4474-B8AE-F764985D79A5}" type="presParOf" srcId="{411EBA8D-FDF6-4508-8BF2-4427DABC54C1}" destId="{A24C12EB-13BD-9840-9723-B8E675CC5116}" srcOrd="14" destOrd="0" presId="urn:microsoft.com/office/officeart/2008/layout/LinedList"/>
    <dgm:cxn modelId="{02389D69-9F56-45F0-B8E7-E18B825DEC32}" type="presParOf" srcId="{411EBA8D-FDF6-4508-8BF2-4427DABC54C1}" destId="{9CF0AE79-CACC-994E-B6F7-091A0947412B}" srcOrd="15" destOrd="0" presId="urn:microsoft.com/office/officeart/2008/layout/LinedList"/>
    <dgm:cxn modelId="{42763225-BBF2-4CD2-A330-899295103520}" type="presParOf" srcId="{411EBA8D-FDF6-4508-8BF2-4427DABC54C1}" destId="{582B55AA-2BAF-F94D-8D44-FFCD0AE8571A}" srcOrd="16" destOrd="0" presId="urn:microsoft.com/office/officeart/2008/layout/LinedList"/>
    <dgm:cxn modelId="{ACCCC58C-07F1-4052-B545-2FB0B21A5856}" type="presParOf" srcId="{582B55AA-2BAF-F94D-8D44-FFCD0AE8571A}" destId="{E6B08A75-6341-D04D-9A65-DCAC8EA9B1F2}" srcOrd="0" destOrd="0" presId="urn:microsoft.com/office/officeart/2008/layout/LinedList"/>
    <dgm:cxn modelId="{96A2A8B8-75C5-4E63-BA58-3FFB7146493A}" type="presParOf" srcId="{582B55AA-2BAF-F94D-8D44-FFCD0AE8571A}" destId="{2E113739-9D1D-B24D-AB97-11DDE1B28CC1}" srcOrd="1" destOrd="0" presId="urn:microsoft.com/office/officeart/2008/layout/LinedList"/>
    <dgm:cxn modelId="{9040800C-8CCE-4095-A0A1-48D63350B59E}" type="presParOf" srcId="{582B55AA-2BAF-F94D-8D44-FFCD0AE8571A}" destId="{AC08B3E0-9CAB-A344-A174-5C7C10941B5B}" srcOrd="2" destOrd="0" presId="urn:microsoft.com/office/officeart/2008/layout/LinedList"/>
    <dgm:cxn modelId="{20C6A96B-1130-4E61-8BE7-7DA7A568C5DF}" type="presParOf" srcId="{411EBA8D-FDF6-4508-8BF2-4427DABC54C1}" destId="{8C4714D0-028F-6948-9A4F-5AE4BFC0AADB}" srcOrd="17" destOrd="0" presId="urn:microsoft.com/office/officeart/2008/layout/LinedList"/>
    <dgm:cxn modelId="{45ADCBC2-6660-4E8B-8FD1-C7888C466B51}" type="presParOf" srcId="{411EBA8D-FDF6-4508-8BF2-4427DABC54C1}" destId="{6ADE88C2-22D4-1C42-89B3-F7DED9D0BFAD}" srcOrd="18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4524752-B6CF-3448-98CD-2F892329B0B4}" type="doc">
      <dgm:prSet loTypeId="urn:microsoft.com/office/officeart/2008/layout/HexagonCluster" loCatId="" qsTypeId="urn:microsoft.com/office/officeart/2005/8/quickstyle/simple4" qsCatId="simple" csTypeId="urn:microsoft.com/office/officeart/2005/8/colors/accent6_2" csCatId="accent6" phldr="1"/>
      <dgm:spPr/>
      <dgm:t>
        <a:bodyPr/>
        <a:lstStyle/>
        <a:p>
          <a:endParaRPr lang="pt-BR"/>
        </a:p>
      </dgm:t>
    </dgm:pt>
    <dgm:pt modelId="{EEE9DF84-85C3-2D41-9308-7CF204EFB458}">
      <dgm:prSet phldrT="[Texto]" custT="1"/>
      <dgm:spPr/>
      <dgm:t>
        <a:bodyPr/>
        <a:lstStyle/>
        <a:p>
          <a:r>
            <a:rPr lang="pt-BR" sz="1800" b="1" dirty="0">
              <a:latin typeface="Arial" panose="020B0604020202020204" pitchFamily="34" charset="0"/>
              <a:cs typeface="Arial" panose="020B0604020202020204" pitchFamily="34" charset="0"/>
            </a:rPr>
            <a:t>Anos 70 </a:t>
          </a:r>
        </a:p>
        <a:p>
          <a:r>
            <a:rPr lang="pt-BR" sz="1800" dirty="0">
              <a:latin typeface="Arial" panose="020B0604020202020204" pitchFamily="34" charset="0"/>
              <a:cs typeface="Arial" panose="020B0604020202020204" pitchFamily="34" charset="0"/>
              <a:sym typeface="Wingdings"/>
            </a:rPr>
            <a:t> terras do assentamento incorporadas ao patrimônio público (INSS) por dívidas </a:t>
          </a:r>
          <a:endParaRPr lang="pt-BR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9A2B9D8-27F1-B444-9AFB-5A18BDCF612A}" type="parTrans" cxnId="{FFC533D7-A3C7-D042-AD18-97249885F964}">
      <dgm:prSet/>
      <dgm:spPr/>
      <dgm:t>
        <a:bodyPr/>
        <a:lstStyle/>
        <a:p>
          <a:endParaRPr lang="pt-BR"/>
        </a:p>
      </dgm:t>
    </dgm:pt>
    <dgm:pt modelId="{2144A96D-88BD-9F4E-8872-A9ACEB614617}" type="sibTrans" cxnId="{FFC533D7-A3C7-D042-AD18-97249885F964}">
      <dgm:prSet/>
      <dgm:spPr/>
      <dgm:t>
        <a:bodyPr/>
        <a:lstStyle/>
        <a:p>
          <a:endParaRPr lang="pt-BR"/>
        </a:p>
      </dgm:t>
    </dgm:pt>
    <dgm:pt modelId="{E0568379-F34F-2A43-B7C4-612BB9998B78}">
      <dgm:prSet phldrT="[Texto]" custT="1"/>
      <dgm:spPr/>
      <dgm:t>
        <a:bodyPr/>
        <a:lstStyle/>
        <a:p>
          <a:r>
            <a:rPr lang="pt-BR" sz="2100" dirty="0">
              <a:latin typeface="Arial" panose="020B0604020202020204" pitchFamily="34" charset="0"/>
              <a:cs typeface="Arial" panose="020B0604020202020204" pitchFamily="34" charset="0"/>
            </a:rPr>
            <a:t>Região metropolitana de Campinas</a:t>
          </a:r>
        </a:p>
      </dgm:t>
    </dgm:pt>
    <dgm:pt modelId="{379C0F30-5F1D-A54C-875D-1B2A53CEB27E}" type="parTrans" cxnId="{51B90529-2D84-FC44-99A8-F0B80ABD36DF}">
      <dgm:prSet/>
      <dgm:spPr/>
      <dgm:t>
        <a:bodyPr/>
        <a:lstStyle/>
        <a:p>
          <a:endParaRPr lang="pt-BR"/>
        </a:p>
      </dgm:t>
    </dgm:pt>
    <dgm:pt modelId="{8C17FD85-9566-B445-8788-DF057DED3DFD}" type="sibTrans" cxnId="{51B90529-2D84-FC44-99A8-F0B80ABD36DF}">
      <dgm:prSet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4010" t="1913" r="-45264" b="-1913"/>
          </a:stretch>
        </a:blipFill>
      </dgm:spPr>
      <dgm:t>
        <a:bodyPr/>
        <a:lstStyle/>
        <a:p>
          <a:endParaRPr lang="pt-BR"/>
        </a:p>
      </dgm:t>
    </dgm:pt>
    <dgm:pt modelId="{49AE0956-4997-734F-B815-AAD05FDC1775}">
      <dgm:prSet phldrT="[Texto]" custT="1"/>
      <dgm:spPr/>
      <dgm:t>
        <a:bodyPr/>
        <a:lstStyle/>
        <a:p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Comuna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da Terra: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privilegia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a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obtenção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 de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terras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com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melhor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infraestrutura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 para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os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agricultores</a:t>
          </a:r>
          <a:endParaRPr lang="pt-BR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CF1BFE7-7227-6B49-B1A1-9D4020C28096}" type="parTrans" cxnId="{7577AA30-DAEB-3A49-AA44-9CCF4E3CDA1E}">
      <dgm:prSet/>
      <dgm:spPr/>
      <dgm:t>
        <a:bodyPr/>
        <a:lstStyle/>
        <a:p>
          <a:endParaRPr lang="pt-BR"/>
        </a:p>
      </dgm:t>
    </dgm:pt>
    <dgm:pt modelId="{7DCB042D-CBA6-E54B-BBE1-29EA746D138B}" type="sibTrans" cxnId="{7577AA30-DAEB-3A49-AA44-9CCF4E3CDA1E}">
      <dgm:prSet/>
      <dgm:spPr/>
      <dgm:t>
        <a:bodyPr/>
        <a:lstStyle/>
        <a:p>
          <a:endParaRPr lang="pt-BR"/>
        </a:p>
      </dgm:t>
    </dgm:pt>
    <dgm:pt modelId="{A1993D12-7EAF-D243-9649-805C01B5501E}">
      <dgm:prSet phldrT="[Texto]" custT="1"/>
      <dgm:spPr/>
      <dgm:t>
        <a:bodyPr/>
        <a:lstStyle/>
        <a:p>
          <a:r>
            <a:rPr lang="pt-BR" sz="1800" dirty="0">
              <a:latin typeface="Arial" panose="020B0604020202020204" pitchFamily="34" charset="0"/>
              <a:cs typeface="Arial" panose="020B0604020202020204" pitchFamily="34" charset="0"/>
            </a:rPr>
            <a:t>Instalação de equipamentos coletivos e proteção da natureza</a:t>
          </a:r>
        </a:p>
      </dgm:t>
    </dgm:pt>
    <dgm:pt modelId="{3BA6C770-8294-5E42-A0CF-A6FCC655C7DE}" type="parTrans" cxnId="{991A8D01-AD86-D249-8D50-58684F07F6A4}">
      <dgm:prSet/>
      <dgm:spPr/>
      <dgm:t>
        <a:bodyPr/>
        <a:lstStyle/>
        <a:p>
          <a:endParaRPr lang="pt-BR"/>
        </a:p>
      </dgm:t>
    </dgm:pt>
    <dgm:pt modelId="{3700AF72-61E0-6B45-A4E1-471419F8AACC}" type="sibTrans" cxnId="{991A8D01-AD86-D249-8D50-58684F07F6A4}">
      <dgm:prSet/>
      <dgm:spPr/>
      <dgm:t>
        <a:bodyPr/>
        <a:lstStyle/>
        <a:p>
          <a:endParaRPr lang="pt-BR"/>
        </a:p>
      </dgm:t>
    </dgm:pt>
    <dgm:pt modelId="{87CC0D0A-59A6-004B-A6DD-6C93CCE9696B}">
      <dgm:prSet phldrT="[Texto]" custT="1"/>
      <dgm:spPr/>
      <dgm:t>
        <a:bodyPr/>
        <a:lstStyle/>
        <a:p>
          <a:r>
            <a:rPr lang="pt-BR" sz="1800" dirty="0">
              <a:latin typeface="Arial" panose="020B0604020202020204" pitchFamily="34" charset="0"/>
              <a:cs typeface="Arial" panose="020B0604020202020204" pitchFamily="34" charset="0"/>
            </a:rPr>
            <a:t>Lógica 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”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comunas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terras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” 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  <a:sym typeface="Wingdings"/>
            </a:rPr>
            <a:t>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  <a:sym typeface="Wingdings"/>
            </a:rPr>
            <a:t>cooperação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  <a:sym typeface="Wingdings"/>
            </a:rPr>
            <a:t>,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  <a:sym typeface="Wingdings"/>
            </a:rPr>
            <a:t>agroecologia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  <a:sym typeface="Wingdings"/>
            </a:rPr>
            <a:t> e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  <a:sym typeface="Wingdings"/>
            </a:rPr>
            <a:t>terras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  <a:sym typeface="Wingdings"/>
            </a:rPr>
            <a:t>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  <a:sym typeface="Wingdings"/>
            </a:rPr>
            <a:t>coletivas</a:t>
          </a:r>
          <a:endParaRPr lang="pt-BR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EFA92DC-9435-0B4D-9403-F857791452DC}" type="parTrans" cxnId="{6694EBAC-7DF2-E449-8462-FC0AFD2DC5B4}">
      <dgm:prSet/>
      <dgm:spPr/>
      <dgm:t>
        <a:bodyPr/>
        <a:lstStyle/>
        <a:p>
          <a:endParaRPr lang="pt-BR"/>
        </a:p>
      </dgm:t>
    </dgm:pt>
    <dgm:pt modelId="{EB3AEBE4-FC3F-8F47-AC59-3B8CAB71474F}" type="sibTrans" cxnId="{6694EBAC-7DF2-E449-8462-FC0AFD2DC5B4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1000" r="-51000"/>
          </a:stretch>
        </a:blipFill>
      </dgm:spPr>
      <dgm:t>
        <a:bodyPr/>
        <a:lstStyle/>
        <a:p>
          <a:endParaRPr lang="pt-BR"/>
        </a:p>
      </dgm:t>
    </dgm:pt>
    <dgm:pt modelId="{854C585F-9E0C-FF45-B4D6-0CDE62BF616A}" type="pres">
      <dgm:prSet presAssocID="{44524752-B6CF-3448-98CD-2F892329B0B4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pt-BR"/>
        </a:p>
      </dgm:t>
    </dgm:pt>
    <dgm:pt modelId="{1169B52E-5EF4-B74E-AB3D-6D61DBD93D96}" type="pres">
      <dgm:prSet presAssocID="{EEE9DF84-85C3-2D41-9308-7CF204EFB458}" presName="text1" presStyleCnt="0"/>
      <dgm:spPr/>
    </dgm:pt>
    <dgm:pt modelId="{1DE8F93B-54A5-334B-90BF-B39F62FCBEB6}" type="pres">
      <dgm:prSet presAssocID="{EEE9DF84-85C3-2D41-9308-7CF204EFB458}" presName="textRepeatNode" presStyleLbl="alignNode1" presStyleIdx="0" presStyleCnt="5" custScaleX="104815" custLinFactNeighborX="-1284" custLinFactNeighborY="-523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1DC9F06-D70A-E748-ADBD-8079701BB8D7}" type="pres">
      <dgm:prSet presAssocID="{EEE9DF84-85C3-2D41-9308-7CF204EFB458}" presName="textaccent1" presStyleCnt="0"/>
      <dgm:spPr/>
    </dgm:pt>
    <dgm:pt modelId="{C903292B-6F72-AE41-B522-F2863CB552EA}" type="pres">
      <dgm:prSet presAssocID="{EEE9DF84-85C3-2D41-9308-7CF204EFB458}" presName="accentRepeatNode" presStyleLbl="solidAlignAcc1" presStyleIdx="0" presStyleCnt="10"/>
      <dgm:spPr/>
    </dgm:pt>
    <dgm:pt modelId="{6CF3CC81-0F09-F143-B8E9-9F6E32352BED}" type="pres">
      <dgm:prSet presAssocID="{2144A96D-88BD-9F4E-8872-A9ACEB614617}" presName="image1" presStyleCnt="0"/>
      <dgm:spPr/>
    </dgm:pt>
    <dgm:pt modelId="{C8893A70-0009-7542-8555-1C826D70D690}" type="pres">
      <dgm:prSet presAssocID="{2144A96D-88BD-9F4E-8872-A9ACEB614617}" presName="imageRepeatNode" presStyleLbl="alignAcc1" presStyleIdx="0" presStyleCnt="5" custLinFactX="100000" custLinFactNeighborX="160078" custLinFactNeighborY="50967"/>
      <dgm:spPr/>
      <dgm:t>
        <a:bodyPr/>
        <a:lstStyle/>
        <a:p>
          <a:endParaRPr lang="pt-BR"/>
        </a:p>
      </dgm:t>
    </dgm:pt>
    <dgm:pt modelId="{F761B848-DE85-A641-98B0-BB9C36307649}" type="pres">
      <dgm:prSet presAssocID="{2144A96D-88BD-9F4E-8872-A9ACEB614617}" presName="imageaccent1" presStyleCnt="0"/>
      <dgm:spPr/>
    </dgm:pt>
    <dgm:pt modelId="{19C37354-FD6F-2A45-9B2E-343C94954A5D}" type="pres">
      <dgm:prSet presAssocID="{2144A96D-88BD-9F4E-8872-A9ACEB614617}" presName="accentRepeatNode" presStyleLbl="solidAlignAcc1" presStyleIdx="1" presStyleCnt="10" custLinFactX="900000" custLinFactY="-100000" custLinFactNeighborX="915749" custLinFactNeighborY="-144208"/>
      <dgm:spPr/>
    </dgm:pt>
    <dgm:pt modelId="{3F30D489-6479-D24F-BB83-4926D1458790}" type="pres">
      <dgm:prSet presAssocID="{E0568379-F34F-2A43-B7C4-612BB9998B78}" presName="text2" presStyleCnt="0"/>
      <dgm:spPr/>
    </dgm:pt>
    <dgm:pt modelId="{D714054D-D159-BB46-9F14-96EC424BD505}" type="pres">
      <dgm:prSet presAssocID="{E0568379-F34F-2A43-B7C4-612BB9998B78}" presName="textRepeatNode" presStyleLbl="alignNode1" presStyleIdx="1" presStyleCnt="5" custScaleX="106892" custLinFactNeighborX="128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A79B0A8-3349-B14C-BAE1-E3B440BCAC16}" type="pres">
      <dgm:prSet presAssocID="{E0568379-F34F-2A43-B7C4-612BB9998B78}" presName="textaccent2" presStyleCnt="0"/>
      <dgm:spPr/>
    </dgm:pt>
    <dgm:pt modelId="{CCC0F08C-5B0A-8945-9406-AA833C70D006}" type="pres">
      <dgm:prSet presAssocID="{E0568379-F34F-2A43-B7C4-612BB9998B78}" presName="accentRepeatNode" presStyleLbl="solidAlignAcc1" presStyleIdx="2" presStyleCnt="10"/>
      <dgm:spPr/>
    </dgm:pt>
    <dgm:pt modelId="{F2200F83-EC15-C542-9BF5-4580BA5DDDC0}" type="pres">
      <dgm:prSet presAssocID="{8C17FD85-9566-B445-8788-DF057DED3DFD}" presName="image2" presStyleCnt="0"/>
      <dgm:spPr/>
    </dgm:pt>
    <dgm:pt modelId="{616B4FA5-A334-FF4B-8EC3-399E93AFD80D}" type="pres">
      <dgm:prSet presAssocID="{8C17FD85-9566-B445-8788-DF057DED3DFD}" presName="imageRepeatNode" presStyleLbl="alignAcc1" presStyleIdx="1" presStyleCnt="5" custLinFactX="-100000" custLinFactY="-60655" custLinFactNeighborX="-158112" custLinFactNeighborY="-100000"/>
      <dgm:spPr/>
      <dgm:t>
        <a:bodyPr/>
        <a:lstStyle/>
        <a:p>
          <a:endParaRPr lang="pt-BR"/>
        </a:p>
      </dgm:t>
    </dgm:pt>
    <dgm:pt modelId="{D7111D99-7044-644E-8A57-168F7190CBE1}" type="pres">
      <dgm:prSet presAssocID="{8C17FD85-9566-B445-8788-DF057DED3DFD}" presName="imageaccent2" presStyleCnt="0"/>
      <dgm:spPr/>
    </dgm:pt>
    <dgm:pt modelId="{9AD3CA40-0DAB-B341-8D5D-1551247067EF}" type="pres">
      <dgm:prSet presAssocID="{8C17FD85-9566-B445-8788-DF057DED3DFD}" presName="accentRepeatNode" presStyleLbl="solidAlignAcc1" presStyleIdx="3" presStyleCnt="10" custLinFactX="-713766" custLinFactY="-693223" custLinFactNeighborX="-800000" custLinFactNeighborY="-700000"/>
      <dgm:spPr/>
    </dgm:pt>
    <dgm:pt modelId="{EE7C5521-7A06-9B4B-B7EB-99F641FC6AD2}" type="pres">
      <dgm:prSet presAssocID="{49AE0956-4997-734F-B815-AAD05FDC1775}" presName="text3" presStyleCnt="0"/>
      <dgm:spPr/>
    </dgm:pt>
    <dgm:pt modelId="{2BEBBB9F-83EA-B24F-AD42-0E03EE6DA836}" type="pres">
      <dgm:prSet presAssocID="{49AE0956-4997-734F-B815-AAD05FDC1775}" presName="textRepeatNode" presStyleLbl="alignNode1" presStyleIdx="2" presStyleCnt="5" custScaleX="10609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670B521-478F-8440-942D-38BFF69DE7D1}" type="pres">
      <dgm:prSet presAssocID="{49AE0956-4997-734F-B815-AAD05FDC1775}" presName="textaccent3" presStyleCnt="0"/>
      <dgm:spPr/>
    </dgm:pt>
    <dgm:pt modelId="{064DA96E-F530-5E40-B067-ECFB209A421C}" type="pres">
      <dgm:prSet presAssocID="{49AE0956-4997-734F-B815-AAD05FDC1775}" presName="accentRepeatNode" presStyleLbl="solidAlignAcc1" presStyleIdx="4" presStyleCnt="10" custLinFactX="62817" custLinFactY="149425" custLinFactNeighborX="100000" custLinFactNeighborY="200000"/>
      <dgm:spPr/>
    </dgm:pt>
    <dgm:pt modelId="{1D150078-A317-4D4C-AEBE-810851830D54}" type="pres">
      <dgm:prSet presAssocID="{7DCB042D-CBA6-E54B-BBE1-29EA746D138B}" presName="image3" presStyleCnt="0"/>
      <dgm:spPr/>
    </dgm:pt>
    <dgm:pt modelId="{BAD463CF-4A0B-3F40-9376-6F9BD8BDFEA1}" type="pres">
      <dgm:prSet presAssocID="{7DCB042D-CBA6-E54B-BBE1-29EA746D138B}" presName="imageRepeatNode" presStyleLbl="alignAcc1" presStyleIdx="2" presStyleCnt="5" custLinFactNeighborX="1926" custLinFactNeighborY="4488"/>
      <dgm:spPr/>
      <dgm:t>
        <a:bodyPr/>
        <a:lstStyle/>
        <a:p>
          <a:endParaRPr lang="pt-BR"/>
        </a:p>
      </dgm:t>
    </dgm:pt>
    <dgm:pt modelId="{F290CDA5-7DBB-3045-ABFB-39A2F001D8FA}" type="pres">
      <dgm:prSet presAssocID="{7DCB042D-CBA6-E54B-BBE1-29EA746D138B}" presName="imageaccent3" presStyleCnt="0"/>
      <dgm:spPr/>
    </dgm:pt>
    <dgm:pt modelId="{56E0FCD8-7772-604E-A428-661CB279F1D0}" type="pres">
      <dgm:prSet presAssocID="{7DCB042D-CBA6-E54B-BBE1-29EA746D138B}" presName="accentRepeatNode" presStyleLbl="solidAlignAcc1" presStyleIdx="5" presStyleCnt="10"/>
      <dgm:spPr/>
    </dgm:pt>
    <dgm:pt modelId="{D725372C-6C08-C54D-8B1F-1E57950E6FB7}" type="pres">
      <dgm:prSet presAssocID="{A1993D12-7EAF-D243-9649-805C01B5501E}" presName="text4" presStyleCnt="0"/>
      <dgm:spPr/>
    </dgm:pt>
    <dgm:pt modelId="{44E158A1-1F57-7546-B828-E5AD2733C909}" type="pres">
      <dgm:prSet presAssocID="{A1993D12-7EAF-D243-9649-805C01B5501E}" presName="textRepeatNode" presStyleLbl="alignNode1" presStyleIdx="3" presStyleCnt="5" custLinFactNeighborX="128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407DA92-16A7-6D49-A849-A74637114709}" type="pres">
      <dgm:prSet presAssocID="{A1993D12-7EAF-D243-9649-805C01B5501E}" presName="textaccent4" presStyleCnt="0"/>
      <dgm:spPr/>
    </dgm:pt>
    <dgm:pt modelId="{AFFA8192-7082-5142-94B3-0E96870C7561}" type="pres">
      <dgm:prSet presAssocID="{A1993D12-7EAF-D243-9649-805C01B5501E}" presName="accentRepeatNode" presStyleLbl="solidAlignAcc1" presStyleIdx="6" presStyleCnt="10"/>
      <dgm:spPr/>
    </dgm:pt>
    <dgm:pt modelId="{52A0FB49-E6D5-044E-8D7D-13F178608516}" type="pres">
      <dgm:prSet presAssocID="{3700AF72-61E0-6B45-A4E1-471419F8AACC}" presName="image4" presStyleCnt="0"/>
      <dgm:spPr/>
    </dgm:pt>
    <dgm:pt modelId="{FA90AAB8-75B5-0A42-8981-F8D6A47FDC11}" type="pres">
      <dgm:prSet presAssocID="{3700AF72-61E0-6B45-A4E1-471419F8AACC}" presName="imageRepeatNode" presStyleLbl="alignAcc1" presStyleIdx="3" presStyleCnt="5" custLinFactNeighborX="-642" custLinFactNeighborY="-3740"/>
      <dgm:spPr/>
      <dgm:t>
        <a:bodyPr/>
        <a:lstStyle/>
        <a:p>
          <a:endParaRPr lang="pt-BR"/>
        </a:p>
      </dgm:t>
    </dgm:pt>
    <dgm:pt modelId="{8CFED22D-5E68-4245-90F3-C9B3F421E173}" type="pres">
      <dgm:prSet presAssocID="{3700AF72-61E0-6B45-A4E1-471419F8AACC}" presName="imageaccent4" presStyleCnt="0"/>
      <dgm:spPr/>
    </dgm:pt>
    <dgm:pt modelId="{D1BB7954-984B-2E47-AC99-1994CAB5701D}" type="pres">
      <dgm:prSet presAssocID="{3700AF72-61E0-6B45-A4E1-471419F8AACC}" presName="accentRepeatNode" presStyleLbl="solidAlignAcc1" presStyleIdx="7" presStyleCnt="10"/>
      <dgm:spPr/>
    </dgm:pt>
    <dgm:pt modelId="{D2F990A9-8F42-0A4D-A09C-81F938D552E8}" type="pres">
      <dgm:prSet presAssocID="{87CC0D0A-59A6-004B-A6DD-6C93CCE9696B}" presName="text5" presStyleCnt="0"/>
      <dgm:spPr/>
    </dgm:pt>
    <dgm:pt modelId="{C4CE1933-F79E-5545-AAD2-42A19C52D20A}" type="pres">
      <dgm:prSet presAssocID="{87CC0D0A-59A6-004B-A6DD-6C93CCE9696B}" presName="textRepeatNode" presStyleLbl="alignNode1" presStyleIdx="4" presStyleCnt="5" custLinFactNeighborX="-642" custLinFactNeighborY="22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1B3A42A-30AD-4042-AF71-F108A1AD05A8}" type="pres">
      <dgm:prSet presAssocID="{87CC0D0A-59A6-004B-A6DD-6C93CCE9696B}" presName="textaccent5" presStyleCnt="0"/>
      <dgm:spPr/>
    </dgm:pt>
    <dgm:pt modelId="{59C324FC-708A-0D43-A87C-24A54A2FEBCC}" type="pres">
      <dgm:prSet presAssocID="{87CC0D0A-59A6-004B-A6DD-6C93CCE9696B}" presName="accentRepeatNode" presStyleLbl="solidAlignAcc1" presStyleIdx="8" presStyleCnt="10"/>
      <dgm:spPr/>
    </dgm:pt>
    <dgm:pt modelId="{42A67DAF-344D-264D-81BC-C6C5A52C16F9}" type="pres">
      <dgm:prSet presAssocID="{EB3AEBE4-FC3F-8F47-AC59-3B8CAB71474F}" presName="image5" presStyleCnt="0"/>
      <dgm:spPr/>
    </dgm:pt>
    <dgm:pt modelId="{23672BF7-C06F-9144-9A13-4DA4C4CA96FF}" type="pres">
      <dgm:prSet presAssocID="{EB3AEBE4-FC3F-8F47-AC59-3B8CAB71474F}" presName="imageRepeatNode" presStyleLbl="alignAcc1" presStyleIdx="4" presStyleCnt="5" custLinFactNeighborX="-2568"/>
      <dgm:spPr/>
      <dgm:t>
        <a:bodyPr/>
        <a:lstStyle/>
        <a:p>
          <a:endParaRPr lang="pt-BR"/>
        </a:p>
      </dgm:t>
    </dgm:pt>
    <dgm:pt modelId="{CFF13600-EC45-EC4A-9181-9B0DFFE69485}" type="pres">
      <dgm:prSet presAssocID="{EB3AEBE4-FC3F-8F47-AC59-3B8CAB71474F}" presName="imageaccent5" presStyleCnt="0"/>
      <dgm:spPr/>
    </dgm:pt>
    <dgm:pt modelId="{367DC67C-2ECC-414D-8496-1A3AFF923A76}" type="pres">
      <dgm:prSet presAssocID="{EB3AEBE4-FC3F-8F47-AC59-3B8CAB71474F}" presName="accentRepeatNode" presStyleLbl="solidAlignAcc1" presStyleIdx="9" presStyleCnt="10"/>
      <dgm:spPr/>
    </dgm:pt>
  </dgm:ptLst>
  <dgm:cxnLst>
    <dgm:cxn modelId="{FFC533D7-A3C7-D042-AD18-97249885F964}" srcId="{44524752-B6CF-3448-98CD-2F892329B0B4}" destId="{EEE9DF84-85C3-2D41-9308-7CF204EFB458}" srcOrd="0" destOrd="0" parTransId="{C9A2B9D8-27F1-B444-9AFB-5A18BDCF612A}" sibTransId="{2144A96D-88BD-9F4E-8872-A9ACEB614617}"/>
    <dgm:cxn modelId="{1A35239F-EC9F-D342-A890-4460C9FCB0CF}" type="presOf" srcId="{44524752-B6CF-3448-98CD-2F892329B0B4}" destId="{854C585F-9E0C-FF45-B4D6-0CDE62BF616A}" srcOrd="0" destOrd="0" presId="urn:microsoft.com/office/officeart/2008/layout/HexagonCluster"/>
    <dgm:cxn modelId="{83660B7A-1152-BD41-B959-825B8BCB93DA}" type="presOf" srcId="{49AE0956-4997-734F-B815-AAD05FDC1775}" destId="{2BEBBB9F-83EA-B24F-AD42-0E03EE6DA836}" srcOrd="0" destOrd="0" presId="urn:microsoft.com/office/officeart/2008/layout/HexagonCluster"/>
    <dgm:cxn modelId="{757FAF1E-1595-EB49-9589-95D8E03474DE}" type="presOf" srcId="{EEE9DF84-85C3-2D41-9308-7CF204EFB458}" destId="{1DE8F93B-54A5-334B-90BF-B39F62FCBEB6}" srcOrd="0" destOrd="0" presId="urn:microsoft.com/office/officeart/2008/layout/HexagonCluster"/>
    <dgm:cxn modelId="{49D2BE3B-34F4-7A44-A523-5893043662E0}" type="presOf" srcId="{8C17FD85-9566-B445-8788-DF057DED3DFD}" destId="{616B4FA5-A334-FF4B-8EC3-399E93AFD80D}" srcOrd="0" destOrd="0" presId="urn:microsoft.com/office/officeart/2008/layout/HexagonCluster"/>
    <dgm:cxn modelId="{888DD3B9-7AC6-5542-BF99-49D659B22FA7}" type="presOf" srcId="{A1993D12-7EAF-D243-9649-805C01B5501E}" destId="{44E158A1-1F57-7546-B828-E5AD2733C909}" srcOrd="0" destOrd="0" presId="urn:microsoft.com/office/officeart/2008/layout/HexagonCluster"/>
    <dgm:cxn modelId="{9C9849E0-AAE5-874D-914C-DD45ACFB51BE}" type="presOf" srcId="{3700AF72-61E0-6B45-A4E1-471419F8AACC}" destId="{FA90AAB8-75B5-0A42-8981-F8D6A47FDC11}" srcOrd="0" destOrd="0" presId="urn:microsoft.com/office/officeart/2008/layout/HexagonCluster"/>
    <dgm:cxn modelId="{069A9F24-78EC-DD40-9EA9-CEBCB2F332A2}" type="presOf" srcId="{87CC0D0A-59A6-004B-A6DD-6C93CCE9696B}" destId="{C4CE1933-F79E-5545-AAD2-42A19C52D20A}" srcOrd="0" destOrd="0" presId="urn:microsoft.com/office/officeart/2008/layout/HexagonCluster"/>
    <dgm:cxn modelId="{951333DA-8C00-DB49-B8FA-F3A06DB36A66}" type="presOf" srcId="{7DCB042D-CBA6-E54B-BBE1-29EA746D138B}" destId="{BAD463CF-4A0B-3F40-9376-6F9BD8BDFEA1}" srcOrd="0" destOrd="0" presId="urn:microsoft.com/office/officeart/2008/layout/HexagonCluster"/>
    <dgm:cxn modelId="{7577AA30-DAEB-3A49-AA44-9CCF4E3CDA1E}" srcId="{44524752-B6CF-3448-98CD-2F892329B0B4}" destId="{49AE0956-4997-734F-B815-AAD05FDC1775}" srcOrd="2" destOrd="0" parTransId="{9CF1BFE7-7227-6B49-B1A1-9D4020C28096}" sibTransId="{7DCB042D-CBA6-E54B-BBE1-29EA746D138B}"/>
    <dgm:cxn modelId="{BF7D4C9A-B94B-724B-B529-4FA9C9AC4BFA}" type="presOf" srcId="{E0568379-F34F-2A43-B7C4-612BB9998B78}" destId="{D714054D-D159-BB46-9F14-96EC424BD505}" srcOrd="0" destOrd="0" presId="urn:microsoft.com/office/officeart/2008/layout/HexagonCluster"/>
    <dgm:cxn modelId="{991A8D01-AD86-D249-8D50-58684F07F6A4}" srcId="{44524752-B6CF-3448-98CD-2F892329B0B4}" destId="{A1993D12-7EAF-D243-9649-805C01B5501E}" srcOrd="3" destOrd="0" parTransId="{3BA6C770-8294-5E42-A0CF-A6FCC655C7DE}" sibTransId="{3700AF72-61E0-6B45-A4E1-471419F8AACC}"/>
    <dgm:cxn modelId="{51B90529-2D84-FC44-99A8-F0B80ABD36DF}" srcId="{44524752-B6CF-3448-98CD-2F892329B0B4}" destId="{E0568379-F34F-2A43-B7C4-612BB9998B78}" srcOrd="1" destOrd="0" parTransId="{379C0F30-5F1D-A54C-875D-1B2A53CEB27E}" sibTransId="{8C17FD85-9566-B445-8788-DF057DED3DFD}"/>
    <dgm:cxn modelId="{5344DC43-3829-E045-94E6-6A6DF48D4867}" type="presOf" srcId="{2144A96D-88BD-9F4E-8872-A9ACEB614617}" destId="{C8893A70-0009-7542-8555-1C826D70D690}" srcOrd="0" destOrd="0" presId="urn:microsoft.com/office/officeart/2008/layout/HexagonCluster"/>
    <dgm:cxn modelId="{D8715AAA-3EF2-6B40-A4A6-DB1B22DD02B7}" type="presOf" srcId="{EB3AEBE4-FC3F-8F47-AC59-3B8CAB71474F}" destId="{23672BF7-C06F-9144-9A13-4DA4C4CA96FF}" srcOrd="0" destOrd="0" presId="urn:microsoft.com/office/officeart/2008/layout/HexagonCluster"/>
    <dgm:cxn modelId="{6694EBAC-7DF2-E449-8462-FC0AFD2DC5B4}" srcId="{44524752-B6CF-3448-98CD-2F892329B0B4}" destId="{87CC0D0A-59A6-004B-A6DD-6C93CCE9696B}" srcOrd="4" destOrd="0" parTransId="{BEFA92DC-9435-0B4D-9403-F857791452DC}" sibTransId="{EB3AEBE4-FC3F-8F47-AC59-3B8CAB71474F}"/>
    <dgm:cxn modelId="{676C1E62-1E65-F74A-81D1-FFDFF01F3A93}" type="presParOf" srcId="{854C585F-9E0C-FF45-B4D6-0CDE62BF616A}" destId="{1169B52E-5EF4-B74E-AB3D-6D61DBD93D96}" srcOrd="0" destOrd="0" presId="urn:microsoft.com/office/officeart/2008/layout/HexagonCluster"/>
    <dgm:cxn modelId="{801A4BAF-47CA-A74F-8EC7-D0954EA57064}" type="presParOf" srcId="{1169B52E-5EF4-B74E-AB3D-6D61DBD93D96}" destId="{1DE8F93B-54A5-334B-90BF-B39F62FCBEB6}" srcOrd="0" destOrd="0" presId="urn:microsoft.com/office/officeart/2008/layout/HexagonCluster"/>
    <dgm:cxn modelId="{96835A3C-DF88-504F-B9F0-656E1ADBF59B}" type="presParOf" srcId="{854C585F-9E0C-FF45-B4D6-0CDE62BF616A}" destId="{91DC9F06-D70A-E748-ADBD-8079701BB8D7}" srcOrd="1" destOrd="0" presId="urn:microsoft.com/office/officeart/2008/layout/HexagonCluster"/>
    <dgm:cxn modelId="{A0150C7A-8DF4-FB45-BA0B-2E7BF6066F63}" type="presParOf" srcId="{91DC9F06-D70A-E748-ADBD-8079701BB8D7}" destId="{C903292B-6F72-AE41-B522-F2863CB552EA}" srcOrd="0" destOrd="0" presId="urn:microsoft.com/office/officeart/2008/layout/HexagonCluster"/>
    <dgm:cxn modelId="{65F6840F-76FB-2E49-814F-95DF959CEA40}" type="presParOf" srcId="{854C585F-9E0C-FF45-B4D6-0CDE62BF616A}" destId="{6CF3CC81-0F09-F143-B8E9-9F6E32352BED}" srcOrd="2" destOrd="0" presId="urn:microsoft.com/office/officeart/2008/layout/HexagonCluster"/>
    <dgm:cxn modelId="{280096CA-B2AA-C241-8F8A-36F1182CFC03}" type="presParOf" srcId="{6CF3CC81-0F09-F143-B8E9-9F6E32352BED}" destId="{C8893A70-0009-7542-8555-1C826D70D690}" srcOrd="0" destOrd="0" presId="urn:microsoft.com/office/officeart/2008/layout/HexagonCluster"/>
    <dgm:cxn modelId="{25146055-FA7D-0743-8ACC-EBD4C3F710C4}" type="presParOf" srcId="{854C585F-9E0C-FF45-B4D6-0CDE62BF616A}" destId="{F761B848-DE85-A641-98B0-BB9C36307649}" srcOrd="3" destOrd="0" presId="urn:microsoft.com/office/officeart/2008/layout/HexagonCluster"/>
    <dgm:cxn modelId="{3AAA6147-CB4A-3643-BA5B-5329BDD65F92}" type="presParOf" srcId="{F761B848-DE85-A641-98B0-BB9C36307649}" destId="{19C37354-FD6F-2A45-9B2E-343C94954A5D}" srcOrd="0" destOrd="0" presId="urn:microsoft.com/office/officeart/2008/layout/HexagonCluster"/>
    <dgm:cxn modelId="{3E738873-ADD1-4E4B-AFBE-FE74110EF8BA}" type="presParOf" srcId="{854C585F-9E0C-FF45-B4D6-0CDE62BF616A}" destId="{3F30D489-6479-D24F-BB83-4926D1458790}" srcOrd="4" destOrd="0" presId="urn:microsoft.com/office/officeart/2008/layout/HexagonCluster"/>
    <dgm:cxn modelId="{FD19D379-91F9-744A-8595-8329E69FD6F8}" type="presParOf" srcId="{3F30D489-6479-D24F-BB83-4926D1458790}" destId="{D714054D-D159-BB46-9F14-96EC424BD505}" srcOrd="0" destOrd="0" presId="urn:microsoft.com/office/officeart/2008/layout/HexagonCluster"/>
    <dgm:cxn modelId="{96CB5B63-40A8-5E4B-B902-44E86AE7766C}" type="presParOf" srcId="{854C585F-9E0C-FF45-B4D6-0CDE62BF616A}" destId="{FA79B0A8-3349-B14C-BAE1-E3B440BCAC16}" srcOrd="5" destOrd="0" presId="urn:microsoft.com/office/officeart/2008/layout/HexagonCluster"/>
    <dgm:cxn modelId="{268D4CCA-135F-FC49-BE5F-9B7FEFAE1DEF}" type="presParOf" srcId="{FA79B0A8-3349-B14C-BAE1-E3B440BCAC16}" destId="{CCC0F08C-5B0A-8945-9406-AA833C70D006}" srcOrd="0" destOrd="0" presId="urn:microsoft.com/office/officeart/2008/layout/HexagonCluster"/>
    <dgm:cxn modelId="{2D7C515D-99B8-A942-A529-D34FF359299C}" type="presParOf" srcId="{854C585F-9E0C-FF45-B4D6-0CDE62BF616A}" destId="{F2200F83-EC15-C542-9BF5-4580BA5DDDC0}" srcOrd="6" destOrd="0" presId="urn:microsoft.com/office/officeart/2008/layout/HexagonCluster"/>
    <dgm:cxn modelId="{61BBA774-07A8-A346-A347-C26856A02457}" type="presParOf" srcId="{F2200F83-EC15-C542-9BF5-4580BA5DDDC0}" destId="{616B4FA5-A334-FF4B-8EC3-399E93AFD80D}" srcOrd="0" destOrd="0" presId="urn:microsoft.com/office/officeart/2008/layout/HexagonCluster"/>
    <dgm:cxn modelId="{34E14CDF-BC06-6540-9CED-C88CD0C05543}" type="presParOf" srcId="{854C585F-9E0C-FF45-B4D6-0CDE62BF616A}" destId="{D7111D99-7044-644E-8A57-168F7190CBE1}" srcOrd="7" destOrd="0" presId="urn:microsoft.com/office/officeart/2008/layout/HexagonCluster"/>
    <dgm:cxn modelId="{D76D0114-6B9D-064A-A3BA-4F38591949F0}" type="presParOf" srcId="{D7111D99-7044-644E-8A57-168F7190CBE1}" destId="{9AD3CA40-0DAB-B341-8D5D-1551247067EF}" srcOrd="0" destOrd="0" presId="urn:microsoft.com/office/officeart/2008/layout/HexagonCluster"/>
    <dgm:cxn modelId="{54525A56-3753-4F4A-B8DD-FAF5C2D820ED}" type="presParOf" srcId="{854C585F-9E0C-FF45-B4D6-0CDE62BF616A}" destId="{EE7C5521-7A06-9B4B-B7EB-99F641FC6AD2}" srcOrd="8" destOrd="0" presId="urn:microsoft.com/office/officeart/2008/layout/HexagonCluster"/>
    <dgm:cxn modelId="{E7A07FF9-D70B-854C-9D64-CB650619D5AF}" type="presParOf" srcId="{EE7C5521-7A06-9B4B-B7EB-99F641FC6AD2}" destId="{2BEBBB9F-83EA-B24F-AD42-0E03EE6DA836}" srcOrd="0" destOrd="0" presId="urn:microsoft.com/office/officeart/2008/layout/HexagonCluster"/>
    <dgm:cxn modelId="{BF81B09D-7072-9E40-8D7F-F72342D70CFE}" type="presParOf" srcId="{854C585F-9E0C-FF45-B4D6-0CDE62BF616A}" destId="{5670B521-478F-8440-942D-38BFF69DE7D1}" srcOrd="9" destOrd="0" presId="urn:microsoft.com/office/officeart/2008/layout/HexagonCluster"/>
    <dgm:cxn modelId="{2FBC4AEC-71CE-D349-982E-D11115F5C4CB}" type="presParOf" srcId="{5670B521-478F-8440-942D-38BFF69DE7D1}" destId="{064DA96E-F530-5E40-B067-ECFB209A421C}" srcOrd="0" destOrd="0" presId="urn:microsoft.com/office/officeart/2008/layout/HexagonCluster"/>
    <dgm:cxn modelId="{CD397E2C-CC19-5241-B21C-ACF231625498}" type="presParOf" srcId="{854C585F-9E0C-FF45-B4D6-0CDE62BF616A}" destId="{1D150078-A317-4D4C-AEBE-810851830D54}" srcOrd="10" destOrd="0" presId="urn:microsoft.com/office/officeart/2008/layout/HexagonCluster"/>
    <dgm:cxn modelId="{57CB9CD3-7B46-8047-89D7-AC22C0C5E598}" type="presParOf" srcId="{1D150078-A317-4D4C-AEBE-810851830D54}" destId="{BAD463CF-4A0B-3F40-9376-6F9BD8BDFEA1}" srcOrd="0" destOrd="0" presId="urn:microsoft.com/office/officeart/2008/layout/HexagonCluster"/>
    <dgm:cxn modelId="{B82FD607-199E-D04C-AE10-9691C3BD013C}" type="presParOf" srcId="{854C585F-9E0C-FF45-B4D6-0CDE62BF616A}" destId="{F290CDA5-7DBB-3045-ABFB-39A2F001D8FA}" srcOrd="11" destOrd="0" presId="urn:microsoft.com/office/officeart/2008/layout/HexagonCluster"/>
    <dgm:cxn modelId="{006EF00D-CA3C-F840-940F-E1D314B29C15}" type="presParOf" srcId="{F290CDA5-7DBB-3045-ABFB-39A2F001D8FA}" destId="{56E0FCD8-7772-604E-A428-661CB279F1D0}" srcOrd="0" destOrd="0" presId="urn:microsoft.com/office/officeart/2008/layout/HexagonCluster"/>
    <dgm:cxn modelId="{31FAEEE7-E994-B943-ADF5-B5F9DE0A5573}" type="presParOf" srcId="{854C585F-9E0C-FF45-B4D6-0CDE62BF616A}" destId="{D725372C-6C08-C54D-8B1F-1E57950E6FB7}" srcOrd="12" destOrd="0" presId="urn:microsoft.com/office/officeart/2008/layout/HexagonCluster"/>
    <dgm:cxn modelId="{933BF9CE-8BE2-8B4B-B8F1-91E967BC859E}" type="presParOf" srcId="{D725372C-6C08-C54D-8B1F-1E57950E6FB7}" destId="{44E158A1-1F57-7546-B828-E5AD2733C909}" srcOrd="0" destOrd="0" presId="urn:microsoft.com/office/officeart/2008/layout/HexagonCluster"/>
    <dgm:cxn modelId="{D159BE5D-4F9F-C24B-9F66-DFF3C0D3BF0D}" type="presParOf" srcId="{854C585F-9E0C-FF45-B4D6-0CDE62BF616A}" destId="{1407DA92-16A7-6D49-A849-A74637114709}" srcOrd="13" destOrd="0" presId="urn:microsoft.com/office/officeart/2008/layout/HexagonCluster"/>
    <dgm:cxn modelId="{28E24CA6-6E09-9A4E-9288-8782AC22A7DE}" type="presParOf" srcId="{1407DA92-16A7-6D49-A849-A74637114709}" destId="{AFFA8192-7082-5142-94B3-0E96870C7561}" srcOrd="0" destOrd="0" presId="urn:microsoft.com/office/officeart/2008/layout/HexagonCluster"/>
    <dgm:cxn modelId="{4D983B3F-CB7F-704E-8471-AD653A119A5A}" type="presParOf" srcId="{854C585F-9E0C-FF45-B4D6-0CDE62BF616A}" destId="{52A0FB49-E6D5-044E-8D7D-13F178608516}" srcOrd="14" destOrd="0" presId="urn:microsoft.com/office/officeart/2008/layout/HexagonCluster"/>
    <dgm:cxn modelId="{DECB6680-9F58-FF40-8934-ED94370E01F4}" type="presParOf" srcId="{52A0FB49-E6D5-044E-8D7D-13F178608516}" destId="{FA90AAB8-75B5-0A42-8981-F8D6A47FDC11}" srcOrd="0" destOrd="0" presId="urn:microsoft.com/office/officeart/2008/layout/HexagonCluster"/>
    <dgm:cxn modelId="{939D0A38-2EDF-D746-A8F6-960341B28589}" type="presParOf" srcId="{854C585F-9E0C-FF45-B4D6-0CDE62BF616A}" destId="{8CFED22D-5E68-4245-90F3-C9B3F421E173}" srcOrd="15" destOrd="0" presId="urn:microsoft.com/office/officeart/2008/layout/HexagonCluster"/>
    <dgm:cxn modelId="{5A8428DA-DC3B-B747-BF25-C1039E342B0E}" type="presParOf" srcId="{8CFED22D-5E68-4245-90F3-C9B3F421E173}" destId="{D1BB7954-984B-2E47-AC99-1994CAB5701D}" srcOrd="0" destOrd="0" presId="urn:microsoft.com/office/officeart/2008/layout/HexagonCluster"/>
    <dgm:cxn modelId="{634D19D6-88C5-7C42-8D22-A501BD01A181}" type="presParOf" srcId="{854C585F-9E0C-FF45-B4D6-0CDE62BF616A}" destId="{D2F990A9-8F42-0A4D-A09C-81F938D552E8}" srcOrd="16" destOrd="0" presId="urn:microsoft.com/office/officeart/2008/layout/HexagonCluster"/>
    <dgm:cxn modelId="{BF33F5C4-0C54-6E4F-B711-EC4A090513E9}" type="presParOf" srcId="{D2F990A9-8F42-0A4D-A09C-81F938D552E8}" destId="{C4CE1933-F79E-5545-AAD2-42A19C52D20A}" srcOrd="0" destOrd="0" presId="urn:microsoft.com/office/officeart/2008/layout/HexagonCluster"/>
    <dgm:cxn modelId="{C7ECAFB9-53F6-3D4C-A27B-305CDCEAEAF1}" type="presParOf" srcId="{854C585F-9E0C-FF45-B4D6-0CDE62BF616A}" destId="{C1B3A42A-30AD-4042-AF71-F108A1AD05A8}" srcOrd="17" destOrd="0" presId="urn:microsoft.com/office/officeart/2008/layout/HexagonCluster"/>
    <dgm:cxn modelId="{E61C3ECA-16CD-AB4C-B451-ED1E406D4DFD}" type="presParOf" srcId="{C1B3A42A-30AD-4042-AF71-F108A1AD05A8}" destId="{59C324FC-708A-0D43-A87C-24A54A2FEBCC}" srcOrd="0" destOrd="0" presId="urn:microsoft.com/office/officeart/2008/layout/HexagonCluster"/>
    <dgm:cxn modelId="{55150997-D043-0142-A1E7-C4E8E9F08BE1}" type="presParOf" srcId="{854C585F-9E0C-FF45-B4D6-0CDE62BF616A}" destId="{42A67DAF-344D-264D-81BC-C6C5A52C16F9}" srcOrd="18" destOrd="0" presId="urn:microsoft.com/office/officeart/2008/layout/HexagonCluster"/>
    <dgm:cxn modelId="{A270B801-9551-2148-89E1-1AD4FAB351C2}" type="presParOf" srcId="{42A67DAF-344D-264D-81BC-C6C5A52C16F9}" destId="{23672BF7-C06F-9144-9A13-4DA4C4CA96FF}" srcOrd="0" destOrd="0" presId="urn:microsoft.com/office/officeart/2008/layout/HexagonCluster"/>
    <dgm:cxn modelId="{02AE78E4-093C-8B4E-B9E3-C329D5010745}" type="presParOf" srcId="{854C585F-9E0C-FF45-B4D6-0CDE62BF616A}" destId="{CFF13600-EC45-EC4A-9181-9B0DFFE69485}" srcOrd="19" destOrd="0" presId="urn:microsoft.com/office/officeart/2008/layout/HexagonCluster"/>
    <dgm:cxn modelId="{D0B8B594-A819-2E4F-91A2-907D4778C05F}" type="presParOf" srcId="{CFF13600-EC45-EC4A-9181-9B0DFFE69485}" destId="{367DC67C-2ECC-414D-8496-1A3AFF923A76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4524752-B6CF-3448-98CD-2F892329B0B4}" type="doc">
      <dgm:prSet loTypeId="urn:microsoft.com/office/officeart/2008/layout/HexagonCluster" loCatId="" qsTypeId="urn:microsoft.com/office/officeart/2005/8/quickstyle/simple4" qsCatId="simple" csTypeId="urn:microsoft.com/office/officeart/2005/8/colors/accent6_2" csCatId="accent6" phldr="1"/>
      <dgm:spPr/>
      <dgm:t>
        <a:bodyPr/>
        <a:lstStyle/>
        <a:p>
          <a:endParaRPr lang="pt-BR"/>
        </a:p>
      </dgm:t>
    </dgm:pt>
    <dgm:pt modelId="{EEE9DF84-85C3-2D41-9308-7CF204EFB458}">
      <dgm:prSet phldrT="[Texto]" custT="1"/>
      <dgm:spPr/>
      <dgm:t>
        <a:bodyPr/>
        <a:lstStyle/>
        <a:p>
          <a:r>
            <a:rPr lang="pt-BR" sz="1800" dirty="0">
              <a:latin typeface="Arial" panose="020B0604020202020204" pitchFamily="34" charset="0"/>
              <a:cs typeface="Arial" panose="020B0604020202020204" pitchFamily="34" charset="0"/>
            </a:rPr>
            <a:t>Programa de reforma agrária se encontra paralisado</a:t>
          </a:r>
        </a:p>
      </dgm:t>
    </dgm:pt>
    <dgm:pt modelId="{C9A2B9D8-27F1-B444-9AFB-5A18BDCF612A}" type="parTrans" cxnId="{FFC533D7-A3C7-D042-AD18-97249885F964}">
      <dgm:prSet/>
      <dgm:spPr/>
      <dgm:t>
        <a:bodyPr/>
        <a:lstStyle/>
        <a:p>
          <a:endParaRPr lang="pt-BR"/>
        </a:p>
      </dgm:t>
    </dgm:pt>
    <dgm:pt modelId="{2144A96D-88BD-9F4E-8872-A9ACEB614617}" type="sibTrans" cxnId="{FFC533D7-A3C7-D042-AD18-97249885F964}">
      <dgm:prSet/>
      <dgm:spPr/>
      <dgm:t>
        <a:bodyPr/>
        <a:lstStyle/>
        <a:p>
          <a:endParaRPr lang="pt-BR"/>
        </a:p>
      </dgm:t>
    </dgm:pt>
    <dgm:pt modelId="{49AE0956-4997-734F-B815-AAD05FDC1775}">
      <dgm:prSet phldrT="[Texto]" custT="1"/>
      <dgm:spPr/>
      <dgm:t>
        <a:bodyPr/>
        <a:lstStyle/>
        <a:p>
          <a:r>
            <a:rPr lang="pt-BR" sz="1800" dirty="0">
              <a:latin typeface="Arial" panose="020B0604020202020204" pitchFamily="34" charset="0"/>
              <a:cs typeface="Arial" panose="020B0604020202020204" pitchFamily="34" charset="0"/>
              <a:sym typeface="Wingdings"/>
            </a:rPr>
            <a:t>Região representativa do problema agrário</a:t>
          </a:r>
          <a:endParaRPr lang="pt-BR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CF1BFE7-7227-6B49-B1A1-9D4020C28096}" type="parTrans" cxnId="{7577AA30-DAEB-3A49-AA44-9CCF4E3CDA1E}">
      <dgm:prSet/>
      <dgm:spPr/>
      <dgm:t>
        <a:bodyPr/>
        <a:lstStyle/>
        <a:p>
          <a:endParaRPr lang="pt-BR"/>
        </a:p>
      </dgm:t>
    </dgm:pt>
    <dgm:pt modelId="{7DCB042D-CBA6-E54B-BBE1-29EA746D138B}" type="sibTrans" cxnId="{7577AA30-DAEB-3A49-AA44-9CCF4E3CDA1E}">
      <dgm:prSet/>
      <dgm:spPr/>
      <dgm:t>
        <a:bodyPr/>
        <a:lstStyle/>
        <a:p>
          <a:endParaRPr lang="pt-BR"/>
        </a:p>
      </dgm:t>
    </dgm:pt>
    <dgm:pt modelId="{A1993D12-7EAF-D243-9649-805C01B5501E}">
      <dgm:prSet phldrT="[Texto]" custT="1"/>
      <dgm:spPr/>
      <dgm:t>
        <a:bodyPr/>
        <a:lstStyle/>
        <a:p>
          <a:r>
            <a:rPr lang="pt-BR" sz="2200" dirty="0">
              <a:latin typeface="Arial" panose="020B0604020202020204" pitchFamily="34" charset="0"/>
              <a:cs typeface="Arial" panose="020B0604020202020204" pitchFamily="34" charset="0"/>
              <a:sym typeface="Wingdings"/>
            </a:rPr>
            <a:t>Famílias endividadas </a:t>
          </a:r>
          <a:endParaRPr lang="pt-BR" sz="2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BA6C770-8294-5E42-A0CF-A6FCC655C7DE}" type="parTrans" cxnId="{991A8D01-AD86-D249-8D50-58684F07F6A4}">
      <dgm:prSet/>
      <dgm:spPr/>
      <dgm:t>
        <a:bodyPr/>
        <a:lstStyle/>
        <a:p>
          <a:endParaRPr lang="pt-BR"/>
        </a:p>
      </dgm:t>
    </dgm:pt>
    <dgm:pt modelId="{3700AF72-61E0-6B45-A4E1-471419F8AACC}" type="sibTrans" cxnId="{991A8D01-AD86-D249-8D50-58684F07F6A4}">
      <dgm:prSet/>
      <dgm:spPr/>
      <dgm:t>
        <a:bodyPr/>
        <a:lstStyle/>
        <a:p>
          <a:endParaRPr lang="pt-BR"/>
        </a:p>
      </dgm:t>
    </dgm:pt>
    <dgm:pt modelId="{87CC0D0A-59A6-004B-A6DD-6C93CCE9696B}">
      <dgm:prSet phldrT="[Texto]" custT="1"/>
      <dgm:spPr/>
      <dgm:t>
        <a:bodyPr/>
        <a:lstStyle/>
        <a:p>
          <a:pPr>
            <a:lnSpc>
              <a:spcPct val="100000"/>
            </a:lnSpc>
          </a:pPr>
          <a:r>
            <a:rPr lang="pt-BR" sz="1400" dirty="0">
              <a:latin typeface="Arial" panose="020B0604020202020204" pitchFamily="34" charset="0"/>
              <a:cs typeface="Arial" panose="020B0604020202020204" pitchFamily="34" charset="0"/>
            </a:rPr>
            <a:t>Compra Direta da Agricultura Familiar para Doação Simultânea do Programa de Aquisição de Alimentos (DS-PAA)</a:t>
          </a:r>
        </a:p>
      </dgm:t>
    </dgm:pt>
    <dgm:pt modelId="{BEFA92DC-9435-0B4D-9403-F857791452DC}" type="parTrans" cxnId="{6694EBAC-7DF2-E449-8462-FC0AFD2DC5B4}">
      <dgm:prSet/>
      <dgm:spPr/>
      <dgm:t>
        <a:bodyPr/>
        <a:lstStyle/>
        <a:p>
          <a:endParaRPr lang="pt-BR"/>
        </a:p>
      </dgm:t>
    </dgm:pt>
    <dgm:pt modelId="{EB3AEBE4-FC3F-8F47-AC59-3B8CAB71474F}" type="sibTrans" cxnId="{6694EBAC-7DF2-E449-8462-FC0AFD2DC5B4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  <dgm:t>
        <a:bodyPr/>
        <a:lstStyle/>
        <a:p>
          <a:endParaRPr lang="pt-BR"/>
        </a:p>
      </dgm:t>
    </dgm:pt>
    <dgm:pt modelId="{E0568379-F34F-2A43-B7C4-612BB9998B78}">
      <dgm:prSet phldrT="[Texto]" custT="1"/>
      <dgm:spPr/>
      <dgm:t>
        <a:bodyPr/>
        <a:lstStyle/>
        <a:p>
          <a:r>
            <a:rPr lang="pt-BR" sz="1800" dirty="0">
              <a:latin typeface="Arial" panose="020B0604020202020204" pitchFamily="34" charset="0"/>
              <a:cs typeface="Arial" panose="020B0604020202020204" pitchFamily="34" charset="0"/>
            </a:rPr>
            <a:t>Ótica produtivista</a:t>
          </a:r>
        </a:p>
      </dgm:t>
    </dgm:pt>
    <dgm:pt modelId="{8C17FD85-9566-B445-8788-DF057DED3DFD}" type="sibTrans" cxnId="{51B90529-2D84-FC44-99A8-F0B80ABD36DF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</dgm:spPr>
      <dgm:t>
        <a:bodyPr/>
        <a:lstStyle/>
        <a:p>
          <a:endParaRPr lang="pt-BR"/>
        </a:p>
      </dgm:t>
    </dgm:pt>
    <dgm:pt modelId="{379C0F30-5F1D-A54C-875D-1B2A53CEB27E}" type="parTrans" cxnId="{51B90529-2D84-FC44-99A8-F0B80ABD36DF}">
      <dgm:prSet/>
      <dgm:spPr/>
      <dgm:t>
        <a:bodyPr/>
        <a:lstStyle/>
        <a:p>
          <a:endParaRPr lang="pt-BR"/>
        </a:p>
      </dgm:t>
    </dgm:pt>
    <dgm:pt modelId="{854C585F-9E0C-FF45-B4D6-0CDE62BF616A}" type="pres">
      <dgm:prSet presAssocID="{44524752-B6CF-3448-98CD-2F892329B0B4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pt-BR"/>
        </a:p>
      </dgm:t>
    </dgm:pt>
    <dgm:pt modelId="{1169B52E-5EF4-B74E-AB3D-6D61DBD93D96}" type="pres">
      <dgm:prSet presAssocID="{EEE9DF84-85C3-2D41-9308-7CF204EFB458}" presName="text1" presStyleCnt="0"/>
      <dgm:spPr/>
    </dgm:pt>
    <dgm:pt modelId="{1DE8F93B-54A5-334B-90BF-B39F62FCBEB6}" type="pres">
      <dgm:prSet presAssocID="{EEE9DF84-85C3-2D41-9308-7CF204EFB458}" presName="textRepeatNode" presStyleLbl="align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1DC9F06-D70A-E748-ADBD-8079701BB8D7}" type="pres">
      <dgm:prSet presAssocID="{EEE9DF84-85C3-2D41-9308-7CF204EFB458}" presName="textaccent1" presStyleCnt="0"/>
      <dgm:spPr/>
    </dgm:pt>
    <dgm:pt modelId="{C903292B-6F72-AE41-B522-F2863CB552EA}" type="pres">
      <dgm:prSet presAssocID="{EEE9DF84-85C3-2D41-9308-7CF204EFB458}" presName="accentRepeatNode" presStyleLbl="solidAlignAcc1" presStyleIdx="0" presStyleCnt="10"/>
      <dgm:spPr/>
    </dgm:pt>
    <dgm:pt modelId="{6CF3CC81-0F09-F143-B8E9-9F6E32352BED}" type="pres">
      <dgm:prSet presAssocID="{2144A96D-88BD-9F4E-8872-A9ACEB614617}" presName="image1" presStyleCnt="0"/>
      <dgm:spPr/>
    </dgm:pt>
    <dgm:pt modelId="{C8893A70-0009-7542-8555-1C826D70D690}" type="pres">
      <dgm:prSet presAssocID="{2144A96D-88BD-9F4E-8872-A9ACEB614617}" presName="imageRepeatNode" presStyleLbl="alignAcc1" presStyleIdx="0" presStyleCnt="5" custLinFactX="100000" custLinFactNeighborX="157639" custLinFactNeighborY="56342"/>
      <dgm:spPr/>
      <dgm:t>
        <a:bodyPr/>
        <a:lstStyle/>
        <a:p>
          <a:endParaRPr lang="pt-BR"/>
        </a:p>
      </dgm:t>
    </dgm:pt>
    <dgm:pt modelId="{F761B848-DE85-A641-98B0-BB9C36307649}" type="pres">
      <dgm:prSet presAssocID="{2144A96D-88BD-9F4E-8872-A9ACEB614617}" presName="imageaccent1" presStyleCnt="0"/>
      <dgm:spPr/>
    </dgm:pt>
    <dgm:pt modelId="{19C37354-FD6F-2A45-9B2E-343C94954A5D}" type="pres">
      <dgm:prSet presAssocID="{2144A96D-88BD-9F4E-8872-A9ACEB614617}" presName="accentRepeatNode" presStyleLbl="solidAlignAcc1" presStyleIdx="1" presStyleCnt="10" custLinFactX="888239" custLinFactY="-100000" custLinFactNeighborX="900000" custLinFactNeighborY="-112288"/>
      <dgm:spPr/>
    </dgm:pt>
    <dgm:pt modelId="{3F30D489-6479-D24F-BB83-4926D1458790}" type="pres">
      <dgm:prSet presAssocID="{E0568379-F34F-2A43-B7C4-612BB9998B78}" presName="text2" presStyleCnt="0"/>
      <dgm:spPr/>
    </dgm:pt>
    <dgm:pt modelId="{D714054D-D159-BB46-9F14-96EC424BD505}" type="pres">
      <dgm:prSet presAssocID="{E0568379-F34F-2A43-B7C4-612BB9998B78}" presName="textRepeatNode" presStyleLbl="alignNode1" presStyleIdx="1" presStyleCnt="5" custScaleX="1067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A79B0A8-3349-B14C-BAE1-E3B440BCAC16}" type="pres">
      <dgm:prSet presAssocID="{E0568379-F34F-2A43-B7C4-612BB9998B78}" presName="textaccent2" presStyleCnt="0"/>
      <dgm:spPr/>
    </dgm:pt>
    <dgm:pt modelId="{CCC0F08C-5B0A-8945-9406-AA833C70D006}" type="pres">
      <dgm:prSet presAssocID="{E0568379-F34F-2A43-B7C4-612BB9998B78}" presName="accentRepeatNode" presStyleLbl="solidAlignAcc1" presStyleIdx="2" presStyleCnt="10"/>
      <dgm:spPr/>
    </dgm:pt>
    <dgm:pt modelId="{F2200F83-EC15-C542-9BF5-4580BA5DDDC0}" type="pres">
      <dgm:prSet presAssocID="{8C17FD85-9566-B445-8788-DF057DED3DFD}" presName="image2" presStyleCnt="0"/>
      <dgm:spPr/>
    </dgm:pt>
    <dgm:pt modelId="{616B4FA5-A334-FF4B-8EC3-399E93AFD80D}" type="pres">
      <dgm:prSet presAssocID="{8C17FD85-9566-B445-8788-DF057DED3DFD}" presName="imageRepeatNode" presStyleLbl="alignAcc1" presStyleIdx="1" presStyleCnt="5" custLinFactX="-100000" custLinFactY="-60655" custLinFactNeighborX="-158112" custLinFactNeighborY="-100000"/>
      <dgm:spPr/>
      <dgm:t>
        <a:bodyPr/>
        <a:lstStyle/>
        <a:p>
          <a:endParaRPr lang="pt-BR"/>
        </a:p>
      </dgm:t>
    </dgm:pt>
    <dgm:pt modelId="{D7111D99-7044-644E-8A57-168F7190CBE1}" type="pres">
      <dgm:prSet presAssocID="{8C17FD85-9566-B445-8788-DF057DED3DFD}" presName="imageaccent2" presStyleCnt="0"/>
      <dgm:spPr/>
    </dgm:pt>
    <dgm:pt modelId="{9AD3CA40-0DAB-B341-8D5D-1551247067EF}" type="pres">
      <dgm:prSet presAssocID="{8C17FD85-9566-B445-8788-DF057DED3DFD}" presName="accentRepeatNode" presStyleLbl="solidAlignAcc1" presStyleIdx="3" presStyleCnt="10" custLinFactX="-713766" custLinFactY="-693223" custLinFactNeighborX="-800000" custLinFactNeighborY="-700000"/>
      <dgm:spPr/>
    </dgm:pt>
    <dgm:pt modelId="{EE7C5521-7A06-9B4B-B7EB-99F641FC6AD2}" type="pres">
      <dgm:prSet presAssocID="{49AE0956-4997-734F-B815-AAD05FDC1775}" presName="text3" presStyleCnt="0"/>
      <dgm:spPr/>
    </dgm:pt>
    <dgm:pt modelId="{2BEBBB9F-83EA-B24F-AD42-0E03EE6DA836}" type="pres">
      <dgm:prSet presAssocID="{49AE0956-4997-734F-B815-AAD05FDC1775}" presName="textRepeatNode" presStyleLbl="alignNode1" presStyleIdx="2" presStyleCnt="5" custScaleX="10353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670B521-478F-8440-942D-38BFF69DE7D1}" type="pres">
      <dgm:prSet presAssocID="{49AE0956-4997-734F-B815-AAD05FDC1775}" presName="textaccent3" presStyleCnt="0"/>
      <dgm:spPr/>
    </dgm:pt>
    <dgm:pt modelId="{064DA96E-F530-5E40-B067-ECFB209A421C}" type="pres">
      <dgm:prSet presAssocID="{49AE0956-4997-734F-B815-AAD05FDC1775}" presName="accentRepeatNode" presStyleLbl="solidAlignAcc1" presStyleIdx="4" presStyleCnt="10"/>
      <dgm:spPr/>
    </dgm:pt>
    <dgm:pt modelId="{1D150078-A317-4D4C-AEBE-810851830D54}" type="pres">
      <dgm:prSet presAssocID="{7DCB042D-CBA6-E54B-BBE1-29EA746D138B}" presName="image3" presStyleCnt="0"/>
      <dgm:spPr/>
    </dgm:pt>
    <dgm:pt modelId="{BAD463CF-4A0B-3F40-9376-6F9BD8BDFEA1}" type="pres">
      <dgm:prSet presAssocID="{7DCB042D-CBA6-E54B-BBE1-29EA746D138B}" presName="imageRepeatNode" presStyleLbl="alignAcc1" presStyleIdx="2" presStyleCnt="5"/>
      <dgm:spPr/>
      <dgm:t>
        <a:bodyPr/>
        <a:lstStyle/>
        <a:p>
          <a:endParaRPr lang="pt-BR"/>
        </a:p>
      </dgm:t>
    </dgm:pt>
    <dgm:pt modelId="{F290CDA5-7DBB-3045-ABFB-39A2F001D8FA}" type="pres">
      <dgm:prSet presAssocID="{7DCB042D-CBA6-E54B-BBE1-29EA746D138B}" presName="imageaccent3" presStyleCnt="0"/>
      <dgm:spPr/>
    </dgm:pt>
    <dgm:pt modelId="{56E0FCD8-7772-604E-A428-661CB279F1D0}" type="pres">
      <dgm:prSet presAssocID="{7DCB042D-CBA6-E54B-BBE1-29EA746D138B}" presName="accentRepeatNode" presStyleLbl="solidAlignAcc1" presStyleIdx="5" presStyleCnt="10"/>
      <dgm:spPr/>
    </dgm:pt>
    <dgm:pt modelId="{D725372C-6C08-C54D-8B1F-1E57950E6FB7}" type="pres">
      <dgm:prSet presAssocID="{A1993D12-7EAF-D243-9649-805C01B5501E}" presName="text4" presStyleCnt="0"/>
      <dgm:spPr/>
    </dgm:pt>
    <dgm:pt modelId="{44E158A1-1F57-7546-B828-E5AD2733C909}" type="pres">
      <dgm:prSet presAssocID="{A1993D12-7EAF-D243-9649-805C01B5501E}" presName="textRepeatNode" presStyleLbl="align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407DA92-16A7-6D49-A849-A74637114709}" type="pres">
      <dgm:prSet presAssocID="{A1993D12-7EAF-D243-9649-805C01B5501E}" presName="textaccent4" presStyleCnt="0"/>
      <dgm:spPr/>
    </dgm:pt>
    <dgm:pt modelId="{AFFA8192-7082-5142-94B3-0E96870C7561}" type="pres">
      <dgm:prSet presAssocID="{A1993D12-7EAF-D243-9649-805C01B5501E}" presName="accentRepeatNode" presStyleLbl="solidAlignAcc1" presStyleIdx="6" presStyleCnt="10"/>
      <dgm:spPr/>
    </dgm:pt>
    <dgm:pt modelId="{52A0FB49-E6D5-044E-8D7D-13F178608516}" type="pres">
      <dgm:prSet presAssocID="{3700AF72-61E0-6B45-A4E1-471419F8AACC}" presName="image4" presStyleCnt="0"/>
      <dgm:spPr/>
    </dgm:pt>
    <dgm:pt modelId="{FA90AAB8-75B5-0A42-8981-F8D6A47FDC11}" type="pres">
      <dgm:prSet presAssocID="{3700AF72-61E0-6B45-A4E1-471419F8AACC}" presName="imageRepeatNode" presStyleLbl="alignAcc1" presStyleIdx="3" presStyleCnt="5"/>
      <dgm:spPr/>
      <dgm:t>
        <a:bodyPr/>
        <a:lstStyle/>
        <a:p>
          <a:endParaRPr lang="pt-BR"/>
        </a:p>
      </dgm:t>
    </dgm:pt>
    <dgm:pt modelId="{8CFED22D-5E68-4245-90F3-C9B3F421E173}" type="pres">
      <dgm:prSet presAssocID="{3700AF72-61E0-6B45-A4E1-471419F8AACC}" presName="imageaccent4" presStyleCnt="0"/>
      <dgm:spPr/>
    </dgm:pt>
    <dgm:pt modelId="{D1BB7954-984B-2E47-AC99-1994CAB5701D}" type="pres">
      <dgm:prSet presAssocID="{3700AF72-61E0-6B45-A4E1-471419F8AACC}" presName="accentRepeatNode" presStyleLbl="solidAlignAcc1" presStyleIdx="7" presStyleCnt="10"/>
      <dgm:spPr/>
    </dgm:pt>
    <dgm:pt modelId="{D2F990A9-8F42-0A4D-A09C-81F938D552E8}" type="pres">
      <dgm:prSet presAssocID="{87CC0D0A-59A6-004B-A6DD-6C93CCE9696B}" presName="text5" presStyleCnt="0"/>
      <dgm:spPr/>
    </dgm:pt>
    <dgm:pt modelId="{C4CE1933-F79E-5545-AAD2-42A19C52D20A}" type="pres">
      <dgm:prSet presAssocID="{87CC0D0A-59A6-004B-A6DD-6C93CCE9696B}" presName="textRepeatNode" presStyleLbl="alignNode1" presStyleIdx="4" presStyleCnt="5" custScaleX="10885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1B3A42A-30AD-4042-AF71-F108A1AD05A8}" type="pres">
      <dgm:prSet presAssocID="{87CC0D0A-59A6-004B-A6DD-6C93CCE9696B}" presName="textaccent5" presStyleCnt="0"/>
      <dgm:spPr/>
    </dgm:pt>
    <dgm:pt modelId="{59C324FC-708A-0D43-A87C-24A54A2FEBCC}" type="pres">
      <dgm:prSet presAssocID="{87CC0D0A-59A6-004B-A6DD-6C93CCE9696B}" presName="accentRepeatNode" presStyleLbl="solidAlignAcc1" presStyleIdx="8" presStyleCnt="10"/>
      <dgm:spPr/>
    </dgm:pt>
    <dgm:pt modelId="{42A67DAF-344D-264D-81BC-C6C5A52C16F9}" type="pres">
      <dgm:prSet presAssocID="{EB3AEBE4-FC3F-8F47-AC59-3B8CAB71474F}" presName="image5" presStyleCnt="0"/>
      <dgm:spPr/>
    </dgm:pt>
    <dgm:pt modelId="{23672BF7-C06F-9144-9A13-4DA4C4CA96FF}" type="pres">
      <dgm:prSet presAssocID="{EB3AEBE4-FC3F-8F47-AC59-3B8CAB71474F}" presName="imageRepeatNode" presStyleLbl="alignAcc1" presStyleIdx="4" presStyleCnt="5"/>
      <dgm:spPr/>
      <dgm:t>
        <a:bodyPr/>
        <a:lstStyle/>
        <a:p>
          <a:endParaRPr lang="pt-BR"/>
        </a:p>
      </dgm:t>
    </dgm:pt>
    <dgm:pt modelId="{CFF13600-EC45-EC4A-9181-9B0DFFE69485}" type="pres">
      <dgm:prSet presAssocID="{EB3AEBE4-FC3F-8F47-AC59-3B8CAB71474F}" presName="imageaccent5" presStyleCnt="0"/>
      <dgm:spPr/>
    </dgm:pt>
    <dgm:pt modelId="{367DC67C-2ECC-414D-8496-1A3AFF923A76}" type="pres">
      <dgm:prSet presAssocID="{EB3AEBE4-FC3F-8F47-AC59-3B8CAB71474F}" presName="accentRepeatNode" presStyleLbl="solidAlignAcc1" presStyleIdx="9" presStyleCnt="10"/>
      <dgm:spPr/>
    </dgm:pt>
  </dgm:ptLst>
  <dgm:cxnLst>
    <dgm:cxn modelId="{FFC533D7-A3C7-D042-AD18-97249885F964}" srcId="{44524752-B6CF-3448-98CD-2F892329B0B4}" destId="{EEE9DF84-85C3-2D41-9308-7CF204EFB458}" srcOrd="0" destOrd="0" parTransId="{C9A2B9D8-27F1-B444-9AFB-5A18BDCF612A}" sibTransId="{2144A96D-88BD-9F4E-8872-A9ACEB614617}"/>
    <dgm:cxn modelId="{49E84338-B6FF-BE4A-BD8B-A385225A884D}" type="presOf" srcId="{8C17FD85-9566-B445-8788-DF057DED3DFD}" destId="{616B4FA5-A334-FF4B-8EC3-399E93AFD80D}" srcOrd="0" destOrd="0" presId="urn:microsoft.com/office/officeart/2008/layout/HexagonCluster"/>
    <dgm:cxn modelId="{EC61C38D-6C85-D040-A47E-FB3BF79D3BB5}" type="presOf" srcId="{2144A96D-88BD-9F4E-8872-A9ACEB614617}" destId="{C8893A70-0009-7542-8555-1C826D70D690}" srcOrd="0" destOrd="0" presId="urn:microsoft.com/office/officeart/2008/layout/HexagonCluster"/>
    <dgm:cxn modelId="{C0BB78DF-FFFA-5D4E-BC77-1BC1655EAEA1}" type="presOf" srcId="{E0568379-F34F-2A43-B7C4-612BB9998B78}" destId="{D714054D-D159-BB46-9F14-96EC424BD505}" srcOrd="0" destOrd="0" presId="urn:microsoft.com/office/officeart/2008/layout/HexagonCluster"/>
    <dgm:cxn modelId="{A808B54A-E8B9-B045-AC82-8A0E072B0F14}" type="presOf" srcId="{A1993D12-7EAF-D243-9649-805C01B5501E}" destId="{44E158A1-1F57-7546-B828-E5AD2733C909}" srcOrd="0" destOrd="0" presId="urn:microsoft.com/office/officeart/2008/layout/HexagonCluster"/>
    <dgm:cxn modelId="{8EA1EE74-81C6-0C4B-9BD5-8CBEC853B932}" type="presOf" srcId="{87CC0D0A-59A6-004B-A6DD-6C93CCE9696B}" destId="{C4CE1933-F79E-5545-AAD2-42A19C52D20A}" srcOrd="0" destOrd="0" presId="urn:microsoft.com/office/officeart/2008/layout/HexagonCluster"/>
    <dgm:cxn modelId="{9E58F78D-18ED-EB44-9FC4-E81F522E018D}" type="presOf" srcId="{EB3AEBE4-FC3F-8F47-AC59-3B8CAB71474F}" destId="{23672BF7-C06F-9144-9A13-4DA4C4CA96FF}" srcOrd="0" destOrd="0" presId="urn:microsoft.com/office/officeart/2008/layout/HexagonCluster"/>
    <dgm:cxn modelId="{6C9116D8-F793-864A-B7AC-7CA813B70CF1}" type="presOf" srcId="{7DCB042D-CBA6-E54B-BBE1-29EA746D138B}" destId="{BAD463CF-4A0B-3F40-9376-6F9BD8BDFEA1}" srcOrd="0" destOrd="0" presId="urn:microsoft.com/office/officeart/2008/layout/HexagonCluster"/>
    <dgm:cxn modelId="{7577AA30-DAEB-3A49-AA44-9CCF4E3CDA1E}" srcId="{44524752-B6CF-3448-98CD-2F892329B0B4}" destId="{49AE0956-4997-734F-B815-AAD05FDC1775}" srcOrd="2" destOrd="0" parTransId="{9CF1BFE7-7227-6B49-B1A1-9D4020C28096}" sibTransId="{7DCB042D-CBA6-E54B-BBE1-29EA746D138B}"/>
    <dgm:cxn modelId="{991A8D01-AD86-D249-8D50-58684F07F6A4}" srcId="{44524752-B6CF-3448-98CD-2F892329B0B4}" destId="{A1993D12-7EAF-D243-9649-805C01B5501E}" srcOrd="3" destOrd="0" parTransId="{3BA6C770-8294-5E42-A0CF-A6FCC655C7DE}" sibTransId="{3700AF72-61E0-6B45-A4E1-471419F8AACC}"/>
    <dgm:cxn modelId="{ACE1A73D-C3DA-E34D-9E15-E02D07F31E29}" type="presOf" srcId="{EEE9DF84-85C3-2D41-9308-7CF204EFB458}" destId="{1DE8F93B-54A5-334B-90BF-B39F62FCBEB6}" srcOrd="0" destOrd="0" presId="urn:microsoft.com/office/officeart/2008/layout/HexagonCluster"/>
    <dgm:cxn modelId="{8E9AF95E-927C-A444-9682-4F4BD20E8B52}" type="presOf" srcId="{3700AF72-61E0-6B45-A4E1-471419F8AACC}" destId="{FA90AAB8-75B5-0A42-8981-F8D6A47FDC11}" srcOrd="0" destOrd="0" presId="urn:microsoft.com/office/officeart/2008/layout/HexagonCluster"/>
    <dgm:cxn modelId="{51B90529-2D84-FC44-99A8-F0B80ABD36DF}" srcId="{44524752-B6CF-3448-98CD-2F892329B0B4}" destId="{E0568379-F34F-2A43-B7C4-612BB9998B78}" srcOrd="1" destOrd="0" parTransId="{379C0F30-5F1D-A54C-875D-1B2A53CEB27E}" sibTransId="{8C17FD85-9566-B445-8788-DF057DED3DFD}"/>
    <dgm:cxn modelId="{D8E74DF3-EBA8-DC4F-BB69-27BB16FCC453}" type="presOf" srcId="{44524752-B6CF-3448-98CD-2F892329B0B4}" destId="{854C585F-9E0C-FF45-B4D6-0CDE62BF616A}" srcOrd="0" destOrd="0" presId="urn:microsoft.com/office/officeart/2008/layout/HexagonCluster"/>
    <dgm:cxn modelId="{6694EBAC-7DF2-E449-8462-FC0AFD2DC5B4}" srcId="{44524752-B6CF-3448-98CD-2F892329B0B4}" destId="{87CC0D0A-59A6-004B-A6DD-6C93CCE9696B}" srcOrd="4" destOrd="0" parTransId="{BEFA92DC-9435-0B4D-9403-F857791452DC}" sibTransId="{EB3AEBE4-FC3F-8F47-AC59-3B8CAB71474F}"/>
    <dgm:cxn modelId="{7638CDD4-AD72-2C42-8A38-3D190932DD29}" type="presOf" srcId="{49AE0956-4997-734F-B815-AAD05FDC1775}" destId="{2BEBBB9F-83EA-B24F-AD42-0E03EE6DA836}" srcOrd="0" destOrd="0" presId="urn:microsoft.com/office/officeart/2008/layout/HexagonCluster"/>
    <dgm:cxn modelId="{25466172-A8F2-BC44-9237-22660E2AD242}" type="presParOf" srcId="{854C585F-9E0C-FF45-B4D6-0CDE62BF616A}" destId="{1169B52E-5EF4-B74E-AB3D-6D61DBD93D96}" srcOrd="0" destOrd="0" presId="urn:microsoft.com/office/officeart/2008/layout/HexagonCluster"/>
    <dgm:cxn modelId="{7520555B-336A-F344-9497-824635287870}" type="presParOf" srcId="{1169B52E-5EF4-B74E-AB3D-6D61DBD93D96}" destId="{1DE8F93B-54A5-334B-90BF-B39F62FCBEB6}" srcOrd="0" destOrd="0" presId="urn:microsoft.com/office/officeart/2008/layout/HexagonCluster"/>
    <dgm:cxn modelId="{5964F9C5-5017-8641-AECB-D6B5E7949613}" type="presParOf" srcId="{854C585F-9E0C-FF45-B4D6-0CDE62BF616A}" destId="{91DC9F06-D70A-E748-ADBD-8079701BB8D7}" srcOrd="1" destOrd="0" presId="urn:microsoft.com/office/officeart/2008/layout/HexagonCluster"/>
    <dgm:cxn modelId="{47F97CDB-8B6F-8141-B821-8527E7E9A7D5}" type="presParOf" srcId="{91DC9F06-D70A-E748-ADBD-8079701BB8D7}" destId="{C903292B-6F72-AE41-B522-F2863CB552EA}" srcOrd="0" destOrd="0" presId="urn:microsoft.com/office/officeart/2008/layout/HexagonCluster"/>
    <dgm:cxn modelId="{D21A090A-8CE8-294A-BA82-A452EE3D57E8}" type="presParOf" srcId="{854C585F-9E0C-FF45-B4D6-0CDE62BF616A}" destId="{6CF3CC81-0F09-F143-B8E9-9F6E32352BED}" srcOrd="2" destOrd="0" presId="urn:microsoft.com/office/officeart/2008/layout/HexagonCluster"/>
    <dgm:cxn modelId="{5DD69AEE-A805-A34F-BE63-835796F94EBE}" type="presParOf" srcId="{6CF3CC81-0F09-F143-B8E9-9F6E32352BED}" destId="{C8893A70-0009-7542-8555-1C826D70D690}" srcOrd="0" destOrd="0" presId="urn:microsoft.com/office/officeart/2008/layout/HexagonCluster"/>
    <dgm:cxn modelId="{FC1B9BE0-DAEA-C74C-B455-994CA5066F1B}" type="presParOf" srcId="{854C585F-9E0C-FF45-B4D6-0CDE62BF616A}" destId="{F761B848-DE85-A641-98B0-BB9C36307649}" srcOrd="3" destOrd="0" presId="urn:microsoft.com/office/officeart/2008/layout/HexagonCluster"/>
    <dgm:cxn modelId="{11C722D3-589A-5640-9CCF-D9DE1A6F8C86}" type="presParOf" srcId="{F761B848-DE85-A641-98B0-BB9C36307649}" destId="{19C37354-FD6F-2A45-9B2E-343C94954A5D}" srcOrd="0" destOrd="0" presId="urn:microsoft.com/office/officeart/2008/layout/HexagonCluster"/>
    <dgm:cxn modelId="{8E07F1D7-B76E-D440-BFA0-762DC1DAC1E0}" type="presParOf" srcId="{854C585F-9E0C-FF45-B4D6-0CDE62BF616A}" destId="{3F30D489-6479-D24F-BB83-4926D1458790}" srcOrd="4" destOrd="0" presId="urn:microsoft.com/office/officeart/2008/layout/HexagonCluster"/>
    <dgm:cxn modelId="{80EF5331-B8AF-CF40-869D-6701938D5308}" type="presParOf" srcId="{3F30D489-6479-D24F-BB83-4926D1458790}" destId="{D714054D-D159-BB46-9F14-96EC424BD505}" srcOrd="0" destOrd="0" presId="urn:microsoft.com/office/officeart/2008/layout/HexagonCluster"/>
    <dgm:cxn modelId="{121A6792-42BD-1546-A171-8EC1BA64D721}" type="presParOf" srcId="{854C585F-9E0C-FF45-B4D6-0CDE62BF616A}" destId="{FA79B0A8-3349-B14C-BAE1-E3B440BCAC16}" srcOrd="5" destOrd="0" presId="urn:microsoft.com/office/officeart/2008/layout/HexagonCluster"/>
    <dgm:cxn modelId="{7446B9E0-FA5B-2A4F-8605-5EC74F76E99B}" type="presParOf" srcId="{FA79B0A8-3349-B14C-BAE1-E3B440BCAC16}" destId="{CCC0F08C-5B0A-8945-9406-AA833C70D006}" srcOrd="0" destOrd="0" presId="urn:microsoft.com/office/officeart/2008/layout/HexagonCluster"/>
    <dgm:cxn modelId="{1979F189-15DB-9B43-96E4-52E4DE14B793}" type="presParOf" srcId="{854C585F-9E0C-FF45-B4D6-0CDE62BF616A}" destId="{F2200F83-EC15-C542-9BF5-4580BA5DDDC0}" srcOrd="6" destOrd="0" presId="urn:microsoft.com/office/officeart/2008/layout/HexagonCluster"/>
    <dgm:cxn modelId="{CFE63B84-2A4A-AA48-96D2-D3A5DE9060FA}" type="presParOf" srcId="{F2200F83-EC15-C542-9BF5-4580BA5DDDC0}" destId="{616B4FA5-A334-FF4B-8EC3-399E93AFD80D}" srcOrd="0" destOrd="0" presId="urn:microsoft.com/office/officeart/2008/layout/HexagonCluster"/>
    <dgm:cxn modelId="{C6215F22-B987-FF45-8D03-2B152ACBB8CD}" type="presParOf" srcId="{854C585F-9E0C-FF45-B4D6-0CDE62BF616A}" destId="{D7111D99-7044-644E-8A57-168F7190CBE1}" srcOrd="7" destOrd="0" presId="urn:microsoft.com/office/officeart/2008/layout/HexagonCluster"/>
    <dgm:cxn modelId="{80D95DC6-8D1D-F34F-B5BF-9A1FBAB6B852}" type="presParOf" srcId="{D7111D99-7044-644E-8A57-168F7190CBE1}" destId="{9AD3CA40-0DAB-B341-8D5D-1551247067EF}" srcOrd="0" destOrd="0" presId="urn:microsoft.com/office/officeart/2008/layout/HexagonCluster"/>
    <dgm:cxn modelId="{FE586869-1279-3D4C-8851-C99B0237FECE}" type="presParOf" srcId="{854C585F-9E0C-FF45-B4D6-0CDE62BF616A}" destId="{EE7C5521-7A06-9B4B-B7EB-99F641FC6AD2}" srcOrd="8" destOrd="0" presId="urn:microsoft.com/office/officeart/2008/layout/HexagonCluster"/>
    <dgm:cxn modelId="{E8227AA5-04D4-704F-8E2F-83B22443872D}" type="presParOf" srcId="{EE7C5521-7A06-9B4B-B7EB-99F641FC6AD2}" destId="{2BEBBB9F-83EA-B24F-AD42-0E03EE6DA836}" srcOrd="0" destOrd="0" presId="urn:microsoft.com/office/officeart/2008/layout/HexagonCluster"/>
    <dgm:cxn modelId="{97CA7728-970C-C948-ADF4-D1F7D062874B}" type="presParOf" srcId="{854C585F-9E0C-FF45-B4D6-0CDE62BF616A}" destId="{5670B521-478F-8440-942D-38BFF69DE7D1}" srcOrd="9" destOrd="0" presId="urn:microsoft.com/office/officeart/2008/layout/HexagonCluster"/>
    <dgm:cxn modelId="{0D698803-38AB-0348-9DF9-E5AE8ED684CC}" type="presParOf" srcId="{5670B521-478F-8440-942D-38BFF69DE7D1}" destId="{064DA96E-F530-5E40-B067-ECFB209A421C}" srcOrd="0" destOrd="0" presId="urn:microsoft.com/office/officeart/2008/layout/HexagonCluster"/>
    <dgm:cxn modelId="{5FD87F70-A73A-C745-B6C6-1F396B9ED10A}" type="presParOf" srcId="{854C585F-9E0C-FF45-B4D6-0CDE62BF616A}" destId="{1D150078-A317-4D4C-AEBE-810851830D54}" srcOrd="10" destOrd="0" presId="urn:microsoft.com/office/officeart/2008/layout/HexagonCluster"/>
    <dgm:cxn modelId="{0FF39D64-C5D3-EB47-9F00-4956E6829002}" type="presParOf" srcId="{1D150078-A317-4D4C-AEBE-810851830D54}" destId="{BAD463CF-4A0B-3F40-9376-6F9BD8BDFEA1}" srcOrd="0" destOrd="0" presId="urn:microsoft.com/office/officeart/2008/layout/HexagonCluster"/>
    <dgm:cxn modelId="{1C67850E-90B6-6148-9EBE-C7834DCB5591}" type="presParOf" srcId="{854C585F-9E0C-FF45-B4D6-0CDE62BF616A}" destId="{F290CDA5-7DBB-3045-ABFB-39A2F001D8FA}" srcOrd="11" destOrd="0" presId="urn:microsoft.com/office/officeart/2008/layout/HexagonCluster"/>
    <dgm:cxn modelId="{25B86B52-C654-F845-80E7-EAE424982B93}" type="presParOf" srcId="{F290CDA5-7DBB-3045-ABFB-39A2F001D8FA}" destId="{56E0FCD8-7772-604E-A428-661CB279F1D0}" srcOrd="0" destOrd="0" presId="urn:microsoft.com/office/officeart/2008/layout/HexagonCluster"/>
    <dgm:cxn modelId="{C04C45AB-9929-E145-818E-63B7D6823EA8}" type="presParOf" srcId="{854C585F-9E0C-FF45-B4D6-0CDE62BF616A}" destId="{D725372C-6C08-C54D-8B1F-1E57950E6FB7}" srcOrd="12" destOrd="0" presId="urn:microsoft.com/office/officeart/2008/layout/HexagonCluster"/>
    <dgm:cxn modelId="{BE8D4D9E-0A15-2D42-A000-2F3B3916723B}" type="presParOf" srcId="{D725372C-6C08-C54D-8B1F-1E57950E6FB7}" destId="{44E158A1-1F57-7546-B828-E5AD2733C909}" srcOrd="0" destOrd="0" presId="urn:microsoft.com/office/officeart/2008/layout/HexagonCluster"/>
    <dgm:cxn modelId="{7177AA3A-1C15-AD4C-A61A-106AC034CAF2}" type="presParOf" srcId="{854C585F-9E0C-FF45-B4D6-0CDE62BF616A}" destId="{1407DA92-16A7-6D49-A849-A74637114709}" srcOrd="13" destOrd="0" presId="urn:microsoft.com/office/officeart/2008/layout/HexagonCluster"/>
    <dgm:cxn modelId="{07A8DAF5-C5DA-8348-B8DB-E4F3CC5DDB2E}" type="presParOf" srcId="{1407DA92-16A7-6D49-A849-A74637114709}" destId="{AFFA8192-7082-5142-94B3-0E96870C7561}" srcOrd="0" destOrd="0" presId="urn:microsoft.com/office/officeart/2008/layout/HexagonCluster"/>
    <dgm:cxn modelId="{79EB9E02-E422-D342-903C-9AF4D540BB0B}" type="presParOf" srcId="{854C585F-9E0C-FF45-B4D6-0CDE62BF616A}" destId="{52A0FB49-E6D5-044E-8D7D-13F178608516}" srcOrd="14" destOrd="0" presId="urn:microsoft.com/office/officeart/2008/layout/HexagonCluster"/>
    <dgm:cxn modelId="{05690617-BB74-F249-9677-A6605500655C}" type="presParOf" srcId="{52A0FB49-E6D5-044E-8D7D-13F178608516}" destId="{FA90AAB8-75B5-0A42-8981-F8D6A47FDC11}" srcOrd="0" destOrd="0" presId="urn:microsoft.com/office/officeart/2008/layout/HexagonCluster"/>
    <dgm:cxn modelId="{1A48692B-E5AF-DE41-8DFA-E2418FD1F6D2}" type="presParOf" srcId="{854C585F-9E0C-FF45-B4D6-0CDE62BF616A}" destId="{8CFED22D-5E68-4245-90F3-C9B3F421E173}" srcOrd="15" destOrd="0" presId="urn:microsoft.com/office/officeart/2008/layout/HexagonCluster"/>
    <dgm:cxn modelId="{7BEDF90C-1840-AC4C-B63D-83445C798C62}" type="presParOf" srcId="{8CFED22D-5E68-4245-90F3-C9B3F421E173}" destId="{D1BB7954-984B-2E47-AC99-1994CAB5701D}" srcOrd="0" destOrd="0" presId="urn:microsoft.com/office/officeart/2008/layout/HexagonCluster"/>
    <dgm:cxn modelId="{A4FDECFF-7094-8A48-A63D-7FD55F364206}" type="presParOf" srcId="{854C585F-9E0C-FF45-B4D6-0CDE62BF616A}" destId="{D2F990A9-8F42-0A4D-A09C-81F938D552E8}" srcOrd="16" destOrd="0" presId="urn:microsoft.com/office/officeart/2008/layout/HexagonCluster"/>
    <dgm:cxn modelId="{F65FA3DC-26F6-4C4A-89F3-A68DCA8BC15A}" type="presParOf" srcId="{D2F990A9-8F42-0A4D-A09C-81F938D552E8}" destId="{C4CE1933-F79E-5545-AAD2-42A19C52D20A}" srcOrd="0" destOrd="0" presId="urn:microsoft.com/office/officeart/2008/layout/HexagonCluster"/>
    <dgm:cxn modelId="{FA89386F-6F47-A846-995A-CB3126C9F66C}" type="presParOf" srcId="{854C585F-9E0C-FF45-B4D6-0CDE62BF616A}" destId="{C1B3A42A-30AD-4042-AF71-F108A1AD05A8}" srcOrd="17" destOrd="0" presId="urn:microsoft.com/office/officeart/2008/layout/HexagonCluster"/>
    <dgm:cxn modelId="{48CC6C93-889B-BD41-AD60-A7A6DE2843A6}" type="presParOf" srcId="{C1B3A42A-30AD-4042-AF71-F108A1AD05A8}" destId="{59C324FC-708A-0D43-A87C-24A54A2FEBCC}" srcOrd="0" destOrd="0" presId="urn:microsoft.com/office/officeart/2008/layout/HexagonCluster"/>
    <dgm:cxn modelId="{F8352B02-23C9-134E-9884-9115B5C56CF0}" type="presParOf" srcId="{854C585F-9E0C-FF45-B4D6-0CDE62BF616A}" destId="{42A67DAF-344D-264D-81BC-C6C5A52C16F9}" srcOrd="18" destOrd="0" presId="urn:microsoft.com/office/officeart/2008/layout/HexagonCluster"/>
    <dgm:cxn modelId="{EA40C804-945D-7343-8344-0C658781D9D0}" type="presParOf" srcId="{42A67DAF-344D-264D-81BC-C6C5A52C16F9}" destId="{23672BF7-C06F-9144-9A13-4DA4C4CA96FF}" srcOrd="0" destOrd="0" presId="urn:microsoft.com/office/officeart/2008/layout/HexagonCluster"/>
    <dgm:cxn modelId="{BEF9DA8A-4EF5-F845-B8C1-CB67588194E9}" type="presParOf" srcId="{854C585F-9E0C-FF45-B4D6-0CDE62BF616A}" destId="{CFF13600-EC45-EC4A-9181-9B0DFFE69485}" srcOrd="19" destOrd="0" presId="urn:microsoft.com/office/officeart/2008/layout/HexagonCluster"/>
    <dgm:cxn modelId="{DCE5B199-F473-1542-A883-A4845006A7D0}" type="presParOf" srcId="{CFF13600-EC45-EC4A-9181-9B0DFFE69485}" destId="{367DC67C-2ECC-414D-8496-1A3AFF923A76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4C1DFD70-EF38-6B45-B55C-923445BC50D5}" type="doc">
      <dgm:prSet loTypeId="urn:microsoft.com/office/officeart/2005/8/layout/bList2" loCatId="" qsTypeId="urn:microsoft.com/office/officeart/2005/8/quickstyle/simple4" qsCatId="simple" csTypeId="urn:microsoft.com/office/officeart/2005/8/colors/accent6_2" csCatId="accent6" phldr="1"/>
      <dgm:spPr/>
    </dgm:pt>
    <dgm:pt modelId="{EF9CD52F-E11B-7C41-9DF7-5A3C05967C7C}">
      <dgm:prSet phldrT="[Texto]"/>
      <dgm:spPr/>
      <dgm:t>
        <a:bodyPr/>
        <a:lstStyle/>
        <a:p>
          <a:pPr algn="ctr"/>
          <a:r>
            <a:rPr lang="pt-BR" dirty="0">
              <a:latin typeface="Arial" panose="020B0604020202020204" pitchFamily="34" charset="0"/>
              <a:cs typeface="Arial" panose="020B0604020202020204" pitchFamily="34" charset="0"/>
            </a:rPr>
            <a:t>Margarida Alves </a:t>
          </a:r>
        </a:p>
      </dgm:t>
    </dgm:pt>
    <dgm:pt modelId="{EEC9F35A-5B0A-3E46-98E3-1C5369B1E596}" type="parTrans" cxnId="{EEB9B7BB-DC42-B142-8E01-D4895CE0596A}">
      <dgm:prSet/>
      <dgm:spPr/>
      <dgm:t>
        <a:bodyPr/>
        <a:lstStyle/>
        <a:p>
          <a:endParaRPr lang="pt-BR"/>
        </a:p>
      </dgm:t>
    </dgm:pt>
    <dgm:pt modelId="{8E5C8990-1DE7-8748-A349-536840AACD54}" type="sibTrans" cxnId="{EEB9B7BB-DC42-B142-8E01-D4895CE0596A}">
      <dgm:prSet/>
      <dgm:spPr/>
      <dgm:t>
        <a:bodyPr/>
        <a:lstStyle/>
        <a:p>
          <a:endParaRPr lang="pt-BR"/>
        </a:p>
      </dgm:t>
    </dgm:pt>
    <dgm:pt modelId="{A702A5AB-D42F-1B4D-9141-4071EF6B1E21}">
      <dgm:prSet phldrT="[Texto]"/>
      <dgm:spPr/>
      <dgm:t>
        <a:bodyPr/>
        <a:lstStyle/>
        <a:p>
          <a:pPr algn="ctr"/>
          <a:r>
            <a:rPr lang="pt-BR" dirty="0" err="1">
              <a:latin typeface="Arial" panose="020B0604020202020204" pitchFamily="34" charset="0"/>
              <a:cs typeface="Arial" panose="020B0604020202020204" pitchFamily="34" charset="0"/>
            </a:rPr>
            <a:t>Antônio</a:t>
          </a:r>
          <a:r>
            <a:rPr lang="pt-BR" dirty="0">
              <a:latin typeface="Arial" panose="020B0604020202020204" pitchFamily="34" charset="0"/>
              <a:cs typeface="Arial" panose="020B0604020202020204" pitchFamily="34" charset="0"/>
            </a:rPr>
            <a:t> Conselheiro</a:t>
          </a:r>
        </a:p>
      </dgm:t>
    </dgm:pt>
    <dgm:pt modelId="{2B12E910-BA0E-B34F-8D66-B3C21F380FD8}" type="parTrans" cxnId="{F5202860-2263-AB47-8EDE-8C8B99471358}">
      <dgm:prSet/>
      <dgm:spPr/>
      <dgm:t>
        <a:bodyPr/>
        <a:lstStyle/>
        <a:p>
          <a:endParaRPr lang="pt-BR"/>
        </a:p>
      </dgm:t>
    </dgm:pt>
    <dgm:pt modelId="{30A53629-8DA6-1044-873F-A2994357BD47}" type="sibTrans" cxnId="{F5202860-2263-AB47-8EDE-8C8B99471358}">
      <dgm:prSet/>
      <dgm:spPr/>
      <dgm:t>
        <a:bodyPr/>
        <a:lstStyle/>
        <a:p>
          <a:endParaRPr lang="pt-BR"/>
        </a:p>
      </dgm:t>
    </dgm:pt>
    <dgm:pt modelId="{62C14CC3-D9FA-504B-9A20-89160E0F89A0}">
      <dgm:prSet phldrT="[Texto]" custT="1"/>
      <dgm:spPr/>
      <dgm:t>
        <a:bodyPr/>
        <a:lstStyle/>
        <a:p>
          <a:pPr>
            <a:lnSpc>
              <a:spcPct val="100000"/>
            </a:lnSpc>
          </a:pPr>
          <a:r>
            <a:rPr lang="pt-BR" sz="3200" dirty="0">
              <a:latin typeface="Arial" panose="020B0604020202020204" pitchFamily="34" charset="0"/>
              <a:cs typeface="Arial" panose="020B0604020202020204" pitchFamily="34" charset="0"/>
            </a:rPr>
            <a:t>28 km do centro urbano de Mirante do Paranapanema </a:t>
          </a:r>
        </a:p>
      </dgm:t>
    </dgm:pt>
    <dgm:pt modelId="{465A350D-3A15-124D-8A03-963D9470FE0E}" type="parTrans" cxnId="{FC854465-5660-BD42-94EF-D28697383525}">
      <dgm:prSet/>
      <dgm:spPr/>
      <dgm:t>
        <a:bodyPr/>
        <a:lstStyle/>
        <a:p>
          <a:endParaRPr lang="pt-BR"/>
        </a:p>
      </dgm:t>
    </dgm:pt>
    <dgm:pt modelId="{63233F47-913C-3843-A379-DDECC4391BAA}" type="sibTrans" cxnId="{FC854465-5660-BD42-94EF-D28697383525}">
      <dgm:prSet/>
      <dgm:spPr/>
      <dgm:t>
        <a:bodyPr/>
        <a:lstStyle/>
        <a:p>
          <a:endParaRPr lang="pt-BR"/>
        </a:p>
      </dgm:t>
    </dgm:pt>
    <dgm:pt modelId="{C055B4E8-F853-184B-9481-7CD4D8CCD550}">
      <dgm:prSet phldrT="[Texto]" custT="1"/>
      <dgm:spPr/>
      <dgm:t>
        <a:bodyPr/>
        <a:lstStyle/>
        <a:p>
          <a:pPr>
            <a:lnSpc>
              <a:spcPct val="100000"/>
            </a:lnSpc>
          </a:pPr>
          <a:r>
            <a:rPr lang="pt-BR" sz="3200" dirty="0">
              <a:latin typeface="Arial" panose="020B0604020202020204" pitchFamily="34" charset="0"/>
              <a:cs typeface="Arial" panose="020B0604020202020204" pitchFamily="34" charset="0"/>
            </a:rPr>
            <a:t>Instalado em 2006 </a:t>
          </a:r>
        </a:p>
      </dgm:t>
    </dgm:pt>
    <dgm:pt modelId="{AB3922B6-2F8C-6040-AFF5-DDAA3CD843FF}" type="parTrans" cxnId="{440529FF-EFB4-2548-8AF6-521D47DD52CF}">
      <dgm:prSet/>
      <dgm:spPr/>
      <dgm:t>
        <a:bodyPr/>
        <a:lstStyle/>
        <a:p>
          <a:endParaRPr lang="pt-BR"/>
        </a:p>
      </dgm:t>
    </dgm:pt>
    <dgm:pt modelId="{9A53DE4F-6921-F943-96E9-FBA02FE80704}" type="sibTrans" cxnId="{440529FF-EFB4-2548-8AF6-521D47DD52CF}">
      <dgm:prSet/>
      <dgm:spPr/>
      <dgm:t>
        <a:bodyPr/>
        <a:lstStyle/>
        <a:p>
          <a:endParaRPr lang="pt-BR"/>
        </a:p>
      </dgm:t>
    </dgm:pt>
    <dgm:pt modelId="{92BB5ECD-7DE8-E54D-9509-E63927F1940F}">
      <dgm:prSet phldrT="[Texto]" custT="1"/>
      <dgm:spPr/>
      <dgm:t>
        <a:bodyPr/>
        <a:lstStyle/>
        <a:p>
          <a:pPr>
            <a:lnSpc>
              <a:spcPct val="100000"/>
            </a:lnSpc>
          </a:pPr>
          <a:r>
            <a:rPr lang="en-US" sz="3200" dirty="0" err="1">
              <a:latin typeface="Arial" panose="020B0604020202020204" pitchFamily="34" charset="0"/>
              <a:cs typeface="Arial" panose="020B0604020202020204" pitchFamily="34" charset="0"/>
            </a:rPr>
            <a:t>Á</a:t>
          </a:r>
          <a:r>
            <a:rPr lang="ro-RO" sz="3200" dirty="0">
              <a:latin typeface="Arial" panose="020B0604020202020204" pitchFamily="34" charset="0"/>
              <a:cs typeface="Arial" panose="020B0604020202020204" pitchFamily="34" charset="0"/>
            </a:rPr>
            <a:t>rea de 1.203 ha </a:t>
          </a:r>
          <a:endParaRPr lang="pt-BR" sz="3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6BFD017-7D18-4B45-B8B7-E8D2BB19C2A4}" type="parTrans" cxnId="{DDE3D84B-A44D-A540-BD71-B7870A8B0AAC}">
      <dgm:prSet/>
      <dgm:spPr/>
      <dgm:t>
        <a:bodyPr/>
        <a:lstStyle/>
        <a:p>
          <a:endParaRPr lang="pt-BR"/>
        </a:p>
      </dgm:t>
    </dgm:pt>
    <dgm:pt modelId="{2A84D3B0-93EF-9540-A23F-B8FA793BC44A}" type="sibTrans" cxnId="{DDE3D84B-A44D-A540-BD71-B7870A8B0AAC}">
      <dgm:prSet/>
      <dgm:spPr/>
      <dgm:t>
        <a:bodyPr/>
        <a:lstStyle/>
        <a:p>
          <a:endParaRPr lang="pt-BR"/>
        </a:p>
      </dgm:t>
    </dgm:pt>
    <dgm:pt modelId="{C3E6D92A-8A1D-4448-BC1C-916C05F31D06}">
      <dgm:prSet phldrT="[Texto]" custT="1"/>
      <dgm:spPr/>
      <dgm:t>
        <a:bodyPr/>
        <a:lstStyle/>
        <a:p>
          <a:pPr>
            <a:lnSpc>
              <a:spcPct val="100000"/>
            </a:lnSpc>
          </a:pPr>
          <a:r>
            <a:rPr lang="ro-RO" sz="3200" dirty="0">
              <a:latin typeface="Arial" panose="020B0604020202020204" pitchFamily="34" charset="0"/>
              <a:cs typeface="Arial" panose="020B0604020202020204" pitchFamily="34" charset="0"/>
            </a:rPr>
            <a:t>91 </a:t>
          </a:r>
          <a:r>
            <a:rPr lang="ro-RO" sz="3200" dirty="0" err="1">
              <a:latin typeface="Arial" panose="020B0604020202020204" pitchFamily="34" charset="0"/>
              <a:cs typeface="Arial" panose="020B0604020202020204" pitchFamily="34" charset="0"/>
            </a:rPr>
            <a:t>famílias</a:t>
          </a:r>
          <a:r>
            <a:rPr lang="ro-RO" sz="3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pt-BR" sz="3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A268511-AEB7-5A40-8A5A-EF7EAB2DE51F}" type="parTrans" cxnId="{E4A80F07-8278-394E-9024-54012BAC499F}">
      <dgm:prSet/>
      <dgm:spPr/>
      <dgm:t>
        <a:bodyPr/>
        <a:lstStyle/>
        <a:p>
          <a:endParaRPr lang="pt-BR"/>
        </a:p>
      </dgm:t>
    </dgm:pt>
    <dgm:pt modelId="{613920B1-FB88-7445-B2C7-BA0DA5A5E223}" type="sibTrans" cxnId="{E4A80F07-8278-394E-9024-54012BAC499F}">
      <dgm:prSet/>
      <dgm:spPr/>
      <dgm:t>
        <a:bodyPr/>
        <a:lstStyle/>
        <a:p>
          <a:endParaRPr lang="pt-BR"/>
        </a:p>
      </dgm:t>
    </dgm:pt>
    <dgm:pt modelId="{5A1F5F0F-0D56-1D4D-94F2-19C6A62C0AAF}">
      <dgm:prSet phldrT="[Texto]" custT="1"/>
      <dgm:spPr/>
      <dgm:t>
        <a:bodyPr/>
        <a:lstStyle/>
        <a:p>
          <a:pPr>
            <a:lnSpc>
              <a:spcPct val="100000"/>
            </a:lnSpc>
          </a:pPr>
          <a:r>
            <a:rPr lang="pt-BR" sz="3200" dirty="0">
              <a:latin typeface="Arial" panose="020B0604020202020204" pitchFamily="34" charset="0"/>
              <a:cs typeface="Arial" panose="020B0604020202020204" pitchFamily="34" charset="0"/>
            </a:rPr>
            <a:t>Implantado em 2000 </a:t>
          </a:r>
        </a:p>
      </dgm:t>
    </dgm:pt>
    <dgm:pt modelId="{8208C9A1-01A4-1C4D-902D-EB8898732A96}" type="parTrans" cxnId="{A9BE61B4-4F86-C24C-9B65-85C57C4BD7B3}">
      <dgm:prSet/>
      <dgm:spPr/>
      <dgm:t>
        <a:bodyPr/>
        <a:lstStyle/>
        <a:p>
          <a:endParaRPr lang="pt-BR"/>
        </a:p>
      </dgm:t>
    </dgm:pt>
    <dgm:pt modelId="{DB92309C-13BD-414A-A986-E02EF9BE2E2B}" type="sibTrans" cxnId="{A9BE61B4-4F86-C24C-9B65-85C57C4BD7B3}">
      <dgm:prSet/>
      <dgm:spPr/>
      <dgm:t>
        <a:bodyPr/>
        <a:lstStyle/>
        <a:p>
          <a:endParaRPr lang="pt-BR"/>
        </a:p>
      </dgm:t>
    </dgm:pt>
    <dgm:pt modelId="{0C6A65F0-BF22-3444-9760-EBD6C4A278C1}">
      <dgm:prSet phldrT="[Texto]" custT="1"/>
      <dgm:spPr/>
      <dgm:t>
        <a:bodyPr/>
        <a:lstStyle/>
        <a:p>
          <a:pPr>
            <a:lnSpc>
              <a:spcPct val="100000"/>
            </a:lnSpc>
          </a:pPr>
          <a:r>
            <a:rPr lang="en-US" sz="3200" dirty="0" err="1">
              <a:latin typeface="Arial" panose="020B0604020202020204" pitchFamily="34" charset="0"/>
              <a:cs typeface="Arial" panose="020B0604020202020204" pitchFamily="34" charset="0"/>
            </a:rPr>
            <a:t>Á</a:t>
          </a:r>
          <a:r>
            <a:rPr lang="ro-RO" sz="3200" dirty="0">
              <a:latin typeface="Arial" panose="020B0604020202020204" pitchFamily="34" charset="0"/>
              <a:cs typeface="Arial" panose="020B0604020202020204" pitchFamily="34" charset="0"/>
            </a:rPr>
            <a:t>rea de 1.078 ha </a:t>
          </a:r>
          <a:endParaRPr lang="pt-BR" sz="3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6530D41-E3A6-BD46-B543-F29500EEC60F}" type="parTrans" cxnId="{943CA999-9F05-8142-B399-21C7B1B87ABB}">
      <dgm:prSet/>
      <dgm:spPr/>
      <dgm:t>
        <a:bodyPr/>
        <a:lstStyle/>
        <a:p>
          <a:endParaRPr lang="pt-BR"/>
        </a:p>
      </dgm:t>
    </dgm:pt>
    <dgm:pt modelId="{E00946D2-8C25-274E-916D-FB9EFDB00784}" type="sibTrans" cxnId="{943CA999-9F05-8142-B399-21C7B1B87ABB}">
      <dgm:prSet/>
      <dgm:spPr/>
      <dgm:t>
        <a:bodyPr/>
        <a:lstStyle/>
        <a:p>
          <a:endParaRPr lang="pt-BR"/>
        </a:p>
      </dgm:t>
    </dgm:pt>
    <dgm:pt modelId="{E3A48B00-3B54-F148-9AB3-C5BCC4979846}">
      <dgm:prSet phldrT="[Texto]" custT="1"/>
      <dgm:spPr/>
      <dgm:t>
        <a:bodyPr/>
        <a:lstStyle/>
        <a:p>
          <a:pPr>
            <a:lnSpc>
              <a:spcPct val="100000"/>
            </a:lnSpc>
          </a:pPr>
          <a:r>
            <a:rPr lang="ro-RO" sz="3200" dirty="0">
              <a:latin typeface="Arial" panose="020B0604020202020204" pitchFamily="34" charset="0"/>
              <a:cs typeface="Arial" panose="020B0604020202020204" pitchFamily="34" charset="0"/>
            </a:rPr>
            <a:t>63 </a:t>
          </a:r>
          <a:r>
            <a:rPr lang="ro-RO" sz="3200" dirty="0" err="1">
              <a:latin typeface="Arial" panose="020B0604020202020204" pitchFamily="34" charset="0"/>
              <a:cs typeface="Arial" panose="020B0604020202020204" pitchFamily="34" charset="0"/>
            </a:rPr>
            <a:t>famílias</a:t>
          </a:r>
          <a:r>
            <a:rPr lang="ro-RO" sz="3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pt-BR" sz="3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2FBD4F8-1F6A-B647-818E-2CDB4AED0442}" type="parTrans" cxnId="{EA36C174-AA72-8849-AB63-D793A8691C4E}">
      <dgm:prSet/>
      <dgm:spPr/>
      <dgm:t>
        <a:bodyPr/>
        <a:lstStyle/>
        <a:p>
          <a:endParaRPr lang="pt-BR"/>
        </a:p>
      </dgm:t>
    </dgm:pt>
    <dgm:pt modelId="{5C388A3A-7A44-3A46-80AA-CEE547344130}" type="sibTrans" cxnId="{EA36C174-AA72-8849-AB63-D793A8691C4E}">
      <dgm:prSet/>
      <dgm:spPr/>
      <dgm:t>
        <a:bodyPr/>
        <a:lstStyle/>
        <a:p>
          <a:endParaRPr lang="pt-BR"/>
        </a:p>
      </dgm:t>
    </dgm:pt>
    <dgm:pt modelId="{BBDB4718-E5EC-4BAA-BA6A-48AC096D1FFF}">
      <dgm:prSet phldrT="[Texto]" custT="1"/>
      <dgm:spPr/>
      <dgm:t>
        <a:bodyPr/>
        <a:lstStyle/>
        <a:p>
          <a:pPr>
            <a:lnSpc>
              <a:spcPct val="100000"/>
            </a:lnSpc>
          </a:pPr>
          <a:r>
            <a:rPr lang="ro-RO" sz="3200" dirty="0">
              <a:latin typeface="Arial" panose="020B0604020202020204" pitchFamily="34" charset="0"/>
              <a:cs typeface="Arial" panose="020B0604020202020204" pitchFamily="34" charset="0"/>
            </a:rPr>
            <a:t>57 km de Mirante do Paranapanema </a:t>
          </a:r>
          <a:endParaRPr lang="pt-BR" sz="3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9C2606D-7B77-4EB0-9D23-BBC7AA19E67F}" type="parTrans" cxnId="{C8EECBBF-AFD6-44CF-93AC-5EBE949620ED}">
      <dgm:prSet/>
      <dgm:spPr/>
      <dgm:t>
        <a:bodyPr/>
        <a:lstStyle/>
        <a:p>
          <a:endParaRPr lang="pt-BR"/>
        </a:p>
      </dgm:t>
    </dgm:pt>
    <dgm:pt modelId="{A071DA39-41CF-4EA9-8BBB-D68DDA1E15BD}" type="sibTrans" cxnId="{C8EECBBF-AFD6-44CF-93AC-5EBE949620ED}">
      <dgm:prSet/>
      <dgm:spPr/>
      <dgm:t>
        <a:bodyPr/>
        <a:lstStyle/>
        <a:p>
          <a:endParaRPr lang="pt-BR"/>
        </a:p>
      </dgm:t>
    </dgm:pt>
    <dgm:pt modelId="{9A08F56F-B713-1C43-8085-10BEDB810C7F}" type="pres">
      <dgm:prSet presAssocID="{4C1DFD70-EF38-6B45-B55C-923445BC50D5}" presName="diagram" presStyleCnt="0">
        <dgm:presLayoutVars>
          <dgm:dir/>
          <dgm:animLvl val="lvl"/>
          <dgm:resizeHandles val="exact"/>
        </dgm:presLayoutVars>
      </dgm:prSet>
      <dgm:spPr/>
    </dgm:pt>
    <dgm:pt modelId="{62DFF3FC-28C2-3747-830D-799CC875E783}" type="pres">
      <dgm:prSet presAssocID="{EF9CD52F-E11B-7C41-9DF7-5A3C05967C7C}" presName="compNode" presStyleCnt="0"/>
      <dgm:spPr/>
    </dgm:pt>
    <dgm:pt modelId="{81D128B0-1131-0A4B-AC81-6CF29AACBDCB}" type="pres">
      <dgm:prSet presAssocID="{EF9CD52F-E11B-7C41-9DF7-5A3C05967C7C}" presName="childRec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900ACE1-419B-524C-B3E2-526CDCB98ACF}" type="pres">
      <dgm:prSet presAssocID="{EF9CD52F-E11B-7C41-9DF7-5A3C05967C7C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E76C5F6-263A-724E-A9EF-94D8EDEAED15}" type="pres">
      <dgm:prSet presAssocID="{EF9CD52F-E11B-7C41-9DF7-5A3C05967C7C}" presName="parentRect" presStyleLbl="alignNode1" presStyleIdx="0" presStyleCnt="2"/>
      <dgm:spPr/>
      <dgm:t>
        <a:bodyPr/>
        <a:lstStyle/>
        <a:p>
          <a:endParaRPr lang="pt-BR"/>
        </a:p>
      </dgm:t>
    </dgm:pt>
    <dgm:pt modelId="{A33F17B9-3862-3A43-9607-F2553A1FB4A1}" type="pres">
      <dgm:prSet presAssocID="{EF9CD52F-E11B-7C41-9DF7-5A3C05967C7C}" presName="adorn" presStyleLbl="fgAccFollow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6000" r="-36000"/>
          </a:stretch>
        </a:blipFill>
      </dgm:spPr>
    </dgm:pt>
    <dgm:pt modelId="{907CF8BE-81D9-C347-85A8-A9DCFB6EDD40}" type="pres">
      <dgm:prSet presAssocID="{8E5C8990-1DE7-8748-A349-536840AACD54}" presName="sibTrans" presStyleLbl="sibTrans2D1" presStyleIdx="0" presStyleCnt="0"/>
      <dgm:spPr/>
      <dgm:t>
        <a:bodyPr/>
        <a:lstStyle/>
        <a:p>
          <a:endParaRPr lang="pt-BR"/>
        </a:p>
      </dgm:t>
    </dgm:pt>
    <dgm:pt modelId="{C59DBB87-AE8A-0943-AA3F-85F8D68A2C43}" type="pres">
      <dgm:prSet presAssocID="{A702A5AB-D42F-1B4D-9141-4071EF6B1E21}" presName="compNode" presStyleCnt="0"/>
      <dgm:spPr/>
    </dgm:pt>
    <dgm:pt modelId="{A787110D-2ACD-9441-B46D-281F832AD3E3}" type="pres">
      <dgm:prSet presAssocID="{A702A5AB-D42F-1B4D-9141-4071EF6B1E21}" presName="childRec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BD22356-6D32-BD46-8AE3-29545ED949C4}" type="pres">
      <dgm:prSet presAssocID="{A702A5AB-D42F-1B4D-9141-4071EF6B1E21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ADD2ECA-A44E-B34C-A519-06625C5A413F}" type="pres">
      <dgm:prSet presAssocID="{A702A5AB-D42F-1B4D-9141-4071EF6B1E21}" presName="parentRect" presStyleLbl="alignNode1" presStyleIdx="1" presStyleCnt="2"/>
      <dgm:spPr/>
      <dgm:t>
        <a:bodyPr/>
        <a:lstStyle/>
        <a:p>
          <a:endParaRPr lang="pt-BR"/>
        </a:p>
      </dgm:t>
    </dgm:pt>
    <dgm:pt modelId="{58B0E77C-2133-DD49-A0AE-A1651ABBF78E}" type="pres">
      <dgm:prSet presAssocID="{A702A5AB-D42F-1B4D-9141-4071EF6B1E21}" presName="adorn" presStyleLbl="fgAccFollowNod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</dgm:spPr>
    </dgm:pt>
  </dgm:ptLst>
  <dgm:cxnLst>
    <dgm:cxn modelId="{1A139BBD-C6CB-134B-8D0A-C720D0CA7DE8}" type="presOf" srcId="{5A1F5F0F-0D56-1D4D-94F2-19C6A62C0AAF}" destId="{A787110D-2ACD-9441-B46D-281F832AD3E3}" srcOrd="0" destOrd="1" presId="urn:microsoft.com/office/officeart/2005/8/layout/bList2"/>
    <dgm:cxn modelId="{FBCBDA03-BD1B-0E4D-A008-E82D1BD4444D}" type="presOf" srcId="{8E5C8990-1DE7-8748-A349-536840AACD54}" destId="{907CF8BE-81D9-C347-85A8-A9DCFB6EDD40}" srcOrd="0" destOrd="0" presId="urn:microsoft.com/office/officeart/2005/8/layout/bList2"/>
    <dgm:cxn modelId="{B39E3F49-8B4C-9244-BD8A-2D1663F15D92}" type="presOf" srcId="{0C6A65F0-BF22-3444-9760-EBD6C4A278C1}" destId="{A787110D-2ACD-9441-B46D-281F832AD3E3}" srcOrd="0" destOrd="2" presId="urn:microsoft.com/office/officeart/2005/8/layout/bList2"/>
    <dgm:cxn modelId="{80E9558E-136F-144F-97F3-2E28C350D6CE}" type="presOf" srcId="{EF9CD52F-E11B-7C41-9DF7-5A3C05967C7C}" destId="{9900ACE1-419B-524C-B3E2-526CDCB98ACF}" srcOrd="0" destOrd="0" presId="urn:microsoft.com/office/officeart/2005/8/layout/bList2"/>
    <dgm:cxn modelId="{EA36C174-AA72-8849-AB63-D793A8691C4E}" srcId="{A702A5AB-D42F-1B4D-9141-4071EF6B1E21}" destId="{E3A48B00-3B54-F148-9AB3-C5BCC4979846}" srcOrd="3" destOrd="0" parTransId="{32FBD4F8-1F6A-B647-818E-2CDB4AED0442}" sibTransId="{5C388A3A-7A44-3A46-80AA-CEE547344130}"/>
    <dgm:cxn modelId="{77BE7BC1-50F9-9D4F-B797-CA893476C965}" type="presOf" srcId="{EF9CD52F-E11B-7C41-9DF7-5A3C05967C7C}" destId="{5E76C5F6-263A-724E-A9EF-94D8EDEAED15}" srcOrd="1" destOrd="0" presId="urn:microsoft.com/office/officeart/2005/8/layout/bList2"/>
    <dgm:cxn modelId="{2015BC07-A21C-4941-A500-1C819098C512}" type="presOf" srcId="{A702A5AB-D42F-1B4D-9141-4071EF6B1E21}" destId="{1ADD2ECA-A44E-B34C-A519-06625C5A413F}" srcOrd="1" destOrd="0" presId="urn:microsoft.com/office/officeart/2005/8/layout/bList2"/>
    <dgm:cxn modelId="{C130EC54-383F-9C45-82BF-4FE9C8EC80CB}" type="presOf" srcId="{62C14CC3-D9FA-504B-9A20-89160E0F89A0}" destId="{81D128B0-1131-0A4B-AC81-6CF29AACBDCB}" srcOrd="0" destOrd="0" presId="urn:microsoft.com/office/officeart/2005/8/layout/bList2"/>
    <dgm:cxn modelId="{FC854465-5660-BD42-94EF-D28697383525}" srcId="{EF9CD52F-E11B-7C41-9DF7-5A3C05967C7C}" destId="{62C14CC3-D9FA-504B-9A20-89160E0F89A0}" srcOrd="0" destOrd="0" parTransId="{465A350D-3A15-124D-8A03-963D9470FE0E}" sibTransId="{63233F47-913C-3843-A379-DDECC4391BAA}"/>
    <dgm:cxn modelId="{E4A80F07-8278-394E-9024-54012BAC499F}" srcId="{EF9CD52F-E11B-7C41-9DF7-5A3C05967C7C}" destId="{C3E6D92A-8A1D-4448-BC1C-916C05F31D06}" srcOrd="3" destOrd="0" parTransId="{DA268511-AEB7-5A40-8A5A-EF7EAB2DE51F}" sibTransId="{613920B1-FB88-7445-B2C7-BA0DA5A5E223}"/>
    <dgm:cxn modelId="{DDE3D84B-A44D-A540-BD71-B7870A8B0AAC}" srcId="{EF9CD52F-E11B-7C41-9DF7-5A3C05967C7C}" destId="{92BB5ECD-7DE8-E54D-9509-E63927F1940F}" srcOrd="2" destOrd="0" parTransId="{76BFD017-7D18-4B45-B8B7-E8D2BB19C2A4}" sibTransId="{2A84D3B0-93EF-9540-A23F-B8FA793BC44A}"/>
    <dgm:cxn modelId="{943CA999-9F05-8142-B399-21C7B1B87ABB}" srcId="{A702A5AB-D42F-1B4D-9141-4071EF6B1E21}" destId="{0C6A65F0-BF22-3444-9760-EBD6C4A278C1}" srcOrd="2" destOrd="0" parTransId="{D6530D41-E3A6-BD46-B543-F29500EEC60F}" sibTransId="{E00946D2-8C25-274E-916D-FB9EFDB00784}"/>
    <dgm:cxn modelId="{EEB9B7BB-DC42-B142-8E01-D4895CE0596A}" srcId="{4C1DFD70-EF38-6B45-B55C-923445BC50D5}" destId="{EF9CD52F-E11B-7C41-9DF7-5A3C05967C7C}" srcOrd="0" destOrd="0" parTransId="{EEC9F35A-5B0A-3E46-98E3-1C5369B1E596}" sibTransId="{8E5C8990-1DE7-8748-A349-536840AACD54}"/>
    <dgm:cxn modelId="{F5202860-2263-AB47-8EDE-8C8B99471358}" srcId="{4C1DFD70-EF38-6B45-B55C-923445BC50D5}" destId="{A702A5AB-D42F-1B4D-9141-4071EF6B1E21}" srcOrd="1" destOrd="0" parTransId="{2B12E910-BA0E-B34F-8D66-B3C21F380FD8}" sibTransId="{30A53629-8DA6-1044-873F-A2994357BD47}"/>
    <dgm:cxn modelId="{38C1145D-4842-4D8B-802D-95BF2F442BBC}" type="presOf" srcId="{BBDB4718-E5EC-4BAA-BA6A-48AC096D1FFF}" destId="{A787110D-2ACD-9441-B46D-281F832AD3E3}" srcOrd="0" destOrd="0" presId="urn:microsoft.com/office/officeart/2005/8/layout/bList2"/>
    <dgm:cxn modelId="{2A1561B3-C5F8-694C-AA7B-D780856B0D6B}" type="presOf" srcId="{4C1DFD70-EF38-6B45-B55C-923445BC50D5}" destId="{9A08F56F-B713-1C43-8085-10BEDB810C7F}" srcOrd="0" destOrd="0" presId="urn:microsoft.com/office/officeart/2005/8/layout/bList2"/>
    <dgm:cxn modelId="{440529FF-EFB4-2548-8AF6-521D47DD52CF}" srcId="{EF9CD52F-E11B-7C41-9DF7-5A3C05967C7C}" destId="{C055B4E8-F853-184B-9481-7CD4D8CCD550}" srcOrd="1" destOrd="0" parTransId="{AB3922B6-2F8C-6040-AFF5-DDAA3CD843FF}" sibTransId="{9A53DE4F-6921-F943-96E9-FBA02FE80704}"/>
    <dgm:cxn modelId="{A9BE61B4-4F86-C24C-9B65-85C57C4BD7B3}" srcId="{A702A5AB-D42F-1B4D-9141-4071EF6B1E21}" destId="{5A1F5F0F-0D56-1D4D-94F2-19C6A62C0AAF}" srcOrd="1" destOrd="0" parTransId="{8208C9A1-01A4-1C4D-902D-EB8898732A96}" sibTransId="{DB92309C-13BD-414A-A986-E02EF9BE2E2B}"/>
    <dgm:cxn modelId="{CEA5C75D-21EF-4B46-BC86-636BC1FBFF76}" type="presOf" srcId="{E3A48B00-3B54-F148-9AB3-C5BCC4979846}" destId="{A787110D-2ACD-9441-B46D-281F832AD3E3}" srcOrd="0" destOrd="3" presId="urn:microsoft.com/office/officeart/2005/8/layout/bList2"/>
    <dgm:cxn modelId="{C8EECBBF-AFD6-44CF-93AC-5EBE949620ED}" srcId="{A702A5AB-D42F-1B4D-9141-4071EF6B1E21}" destId="{BBDB4718-E5EC-4BAA-BA6A-48AC096D1FFF}" srcOrd="0" destOrd="0" parTransId="{59C2606D-7B77-4EB0-9D23-BBC7AA19E67F}" sibTransId="{A071DA39-41CF-4EA9-8BBB-D68DDA1E15BD}"/>
    <dgm:cxn modelId="{15D82A4A-5A7A-764B-B15F-00FC7F517FBF}" type="presOf" srcId="{C055B4E8-F853-184B-9481-7CD4D8CCD550}" destId="{81D128B0-1131-0A4B-AC81-6CF29AACBDCB}" srcOrd="0" destOrd="1" presId="urn:microsoft.com/office/officeart/2005/8/layout/bList2"/>
    <dgm:cxn modelId="{3EACC720-8A87-CD46-AF66-8BD29021CD6C}" type="presOf" srcId="{92BB5ECD-7DE8-E54D-9509-E63927F1940F}" destId="{81D128B0-1131-0A4B-AC81-6CF29AACBDCB}" srcOrd="0" destOrd="2" presId="urn:microsoft.com/office/officeart/2005/8/layout/bList2"/>
    <dgm:cxn modelId="{E189005A-30E5-6E40-B3AC-43F7D318816A}" type="presOf" srcId="{C3E6D92A-8A1D-4448-BC1C-916C05F31D06}" destId="{81D128B0-1131-0A4B-AC81-6CF29AACBDCB}" srcOrd="0" destOrd="3" presId="urn:microsoft.com/office/officeart/2005/8/layout/bList2"/>
    <dgm:cxn modelId="{C730ACEE-7042-1940-A033-FC9613DA8F5C}" type="presOf" srcId="{A702A5AB-D42F-1B4D-9141-4071EF6B1E21}" destId="{2BD22356-6D32-BD46-8AE3-29545ED949C4}" srcOrd="0" destOrd="0" presId="urn:microsoft.com/office/officeart/2005/8/layout/bList2"/>
    <dgm:cxn modelId="{9B564A63-169B-C041-ACD5-DCE85615A30D}" type="presParOf" srcId="{9A08F56F-B713-1C43-8085-10BEDB810C7F}" destId="{62DFF3FC-28C2-3747-830D-799CC875E783}" srcOrd="0" destOrd="0" presId="urn:microsoft.com/office/officeart/2005/8/layout/bList2"/>
    <dgm:cxn modelId="{B88DA541-261B-734C-87DA-12ED6A5D91D8}" type="presParOf" srcId="{62DFF3FC-28C2-3747-830D-799CC875E783}" destId="{81D128B0-1131-0A4B-AC81-6CF29AACBDCB}" srcOrd="0" destOrd="0" presId="urn:microsoft.com/office/officeart/2005/8/layout/bList2"/>
    <dgm:cxn modelId="{A95AC4FB-0A45-BE49-AA08-9835895BB600}" type="presParOf" srcId="{62DFF3FC-28C2-3747-830D-799CC875E783}" destId="{9900ACE1-419B-524C-B3E2-526CDCB98ACF}" srcOrd="1" destOrd="0" presId="urn:microsoft.com/office/officeart/2005/8/layout/bList2"/>
    <dgm:cxn modelId="{0E0B837C-BE7A-DE48-A2B2-BAFD989E23CF}" type="presParOf" srcId="{62DFF3FC-28C2-3747-830D-799CC875E783}" destId="{5E76C5F6-263A-724E-A9EF-94D8EDEAED15}" srcOrd="2" destOrd="0" presId="urn:microsoft.com/office/officeart/2005/8/layout/bList2"/>
    <dgm:cxn modelId="{E5971FEE-2CCB-F543-9C68-916A7659685A}" type="presParOf" srcId="{62DFF3FC-28C2-3747-830D-799CC875E783}" destId="{A33F17B9-3862-3A43-9607-F2553A1FB4A1}" srcOrd="3" destOrd="0" presId="urn:microsoft.com/office/officeart/2005/8/layout/bList2"/>
    <dgm:cxn modelId="{C0E5EA4C-C5EB-624B-A549-128BC3ACB510}" type="presParOf" srcId="{9A08F56F-B713-1C43-8085-10BEDB810C7F}" destId="{907CF8BE-81D9-C347-85A8-A9DCFB6EDD40}" srcOrd="1" destOrd="0" presId="urn:microsoft.com/office/officeart/2005/8/layout/bList2"/>
    <dgm:cxn modelId="{64401421-22B5-8449-94F5-369509C0549E}" type="presParOf" srcId="{9A08F56F-B713-1C43-8085-10BEDB810C7F}" destId="{C59DBB87-AE8A-0943-AA3F-85F8D68A2C43}" srcOrd="2" destOrd="0" presId="urn:microsoft.com/office/officeart/2005/8/layout/bList2"/>
    <dgm:cxn modelId="{6F6B03C0-E4C3-B14F-AF5D-5C68536B1ED0}" type="presParOf" srcId="{C59DBB87-AE8A-0943-AA3F-85F8D68A2C43}" destId="{A787110D-2ACD-9441-B46D-281F832AD3E3}" srcOrd="0" destOrd="0" presId="urn:microsoft.com/office/officeart/2005/8/layout/bList2"/>
    <dgm:cxn modelId="{443B2EA7-C1B7-BB49-91F9-27B8AF1AF701}" type="presParOf" srcId="{C59DBB87-AE8A-0943-AA3F-85F8D68A2C43}" destId="{2BD22356-6D32-BD46-8AE3-29545ED949C4}" srcOrd="1" destOrd="0" presId="urn:microsoft.com/office/officeart/2005/8/layout/bList2"/>
    <dgm:cxn modelId="{8AD93404-890A-4642-9C9D-FCDE90BA044B}" type="presParOf" srcId="{C59DBB87-AE8A-0943-AA3F-85F8D68A2C43}" destId="{1ADD2ECA-A44E-B34C-A519-06625C5A413F}" srcOrd="2" destOrd="0" presId="urn:microsoft.com/office/officeart/2005/8/layout/bList2"/>
    <dgm:cxn modelId="{1D506363-84C3-8C48-8417-B17301AE4FDC}" type="presParOf" srcId="{C59DBB87-AE8A-0943-AA3F-85F8D68A2C43}" destId="{58B0E77C-2133-DD49-A0AE-A1651ABBF78E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DDBBC0B-74C9-FC43-95B2-0D8CDBB9340A}" type="doc">
      <dgm:prSet loTypeId="urn:microsoft.com/office/officeart/2005/8/layout/default" loCatId="" qsTypeId="urn:microsoft.com/office/officeart/2005/8/quickstyle/simple4" qsCatId="simple" csTypeId="urn:microsoft.com/office/officeart/2005/8/colors/accent6_2" csCatId="accent6" phldr="1"/>
      <dgm:spPr/>
      <dgm:t>
        <a:bodyPr/>
        <a:lstStyle/>
        <a:p>
          <a:endParaRPr lang="pt-BR"/>
        </a:p>
      </dgm:t>
    </dgm:pt>
    <dgm:pt modelId="{E66A1915-64EB-864A-B4A8-E80B7E1141A8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pt-BR" dirty="0">
              <a:latin typeface="Arial" panose="020B0604020202020204" pitchFamily="34" charset="0"/>
              <a:cs typeface="Arial" panose="020B0604020202020204" pitchFamily="34" charset="0"/>
            </a:rPr>
            <a:t>Favorecer circuitos locais de abastecimento alimentar </a:t>
          </a:r>
        </a:p>
      </dgm:t>
    </dgm:pt>
    <dgm:pt modelId="{28FFD809-EAC4-264E-9B25-9C73A4557F34}" type="parTrans" cxnId="{220BCC5C-289B-8C43-BBA1-F3833EEA2E17}">
      <dgm:prSet/>
      <dgm:spPr/>
      <dgm:t>
        <a:bodyPr/>
        <a:lstStyle/>
        <a:p>
          <a:endParaRPr lang="pt-BR"/>
        </a:p>
      </dgm:t>
    </dgm:pt>
    <dgm:pt modelId="{B01336A2-F19A-7243-B579-0DFCB2BB1EF0}" type="sibTrans" cxnId="{220BCC5C-289B-8C43-BBA1-F3833EEA2E17}">
      <dgm:prSet/>
      <dgm:spPr/>
      <dgm:t>
        <a:bodyPr/>
        <a:lstStyle/>
        <a:p>
          <a:endParaRPr lang="pt-BR"/>
        </a:p>
      </dgm:t>
    </dgm:pt>
    <dgm:pt modelId="{CBBB4DAC-031F-BC4C-ABB8-B5095C3226EE}">
      <dgm:prSet/>
      <dgm:spPr/>
      <dgm:t>
        <a:bodyPr/>
        <a:lstStyle/>
        <a:p>
          <a:pPr>
            <a:lnSpc>
              <a:spcPct val="100000"/>
            </a:lnSpc>
          </a:pPr>
          <a:r>
            <a:rPr lang="pt-BR" dirty="0">
              <a:latin typeface="Arial" panose="020B0604020202020204" pitchFamily="34" charset="0"/>
              <a:cs typeface="Arial" panose="020B0604020202020204" pitchFamily="34" charset="0"/>
            </a:rPr>
            <a:t>DS-PAA permite pensar em novas formas de solidariedade em torno da alimentação</a:t>
          </a:r>
        </a:p>
      </dgm:t>
    </dgm:pt>
    <dgm:pt modelId="{E54058D4-E5BF-6B4D-AB86-773833338EAA}" type="parTrans" cxnId="{A3C938AC-2D80-5442-9162-2433AC2A23C8}">
      <dgm:prSet/>
      <dgm:spPr/>
      <dgm:t>
        <a:bodyPr/>
        <a:lstStyle/>
        <a:p>
          <a:endParaRPr lang="pt-BR"/>
        </a:p>
      </dgm:t>
    </dgm:pt>
    <dgm:pt modelId="{70B734C5-4678-4441-95F8-3D4A0200C261}" type="sibTrans" cxnId="{A3C938AC-2D80-5442-9162-2433AC2A23C8}">
      <dgm:prSet/>
      <dgm:spPr/>
      <dgm:t>
        <a:bodyPr/>
        <a:lstStyle/>
        <a:p>
          <a:endParaRPr lang="pt-BR"/>
        </a:p>
      </dgm:t>
    </dgm:pt>
    <dgm:pt modelId="{569AF0A2-4626-804F-8C38-A11282BA18F8}">
      <dgm:prSet/>
      <dgm:spPr/>
      <dgm:t>
        <a:bodyPr/>
        <a:lstStyle/>
        <a:p>
          <a:pPr>
            <a:lnSpc>
              <a:spcPct val="100000"/>
            </a:lnSpc>
          </a:pPr>
          <a:r>
            <a:rPr lang="pt-BR" dirty="0">
              <a:latin typeface="Arial" panose="020B0604020202020204" pitchFamily="34" charset="0"/>
              <a:cs typeface="Arial" panose="020B0604020202020204" pitchFamily="34" charset="0"/>
            </a:rPr>
            <a:t>Laços estabelecidos entre agricultores familiares e os beneficiários </a:t>
          </a:r>
        </a:p>
      </dgm:t>
    </dgm:pt>
    <dgm:pt modelId="{816A8417-B45E-8B4A-A9D7-01B423036A90}" type="parTrans" cxnId="{3803CE45-49CD-9B4F-85FC-16C842CE9489}">
      <dgm:prSet/>
      <dgm:spPr/>
      <dgm:t>
        <a:bodyPr/>
        <a:lstStyle/>
        <a:p>
          <a:endParaRPr lang="pt-BR"/>
        </a:p>
      </dgm:t>
    </dgm:pt>
    <dgm:pt modelId="{126CFA86-735B-CB4F-88BB-B7362A0C3265}" type="sibTrans" cxnId="{3803CE45-49CD-9B4F-85FC-16C842CE9489}">
      <dgm:prSet/>
      <dgm:spPr/>
      <dgm:t>
        <a:bodyPr/>
        <a:lstStyle/>
        <a:p>
          <a:endParaRPr lang="pt-BR"/>
        </a:p>
      </dgm:t>
    </dgm:pt>
    <dgm:pt modelId="{5A22BACE-DC8E-274F-A54D-8CA533165DED}">
      <dgm:prSet/>
      <dgm:spPr/>
      <dgm:t>
        <a:bodyPr/>
        <a:lstStyle/>
        <a:p>
          <a:pPr>
            <a:lnSpc>
              <a:spcPct val="100000"/>
            </a:lnSpc>
          </a:pPr>
          <a:r>
            <a:rPr lang="pt-BR" dirty="0">
              <a:latin typeface="Arial" panose="020B0604020202020204" pitchFamily="34" charset="0"/>
              <a:cs typeface="Arial" panose="020B0604020202020204" pitchFamily="34" charset="0"/>
            </a:rPr>
            <a:t>IMPACTOS </a:t>
          </a:r>
          <a:r>
            <a:rPr lang="pt-BR" dirty="0">
              <a:latin typeface="Arial" panose="020B0604020202020204" pitchFamily="34" charset="0"/>
              <a:cs typeface="Arial" panose="020B0604020202020204" pitchFamily="34" charset="0"/>
              <a:sym typeface="Wingdings"/>
            </a:rPr>
            <a:t> por dimens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  <a:sym typeface="Wingdings"/>
            </a:rPr>
            <a:t>ões </a:t>
          </a:r>
          <a:endParaRPr lang="pt-BR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7C454BA-A70F-184D-94ED-D9AAAC4D9CA7}" type="parTrans" cxnId="{05A993FE-6A5D-434A-8252-B8680B35567D}">
      <dgm:prSet/>
      <dgm:spPr/>
      <dgm:t>
        <a:bodyPr/>
        <a:lstStyle/>
        <a:p>
          <a:endParaRPr lang="pt-BR"/>
        </a:p>
      </dgm:t>
    </dgm:pt>
    <dgm:pt modelId="{753D2E15-1147-6244-8323-C75D9986AF47}" type="sibTrans" cxnId="{05A993FE-6A5D-434A-8252-B8680B35567D}">
      <dgm:prSet/>
      <dgm:spPr/>
      <dgm:t>
        <a:bodyPr/>
        <a:lstStyle/>
        <a:p>
          <a:endParaRPr lang="pt-BR"/>
        </a:p>
      </dgm:t>
    </dgm:pt>
    <dgm:pt modelId="{709C4527-A952-4A44-8AF8-84D5E1935EAE}" type="pres">
      <dgm:prSet presAssocID="{BDDBBC0B-74C9-FC43-95B2-0D8CDBB9340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82FF17B-1346-844A-AAE8-7F9856FEE00F}" type="pres">
      <dgm:prSet presAssocID="{E66A1915-64EB-864A-B4A8-E80B7E1141A8}" presName="node" presStyleLbl="node1" presStyleIdx="0" presStyleCnt="4" custLinFactNeighborX="6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BB3D808-6666-4C4C-98B6-53235AF3220D}" type="pres">
      <dgm:prSet presAssocID="{B01336A2-F19A-7243-B579-0DFCB2BB1EF0}" presName="sibTrans" presStyleCnt="0"/>
      <dgm:spPr/>
    </dgm:pt>
    <dgm:pt modelId="{805E0CD6-B7F6-244B-BAEF-8762A5A9BB02}" type="pres">
      <dgm:prSet presAssocID="{CBBB4DAC-031F-BC4C-ABB8-B5095C3226E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7A851A7-5572-594E-82D7-26FF9929BDA6}" type="pres">
      <dgm:prSet presAssocID="{70B734C5-4678-4441-95F8-3D4A0200C261}" presName="sibTrans" presStyleCnt="0"/>
      <dgm:spPr/>
    </dgm:pt>
    <dgm:pt modelId="{1C870E8B-49A5-B743-B261-4E8A8173CD0F}" type="pres">
      <dgm:prSet presAssocID="{569AF0A2-4626-804F-8C38-A11282BA18F8}" presName="node" presStyleLbl="node1" presStyleIdx="2" presStyleCnt="4" custLinFactNeighborX="6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00F3884-81C0-C846-8980-3C06D1C102CB}" type="pres">
      <dgm:prSet presAssocID="{126CFA86-735B-CB4F-88BB-B7362A0C3265}" presName="sibTrans" presStyleCnt="0"/>
      <dgm:spPr/>
    </dgm:pt>
    <dgm:pt modelId="{E336A650-C151-9844-AB7B-E64FD8A2E02A}" type="pres">
      <dgm:prSet presAssocID="{5A22BACE-DC8E-274F-A54D-8CA533165DED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3803CE45-49CD-9B4F-85FC-16C842CE9489}" srcId="{BDDBBC0B-74C9-FC43-95B2-0D8CDBB9340A}" destId="{569AF0A2-4626-804F-8C38-A11282BA18F8}" srcOrd="2" destOrd="0" parTransId="{816A8417-B45E-8B4A-A9D7-01B423036A90}" sibTransId="{126CFA86-735B-CB4F-88BB-B7362A0C3265}"/>
    <dgm:cxn modelId="{43AFBA7A-9B9D-B74D-B55D-B18831C44181}" type="presOf" srcId="{569AF0A2-4626-804F-8C38-A11282BA18F8}" destId="{1C870E8B-49A5-B743-B261-4E8A8173CD0F}" srcOrd="0" destOrd="0" presId="urn:microsoft.com/office/officeart/2005/8/layout/default"/>
    <dgm:cxn modelId="{0631693C-0DA8-4642-9903-20390F1DE3CF}" type="presOf" srcId="{E66A1915-64EB-864A-B4A8-E80B7E1141A8}" destId="{C82FF17B-1346-844A-AAE8-7F9856FEE00F}" srcOrd="0" destOrd="0" presId="urn:microsoft.com/office/officeart/2005/8/layout/default"/>
    <dgm:cxn modelId="{374316D9-A133-114A-B225-E80886DD280A}" type="presOf" srcId="{CBBB4DAC-031F-BC4C-ABB8-B5095C3226EE}" destId="{805E0CD6-B7F6-244B-BAEF-8762A5A9BB02}" srcOrd="0" destOrd="0" presId="urn:microsoft.com/office/officeart/2005/8/layout/default"/>
    <dgm:cxn modelId="{05A993FE-6A5D-434A-8252-B8680B35567D}" srcId="{BDDBBC0B-74C9-FC43-95B2-0D8CDBB9340A}" destId="{5A22BACE-DC8E-274F-A54D-8CA533165DED}" srcOrd="3" destOrd="0" parTransId="{17C454BA-A70F-184D-94ED-D9AAAC4D9CA7}" sibTransId="{753D2E15-1147-6244-8323-C75D9986AF47}"/>
    <dgm:cxn modelId="{6F7F3482-021D-1C4F-ACBA-DCDD2B278AD2}" type="presOf" srcId="{5A22BACE-DC8E-274F-A54D-8CA533165DED}" destId="{E336A650-C151-9844-AB7B-E64FD8A2E02A}" srcOrd="0" destOrd="0" presId="urn:microsoft.com/office/officeart/2005/8/layout/default"/>
    <dgm:cxn modelId="{E6B42A7D-9F62-1C47-A32E-64C527191DFE}" type="presOf" srcId="{BDDBBC0B-74C9-FC43-95B2-0D8CDBB9340A}" destId="{709C4527-A952-4A44-8AF8-84D5E1935EAE}" srcOrd="0" destOrd="0" presId="urn:microsoft.com/office/officeart/2005/8/layout/default"/>
    <dgm:cxn modelId="{220BCC5C-289B-8C43-BBA1-F3833EEA2E17}" srcId="{BDDBBC0B-74C9-FC43-95B2-0D8CDBB9340A}" destId="{E66A1915-64EB-864A-B4A8-E80B7E1141A8}" srcOrd="0" destOrd="0" parTransId="{28FFD809-EAC4-264E-9B25-9C73A4557F34}" sibTransId="{B01336A2-F19A-7243-B579-0DFCB2BB1EF0}"/>
    <dgm:cxn modelId="{A3C938AC-2D80-5442-9162-2433AC2A23C8}" srcId="{BDDBBC0B-74C9-FC43-95B2-0D8CDBB9340A}" destId="{CBBB4DAC-031F-BC4C-ABB8-B5095C3226EE}" srcOrd="1" destOrd="0" parTransId="{E54058D4-E5BF-6B4D-AB86-773833338EAA}" sibTransId="{70B734C5-4678-4441-95F8-3D4A0200C261}"/>
    <dgm:cxn modelId="{51E8CC8F-3CF0-6847-B965-298439500524}" type="presParOf" srcId="{709C4527-A952-4A44-8AF8-84D5E1935EAE}" destId="{C82FF17B-1346-844A-AAE8-7F9856FEE00F}" srcOrd="0" destOrd="0" presId="urn:microsoft.com/office/officeart/2005/8/layout/default"/>
    <dgm:cxn modelId="{840119CD-9959-F149-A501-06D4E316064F}" type="presParOf" srcId="{709C4527-A952-4A44-8AF8-84D5E1935EAE}" destId="{FBB3D808-6666-4C4C-98B6-53235AF3220D}" srcOrd="1" destOrd="0" presId="urn:microsoft.com/office/officeart/2005/8/layout/default"/>
    <dgm:cxn modelId="{B0DAD692-F5C6-2F4A-9DA1-F9DFACB3DC07}" type="presParOf" srcId="{709C4527-A952-4A44-8AF8-84D5E1935EAE}" destId="{805E0CD6-B7F6-244B-BAEF-8762A5A9BB02}" srcOrd="2" destOrd="0" presId="urn:microsoft.com/office/officeart/2005/8/layout/default"/>
    <dgm:cxn modelId="{27666604-836C-FD4C-A002-395A279C8E7F}" type="presParOf" srcId="{709C4527-A952-4A44-8AF8-84D5E1935EAE}" destId="{F7A851A7-5572-594E-82D7-26FF9929BDA6}" srcOrd="3" destOrd="0" presId="urn:microsoft.com/office/officeart/2005/8/layout/default"/>
    <dgm:cxn modelId="{16BE59FA-B44B-794D-B9A8-CA8D45D21F63}" type="presParOf" srcId="{709C4527-A952-4A44-8AF8-84D5E1935EAE}" destId="{1C870E8B-49A5-B743-B261-4E8A8173CD0F}" srcOrd="4" destOrd="0" presId="urn:microsoft.com/office/officeart/2005/8/layout/default"/>
    <dgm:cxn modelId="{EEC5B557-6800-C644-84DE-5688DBBC13F8}" type="presParOf" srcId="{709C4527-A952-4A44-8AF8-84D5E1935EAE}" destId="{200F3884-81C0-C846-8980-3C06D1C102CB}" srcOrd="5" destOrd="0" presId="urn:microsoft.com/office/officeart/2005/8/layout/default"/>
    <dgm:cxn modelId="{B31E4D58-A571-6143-BD09-FC517EB67F58}" type="presParOf" srcId="{709C4527-A952-4A44-8AF8-84D5E1935EAE}" destId="{E336A650-C151-9844-AB7B-E64FD8A2E02A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F3B63E35-BFF5-C849-A3BA-9A3C79BCB061}" type="doc">
      <dgm:prSet loTypeId="urn:microsoft.com/office/officeart/2005/8/layout/venn3" loCatId="" qsTypeId="urn:microsoft.com/office/officeart/2005/8/quickstyle/simple4" qsCatId="simple" csTypeId="urn:microsoft.com/office/officeart/2005/8/colors/accent6_2" csCatId="accent6" phldr="1"/>
      <dgm:spPr/>
      <dgm:t>
        <a:bodyPr/>
        <a:lstStyle/>
        <a:p>
          <a:endParaRPr lang="pt-BR"/>
        </a:p>
      </dgm:t>
    </dgm:pt>
    <dgm:pt modelId="{792B1D9F-CD0E-1049-B83F-55933E80F9F2}">
      <dgm:prSet phldrT="[Texto]" custT="1"/>
      <dgm:spPr/>
      <dgm:t>
        <a:bodyPr/>
        <a:lstStyle/>
        <a:p>
          <a:r>
            <a:rPr lang="pt-BR" sz="28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Dimens</a:t>
          </a:r>
          <a:r>
            <a:rPr lang="en-US" sz="28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ão Social </a:t>
          </a:r>
          <a:endParaRPr lang="pt-BR" sz="28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1706164-F634-D94B-8FA9-8139A2977C4C}" type="parTrans" cxnId="{D71C902E-2FAE-C944-8C00-0526B44E6218}">
      <dgm:prSet/>
      <dgm:spPr/>
      <dgm:t>
        <a:bodyPr/>
        <a:lstStyle/>
        <a:p>
          <a:endParaRPr lang="pt-BR"/>
        </a:p>
      </dgm:t>
    </dgm:pt>
    <dgm:pt modelId="{F2F55F8A-465F-E142-AE48-BF1ECE8A3C70}" type="sibTrans" cxnId="{D71C902E-2FAE-C944-8C00-0526B44E6218}">
      <dgm:prSet/>
      <dgm:spPr/>
      <dgm:t>
        <a:bodyPr/>
        <a:lstStyle/>
        <a:p>
          <a:endParaRPr lang="pt-BR"/>
        </a:p>
      </dgm:t>
    </dgm:pt>
    <dgm:pt modelId="{8BE1BD3E-774A-D049-A114-E9421AEC9E02}">
      <dgm:prSet phldrT="[Texto]" custT="1"/>
      <dgm:spPr/>
      <dgm:t>
        <a:bodyPr/>
        <a:lstStyle/>
        <a:p>
          <a:r>
            <a:rPr lang="pt-BR" sz="28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Dimens</a:t>
          </a:r>
          <a:r>
            <a:rPr lang="en-US" sz="28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ão Ambiental</a:t>
          </a:r>
          <a:endParaRPr lang="pt-BR" sz="28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E41AE87-50E0-BE48-A389-91DA1A11FCDB}" type="parTrans" cxnId="{8FDF8171-CC6E-2E46-90A0-589F77DFC2B9}">
      <dgm:prSet/>
      <dgm:spPr/>
      <dgm:t>
        <a:bodyPr/>
        <a:lstStyle/>
        <a:p>
          <a:endParaRPr lang="pt-BR"/>
        </a:p>
      </dgm:t>
    </dgm:pt>
    <dgm:pt modelId="{991632BF-834C-1143-9D0B-4FD1F4EEA2C9}" type="sibTrans" cxnId="{8FDF8171-CC6E-2E46-90A0-589F77DFC2B9}">
      <dgm:prSet/>
      <dgm:spPr/>
      <dgm:t>
        <a:bodyPr/>
        <a:lstStyle/>
        <a:p>
          <a:endParaRPr lang="pt-BR"/>
        </a:p>
      </dgm:t>
    </dgm:pt>
    <dgm:pt modelId="{8A4B7748-FD73-9248-B681-BE197F4FBA70}">
      <dgm:prSet phldrT="[Texto]" custT="1"/>
      <dgm:spPr/>
      <dgm:t>
        <a:bodyPr/>
        <a:lstStyle/>
        <a:p>
          <a:r>
            <a:rPr lang="pt-BR" sz="28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Dimens</a:t>
          </a:r>
          <a:r>
            <a:rPr lang="en-US" sz="28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ão</a:t>
          </a:r>
        </a:p>
        <a:p>
          <a:r>
            <a:rPr lang="en-US" sz="2800" b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Econômica</a:t>
          </a:r>
          <a:endParaRPr lang="pt-BR" sz="28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9AB6972-1027-C944-A70C-81C5DD620DE0}" type="parTrans" cxnId="{077F2432-B1B1-C949-9B44-5364AFCF4C4A}">
      <dgm:prSet/>
      <dgm:spPr/>
      <dgm:t>
        <a:bodyPr/>
        <a:lstStyle/>
        <a:p>
          <a:endParaRPr lang="pt-BR"/>
        </a:p>
      </dgm:t>
    </dgm:pt>
    <dgm:pt modelId="{1B63B446-960B-664E-82B9-A341133DD883}" type="sibTrans" cxnId="{077F2432-B1B1-C949-9B44-5364AFCF4C4A}">
      <dgm:prSet/>
      <dgm:spPr/>
      <dgm:t>
        <a:bodyPr/>
        <a:lstStyle/>
        <a:p>
          <a:endParaRPr lang="pt-BR"/>
        </a:p>
      </dgm:t>
    </dgm:pt>
    <dgm:pt modelId="{3C7BA7A3-2012-5F4C-BBD3-A10261935AD9}">
      <dgm:prSet phldrT="[Texto]" custT="1"/>
      <dgm:spPr/>
      <dgm:t>
        <a:bodyPr/>
        <a:lstStyle/>
        <a:p>
          <a:r>
            <a:rPr lang="pt-BR" sz="28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Dimens</a:t>
          </a:r>
          <a:r>
            <a:rPr lang="en-US" sz="28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ão dos </a:t>
          </a:r>
          <a:r>
            <a:rPr lang="en-US" sz="2800" b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Produtos</a:t>
          </a:r>
          <a:endParaRPr lang="pt-BR" sz="28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118312-5D45-8843-AD91-E33D07771C96}" type="parTrans" cxnId="{916A61A9-310D-744C-8624-93DF25592AAC}">
      <dgm:prSet/>
      <dgm:spPr/>
      <dgm:t>
        <a:bodyPr/>
        <a:lstStyle/>
        <a:p>
          <a:endParaRPr lang="pt-BR"/>
        </a:p>
      </dgm:t>
    </dgm:pt>
    <dgm:pt modelId="{0CB554CD-DB7D-724F-8DDE-88672C29B4BF}" type="sibTrans" cxnId="{916A61A9-310D-744C-8624-93DF25592AAC}">
      <dgm:prSet/>
      <dgm:spPr/>
      <dgm:t>
        <a:bodyPr/>
        <a:lstStyle/>
        <a:p>
          <a:endParaRPr lang="pt-BR"/>
        </a:p>
      </dgm:t>
    </dgm:pt>
    <dgm:pt modelId="{3CEB4B0B-6C83-0847-806A-6E97149F83F2}" type="pres">
      <dgm:prSet presAssocID="{F3B63E35-BFF5-C849-A3BA-9A3C79BCB06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76F9B685-F268-4046-84D5-BC2F9740617A}" type="pres">
      <dgm:prSet presAssocID="{792B1D9F-CD0E-1049-B83F-55933E80F9F2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817E7A0-89A6-3F43-A11F-0F62FF9D5B3A}" type="pres">
      <dgm:prSet presAssocID="{F2F55F8A-465F-E142-AE48-BF1ECE8A3C70}" presName="space" presStyleCnt="0"/>
      <dgm:spPr/>
    </dgm:pt>
    <dgm:pt modelId="{EFD12BC3-4E11-FD45-B4A8-DAF0F4381303}" type="pres">
      <dgm:prSet presAssocID="{8BE1BD3E-774A-D049-A114-E9421AEC9E02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94950A8-F3C7-064B-BB26-C31B41F668D6}" type="pres">
      <dgm:prSet presAssocID="{991632BF-834C-1143-9D0B-4FD1F4EEA2C9}" presName="space" presStyleCnt="0"/>
      <dgm:spPr/>
    </dgm:pt>
    <dgm:pt modelId="{4A224E5D-1F1A-234C-B34D-536B866DF7A8}" type="pres">
      <dgm:prSet presAssocID="{8A4B7748-FD73-9248-B681-BE197F4FBA70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18C69DA-D326-8947-A2E0-723147AD1E22}" type="pres">
      <dgm:prSet presAssocID="{1B63B446-960B-664E-82B9-A341133DD883}" presName="space" presStyleCnt="0"/>
      <dgm:spPr/>
    </dgm:pt>
    <dgm:pt modelId="{615B3A99-A70B-974B-B400-2BC3CD70A758}" type="pres">
      <dgm:prSet presAssocID="{3C7BA7A3-2012-5F4C-BBD3-A10261935AD9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077F2432-B1B1-C949-9B44-5364AFCF4C4A}" srcId="{F3B63E35-BFF5-C849-A3BA-9A3C79BCB061}" destId="{8A4B7748-FD73-9248-B681-BE197F4FBA70}" srcOrd="2" destOrd="0" parTransId="{B9AB6972-1027-C944-A70C-81C5DD620DE0}" sibTransId="{1B63B446-960B-664E-82B9-A341133DD883}"/>
    <dgm:cxn modelId="{2EE62F93-37BF-FB4D-910D-D86BB0457D08}" type="presOf" srcId="{8BE1BD3E-774A-D049-A114-E9421AEC9E02}" destId="{EFD12BC3-4E11-FD45-B4A8-DAF0F4381303}" srcOrd="0" destOrd="0" presId="urn:microsoft.com/office/officeart/2005/8/layout/venn3"/>
    <dgm:cxn modelId="{5E0869CD-2641-1B48-878E-3D8AD78E4801}" type="presOf" srcId="{3C7BA7A3-2012-5F4C-BBD3-A10261935AD9}" destId="{615B3A99-A70B-974B-B400-2BC3CD70A758}" srcOrd="0" destOrd="0" presId="urn:microsoft.com/office/officeart/2005/8/layout/venn3"/>
    <dgm:cxn modelId="{831D02D5-32AB-7442-AF86-38421974DD66}" type="presOf" srcId="{8A4B7748-FD73-9248-B681-BE197F4FBA70}" destId="{4A224E5D-1F1A-234C-B34D-536B866DF7A8}" srcOrd="0" destOrd="0" presId="urn:microsoft.com/office/officeart/2005/8/layout/venn3"/>
    <dgm:cxn modelId="{916A61A9-310D-744C-8624-93DF25592AAC}" srcId="{F3B63E35-BFF5-C849-A3BA-9A3C79BCB061}" destId="{3C7BA7A3-2012-5F4C-BBD3-A10261935AD9}" srcOrd="3" destOrd="0" parTransId="{47118312-5D45-8843-AD91-E33D07771C96}" sibTransId="{0CB554CD-DB7D-724F-8DDE-88672C29B4BF}"/>
    <dgm:cxn modelId="{2FB3CC7E-FF2C-7841-9802-A22C1961A39C}" type="presOf" srcId="{792B1D9F-CD0E-1049-B83F-55933E80F9F2}" destId="{76F9B685-F268-4046-84D5-BC2F9740617A}" srcOrd="0" destOrd="0" presId="urn:microsoft.com/office/officeart/2005/8/layout/venn3"/>
    <dgm:cxn modelId="{60D28C98-9411-EF41-A12A-34AF3747FA83}" type="presOf" srcId="{F3B63E35-BFF5-C849-A3BA-9A3C79BCB061}" destId="{3CEB4B0B-6C83-0847-806A-6E97149F83F2}" srcOrd="0" destOrd="0" presId="urn:microsoft.com/office/officeart/2005/8/layout/venn3"/>
    <dgm:cxn modelId="{8FDF8171-CC6E-2E46-90A0-589F77DFC2B9}" srcId="{F3B63E35-BFF5-C849-A3BA-9A3C79BCB061}" destId="{8BE1BD3E-774A-D049-A114-E9421AEC9E02}" srcOrd="1" destOrd="0" parTransId="{EE41AE87-50E0-BE48-A389-91DA1A11FCDB}" sibTransId="{991632BF-834C-1143-9D0B-4FD1F4EEA2C9}"/>
    <dgm:cxn modelId="{D71C902E-2FAE-C944-8C00-0526B44E6218}" srcId="{F3B63E35-BFF5-C849-A3BA-9A3C79BCB061}" destId="{792B1D9F-CD0E-1049-B83F-55933E80F9F2}" srcOrd="0" destOrd="0" parTransId="{61706164-F634-D94B-8FA9-8139A2977C4C}" sibTransId="{F2F55F8A-465F-E142-AE48-BF1ECE8A3C70}"/>
    <dgm:cxn modelId="{AD609090-BE6B-D142-BAB7-84E32D57FF55}" type="presParOf" srcId="{3CEB4B0B-6C83-0847-806A-6E97149F83F2}" destId="{76F9B685-F268-4046-84D5-BC2F9740617A}" srcOrd="0" destOrd="0" presId="urn:microsoft.com/office/officeart/2005/8/layout/venn3"/>
    <dgm:cxn modelId="{25E0DC05-D8B6-E749-8A4A-CAE4ECB9DE70}" type="presParOf" srcId="{3CEB4B0B-6C83-0847-806A-6E97149F83F2}" destId="{2817E7A0-89A6-3F43-A11F-0F62FF9D5B3A}" srcOrd="1" destOrd="0" presId="urn:microsoft.com/office/officeart/2005/8/layout/venn3"/>
    <dgm:cxn modelId="{10D7C603-F8D8-B448-9E04-89E6D1A83793}" type="presParOf" srcId="{3CEB4B0B-6C83-0847-806A-6E97149F83F2}" destId="{EFD12BC3-4E11-FD45-B4A8-DAF0F4381303}" srcOrd="2" destOrd="0" presId="urn:microsoft.com/office/officeart/2005/8/layout/venn3"/>
    <dgm:cxn modelId="{70841753-0ACA-0041-ACC9-C505E29CFC37}" type="presParOf" srcId="{3CEB4B0B-6C83-0847-806A-6E97149F83F2}" destId="{B94950A8-F3C7-064B-BB26-C31B41F668D6}" srcOrd="3" destOrd="0" presId="urn:microsoft.com/office/officeart/2005/8/layout/venn3"/>
    <dgm:cxn modelId="{F93064D9-4BFB-B74B-8694-FEECA7677C46}" type="presParOf" srcId="{3CEB4B0B-6C83-0847-806A-6E97149F83F2}" destId="{4A224E5D-1F1A-234C-B34D-536B866DF7A8}" srcOrd="4" destOrd="0" presId="urn:microsoft.com/office/officeart/2005/8/layout/venn3"/>
    <dgm:cxn modelId="{ACE52D5C-7705-9546-BCE2-DCB05C754825}" type="presParOf" srcId="{3CEB4B0B-6C83-0847-806A-6E97149F83F2}" destId="{818C69DA-D326-8947-A2E0-723147AD1E22}" srcOrd="5" destOrd="0" presId="urn:microsoft.com/office/officeart/2005/8/layout/venn3"/>
    <dgm:cxn modelId="{B360B44F-43F7-C642-B47A-5BA61810E60D}" type="presParOf" srcId="{3CEB4B0B-6C83-0847-806A-6E97149F83F2}" destId="{615B3A99-A70B-974B-B400-2BC3CD70A758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A4C1004A-372F-A14A-BA96-D3D3C72CC938}" type="doc">
      <dgm:prSet loTypeId="urn:microsoft.com/office/officeart/2005/8/layout/vList5" loCatId="" qsTypeId="urn:microsoft.com/office/officeart/2005/8/quickstyle/simple4" qsCatId="simple" csTypeId="urn:microsoft.com/office/officeart/2005/8/colors/accent6_2" csCatId="accent6" phldr="1"/>
      <dgm:spPr/>
      <dgm:t>
        <a:bodyPr/>
        <a:lstStyle/>
        <a:p>
          <a:endParaRPr lang="pt-BR"/>
        </a:p>
      </dgm:t>
    </dgm:pt>
    <dgm:pt modelId="{7F808942-B447-FB47-915D-0E077032D336}">
      <dgm:prSet phldrT="[Texto]"/>
      <dgm:spPr/>
      <dgm:t>
        <a:bodyPr/>
        <a:lstStyle/>
        <a:p>
          <a:r>
            <a:rPr lang="pt-BR" dirty="0">
              <a:latin typeface="Arial" panose="020B0604020202020204" pitchFamily="34" charset="0"/>
              <a:cs typeface="Arial" panose="020B0604020202020204" pitchFamily="34" charset="0"/>
            </a:rPr>
            <a:t>Produtos alimentares adquiridos pelo DS-PAA </a:t>
          </a:r>
          <a:r>
            <a:rPr lang="pt-BR" dirty="0" err="1">
              <a:latin typeface="Arial" panose="020B0604020202020204" pitchFamily="34" charset="0"/>
              <a:cs typeface="Arial" panose="020B0604020202020204" pitchFamily="34" charset="0"/>
            </a:rPr>
            <a:t>são</a:t>
          </a:r>
          <a:r>
            <a:rPr lang="pt-BR" dirty="0">
              <a:latin typeface="Arial" panose="020B0604020202020204" pitchFamily="34" charset="0"/>
              <a:cs typeface="Arial" panose="020B0604020202020204" pitchFamily="34" charset="0"/>
            </a:rPr>
            <a:t> destinados a </a:t>
          </a:r>
          <a:r>
            <a:rPr lang="pt-BR" dirty="0" err="1">
              <a:latin typeface="Arial" panose="020B0604020202020204" pitchFamily="34" charset="0"/>
              <a:cs typeface="Arial" panose="020B0604020202020204" pitchFamily="34" charset="0"/>
            </a:rPr>
            <a:t>instituições</a:t>
          </a:r>
          <a:r>
            <a:rPr lang="pt-BR" dirty="0">
              <a:latin typeface="Arial" panose="020B0604020202020204" pitchFamily="34" charset="0"/>
              <a:cs typeface="Arial" panose="020B0604020202020204" pitchFamily="34" charset="0"/>
            </a:rPr>
            <a:t> de </a:t>
          </a:r>
          <a:r>
            <a:rPr lang="pt-BR" dirty="0" err="1">
              <a:latin typeface="Arial" panose="020B0604020202020204" pitchFamily="34" charset="0"/>
              <a:cs typeface="Arial" panose="020B0604020202020204" pitchFamily="34" charset="0"/>
            </a:rPr>
            <a:t>assistência</a:t>
          </a:r>
          <a:r>
            <a:rPr lang="pt-BR" dirty="0">
              <a:latin typeface="Arial" panose="020B0604020202020204" pitchFamily="34" charset="0"/>
              <a:cs typeface="Arial" panose="020B0604020202020204" pitchFamily="34" charset="0"/>
            </a:rPr>
            <a:t> social </a:t>
          </a:r>
        </a:p>
      </dgm:t>
    </dgm:pt>
    <dgm:pt modelId="{6764A929-1AFA-8A42-A054-6DD56C689D06}" type="parTrans" cxnId="{C21CA8A1-E1F2-6545-88EC-D58A7BD2FD21}">
      <dgm:prSet/>
      <dgm:spPr/>
      <dgm:t>
        <a:bodyPr/>
        <a:lstStyle/>
        <a:p>
          <a:endParaRPr lang="pt-BR"/>
        </a:p>
      </dgm:t>
    </dgm:pt>
    <dgm:pt modelId="{CCB5C30C-2A89-8B42-A027-14B01BCB8464}" type="sibTrans" cxnId="{C21CA8A1-E1F2-6545-88EC-D58A7BD2FD21}">
      <dgm:prSet/>
      <dgm:spPr/>
      <dgm:t>
        <a:bodyPr/>
        <a:lstStyle/>
        <a:p>
          <a:endParaRPr lang="pt-BR"/>
        </a:p>
      </dgm:t>
    </dgm:pt>
    <dgm:pt modelId="{A1AD689A-B991-9E40-8869-3E782975C1ED}">
      <dgm:prSet phldrT="[Texto]"/>
      <dgm:spPr/>
      <dgm:t>
        <a:bodyPr/>
        <a:lstStyle/>
        <a:p>
          <a:r>
            <a:rPr lang="pt-BR" dirty="0" err="1">
              <a:latin typeface="Arial" panose="020B0604020202020204" pitchFamily="34" charset="0"/>
              <a:cs typeface="Arial" panose="020B0604020202020204" pitchFamily="34" charset="0"/>
            </a:rPr>
            <a:t>Beneficiários</a:t>
          </a:r>
          <a:endParaRPr lang="pt-BR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8C6609D-93C6-9D41-9CD7-9B422E8D756A}" type="parTrans" cxnId="{87F12DB4-B2AC-724B-A36F-8AFB82B2DAAB}">
      <dgm:prSet/>
      <dgm:spPr/>
      <dgm:t>
        <a:bodyPr/>
        <a:lstStyle/>
        <a:p>
          <a:endParaRPr lang="pt-BR"/>
        </a:p>
      </dgm:t>
    </dgm:pt>
    <dgm:pt modelId="{9E0E0D31-9FEB-2441-80FF-590910CD4FE3}" type="sibTrans" cxnId="{87F12DB4-B2AC-724B-A36F-8AFB82B2DAAB}">
      <dgm:prSet/>
      <dgm:spPr/>
      <dgm:t>
        <a:bodyPr/>
        <a:lstStyle/>
        <a:p>
          <a:endParaRPr lang="pt-BR"/>
        </a:p>
      </dgm:t>
    </dgm:pt>
    <dgm:pt modelId="{89D1A45E-7F35-DB4C-868D-1F7AFAEE95D0}">
      <dgm:prSet phldrT="[Texto]"/>
      <dgm:spPr/>
      <dgm:t>
        <a:bodyPr/>
        <a:lstStyle/>
        <a:p>
          <a:pPr marL="228600" lvl="1" indent="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pt-BR" dirty="0">
              <a:latin typeface="Arial" panose="020B0604020202020204" pitchFamily="34" charset="0"/>
              <a:cs typeface="Arial" panose="020B0604020202020204" pitchFamily="34" charset="0"/>
            </a:rPr>
            <a:t>  aidéticos, dependentes de drogas, deficientes </a:t>
          </a:r>
          <a:r>
            <a:rPr lang="pt-BR" dirty="0" err="1">
              <a:latin typeface="Arial" panose="020B0604020202020204" pitchFamily="34" charset="0"/>
              <a:cs typeface="Arial" panose="020B0604020202020204" pitchFamily="34" charset="0"/>
            </a:rPr>
            <a:t>físicos</a:t>
          </a:r>
          <a:r>
            <a:rPr lang="pt-BR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pt-BR" dirty="0" err="1">
              <a:latin typeface="Arial" panose="020B0604020202020204" pitchFamily="34" charset="0"/>
              <a:cs typeface="Arial" panose="020B0604020202020204" pitchFamily="34" charset="0"/>
            </a:rPr>
            <a:t>ex-detentos</a:t>
          </a:r>
          <a:r>
            <a:rPr lang="pt-BR" dirty="0">
              <a:latin typeface="Arial" panose="020B0604020202020204" pitchFamily="34" charset="0"/>
              <a:cs typeface="Arial" panose="020B0604020202020204" pitchFamily="34" charset="0"/>
            </a:rPr>
            <a:t> e suas </a:t>
          </a:r>
          <a:r>
            <a:rPr lang="pt-BR" dirty="0" err="1">
              <a:latin typeface="Arial" panose="020B0604020202020204" pitchFamily="34" charset="0"/>
              <a:cs typeface="Arial" panose="020B0604020202020204" pitchFamily="34" charset="0"/>
            </a:rPr>
            <a:t>famílias</a:t>
          </a:r>
          <a:r>
            <a:rPr lang="pt-BR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gm:t>
    </dgm:pt>
    <dgm:pt modelId="{04AB9AB8-535E-2C4D-951E-1A93CA4AAF25}" type="parTrans" cxnId="{A67457B6-13D7-9243-A1D5-2D575826C36C}">
      <dgm:prSet/>
      <dgm:spPr/>
      <dgm:t>
        <a:bodyPr/>
        <a:lstStyle/>
        <a:p>
          <a:endParaRPr lang="pt-BR"/>
        </a:p>
      </dgm:t>
    </dgm:pt>
    <dgm:pt modelId="{8B22E6C9-ACC7-C44C-90CF-C5AFA1962EA8}" type="sibTrans" cxnId="{A67457B6-13D7-9243-A1D5-2D575826C36C}">
      <dgm:prSet/>
      <dgm:spPr/>
      <dgm:t>
        <a:bodyPr/>
        <a:lstStyle/>
        <a:p>
          <a:endParaRPr lang="pt-BR"/>
        </a:p>
      </dgm:t>
    </dgm:pt>
    <dgm:pt modelId="{27A1ED1F-55ED-F143-B042-C576B6888828}">
      <dgm:prSet phldrT="[Texto]"/>
      <dgm:spPr/>
      <dgm:t>
        <a:bodyPr/>
        <a:lstStyle/>
        <a:p>
          <a:r>
            <a:rPr lang="pt-BR" dirty="0">
              <a:latin typeface="Arial" panose="020B0604020202020204" pitchFamily="34" charset="0"/>
              <a:cs typeface="Arial" panose="020B0604020202020204" pitchFamily="34" charset="0"/>
            </a:rPr>
            <a:t>Processo </a:t>
          </a:r>
          <a:r>
            <a:rPr lang="pt-BR" dirty="0" err="1">
              <a:latin typeface="Arial" panose="020B0604020202020204" pitchFamily="34" charset="0"/>
              <a:cs typeface="Arial" panose="020B0604020202020204" pitchFamily="34" charset="0"/>
            </a:rPr>
            <a:t>embrionário</a:t>
          </a:r>
          <a:r>
            <a:rPr lang="pt-BR" dirty="0">
              <a:latin typeface="Arial" panose="020B0604020202020204" pitchFamily="34" charset="0"/>
              <a:cs typeface="Arial" panose="020B0604020202020204" pitchFamily="34" charset="0"/>
            </a:rPr>
            <a:t> de reconhecimento do papel da atividade </a:t>
          </a:r>
          <a:r>
            <a:rPr lang="pt-BR" dirty="0" err="1">
              <a:latin typeface="Arial" panose="020B0604020202020204" pitchFamily="34" charset="0"/>
              <a:cs typeface="Arial" panose="020B0604020202020204" pitchFamily="34" charset="0"/>
            </a:rPr>
            <a:t>agrícola</a:t>
          </a:r>
          <a:r>
            <a:rPr lang="pt-BR" dirty="0">
              <a:latin typeface="Arial" panose="020B0604020202020204" pitchFamily="34" charset="0"/>
              <a:cs typeface="Arial" panose="020B0604020202020204" pitchFamily="34" charset="0"/>
            </a:rPr>
            <a:t> local </a:t>
          </a:r>
        </a:p>
      </dgm:t>
    </dgm:pt>
    <dgm:pt modelId="{400E0B65-6C3B-2342-A9EF-BEE7411E4C63}" type="parTrans" cxnId="{034417BF-9553-1B42-8420-A7C71038FA60}">
      <dgm:prSet/>
      <dgm:spPr/>
      <dgm:t>
        <a:bodyPr/>
        <a:lstStyle/>
        <a:p>
          <a:endParaRPr lang="pt-BR"/>
        </a:p>
      </dgm:t>
    </dgm:pt>
    <dgm:pt modelId="{BC5B3CC8-67E4-A345-90BE-093DEB7409EE}" type="sibTrans" cxnId="{034417BF-9553-1B42-8420-A7C71038FA60}">
      <dgm:prSet/>
      <dgm:spPr/>
      <dgm:t>
        <a:bodyPr/>
        <a:lstStyle/>
        <a:p>
          <a:endParaRPr lang="pt-BR"/>
        </a:p>
      </dgm:t>
    </dgm:pt>
    <dgm:pt modelId="{82423805-29D6-8846-815F-8E730A0B5ED5}">
      <dgm:prSet phldrT="[Texto]"/>
      <dgm:spPr/>
      <dgm:t>
        <a:bodyPr/>
        <a:lstStyle/>
        <a:p>
          <a:r>
            <a:rPr lang="pt-BR" dirty="0">
              <a:latin typeface="Arial" panose="020B0604020202020204" pitchFamily="34" charset="0"/>
              <a:cs typeface="Arial" panose="020B0604020202020204" pitchFamily="34" charset="0"/>
            </a:rPr>
            <a:t>Participar do programa estimulam o associativismo </a:t>
          </a:r>
        </a:p>
      </dgm:t>
    </dgm:pt>
    <dgm:pt modelId="{E45F0407-9E16-D44D-AE23-F67CA072AFE8}" type="parTrans" cxnId="{72C3B7CF-9126-8F43-97DB-BE0022DD24B3}">
      <dgm:prSet/>
      <dgm:spPr/>
      <dgm:t>
        <a:bodyPr/>
        <a:lstStyle/>
        <a:p>
          <a:endParaRPr lang="pt-BR"/>
        </a:p>
      </dgm:t>
    </dgm:pt>
    <dgm:pt modelId="{5CEF97AF-BB7E-A549-9991-43A8E6B4DE92}" type="sibTrans" cxnId="{72C3B7CF-9126-8F43-97DB-BE0022DD24B3}">
      <dgm:prSet/>
      <dgm:spPr/>
      <dgm:t>
        <a:bodyPr/>
        <a:lstStyle/>
        <a:p>
          <a:endParaRPr lang="pt-BR"/>
        </a:p>
      </dgm:t>
    </dgm:pt>
    <dgm:pt modelId="{B07D9ED4-ED43-884C-9793-127FF0EC9E0F}">
      <dgm:prSet phldrT="[Texto]"/>
      <dgm:spPr/>
      <dgm:t>
        <a:bodyPr/>
        <a:lstStyle/>
        <a:p>
          <a:r>
            <a:rPr lang="pt-BR" dirty="0" err="1">
              <a:latin typeface="Arial" panose="020B0604020202020204" pitchFamily="34" charset="0"/>
              <a:cs typeface="Arial" panose="020B0604020202020204" pitchFamily="34" charset="0"/>
            </a:rPr>
            <a:t>mudança</a:t>
          </a:r>
          <a:r>
            <a:rPr lang="pt-BR" dirty="0">
              <a:latin typeface="Arial" panose="020B0604020202020204" pitchFamily="34" charset="0"/>
              <a:cs typeface="Arial" panose="020B0604020202020204" pitchFamily="34" charset="0"/>
            </a:rPr>
            <a:t> de </a:t>
          </a:r>
          <a:r>
            <a:rPr lang="pt-BR" dirty="0" err="1">
              <a:latin typeface="Arial" panose="020B0604020202020204" pitchFamily="34" charset="0"/>
              <a:cs typeface="Arial" panose="020B0604020202020204" pitchFamily="34" charset="0"/>
            </a:rPr>
            <a:t>visão</a:t>
          </a:r>
          <a:r>
            <a:rPr lang="pt-BR" dirty="0">
              <a:latin typeface="Arial" panose="020B0604020202020204" pitchFamily="34" charset="0"/>
              <a:cs typeface="Arial" panose="020B0604020202020204" pitchFamily="34" charset="0"/>
            </a:rPr>
            <a:t> sobre as </a:t>
          </a:r>
          <a:r>
            <a:rPr lang="pt-BR" dirty="0" err="1">
              <a:latin typeface="Arial" panose="020B0604020202020204" pitchFamily="34" charset="0"/>
              <a:cs typeface="Arial" panose="020B0604020202020204" pitchFamily="34" charset="0"/>
            </a:rPr>
            <a:t>famílias</a:t>
          </a:r>
          <a:r>
            <a:rPr lang="pt-BR" dirty="0">
              <a:latin typeface="Arial" panose="020B0604020202020204" pitchFamily="34" charset="0"/>
              <a:cs typeface="Arial" panose="020B0604020202020204" pitchFamily="34" charset="0"/>
            </a:rPr>
            <a:t> assentadas</a:t>
          </a:r>
        </a:p>
      </dgm:t>
    </dgm:pt>
    <dgm:pt modelId="{0D961DBC-9A7B-C84A-B63D-895D254F93A0}" type="parTrans" cxnId="{D995FC9F-8369-5847-B2E5-5B0BD14F2370}">
      <dgm:prSet/>
      <dgm:spPr/>
      <dgm:t>
        <a:bodyPr/>
        <a:lstStyle/>
        <a:p>
          <a:endParaRPr lang="pt-BR"/>
        </a:p>
      </dgm:t>
    </dgm:pt>
    <dgm:pt modelId="{DC5F082C-721E-2A44-BEFD-38A1E586ED27}" type="sibTrans" cxnId="{D995FC9F-8369-5847-B2E5-5B0BD14F2370}">
      <dgm:prSet/>
      <dgm:spPr/>
      <dgm:t>
        <a:bodyPr/>
        <a:lstStyle/>
        <a:p>
          <a:endParaRPr lang="pt-BR"/>
        </a:p>
      </dgm:t>
    </dgm:pt>
    <dgm:pt modelId="{E4E7E111-8A42-B74F-AEBD-878C944D07F7}">
      <dgm:prSet phldrT="[Texto]"/>
      <dgm:spPr/>
      <dgm:t>
        <a:bodyPr/>
        <a:lstStyle/>
        <a:p>
          <a:r>
            <a:rPr lang="pt-BR" dirty="0" smtClean="0">
              <a:latin typeface="Arial" panose="020B0604020202020204" pitchFamily="34" charset="0"/>
              <a:cs typeface="Arial" panose="020B0604020202020204" pitchFamily="34" charset="0"/>
            </a:rPr>
            <a:t>Quebra preconceitos</a:t>
          </a:r>
          <a:endParaRPr lang="pt-BR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7986DE5-829C-734E-8DCC-0CB6FA1CF35B}" type="parTrans" cxnId="{452CF3AB-9D01-CF46-8ED9-F0066F8CC0A7}">
      <dgm:prSet/>
      <dgm:spPr/>
      <dgm:t>
        <a:bodyPr/>
        <a:lstStyle/>
        <a:p>
          <a:endParaRPr lang="pt-BR"/>
        </a:p>
      </dgm:t>
    </dgm:pt>
    <dgm:pt modelId="{733B7606-1ED0-4C4C-9B5F-3CDBBE9FE856}" type="sibTrans" cxnId="{452CF3AB-9D01-CF46-8ED9-F0066F8CC0A7}">
      <dgm:prSet/>
      <dgm:spPr/>
      <dgm:t>
        <a:bodyPr/>
        <a:lstStyle/>
        <a:p>
          <a:endParaRPr lang="pt-BR"/>
        </a:p>
      </dgm:t>
    </dgm:pt>
    <dgm:pt modelId="{78E2BAE5-A18A-A244-AA4D-533FC1878545}" type="pres">
      <dgm:prSet presAssocID="{A4C1004A-372F-A14A-BA96-D3D3C72CC93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0EA0EC81-7422-3A44-8614-567643F2C6F7}" type="pres">
      <dgm:prSet presAssocID="{7F808942-B447-FB47-915D-0E077032D336}" presName="linNode" presStyleCnt="0"/>
      <dgm:spPr/>
    </dgm:pt>
    <dgm:pt modelId="{1EDA70B0-86E9-8E46-B5A5-8D819664ED09}" type="pres">
      <dgm:prSet presAssocID="{7F808942-B447-FB47-915D-0E077032D336}" presName="parentText" presStyleLbl="node1" presStyleIdx="0" presStyleCnt="5" custScaleX="277778" custLinFactNeighborX="1146" custLinFactNeighborY="3549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F221DCD-01E6-054C-86B1-C2851B4A0E5C}" type="pres">
      <dgm:prSet presAssocID="{CCB5C30C-2A89-8B42-A027-14B01BCB8464}" presName="sp" presStyleCnt="0"/>
      <dgm:spPr/>
    </dgm:pt>
    <dgm:pt modelId="{F19A7B89-C210-9649-BA53-62E789670493}" type="pres">
      <dgm:prSet presAssocID="{A1AD689A-B991-9E40-8869-3E782975C1ED}" presName="linNode" presStyleCnt="0"/>
      <dgm:spPr/>
    </dgm:pt>
    <dgm:pt modelId="{373798D0-EE47-0643-89B1-2FF1BF92C916}" type="pres">
      <dgm:prSet presAssocID="{A1AD689A-B991-9E40-8869-3E782975C1ED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C303A88-5712-864A-B5AD-CC25A1553B91}" type="pres">
      <dgm:prSet presAssocID="{A1AD689A-B991-9E40-8869-3E782975C1ED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27813B7-294C-A447-9EDB-468A2E10290E}" type="pres">
      <dgm:prSet presAssocID="{9E0E0D31-9FEB-2441-80FF-590910CD4FE3}" presName="sp" presStyleCnt="0"/>
      <dgm:spPr/>
    </dgm:pt>
    <dgm:pt modelId="{AE928835-C306-2E4C-A43D-900A2C0CBDD9}" type="pres">
      <dgm:prSet presAssocID="{27A1ED1F-55ED-F143-B042-C576B6888828}" presName="linNode" presStyleCnt="0"/>
      <dgm:spPr/>
    </dgm:pt>
    <dgm:pt modelId="{6AD709A9-361A-AB4A-B20A-D39C0D2B5ED4}" type="pres">
      <dgm:prSet presAssocID="{27A1ED1F-55ED-F143-B042-C576B6888828}" presName="parentText" presStyleLbl="node1" presStyleIdx="2" presStyleCnt="5" custScaleX="277778" custLinFactNeighborX="630" custLinFactNeighborY="-1791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C64CDB7-8883-2442-9DAA-907B089188BC}" type="pres">
      <dgm:prSet presAssocID="{BC5B3CC8-67E4-A345-90BE-093DEB7409EE}" presName="sp" presStyleCnt="0"/>
      <dgm:spPr/>
    </dgm:pt>
    <dgm:pt modelId="{8056A9FA-E15B-B447-BD51-746890AF1F33}" type="pres">
      <dgm:prSet presAssocID="{82423805-29D6-8846-815F-8E730A0B5ED5}" presName="linNode" presStyleCnt="0"/>
      <dgm:spPr/>
    </dgm:pt>
    <dgm:pt modelId="{274733E7-2077-E745-9318-5A83AAB20BB6}" type="pres">
      <dgm:prSet presAssocID="{82423805-29D6-8846-815F-8E730A0B5ED5}" presName="parentText" presStyleLbl="node1" presStyleIdx="3" presStyleCnt="5" custScaleX="277778" custLinFactNeighborX="1045" custLinFactNeighborY="-1407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9783090-A9ED-5644-BB43-CB924F3C9E94}" type="pres">
      <dgm:prSet presAssocID="{5CEF97AF-BB7E-A549-9991-43A8E6B4DE92}" presName="sp" presStyleCnt="0"/>
      <dgm:spPr/>
    </dgm:pt>
    <dgm:pt modelId="{BFAFDC3F-2079-914B-8FD8-7AE2EA9D04B3}" type="pres">
      <dgm:prSet presAssocID="{E4E7E111-8A42-B74F-AEBD-878C944D07F7}" presName="linNode" presStyleCnt="0"/>
      <dgm:spPr/>
    </dgm:pt>
    <dgm:pt modelId="{69D721F8-ECCE-234C-B0C6-F266AAA0C7F2}" type="pres">
      <dgm:prSet presAssocID="{E4E7E111-8A42-B74F-AEBD-878C944D07F7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E1D1547-01FE-4844-8B70-A0A2ED953EBE}" type="pres">
      <dgm:prSet presAssocID="{E4E7E111-8A42-B74F-AEBD-878C944D07F7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452CF3AB-9D01-CF46-8ED9-F0066F8CC0A7}" srcId="{A4C1004A-372F-A14A-BA96-D3D3C72CC938}" destId="{E4E7E111-8A42-B74F-AEBD-878C944D07F7}" srcOrd="4" destOrd="0" parTransId="{77986DE5-829C-734E-8DCC-0CB6FA1CF35B}" sibTransId="{733B7606-1ED0-4C4C-9B5F-3CDBBE9FE856}"/>
    <dgm:cxn modelId="{D995FC9F-8369-5847-B2E5-5B0BD14F2370}" srcId="{E4E7E111-8A42-B74F-AEBD-878C944D07F7}" destId="{B07D9ED4-ED43-884C-9793-127FF0EC9E0F}" srcOrd="0" destOrd="0" parTransId="{0D961DBC-9A7B-C84A-B63D-895D254F93A0}" sibTransId="{DC5F082C-721E-2A44-BEFD-38A1E586ED27}"/>
    <dgm:cxn modelId="{87F12DB4-B2AC-724B-A36F-8AFB82B2DAAB}" srcId="{A4C1004A-372F-A14A-BA96-D3D3C72CC938}" destId="{A1AD689A-B991-9E40-8869-3E782975C1ED}" srcOrd="1" destOrd="0" parTransId="{08C6609D-93C6-9D41-9CD7-9B422E8D756A}" sibTransId="{9E0E0D31-9FEB-2441-80FF-590910CD4FE3}"/>
    <dgm:cxn modelId="{034417BF-9553-1B42-8420-A7C71038FA60}" srcId="{A4C1004A-372F-A14A-BA96-D3D3C72CC938}" destId="{27A1ED1F-55ED-F143-B042-C576B6888828}" srcOrd="2" destOrd="0" parTransId="{400E0B65-6C3B-2342-A9EF-BEE7411E4C63}" sibTransId="{BC5B3CC8-67E4-A345-90BE-093DEB7409EE}"/>
    <dgm:cxn modelId="{6833F4B2-EACE-DC44-AD3C-27DB244F787F}" type="presOf" srcId="{82423805-29D6-8846-815F-8E730A0B5ED5}" destId="{274733E7-2077-E745-9318-5A83AAB20BB6}" srcOrd="0" destOrd="0" presId="urn:microsoft.com/office/officeart/2005/8/layout/vList5"/>
    <dgm:cxn modelId="{44DE9109-F3CD-2F42-A04A-9EB5AE78CB9A}" type="presOf" srcId="{E4E7E111-8A42-B74F-AEBD-878C944D07F7}" destId="{69D721F8-ECCE-234C-B0C6-F266AAA0C7F2}" srcOrd="0" destOrd="0" presId="urn:microsoft.com/office/officeart/2005/8/layout/vList5"/>
    <dgm:cxn modelId="{48EF0B4F-5E55-494E-80BD-059D2F795040}" type="presOf" srcId="{27A1ED1F-55ED-F143-B042-C576B6888828}" destId="{6AD709A9-361A-AB4A-B20A-D39C0D2B5ED4}" srcOrd="0" destOrd="0" presId="urn:microsoft.com/office/officeart/2005/8/layout/vList5"/>
    <dgm:cxn modelId="{54499A53-B080-2642-9997-689E56517E50}" type="presOf" srcId="{7F808942-B447-FB47-915D-0E077032D336}" destId="{1EDA70B0-86E9-8E46-B5A5-8D819664ED09}" srcOrd="0" destOrd="0" presId="urn:microsoft.com/office/officeart/2005/8/layout/vList5"/>
    <dgm:cxn modelId="{02FB73D7-3BEF-C24D-87A4-D6F36DC06174}" type="presOf" srcId="{89D1A45E-7F35-DB4C-868D-1F7AFAEE95D0}" destId="{9C303A88-5712-864A-B5AD-CC25A1553B91}" srcOrd="0" destOrd="0" presId="urn:microsoft.com/office/officeart/2005/8/layout/vList5"/>
    <dgm:cxn modelId="{C08B314B-6120-344E-A770-9DEA60C5855A}" type="presOf" srcId="{A1AD689A-B991-9E40-8869-3E782975C1ED}" destId="{373798D0-EE47-0643-89B1-2FF1BF92C916}" srcOrd="0" destOrd="0" presId="urn:microsoft.com/office/officeart/2005/8/layout/vList5"/>
    <dgm:cxn modelId="{A67457B6-13D7-9243-A1D5-2D575826C36C}" srcId="{A1AD689A-B991-9E40-8869-3E782975C1ED}" destId="{89D1A45E-7F35-DB4C-868D-1F7AFAEE95D0}" srcOrd="0" destOrd="0" parTransId="{04AB9AB8-535E-2C4D-951E-1A93CA4AAF25}" sibTransId="{8B22E6C9-ACC7-C44C-90CF-C5AFA1962EA8}"/>
    <dgm:cxn modelId="{76CFA1C9-88F5-CF41-AD54-29D9AD3904D5}" type="presOf" srcId="{A4C1004A-372F-A14A-BA96-D3D3C72CC938}" destId="{78E2BAE5-A18A-A244-AA4D-533FC1878545}" srcOrd="0" destOrd="0" presId="urn:microsoft.com/office/officeart/2005/8/layout/vList5"/>
    <dgm:cxn modelId="{92DD9057-9118-6945-A6E1-AAC15F1D48A4}" type="presOf" srcId="{B07D9ED4-ED43-884C-9793-127FF0EC9E0F}" destId="{BE1D1547-01FE-4844-8B70-A0A2ED953EBE}" srcOrd="0" destOrd="0" presId="urn:microsoft.com/office/officeart/2005/8/layout/vList5"/>
    <dgm:cxn modelId="{72C3B7CF-9126-8F43-97DB-BE0022DD24B3}" srcId="{A4C1004A-372F-A14A-BA96-D3D3C72CC938}" destId="{82423805-29D6-8846-815F-8E730A0B5ED5}" srcOrd="3" destOrd="0" parTransId="{E45F0407-9E16-D44D-AE23-F67CA072AFE8}" sibTransId="{5CEF97AF-BB7E-A549-9991-43A8E6B4DE92}"/>
    <dgm:cxn modelId="{C21CA8A1-E1F2-6545-88EC-D58A7BD2FD21}" srcId="{A4C1004A-372F-A14A-BA96-D3D3C72CC938}" destId="{7F808942-B447-FB47-915D-0E077032D336}" srcOrd="0" destOrd="0" parTransId="{6764A929-1AFA-8A42-A054-6DD56C689D06}" sibTransId="{CCB5C30C-2A89-8B42-A027-14B01BCB8464}"/>
    <dgm:cxn modelId="{46D8B5A7-DB1B-A84E-B7D7-A3941162A163}" type="presParOf" srcId="{78E2BAE5-A18A-A244-AA4D-533FC1878545}" destId="{0EA0EC81-7422-3A44-8614-567643F2C6F7}" srcOrd="0" destOrd="0" presId="urn:microsoft.com/office/officeart/2005/8/layout/vList5"/>
    <dgm:cxn modelId="{48854CAC-9ECE-494A-853D-7CFB006E0951}" type="presParOf" srcId="{0EA0EC81-7422-3A44-8614-567643F2C6F7}" destId="{1EDA70B0-86E9-8E46-B5A5-8D819664ED09}" srcOrd="0" destOrd="0" presId="urn:microsoft.com/office/officeart/2005/8/layout/vList5"/>
    <dgm:cxn modelId="{3D1E6EB4-FCB3-7440-AD60-CC422E7229F1}" type="presParOf" srcId="{78E2BAE5-A18A-A244-AA4D-533FC1878545}" destId="{FF221DCD-01E6-054C-86B1-C2851B4A0E5C}" srcOrd="1" destOrd="0" presId="urn:microsoft.com/office/officeart/2005/8/layout/vList5"/>
    <dgm:cxn modelId="{2C8438C1-7720-A146-ABEF-4539BE9649C0}" type="presParOf" srcId="{78E2BAE5-A18A-A244-AA4D-533FC1878545}" destId="{F19A7B89-C210-9649-BA53-62E789670493}" srcOrd="2" destOrd="0" presId="urn:microsoft.com/office/officeart/2005/8/layout/vList5"/>
    <dgm:cxn modelId="{B5A12767-9BB4-E84F-882D-C64FCC0D0C81}" type="presParOf" srcId="{F19A7B89-C210-9649-BA53-62E789670493}" destId="{373798D0-EE47-0643-89B1-2FF1BF92C916}" srcOrd="0" destOrd="0" presId="urn:microsoft.com/office/officeart/2005/8/layout/vList5"/>
    <dgm:cxn modelId="{D1737661-53EB-4B4D-8543-95F610513C91}" type="presParOf" srcId="{F19A7B89-C210-9649-BA53-62E789670493}" destId="{9C303A88-5712-864A-B5AD-CC25A1553B91}" srcOrd="1" destOrd="0" presId="urn:microsoft.com/office/officeart/2005/8/layout/vList5"/>
    <dgm:cxn modelId="{4729159F-503C-3647-AFEA-2F003D87A4F4}" type="presParOf" srcId="{78E2BAE5-A18A-A244-AA4D-533FC1878545}" destId="{327813B7-294C-A447-9EDB-468A2E10290E}" srcOrd="3" destOrd="0" presId="urn:microsoft.com/office/officeart/2005/8/layout/vList5"/>
    <dgm:cxn modelId="{9D3B4216-6182-854E-8B02-D1328BACAF1F}" type="presParOf" srcId="{78E2BAE5-A18A-A244-AA4D-533FC1878545}" destId="{AE928835-C306-2E4C-A43D-900A2C0CBDD9}" srcOrd="4" destOrd="0" presId="urn:microsoft.com/office/officeart/2005/8/layout/vList5"/>
    <dgm:cxn modelId="{68782A1F-BD25-1044-9FE2-F6841FB49752}" type="presParOf" srcId="{AE928835-C306-2E4C-A43D-900A2C0CBDD9}" destId="{6AD709A9-361A-AB4A-B20A-D39C0D2B5ED4}" srcOrd="0" destOrd="0" presId="urn:microsoft.com/office/officeart/2005/8/layout/vList5"/>
    <dgm:cxn modelId="{C3CE36B4-BB77-1C48-8B36-DDF68F7FDDCD}" type="presParOf" srcId="{78E2BAE5-A18A-A244-AA4D-533FC1878545}" destId="{EC64CDB7-8883-2442-9DAA-907B089188BC}" srcOrd="5" destOrd="0" presId="urn:microsoft.com/office/officeart/2005/8/layout/vList5"/>
    <dgm:cxn modelId="{C0DB9720-B09E-7F49-A971-E9A8026ACC3E}" type="presParOf" srcId="{78E2BAE5-A18A-A244-AA4D-533FC1878545}" destId="{8056A9FA-E15B-B447-BD51-746890AF1F33}" srcOrd="6" destOrd="0" presId="urn:microsoft.com/office/officeart/2005/8/layout/vList5"/>
    <dgm:cxn modelId="{03A747C6-B702-FD49-A47A-0EE54FE72182}" type="presParOf" srcId="{8056A9FA-E15B-B447-BD51-746890AF1F33}" destId="{274733E7-2077-E745-9318-5A83AAB20BB6}" srcOrd="0" destOrd="0" presId="urn:microsoft.com/office/officeart/2005/8/layout/vList5"/>
    <dgm:cxn modelId="{E654B98A-A14F-8F4C-9634-C89BCD15CEE8}" type="presParOf" srcId="{78E2BAE5-A18A-A244-AA4D-533FC1878545}" destId="{B9783090-A9ED-5644-BB43-CB924F3C9E94}" srcOrd="7" destOrd="0" presId="urn:microsoft.com/office/officeart/2005/8/layout/vList5"/>
    <dgm:cxn modelId="{5CF04D0B-067F-1142-8C9B-6CF7402F0532}" type="presParOf" srcId="{78E2BAE5-A18A-A244-AA4D-533FC1878545}" destId="{BFAFDC3F-2079-914B-8FD8-7AE2EA9D04B3}" srcOrd="8" destOrd="0" presId="urn:microsoft.com/office/officeart/2005/8/layout/vList5"/>
    <dgm:cxn modelId="{28D37D9D-0850-CF4E-A69B-9B6DAD842262}" type="presParOf" srcId="{BFAFDC3F-2079-914B-8FD8-7AE2EA9D04B3}" destId="{69D721F8-ECCE-234C-B0C6-F266AAA0C7F2}" srcOrd="0" destOrd="0" presId="urn:microsoft.com/office/officeart/2005/8/layout/vList5"/>
    <dgm:cxn modelId="{7B88ACAA-5CB8-DC4F-80D0-40256F08666E}" type="presParOf" srcId="{BFAFDC3F-2079-914B-8FD8-7AE2EA9D04B3}" destId="{BE1D1547-01FE-4844-8B70-A0A2ED953EB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15A15102-4D41-9D4B-BAF5-73AFBD241D83}" type="doc">
      <dgm:prSet loTypeId="urn:microsoft.com/office/officeart/2005/8/layout/gear1" loCatId="" qsTypeId="urn:microsoft.com/office/officeart/2005/8/quickstyle/simple4" qsCatId="simple" csTypeId="urn:microsoft.com/office/officeart/2005/8/colors/accent6_2" csCatId="accent6" phldr="1"/>
      <dgm:spPr/>
    </dgm:pt>
    <dgm:pt modelId="{A8241650-D571-074D-8847-ADDE563BA13F}">
      <dgm:prSet phldrT="[Texto]" custT="1"/>
      <dgm:spPr/>
      <dgm:t>
        <a:bodyPr/>
        <a:lstStyle/>
        <a:p>
          <a:r>
            <a:rPr lang="pt-BR" sz="2000" dirty="0" err="1"/>
            <a:t>Núcleo</a:t>
          </a:r>
          <a:r>
            <a:rPr lang="pt-BR" sz="2000" dirty="0"/>
            <a:t> de Agroecologia da ESALQ/USP </a:t>
          </a:r>
        </a:p>
      </dgm:t>
    </dgm:pt>
    <dgm:pt modelId="{D32D2407-AC23-2F40-9C03-0CB05BDB98B0}" type="parTrans" cxnId="{62F6FFF0-D248-6440-A53C-21F8FFBFC4EF}">
      <dgm:prSet/>
      <dgm:spPr/>
      <dgm:t>
        <a:bodyPr/>
        <a:lstStyle/>
        <a:p>
          <a:endParaRPr lang="pt-BR"/>
        </a:p>
      </dgm:t>
    </dgm:pt>
    <dgm:pt modelId="{4FE7C435-9617-8D48-96DC-3C25835BAC14}" type="sibTrans" cxnId="{62F6FFF0-D248-6440-A53C-21F8FFBFC4EF}">
      <dgm:prSet/>
      <dgm:spPr/>
      <dgm:t>
        <a:bodyPr/>
        <a:lstStyle/>
        <a:p>
          <a:endParaRPr lang="pt-BR"/>
        </a:p>
      </dgm:t>
    </dgm:pt>
    <dgm:pt modelId="{906F3B3B-575F-D746-9A74-40AD1F35BA98}">
      <dgm:prSet phldrT="[Texto]"/>
      <dgm:spPr/>
      <dgm:t>
        <a:bodyPr/>
        <a:lstStyle/>
        <a:p>
          <a:r>
            <a:rPr lang="pt-BR" dirty="0"/>
            <a:t>atividades de </a:t>
          </a:r>
          <a:r>
            <a:rPr lang="pt-BR" dirty="0" err="1"/>
            <a:t>formação</a:t>
          </a:r>
          <a:r>
            <a:rPr lang="pt-BR" dirty="0"/>
            <a:t> e treinamento</a:t>
          </a:r>
        </a:p>
      </dgm:t>
    </dgm:pt>
    <dgm:pt modelId="{367338DF-4178-4D40-9641-67598D908621}" type="parTrans" cxnId="{A45A9B4C-281B-3F49-944A-9AC0E86A8400}">
      <dgm:prSet/>
      <dgm:spPr/>
      <dgm:t>
        <a:bodyPr/>
        <a:lstStyle/>
        <a:p>
          <a:endParaRPr lang="pt-BR"/>
        </a:p>
      </dgm:t>
    </dgm:pt>
    <dgm:pt modelId="{E1AF059C-D2F7-C348-AEDA-2689FB151B9F}" type="sibTrans" cxnId="{A45A9B4C-281B-3F49-944A-9AC0E86A8400}">
      <dgm:prSet/>
      <dgm:spPr/>
      <dgm:t>
        <a:bodyPr/>
        <a:lstStyle/>
        <a:p>
          <a:endParaRPr lang="pt-BR"/>
        </a:p>
      </dgm:t>
    </dgm:pt>
    <dgm:pt modelId="{BDD15715-F5F4-B647-84B6-93A95D5E3B1D}">
      <dgm:prSet phldrT="[Texto]" custT="1"/>
      <dgm:spPr/>
      <dgm:t>
        <a:bodyPr vert="vert"/>
        <a:lstStyle/>
        <a:p>
          <a:r>
            <a:rPr lang="pt-BR" sz="1600" dirty="0" err="1">
              <a:latin typeface="Arial" panose="020B0604020202020204" pitchFamily="34" charset="0"/>
              <a:cs typeface="Arial" panose="020B0604020202020204" pitchFamily="34" charset="0"/>
            </a:rPr>
            <a:t>conversão</a:t>
          </a:r>
          <a:r>
            <a:rPr lang="pt-BR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pt-BR" sz="1600" dirty="0" err="1">
              <a:latin typeface="Arial" panose="020B0604020202020204" pitchFamily="34" charset="0"/>
              <a:cs typeface="Arial" panose="020B0604020202020204" pitchFamily="34" charset="0"/>
            </a:rPr>
            <a:t>agroecológica</a:t>
          </a:r>
          <a:r>
            <a:rPr lang="pt-BR" sz="1600" baseline="0" dirty="0">
              <a:latin typeface="Arial" panose="020B0604020202020204" pitchFamily="34" charset="0"/>
              <a:cs typeface="Arial" panose="020B0604020202020204" pitchFamily="34" charset="0"/>
            </a:rPr>
            <a:t> e </a:t>
          </a:r>
          <a:r>
            <a:rPr lang="pt-BR" sz="1600" dirty="0" err="1">
              <a:latin typeface="Arial" panose="020B0604020202020204" pitchFamily="34" charset="0"/>
              <a:cs typeface="Arial" panose="020B0604020202020204" pitchFamily="34" charset="0"/>
            </a:rPr>
            <a:t>recomposição</a:t>
          </a:r>
          <a:r>
            <a:rPr lang="pt-BR" sz="1600" dirty="0">
              <a:latin typeface="Arial" panose="020B0604020202020204" pitchFamily="34" charset="0"/>
              <a:cs typeface="Arial" panose="020B0604020202020204" pitchFamily="34" charset="0"/>
            </a:rPr>
            <a:t> da mata ciliar </a:t>
          </a:r>
        </a:p>
      </dgm:t>
    </dgm:pt>
    <dgm:pt modelId="{912C975A-75E1-234F-9456-E80C33577FDB}" type="parTrans" cxnId="{02012687-93A1-0D49-B6A6-F8419979EEBD}">
      <dgm:prSet/>
      <dgm:spPr/>
      <dgm:t>
        <a:bodyPr/>
        <a:lstStyle/>
        <a:p>
          <a:endParaRPr lang="pt-BR"/>
        </a:p>
      </dgm:t>
    </dgm:pt>
    <dgm:pt modelId="{923BCDD7-E29E-A34E-94CF-BA25E2F7D58A}" type="sibTrans" cxnId="{02012687-93A1-0D49-B6A6-F8419979EEBD}">
      <dgm:prSet/>
      <dgm:spPr/>
      <dgm:t>
        <a:bodyPr/>
        <a:lstStyle/>
        <a:p>
          <a:endParaRPr lang="pt-BR"/>
        </a:p>
      </dgm:t>
    </dgm:pt>
    <dgm:pt modelId="{DF5094EB-F0EE-114F-B83B-F1EEDD117AA7}" type="pres">
      <dgm:prSet presAssocID="{15A15102-4D41-9D4B-BAF5-73AFBD241D83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E80AEE9A-7195-D740-ADDE-FB2C12F8142C}" type="pres">
      <dgm:prSet presAssocID="{A8241650-D571-074D-8847-ADDE563BA13F}" presName="gear1" presStyleLbl="node1" presStyleIdx="0" presStyleCnt="3" custScaleX="78844" custScaleY="78844" custLinFactNeighborX="-1017" custLinFactNeighborY="3568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4565260-B00C-A948-9485-895092231D1A}" type="pres">
      <dgm:prSet presAssocID="{A8241650-D571-074D-8847-ADDE563BA13F}" presName="gear1srcNode" presStyleLbl="node1" presStyleIdx="0" presStyleCnt="3"/>
      <dgm:spPr/>
      <dgm:t>
        <a:bodyPr/>
        <a:lstStyle/>
        <a:p>
          <a:endParaRPr lang="pt-BR"/>
        </a:p>
      </dgm:t>
    </dgm:pt>
    <dgm:pt modelId="{ED1AB879-E1C3-E14D-B335-B8AFA29E3311}" type="pres">
      <dgm:prSet presAssocID="{A8241650-D571-074D-8847-ADDE563BA13F}" presName="gear1dstNode" presStyleLbl="node1" presStyleIdx="0" presStyleCnt="3"/>
      <dgm:spPr/>
      <dgm:t>
        <a:bodyPr/>
        <a:lstStyle/>
        <a:p>
          <a:endParaRPr lang="pt-BR"/>
        </a:p>
      </dgm:t>
    </dgm:pt>
    <dgm:pt modelId="{62C80D6F-B068-B944-ADB5-D203E6CBF094}" type="pres">
      <dgm:prSet presAssocID="{906F3B3B-575F-D746-9A74-40AD1F35BA98}" presName="gear2" presStyleLbl="node1" presStyleIdx="1" presStyleCnt="3" custAng="20683358" custScaleX="100875" custScaleY="100876" custLinFactNeighborX="36401" custLinFactNeighborY="-14792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8EBAC59-138C-254E-87BF-284802D64B09}" type="pres">
      <dgm:prSet presAssocID="{906F3B3B-575F-D746-9A74-40AD1F35BA98}" presName="gear2srcNode" presStyleLbl="node1" presStyleIdx="1" presStyleCnt="3"/>
      <dgm:spPr/>
      <dgm:t>
        <a:bodyPr/>
        <a:lstStyle/>
        <a:p>
          <a:endParaRPr lang="pt-BR"/>
        </a:p>
      </dgm:t>
    </dgm:pt>
    <dgm:pt modelId="{6B1549B3-F83F-F44C-8A52-5E7B9492D8AC}" type="pres">
      <dgm:prSet presAssocID="{906F3B3B-575F-D746-9A74-40AD1F35BA98}" presName="gear2dstNode" presStyleLbl="node1" presStyleIdx="1" presStyleCnt="3"/>
      <dgm:spPr/>
      <dgm:t>
        <a:bodyPr/>
        <a:lstStyle/>
        <a:p>
          <a:endParaRPr lang="pt-BR"/>
        </a:p>
      </dgm:t>
    </dgm:pt>
    <dgm:pt modelId="{BBB032A5-1A40-2E4A-95F5-2A312FA11917}" type="pres">
      <dgm:prSet presAssocID="{BDD15715-F5F4-B647-84B6-93A95D5E3B1D}" presName="gear3" presStyleLbl="node1" presStyleIdx="2" presStyleCnt="3" custAng="16348696" custScaleX="91102" custScaleY="91102" custLinFactNeighborX="42410" custLinFactNeighborY="-2104"/>
      <dgm:spPr/>
      <dgm:t>
        <a:bodyPr/>
        <a:lstStyle/>
        <a:p>
          <a:endParaRPr lang="pt-BR"/>
        </a:p>
      </dgm:t>
    </dgm:pt>
    <dgm:pt modelId="{A3C62E86-6373-E54E-AEAA-423FF0A02E51}" type="pres">
      <dgm:prSet presAssocID="{BDD15715-F5F4-B647-84B6-93A95D5E3B1D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C1E8A91-AF95-D242-8348-5934EC89AF9A}" type="pres">
      <dgm:prSet presAssocID="{BDD15715-F5F4-B647-84B6-93A95D5E3B1D}" presName="gear3srcNode" presStyleLbl="node1" presStyleIdx="2" presStyleCnt="3"/>
      <dgm:spPr/>
      <dgm:t>
        <a:bodyPr/>
        <a:lstStyle/>
        <a:p>
          <a:endParaRPr lang="pt-BR"/>
        </a:p>
      </dgm:t>
    </dgm:pt>
    <dgm:pt modelId="{9AC95F2D-4EFD-8942-9935-BAB96F1727BF}" type="pres">
      <dgm:prSet presAssocID="{BDD15715-F5F4-B647-84B6-93A95D5E3B1D}" presName="gear3dstNode" presStyleLbl="node1" presStyleIdx="2" presStyleCnt="3"/>
      <dgm:spPr/>
      <dgm:t>
        <a:bodyPr/>
        <a:lstStyle/>
        <a:p>
          <a:endParaRPr lang="pt-BR"/>
        </a:p>
      </dgm:t>
    </dgm:pt>
    <dgm:pt modelId="{B9945171-E182-C34C-9D0C-44DB944EA9D7}" type="pres">
      <dgm:prSet presAssocID="{4FE7C435-9617-8D48-96DC-3C25835BAC14}" presName="connector1" presStyleLbl="sibTrans2D1" presStyleIdx="0" presStyleCnt="3" custScaleX="73621" custScaleY="78590" custLinFactNeighborX="-4839" custLinFactNeighborY="4388"/>
      <dgm:spPr/>
      <dgm:t>
        <a:bodyPr/>
        <a:lstStyle/>
        <a:p>
          <a:endParaRPr lang="pt-BR"/>
        </a:p>
      </dgm:t>
    </dgm:pt>
    <dgm:pt modelId="{B6A89269-2657-CE4A-B1C7-3F911F9742D6}" type="pres">
      <dgm:prSet presAssocID="{E1AF059C-D2F7-C348-AEDA-2689FB151B9F}" presName="connector2" presStyleLbl="sibTrans2D1" presStyleIdx="1" presStyleCnt="3" custAng="20678763" custLinFactNeighborX="23516" custLinFactNeighborY="-2475"/>
      <dgm:spPr/>
      <dgm:t>
        <a:bodyPr/>
        <a:lstStyle/>
        <a:p>
          <a:endParaRPr lang="pt-BR"/>
        </a:p>
      </dgm:t>
    </dgm:pt>
    <dgm:pt modelId="{DA4D3F92-570B-654B-A5C4-843FCC3521B6}" type="pres">
      <dgm:prSet presAssocID="{923BCDD7-E29E-A34E-94CF-BA25E2F7D58A}" presName="connector3" presStyleLbl="sibTrans2D1" presStyleIdx="2" presStyleCnt="3" custLinFactNeighborX="34630" custLinFactNeighborY="-1387"/>
      <dgm:spPr/>
      <dgm:t>
        <a:bodyPr/>
        <a:lstStyle/>
        <a:p>
          <a:endParaRPr lang="pt-BR"/>
        </a:p>
      </dgm:t>
    </dgm:pt>
  </dgm:ptLst>
  <dgm:cxnLst>
    <dgm:cxn modelId="{9E946D76-0055-2B44-8E3A-E6B719B2370E}" type="presOf" srcId="{E1AF059C-D2F7-C348-AEDA-2689FB151B9F}" destId="{B6A89269-2657-CE4A-B1C7-3F911F9742D6}" srcOrd="0" destOrd="0" presId="urn:microsoft.com/office/officeart/2005/8/layout/gear1"/>
    <dgm:cxn modelId="{1259473F-7A75-2F44-BA77-797F379791D7}" type="presOf" srcId="{BDD15715-F5F4-B647-84B6-93A95D5E3B1D}" destId="{BBB032A5-1A40-2E4A-95F5-2A312FA11917}" srcOrd="0" destOrd="0" presId="urn:microsoft.com/office/officeart/2005/8/layout/gear1"/>
    <dgm:cxn modelId="{02012687-93A1-0D49-B6A6-F8419979EEBD}" srcId="{15A15102-4D41-9D4B-BAF5-73AFBD241D83}" destId="{BDD15715-F5F4-B647-84B6-93A95D5E3B1D}" srcOrd="2" destOrd="0" parTransId="{912C975A-75E1-234F-9456-E80C33577FDB}" sibTransId="{923BCDD7-E29E-A34E-94CF-BA25E2F7D58A}"/>
    <dgm:cxn modelId="{06238DF0-086E-7743-A78F-7E5F75D375C6}" type="presOf" srcId="{BDD15715-F5F4-B647-84B6-93A95D5E3B1D}" destId="{BC1E8A91-AF95-D242-8348-5934EC89AF9A}" srcOrd="2" destOrd="0" presId="urn:microsoft.com/office/officeart/2005/8/layout/gear1"/>
    <dgm:cxn modelId="{DA7E070F-C137-BE4D-A41E-6231DF420F8A}" type="presOf" srcId="{15A15102-4D41-9D4B-BAF5-73AFBD241D83}" destId="{DF5094EB-F0EE-114F-B83B-F1EEDD117AA7}" srcOrd="0" destOrd="0" presId="urn:microsoft.com/office/officeart/2005/8/layout/gear1"/>
    <dgm:cxn modelId="{96CADE23-E04C-2444-8B10-74E714C6D3E6}" type="presOf" srcId="{BDD15715-F5F4-B647-84B6-93A95D5E3B1D}" destId="{A3C62E86-6373-E54E-AEAA-423FF0A02E51}" srcOrd="1" destOrd="0" presId="urn:microsoft.com/office/officeart/2005/8/layout/gear1"/>
    <dgm:cxn modelId="{62F6FFF0-D248-6440-A53C-21F8FFBFC4EF}" srcId="{15A15102-4D41-9D4B-BAF5-73AFBD241D83}" destId="{A8241650-D571-074D-8847-ADDE563BA13F}" srcOrd="0" destOrd="0" parTransId="{D32D2407-AC23-2F40-9C03-0CB05BDB98B0}" sibTransId="{4FE7C435-9617-8D48-96DC-3C25835BAC14}"/>
    <dgm:cxn modelId="{A45A9B4C-281B-3F49-944A-9AC0E86A8400}" srcId="{15A15102-4D41-9D4B-BAF5-73AFBD241D83}" destId="{906F3B3B-575F-D746-9A74-40AD1F35BA98}" srcOrd="1" destOrd="0" parTransId="{367338DF-4178-4D40-9641-67598D908621}" sibTransId="{E1AF059C-D2F7-C348-AEDA-2689FB151B9F}"/>
    <dgm:cxn modelId="{432D0279-A011-1F4B-8848-8AEEDCDEFFA9}" type="presOf" srcId="{906F3B3B-575F-D746-9A74-40AD1F35BA98}" destId="{A8EBAC59-138C-254E-87BF-284802D64B09}" srcOrd="1" destOrd="0" presId="urn:microsoft.com/office/officeart/2005/8/layout/gear1"/>
    <dgm:cxn modelId="{6886EB11-97B1-8E40-AC2C-B5E3ED8AC546}" type="presOf" srcId="{906F3B3B-575F-D746-9A74-40AD1F35BA98}" destId="{62C80D6F-B068-B944-ADB5-D203E6CBF094}" srcOrd="0" destOrd="0" presId="urn:microsoft.com/office/officeart/2005/8/layout/gear1"/>
    <dgm:cxn modelId="{FF809D6A-CC34-B449-A174-C8896F087AF5}" type="presOf" srcId="{A8241650-D571-074D-8847-ADDE563BA13F}" destId="{F4565260-B00C-A948-9485-895092231D1A}" srcOrd="1" destOrd="0" presId="urn:microsoft.com/office/officeart/2005/8/layout/gear1"/>
    <dgm:cxn modelId="{44F963A4-97A4-0E41-A6AE-D8428A9FDD3A}" type="presOf" srcId="{4FE7C435-9617-8D48-96DC-3C25835BAC14}" destId="{B9945171-E182-C34C-9D0C-44DB944EA9D7}" srcOrd="0" destOrd="0" presId="urn:microsoft.com/office/officeart/2005/8/layout/gear1"/>
    <dgm:cxn modelId="{B3556D60-25FF-6F45-9B98-26F26A94239F}" type="presOf" srcId="{906F3B3B-575F-D746-9A74-40AD1F35BA98}" destId="{6B1549B3-F83F-F44C-8A52-5E7B9492D8AC}" srcOrd="2" destOrd="0" presId="urn:microsoft.com/office/officeart/2005/8/layout/gear1"/>
    <dgm:cxn modelId="{67A527C1-D17F-854B-B516-355D50A4BA16}" type="presOf" srcId="{A8241650-D571-074D-8847-ADDE563BA13F}" destId="{ED1AB879-E1C3-E14D-B335-B8AFA29E3311}" srcOrd="2" destOrd="0" presId="urn:microsoft.com/office/officeart/2005/8/layout/gear1"/>
    <dgm:cxn modelId="{97949B12-50AD-664E-ABC8-72ED2126C0AC}" type="presOf" srcId="{A8241650-D571-074D-8847-ADDE563BA13F}" destId="{E80AEE9A-7195-D740-ADDE-FB2C12F8142C}" srcOrd="0" destOrd="0" presId="urn:microsoft.com/office/officeart/2005/8/layout/gear1"/>
    <dgm:cxn modelId="{D3D565AD-FF03-CD45-AA04-BC87F3E9FF26}" type="presOf" srcId="{BDD15715-F5F4-B647-84B6-93A95D5E3B1D}" destId="{9AC95F2D-4EFD-8942-9935-BAB96F1727BF}" srcOrd="3" destOrd="0" presId="urn:microsoft.com/office/officeart/2005/8/layout/gear1"/>
    <dgm:cxn modelId="{AA999F76-CBDD-E642-8B2C-04C2B21BC2FB}" type="presOf" srcId="{923BCDD7-E29E-A34E-94CF-BA25E2F7D58A}" destId="{DA4D3F92-570B-654B-A5C4-843FCC3521B6}" srcOrd="0" destOrd="0" presId="urn:microsoft.com/office/officeart/2005/8/layout/gear1"/>
    <dgm:cxn modelId="{B28A6006-D833-1849-9F1C-79ED3B22AE66}" type="presParOf" srcId="{DF5094EB-F0EE-114F-B83B-F1EEDD117AA7}" destId="{E80AEE9A-7195-D740-ADDE-FB2C12F8142C}" srcOrd="0" destOrd="0" presId="urn:microsoft.com/office/officeart/2005/8/layout/gear1"/>
    <dgm:cxn modelId="{13E35EA8-C194-1E49-ABE5-41B61AB9A706}" type="presParOf" srcId="{DF5094EB-F0EE-114F-B83B-F1EEDD117AA7}" destId="{F4565260-B00C-A948-9485-895092231D1A}" srcOrd="1" destOrd="0" presId="urn:microsoft.com/office/officeart/2005/8/layout/gear1"/>
    <dgm:cxn modelId="{B3613CC2-EA10-BB45-BD29-D5DCCA2B680F}" type="presParOf" srcId="{DF5094EB-F0EE-114F-B83B-F1EEDD117AA7}" destId="{ED1AB879-E1C3-E14D-B335-B8AFA29E3311}" srcOrd="2" destOrd="0" presId="urn:microsoft.com/office/officeart/2005/8/layout/gear1"/>
    <dgm:cxn modelId="{EFAE9AF7-F28A-734D-AB0A-693CAA860E91}" type="presParOf" srcId="{DF5094EB-F0EE-114F-B83B-F1EEDD117AA7}" destId="{62C80D6F-B068-B944-ADB5-D203E6CBF094}" srcOrd="3" destOrd="0" presId="urn:microsoft.com/office/officeart/2005/8/layout/gear1"/>
    <dgm:cxn modelId="{0806A1C7-6E23-1A4C-A2B4-651D2FFF3043}" type="presParOf" srcId="{DF5094EB-F0EE-114F-B83B-F1EEDD117AA7}" destId="{A8EBAC59-138C-254E-87BF-284802D64B09}" srcOrd="4" destOrd="0" presId="urn:microsoft.com/office/officeart/2005/8/layout/gear1"/>
    <dgm:cxn modelId="{9AB88722-A017-7044-9F88-2A5E9A5C2FF7}" type="presParOf" srcId="{DF5094EB-F0EE-114F-B83B-F1EEDD117AA7}" destId="{6B1549B3-F83F-F44C-8A52-5E7B9492D8AC}" srcOrd="5" destOrd="0" presId="urn:microsoft.com/office/officeart/2005/8/layout/gear1"/>
    <dgm:cxn modelId="{5EF154A8-34E5-6347-B1E4-B1A7A30C0E21}" type="presParOf" srcId="{DF5094EB-F0EE-114F-B83B-F1EEDD117AA7}" destId="{BBB032A5-1A40-2E4A-95F5-2A312FA11917}" srcOrd="6" destOrd="0" presId="urn:microsoft.com/office/officeart/2005/8/layout/gear1"/>
    <dgm:cxn modelId="{BFB91663-0910-9241-B7AE-672EE6C1517B}" type="presParOf" srcId="{DF5094EB-F0EE-114F-B83B-F1EEDD117AA7}" destId="{A3C62E86-6373-E54E-AEAA-423FF0A02E51}" srcOrd="7" destOrd="0" presId="urn:microsoft.com/office/officeart/2005/8/layout/gear1"/>
    <dgm:cxn modelId="{744E3176-5ABC-D64A-8BCE-C08202578E06}" type="presParOf" srcId="{DF5094EB-F0EE-114F-B83B-F1EEDD117AA7}" destId="{BC1E8A91-AF95-D242-8348-5934EC89AF9A}" srcOrd="8" destOrd="0" presId="urn:microsoft.com/office/officeart/2005/8/layout/gear1"/>
    <dgm:cxn modelId="{2D543F6B-FC9F-9942-B4AD-F77FD3B8FF56}" type="presParOf" srcId="{DF5094EB-F0EE-114F-B83B-F1EEDD117AA7}" destId="{9AC95F2D-4EFD-8942-9935-BAB96F1727BF}" srcOrd="9" destOrd="0" presId="urn:microsoft.com/office/officeart/2005/8/layout/gear1"/>
    <dgm:cxn modelId="{93DE6874-4CF8-1B4F-A1E7-3CDB7EF15EFA}" type="presParOf" srcId="{DF5094EB-F0EE-114F-B83B-F1EEDD117AA7}" destId="{B9945171-E182-C34C-9D0C-44DB944EA9D7}" srcOrd="10" destOrd="0" presId="urn:microsoft.com/office/officeart/2005/8/layout/gear1"/>
    <dgm:cxn modelId="{17440411-1E74-364A-8376-03CE3C7D5F19}" type="presParOf" srcId="{DF5094EB-F0EE-114F-B83B-F1EEDD117AA7}" destId="{B6A89269-2657-CE4A-B1C7-3F911F9742D6}" srcOrd="11" destOrd="0" presId="urn:microsoft.com/office/officeart/2005/8/layout/gear1"/>
    <dgm:cxn modelId="{D951E108-FD5A-BC43-90A7-2FAD671F969B}" type="presParOf" srcId="{DF5094EB-F0EE-114F-B83B-F1EEDD117AA7}" destId="{DA4D3F92-570B-654B-A5C4-843FCC3521B6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24260C5F-3405-B64B-B24A-BF286EE677AD}" type="doc">
      <dgm:prSet loTypeId="urn:microsoft.com/office/officeart/2009/3/layout/FramedTextPicture" loCatId="" qsTypeId="urn:microsoft.com/office/officeart/2005/8/quickstyle/simple4" qsCatId="simple" csTypeId="urn:microsoft.com/office/officeart/2005/8/colors/accent6_2" csCatId="accent6" phldr="1"/>
      <dgm:spPr/>
      <dgm:t>
        <a:bodyPr/>
        <a:lstStyle/>
        <a:p>
          <a:endParaRPr lang="pt-BR"/>
        </a:p>
      </dgm:t>
    </dgm:pt>
    <dgm:pt modelId="{F645A0EC-B9F8-114D-8F55-6BEEAA67DB90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pt-BR" dirty="0">
              <a:latin typeface="Arial" panose="020B0604020202020204" pitchFamily="34" charset="0"/>
              <a:cs typeface="Arial" panose="020B0604020202020204" pitchFamily="34" charset="0"/>
            </a:rPr>
            <a:t>Programa prevê uma </a:t>
          </a:r>
          <a:r>
            <a:rPr lang="pt-BR" dirty="0" err="1">
              <a:latin typeface="Arial" panose="020B0604020202020204" pitchFamily="34" charset="0"/>
              <a:cs typeface="Arial" panose="020B0604020202020204" pitchFamily="34" charset="0"/>
            </a:rPr>
            <a:t>valorizaç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ão</a:t>
          </a:r>
          <a:r>
            <a:rPr lang="pt-BR" dirty="0">
              <a:latin typeface="Arial" panose="020B0604020202020204" pitchFamily="34" charset="0"/>
              <a:cs typeface="Arial" panose="020B0604020202020204" pitchFamily="34" charset="0"/>
            </a:rPr>
            <a:t> dos produtos alimentares orgânicos ou </a:t>
          </a:r>
          <a:r>
            <a:rPr lang="pt-BR" dirty="0" err="1">
              <a:latin typeface="Arial" panose="020B0604020202020204" pitchFamily="34" charset="0"/>
              <a:cs typeface="Arial" panose="020B0604020202020204" pitchFamily="34" charset="0"/>
            </a:rPr>
            <a:t>agroecológicos</a:t>
          </a:r>
          <a:r>
            <a:rPr lang="pt-BR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gm:t>
    </dgm:pt>
    <dgm:pt modelId="{57225F70-3ECB-1043-87AB-7CDD7834F4C7}" type="parTrans" cxnId="{7A9DD523-C301-714E-93EE-F94DAABFA784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673BE8C-BC35-9A46-8ABD-C12BF9E9FD20}" type="sibTrans" cxnId="{7A9DD523-C301-714E-93EE-F94DAABFA784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46B7B33-67B4-DE47-A9BA-D7C2EE5DEF08}" type="pres">
      <dgm:prSet presAssocID="{24260C5F-3405-B64B-B24A-BF286EE677AD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pt-BR"/>
        </a:p>
      </dgm:t>
    </dgm:pt>
    <dgm:pt modelId="{6862DA7D-F60A-1F47-82FA-5E6E9D5531C2}" type="pres">
      <dgm:prSet presAssocID="{F645A0EC-B9F8-114D-8F55-6BEEAA67DB90}" presName="composite" presStyleCnt="0">
        <dgm:presLayoutVars>
          <dgm:chMax/>
          <dgm:chPref/>
        </dgm:presLayoutVars>
      </dgm:prSet>
      <dgm:spPr/>
    </dgm:pt>
    <dgm:pt modelId="{8F601915-CD9B-E443-8387-73F7F61A48A0}" type="pres">
      <dgm:prSet presAssocID="{F645A0EC-B9F8-114D-8F55-6BEEAA67DB90}" presName="Image" presStyleLbl="bgImgPlace1" presStyleIdx="0" presStyleCnt="1" custLinFactX="32479" custLinFactY="57630" custLinFactNeighborX="100000" custLinFactNeighborY="10000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7C9D0CAA-7DB3-BA46-8D98-CADF03752F9A}" type="pres">
      <dgm:prSet presAssocID="{F645A0EC-B9F8-114D-8F55-6BEEAA67DB90}" presName="ParentText" presStyleLbl="revTx" presStyleIdx="0" presStyleCnt="1" custScaleX="73940" custLinFactNeighborX="-76927" custLinFactNeighborY="-429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9EDE1C8-B594-954F-80E3-B8A2BCDA608F}" type="pres">
      <dgm:prSet presAssocID="{F645A0EC-B9F8-114D-8F55-6BEEAA67DB90}" presName="tlFrame" presStyleLbl="node1" presStyleIdx="0" presStyleCnt="4" custLinFactX="-100000" custLinFactNeighborX="-156537" custLinFactNeighborY="-97866"/>
      <dgm:spPr/>
    </dgm:pt>
    <dgm:pt modelId="{7CFAAD2C-2ACC-C64B-A409-BD63DFC66DE8}" type="pres">
      <dgm:prSet presAssocID="{F645A0EC-B9F8-114D-8F55-6BEEAA67DB90}" presName="trFrame" presStyleLbl="node1" presStyleIdx="1" presStyleCnt="4" custLinFactX="-186782" custLinFactNeighborX="-200000" custLinFactNeighborY="-97866"/>
      <dgm:spPr/>
    </dgm:pt>
    <dgm:pt modelId="{5E2324E4-3D94-4145-A058-9743728C8013}" type="pres">
      <dgm:prSet presAssocID="{F645A0EC-B9F8-114D-8F55-6BEEAA67DB90}" presName="blFrame" presStyleLbl="node1" presStyleIdx="2" presStyleCnt="4" custLinFactX="-100000" custLinFactY="-31807" custLinFactNeighborX="-156537" custLinFactNeighborY="-100000"/>
      <dgm:spPr/>
    </dgm:pt>
    <dgm:pt modelId="{C6693905-0191-2D47-921E-42DB6A45B800}" type="pres">
      <dgm:prSet presAssocID="{F645A0EC-B9F8-114D-8F55-6BEEAA67DB90}" presName="brFrame" presStyleLbl="node1" presStyleIdx="3" presStyleCnt="4" custLinFactX="-183358" custLinFactY="-32951" custLinFactNeighborX="-200000" custLinFactNeighborY="-100000"/>
      <dgm:spPr/>
    </dgm:pt>
  </dgm:ptLst>
  <dgm:cxnLst>
    <dgm:cxn modelId="{7A9DD523-C301-714E-93EE-F94DAABFA784}" srcId="{24260C5F-3405-B64B-B24A-BF286EE677AD}" destId="{F645A0EC-B9F8-114D-8F55-6BEEAA67DB90}" srcOrd="0" destOrd="0" parTransId="{57225F70-3ECB-1043-87AB-7CDD7834F4C7}" sibTransId="{5673BE8C-BC35-9A46-8ABD-C12BF9E9FD20}"/>
    <dgm:cxn modelId="{592969AF-790A-FD48-AC6A-05C5187B3B37}" type="presOf" srcId="{F645A0EC-B9F8-114D-8F55-6BEEAA67DB90}" destId="{7C9D0CAA-7DB3-BA46-8D98-CADF03752F9A}" srcOrd="0" destOrd="0" presId="urn:microsoft.com/office/officeart/2009/3/layout/FramedTextPicture"/>
    <dgm:cxn modelId="{17F2BD08-27CE-B144-9595-3CFAF5F9590D}" type="presOf" srcId="{24260C5F-3405-B64B-B24A-BF286EE677AD}" destId="{A46B7B33-67B4-DE47-A9BA-D7C2EE5DEF08}" srcOrd="0" destOrd="0" presId="urn:microsoft.com/office/officeart/2009/3/layout/FramedTextPicture"/>
    <dgm:cxn modelId="{B6476D88-380A-CA45-AD1F-33328A2E8A37}" type="presParOf" srcId="{A46B7B33-67B4-DE47-A9BA-D7C2EE5DEF08}" destId="{6862DA7D-F60A-1F47-82FA-5E6E9D5531C2}" srcOrd="0" destOrd="0" presId="urn:microsoft.com/office/officeart/2009/3/layout/FramedTextPicture"/>
    <dgm:cxn modelId="{8BA2738C-EC63-9B4D-A555-B5186335580B}" type="presParOf" srcId="{6862DA7D-F60A-1F47-82FA-5E6E9D5531C2}" destId="{8F601915-CD9B-E443-8387-73F7F61A48A0}" srcOrd="0" destOrd="0" presId="urn:microsoft.com/office/officeart/2009/3/layout/FramedTextPicture"/>
    <dgm:cxn modelId="{7213CB31-331E-5D47-B3FF-5B7353671C24}" type="presParOf" srcId="{6862DA7D-F60A-1F47-82FA-5E6E9D5531C2}" destId="{7C9D0CAA-7DB3-BA46-8D98-CADF03752F9A}" srcOrd="1" destOrd="0" presId="urn:microsoft.com/office/officeart/2009/3/layout/FramedTextPicture"/>
    <dgm:cxn modelId="{97EFEBE2-F033-164E-AD75-A2D9E6D039AC}" type="presParOf" srcId="{6862DA7D-F60A-1F47-82FA-5E6E9D5531C2}" destId="{39EDE1C8-B594-954F-80E3-B8A2BCDA608F}" srcOrd="2" destOrd="0" presId="urn:microsoft.com/office/officeart/2009/3/layout/FramedTextPicture"/>
    <dgm:cxn modelId="{5C6E1D50-AF3C-D145-81EE-C3C5A076BA6C}" type="presParOf" srcId="{6862DA7D-F60A-1F47-82FA-5E6E9D5531C2}" destId="{7CFAAD2C-2ACC-C64B-A409-BD63DFC66DE8}" srcOrd="3" destOrd="0" presId="urn:microsoft.com/office/officeart/2009/3/layout/FramedTextPicture"/>
    <dgm:cxn modelId="{DB50DB03-F41F-2741-A970-8D2B40CEDA6D}" type="presParOf" srcId="{6862DA7D-F60A-1F47-82FA-5E6E9D5531C2}" destId="{5E2324E4-3D94-4145-A058-9743728C8013}" srcOrd="4" destOrd="0" presId="urn:microsoft.com/office/officeart/2009/3/layout/FramedTextPicture"/>
    <dgm:cxn modelId="{867C5A22-A77C-6F49-8999-F2AE80ECBD44}" type="presParOf" srcId="{6862DA7D-F60A-1F47-82FA-5E6E9D5531C2}" destId="{C6693905-0191-2D47-921E-42DB6A45B800}" srcOrd="5" destOrd="0" presId="urn:microsoft.com/office/officeart/2009/3/layout/FramedTextPicture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2D42A0-6FE3-BD45-A534-7028D40094E0}" type="doc">
      <dgm:prSet loTypeId="urn:microsoft.com/office/officeart/2008/layout/CircularPictureCallou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3CA5A06E-1834-C647-BC2D-7DA149F644B6}">
      <dgm:prSet custT="1"/>
      <dgm:spPr/>
      <dgm:t>
        <a:bodyPr/>
        <a:lstStyle/>
        <a:p>
          <a:r>
            <a:rPr lang="pt-BR" sz="60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Introduç</a:t>
          </a:r>
          <a:r>
            <a:rPr lang="en-US" sz="6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ão</a:t>
          </a:r>
          <a:endParaRPr lang="pt-BR" sz="60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0EA5584-51DD-6349-8946-DF0990BB6DFF}" type="parTrans" cxnId="{E2D69D88-C963-2940-B19B-8EDE80BC205F}">
      <dgm:prSet/>
      <dgm:spPr/>
      <dgm:t>
        <a:bodyPr/>
        <a:lstStyle/>
        <a:p>
          <a:endParaRPr lang="pt-BR"/>
        </a:p>
      </dgm:t>
    </dgm:pt>
    <dgm:pt modelId="{82DF0EEB-C863-E548-8C2F-854A3CF90BB0}" type="sibTrans" cxnId="{E2D69D88-C963-2940-B19B-8EDE80BC205F}">
      <dgm:prSet/>
      <dgm:spPr>
        <a:blipFill>
          <a:blip xmlns:r="http://schemas.openxmlformats.org/officeDocument/2006/relationships" r:embed="rId1">
            <a:alphaModFix am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</dgm:spPr>
      <dgm:t>
        <a:bodyPr/>
        <a:lstStyle/>
        <a:p>
          <a:endParaRPr lang="pt-BR"/>
        </a:p>
      </dgm:t>
    </dgm:pt>
    <dgm:pt modelId="{85E23201-C404-0B4A-BEEE-BB5F449F4962}">
      <dgm:prSet phldrT="[Texto]" custT="1"/>
      <dgm:spPr/>
      <dgm:t>
        <a:bodyPr/>
        <a:lstStyle/>
        <a:p>
          <a:r>
            <a:rPr lang="pt-BR" sz="2400" dirty="0">
              <a:latin typeface="Arial" panose="020B0604020202020204" pitchFamily="34" charset="0"/>
              <a:cs typeface="Arial" panose="020B0604020202020204" pitchFamily="34" charset="0"/>
            </a:rPr>
            <a:t>Implementaç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ão do PAA</a:t>
          </a:r>
          <a:endParaRPr lang="pt-BR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7654819-5CA7-694C-A1CA-892BF588BB6C}" type="parTrans" cxnId="{ED450BD5-5CF4-7343-AFF4-8597ED6D0404}">
      <dgm:prSet/>
      <dgm:spPr/>
      <dgm:t>
        <a:bodyPr/>
        <a:lstStyle/>
        <a:p>
          <a:endParaRPr lang="pt-BR"/>
        </a:p>
      </dgm:t>
    </dgm:pt>
    <dgm:pt modelId="{E6D1D3CD-055E-7441-819B-65ADE24F1B4F}" type="sibTrans" cxnId="{ED450BD5-5CF4-7343-AFF4-8597ED6D0404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pt-BR"/>
        </a:p>
      </dgm:t>
    </dgm:pt>
    <dgm:pt modelId="{6D4A8132-ECCE-494E-8604-4F33328DCFD7}">
      <dgm:prSet phldrT="[Texto]" custT="1"/>
      <dgm:spPr/>
      <dgm:t>
        <a:bodyPr/>
        <a:lstStyle/>
        <a:p>
          <a:r>
            <a:rPr lang="pt-BR" sz="2000" b="1" dirty="0">
              <a:latin typeface="Arial" panose="020B0604020202020204" pitchFamily="34" charset="0"/>
              <a:cs typeface="Arial" panose="020B0604020202020204" pitchFamily="34" charset="0"/>
            </a:rPr>
            <a:t>Dois assentamentos estudados</a:t>
          </a:r>
        </a:p>
      </dgm:t>
    </dgm:pt>
    <dgm:pt modelId="{F8AF955F-2F1B-084C-9CD2-C9D66120A6CD}" type="parTrans" cxnId="{EB3BB6F1-94C0-3D44-88AC-A512D82C5616}">
      <dgm:prSet/>
      <dgm:spPr/>
      <dgm:t>
        <a:bodyPr/>
        <a:lstStyle/>
        <a:p>
          <a:endParaRPr lang="pt-BR"/>
        </a:p>
      </dgm:t>
    </dgm:pt>
    <dgm:pt modelId="{223585E4-E0A3-904B-B969-CA5A13FC7D4B}" type="sibTrans" cxnId="{EB3BB6F1-94C0-3D44-88AC-A512D82C5616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pt-BR"/>
        </a:p>
      </dgm:t>
    </dgm:pt>
    <dgm:pt modelId="{D55CF4D4-3D51-954C-BEB9-5E186F37B544}">
      <dgm:prSet phldrT="[Texto]" custT="1"/>
      <dgm:spPr/>
      <dgm:t>
        <a:bodyPr/>
        <a:lstStyle/>
        <a:p>
          <a:r>
            <a:rPr lang="pt-BR" sz="2400" dirty="0">
              <a:latin typeface="Arial" panose="020B0604020202020204" pitchFamily="34" charset="0"/>
              <a:cs typeface="Arial" panose="020B0604020202020204" pitchFamily="34" charset="0"/>
            </a:rPr>
            <a:t>Solidariedade em torno</a:t>
          </a:r>
          <a:r>
            <a:rPr lang="pt-BR" sz="2400" baseline="0" dirty="0">
              <a:latin typeface="Arial" panose="020B0604020202020204" pitchFamily="34" charset="0"/>
              <a:cs typeface="Arial" panose="020B0604020202020204" pitchFamily="34" charset="0"/>
            </a:rPr>
            <a:t> da </a:t>
          </a:r>
          <a:r>
            <a:rPr lang="pt-BR" sz="2400" baseline="0" dirty="0" err="1">
              <a:latin typeface="Arial" panose="020B0604020202020204" pitchFamily="34" charset="0"/>
              <a:cs typeface="Arial" panose="020B0604020202020204" pitchFamily="34" charset="0"/>
            </a:rPr>
            <a:t>alimentaç</a:t>
          </a:r>
          <a:r>
            <a:rPr lang="en-US" sz="2400" baseline="0" dirty="0">
              <a:latin typeface="Arial" panose="020B0604020202020204" pitchFamily="34" charset="0"/>
              <a:cs typeface="Arial" panose="020B0604020202020204" pitchFamily="34" charset="0"/>
            </a:rPr>
            <a:t>ão</a:t>
          </a:r>
          <a:endParaRPr lang="pt-BR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7734000-A6FF-E243-9D47-B4A02D5C6CD5}" type="parTrans" cxnId="{25B47566-BA53-AB43-876E-E6BC0AA1955A}">
      <dgm:prSet/>
      <dgm:spPr/>
      <dgm:t>
        <a:bodyPr/>
        <a:lstStyle/>
        <a:p>
          <a:endParaRPr lang="pt-BR"/>
        </a:p>
      </dgm:t>
    </dgm:pt>
    <dgm:pt modelId="{119B1192-4D21-064A-8E1D-ACE058C58FA4}" type="sibTrans" cxnId="{25B47566-BA53-AB43-876E-E6BC0AA1955A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pt-BR"/>
        </a:p>
      </dgm:t>
    </dgm:pt>
    <dgm:pt modelId="{66B5EC70-05F9-DC48-A136-D605D4E043F5}">
      <dgm:prSet phldrT="[Texto]" custT="1"/>
      <dgm:spPr/>
      <dgm:t>
        <a:bodyPr/>
        <a:lstStyle/>
        <a:p>
          <a:r>
            <a:rPr lang="pt-BR" sz="2000" dirty="0">
              <a:latin typeface="Arial" panose="020B0604020202020204" pitchFamily="34" charset="0"/>
              <a:cs typeface="Arial" panose="020B0604020202020204" pitchFamily="34" charset="0"/>
            </a:rPr>
            <a:t>Milton Santos</a:t>
          </a:r>
        </a:p>
      </dgm:t>
    </dgm:pt>
    <dgm:pt modelId="{90D053C5-9D1F-D948-8D3A-BB6B59B7ED67}" type="parTrans" cxnId="{0B6DF826-E012-A445-977F-B8BD0B34DC8F}">
      <dgm:prSet/>
      <dgm:spPr/>
      <dgm:t>
        <a:bodyPr/>
        <a:lstStyle/>
        <a:p>
          <a:endParaRPr lang="pt-BR"/>
        </a:p>
      </dgm:t>
    </dgm:pt>
    <dgm:pt modelId="{F6880A78-4BD7-104E-8FEE-9782B846AB2C}" type="sibTrans" cxnId="{0B6DF826-E012-A445-977F-B8BD0B34DC8F}">
      <dgm:prSet/>
      <dgm:spPr/>
      <dgm:t>
        <a:bodyPr/>
        <a:lstStyle/>
        <a:p>
          <a:endParaRPr lang="pt-BR"/>
        </a:p>
      </dgm:t>
    </dgm:pt>
    <dgm:pt modelId="{AAC7816D-BB8A-2945-B780-FB09A7E050D3}">
      <dgm:prSet phldrT="[Texto]" custT="1"/>
      <dgm:spPr/>
      <dgm:t>
        <a:bodyPr/>
        <a:lstStyle/>
        <a:p>
          <a:r>
            <a:rPr lang="pt-BR" sz="2000" dirty="0">
              <a:latin typeface="Arial" panose="020B0604020202020204" pitchFamily="34" charset="0"/>
              <a:cs typeface="Arial" panose="020B0604020202020204" pitchFamily="34" charset="0"/>
            </a:rPr>
            <a:t>Pontal de Paranapanema</a:t>
          </a:r>
        </a:p>
      </dgm:t>
    </dgm:pt>
    <dgm:pt modelId="{51878ABF-51D7-374B-A68A-C7AB055F6596}" type="parTrans" cxnId="{1A047200-1845-4647-BAD1-4127EF2E693D}">
      <dgm:prSet/>
      <dgm:spPr/>
      <dgm:t>
        <a:bodyPr/>
        <a:lstStyle/>
        <a:p>
          <a:endParaRPr lang="pt-BR"/>
        </a:p>
      </dgm:t>
    </dgm:pt>
    <dgm:pt modelId="{62D73DD9-5FE2-EF42-93B9-A35199CCF2B7}" type="sibTrans" cxnId="{1A047200-1845-4647-BAD1-4127EF2E693D}">
      <dgm:prSet/>
      <dgm:spPr/>
      <dgm:t>
        <a:bodyPr/>
        <a:lstStyle/>
        <a:p>
          <a:endParaRPr lang="pt-BR"/>
        </a:p>
      </dgm:t>
    </dgm:pt>
    <dgm:pt modelId="{8AF02201-A55E-8A44-B6A9-BA1C08E17DB3}">
      <dgm:prSet phldrT="[Texto]" custT="1"/>
      <dgm:spPr/>
      <dgm:t>
        <a:bodyPr/>
        <a:lstStyle/>
        <a:p>
          <a:r>
            <a:rPr lang="pt-BR" sz="2400" dirty="0">
              <a:latin typeface="Arial" panose="020B0604020202020204" pitchFamily="34" charset="0"/>
              <a:cs typeface="Arial" panose="020B0604020202020204" pitchFamily="34" charset="0"/>
            </a:rPr>
            <a:t>Mudanças nas l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ógicas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agroalimentares</a:t>
          </a:r>
          <a:endParaRPr lang="pt-BR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B6A3E3-DF40-1B46-91B3-8620F6444D80}" type="parTrans" cxnId="{E0181000-CFDC-7242-BA1B-636DA9A18AAF}">
      <dgm:prSet/>
      <dgm:spPr/>
      <dgm:t>
        <a:bodyPr/>
        <a:lstStyle/>
        <a:p>
          <a:endParaRPr lang="pt-BR"/>
        </a:p>
      </dgm:t>
    </dgm:pt>
    <dgm:pt modelId="{2F737B30-2DE7-864D-8EA0-FF16868A25FD}" type="sibTrans" cxnId="{E0181000-CFDC-7242-BA1B-636DA9A18AAF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pt-BR"/>
        </a:p>
      </dgm:t>
    </dgm:pt>
    <dgm:pt modelId="{931E1449-09F1-8742-8C78-6ED037429589}">
      <dgm:prSet phldrT="[Texto]" custT="1"/>
      <dgm:spPr/>
      <dgm:t>
        <a:bodyPr/>
        <a:lstStyle/>
        <a:p>
          <a:r>
            <a:rPr lang="pt-BR" sz="2400" dirty="0">
              <a:latin typeface="Arial" panose="020B0604020202020204" pitchFamily="34" charset="0"/>
              <a:cs typeface="Arial" panose="020B0604020202020204" pitchFamily="34" charset="0"/>
            </a:rPr>
            <a:t>Efeitos do</a:t>
          </a:r>
          <a:r>
            <a:rPr lang="pt-BR" sz="2400" baseline="0" dirty="0">
              <a:latin typeface="Arial" panose="020B0604020202020204" pitchFamily="34" charset="0"/>
              <a:cs typeface="Arial" panose="020B0604020202020204" pitchFamily="34" charset="0"/>
            </a:rPr>
            <a:t> programa sobre os </a:t>
          </a:r>
          <a:r>
            <a:rPr lang="pt-BR" sz="2400" baseline="0" dirty="0" err="1">
              <a:latin typeface="Arial" panose="020B0604020202020204" pitchFamily="34" charset="0"/>
              <a:cs typeface="Arial" panose="020B0604020202020204" pitchFamily="34" charset="0"/>
            </a:rPr>
            <a:t>benefici</a:t>
          </a:r>
          <a:r>
            <a:rPr lang="en-US" sz="2400" baseline="0" dirty="0" err="1">
              <a:latin typeface="Arial" panose="020B0604020202020204" pitchFamily="34" charset="0"/>
              <a:cs typeface="Arial" panose="020B0604020202020204" pitchFamily="34" charset="0"/>
            </a:rPr>
            <a:t>ários</a:t>
          </a:r>
          <a:endParaRPr lang="pt-BR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D6E9D86-D930-0B47-B4EA-60B15CE396F5}" type="parTrans" cxnId="{68A7E5FA-49D2-7F4F-9923-94ABF4F87AC8}">
      <dgm:prSet/>
      <dgm:spPr/>
      <dgm:t>
        <a:bodyPr/>
        <a:lstStyle/>
        <a:p>
          <a:endParaRPr lang="pt-BR"/>
        </a:p>
      </dgm:t>
    </dgm:pt>
    <dgm:pt modelId="{5A16D296-CDA9-F842-92AC-F9E10D67A61C}" type="sibTrans" cxnId="{68A7E5FA-49D2-7F4F-9923-94ABF4F87AC8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pt-BR"/>
        </a:p>
      </dgm:t>
    </dgm:pt>
    <dgm:pt modelId="{2CDCBC76-2272-D04F-92B8-4C79C384E5DE}" type="pres">
      <dgm:prSet presAssocID="{552D42A0-6FE3-BD45-A534-7028D40094E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t-BR"/>
        </a:p>
      </dgm:t>
    </dgm:pt>
    <dgm:pt modelId="{C5DA6628-F642-9F4B-A4CC-7A4CE07EFACC}" type="pres">
      <dgm:prSet presAssocID="{552D42A0-6FE3-BD45-A534-7028D40094E0}" presName="Name1" presStyleCnt="0"/>
      <dgm:spPr/>
    </dgm:pt>
    <dgm:pt modelId="{8A2740AE-A01A-A44B-9047-BB5DAD069D20}" type="pres">
      <dgm:prSet presAssocID="{82DF0EEB-C863-E548-8C2F-854A3CF90BB0}" presName="picture_1" presStyleCnt="0"/>
      <dgm:spPr/>
    </dgm:pt>
    <dgm:pt modelId="{B105E790-ADB5-C64E-9C51-154ACBB0C2CF}" type="pres">
      <dgm:prSet presAssocID="{82DF0EEB-C863-E548-8C2F-854A3CF90BB0}" presName="pictureRepeatNode" presStyleLbl="alignImgPlace1" presStyleIdx="0" presStyleCnt="6" custScaleX="99301" custLinFactNeighborX="-561" custLinFactNeighborY="-281"/>
      <dgm:spPr/>
      <dgm:t>
        <a:bodyPr/>
        <a:lstStyle/>
        <a:p>
          <a:endParaRPr lang="pt-BR"/>
        </a:p>
      </dgm:t>
    </dgm:pt>
    <dgm:pt modelId="{A9707F3A-83BD-7E47-8DAA-29E17D15BBE8}" type="pres">
      <dgm:prSet presAssocID="{3CA5A06E-1834-C647-BC2D-7DA149F644B6}" presName="text_1" presStyleLbl="node1" presStyleIdx="0" presStyleCnt="0" custScaleX="112824" custScaleY="43112" custLinFactY="-186417" custLinFactNeighborX="-17353" custLinFactNeighborY="-2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A7F7595-772C-DA40-9698-406714F68792}" type="pres">
      <dgm:prSet presAssocID="{E6D1D3CD-055E-7441-819B-65ADE24F1B4F}" presName="picture_2" presStyleCnt="0"/>
      <dgm:spPr/>
    </dgm:pt>
    <dgm:pt modelId="{6AFC5041-EA32-2D43-BE96-21A4CFC0AE18}" type="pres">
      <dgm:prSet presAssocID="{E6D1D3CD-055E-7441-819B-65ADE24F1B4F}" presName="pictureRepeatNode" presStyleLbl="alignImgPlace1" presStyleIdx="1" presStyleCnt="6" custLinFactNeighborX="-36059" custLinFactNeighborY="-6934"/>
      <dgm:spPr/>
      <dgm:t>
        <a:bodyPr/>
        <a:lstStyle/>
        <a:p>
          <a:endParaRPr lang="pt-BR"/>
        </a:p>
      </dgm:t>
    </dgm:pt>
    <dgm:pt modelId="{5D58D99B-7BE8-314A-80B5-3D3A5E2467DE}" type="pres">
      <dgm:prSet presAssocID="{85E23201-C404-0B4A-BEEE-BB5F449F4962}" presName="line_2" presStyleLbl="parChTrans1D1" presStyleIdx="0" presStyleCnt="5"/>
      <dgm:spPr/>
    </dgm:pt>
    <dgm:pt modelId="{9A9BBCE3-C67D-8D40-9C20-B9425DB7FB39}" type="pres">
      <dgm:prSet presAssocID="{85E23201-C404-0B4A-BEEE-BB5F449F4962}" presName="textparent_2" presStyleLbl="node1" presStyleIdx="0" presStyleCnt="0"/>
      <dgm:spPr/>
    </dgm:pt>
    <dgm:pt modelId="{9806B1DF-FE0B-DE44-9C29-B0C7E25070BA}" type="pres">
      <dgm:prSet presAssocID="{85E23201-C404-0B4A-BEEE-BB5F449F4962}" presName="text_2" presStyleLbl="revTx" presStyleIdx="0" presStyleCnt="5" custScaleX="775996" custLinFactX="-2061" custLinFactNeighborX="-100000" custLinFactNeighborY="-554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8181F3F-8AEF-D341-92B1-7481DF773BA9}" type="pres">
      <dgm:prSet presAssocID="{223585E4-E0A3-904B-B969-CA5A13FC7D4B}" presName="picture_3" presStyleCnt="0"/>
      <dgm:spPr/>
    </dgm:pt>
    <dgm:pt modelId="{6D972801-363F-FF4D-9BEF-851837480533}" type="pres">
      <dgm:prSet presAssocID="{223585E4-E0A3-904B-B969-CA5A13FC7D4B}" presName="pictureRepeatNode" presStyleLbl="alignImgPlace1" presStyleIdx="2" presStyleCnt="6" custLinFactNeighborX="-36059" custLinFactNeighborY="9709"/>
      <dgm:spPr/>
      <dgm:t>
        <a:bodyPr/>
        <a:lstStyle/>
        <a:p>
          <a:endParaRPr lang="pt-BR"/>
        </a:p>
      </dgm:t>
    </dgm:pt>
    <dgm:pt modelId="{52CE8DBC-C9E6-CD4E-AD2F-B229A1B8890C}" type="pres">
      <dgm:prSet presAssocID="{6D4A8132-ECCE-494E-8604-4F33328DCFD7}" presName="line_3" presStyleLbl="parChTrans1D1" presStyleIdx="1" presStyleCnt="5"/>
      <dgm:spPr/>
    </dgm:pt>
    <dgm:pt modelId="{92312D5F-777C-F540-9439-A4805A797BFB}" type="pres">
      <dgm:prSet presAssocID="{6D4A8132-ECCE-494E-8604-4F33328DCFD7}" presName="textparent_3" presStyleLbl="node1" presStyleIdx="0" presStyleCnt="0"/>
      <dgm:spPr/>
    </dgm:pt>
    <dgm:pt modelId="{E09543CD-1CD9-6541-9C07-FED829815A17}" type="pres">
      <dgm:prSet presAssocID="{6D4A8132-ECCE-494E-8604-4F33328DCFD7}" presName="text_3" presStyleLbl="revTx" presStyleIdx="1" presStyleCnt="5" custScaleX="134454" custLinFactNeighborX="-13357" custLinFactNeighborY="1386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1AEBE21-B5CF-2049-AB24-54DCFD81A1FD}" type="pres">
      <dgm:prSet presAssocID="{2F737B30-2DE7-864D-8EA0-FF16868A25FD}" presName="picture_4" presStyleCnt="0"/>
      <dgm:spPr/>
    </dgm:pt>
    <dgm:pt modelId="{EE4ABFC4-19FF-7144-9FCB-631E953289B7}" type="pres">
      <dgm:prSet presAssocID="{2F737B30-2DE7-864D-8EA0-FF16868A25FD}" presName="pictureRepeatNode" presStyleLbl="alignImgPlace1" presStyleIdx="3" presStyleCnt="6" custLinFactNeighborX="-33285" custLinFactNeighborY="2774"/>
      <dgm:spPr/>
      <dgm:t>
        <a:bodyPr/>
        <a:lstStyle/>
        <a:p>
          <a:endParaRPr lang="pt-BR"/>
        </a:p>
      </dgm:t>
    </dgm:pt>
    <dgm:pt modelId="{A062C871-34BD-984E-B0B0-DD5F64E44C7A}" type="pres">
      <dgm:prSet presAssocID="{8AF02201-A55E-8A44-B6A9-BA1C08E17DB3}" presName="line_4" presStyleLbl="parChTrans1D1" presStyleIdx="2" presStyleCnt="5"/>
      <dgm:spPr/>
    </dgm:pt>
    <dgm:pt modelId="{77216ECF-817B-624F-BC67-945953A8160A}" type="pres">
      <dgm:prSet presAssocID="{8AF02201-A55E-8A44-B6A9-BA1C08E17DB3}" presName="textparent_4" presStyleLbl="node1" presStyleIdx="0" presStyleCnt="0"/>
      <dgm:spPr/>
    </dgm:pt>
    <dgm:pt modelId="{945FAC3E-78ED-B148-B5A6-FD6BA0AC88B0}" type="pres">
      <dgm:prSet presAssocID="{8AF02201-A55E-8A44-B6A9-BA1C08E17DB3}" presName="text_4" presStyleLbl="revTx" presStyleIdx="2" presStyleCnt="5" custScaleX="169641" custLinFactNeighborX="-17994" custLinFactNeighborY="902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54B2DA6-21BB-4549-9B20-C26F8C2F25FB}" type="pres">
      <dgm:prSet presAssocID="{5A16D296-CDA9-F842-92AC-F9E10D67A61C}" presName="picture_5" presStyleCnt="0"/>
      <dgm:spPr/>
    </dgm:pt>
    <dgm:pt modelId="{714124F7-4702-8548-AF88-0CB4E3012A79}" type="pres">
      <dgm:prSet presAssocID="{5A16D296-CDA9-F842-92AC-F9E10D67A61C}" presName="pictureRepeatNode" presStyleLbl="alignImgPlace1" presStyleIdx="4" presStyleCnt="6" custLinFactNeighborX="-44380" custLinFactNeighborY="1387"/>
      <dgm:spPr/>
      <dgm:t>
        <a:bodyPr/>
        <a:lstStyle/>
        <a:p>
          <a:endParaRPr lang="pt-BR"/>
        </a:p>
      </dgm:t>
    </dgm:pt>
    <dgm:pt modelId="{07C9799F-575F-3A4D-B7C6-020F26798245}" type="pres">
      <dgm:prSet presAssocID="{931E1449-09F1-8742-8C78-6ED037429589}" presName="line_5" presStyleLbl="parChTrans1D1" presStyleIdx="3" presStyleCnt="5"/>
      <dgm:spPr/>
    </dgm:pt>
    <dgm:pt modelId="{2C15F895-3120-6B41-ABDA-7CC4D6DD0E2B}" type="pres">
      <dgm:prSet presAssocID="{931E1449-09F1-8742-8C78-6ED037429589}" presName="textparent_5" presStyleLbl="node1" presStyleIdx="0" presStyleCnt="0"/>
      <dgm:spPr/>
    </dgm:pt>
    <dgm:pt modelId="{31956B1B-98D2-DA44-AB1E-092975241D6F}" type="pres">
      <dgm:prSet presAssocID="{931E1449-09F1-8742-8C78-6ED037429589}" presName="text_5" presStyleLbl="revTx" presStyleIdx="3" presStyleCnt="5" custScaleX="183888" custLinFactNeighborX="-25478" custLinFactNeighborY="-832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5D73146-CD04-A942-AF9B-8FE589CC3F87}" type="pres">
      <dgm:prSet presAssocID="{119B1192-4D21-064A-8E1D-ACE058C58FA4}" presName="picture_6" presStyleCnt="0"/>
      <dgm:spPr/>
    </dgm:pt>
    <dgm:pt modelId="{ED7727B1-F572-284A-89ED-6784BF8D07CC}" type="pres">
      <dgm:prSet presAssocID="{119B1192-4D21-064A-8E1D-ACE058C58FA4}" presName="pictureRepeatNode" presStyleLbl="alignImgPlace1" presStyleIdx="5" presStyleCnt="6" custLinFactNeighborX="-44380" custLinFactNeighborY="1386"/>
      <dgm:spPr/>
      <dgm:t>
        <a:bodyPr/>
        <a:lstStyle/>
        <a:p>
          <a:endParaRPr lang="pt-BR"/>
        </a:p>
      </dgm:t>
    </dgm:pt>
    <dgm:pt modelId="{A76B1494-AA30-6048-BFB8-C3E952177272}" type="pres">
      <dgm:prSet presAssocID="{D55CF4D4-3D51-954C-BEB9-5E186F37B544}" presName="line_6" presStyleLbl="parChTrans1D1" presStyleIdx="4" presStyleCnt="5"/>
      <dgm:spPr/>
    </dgm:pt>
    <dgm:pt modelId="{13A44438-6016-A242-93BD-856602040E27}" type="pres">
      <dgm:prSet presAssocID="{D55CF4D4-3D51-954C-BEB9-5E186F37B544}" presName="textparent_6" presStyleLbl="node1" presStyleIdx="0" presStyleCnt="0"/>
      <dgm:spPr/>
    </dgm:pt>
    <dgm:pt modelId="{8B395AB3-E207-C343-B245-B9043A8DD85C}" type="pres">
      <dgm:prSet presAssocID="{D55CF4D4-3D51-954C-BEB9-5E186F37B544}" presName="text_6" presStyleLbl="revTx" presStyleIdx="4" presStyleCnt="5" custScaleX="469733" custLinFactNeighborX="-74505" custLinFactNeighborY="-554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B3BB6F1-94C0-3D44-88AC-A512D82C5616}" srcId="{552D42A0-6FE3-BD45-A534-7028D40094E0}" destId="{6D4A8132-ECCE-494E-8604-4F33328DCFD7}" srcOrd="2" destOrd="0" parTransId="{F8AF955F-2F1B-084C-9CD2-C9D66120A6CD}" sibTransId="{223585E4-E0A3-904B-B969-CA5A13FC7D4B}"/>
    <dgm:cxn modelId="{92CE31F5-D205-EA44-B6F9-66C5F52C9DFF}" type="presOf" srcId="{85E23201-C404-0B4A-BEEE-BB5F449F4962}" destId="{9806B1DF-FE0B-DE44-9C29-B0C7E25070BA}" srcOrd="0" destOrd="0" presId="urn:microsoft.com/office/officeart/2008/layout/CircularPictureCallout"/>
    <dgm:cxn modelId="{25B47566-BA53-AB43-876E-E6BC0AA1955A}" srcId="{552D42A0-6FE3-BD45-A534-7028D40094E0}" destId="{D55CF4D4-3D51-954C-BEB9-5E186F37B544}" srcOrd="5" destOrd="0" parTransId="{07734000-A6FF-E243-9D47-B4A02D5C6CD5}" sibTransId="{119B1192-4D21-064A-8E1D-ACE058C58FA4}"/>
    <dgm:cxn modelId="{400EE7F1-27FB-4749-A745-D077AE4CD537}" type="presOf" srcId="{5A16D296-CDA9-F842-92AC-F9E10D67A61C}" destId="{714124F7-4702-8548-AF88-0CB4E3012A79}" srcOrd="0" destOrd="0" presId="urn:microsoft.com/office/officeart/2008/layout/CircularPictureCallout"/>
    <dgm:cxn modelId="{ED450BD5-5CF4-7343-AFF4-8597ED6D0404}" srcId="{552D42A0-6FE3-BD45-A534-7028D40094E0}" destId="{85E23201-C404-0B4A-BEEE-BB5F449F4962}" srcOrd="1" destOrd="0" parTransId="{F7654819-5CA7-694C-A1CA-892BF588BB6C}" sibTransId="{E6D1D3CD-055E-7441-819B-65ADE24F1B4F}"/>
    <dgm:cxn modelId="{7F476C03-3E80-2C4F-A695-BB008860AE6D}" type="presOf" srcId="{931E1449-09F1-8742-8C78-6ED037429589}" destId="{31956B1B-98D2-DA44-AB1E-092975241D6F}" srcOrd="0" destOrd="0" presId="urn:microsoft.com/office/officeart/2008/layout/CircularPictureCallout"/>
    <dgm:cxn modelId="{ABBFB274-5744-EB4F-B9F3-029DB79A603C}" type="presOf" srcId="{8AF02201-A55E-8A44-B6A9-BA1C08E17DB3}" destId="{945FAC3E-78ED-B148-B5A6-FD6BA0AC88B0}" srcOrd="0" destOrd="0" presId="urn:microsoft.com/office/officeart/2008/layout/CircularPictureCallout"/>
    <dgm:cxn modelId="{AADEC99E-28BA-F947-9B41-9A6F7B272D18}" type="presOf" srcId="{82DF0EEB-C863-E548-8C2F-854A3CF90BB0}" destId="{B105E790-ADB5-C64E-9C51-154ACBB0C2CF}" srcOrd="0" destOrd="0" presId="urn:microsoft.com/office/officeart/2008/layout/CircularPictureCallout"/>
    <dgm:cxn modelId="{D79D11BD-A9B7-A047-8C75-ADE88E5056F5}" type="presOf" srcId="{E6D1D3CD-055E-7441-819B-65ADE24F1B4F}" destId="{6AFC5041-EA32-2D43-BE96-21A4CFC0AE18}" srcOrd="0" destOrd="0" presId="urn:microsoft.com/office/officeart/2008/layout/CircularPictureCallout"/>
    <dgm:cxn modelId="{68A7E5FA-49D2-7F4F-9923-94ABF4F87AC8}" srcId="{552D42A0-6FE3-BD45-A534-7028D40094E0}" destId="{931E1449-09F1-8742-8C78-6ED037429589}" srcOrd="4" destOrd="0" parTransId="{5D6E9D86-D930-0B47-B4EA-60B15CE396F5}" sibTransId="{5A16D296-CDA9-F842-92AC-F9E10D67A61C}"/>
    <dgm:cxn modelId="{BCDC433D-7EED-0341-9C57-296EA7FC86F3}" type="presOf" srcId="{3CA5A06E-1834-C647-BC2D-7DA149F644B6}" destId="{A9707F3A-83BD-7E47-8DAA-29E17D15BBE8}" srcOrd="0" destOrd="0" presId="urn:microsoft.com/office/officeart/2008/layout/CircularPictureCallout"/>
    <dgm:cxn modelId="{0B6DF826-E012-A445-977F-B8BD0B34DC8F}" srcId="{6D4A8132-ECCE-494E-8604-4F33328DCFD7}" destId="{66B5EC70-05F9-DC48-A136-D605D4E043F5}" srcOrd="0" destOrd="0" parTransId="{90D053C5-9D1F-D948-8D3A-BB6B59B7ED67}" sibTransId="{F6880A78-4BD7-104E-8FEE-9782B846AB2C}"/>
    <dgm:cxn modelId="{0D2E859F-B3CA-B14F-8F8B-94CA6241C45E}" type="presOf" srcId="{AAC7816D-BB8A-2945-B780-FB09A7E050D3}" destId="{E09543CD-1CD9-6541-9C07-FED829815A17}" srcOrd="0" destOrd="2" presId="urn:microsoft.com/office/officeart/2008/layout/CircularPictureCallout"/>
    <dgm:cxn modelId="{1A047200-1845-4647-BAD1-4127EF2E693D}" srcId="{6D4A8132-ECCE-494E-8604-4F33328DCFD7}" destId="{AAC7816D-BB8A-2945-B780-FB09A7E050D3}" srcOrd="1" destOrd="0" parTransId="{51878ABF-51D7-374B-A68A-C7AB055F6596}" sibTransId="{62D73DD9-5FE2-EF42-93B9-A35199CCF2B7}"/>
    <dgm:cxn modelId="{79CF5C0E-5B53-1F4B-8E0E-FCAD7607C986}" type="presOf" srcId="{6D4A8132-ECCE-494E-8604-4F33328DCFD7}" destId="{E09543CD-1CD9-6541-9C07-FED829815A17}" srcOrd="0" destOrd="0" presId="urn:microsoft.com/office/officeart/2008/layout/CircularPictureCallout"/>
    <dgm:cxn modelId="{BE9160DE-BC5F-354B-8A85-03C5A33DAABA}" type="presOf" srcId="{2F737B30-2DE7-864D-8EA0-FF16868A25FD}" destId="{EE4ABFC4-19FF-7144-9FCB-631E953289B7}" srcOrd="0" destOrd="0" presId="urn:microsoft.com/office/officeart/2008/layout/CircularPictureCallout"/>
    <dgm:cxn modelId="{E2D69D88-C963-2940-B19B-8EDE80BC205F}" srcId="{552D42A0-6FE3-BD45-A534-7028D40094E0}" destId="{3CA5A06E-1834-C647-BC2D-7DA149F644B6}" srcOrd="0" destOrd="0" parTransId="{E0EA5584-51DD-6349-8946-DF0990BB6DFF}" sibTransId="{82DF0EEB-C863-E548-8C2F-854A3CF90BB0}"/>
    <dgm:cxn modelId="{E0181000-CFDC-7242-BA1B-636DA9A18AAF}" srcId="{552D42A0-6FE3-BD45-A534-7028D40094E0}" destId="{8AF02201-A55E-8A44-B6A9-BA1C08E17DB3}" srcOrd="3" destOrd="0" parTransId="{E2B6A3E3-DF40-1B46-91B3-8620F6444D80}" sibTransId="{2F737B30-2DE7-864D-8EA0-FF16868A25FD}"/>
    <dgm:cxn modelId="{E33522B0-5BEC-0B42-A2D6-140C7A01AE36}" type="presOf" srcId="{552D42A0-6FE3-BD45-A534-7028D40094E0}" destId="{2CDCBC76-2272-D04F-92B8-4C79C384E5DE}" srcOrd="0" destOrd="0" presId="urn:microsoft.com/office/officeart/2008/layout/CircularPictureCallout"/>
    <dgm:cxn modelId="{95129974-07E8-164D-88BC-234EA5225BFF}" type="presOf" srcId="{119B1192-4D21-064A-8E1D-ACE058C58FA4}" destId="{ED7727B1-F572-284A-89ED-6784BF8D07CC}" srcOrd="0" destOrd="0" presId="urn:microsoft.com/office/officeart/2008/layout/CircularPictureCallout"/>
    <dgm:cxn modelId="{CC76E13F-8B5B-2640-9FC3-4BEC299533BE}" type="presOf" srcId="{66B5EC70-05F9-DC48-A136-D605D4E043F5}" destId="{E09543CD-1CD9-6541-9C07-FED829815A17}" srcOrd="0" destOrd="1" presId="urn:microsoft.com/office/officeart/2008/layout/CircularPictureCallout"/>
    <dgm:cxn modelId="{D1D7B492-F589-474A-902D-E94BD148D7C4}" type="presOf" srcId="{223585E4-E0A3-904B-B969-CA5A13FC7D4B}" destId="{6D972801-363F-FF4D-9BEF-851837480533}" srcOrd="0" destOrd="0" presId="urn:microsoft.com/office/officeart/2008/layout/CircularPictureCallout"/>
    <dgm:cxn modelId="{B1516A7E-FCFF-8041-93AE-DDA3C003ED31}" type="presOf" srcId="{D55CF4D4-3D51-954C-BEB9-5E186F37B544}" destId="{8B395AB3-E207-C343-B245-B9043A8DD85C}" srcOrd="0" destOrd="0" presId="urn:microsoft.com/office/officeart/2008/layout/CircularPictureCallout"/>
    <dgm:cxn modelId="{9D23262D-AE23-204D-90D1-4771105E03D9}" type="presParOf" srcId="{2CDCBC76-2272-D04F-92B8-4C79C384E5DE}" destId="{C5DA6628-F642-9F4B-A4CC-7A4CE07EFACC}" srcOrd="0" destOrd="0" presId="urn:microsoft.com/office/officeart/2008/layout/CircularPictureCallout"/>
    <dgm:cxn modelId="{F8080B81-15B9-1E4D-B05F-8CBAC9F1FAD3}" type="presParOf" srcId="{C5DA6628-F642-9F4B-A4CC-7A4CE07EFACC}" destId="{8A2740AE-A01A-A44B-9047-BB5DAD069D20}" srcOrd="0" destOrd="0" presId="urn:microsoft.com/office/officeart/2008/layout/CircularPictureCallout"/>
    <dgm:cxn modelId="{67B99658-DD04-F044-8BF7-5A0CDDF647EE}" type="presParOf" srcId="{8A2740AE-A01A-A44B-9047-BB5DAD069D20}" destId="{B105E790-ADB5-C64E-9C51-154ACBB0C2CF}" srcOrd="0" destOrd="0" presId="urn:microsoft.com/office/officeart/2008/layout/CircularPictureCallout"/>
    <dgm:cxn modelId="{4B493EDE-CCCF-524C-A595-E52248087173}" type="presParOf" srcId="{C5DA6628-F642-9F4B-A4CC-7A4CE07EFACC}" destId="{A9707F3A-83BD-7E47-8DAA-29E17D15BBE8}" srcOrd="1" destOrd="0" presId="urn:microsoft.com/office/officeart/2008/layout/CircularPictureCallout"/>
    <dgm:cxn modelId="{26178A38-A6CB-F04D-A6DC-403826754F44}" type="presParOf" srcId="{C5DA6628-F642-9F4B-A4CC-7A4CE07EFACC}" destId="{6A7F7595-772C-DA40-9698-406714F68792}" srcOrd="2" destOrd="0" presId="urn:microsoft.com/office/officeart/2008/layout/CircularPictureCallout"/>
    <dgm:cxn modelId="{496001A6-9589-0740-96B1-8FE17D424E05}" type="presParOf" srcId="{6A7F7595-772C-DA40-9698-406714F68792}" destId="{6AFC5041-EA32-2D43-BE96-21A4CFC0AE18}" srcOrd="0" destOrd="0" presId="urn:microsoft.com/office/officeart/2008/layout/CircularPictureCallout"/>
    <dgm:cxn modelId="{6BD8163F-54E9-8541-A3E9-5288B0C25F24}" type="presParOf" srcId="{C5DA6628-F642-9F4B-A4CC-7A4CE07EFACC}" destId="{5D58D99B-7BE8-314A-80B5-3D3A5E2467DE}" srcOrd="3" destOrd="0" presId="urn:microsoft.com/office/officeart/2008/layout/CircularPictureCallout"/>
    <dgm:cxn modelId="{18523481-9748-B04F-B322-879ED88BEAF3}" type="presParOf" srcId="{C5DA6628-F642-9F4B-A4CC-7A4CE07EFACC}" destId="{9A9BBCE3-C67D-8D40-9C20-B9425DB7FB39}" srcOrd="4" destOrd="0" presId="urn:microsoft.com/office/officeart/2008/layout/CircularPictureCallout"/>
    <dgm:cxn modelId="{8260CB29-E26C-E944-A875-56A7D3EA6564}" type="presParOf" srcId="{9A9BBCE3-C67D-8D40-9C20-B9425DB7FB39}" destId="{9806B1DF-FE0B-DE44-9C29-B0C7E25070BA}" srcOrd="0" destOrd="0" presId="urn:microsoft.com/office/officeart/2008/layout/CircularPictureCallout"/>
    <dgm:cxn modelId="{E0C96802-B4C1-674C-B8F5-BF6CFC689BFD}" type="presParOf" srcId="{C5DA6628-F642-9F4B-A4CC-7A4CE07EFACC}" destId="{78181F3F-8AEF-D341-92B1-7481DF773BA9}" srcOrd="5" destOrd="0" presId="urn:microsoft.com/office/officeart/2008/layout/CircularPictureCallout"/>
    <dgm:cxn modelId="{A7A7736F-A00B-C94F-A238-417A7F0CD455}" type="presParOf" srcId="{78181F3F-8AEF-D341-92B1-7481DF773BA9}" destId="{6D972801-363F-FF4D-9BEF-851837480533}" srcOrd="0" destOrd="0" presId="urn:microsoft.com/office/officeart/2008/layout/CircularPictureCallout"/>
    <dgm:cxn modelId="{CDBC7C59-D35A-0647-A115-C95E92E23FEA}" type="presParOf" srcId="{C5DA6628-F642-9F4B-A4CC-7A4CE07EFACC}" destId="{52CE8DBC-C9E6-CD4E-AD2F-B229A1B8890C}" srcOrd="6" destOrd="0" presId="urn:microsoft.com/office/officeart/2008/layout/CircularPictureCallout"/>
    <dgm:cxn modelId="{CF575267-7CD1-A347-A929-744A783EB45D}" type="presParOf" srcId="{C5DA6628-F642-9F4B-A4CC-7A4CE07EFACC}" destId="{92312D5F-777C-F540-9439-A4805A797BFB}" srcOrd="7" destOrd="0" presId="urn:microsoft.com/office/officeart/2008/layout/CircularPictureCallout"/>
    <dgm:cxn modelId="{2314FEC1-4210-DF48-834D-584E99AB1A0C}" type="presParOf" srcId="{92312D5F-777C-F540-9439-A4805A797BFB}" destId="{E09543CD-1CD9-6541-9C07-FED829815A17}" srcOrd="0" destOrd="0" presId="urn:microsoft.com/office/officeart/2008/layout/CircularPictureCallout"/>
    <dgm:cxn modelId="{3FFD6E8B-A873-5841-88F4-2A9171F64778}" type="presParOf" srcId="{C5DA6628-F642-9F4B-A4CC-7A4CE07EFACC}" destId="{41AEBE21-B5CF-2049-AB24-54DCFD81A1FD}" srcOrd="8" destOrd="0" presId="urn:microsoft.com/office/officeart/2008/layout/CircularPictureCallout"/>
    <dgm:cxn modelId="{E5C4D45E-EE98-5E4D-99D3-FFBF83B9C11A}" type="presParOf" srcId="{41AEBE21-B5CF-2049-AB24-54DCFD81A1FD}" destId="{EE4ABFC4-19FF-7144-9FCB-631E953289B7}" srcOrd="0" destOrd="0" presId="urn:microsoft.com/office/officeart/2008/layout/CircularPictureCallout"/>
    <dgm:cxn modelId="{4F0F9281-14CC-7A41-83F1-5EE68DD52B8A}" type="presParOf" srcId="{C5DA6628-F642-9F4B-A4CC-7A4CE07EFACC}" destId="{A062C871-34BD-984E-B0B0-DD5F64E44C7A}" srcOrd="9" destOrd="0" presId="urn:microsoft.com/office/officeart/2008/layout/CircularPictureCallout"/>
    <dgm:cxn modelId="{1CB17035-C8FE-A54C-9226-EB48BF870041}" type="presParOf" srcId="{C5DA6628-F642-9F4B-A4CC-7A4CE07EFACC}" destId="{77216ECF-817B-624F-BC67-945953A8160A}" srcOrd="10" destOrd="0" presId="urn:microsoft.com/office/officeart/2008/layout/CircularPictureCallout"/>
    <dgm:cxn modelId="{B2D9147D-D788-4545-86EC-7EE31676E10D}" type="presParOf" srcId="{77216ECF-817B-624F-BC67-945953A8160A}" destId="{945FAC3E-78ED-B148-B5A6-FD6BA0AC88B0}" srcOrd="0" destOrd="0" presId="urn:microsoft.com/office/officeart/2008/layout/CircularPictureCallout"/>
    <dgm:cxn modelId="{BB0C44C2-10B9-7C43-BDEE-3FA6298E1971}" type="presParOf" srcId="{C5DA6628-F642-9F4B-A4CC-7A4CE07EFACC}" destId="{E54B2DA6-21BB-4549-9B20-C26F8C2F25FB}" srcOrd="11" destOrd="0" presId="urn:microsoft.com/office/officeart/2008/layout/CircularPictureCallout"/>
    <dgm:cxn modelId="{CC98B02F-67F6-374E-A08A-ACA80ED24A54}" type="presParOf" srcId="{E54B2DA6-21BB-4549-9B20-C26F8C2F25FB}" destId="{714124F7-4702-8548-AF88-0CB4E3012A79}" srcOrd="0" destOrd="0" presId="urn:microsoft.com/office/officeart/2008/layout/CircularPictureCallout"/>
    <dgm:cxn modelId="{FEDC0C7F-8D7B-3C4E-8716-78E00C0BDAA6}" type="presParOf" srcId="{C5DA6628-F642-9F4B-A4CC-7A4CE07EFACC}" destId="{07C9799F-575F-3A4D-B7C6-020F26798245}" srcOrd="12" destOrd="0" presId="urn:microsoft.com/office/officeart/2008/layout/CircularPictureCallout"/>
    <dgm:cxn modelId="{D5ADC140-1642-0141-814D-25D93DCB7AB2}" type="presParOf" srcId="{C5DA6628-F642-9F4B-A4CC-7A4CE07EFACC}" destId="{2C15F895-3120-6B41-ABDA-7CC4D6DD0E2B}" srcOrd="13" destOrd="0" presId="urn:microsoft.com/office/officeart/2008/layout/CircularPictureCallout"/>
    <dgm:cxn modelId="{5B7FB48B-CFED-4042-B667-43CF02CCE1F1}" type="presParOf" srcId="{2C15F895-3120-6B41-ABDA-7CC4D6DD0E2B}" destId="{31956B1B-98D2-DA44-AB1E-092975241D6F}" srcOrd="0" destOrd="0" presId="urn:microsoft.com/office/officeart/2008/layout/CircularPictureCallout"/>
    <dgm:cxn modelId="{2CA306AA-3D05-4C40-BEC2-2D88D0BEBD85}" type="presParOf" srcId="{C5DA6628-F642-9F4B-A4CC-7A4CE07EFACC}" destId="{45D73146-CD04-A942-AF9B-8FE589CC3F87}" srcOrd="14" destOrd="0" presId="urn:microsoft.com/office/officeart/2008/layout/CircularPictureCallout"/>
    <dgm:cxn modelId="{5BD4E991-A771-2546-9DDD-FC215A986A72}" type="presParOf" srcId="{45D73146-CD04-A942-AF9B-8FE589CC3F87}" destId="{ED7727B1-F572-284A-89ED-6784BF8D07CC}" srcOrd="0" destOrd="0" presId="urn:microsoft.com/office/officeart/2008/layout/CircularPictureCallout"/>
    <dgm:cxn modelId="{6454C600-D01A-A84C-BCDB-F09E0B72B132}" type="presParOf" srcId="{C5DA6628-F642-9F4B-A4CC-7A4CE07EFACC}" destId="{A76B1494-AA30-6048-BFB8-C3E952177272}" srcOrd="15" destOrd="0" presId="urn:microsoft.com/office/officeart/2008/layout/CircularPictureCallout"/>
    <dgm:cxn modelId="{37852C90-0E1F-F54C-B020-03E7F8EFA6A9}" type="presParOf" srcId="{C5DA6628-F642-9F4B-A4CC-7A4CE07EFACC}" destId="{13A44438-6016-A242-93BD-856602040E27}" srcOrd="16" destOrd="0" presId="urn:microsoft.com/office/officeart/2008/layout/CircularPictureCallout"/>
    <dgm:cxn modelId="{7B197911-7B69-BB4B-A9DC-836317AE2521}" type="presParOf" srcId="{13A44438-6016-A242-93BD-856602040E27}" destId="{8B395AB3-E207-C343-B245-B9043A8DD85C}" srcOrd="0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30AD2A76-4C5C-CE45-92F4-47AF0AEEEFC8}" type="doc">
      <dgm:prSet loTypeId="urn:microsoft.com/office/officeart/2005/8/layout/bProcess4" loCatId="" qsTypeId="urn:microsoft.com/office/officeart/2005/8/quickstyle/simple4" qsCatId="simple" csTypeId="urn:microsoft.com/office/officeart/2005/8/colors/accent6_2" csCatId="accent6" phldr="1"/>
      <dgm:spPr/>
      <dgm:t>
        <a:bodyPr/>
        <a:lstStyle/>
        <a:p>
          <a:endParaRPr lang="pt-BR"/>
        </a:p>
      </dgm:t>
    </dgm:pt>
    <dgm:pt modelId="{FBCDAD82-C245-0741-9ED0-356534B8141A}">
      <dgm:prSet phldrT="[Texto]"/>
      <dgm:spPr/>
      <dgm:t>
        <a:bodyPr/>
        <a:lstStyle/>
        <a:p>
          <a:r>
            <a:rPr lang="pt-BR" dirty="0"/>
            <a:t>50 agricultores </a:t>
          </a:r>
          <a:r>
            <a:rPr lang="pt-BR" dirty="0">
              <a:sym typeface="Wingdings"/>
            </a:rPr>
            <a:t></a:t>
          </a:r>
          <a:r>
            <a:rPr lang="pt-BR" dirty="0"/>
            <a:t>9.000 pessoas em estado de </a:t>
          </a:r>
          <a:r>
            <a:rPr lang="pt-BR" dirty="0" err="1"/>
            <a:t>insegurança</a:t>
          </a:r>
          <a:r>
            <a:rPr lang="pt-BR" dirty="0"/>
            <a:t> alimentar </a:t>
          </a:r>
        </a:p>
      </dgm:t>
    </dgm:pt>
    <dgm:pt modelId="{58E6D2EB-F526-7447-B68E-D2B76F073B5B}" type="parTrans" cxnId="{CDFDFBB2-2FA9-F542-958C-67F4E9EE743C}">
      <dgm:prSet/>
      <dgm:spPr/>
      <dgm:t>
        <a:bodyPr/>
        <a:lstStyle/>
        <a:p>
          <a:endParaRPr lang="pt-BR"/>
        </a:p>
      </dgm:t>
    </dgm:pt>
    <dgm:pt modelId="{075E9A9A-E4D7-A346-A39F-91A1E2AD9D53}" type="sibTrans" cxnId="{CDFDFBB2-2FA9-F542-958C-67F4E9EE743C}">
      <dgm:prSet/>
      <dgm:spPr/>
      <dgm:t>
        <a:bodyPr/>
        <a:lstStyle/>
        <a:p>
          <a:endParaRPr lang="pt-BR"/>
        </a:p>
      </dgm:t>
    </dgm:pt>
    <dgm:pt modelId="{614FE9AB-3A04-4046-8D5C-7C292553F1BA}">
      <dgm:prSet phldrT="[Texto]"/>
      <dgm:spPr/>
      <dgm:t>
        <a:bodyPr/>
        <a:lstStyle/>
        <a:p>
          <a:r>
            <a:rPr lang="pt-BR" dirty="0"/>
            <a:t>PAA fornece assim a principal fonte de </a:t>
          </a:r>
          <a:r>
            <a:rPr lang="pt-BR" dirty="0" err="1"/>
            <a:t>remuneração</a:t>
          </a:r>
          <a:r>
            <a:rPr lang="pt-BR" dirty="0"/>
            <a:t> das </a:t>
          </a:r>
          <a:r>
            <a:rPr lang="pt-BR" dirty="0" err="1" smtClean="0"/>
            <a:t>famílias</a:t>
          </a:r>
          <a:r>
            <a:rPr lang="pt-BR" dirty="0" smtClean="0"/>
            <a:t> assentadas (Milton Santos)</a:t>
          </a:r>
          <a:endParaRPr lang="pt-BR" dirty="0"/>
        </a:p>
      </dgm:t>
    </dgm:pt>
    <dgm:pt modelId="{CA2BCCA2-C64A-884A-892F-71C3AD550C71}" type="parTrans" cxnId="{C00F5A13-9E26-644F-AADB-3CE06314DB66}">
      <dgm:prSet/>
      <dgm:spPr/>
      <dgm:t>
        <a:bodyPr/>
        <a:lstStyle/>
        <a:p>
          <a:endParaRPr lang="pt-BR"/>
        </a:p>
      </dgm:t>
    </dgm:pt>
    <dgm:pt modelId="{EDFEF03F-C56E-F54B-9D5C-A4A74681F3A3}" type="sibTrans" cxnId="{C00F5A13-9E26-644F-AADB-3CE06314DB66}">
      <dgm:prSet/>
      <dgm:spPr/>
      <dgm:t>
        <a:bodyPr/>
        <a:lstStyle/>
        <a:p>
          <a:endParaRPr lang="pt-BR"/>
        </a:p>
      </dgm:t>
    </dgm:pt>
    <dgm:pt modelId="{85B07B0E-96BD-1F49-A3E2-91E93FF5BBF0}">
      <dgm:prSet phldrT="[Texto]"/>
      <dgm:spPr/>
      <dgm:t>
        <a:bodyPr/>
        <a:lstStyle/>
        <a:p>
          <a:r>
            <a:rPr lang="pt-BR" dirty="0"/>
            <a:t>Autonomia alimentar </a:t>
          </a:r>
          <a:r>
            <a:rPr lang="pt-BR" dirty="0" err="1"/>
            <a:t>às</a:t>
          </a:r>
          <a:r>
            <a:rPr lang="pt-BR" dirty="0"/>
            <a:t> </a:t>
          </a:r>
          <a:r>
            <a:rPr lang="pt-BR" dirty="0" err="1"/>
            <a:t>famílias</a:t>
          </a:r>
          <a:endParaRPr lang="pt-BR" dirty="0"/>
        </a:p>
      </dgm:t>
    </dgm:pt>
    <dgm:pt modelId="{7EDE92EA-D4DC-8F4D-8DFF-8A800807A298}" type="parTrans" cxnId="{AA246F3C-6CDE-F348-AD36-6022EC987A35}">
      <dgm:prSet/>
      <dgm:spPr/>
      <dgm:t>
        <a:bodyPr/>
        <a:lstStyle/>
        <a:p>
          <a:endParaRPr lang="pt-BR"/>
        </a:p>
      </dgm:t>
    </dgm:pt>
    <dgm:pt modelId="{7A998D56-C10E-3E43-9B26-21BD27080222}" type="sibTrans" cxnId="{AA246F3C-6CDE-F348-AD36-6022EC987A35}">
      <dgm:prSet/>
      <dgm:spPr/>
      <dgm:t>
        <a:bodyPr/>
        <a:lstStyle/>
        <a:p>
          <a:endParaRPr lang="pt-BR"/>
        </a:p>
      </dgm:t>
    </dgm:pt>
    <dgm:pt modelId="{6BD4CF0C-25D0-944A-93B1-9D64FE1C6A46}">
      <dgm:prSet phldrT="[Texto]"/>
      <dgm:spPr/>
      <dgm:t>
        <a:bodyPr/>
        <a:lstStyle/>
        <a:p>
          <a:r>
            <a:rPr lang="pt-BR" dirty="0" err="1"/>
            <a:t>Geração</a:t>
          </a:r>
          <a:r>
            <a:rPr lang="pt-BR" dirty="0"/>
            <a:t> de renda e a estabilidade </a:t>
          </a:r>
          <a:r>
            <a:rPr lang="pt-BR" dirty="0" err="1"/>
            <a:t>econômica</a:t>
          </a:r>
          <a:r>
            <a:rPr lang="pt-BR" dirty="0"/>
            <a:t> </a:t>
          </a:r>
          <a:r>
            <a:rPr lang="pt-BR" dirty="0" err="1"/>
            <a:t>são</a:t>
          </a:r>
          <a:r>
            <a:rPr lang="pt-BR" dirty="0"/>
            <a:t> centrais </a:t>
          </a:r>
        </a:p>
      </dgm:t>
    </dgm:pt>
    <dgm:pt modelId="{FE4E9D75-2791-AE4F-8585-2B8D9BBA50C1}" type="parTrans" cxnId="{EC21A949-B81E-A14D-AEA6-B27C60C8AC28}">
      <dgm:prSet/>
      <dgm:spPr/>
      <dgm:t>
        <a:bodyPr/>
        <a:lstStyle/>
        <a:p>
          <a:endParaRPr lang="pt-BR"/>
        </a:p>
      </dgm:t>
    </dgm:pt>
    <dgm:pt modelId="{69FC88D0-4938-F240-BC87-20C12B17833A}" type="sibTrans" cxnId="{EC21A949-B81E-A14D-AEA6-B27C60C8AC28}">
      <dgm:prSet/>
      <dgm:spPr/>
      <dgm:t>
        <a:bodyPr/>
        <a:lstStyle/>
        <a:p>
          <a:endParaRPr lang="pt-BR"/>
        </a:p>
      </dgm:t>
    </dgm:pt>
    <dgm:pt modelId="{9AA35C3A-9182-6D41-8933-CBCD0CAB8E33}">
      <dgm:prSet phldrT="[Texto]"/>
      <dgm:spPr/>
      <dgm:t>
        <a:bodyPr/>
        <a:lstStyle/>
        <a:p>
          <a:r>
            <a:rPr lang="pt-BR" dirty="0"/>
            <a:t>Planos de investimentos no sistema produtivo dos lotes </a:t>
          </a:r>
        </a:p>
      </dgm:t>
    </dgm:pt>
    <dgm:pt modelId="{B5F096B1-FADA-A14B-A154-12EF064F6F7C}" type="parTrans" cxnId="{32DD5AC2-3465-764C-8661-C1044C2719E0}">
      <dgm:prSet/>
      <dgm:spPr/>
      <dgm:t>
        <a:bodyPr/>
        <a:lstStyle/>
        <a:p>
          <a:endParaRPr lang="pt-BR"/>
        </a:p>
      </dgm:t>
    </dgm:pt>
    <dgm:pt modelId="{696D8186-E2BD-6C4E-B949-C78A381BAF02}" type="sibTrans" cxnId="{32DD5AC2-3465-764C-8661-C1044C2719E0}">
      <dgm:prSet/>
      <dgm:spPr/>
      <dgm:t>
        <a:bodyPr/>
        <a:lstStyle/>
        <a:p>
          <a:endParaRPr lang="pt-BR"/>
        </a:p>
      </dgm:t>
    </dgm:pt>
    <dgm:pt modelId="{0A5D3286-7BBF-7A46-9168-0294E57901E3}">
      <dgm:prSet phldrT="[Texto]"/>
      <dgm:spPr/>
      <dgm:t>
        <a:bodyPr/>
        <a:lstStyle/>
        <a:p>
          <a:r>
            <a:rPr lang="pt-BR" dirty="0"/>
            <a:t>Mulheres -  incrementar a renda aos produtos dos quintais </a:t>
          </a:r>
        </a:p>
      </dgm:t>
    </dgm:pt>
    <dgm:pt modelId="{54BA516A-EEAE-C549-A5CF-62A45CAD83CD}" type="parTrans" cxnId="{47BB2798-1B01-7F46-B1A7-146363FB6DA3}">
      <dgm:prSet/>
      <dgm:spPr/>
      <dgm:t>
        <a:bodyPr/>
        <a:lstStyle/>
        <a:p>
          <a:endParaRPr lang="pt-BR"/>
        </a:p>
      </dgm:t>
    </dgm:pt>
    <dgm:pt modelId="{4743A8DA-02EA-8545-A595-B3487AE73230}" type="sibTrans" cxnId="{47BB2798-1B01-7F46-B1A7-146363FB6DA3}">
      <dgm:prSet/>
      <dgm:spPr/>
      <dgm:t>
        <a:bodyPr/>
        <a:lstStyle/>
        <a:p>
          <a:endParaRPr lang="pt-BR"/>
        </a:p>
      </dgm:t>
    </dgm:pt>
    <dgm:pt modelId="{EEFC8EE1-DD18-754F-A86B-D98DBD47BDB3}">
      <dgm:prSet phldrT="[Texto]"/>
      <dgm:spPr/>
      <dgm:t>
        <a:bodyPr/>
        <a:lstStyle/>
        <a:p>
          <a:r>
            <a:rPr lang="pt-BR" dirty="0"/>
            <a:t>autoconsumo é geralmente realizado pelas mulheres </a:t>
          </a:r>
        </a:p>
      </dgm:t>
    </dgm:pt>
    <dgm:pt modelId="{0F94F17B-2A4B-2C41-8C6B-A5DD204E12CE}" type="parTrans" cxnId="{B0756EA0-EF6E-B843-8BFD-D3AF0215AE00}">
      <dgm:prSet/>
      <dgm:spPr/>
      <dgm:t>
        <a:bodyPr/>
        <a:lstStyle/>
        <a:p>
          <a:endParaRPr lang="pt-BR"/>
        </a:p>
      </dgm:t>
    </dgm:pt>
    <dgm:pt modelId="{03E58BC3-E42E-4545-947C-59C63F282DFA}" type="sibTrans" cxnId="{B0756EA0-EF6E-B843-8BFD-D3AF0215AE00}">
      <dgm:prSet/>
      <dgm:spPr/>
      <dgm:t>
        <a:bodyPr/>
        <a:lstStyle/>
        <a:p>
          <a:endParaRPr lang="pt-BR"/>
        </a:p>
      </dgm:t>
    </dgm:pt>
    <dgm:pt modelId="{E02DC1E7-C493-954A-860F-77EAB9CAB9BD}">
      <dgm:prSet phldrT="[Texto]"/>
      <dgm:spPr/>
      <dgm:t>
        <a:bodyPr/>
        <a:lstStyle/>
        <a:p>
          <a:r>
            <a:rPr lang="pt-BR" dirty="0" smtClean="0"/>
            <a:t>Antes: excedentes </a:t>
          </a:r>
          <a:r>
            <a:rPr lang="pt-BR" dirty="0"/>
            <a:t>dos quintais </a:t>
          </a:r>
          <a:r>
            <a:rPr lang="pt-BR" dirty="0" smtClean="0"/>
            <a:t>eram </a:t>
          </a:r>
          <a:r>
            <a:rPr lang="pt-BR" dirty="0"/>
            <a:t>trocados, doados ou simplesmente perdidos </a:t>
          </a:r>
        </a:p>
      </dgm:t>
    </dgm:pt>
    <dgm:pt modelId="{01D6E72C-0057-7B44-885C-6C86F69027F4}" type="parTrans" cxnId="{C9C4040D-68C5-214C-8050-5FFA91A5C679}">
      <dgm:prSet/>
      <dgm:spPr/>
      <dgm:t>
        <a:bodyPr/>
        <a:lstStyle/>
        <a:p>
          <a:endParaRPr lang="pt-BR"/>
        </a:p>
      </dgm:t>
    </dgm:pt>
    <dgm:pt modelId="{5802B783-50D7-6D4C-AD7C-98BF30D447AA}" type="sibTrans" cxnId="{C9C4040D-68C5-214C-8050-5FFA91A5C679}">
      <dgm:prSet/>
      <dgm:spPr/>
      <dgm:t>
        <a:bodyPr/>
        <a:lstStyle/>
        <a:p>
          <a:endParaRPr lang="pt-BR"/>
        </a:p>
      </dgm:t>
    </dgm:pt>
    <dgm:pt modelId="{FF9F2F57-36EE-724A-A835-0F8F16C8B595}">
      <dgm:prSet phldrT="[Texto]"/>
      <dgm:spPr/>
      <dgm:t>
        <a:bodyPr/>
        <a:lstStyle/>
        <a:p>
          <a:r>
            <a:rPr lang="pt-BR" dirty="0" err="1"/>
            <a:t>Diminuição</a:t>
          </a:r>
          <a:r>
            <a:rPr lang="pt-BR" dirty="0"/>
            <a:t> da </a:t>
          </a:r>
          <a:r>
            <a:rPr lang="pt-BR" dirty="0" err="1"/>
            <a:t>dependência</a:t>
          </a:r>
          <a:r>
            <a:rPr lang="pt-BR" dirty="0"/>
            <a:t> do Programa Bolsa </a:t>
          </a:r>
          <a:r>
            <a:rPr lang="pt-BR" dirty="0" err="1"/>
            <a:t>Família</a:t>
          </a:r>
          <a:r>
            <a:rPr lang="pt-BR" dirty="0"/>
            <a:t> (PBF) </a:t>
          </a:r>
        </a:p>
      </dgm:t>
    </dgm:pt>
    <dgm:pt modelId="{37791842-BF9B-7742-AB30-6CEC2715DF96}" type="parTrans" cxnId="{243D9426-46E0-6B42-ABF9-F2550C96CEAA}">
      <dgm:prSet/>
      <dgm:spPr/>
      <dgm:t>
        <a:bodyPr/>
        <a:lstStyle/>
        <a:p>
          <a:endParaRPr lang="pt-BR"/>
        </a:p>
      </dgm:t>
    </dgm:pt>
    <dgm:pt modelId="{B3EB00E3-A17A-8C45-974F-542C7E19F87C}" type="sibTrans" cxnId="{243D9426-46E0-6B42-ABF9-F2550C96CEAA}">
      <dgm:prSet/>
      <dgm:spPr/>
      <dgm:t>
        <a:bodyPr/>
        <a:lstStyle/>
        <a:p>
          <a:endParaRPr lang="pt-BR"/>
        </a:p>
      </dgm:t>
    </dgm:pt>
    <dgm:pt modelId="{6980C3C0-AEBF-3844-8FDF-846D63086FF4}" type="pres">
      <dgm:prSet presAssocID="{30AD2A76-4C5C-CE45-92F4-47AF0AEEEFC8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pt-BR"/>
        </a:p>
      </dgm:t>
    </dgm:pt>
    <dgm:pt modelId="{D1AAAD1A-6E71-034E-98E0-ADACE0F9CB60}" type="pres">
      <dgm:prSet presAssocID="{FBCDAD82-C245-0741-9ED0-356534B8141A}" presName="compNode" presStyleCnt="0"/>
      <dgm:spPr/>
    </dgm:pt>
    <dgm:pt modelId="{8283E6C8-BFD0-7B49-8812-CDE1A75876F8}" type="pres">
      <dgm:prSet presAssocID="{FBCDAD82-C245-0741-9ED0-356534B8141A}" presName="dummyConnPt" presStyleCnt="0"/>
      <dgm:spPr/>
    </dgm:pt>
    <dgm:pt modelId="{61538658-9A11-1B4D-B31C-2D202EBE2A3D}" type="pres">
      <dgm:prSet presAssocID="{FBCDAD82-C245-0741-9ED0-356534B8141A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A96BFED-DE8A-BB45-B27F-5B7E3B3BE4A0}" type="pres">
      <dgm:prSet presAssocID="{075E9A9A-E4D7-A346-A39F-91A1E2AD9D53}" presName="sibTrans" presStyleLbl="bgSibTrans2D1" presStyleIdx="0" presStyleCnt="8"/>
      <dgm:spPr/>
      <dgm:t>
        <a:bodyPr/>
        <a:lstStyle/>
        <a:p>
          <a:endParaRPr lang="pt-BR"/>
        </a:p>
      </dgm:t>
    </dgm:pt>
    <dgm:pt modelId="{241E3C85-30C3-FD4B-A1C8-1CDC84534A47}" type="pres">
      <dgm:prSet presAssocID="{614FE9AB-3A04-4046-8D5C-7C292553F1BA}" presName="compNode" presStyleCnt="0"/>
      <dgm:spPr/>
    </dgm:pt>
    <dgm:pt modelId="{0EE89636-56A5-4B40-B123-93239E678E0D}" type="pres">
      <dgm:prSet presAssocID="{614FE9AB-3A04-4046-8D5C-7C292553F1BA}" presName="dummyConnPt" presStyleCnt="0"/>
      <dgm:spPr/>
    </dgm:pt>
    <dgm:pt modelId="{2EA0493A-B5DB-7642-89F0-F3658FE9C7BF}" type="pres">
      <dgm:prSet presAssocID="{614FE9AB-3A04-4046-8D5C-7C292553F1BA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8B6BEDB-1E9F-E842-B6FC-5FE85A1663F5}" type="pres">
      <dgm:prSet presAssocID="{EDFEF03F-C56E-F54B-9D5C-A4A74681F3A3}" presName="sibTrans" presStyleLbl="bgSibTrans2D1" presStyleIdx="1" presStyleCnt="8"/>
      <dgm:spPr/>
      <dgm:t>
        <a:bodyPr/>
        <a:lstStyle/>
        <a:p>
          <a:endParaRPr lang="pt-BR"/>
        </a:p>
      </dgm:t>
    </dgm:pt>
    <dgm:pt modelId="{E1366EF2-609C-564E-83CC-E77151193A01}" type="pres">
      <dgm:prSet presAssocID="{85B07B0E-96BD-1F49-A3E2-91E93FF5BBF0}" presName="compNode" presStyleCnt="0"/>
      <dgm:spPr/>
    </dgm:pt>
    <dgm:pt modelId="{70000C30-C868-404E-AA90-A08FC3490581}" type="pres">
      <dgm:prSet presAssocID="{85B07B0E-96BD-1F49-A3E2-91E93FF5BBF0}" presName="dummyConnPt" presStyleCnt="0"/>
      <dgm:spPr/>
    </dgm:pt>
    <dgm:pt modelId="{0DE06195-521C-1241-A9C1-FC3BE68643C9}" type="pres">
      <dgm:prSet presAssocID="{85B07B0E-96BD-1F49-A3E2-91E93FF5BBF0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36FCD91-0B86-FA49-923A-3A141D4B70F4}" type="pres">
      <dgm:prSet presAssocID="{7A998D56-C10E-3E43-9B26-21BD27080222}" presName="sibTrans" presStyleLbl="bgSibTrans2D1" presStyleIdx="2" presStyleCnt="8"/>
      <dgm:spPr/>
      <dgm:t>
        <a:bodyPr/>
        <a:lstStyle/>
        <a:p>
          <a:endParaRPr lang="pt-BR"/>
        </a:p>
      </dgm:t>
    </dgm:pt>
    <dgm:pt modelId="{6F44536C-9CD0-5D41-A483-6583F244E583}" type="pres">
      <dgm:prSet presAssocID="{6BD4CF0C-25D0-944A-93B1-9D64FE1C6A46}" presName="compNode" presStyleCnt="0"/>
      <dgm:spPr/>
    </dgm:pt>
    <dgm:pt modelId="{9E537CF7-DF0F-7B46-9FFD-BE9476134E09}" type="pres">
      <dgm:prSet presAssocID="{6BD4CF0C-25D0-944A-93B1-9D64FE1C6A46}" presName="dummyConnPt" presStyleCnt="0"/>
      <dgm:spPr/>
    </dgm:pt>
    <dgm:pt modelId="{228FB67A-7C37-3242-964E-071AD4800E38}" type="pres">
      <dgm:prSet presAssocID="{6BD4CF0C-25D0-944A-93B1-9D64FE1C6A46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E42A4AF-70B1-A146-946B-4460200C3331}" type="pres">
      <dgm:prSet presAssocID="{69FC88D0-4938-F240-BC87-20C12B17833A}" presName="sibTrans" presStyleLbl="bgSibTrans2D1" presStyleIdx="3" presStyleCnt="8"/>
      <dgm:spPr/>
      <dgm:t>
        <a:bodyPr/>
        <a:lstStyle/>
        <a:p>
          <a:endParaRPr lang="pt-BR"/>
        </a:p>
      </dgm:t>
    </dgm:pt>
    <dgm:pt modelId="{08618CBC-8C01-DF4B-AFB7-79D4A0D44FA0}" type="pres">
      <dgm:prSet presAssocID="{9AA35C3A-9182-6D41-8933-CBCD0CAB8E33}" presName="compNode" presStyleCnt="0"/>
      <dgm:spPr/>
    </dgm:pt>
    <dgm:pt modelId="{3B1EC0E4-CC2B-2241-B0C4-1067B62C6042}" type="pres">
      <dgm:prSet presAssocID="{9AA35C3A-9182-6D41-8933-CBCD0CAB8E33}" presName="dummyConnPt" presStyleCnt="0"/>
      <dgm:spPr/>
    </dgm:pt>
    <dgm:pt modelId="{8907DF5A-81EE-6144-8DA5-E5FF6A03FDBA}" type="pres">
      <dgm:prSet presAssocID="{9AA35C3A-9182-6D41-8933-CBCD0CAB8E33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70A537F-9762-AA4E-B536-95D6B18AE66D}" type="pres">
      <dgm:prSet presAssocID="{696D8186-E2BD-6C4E-B949-C78A381BAF02}" presName="sibTrans" presStyleLbl="bgSibTrans2D1" presStyleIdx="4" presStyleCnt="8"/>
      <dgm:spPr/>
      <dgm:t>
        <a:bodyPr/>
        <a:lstStyle/>
        <a:p>
          <a:endParaRPr lang="pt-BR"/>
        </a:p>
      </dgm:t>
    </dgm:pt>
    <dgm:pt modelId="{11EA2777-CA58-6D4B-A658-40ED89CFB751}" type="pres">
      <dgm:prSet presAssocID="{0A5D3286-7BBF-7A46-9168-0294E57901E3}" presName="compNode" presStyleCnt="0"/>
      <dgm:spPr/>
    </dgm:pt>
    <dgm:pt modelId="{B9725458-6AAB-0C49-A678-FF583A35FC89}" type="pres">
      <dgm:prSet presAssocID="{0A5D3286-7BBF-7A46-9168-0294E57901E3}" presName="dummyConnPt" presStyleCnt="0"/>
      <dgm:spPr/>
    </dgm:pt>
    <dgm:pt modelId="{260A944D-8078-4A44-9816-C8EACB9990BE}" type="pres">
      <dgm:prSet presAssocID="{0A5D3286-7BBF-7A46-9168-0294E57901E3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CB4DA56-F372-5E47-BF37-6C270ACE8795}" type="pres">
      <dgm:prSet presAssocID="{4743A8DA-02EA-8545-A595-B3487AE73230}" presName="sibTrans" presStyleLbl="bgSibTrans2D1" presStyleIdx="5" presStyleCnt="8"/>
      <dgm:spPr/>
      <dgm:t>
        <a:bodyPr/>
        <a:lstStyle/>
        <a:p>
          <a:endParaRPr lang="pt-BR"/>
        </a:p>
      </dgm:t>
    </dgm:pt>
    <dgm:pt modelId="{BFF74D50-E0F5-7747-A810-BD0811FA8D6B}" type="pres">
      <dgm:prSet presAssocID="{EEFC8EE1-DD18-754F-A86B-D98DBD47BDB3}" presName="compNode" presStyleCnt="0"/>
      <dgm:spPr/>
    </dgm:pt>
    <dgm:pt modelId="{99AB5573-4DF6-2143-AF2C-3E2C00403274}" type="pres">
      <dgm:prSet presAssocID="{EEFC8EE1-DD18-754F-A86B-D98DBD47BDB3}" presName="dummyConnPt" presStyleCnt="0"/>
      <dgm:spPr/>
    </dgm:pt>
    <dgm:pt modelId="{FB73F8CE-4EF9-C44D-8FF3-2D8F80C468DB}" type="pres">
      <dgm:prSet presAssocID="{EEFC8EE1-DD18-754F-A86B-D98DBD47BDB3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0CC42EA-9389-654A-B8DF-B45AD2782D66}" type="pres">
      <dgm:prSet presAssocID="{03E58BC3-E42E-4545-947C-59C63F282DFA}" presName="sibTrans" presStyleLbl="bgSibTrans2D1" presStyleIdx="6" presStyleCnt="8"/>
      <dgm:spPr/>
      <dgm:t>
        <a:bodyPr/>
        <a:lstStyle/>
        <a:p>
          <a:endParaRPr lang="pt-BR"/>
        </a:p>
      </dgm:t>
    </dgm:pt>
    <dgm:pt modelId="{BBA9E1B9-0993-9248-AF10-AA1065B61DCF}" type="pres">
      <dgm:prSet presAssocID="{E02DC1E7-C493-954A-860F-77EAB9CAB9BD}" presName="compNode" presStyleCnt="0"/>
      <dgm:spPr/>
    </dgm:pt>
    <dgm:pt modelId="{972DAB8C-EC21-C14C-8E7F-1BEDD9A35094}" type="pres">
      <dgm:prSet presAssocID="{E02DC1E7-C493-954A-860F-77EAB9CAB9BD}" presName="dummyConnPt" presStyleCnt="0"/>
      <dgm:spPr/>
    </dgm:pt>
    <dgm:pt modelId="{91D1A84E-55B0-7646-85A9-6FB187ED52E8}" type="pres">
      <dgm:prSet presAssocID="{E02DC1E7-C493-954A-860F-77EAB9CAB9BD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846175E-1B46-A143-A44B-0C8AE1E52515}" type="pres">
      <dgm:prSet presAssocID="{5802B783-50D7-6D4C-AD7C-98BF30D447AA}" presName="sibTrans" presStyleLbl="bgSibTrans2D1" presStyleIdx="7" presStyleCnt="8"/>
      <dgm:spPr/>
      <dgm:t>
        <a:bodyPr/>
        <a:lstStyle/>
        <a:p>
          <a:endParaRPr lang="pt-BR"/>
        </a:p>
      </dgm:t>
    </dgm:pt>
    <dgm:pt modelId="{ADB41B2C-BD4F-0342-AC55-658B63B4E192}" type="pres">
      <dgm:prSet presAssocID="{FF9F2F57-36EE-724A-A835-0F8F16C8B595}" presName="compNode" presStyleCnt="0"/>
      <dgm:spPr/>
    </dgm:pt>
    <dgm:pt modelId="{D2257361-DA98-4B49-BCD6-D1D444815936}" type="pres">
      <dgm:prSet presAssocID="{FF9F2F57-36EE-724A-A835-0F8F16C8B595}" presName="dummyConnPt" presStyleCnt="0"/>
      <dgm:spPr/>
    </dgm:pt>
    <dgm:pt modelId="{144E4424-D91C-2A4D-829D-DC74759E56D7}" type="pres">
      <dgm:prSet presAssocID="{FF9F2F57-36EE-724A-A835-0F8F16C8B595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F422BEE1-5314-A649-9182-27B8F65A34BA}" type="presOf" srcId="{69FC88D0-4938-F240-BC87-20C12B17833A}" destId="{5E42A4AF-70B1-A146-946B-4460200C3331}" srcOrd="0" destOrd="0" presId="urn:microsoft.com/office/officeart/2005/8/layout/bProcess4"/>
    <dgm:cxn modelId="{CAA15BE0-6829-9944-8AF6-D6B2FCFE1B26}" type="presOf" srcId="{EDFEF03F-C56E-F54B-9D5C-A4A74681F3A3}" destId="{98B6BEDB-1E9F-E842-B6FC-5FE85A1663F5}" srcOrd="0" destOrd="0" presId="urn:microsoft.com/office/officeart/2005/8/layout/bProcess4"/>
    <dgm:cxn modelId="{C9C4040D-68C5-214C-8050-5FFA91A5C679}" srcId="{30AD2A76-4C5C-CE45-92F4-47AF0AEEEFC8}" destId="{E02DC1E7-C493-954A-860F-77EAB9CAB9BD}" srcOrd="7" destOrd="0" parTransId="{01D6E72C-0057-7B44-885C-6C86F69027F4}" sibTransId="{5802B783-50D7-6D4C-AD7C-98BF30D447AA}"/>
    <dgm:cxn modelId="{6CDD2979-5A5B-7344-819B-D6964E35F738}" type="presOf" srcId="{075E9A9A-E4D7-A346-A39F-91A1E2AD9D53}" destId="{5A96BFED-DE8A-BB45-B27F-5B7E3B3BE4A0}" srcOrd="0" destOrd="0" presId="urn:microsoft.com/office/officeart/2005/8/layout/bProcess4"/>
    <dgm:cxn modelId="{9430D7D2-9A1F-DC42-8CA5-4370E78E33DA}" type="presOf" srcId="{E02DC1E7-C493-954A-860F-77EAB9CAB9BD}" destId="{91D1A84E-55B0-7646-85A9-6FB187ED52E8}" srcOrd="0" destOrd="0" presId="urn:microsoft.com/office/officeart/2005/8/layout/bProcess4"/>
    <dgm:cxn modelId="{B212EAA0-3C5E-884C-A45E-48BFE48AC3AB}" type="presOf" srcId="{696D8186-E2BD-6C4E-B949-C78A381BAF02}" destId="{D70A537F-9762-AA4E-B536-95D6B18AE66D}" srcOrd="0" destOrd="0" presId="urn:microsoft.com/office/officeart/2005/8/layout/bProcess4"/>
    <dgm:cxn modelId="{0FD89FF6-7BB4-A542-BC4F-428AE3754169}" type="presOf" srcId="{FF9F2F57-36EE-724A-A835-0F8F16C8B595}" destId="{144E4424-D91C-2A4D-829D-DC74759E56D7}" srcOrd="0" destOrd="0" presId="urn:microsoft.com/office/officeart/2005/8/layout/bProcess4"/>
    <dgm:cxn modelId="{243D9426-46E0-6B42-ABF9-F2550C96CEAA}" srcId="{30AD2A76-4C5C-CE45-92F4-47AF0AEEEFC8}" destId="{FF9F2F57-36EE-724A-A835-0F8F16C8B595}" srcOrd="8" destOrd="0" parTransId="{37791842-BF9B-7742-AB30-6CEC2715DF96}" sibTransId="{B3EB00E3-A17A-8C45-974F-542C7E19F87C}"/>
    <dgm:cxn modelId="{8AEE7453-3544-1D42-8A25-B15352621729}" type="presOf" srcId="{FBCDAD82-C245-0741-9ED0-356534B8141A}" destId="{61538658-9A11-1B4D-B31C-2D202EBE2A3D}" srcOrd="0" destOrd="0" presId="urn:microsoft.com/office/officeart/2005/8/layout/bProcess4"/>
    <dgm:cxn modelId="{F1195CB8-C7A3-E14B-9F64-8DF54E6F51F0}" type="presOf" srcId="{614FE9AB-3A04-4046-8D5C-7C292553F1BA}" destId="{2EA0493A-B5DB-7642-89F0-F3658FE9C7BF}" srcOrd="0" destOrd="0" presId="urn:microsoft.com/office/officeart/2005/8/layout/bProcess4"/>
    <dgm:cxn modelId="{C00F5A13-9E26-644F-AADB-3CE06314DB66}" srcId="{30AD2A76-4C5C-CE45-92F4-47AF0AEEEFC8}" destId="{614FE9AB-3A04-4046-8D5C-7C292553F1BA}" srcOrd="1" destOrd="0" parTransId="{CA2BCCA2-C64A-884A-892F-71C3AD550C71}" sibTransId="{EDFEF03F-C56E-F54B-9D5C-A4A74681F3A3}"/>
    <dgm:cxn modelId="{1F9D048B-A38F-0148-9F32-4961177D59A4}" type="presOf" srcId="{EEFC8EE1-DD18-754F-A86B-D98DBD47BDB3}" destId="{FB73F8CE-4EF9-C44D-8FF3-2D8F80C468DB}" srcOrd="0" destOrd="0" presId="urn:microsoft.com/office/officeart/2005/8/layout/bProcess4"/>
    <dgm:cxn modelId="{32DD5AC2-3465-764C-8661-C1044C2719E0}" srcId="{30AD2A76-4C5C-CE45-92F4-47AF0AEEEFC8}" destId="{9AA35C3A-9182-6D41-8933-CBCD0CAB8E33}" srcOrd="4" destOrd="0" parTransId="{B5F096B1-FADA-A14B-A154-12EF064F6F7C}" sibTransId="{696D8186-E2BD-6C4E-B949-C78A381BAF02}"/>
    <dgm:cxn modelId="{AA246F3C-6CDE-F348-AD36-6022EC987A35}" srcId="{30AD2A76-4C5C-CE45-92F4-47AF0AEEEFC8}" destId="{85B07B0E-96BD-1F49-A3E2-91E93FF5BBF0}" srcOrd="2" destOrd="0" parTransId="{7EDE92EA-D4DC-8F4D-8DFF-8A800807A298}" sibTransId="{7A998D56-C10E-3E43-9B26-21BD27080222}"/>
    <dgm:cxn modelId="{F17DA1C8-5357-C44B-AAB0-C89A7701E3C9}" type="presOf" srcId="{30AD2A76-4C5C-CE45-92F4-47AF0AEEEFC8}" destId="{6980C3C0-AEBF-3844-8FDF-846D63086FF4}" srcOrd="0" destOrd="0" presId="urn:microsoft.com/office/officeart/2005/8/layout/bProcess4"/>
    <dgm:cxn modelId="{3094B374-F3FA-A544-9E24-AE458B7F47E0}" type="presOf" srcId="{6BD4CF0C-25D0-944A-93B1-9D64FE1C6A46}" destId="{228FB67A-7C37-3242-964E-071AD4800E38}" srcOrd="0" destOrd="0" presId="urn:microsoft.com/office/officeart/2005/8/layout/bProcess4"/>
    <dgm:cxn modelId="{EC21A949-B81E-A14D-AEA6-B27C60C8AC28}" srcId="{30AD2A76-4C5C-CE45-92F4-47AF0AEEEFC8}" destId="{6BD4CF0C-25D0-944A-93B1-9D64FE1C6A46}" srcOrd="3" destOrd="0" parTransId="{FE4E9D75-2791-AE4F-8585-2B8D9BBA50C1}" sibTransId="{69FC88D0-4938-F240-BC87-20C12B17833A}"/>
    <dgm:cxn modelId="{66DCEE80-AC48-A947-9297-81E71D4C9529}" type="presOf" srcId="{85B07B0E-96BD-1F49-A3E2-91E93FF5BBF0}" destId="{0DE06195-521C-1241-A9C1-FC3BE68643C9}" srcOrd="0" destOrd="0" presId="urn:microsoft.com/office/officeart/2005/8/layout/bProcess4"/>
    <dgm:cxn modelId="{4D0914E2-02E1-8B41-B8AE-35DF9D202619}" type="presOf" srcId="{4743A8DA-02EA-8545-A595-B3487AE73230}" destId="{ECB4DA56-F372-5E47-BF37-6C270ACE8795}" srcOrd="0" destOrd="0" presId="urn:microsoft.com/office/officeart/2005/8/layout/bProcess4"/>
    <dgm:cxn modelId="{B0756EA0-EF6E-B843-8BFD-D3AF0215AE00}" srcId="{30AD2A76-4C5C-CE45-92F4-47AF0AEEEFC8}" destId="{EEFC8EE1-DD18-754F-A86B-D98DBD47BDB3}" srcOrd="6" destOrd="0" parTransId="{0F94F17B-2A4B-2C41-8C6B-A5DD204E12CE}" sibTransId="{03E58BC3-E42E-4545-947C-59C63F282DFA}"/>
    <dgm:cxn modelId="{47BB2798-1B01-7F46-B1A7-146363FB6DA3}" srcId="{30AD2A76-4C5C-CE45-92F4-47AF0AEEEFC8}" destId="{0A5D3286-7BBF-7A46-9168-0294E57901E3}" srcOrd="5" destOrd="0" parTransId="{54BA516A-EEAE-C549-A5CF-62A45CAD83CD}" sibTransId="{4743A8DA-02EA-8545-A595-B3487AE73230}"/>
    <dgm:cxn modelId="{CDFDFBB2-2FA9-F542-958C-67F4E9EE743C}" srcId="{30AD2A76-4C5C-CE45-92F4-47AF0AEEEFC8}" destId="{FBCDAD82-C245-0741-9ED0-356534B8141A}" srcOrd="0" destOrd="0" parTransId="{58E6D2EB-F526-7447-B68E-D2B76F073B5B}" sibTransId="{075E9A9A-E4D7-A346-A39F-91A1E2AD9D53}"/>
    <dgm:cxn modelId="{CF15E1AC-F908-D74B-B30B-CD6FB36A2FD5}" type="presOf" srcId="{03E58BC3-E42E-4545-947C-59C63F282DFA}" destId="{50CC42EA-9389-654A-B8DF-B45AD2782D66}" srcOrd="0" destOrd="0" presId="urn:microsoft.com/office/officeart/2005/8/layout/bProcess4"/>
    <dgm:cxn modelId="{C104A732-5D39-364F-AF56-B877F7F10124}" type="presOf" srcId="{7A998D56-C10E-3E43-9B26-21BD27080222}" destId="{B36FCD91-0B86-FA49-923A-3A141D4B70F4}" srcOrd="0" destOrd="0" presId="urn:microsoft.com/office/officeart/2005/8/layout/bProcess4"/>
    <dgm:cxn modelId="{D6219293-5249-8046-BC7D-C05A14AB4733}" type="presOf" srcId="{9AA35C3A-9182-6D41-8933-CBCD0CAB8E33}" destId="{8907DF5A-81EE-6144-8DA5-E5FF6A03FDBA}" srcOrd="0" destOrd="0" presId="urn:microsoft.com/office/officeart/2005/8/layout/bProcess4"/>
    <dgm:cxn modelId="{BF7CEEA7-5E68-A944-8D1F-1B5EF57CE01C}" type="presOf" srcId="{5802B783-50D7-6D4C-AD7C-98BF30D447AA}" destId="{6846175E-1B46-A143-A44B-0C8AE1E52515}" srcOrd="0" destOrd="0" presId="urn:microsoft.com/office/officeart/2005/8/layout/bProcess4"/>
    <dgm:cxn modelId="{27FB47EE-7A7D-2143-A457-A228940300C1}" type="presOf" srcId="{0A5D3286-7BBF-7A46-9168-0294E57901E3}" destId="{260A944D-8078-4A44-9816-C8EACB9990BE}" srcOrd="0" destOrd="0" presId="urn:microsoft.com/office/officeart/2005/8/layout/bProcess4"/>
    <dgm:cxn modelId="{7DD8C557-125B-7C47-BE45-653090ACF401}" type="presParOf" srcId="{6980C3C0-AEBF-3844-8FDF-846D63086FF4}" destId="{D1AAAD1A-6E71-034E-98E0-ADACE0F9CB60}" srcOrd="0" destOrd="0" presId="urn:microsoft.com/office/officeart/2005/8/layout/bProcess4"/>
    <dgm:cxn modelId="{2554E44E-65F0-FE46-B246-5BE92DA0B8A6}" type="presParOf" srcId="{D1AAAD1A-6E71-034E-98E0-ADACE0F9CB60}" destId="{8283E6C8-BFD0-7B49-8812-CDE1A75876F8}" srcOrd="0" destOrd="0" presId="urn:microsoft.com/office/officeart/2005/8/layout/bProcess4"/>
    <dgm:cxn modelId="{B50A7828-2577-EC48-82FE-CDCA07E43950}" type="presParOf" srcId="{D1AAAD1A-6E71-034E-98E0-ADACE0F9CB60}" destId="{61538658-9A11-1B4D-B31C-2D202EBE2A3D}" srcOrd="1" destOrd="0" presId="urn:microsoft.com/office/officeart/2005/8/layout/bProcess4"/>
    <dgm:cxn modelId="{FE467A16-C234-6D4D-B7E1-322A38741D21}" type="presParOf" srcId="{6980C3C0-AEBF-3844-8FDF-846D63086FF4}" destId="{5A96BFED-DE8A-BB45-B27F-5B7E3B3BE4A0}" srcOrd="1" destOrd="0" presId="urn:microsoft.com/office/officeart/2005/8/layout/bProcess4"/>
    <dgm:cxn modelId="{BE4E3519-D31C-684E-8676-0414EA6DBC14}" type="presParOf" srcId="{6980C3C0-AEBF-3844-8FDF-846D63086FF4}" destId="{241E3C85-30C3-FD4B-A1C8-1CDC84534A47}" srcOrd="2" destOrd="0" presId="urn:microsoft.com/office/officeart/2005/8/layout/bProcess4"/>
    <dgm:cxn modelId="{EBA1238F-D493-374D-821C-BB36750954F0}" type="presParOf" srcId="{241E3C85-30C3-FD4B-A1C8-1CDC84534A47}" destId="{0EE89636-56A5-4B40-B123-93239E678E0D}" srcOrd="0" destOrd="0" presId="urn:microsoft.com/office/officeart/2005/8/layout/bProcess4"/>
    <dgm:cxn modelId="{3517EAD3-1C6F-DE4A-B6E5-281A7C84A92B}" type="presParOf" srcId="{241E3C85-30C3-FD4B-A1C8-1CDC84534A47}" destId="{2EA0493A-B5DB-7642-89F0-F3658FE9C7BF}" srcOrd="1" destOrd="0" presId="urn:microsoft.com/office/officeart/2005/8/layout/bProcess4"/>
    <dgm:cxn modelId="{6ED2625D-EBD6-6342-82A3-FE773179868B}" type="presParOf" srcId="{6980C3C0-AEBF-3844-8FDF-846D63086FF4}" destId="{98B6BEDB-1E9F-E842-B6FC-5FE85A1663F5}" srcOrd="3" destOrd="0" presId="urn:microsoft.com/office/officeart/2005/8/layout/bProcess4"/>
    <dgm:cxn modelId="{25A74188-7060-2448-A2C7-C96DEE4D45F9}" type="presParOf" srcId="{6980C3C0-AEBF-3844-8FDF-846D63086FF4}" destId="{E1366EF2-609C-564E-83CC-E77151193A01}" srcOrd="4" destOrd="0" presId="urn:microsoft.com/office/officeart/2005/8/layout/bProcess4"/>
    <dgm:cxn modelId="{287B0433-402A-C341-A86F-DAD6619BFDFD}" type="presParOf" srcId="{E1366EF2-609C-564E-83CC-E77151193A01}" destId="{70000C30-C868-404E-AA90-A08FC3490581}" srcOrd="0" destOrd="0" presId="urn:microsoft.com/office/officeart/2005/8/layout/bProcess4"/>
    <dgm:cxn modelId="{BD12D7B0-C751-A84A-9C69-8A988D96222B}" type="presParOf" srcId="{E1366EF2-609C-564E-83CC-E77151193A01}" destId="{0DE06195-521C-1241-A9C1-FC3BE68643C9}" srcOrd="1" destOrd="0" presId="urn:microsoft.com/office/officeart/2005/8/layout/bProcess4"/>
    <dgm:cxn modelId="{468B74F3-BDD1-9A4B-8915-639DB8B26376}" type="presParOf" srcId="{6980C3C0-AEBF-3844-8FDF-846D63086FF4}" destId="{B36FCD91-0B86-FA49-923A-3A141D4B70F4}" srcOrd="5" destOrd="0" presId="urn:microsoft.com/office/officeart/2005/8/layout/bProcess4"/>
    <dgm:cxn modelId="{1CA7AA7E-5AD6-CB49-8892-3A6E1C2BD902}" type="presParOf" srcId="{6980C3C0-AEBF-3844-8FDF-846D63086FF4}" destId="{6F44536C-9CD0-5D41-A483-6583F244E583}" srcOrd="6" destOrd="0" presId="urn:microsoft.com/office/officeart/2005/8/layout/bProcess4"/>
    <dgm:cxn modelId="{79803550-D760-5D44-AC68-EC283866E2CE}" type="presParOf" srcId="{6F44536C-9CD0-5D41-A483-6583F244E583}" destId="{9E537CF7-DF0F-7B46-9FFD-BE9476134E09}" srcOrd="0" destOrd="0" presId="urn:microsoft.com/office/officeart/2005/8/layout/bProcess4"/>
    <dgm:cxn modelId="{3A01521B-A1E1-C941-ADBE-300BEA199ED4}" type="presParOf" srcId="{6F44536C-9CD0-5D41-A483-6583F244E583}" destId="{228FB67A-7C37-3242-964E-071AD4800E38}" srcOrd="1" destOrd="0" presId="urn:microsoft.com/office/officeart/2005/8/layout/bProcess4"/>
    <dgm:cxn modelId="{B432CD49-5196-AA44-B515-BE7CCADA1C5C}" type="presParOf" srcId="{6980C3C0-AEBF-3844-8FDF-846D63086FF4}" destId="{5E42A4AF-70B1-A146-946B-4460200C3331}" srcOrd="7" destOrd="0" presId="urn:microsoft.com/office/officeart/2005/8/layout/bProcess4"/>
    <dgm:cxn modelId="{61977977-A2FD-6A4F-A316-5BF412B3D349}" type="presParOf" srcId="{6980C3C0-AEBF-3844-8FDF-846D63086FF4}" destId="{08618CBC-8C01-DF4B-AFB7-79D4A0D44FA0}" srcOrd="8" destOrd="0" presId="urn:microsoft.com/office/officeart/2005/8/layout/bProcess4"/>
    <dgm:cxn modelId="{802C54D9-AEB5-F34B-85E1-4DBCB7529B67}" type="presParOf" srcId="{08618CBC-8C01-DF4B-AFB7-79D4A0D44FA0}" destId="{3B1EC0E4-CC2B-2241-B0C4-1067B62C6042}" srcOrd="0" destOrd="0" presId="urn:microsoft.com/office/officeart/2005/8/layout/bProcess4"/>
    <dgm:cxn modelId="{9630EB93-BB76-EF4A-BAE5-6678958D75F4}" type="presParOf" srcId="{08618CBC-8C01-DF4B-AFB7-79D4A0D44FA0}" destId="{8907DF5A-81EE-6144-8DA5-E5FF6A03FDBA}" srcOrd="1" destOrd="0" presId="urn:microsoft.com/office/officeart/2005/8/layout/bProcess4"/>
    <dgm:cxn modelId="{D3C8BBC6-8121-0947-8839-A682D60C5581}" type="presParOf" srcId="{6980C3C0-AEBF-3844-8FDF-846D63086FF4}" destId="{D70A537F-9762-AA4E-B536-95D6B18AE66D}" srcOrd="9" destOrd="0" presId="urn:microsoft.com/office/officeart/2005/8/layout/bProcess4"/>
    <dgm:cxn modelId="{BFD25C9C-69DB-5046-97AF-C9E147F65D24}" type="presParOf" srcId="{6980C3C0-AEBF-3844-8FDF-846D63086FF4}" destId="{11EA2777-CA58-6D4B-A658-40ED89CFB751}" srcOrd="10" destOrd="0" presId="urn:microsoft.com/office/officeart/2005/8/layout/bProcess4"/>
    <dgm:cxn modelId="{6D685EF4-24C8-A548-B8BC-2CFAC3A3C755}" type="presParOf" srcId="{11EA2777-CA58-6D4B-A658-40ED89CFB751}" destId="{B9725458-6AAB-0C49-A678-FF583A35FC89}" srcOrd="0" destOrd="0" presId="urn:microsoft.com/office/officeart/2005/8/layout/bProcess4"/>
    <dgm:cxn modelId="{08D8B652-38E4-6B46-9593-3DA273DB78E4}" type="presParOf" srcId="{11EA2777-CA58-6D4B-A658-40ED89CFB751}" destId="{260A944D-8078-4A44-9816-C8EACB9990BE}" srcOrd="1" destOrd="0" presId="urn:microsoft.com/office/officeart/2005/8/layout/bProcess4"/>
    <dgm:cxn modelId="{EBF1FD8B-1F69-E144-A6F3-FD6A139AA669}" type="presParOf" srcId="{6980C3C0-AEBF-3844-8FDF-846D63086FF4}" destId="{ECB4DA56-F372-5E47-BF37-6C270ACE8795}" srcOrd="11" destOrd="0" presId="urn:microsoft.com/office/officeart/2005/8/layout/bProcess4"/>
    <dgm:cxn modelId="{531B6AEA-69A3-4446-B392-DF1ECD1D04D7}" type="presParOf" srcId="{6980C3C0-AEBF-3844-8FDF-846D63086FF4}" destId="{BFF74D50-E0F5-7747-A810-BD0811FA8D6B}" srcOrd="12" destOrd="0" presId="urn:microsoft.com/office/officeart/2005/8/layout/bProcess4"/>
    <dgm:cxn modelId="{D4DEEE94-0EFF-5645-9059-EF6364BC3BDA}" type="presParOf" srcId="{BFF74D50-E0F5-7747-A810-BD0811FA8D6B}" destId="{99AB5573-4DF6-2143-AF2C-3E2C00403274}" srcOrd="0" destOrd="0" presId="urn:microsoft.com/office/officeart/2005/8/layout/bProcess4"/>
    <dgm:cxn modelId="{991F3B5F-924F-A84C-A89E-642DB7AFA56B}" type="presParOf" srcId="{BFF74D50-E0F5-7747-A810-BD0811FA8D6B}" destId="{FB73F8CE-4EF9-C44D-8FF3-2D8F80C468DB}" srcOrd="1" destOrd="0" presId="urn:microsoft.com/office/officeart/2005/8/layout/bProcess4"/>
    <dgm:cxn modelId="{CD6536B8-20F1-6C41-A2AD-E9863697CEAF}" type="presParOf" srcId="{6980C3C0-AEBF-3844-8FDF-846D63086FF4}" destId="{50CC42EA-9389-654A-B8DF-B45AD2782D66}" srcOrd="13" destOrd="0" presId="urn:microsoft.com/office/officeart/2005/8/layout/bProcess4"/>
    <dgm:cxn modelId="{F84882E0-2017-B84B-B419-F421038A8351}" type="presParOf" srcId="{6980C3C0-AEBF-3844-8FDF-846D63086FF4}" destId="{BBA9E1B9-0993-9248-AF10-AA1065B61DCF}" srcOrd="14" destOrd="0" presId="urn:microsoft.com/office/officeart/2005/8/layout/bProcess4"/>
    <dgm:cxn modelId="{FC9EC59D-956C-A44C-B5CC-BB40E531D7E0}" type="presParOf" srcId="{BBA9E1B9-0993-9248-AF10-AA1065B61DCF}" destId="{972DAB8C-EC21-C14C-8E7F-1BEDD9A35094}" srcOrd="0" destOrd="0" presId="urn:microsoft.com/office/officeart/2005/8/layout/bProcess4"/>
    <dgm:cxn modelId="{B7BC01CE-BA67-1C41-BCAD-F6B9CF3C7887}" type="presParOf" srcId="{BBA9E1B9-0993-9248-AF10-AA1065B61DCF}" destId="{91D1A84E-55B0-7646-85A9-6FB187ED52E8}" srcOrd="1" destOrd="0" presId="urn:microsoft.com/office/officeart/2005/8/layout/bProcess4"/>
    <dgm:cxn modelId="{42B256FF-641F-7440-9BBC-B658CF1E59A8}" type="presParOf" srcId="{6980C3C0-AEBF-3844-8FDF-846D63086FF4}" destId="{6846175E-1B46-A143-A44B-0C8AE1E52515}" srcOrd="15" destOrd="0" presId="urn:microsoft.com/office/officeart/2005/8/layout/bProcess4"/>
    <dgm:cxn modelId="{0E8EEDFA-F585-C94D-B813-EB5CB17875AA}" type="presParOf" srcId="{6980C3C0-AEBF-3844-8FDF-846D63086FF4}" destId="{ADB41B2C-BD4F-0342-AC55-658B63B4E192}" srcOrd="16" destOrd="0" presId="urn:microsoft.com/office/officeart/2005/8/layout/bProcess4"/>
    <dgm:cxn modelId="{E32D7B51-117F-654B-8D8D-37EC59327A0B}" type="presParOf" srcId="{ADB41B2C-BD4F-0342-AC55-658B63B4E192}" destId="{D2257361-DA98-4B49-BCD6-D1D444815936}" srcOrd="0" destOrd="0" presId="urn:microsoft.com/office/officeart/2005/8/layout/bProcess4"/>
    <dgm:cxn modelId="{BE55C656-9279-B341-9671-41F9C698E8A9}" type="presParOf" srcId="{ADB41B2C-BD4F-0342-AC55-658B63B4E192}" destId="{144E4424-D91C-2A4D-829D-DC74759E56D7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D847281E-7509-724B-9623-38B125737AF7}" type="doc">
      <dgm:prSet loTypeId="urn:microsoft.com/office/officeart/2008/layout/TitledPictureBlocks" loCatId="" qsTypeId="urn:microsoft.com/office/officeart/2005/8/quickstyle/simple4" qsCatId="simple" csTypeId="urn:microsoft.com/office/officeart/2005/8/colors/accent6_2" csCatId="accent6" phldr="1"/>
      <dgm:spPr/>
      <dgm:t>
        <a:bodyPr/>
        <a:lstStyle/>
        <a:p>
          <a:endParaRPr lang="pt-BR"/>
        </a:p>
      </dgm:t>
    </dgm:pt>
    <dgm:pt modelId="{BE20B713-F446-CF44-8BB1-5AFC5FAAFF8F}">
      <dgm:prSet phldrT="[Texto]"/>
      <dgm:spPr/>
      <dgm:t>
        <a:bodyPr/>
        <a:lstStyle/>
        <a:p>
          <a:r>
            <a:rPr lang="pt-BR" dirty="0" err="1"/>
            <a:t>Produção</a:t>
          </a:r>
          <a:r>
            <a:rPr lang="pt-BR" dirty="0"/>
            <a:t> diversificada </a:t>
          </a:r>
        </a:p>
      </dgm:t>
    </dgm:pt>
    <dgm:pt modelId="{776A596B-0599-5C4E-BCB5-9F9196AD4ADE}" type="parTrans" cxnId="{B0E8AF0F-F3B6-5D45-BCB3-71D95F049A4A}">
      <dgm:prSet/>
      <dgm:spPr/>
      <dgm:t>
        <a:bodyPr/>
        <a:lstStyle/>
        <a:p>
          <a:endParaRPr lang="pt-BR"/>
        </a:p>
      </dgm:t>
    </dgm:pt>
    <dgm:pt modelId="{09A77B1F-F075-2446-B7C0-732D838A63A7}" type="sibTrans" cxnId="{B0E8AF0F-F3B6-5D45-BCB3-71D95F049A4A}">
      <dgm:prSet/>
      <dgm:spPr/>
      <dgm:t>
        <a:bodyPr/>
        <a:lstStyle/>
        <a:p>
          <a:endParaRPr lang="pt-BR"/>
        </a:p>
      </dgm:t>
    </dgm:pt>
    <dgm:pt modelId="{273016BD-DE31-B042-B775-6B8F92F13F9D}">
      <dgm:prSet phldrT="[Texto]" custT="1"/>
      <dgm:spPr/>
      <dgm:t>
        <a:bodyPr/>
        <a:lstStyle/>
        <a:p>
          <a:r>
            <a:rPr lang="pt-BR" sz="2000" dirty="0">
              <a:latin typeface="Arial" panose="020B0604020202020204" pitchFamily="34" charset="0"/>
              <a:cs typeface="Arial" panose="020B0604020202020204" pitchFamily="34" charset="0"/>
            </a:rPr>
            <a:t>Melhora no plano alimentar das </a:t>
          </a:r>
          <a:r>
            <a:rPr lang="pt-BR" sz="2000" dirty="0" err="1">
              <a:latin typeface="Arial" panose="020B0604020202020204" pitchFamily="34" charset="0"/>
              <a:cs typeface="Arial" panose="020B0604020202020204" pitchFamily="34" charset="0"/>
            </a:rPr>
            <a:t>famílias</a:t>
          </a:r>
          <a:r>
            <a:rPr lang="pt-BR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gm:t>
    </dgm:pt>
    <dgm:pt modelId="{2D690406-7D33-C14E-8C84-9CE4A5E59672}" type="parTrans" cxnId="{3CB4D4AA-05A4-5D40-BA76-92B907ACCA15}">
      <dgm:prSet/>
      <dgm:spPr/>
      <dgm:t>
        <a:bodyPr/>
        <a:lstStyle/>
        <a:p>
          <a:endParaRPr lang="pt-BR"/>
        </a:p>
      </dgm:t>
    </dgm:pt>
    <dgm:pt modelId="{2356B210-E8C2-E44D-B98A-12D16FB95D5E}" type="sibTrans" cxnId="{3CB4D4AA-05A4-5D40-BA76-92B907ACCA15}">
      <dgm:prSet/>
      <dgm:spPr/>
      <dgm:t>
        <a:bodyPr/>
        <a:lstStyle/>
        <a:p>
          <a:endParaRPr lang="pt-BR"/>
        </a:p>
      </dgm:t>
    </dgm:pt>
    <dgm:pt modelId="{14BD0D62-B144-8748-8CEF-401BE32F095E}">
      <dgm:prSet phldrT="[Texto]"/>
      <dgm:spPr/>
      <dgm:t>
        <a:bodyPr/>
        <a:lstStyle/>
        <a:p>
          <a:r>
            <a:rPr lang="pt-BR" dirty="0" err="1"/>
            <a:t>Reeducação</a:t>
          </a:r>
          <a:r>
            <a:rPr lang="pt-BR" dirty="0"/>
            <a:t> alimentar </a:t>
          </a:r>
        </a:p>
      </dgm:t>
    </dgm:pt>
    <dgm:pt modelId="{CD075A84-76AE-C84E-87EB-006262212482}" type="parTrans" cxnId="{3F76D217-04CB-FB4A-8F4B-52C2E8DBF4A9}">
      <dgm:prSet/>
      <dgm:spPr/>
      <dgm:t>
        <a:bodyPr/>
        <a:lstStyle/>
        <a:p>
          <a:endParaRPr lang="pt-BR"/>
        </a:p>
      </dgm:t>
    </dgm:pt>
    <dgm:pt modelId="{EE456A9A-C679-8C43-982B-56AE1339D8AD}" type="sibTrans" cxnId="{3F76D217-04CB-FB4A-8F4B-52C2E8DBF4A9}">
      <dgm:prSet/>
      <dgm:spPr/>
      <dgm:t>
        <a:bodyPr/>
        <a:lstStyle/>
        <a:p>
          <a:endParaRPr lang="pt-BR"/>
        </a:p>
      </dgm:t>
    </dgm:pt>
    <dgm:pt modelId="{4F8560B4-82F4-3546-A9A0-707E15A5D38D}">
      <dgm:prSet phldrT="[Texto]" custT="1"/>
      <dgm:spPr/>
      <dgm:t>
        <a:bodyPr/>
        <a:lstStyle/>
        <a:p>
          <a:r>
            <a:rPr lang="pt-BR" sz="1800" dirty="0">
              <a:latin typeface="Arial" panose="020B0604020202020204" pitchFamily="34" charset="0"/>
              <a:cs typeface="Arial" panose="020B0604020202020204" pitchFamily="34" charset="0"/>
            </a:rPr>
            <a:t>Aumento </a:t>
          </a:r>
          <a:r>
            <a:rPr lang="pt-BR" sz="1800" dirty="0" err="1">
              <a:latin typeface="Arial" panose="020B0604020202020204" pitchFamily="34" charset="0"/>
              <a:cs typeface="Arial" panose="020B0604020202020204" pitchFamily="34" charset="0"/>
            </a:rPr>
            <a:t>sensível</a:t>
          </a:r>
          <a:r>
            <a:rPr lang="pt-BR" sz="1800" dirty="0">
              <a:latin typeface="Arial" panose="020B0604020202020204" pitchFamily="34" charset="0"/>
              <a:cs typeface="Arial" panose="020B0604020202020204" pitchFamily="34" charset="0"/>
            </a:rPr>
            <a:t> do consumo de legumes, ovos, frangos e verduras</a:t>
          </a:r>
        </a:p>
      </dgm:t>
    </dgm:pt>
    <dgm:pt modelId="{F60DEBD4-17B5-3241-A009-283129F53472}" type="parTrans" cxnId="{FCD87265-84E8-3041-8D32-AFA8D24A95E1}">
      <dgm:prSet/>
      <dgm:spPr/>
      <dgm:t>
        <a:bodyPr/>
        <a:lstStyle/>
        <a:p>
          <a:endParaRPr lang="pt-BR"/>
        </a:p>
      </dgm:t>
    </dgm:pt>
    <dgm:pt modelId="{31AE6351-A3C0-A04D-881E-98795386FA7F}" type="sibTrans" cxnId="{FCD87265-84E8-3041-8D32-AFA8D24A95E1}">
      <dgm:prSet/>
      <dgm:spPr/>
      <dgm:t>
        <a:bodyPr/>
        <a:lstStyle/>
        <a:p>
          <a:endParaRPr lang="pt-BR"/>
        </a:p>
      </dgm:t>
    </dgm:pt>
    <dgm:pt modelId="{C891F8CF-F6DF-2142-87C3-A9DF5D86419F}">
      <dgm:prSet custT="1"/>
      <dgm:spPr/>
      <dgm:t>
        <a:bodyPr/>
        <a:lstStyle/>
        <a:p>
          <a:r>
            <a:rPr lang="pt-BR" sz="2000" dirty="0" smtClean="0">
              <a:latin typeface="Arial" panose="020B0604020202020204" pitchFamily="34" charset="0"/>
              <a:cs typeface="Arial" panose="020B0604020202020204" pitchFamily="34" charset="0"/>
            </a:rPr>
            <a:t>Alimentação mais associada </a:t>
          </a:r>
          <a:r>
            <a:rPr lang="pt-BR" sz="2000" dirty="0">
              <a:latin typeface="Arial" panose="020B0604020202020204" pitchFamily="34" charset="0"/>
              <a:cs typeface="Arial" panose="020B0604020202020204" pitchFamily="34" charset="0"/>
            </a:rPr>
            <a:t>à sazonalidade </a:t>
          </a:r>
        </a:p>
      </dgm:t>
    </dgm:pt>
    <dgm:pt modelId="{0EE2B8B2-293A-A041-A525-EB85CCFBD8DB}" type="parTrans" cxnId="{C4E8B6BE-53B1-5C4A-9556-71C34189E4B7}">
      <dgm:prSet/>
      <dgm:spPr/>
      <dgm:t>
        <a:bodyPr/>
        <a:lstStyle/>
        <a:p>
          <a:endParaRPr lang="pt-BR"/>
        </a:p>
      </dgm:t>
    </dgm:pt>
    <dgm:pt modelId="{52CE4943-F2D4-9A46-AB1B-916BBEA496C5}" type="sibTrans" cxnId="{C4E8B6BE-53B1-5C4A-9556-71C34189E4B7}">
      <dgm:prSet/>
      <dgm:spPr/>
      <dgm:t>
        <a:bodyPr/>
        <a:lstStyle/>
        <a:p>
          <a:endParaRPr lang="pt-BR"/>
        </a:p>
      </dgm:t>
    </dgm:pt>
    <dgm:pt modelId="{3AA18EAB-7A74-FA4C-88F8-9E1D47F808E7}">
      <dgm:prSet custT="1"/>
      <dgm:spPr/>
      <dgm:t>
        <a:bodyPr/>
        <a:lstStyle/>
        <a:p>
          <a:r>
            <a:rPr lang="pt-BR" sz="1800" dirty="0" smtClean="0">
              <a:latin typeface="Arial" panose="020B0604020202020204" pitchFamily="34" charset="0"/>
              <a:cs typeface="Arial" panose="020B0604020202020204" pitchFamily="34" charset="0"/>
            </a:rPr>
            <a:t>Promove </a:t>
          </a:r>
          <a:r>
            <a:rPr lang="pt-BR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hábitos</a:t>
          </a:r>
          <a:r>
            <a:rPr lang="pt-BR" sz="1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pt-BR" sz="1800" dirty="0">
              <a:latin typeface="Arial" panose="020B0604020202020204" pitchFamily="34" charset="0"/>
              <a:cs typeface="Arial" panose="020B0604020202020204" pitchFamily="34" charset="0"/>
            </a:rPr>
            <a:t>alimentares regionais </a:t>
          </a:r>
        </a:p>
      </dgm:t>
    </dgm:pt>
    <dgm:pt modelId="{9AD6BEA1-7567-A443-A7AB-6751D6471F10}" type="parTrans" cxnId="{0EB205B2-CBDF-EE44-B9B2-284B4A789953}">
      <dgm:prSet/>
      <dgm:spPr/>
      <dgm:t>
        <a:bodyPr/>
        <a:lstStyle/>
        <a:p>
          <a:endParaRPr lang="pt-BR"/>
        </a:p>
      </dgm:t>
    </dgm:pt>
    <dgm:pt modelId="{DB24D12D-23E8-F64F-8853-2DA7A8D133A1}" type="sibTrans" cxnId="{0EB205B2-CBDF-EE44-B9B2-284B4A789953}">
      <dgm:prSet/>
      <dgm:spPr/>
      <dgm:t>
        <a:bodyPr/>
        <a:lstStyle/>
        <a:p>
          <a:endParaRPr lang="pt-BR"/>
        </a:p>
      </dgm:t>
    </dgm:pt>
    <dgm:pt modelId="{EE027FE3-6382-2F42-BA66-13A96B836761}" type="pres">
      <dgm:prSet presAssocID="{D847281E-7509-724B-9623-38B125737AF7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A5D1A521-0AC8-B94F-947D-DD113DCD1BD1}" type="pres">
      <dgm:prSet presAssocID="{BE20B713-F446-CF44-8BB1-5AFC5FAAFF8F}" presName="composite" presStyleCnt="0"/>
      <dgm:spPr/>
    </dgm:pt>
    <dgm:pt modelId="{25A0C586-866A-5049-A459-4EBB196686EE}" type="pres">
      <dgm:prSet presAssocID="{BE20B713-F446-CF44-8BB1-5AFC5FAAFF8F}" presName="ParentText" presStyleLbl="node1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8BAEB2A-B925-F546-9D62-2711E1E36982}" type="pres">
      <dgm:prSet presAssocID="{BE20B713-F446-CF44-8BB1-5AFC5FAAFF8F}" presName="Image" presStyleLbl="b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</dgm:pt>
    <dgm:pt modelId="{0E995465-5732-9E49-9905-342C3BA66F9B}" type="pres">
      <dgm:prSet presAssocID="{BE20B713-F446-CF44-8BB1-5AFC5FAAFF8F}" presName="ChildText" presStyleLbl="fgAcc1" presStyleIdx="0" presStyleCnt="2" custScaleX="13864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6BE8257-C3BD-AD47-9A23-7F990114DA00}" type="pres">
      <dgm:prSet presAssocID="{09A77B1F-F075-2446-B7C0-732D838A63A7}" presName="sibTrans" presStyleCnt="0"/>
      <dgm:spPr/>
    </dgm:pt>
    <dgm:pt modelId="{EA9A39D3-A441-1F4D-869B-E1267AD781FD}" type="pres">
      <dgm:prSet presAssocID="{14BD0D62-B144-8748-8CEF-401BE32F095E}" presName="composite" presStyleCnt="0"/>
      <dgm:spPr/>
    </dgm:pt>
    <dgm:pt modelId="{77954603-8802-1644-B04F-44A7EDD8E469}" type="pres">
      <dgm:prSet presAssocID="{14BD0D62-B144-8748-8CEF-401BE32F095E}" presName="ParentText" presStyleLbl="node1" presStyleIdx="1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198555A-369D-E94A-BE1F-EB7EA290772D}" type="pres">
      <dgm:prSet presAssocID="{14BD0D62-B144-8748-8CEF-401BE32F095E}" presName="Image" presStyleLbl="bgImgPlac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</dgm:spPr>
    </dgm:pt>
    <dgm:pt modelId="{AFFC5E27-98F3-244D-9345-EC343622D0DD}" type="pres">
      <dgm:prSet presAssocID="{14BD0D62-B144-8748-8CEF-401BE32F095E}" presName="ChildText" presStyleLbl="fgAcc1" presStyleIdx="1" presStyleCnt="2" custScaleX="16369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3F76D217-04CB-FB4A-8F4B-52C2E8DBF4A9}" srcId="{D847281E-7509-724B-9623-38B125737AF7}" destId="{14BD0D62-B144-8748-8CEF-401BE32F095E}" srcOrd="1" destOrd="0" parTransId="{CD075A84-76AE-C84E-87EB-006262212482}" sibTransId="{EE456A9A-C679-8C43-982B-56AE1339D8AD}"/>
    <dgm:cxn modelId="{B0E8AF0F-F3B6-5D45-BCB3-71D95F049A4A}" srcId="{D847281E-7509-724B-9623-38B125737AF7}" destId="{BE20B713-F446-CF44-8BB1-5AFC5FAAFF8F}" srcOrd="0" destOrd="0" parTransId="{776A596B-0599-5C4E-BCB5-9F9196AD4ADE}" sibTransId="{09A77B1F-F075-2446-B7C0-732D838A63A7}"/>
    <dgm:cxn modelId="{8929BA91-8775-654D-9E01-C026D2CF2508}" type="presOf" srcId="{BE20B713-F446-CF44-8BB1-5AFC5FAAFF8F}" destId="{25A0C586-866A-5049-A459-4EBB196686EE}" srcOrd="0" destOrd="0" presId="urn:microsoft.com/office/officeart/2008/layout/TitledPictureBlocks"/>
    <dgm:cxn modelId="{C4E8B6BE-53B1-5C4A-9556-71C34189E4B7}" srcId="{BE20B713-F446-CF44-8BB1-5AFC5FAAFF8F}" destId="{C891F8CF-F6DF-2142-87C3-A9DF5D86419F}" srcOrd="1" destOrd="0" parTransId="{0EE2B8B2-293A-A041-A525-EB85CCFBD8DB}" sibTransId="{52CE4943-F2D4-9A46-AB1B-916BBEA496C5}"/>
    <dgm:cxn modelId="{475AB795-1D5A-7649-A747-A17E9B69824F}" type="presOf" srcId="{D847281E-7509-724B-9623-38B125737AF7}" destId="{EE027FE3-6382-2F42-BA66-13A96B836761}" srcOrd="0" destOrd="0" presId="urn:microsoft.com/office/officeart/2008/layout/TitledPictureBlocks"/>
    <dgm:cxn modelId="{1438E614-73C9-3247-8D31-D23940537063}" type="presOf" srcId="{273016BD-DE31-B042-B775-6B8F92F13F9D}" destId="{0E995465-5732-9E49-9905-342C3BA66F9B}" srcOrd="0" destOrd="0" presId="urn:microsoft.com/office/officeart/2008/layout/TitledPictureBlocks"/>
    <dgm:cxn modelId="{FCD87265-84E8-3041-8D32-AFA8D24A95E1}" srcId="{14BD0D62-B144-8748-8CEF-401BE32F095E}" destId="{4F8560B4-82F4-3546-A9A0-707E15A5D38D}" srcOrd="0" destOrd="0" parTransId="{F60DEBD4-17B5-3241-A009-283129F53472}" sibTransId="{31AE6351-A3C0-A04D-881E-98795386FA7F}"/>
    <dgm:cxn modelId="{0BFC66A6-6A21-F848-9565-3D74979A408D}" type="presOf" srcId="{4F8560B4-82F4-3546-A9A0-707E15A5D38D}" destId="{AFFC5E27-98F3-244D-9345-EC343622D0DD}" srcOrd="0" destOrd="0" presId="urn:microsoft.com/office/officeart/2008/layout/TitledPictureBlocks"/>
    <dgm:cxn modelId="{3CB4D4AA-05A4-5D40-BA76-92B907ACCA15}" srcId="{BE20B713-F446-CF44-8BB1-5AFC5FAAFF8F}" destId="{273016BD-DE31-B042-B775-6B8F92F13F9D}" srcOrd="0" destOrd="0" parTransId="{2D690406-7D33-C14E-8C84-9CE4A5E59672}" sibTransId="{2356B210-E8C2-E44D-B98A-12D16FB95D5E}"/>
    <dgm:cxn modelId="{8AED2E9B-1232-8F4E-99F6-8782005A9E8A}" type="presOf" srcId="{3AA18EAB-7A74-FA4C-88F8-9E1D47F808E7}" destId="{AFFC5E27-98F3-244D-9345-EC343622D0DD}" srcOrd="0" destOrd="1" presId="urn:microsoft.com/office/officeart/2008/layout/TitledPictureBlocks"/>
    <dgm:cxn modelId="{0EB205B2-CBDF-EE44-B9B2-284B4A789953}" srcId="{14BD0D62-B144-8748-8CEF-401BE32F095E}" destId="{3AA18EAB-7A74-FA4C-88F8-9E1D47F808E7}" srcOrd="1" destOrd="0" parTransId="{9AD6BEA1-7567-A443-A7AB-6751D6471F10}" sibTransId="{DB24D12D-23E8-F64F-8853-2DA7A8D133A1}"/>
    <dgm:cxn modelId="{ECF89E5B-F84E-DD4C-83F1-496E87199B5E}" type="presOf" srcId="{14BD0D62-B144-8748-8CEF-401BE32F095E}" destId="{77954603-8802-1644-B04F-44A7EDD8E469}" srcOrd="0" destOrd="0" presId="urn:microsoft.com/office/officeart/2008/layout/TitledPictureBlocks"/>
    <dgm:cxn modelId="{DFA9B507-D01C-6B45-A372-F9FB790FA93F}" type="presOf" srcId="{C891F8CF-F6DF-2142-87C3-A9DF5D86419F}" destId="{0E995465-5732-9E49-9905-342C3BA66F9B}" srcOrd="0" destOrd="1" presId="urn:microsoft.com/office/officeart/2008/layout/TitledPictureBlocks"/>
    <dgm:cxn modelId="{F361BF2E-85B4-A143-9C54-17AA7FC101F5}" type="presParOf" srcId="{EE027FE3-6382-2F42-BA66-13A96B836761}" destId="{A5D1A521-0AC8-B94F-947D-DD113DCD1BD1}" srcOrd="0" destOrd="0" presId="urn:microsoft.com/office/officeart/2008/layout/TitledPictureBlocks"/>
    <dgm:cxn modelId="{D5DB7B8A-A135-0747-905B-BEE76251812E}" type="presParOf" srcId="{A5D1A521-0AC8-B94F-947D-DD113DCD1BD1}" destId="{25A0C586-866A-5049-A459-4EBB196686EE}" srcOrd="0" destOrd="0" presId="urn:microsoft.com/office/officeart/2008/layout/TitledPictureBlocks"/>
    <dgm:cxn modelId="{E3B03900-D85F-654F-AC54-8CE2317D0D63}" type="presParOf" srcId="{A5D1A521-0AC8-B94F-947D-DD113DCD1BD1}" destId="{78BAEB2A-B925-F546-9D62-2711E1E36982}" srcOrd="1" destOrd="0" presId="urn:microsoft.com/office/officeart/2008/layout/TitledPictureBlocks"/>
    <dgm:cxn modelId="{74249C5E-EC01-1447-8ACC-A4B52E0FCFFE}" type="presParOf" srcId="{A5D1A521-0AC8-B94F-947D-DD113DCD1BD1}" destId="{0E995465-5732-9E49-9905-342C3BA66F9B}" srcOrd="2" destOrd="0" presId="urn:microsoft.com/office/officeart/2008/layout/TitledPictureBlocks"/>
    <dgm:cxn modelId="{E6B7D026-C359-FA45-A23B-8B77BF11558E}" type="presParOf" srcId="{EE027FE3-6382-2F42-BA66-13A96B836761}" destId="{86BE8257-C3BD-AD47-9A23-7F990114DA00}" srcOrd="1" destOrd="0" presId="urn:microsoft.com/office/officeart/2008/layout/TitledPictureBlocks"/>
    <dgm:cxn modelId="{D0BC936D-70C4-BF44-AE62-D3ED73EF504A}" type="presParOf" srcId="{EE027FE3-6382-2F42-BA66-13A96B836761}" destId="{EA9A39D3-A441-1F4D-869B-E1267AD781FD}" srcOrd="2" destOrd="0" presId="urn:microsoft.com/office/officeart/2008/layout/TitledPictureBlocks"/>
    <dgm:cxn modelId="{DE55B4C1-1361-5C42-A3C4-708BC722037A}" type="presParOf" srcId="{EA9A39D3-A441-1F4D-869B-E1267AD781FD}" destId="{77954603-8802-1644-B04F-44A7EDD8E469}" srcOrd="0" destOrd="0" presId="urn:microsoft.com/office/officeart/2008/layout/TitledPictureBlocks"/>
    <dgm:cxn modelId="{B383B135-7BCC-BE48-B8B4-BC5B15457BED}" type="presParOf" srcId="{EA9A39D3-A441-1F4D-869B-E1267AD781FD}" destId="{8198555A-369D-E94A-BE1F-EB7EA290772D}" srcOrd="1" destOrd="0" presId="urn:microsoft.com/office/officeart/2008/layout/TitledPictureBlocks"/>
    <dgm:cxn modelId="{F9D96233-7760-0A4B-A6FF-9647EAD96EEE}" type="presParOf" srcId="{EA9A39D3-A441-1F4D-869B-E1267AD781FD}" destId="{AFFC5E27-98F3-244D-9345-EC343622D0DD}" srcOrd="2" destOrd="0" presId="urn:microsoft.com/office/officeart/2008/layout/Titled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D0447535-3AE3-0949-A834-8FB746A014A0}" type="doc">
      <dgm:prSet loTypeId="urn:microsoft.com/office/officeart/2005/8/layout/list1" loCatId="" qsTypeId="urn:microsoft.com/office/officeart/2005/8/quickstyle/simple4" qsCatId="simple" csTypeId="urn:microsoft.com/office/officeart/2005/8/colors/accent6_2" csCatId="accent6" phldr="1"/>
      <dgm:spPr/>
      <dgm:t>
        <a:bodyPr/>
        <a:lstStyle/>
        <a:p>
          <a:endParaRPr lang="pt-BR"/>
        </a:p>
      </dgm:t>
    </dgm:pt>
    <dgm:pt modelId="{49AE0F46-F905-684C-BB69-D3974A2CF07D}">
      <dgm:prSet phldrT="[Texto]" custT="1"/>
      <dgm:spPr/>
      <dgm:t>
        <a:bodyPr/>
        <a:lstStyle/>
        <a:p>
          <a:r>
            <a:rPr lang="pt-BR" sz="2000" dirty="0"/>
            <a:t>Iniciativas </a:t>
          </a:r>
          <a:r>
            <a:rPr lang="pt-BR" sz="2000" dirty="0" err="1"/>
            <a:t>públicas</a:t>
          </a:r>
          <a:r>
            <a:rPr lang="pt-BR" sz="2000" dirty="0"/>
            <a:t> se propagam no Brasil para al</a:t>
          </a:r>
          <a:r>
            <a:rPr lang="en-US" sz="2000" dirty="0" err="1"/>
            <a:t>ém</a:t>
          </a:r>
          <a:r>
            <a:rPr lang="en-US" sz="2000" dirty="0"/>
            <a:t> de </a:t>
          </a:r>
          <a:r>
            <a:rPr lang="en-US" sz="2000" dirty="0" err="1"/>
            <a:t>uma</a:t>
          </a:r>
          <a:r>
            <a:rPr lang="en-US" sz="2000" dirty="0"/>
            <a:t> </a:t>
          </a:r>
          <a:r>
            <a:rPr lang="en-US" sz="2000" dirty="0" err="1"/>
            <a:t>visão</a:t>
          </a:r>
          <a:r>
            <a:rPr lang="en-US" sz="2000" dirty="0"/>
            <a:t> industrial</a:t>
          </a:r>
          <a:endParaRPr lang="pt-BR" sz="2000" dirty="0"/>
        </a:p>
      </dgm:t>
    </dgm:pt>
    <dgm:pt modelId="{A8D2FBF2-2031-074B-8319-435C916E6383}" type="parTrans" cxnId="{0DF30E01-CFC9-1342-BF68-6FD8F6523445}">
      <dgm:prSet/>
      <dgm:spPr/>
      <dgm:t>
        <a:bodyPr/>
        <a:lstStyle/>
        <a:p>
          <a:endParaRPr lang="pt-BR"/>
        </a:p>
      </dgm:t>
    </dgm:pt>
    <dgm:pt modelId="{14E5FA16-D1B7-DE40-8E0B-6A6DE7B04822}" type="sibTrans" cxnId="{0DF30E01-CFC9-1342-BF68-6FD8F6523445}">
      <dgm:prSet/>
      <dgm:spPr/>
      <dgm:t>
        <a:bodyPr/>
        <a:lstStyle/>
        <a:p>
          <a:endParaRPr lang="pt-BR"/>
        </a:p>
      </dgm:t>
    </dgm:pt>
    <dgm:pt modelId="{B6EAB3DF-1811-2744-9387-9EE32275786B}">
      <dgm:prSet custT="1"/>
      <dgm:spPr/>
      <dgm:t>
        <a:bodyPr/>
        <a:lstStyle/>
        <a:p>
          <a:r>
            <a:rPr lang="en-US" sz="2000" dirty="0" err="1"/>
            <a:t>Laços</a:t>
          </a:r>
          <a:r>
            <a:rPr lang="en-US" sz="2000" dirty="0"/>
            <a:t> de </a:t>
          </a:r>
          <a:r>
            <a:rPr lang="en-US" sz="2000" dirty="0" err="1"/>
            <a:t>solidariedade</a:t>
          </a:r>
          <a:r>
            <a:rPr lang="en-US" sz="2000" dirty="0"/>
            <a:t> entre </a:t>
          </a:r>
          <a:r>
            <a:rPr lang="en-US" sz="2000" dirty="0" err="1"/>
            <a:t>produtor</a:t>
          </a:r>
          <a:r>
            <a:rPr lang="en-US" sz="2000" dirty="0"/>
            <a:t> e </a:t>
          </a:r>
          <a:r>
            <a:rPr lang="en-US" sz="2000" dirty="0" err="1"/>
            <a:t>consumidor</a:t>
          </a:r>
          <a:r>
            <a:rPr lang="en-US" sz="2000" dirty="0">
              <a:sym typeface="Wingdings"/>
            </a:rPr>
            <a:t> </a:t>
          </a:r>
          <a:r>
            <a:rPr lang="en-US" sz="2000" dirty="0" err="1"/>
            <a:t>melhora</a:t>
          </a:r>
          <a:r>
            <a:rPr lang="en-US" sz="2000" dirty="0"/>
            <a:t> da </a:t>
          </a:r>
          <a:r>
            <a:rPr lang="en-US" sz="2000" dirty="0" err="1"/>
            <a:t>alimentação</a:t>
          </a:r>
          <a:r>
            <a:rPr lang="en-US" sz="2000" dirty="0"/>
            <a:t> das </a:t>
          </a:r>
          <a:r>
            <a:rPr lang="en-US" sz="2000" dirty="0" err="1"/>
            <a:t>famílias</a:t>
          </a:r>
          <a:r>
            <a:rPr lang="en-US" sz="2000" dirty="0"/>
            <a:t> </a:t>
          </a:r>
          <a:r>
            <a:rPr lang="en-US" sz="2000" dirty="0" err="1"/>
            <a:t>beneficiadas</a:t>
          </a:r>
          <a:endParaRPr lang="en-US" sz="2000" dirty="0"/>
        </a:p>
      </dgm:t>
    </dgm:pt>
    <dgm:pt modelId="{3E23AFBA-2C0C-0147-9A88-967587F931D9}" type="parTrans" cxnId="{7B7DB80C-8D12-584E-BA53-4C3979AB8955}">
      <dgm:prSet/>
      <dgm:spPr/>
      <dgm:t>
        <a:bodyPr/>
        <a:lstStyle/>
        <a:p>
          <a:endParaRPr lang="pt-BR"/>
        </a:p>
      </dgm:t>
    </dgm:pt>
    <dgm:pt modelId="{61314F13-C2BF-3144-8D73-14FD942CD0D4}" type="sibTrans" cxnId="{7B7DB80C-8D12-584E-BA53-4C3979AB8955}">
      <dgm:prSet/>
      <dgm:spPr/>
      <dgm:t>
        <a:bodyPr/>
        <a:lstStyle/>
        <a:p>
          <a:endParaRPr lang="pt-BR"/>
        </a:p>
      </dgm:t>
    </dgm:pt>
    <dgm:pt modelId="{2AB4BF4E-B522-9C4F-9CD3-7C70C9EE8772}">
      <dgm:prSet custT="1"/>
      <dgm:spPr/>
      <dgm:t>
        <a:bodyPr/>
        <a:lstStyle/>
        <a:p>
          <a:r>
            <a:rPr lang="en-US" sz="2000" dirty="0" err="1"/>
            <a:t>Reconhecimento</a:t>
          </a:r>
          <a:r>
            <a:rPr lang="en-US" sz="2000" dirty="0"/>
            <a:t> da </a:t>
          </a:r>
          <a:r>
            <a:rPr lang="en-US" sz="2000" dirty="0" err="1"/>
            <a:t>atividade</a:t>
          </a:r>
          <a:r>
            <a:rPr lang="en-US" sz="2000" dirty="0"/>
            <a:t> </a:t>
          </a:r>
          <a:r>
            <a:rPr lang="en-US" sz="2000" dirty="0" err="1"/>
            <a:t>agrícola</a:t>
          </a:r>
          <a:r>
            <a:rPr lang="en-US" sz="2000" dirty="0"/>
            <a:t> local </a:t>
          </a:r>
        </a:p>
      </dgm:t>
    </dgm:pt>
    <dgm:pt modelId="{B8D2AC18-7868-4A49-93F2-AD1EF5046988}" type="parTrans" cxnId="{4B6E1DB4-904F-5F48-AE8F-E8204A8EC268}">
      <dgm:prSet/>
      <dgm:spPr/>
      <dgm:t>
        <a:bodyPr/>
        <a:lstStyle/>
        <a:p>
          <a:endParaRPr lang="pt-BR"/>
        </a:p>
      </dgm:t>
    </dgm:pt>
    <dgm:pt modelId="{03F22A4F-0C4B-C541-B05C-C9797C6D5DC3}" type="sibTrans" cxnId="{4B6E1DB4-904F-5F48-AE8F-E8204A8EC268}">
      <dgm:prSet/>
      <dgm:spPr/>
      <dgm:t>
        <a:bodyPr/>
        <a:lstStyle/>
        <a:p>
          <a:endParaRPr lang="pt-BR"/>
        </a:p>
      </dgm:t>
    </dgm:pt>
    <dgm:pt modelId="{EB2709D6-FFE3-C342-926F-F8237421BD6C}">
      <dgm:prSet custT="1"/>
      <dgm:spPr/>
      <dgm:t>
        <a:bodyPr/>
        <a:lstStyle/>
        <a:p>
          <a:r>
            <a:rPr lang="en-US" sz="2000" dirty="0" err="1"/>
            <a:t>Aumento</a:t>
          </a:r>
          <a:r>
            <a:rPr lang="en-US" sz="2000" dirty="0"/>
            <a:t> da </a:t>
          </a:r>
          <a:r>
            <a:rPr lang="en-US" sz="2000" dirty="0" err="1"/>
            <a:t>renda</a:t>
          </a:r>
          <a:r>
            <a:rPr lang="en-US" sz="2000" dirty="0"/>
            <a:t> dos </a:t>
          </a:r>
          <a:r>
            <a:rPr lang="en-US" sz="2000" dirty="0" err="1"/>
            <a:t>agricultores</a:t>
          </a:r>
          <a:r>
            <a:rPr lang="en-US" sz="2000" dirty="0"/>
            <a:t> </a:t>
          </a:r>
        </a:p>
      </dgm:t>
    </dgm:pt>
    <dgm:pt modelId="{F70CE76A-C547-E14A-B5A3-FBE5EF4F0AAF}" type="parTrans" cxnId="{66749783-976B-304B-8D5E-3B19FEAA73F3}">
      <dgm:prSet/>
      <dgm:spPr/>
      <dgm:t>
        <a:bodyPr/>
        <a:lstStyle/>
        <a:p>
          <a:endParaRPr lang="pt-BR"/>
        </a:p>
      </dgm:t>
    </dgm:pt>
    <dgm:pt modelId="{376616C7-A5EB-5049-ABA8-F883937A2A13}" type="sibTrans" cxnId="{66749783-976B-304B-8D5E-3B19FEAA73F3}">
      <dgm:prSet/>
      <dgm:spPr/>
      <dgm:t>
        <a:bodyPr/>
        <a:lstStyle/>
        <a:p>
          <a:endParaRPr lang="pt-BR"/>
        </a:p>
      </dgm:t>
    </dgm:pt>
    <dgm:pt modelId="{EDFB09F2-E2BB-2847-BD4D-9B48DB82DAC3}">
      <dgm:prSet custT="1"/>
      <dgm:spPr/>
      <dgm:t>
        <a:bodyPr/>
        <a:lstStyle/>
        <a:p>
          <a:r>
            <a:rPr lang="en-US" sz="2000" dirty="0" err="1"/>
            <a:t>Fragilidade</a:t>
          </a:r>
          <a:r>
            <a:rPr lang="en-US" sz="2000" dirty="0"/>
            <a:t> no PAA </a:t>
          </a:r>
          <a:r>
            <a:rPr lang="en-US" sz="2000" dirty="0">
              <a:sym typeface="Wingdings"/>
            </a:rPr>
            <a:t></a:t>
          </a:r>
          <a:r>
            <a:rPr lang="en-US" sz="2000" dirty="0" err="1"/>
            <a:t>pouca</a:t>
          </a:r>
          <a:r>
            <a:rPr lang="en-US" sz="2000" dirty="0"/>
            <a:t> </a:t>
          </a:r>
          <a:r>
            <a:rPr lang="en-US" sz="2000" dirty="0" err="1"/>
            <a:t>sinergia</a:t>
          </a:r>
          <a:r>
            <a:rPr lang="en-US" sz="2000" dirty="0"/>
            <a:t> com outros </a:t>
          </a:r>
          <a:r>
            <a:rPr lang="en-US" sz="2000" dirty="0" err="1"/>
            <a:t>programas</a:t>
          </a:r>
          <a:r>
            <a:rPr lang="en-US" sz="2000" dirty="0"/>
            <a:t> </a:t>
          </a:r>
          <a:r>
            <a:rPr lang="en-US" sz="2000" dirty="0" err="1"/>
            <a:t>destinados</a:t>
          </a:r>
          <a:r>
            <a:rPr lang="en-US" sz="2000" dirty="0"/>
            <a:t> a </a:t>
          </a:r>
          <a:r>
            <a:rPr lang="en-US" sz="2000" dirty="0" err="1"/>
            <a:t>sustentar</a:t>
          </a:r>
          <a:r>
            <a:rPr lang="en-US" sz="2000" dirty="0"/>
            <a:t> a </a:t>
          </a:r>
          <a:r>
            <a:rPr lang="en-US" sz="2000" dirty="0" err="1"/>
            <a:t>agricultura</a:t>
          </a:r>
          <a:r>
            <a:rPr lang="en-US" sz="2000" dirty="0"/>
            <a:t> familiar</a:t>
          </a:r>
        </a:p>
      </dgm:t>
    </dgm:pt>
    <dgm:pt modelId="{805BFE7F-0885-B246-841B-B2417C55F95F}" type="parTrans" cxnId="{C17C2898-CA6A-C246-8E50-0DDF74361AA6}">
      <dgm:prSet/>
      <dgm:spPr/>
      <dgm:t>
        <a:bodyPr/>
        <a:lstStyle/>
        <a:p>
          <a:endParaRPr lang="pt-BR"/>
        </a:p>
      </dgm:t>
    </dgm:pt>
    <dgm:pt modelId="{0307F075-5E6B-C442-86F5-74792B9BC2A9}" type="sibTrans" cxnId="{C17C2898-CA6A-C246-8E50-0DDF74361AA6}">
      <dgm:prSet/>
      <dgm:spPr/>
      <dgm:t>
        <a:bodyPr/>
        <a:lstStyle/>
        <a:p>
          <a:endParaRPr lang="pt-BR"/>
        </a:p>
      </dgm:t>
    </dgm:pt>
    <dgm:pt modelId="{5FA7023E-27B0-2148-9B79-A9E4E85C13F5}">
      <dgm:prSet custT="1"/>
      <dgm:spPr/>
      <dgm:t>
        <a:bodyPr/>
        <a:lstStyle/>
        <a:p>
          <a:r>
            <a:rPr lang="en-US" sz="2000" dirty="0" err="1"/>
            <a:t>Renovação</a:t>
          </a:r>
          <a:r>
            <a:rPr lang="en-US" sz="2000" dirty="0"/>
            <a:t> das </a:t>
          </a:r>
          <a:r>
            <a:rPr lang="en-US" sz="2000" dirty="0" err="1"/>
            <a:t>motivações</a:t>
          </a:r>
          <a:r>
            <a:rPr lang="en-US" sz="2000" dirty="0"/>
            <a:t> e das </a:t>
          </a:r>
          <a:r>
            <a:rPr lang="en-US" sz="2000" dirty="0" err="1"/>
            <a:t>energias</a:t>
          </a:r>
          <a:r>
            <a:rPr lang="en-US" sz="2000" dirty="0"/>
            <a:t> </a:t>
          </a:r>
          <a:r>
            <a:rPr lang="en-US" sz="2000" dirty="0" err="1"/>
            <a:t>nas</a:t>
          </a:r>
          <a:r>
            <a:rPr lang="en-US" sz="2000" dirty="0"/>
            <a:t> </a:t>
          </a:r>
          <a:r>
            <a:rPr lang="en-US" sz="2000" dirty="0" err="1"/>
            <a:t>famílias</a:t>
          </a:r>
          <a:r>
            <a:rPr lang="en-US" sz="2000" dirty="0"/>
            <a:t> </a:t>
          </a:r>
          <a:r>
            <a:rPr lang="en-US" sz="2000" dirty="0" err="1"/>
            <a:t>assentadas</a:t>
          </a:r>
          <a:r>
            <a:rPr lang="en-US" sz="2000" dirty="0"/>
            <a:t> </a:t>
          </a:r>
          <a:r>
            <a:rPr lang="en-US" sz="2000" dirty="0" err="1"/>
            <a:t>graças</a:t>
          </a:r>
          <a:r>
            <a:rPr lang="en-US" sz="2000" dirty="0"/>
            <a:t> </a:t>
          </a:r>
          <a:r>
            <a:rPr lang="en-US" sz="2000" dirty="0" err="1"/>
            <a:t>ao</a:t>
          </a:r>
          <a:r>
            <a:rPr lang="en-US" sz="2000" dirty="0"/>
            <a:t> PAA </a:t>
          </a:r>
          <a:r>
            <a:rPr lang="en-US" sz="2000" dirty="0">
              <a:sym typeface="Wingdings"/>
            </a:rPr>
            <a:t> </a:t>
          </a:r>
          <a:r>
            <a:rPr lang="en-US" sz="2000" dirty="0" err="1"/>
            <a:t>reconstrução</a:t>
          </a:r>
          <a:r>
            <a:rPr lang="en-US" sz="2000" dirty="0"/>
            <a:t> de </a:t>
          </a:r>
          <a:r>
            <a:rPr lang="en-US" sz="2000" dirty="0" err="1"/>
            <a:t>vida</a:t>
          </a:r>
          <a:r>
            <a:rPr lang="en-US" sz="2000" dirty="0"/>
            <a:t> </a:t>
          </a:r>
        </a:p>
      </dgm:t>
    </dgm:pt>
    <dgm:pt modelId="{728443BA-02C2-F743-A245-B4B316422256}" type="parTrans" cxnId="{ED823E32-D0C1-B441-AD8A-A0BE3CA4E74A}">
      <dgm:prSet/>
      <dgm:spPr/>
      <dgm:t>
        <a:bodyPr/>
        <a:lstStyle/>
        <a:p>
          <a:endParaRPr lang="pt-BR"/>
        </a:p>
      </dgm:t>
    </dgm:pt>
    <dgm:pt modelId="{48A66689-1599-4F4F-B6D6-3D22E07CD2FC}" type="sibTrans" cxnId="{ED823E32-D0C1-B441-AD8A-A0BE3CA4E74A}">
      <dgm:prSet/>
      <dgm:spPr/>
      <dgm:t>
        <a:bodyPr/>
        <a:lstStyle/>
        <a:p>
          <a:endParaRPr lang="pt-BR"/>
        </a:p>
      </dgm:t>
    </dgm:pt>
    <dgm:pt modelId="{AE0D6D5B-6C51-F349-83F0-F6BBE58DC3B1}" type="pres">
      <dgm:prSet presAssocID="{D0447535-3AE3-0949-A834-8FB746A014A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0095AACC-9E3A-8649-99DC-8BB0A42BB5E7}" type="pres">
      <dgm:prSet presAssocID="{49AE0F46-F905-684C-BB69-D3974A2CF07D}" presName="parentLin" presStyleCnt="0"/>
      <dgm:spPr/>
    </dgm:pt>
    <dgm:pt modelId="{0575D579-07E9-284F-9E7E-8176D9FDD3D4}" type="pres">
      <dgm:prSet presAssocID="{49AE0F46-F905-684C-BB69-D3974A2CF07D}" presName="parentLeftMargin" presStyleLbl="node1" presStyleIdx="0" presStyleCnt="6"/>
      <dgm:spPr/>
      <dgm:t>
        <a:bodyPr/>
        <a:lstStyle/>
        <a:p>
          <a:endParaRPr lang="pt-BR"/>
        </a:p>
      </dgm:t>
    </dgm:pt>
    <dgm:pt modelId="{0DA4D2C2-A8E9-EA48-A157-9D4C6A56E0F8}" type="pres">
      <dgm:prSet presAssocID="{49AE0F46-F905-684C-BB69-D3974A2CF07D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4CF305E-6AD9-EC45-B732-EBC591EB5690}" type="pres">
      <dgm:prSet presAssocID="{49AE0F46-F905-684C-BB69-D3974A2CF07D}" presName="negativeSpace" presStyleCnt="0"/>
      <dgm:spPr/>
    </dgm:pt>
    <dgm:pt modelId="{E845666E-8E90-1249-9401-177804E4EBD7}" type="pres">
      <dgm:prSet presAssocID="{49AE0F46-F905-684C-BB69-D3974A2CF07D}" presName="childText" presStyleLbl="conFgAcc1" presStyleIdx="0" presStyleCnt="6">
        <dgm:presLayoutVars>
          <dgm:bulletEnabled val="1"/>
        </dgm:presLayoutVars>
      </dgm:prSet>
      <dgm:spPr/>
    </dgm:pt>
    <dgm:pt modelId="{586CF023-20AA-5447-B552-9526812C3283}" type="pres">
      <dgm:prSet presAssocID="{14E5FA16-D1B7-DE40-8E0B-6A6DE7B04822}" presName="spaceBetweenRectangles" presStyleCnt="0"/>
      <dgm:spPr/>
    </dgm:pt>
    <dgm:pt modelId="{139714A8-2C93-DF40-8F10-EC0BB73145DD}" type="pres">
      <dgm:prSet presAssocID="{B6EAB3DF-1811-2744-9387-9EE32275786B}" presName="parentLin" presStyleCnt="0"/>
      <dgm:spPr/>
    </dgm:pt>
    <dgm:pt modelId="{E5C74B14-8BEE-A54C-B573-D5376D2E21B7}" type="pres">
      <dgm:prSet presAssocID="{B6EAB3DF-1811-2744-9387-9EE32275786B}" presName="parentLeftMargin" presStyleLbl="node1" presStyleIdx="0" presStyleCnt="6"/>
      <dgm:spPr/>
      <dgm:t>
        <a:bodyPr/>
        <a:lstStyle/>
        <a:p>
          <a:endParaRPr lang="pt-BR"/>
        </a:p>
      </dgm:t>
    </dgm:pt>
    <dgm:pt modelId="{273382D6-4AD5-D347-AA63-1B8D81DA6F97}" type="pres">
      <dgm:prSet presAssocID="{B6EAB3DF-1811-2744-9387-9EE32275786B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26FB0D5-5685-A74A-A2BD-6BFB83C16E6F}" type="pres">
      <dgm:prSet presAssocID="{B6EAB3DF-1811-2744-9387-9EE32275786B}" presName="negativeSpace" presStyleCnt="0"/>
      <dgm:spPr/>
    </dgm:pt>
    <dgm:pt modelId="{772DC7C0-BB86-5442-9F16-38640988FC16}" type="pres">
      <dgm:prSet presAssocID="{B6EAB3DF-1811-2744-9387-9EE32275786B}" presName="childText" presStyleLbl="conFgAcc1" presStyleIdx="1" presStyleCnt="6">
        <dgm:presLayoutVars>
          <dgm:bulletEnabled val="1"/>
        </dgm:presLayoutVars>
      </dgm:prSet>
      <dgm:spPr/>
    </dgm:pt>
    <dgm:pt modelId="{9B7D8F62-07D4-0C41-8FE7-BC69F8C4B912}" type="pres">
      <dgm:prSet presAssocID="{61314F13-C2BF-3144-8D73-14FD942CD0D4}" presName="spaceBetweenRectangles" presStyleCnt="0"/>
      <dgm:spPr/>
    </dgm:pt>
    <dgm:pt modelId="{8DD829E9-8E83-FC44-8C71-BF049057C030}" type="pres">
      <dgm:prSet presAssocID="{2AB4BF4E-B522-9C4F-9CD3-7C70C9EE8772}" presName="parentLin" presStyleCnt="0"/>
      <dgm:spPr/>
    </dgm:pt>
    <dgm:pt modelId="{56709715-95A4-9247-A072-5DE0BD6E6F7C}" type="pres">
      <dgm:prSet presAssocID="{2AB4BF4E-B522-9C4F-9CD3-7C70C9EE8772}" presName="parentLeftMargin" presStyleLbl="node1" presStyleIdx="1" presStyleCnt="6"/>
      <dgm:spPr/>
      <dgm:t>
        <a:bodyPr/>
        <a:lstStyle/>
        <a:p>
          <a:endParaRPr lang="pt-BR"/>
        </a:p>
      </dgm:t>
    </dgm:pt>
    <dgm:pt modelId="{4F7EAD61-5DEB-C749-AACC-03B1A2D401BC}" type="pres">
      <dgm:prSet presAssocID="{2AB4BF4E-B522-9C4F-9CD3-7C70C9EE8772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78DA811-7930-8845-8F4C-1E94CC7624ED}" type="pres">
      <dgm:prSet presAssocID="{2AB4BF4E-B522-9C4F-9CD3-7C70C9EE8772}" presName="negativeSpace" presStyleCnt="0"/>
      <dgm:spPr/>
    </dgm:pt>
    <dgm:pt modelId="{E2E38D38-59DF-9641-B3CB-C1F7838809A8}" type="pres">
      <dgm:prSet presAssocID="{2AB4BF4E-B522-9C4F-9CD3-7C70C9EE8772}" presName="childText" presStyleLbl="conFgAcc1" presStyleIdx="2" presStyleCnt="6">
        <dgm:presLayoutVars>
          <dgm:bulletEnabled val="1"/>
        </dgm:presLayoutVars>
      </dgm:prSet>
      <dgm:spPr/>
    </dgm:pt>
    <dgm:pt modelId="{9C3A416B-4B2F-9942-A643-4D89958B056C}" type="pres">
      <dgm:prSet presAssocID="{03F22A4F-0C4B-C541-B05C-C9797C6D5DC3}" presName="spaceBetweenRectangles" presStyleCnt="0"/>
      <dgm:spPr/>
    </dgm:pt>
    <dgm:pt modelId="{C69C56E6-51CC-0C47-9E95-87E9CD613AFC}" type="pres">
      <dgm:prSet presAssocID="{EB2709D6-FFE3-C342-926F-F8237421BD6C}" presName="parentLin" presStyleCnt="0"/>
      <dgm:spPr/>
    </dgm:pt>
    <dgm:pt modelId="{A83755A9-0FF5-B047-83BB-C6F5E3273808}" type="pres">
      <dgm:prSet presAssocID="{EB2709D6-FFE3-C342-926F-F8237421BD6C}" presName="parentLeftMargin" presStyleLbl="node1" presStyleIdx="2" presStyleCnt="6"/>
      <dgm:spPr/>
      <dgm:t>
        <a:bodyPr/>
        <a:lstStyle/>
        <a:p>
          <a:endParaRPr lang="pt-BR"/>
        </a:p>
      </dgm:t>
    </dgm:pt>
    <dgm:pt modelId="{3798007B-8975-EE4E-8E50-F1025E1843C9}" type="pres">
      <dgm:prSet presAssocID="{EB2709D6-FFE3-C342-926F-F8237421BD6C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CA0580C-0AD9-9949-86F4-CFC013094C96}" type="pres">
      <dgm:prSet presAssocID="{EB2709D6-FFE3-C342-926F-F8237421BD6C}" presName="negativeSpace" presStyleCnt="0"/>
      <dgm:spPr/>
    </dgm:pt>
    <dgm:pt modelId="{B1B5ED3D-502E-2344-8C6E-3BE62E9E6BFC}" type="pres">
      <dgm:prSet presAssocID="{EB2709D6-FFE3-C342-926F-F8237421BD6C}" presName="childText" presStyleLbl="conFgAcc1" presStyleIdx="3" presStyleCnt="6">
        <dgm:presLayoutVars>
          <dgm:bulletEnabled val="1"/>
        </dgm:presLayoutVars>
      </dgm:prSet>
      <dgm:spPr/>
    </dgm:pt>
    <dgm:pt modelId="{C247AE69-CC9C-6242-B588-86E48D0678A2}" type="pres">
      <dgm:prSet presAssocID="{376616C7-A5EB-5049-ABA8-F883937A2A13}" presName="spaceBetweenRectangles" presStyleCnt="0"/>
      <dgm:spPr/>
    </dgm:pt>
    <dgm:pt modelId="{7692D6E9-33F5-414E-B2FC-0B5424573613}" type="pres">
      <dgm:prSet presAssocID="{EDFB09F2-E2BB-2847-BD4D-9B48DB82DAC3}" presName="parentLin" presStyleCnt="0"/>
      <dgm:spPr/>
    </dgm:pt>
    <dgm:pt modelId="{03071C14-1DEE-F74E-9CB9-AEBD2DB3A724}" type="pres">
      <dgm:prSet presAssocID="{EDFB09F2-E2BB-2847-BD4D-9B48DB82DAC3}" presName="parentLeftMargin" presStyleLbl="node1" presStyleIdx="3" presStyleCnt="6"/>
      <dgm:spPr/>
      <dgm:t>
        <a:bodyPr/>
        <a:lstStyle/>
        <a:p>
          <a:endParaRPr lang="pt-BR"/>
        </a:p>
      </dgm:t>
    </dgm:pt>
    <dgm:pt modelId="{64DD5969-FE27-214F-82A1-DF41A8A4E00C}" type="pres">
      <dgm:prSet presAssocID="{EDFB09F2-E2BB-2847-BD4D-9B48DB82DAC3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7B18929-72A3-EF4B-8015-B7074C24F07A}" type="pres">
      <dgm:prSet presAssocID="{EDFB09F2-E2BB-2847-BD4D-9B48DB82DAC3}" presName="negativeSpace" presStyleCnt="0"/>
      <dgm:spPr/>
    </dgm:pt>
    <dgm:pt modelId="{9209029B-131E-ED4F-ADD6-0FEB72735C47}" type="pres">
      <dgm:prSet presAssocID="{EDFB09F2-E2BB-2847-BD4D-9B48DB82DAC3}" presName="childText" presStyleLbl="conFgAcc1" presStyleIdx="4" presStyleCnt="6">
        <dgm:presLayoutVars>
          <dgm:bulletEnabled val="1"/>
        </dgm:presLayoutVars>
      </dgm:prSet>
      <dgm:spPr/>
    </dgm:pt>
    <dgm:pt modelId="{354F4CA4-50AD-304D-BCF0-91354E7C136C}" type="pres">
      <dgm:prSet presAssocID="{0307F075-5E6B-C442-86F5-74792B9BC2A9}" presName="spaceBetweenRectangles" presStyleCnt="0"/>
      <dgm:spPr/>
    </dgm:pt>
    <dgm:pt modelId="{6E579F5A-A396-F744-A3CB-22C1616A2BE2}" type="pres">
      <dgm:prSet presAssocID="{5FA7023E-27B0-2148-9B79-A9E4E85C13F5}" presName="parentLin" presStyleCnt="0"/>
      <dgm:spPr/>
    </dgm:pt>
    <dgm:pt modelId="{12295867-2442-3649-95CB-ABD3B8AEF80A}" type="pres">
      <dgm:prSet presAssocID="{5FA7023E-27B0-2148-9B79-A9E4E85C13F5}" presName="parentLeftMargin" presStyleLbl="node1" presStyleIdx="4" presStyleCnt="6"/>
      <dgm:spPr/>
      <dgm:t>
        <a:bodyPr/>
        <a:lstStyle/>
        <a:p>
          <a:endParaRPr lang="pt-BR"/>
        </a:p>
      </dgm:t>
    </dgm:pt>
    <dgm:pt modelId="{9A2F2C13-4F55-814B-9C37-7709D6B28582}" type="pres">
      <dgm:prSet presAssocID="{5FA7023E-27B0-2148-9B79-A9E4E85C13F5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F0567CF-E07A-ED44-AFF8-7E38C321978F}" type="pres">
      <dgm:prSet presAssocID="{5FA7023E-27B0-2148-9B79-A9E4E85C13F5}" presName="negativeSpace" presStyleCnt="0"/>
      <dgm:spPr/>
    </dgm:pt>
    <dgm:pt modelId="{A755DA86-6D45-B049-A525-049D1D73502B}" type="pres">
      <dgm:prSet presAssocID="{5FA7023E-27B0-2148-9B79-A9E4E85C13F5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4B6E1DB4-904F-5F48-AE8F-E8204A8EC268}" srcId="{D0447535-3AE3-0949-A834-8FB746A014A0}" destId="{2AB4BF4E-B522-9C4F-9CD3-7C70C9EE8772}" srcOrd="2" destOrd="0" parTransId="{B8D2AC18-7868-4A49-93F2-AD1EF5046988}" sibTransId="{03F22A4F-0C4B-C541-B05C-C9797C6D5DC3}"/>
    <dgm:cxn modelId="{FE5CBBF1-B36B-E94D-B29E-AC7754878C20}" type="presOf" srcId="{B6EAB3DF-1811-2744-9387-9EE32275786B}" destId="{E5C74B14-8BEE-A54C-B573-D5376D2E21B7}" srcOrd="0" destOrd="0" presId="urn:microsoft.com/office/officeart/2005/8/layout/list1"/>
    <dgm:cxn modelId="{3687121A-BB7C-FC4E-84E0-B5F65D935453}" type="presOf" srcId="{5FA7023E-27B0-2148-9B79-A9E4E85C13F5}" destId="{9A2F2C13-4F55-814B-9C37-7709D6B28582}" srcOrd="1" destOrd="0" presId="urn:microsoft.com/office/officeart/2005/8/layout/list1"/>
    <dgm:cxn modelId="{8E12CEB9-622F-4B48-8688-7ECDD6D6E454}" type="presOf" srcId="{EDFB09F2-E2BB-2847-BD4D-9B48DB82DAC3}" destId="{03071C14-1DEE-F74E-9CB9-AEBD2DB3A724}" srcOrd="0" destOrd="0" presId="urn:microsoft.com/office/officeart/2005/8/layout/list1"/>
    <dgm:cxn modelId="{06F1AD16-4A9D-2A4A-9F9A-CC4A909CE712}" type="presOf" srcId="{EB2709D6-FFE3-C342-926F-F8237421BD6C}" destId="{A83755A9-0FF5-B047-83BB-C6F5E3273808}" srcOrd="0" destOrd="0" presId="urn:microsoft.com/office/officeart/2005/8/layout/list1"/>
    <dgm:cxn modelId="{46FB50D3-6D20-BD45-BC33-4EB1A4A374EC}" type="presOf" srcId="{2AB4BF4E-B522-9C4F-9CD3-7C70C9EE8772}" destId="{56709715-95A4-9247-A072-5DE0BD6E6F7C}" srcOrd="0" destOrd="0" presId="urn:microsoft.com/office/officeart/2005/8/layout/list1"/>
    <dgm:cxn modelId="{B8072D60-3C6A-0544-89B4-2B0DEB9DA2C2}" type="presOf" srcId="{49AE0F46-F905-684C-BB69-D3974A2CF07D}" destId="{0DA4D2C2-A8E9-EA48-A157-9D4C6A56E0F8}" srcOrd="1" destOrd="0" presId="urn:microsoft.com/office/officeart/2005/8/layout/list1"/>
    <dgm:cxn modelId="{40411995-2F00-2648-9EAE-453C96CE16CD}" type="presOf" srcId="{B6EAB3DF-1811-2744-9387-9EE32275786B}" destId="{273382D6-4AD5-D347-AA63-1B8D81DA6F97}" srcOrd="1" destOrd="0" presId="urn:microsoft.com/office/officeart/2005/8/layout/list1"/>
    <dgm:cxn modelId="{C17C2898-CA6A-C246-8E50-0DDF74361AA6}" srcId="{D0447535-3AE3-0949-A834-8FB746A014A0}" destId="{EDFB09F2-E2BB-2847-BD4D-9B48DB82DAC3}" srcOrd="4" destOrd="0" parTransId="{805BFE7F-0885-B246-841B-B2417C55F95F}" sibTransId="{0307F075-5E6B-C442-86F5-74792B9BC2A9}"/>
    <dgm:cxn modelId="{46B8EA2D-2DDF-214F-82AC-E6AA9B20EC12}" type="presOf" srcId="{EB2709D6-FFE3-C342-926F-F8237421BD6C}" destId="{3798007B-8975-EE4E-8E50-F1025E1843C9}" srcOrd="1" destOrd="0" presId="urn:microsoft.com/office/officeart/2005/8/layout/list1"/>
    <dgm:cxn modelId="{A8120677-15AD-8B49-8CA6-AF7B37C83AC0}" type="presOf" srcId="{2AB4BF4E-B522-9C4F-9CD3-7C70C9EE8772}" destId="{4F7EAD61-5DEB-C749-AACC-03B1A2D401BC}" srcOrd="1" destOrd="0" presId="urn:microsoft.com/office/officeart/2005/8/layout/list1"/>
    <dgm:cxn modelId="{ED823E32-D0C1-B441-AD8A-A0BE3CA4E74A}" srcId="{D0447535-3AE3-0949-A834-8FB746A014A0}" destId="{5FA7023E-27B0-2148-9B79-A9E4E85C13F5}" srcOrd="5" destOrd="0" parTransId="{728443BA-02C2-F743-A245-B4B316422256}" sibTransId="{48A66689-1599-4F4F-B6D6-3D22E07CD2FC}"/>
    <dgm:cxn modelId="{7B7DB80C-8D12-584E-BA53-4C3979AB8955}" srcId="{D0447535-3AE3-0949-A834-8FB746A014A0}" destId="{B6EAB3DF-1811-2744-9387-9EE32275786B}" srcOrd="1" destOrd="0" parTransId="{3E23AFBA-2C0C-0147-9A88-967587F931D9}" sibTransId="{61314F13-C2BF-3144-8D73-14FD942CD0D4}"/>
    <dgm:cxn modelId="{0DF30E01-CFC9-1342-BF68-6FD8F6523445}" srcId="{D0447535-3AE3-0949-A834-8FB746A014A0}" destId="{49AE0F46-F905-684C-BB69-D3974A2CF07D}" srcOrd="0" destOrd="0" parTransId="{A8D2FBF2-2031-074B-8319-435C916E6383}" sibTransId="{14E5FA16-D1B7-DE40-8E0B-6A6DE7B04822}"/>
    <dgm:cxn modelId="{66749783-976B-304B-8D5E-3B19FEAA73F3}" srcId="{D0447535-3AE3-0949-A834-8FB746A014A0}" destId="{EB2709D6-FFE3-C342-926F-F8237421BD6C}" srcOrd="3" destOrd="0" parTransId="{F70CE76A-C547-E14A-B5A3-FBE5EF4F0AAF}" sibTransId="{376616C7-A5EB-5049-ABA8-F883937A2A13}"/>
    <dgm:cxn modelId="{0A098568-587B-B646-BC5B-D9470287FAFF}" type="presOf" srcId="{EDFB09F2-E2BB-2847-BD4D-9B48DB82DAC3}" destId="{64DD5969-FE27-214F-82A1-DF41A8A4E00C}" srcOrd="1" destOrd="0" presId="urn:microsoft.com/office/officeart/2005/8/layout/list1"/>
    <dgm:cxn modelId="{F5B6657E-E75C-4B4D-AD74-0C68156040E7}" type="presOf" srcId="{D0447535-3AE3-0949-A834-8FB746A014A0}" destId="{AE0D6D5B-6C51-F349-83F0-F6BBE58DC3B1}" srcOrd="0" destOrd="0" presId="urn:microsoft.com/office/officeart/2005/8/layout/list1"/>
    <dgm:cxn modelId="{66320374-F259-4F41-9765-9AB4B510FF67}" type="presOf" srcId="{49AE0F46-F905-684C-BB69-D3974A2CF07D}" destId="{0575D579-07E9-284F-9E7E-8176D9FDD3D4}" srcOrd="0" destOrd="0" presId="urn:microsoft.com/office/officeart/2005/8/layout/list1"/>
    <dgm:cxn modelId="{2AA6ACAC-4EE1-124F-B0BF-A261759EA076}" type="presOf" srcId="{5FA7023E-27B0-2148-9B79-A9E4E85C13F5}" destId="{12295867-2442-3649-95CB-ABD3B8AEF80A}" srcOrd="0" destOrd="0" presId="urn:microsoft.com/office/officeart/2005/8/layout/list1"/>
    <dgm:cxn modelId="{9823D1F0-A78A-CF43-B4A5-9102D1DED11E}" type="presParOf" srcId="{AE0D6D5B-6C51-F349-83F0-F6BBE58DC3B1}" destId="{0095AACC-9E3A-8649-99DC-8BB0A42BB5E7}" srcOrd="0" destOrd="0" presId="urn:microsoft.com/office/officeart/2005/8/layout/list1"/>
    <dgm:cxn modelId="{FC8CCF3A-15C4-6844-B91B-2156CF1B160B}" type="presParOf" srcId="{0095AACC-9E3A-8649-99DC-8BB0A42BB5E7}" destId="{0575D579-07E9-284F-9E7E-8176D9FDD3D4}" srcOrd="0" destOrd="0" presId="urn:microsoft.com/office/officeart/2005/8/layout/list1"/>
    <dgm:cxn modelId="{74FEE675-B1A3-6748-8FE6-B42F3573C95E}" type="presParOf" srcId="{0095AACC-9E3A-8649-99DC-8BB0A42BB5E7}" destId="{0DA4D2C2-A8E9-EA48-A157-9D4C6A56E0F8}" srcOrd="1" destOrd="0" presId="urn:microsoft.com/office/officeart/2005/8/layout/list1"/>
    <dgm:cxn modelId="{195F9801-32C3-CE44-B30F-06493157EA7C}" type="presParOf" srcId="{AE0D6D5B-6C51-F349-83F0-F6BBE58DC3B1}" destId="{74CF305E-6AD9-EC45-B732-EBC591EB5690}" srcOrd="1" destOrd="0" presId="urn:microsoft.com/office/officeart/2005/8/layout/list1"/>
    <dgm:cxn modelId="{ACE94F37-E0B7-C04B-850F-0DA2A5E46DA2}" type="presParOf" srcId="{AE0D6D5B-6C51-F349-83F0-F6BBE58DC3B1}" destId="{E845666E-8E90-1249-9401-177804E4EBD7}" srcOrd="2" destOrd="0" presId="urn:microsoft.com/office/officeart/2005/8/layout/list1"/>
    <dgm:cxn modelId="{08EA5FC1-5649-2A49-BEBC-4D17CB6C4935}" type="presParOf" srcId="{AE0D6D5B-6C51-F349-83F0-F6BBE58DC3B1}" destId="{586CF023-20AA-5447-B552-9526812C3283}" srcOrd="3" destOrd="0" presId="urn:microsoft.com/office/officeart/2005/8/layout/list1"/>
    <dgm:cxn modelId="{74B6213B-7D72-FC4C-B4BF-413815C816D0}" type="presParOf" srcId="{AE0D6D5B-6C51-F349-83F0-F6BBE58DC3B1}" destId="{139714A8-2C93-DF40-8F10-EC0BB73145DD}" srcOrd="4" destOrd="0" presId="urn:microsoft.com/office/officeart/2005/8/layout/list1"/>
    <dgm:cxn modelId="{AD3C8DCF-492B-E24C-9326-5ACE438B26FF}" type="presParOf" srcId="{139714A8-2C93-DF40-8F10-EC0BB73145DD}" destId="{E5C74B14-8BEE-A54C-B573-D5376D2E21B7}" srcOrd="0" destOrd="0" presId="urn:microsoft.com/office/officeart/2005/8/layout/list1"/>
    <dgm:cxn modelId="{FAAF8017-5ED1-254F-9435-15970B8C8E0F}" type="presParOf" srcId="{139714A8-2C93-DF40-8F10-EC0BB73145DD}" destId="{273382D6-4AD5-D347-AA63-1B8D81DA6F97}" srcOrd="1" destOrd="0" presId="urn:microsoft.com/office/officeart/2005/8/layout/list1"/>
    <dgm:cxn modelId="{3A652784-4615-C44C-AA5D-EC7672944B59}" type="presParOf" srcId="{AE0D6D5B-6C51-F349-83F0-F6BBE58DC3B1}" destId="{126FB0D5-5685-A74A-A2BD-6BFB83C16E6F}" srcOrd="5" destOrd="0" presId="urn:microsoft.com/office/officeart/2005/8/layout/list1"/>
    <dgm:cxn modelId="{E8DA5074-10B1-284C-AEAC-B845F866FCBC}" type="presParOf" srcId="{AE0D6D5B-6C51-F349-83F0-F6BBE58DC3B1}" destId="{772DC7C0-BB86-5442-9F16-38640988FC16}" srcOrd="6" destOrd="0" presId="urn:microsoft.com/office/officeart/2005/8/layout/list1"/>
    <dgm:cxn modelId="{66E1650B-C529-5943-9314-CA5B73665DD0}" type="presParOf" srcId="{AE0D6D5B-6C51-F349-83F0-F6BBE58DC3B1}" destId="{9B7D8F62-07D4-0C41-8FE7-BC69F8C4B912}" srcOrd="7" destOrd="0" presId="urn:microsoft.com/office/officeart/2005/8/layout/list1"/>
    <dgm:cxn modelId="{1CCC3F01-DDCE-9646-8AD9-02FD61B43FCB}" type="presParOf" srcId="{AE0D6D5B-6C51-F349-83F0-F6BBE58DC3B1}" destId="{8DD829E9-8E83-FC44-8C71-BF049057C030}" srcOrd="8" destOrd="0" presId="urn:microsoft.com/office/officeart/2005/8/layout/list1"/>
    <dgm:cxn modelId="{4A7CA0B1-7392-7741-A947-1E4E237F25B2}" type="presParOf" srcId="{8DD829E9-8E83-FC44-8C71-BF049057C030}" destId="{56709715-95A4-9247-A072-5DE0BD6E6F7C}" srcOrd="0" destOrd="0" presId="urn:microsoft.com/office/officeart/2005/8/layout/list1"/>
    <dgm:cxn modelId="{68F357E1-BE83-2042-98D7-47463D67F51C}" type="presParOf" srcId="{8DD829E9-8E83-FC44-8C71-BF049057C030}" destId="{4F7EAD61-5DEB-C749-AACC-03B1A2D401BC}" srcOrd="1" destOrd="0" presId="urn:microsoft.com/office/officeart/2005/8/layout/list1"/>
    <dgm:cxn modelId="{78779606-3CD1-0943-8EEB-197D170476AA}" type="presParOf" srcId="{AE0D6D5B-6C51-F349-83F0-F6BBE58DC3B1}" destId="{C78DA811-7930-8845-8F4C-1E94CC7624ED}" srcOrd="9" destOrd="0" presId="urn:microsoft.com/office/officeart/2005/8/layout/list1"/>
    <dgm:cxn modelId="{29FD8498-EE90-B64C-8206-3FBAD3B4DEB9}" type="presParOf" srcId="{AE0D6D5B-6C51-F349-83F0-F6BBE58DC3B1}" destId="{E2E38D38-59DF-9641-B3CB-C1F7838809A8}" srcOrd="10" destOrd="0" presId="urn:microsoft.com/office/officeart/2005/8/layout/list1"/>
    <dgm:cxn modelId="{87EA3A4F-4CC3-6E42-B344-B310AC86E0CB}" type="presParOf" srcId="{AE0D6D5B-6C51-F349-83F0-F6BBE58DC3B1}" destId="{9C3A416B-4B2F-9942-A643-4D89958B056C}" srcOrd="11" destOrd="0" presId="urn:microsoft.com/office/officeart/2005/8/layout/list1"/>
    <dgm:cxn modelId="{EE5DE9A2-3DED-9C45-B252-85C073FC3444}" type="presParOf" srcId="{AE0D6D5B-6C51-F349-83F0-F6BBE58DC3B1}" destId="{C69C56E6-51CC-0C47-9E95-87E9CD613AFC}" srcOrd="12" destOrd="0" presId="urn:microsoft.com/office/officeart/2005/8/layout/list1"/>
    <dgm:cxn modelId="{002E76A2-F72D-BA48-A26B-D64465FFCBD6}" type="presParOf" srcId="{C69C56E6-51CC-0C47-9E95-87E9CD613AFC}" destId="{A83755A9-0FF5-B047-83BB-C6F5E3273808}" srcOrd="0" destOrd="0" presId="urn:microsoft.com/office/officeart/2005/8/layout/list1"/>
    <dgm:cxn modelId="{882E8410-5617-1F47-988B-006C363E1C99}" type="presParOf" srcId="{C69C56E6-51CC-0C47-9E95-87E9CD613AFC}" destId="{3798007B-8975-EE4E-8E50-F1025E1843C9}" srcOrd="1" destOrd="0" presId="urn:microsoft.com/office/officeart/2005/8/layout/list1"/>
    <dgm:cxn modelId="{03E711CB-B988-9340-BD0F-6E9873A6B12C}" type="presParOf" srcId="{AE0D6D5B-6C51-F349-83F0-F6BBE58DC3B1}" destId="{DCA0580C-0AD9-9949-86F4-CFC013094C96}" srcOrd="13" destOrd="0" presId="urn:microsoft.com/office/officeart/2005/8/layout/list1"/>
    <dgm:cxn modelId="{848316A0-64DF-0941-8CBD-1945E5BC1FD7}" type="presParOf" srcId="{AE0D6D5B-6C51-F349-83F0-F6BBE58DC3B1}" destId="{B1B5ED3D-502E-2344-8C6E-3BE62E9E6BFC}" srcOrd="14" destOrd="0" presId="urn:microsoft.com/office/officeart/2005/8/layout/list1"/>
    <dgm:cxn modelId="{530D30F6-7A1E-3244-9AD3-AC25FFEA7807}" type="presParOf" srcId="{AE0D6D5B-6C51-F349-83F0-F6BBE58DC3B1}" destId="{C247AE69-CC9C-6242-B588-86E48D0678A2}" srcOrd="15" destOrd="0" presId="urn:microsoft.com/office/officeart/2005/8/layout/list1"/>
    <dgm:cxn modelId="{7F2FDDF3-56A1-F94B-AE0B-C04A68D478F7}" type="presParOf" srcId="{AE0D6D5B-6C51-F349-83F0-F6BBE58DC3B1}" destId="{7692D6E9-33F5-414E-B2FC-0B5424573613}" srcOrd="16" destOrd="0" presId="urn:microsoft.com/office/officeart/2005/8/layout/list1"/>
    <dgm:cxn modelId="{235AB972-C575-554C-AF9C-C83F432E989E}" type="presParOf" srcId="{7692D6E9-33F5-414E-B2FC-0B5424573613}" destId="{03071C14-1DEE-F74E-9CB9-AEBD2DB3A724}" srcOrd="0" destOrd="0" presId="urn:microsoft.com/office/officeart/2005/8/layout/list1"/>
    <dgm:cxn modelId="{604FFE40-FC51-D045-AB01-B3554AB4A5B1}" type="presParOf" srcId="{7692D6E9-33F5-414E-B2FC-0B5424573613}" destId="{64DD5969-FE27-214F-82A1-DF41A8A4E00C}" srcOrd="1" destOrd="0" presId="urn:microsoft.com/office/officeart/2005/8/layout/list1"/>
    <dgm:cxn modelId="{CFD43495-469C-7246-90EC-10665A200B2F}" type="presParOf" srcId="{AE0D6D5B-6C51-F349-83F0-F6BBE58DC3B1}" destId="{67B18929-72A3-EF4B-8015-B7074C24F07A}" srcOrd="17" destOrd="0" presId="urn:microsoft.com/office/officeart/2005/8/layout/list1"/>
    <dgm:cxn modelId="{3E08A279-0D96-D747-8952-66E4594399D9}" type="presParOf" srcId="{AE0D6D5B-6C51-F349-83F0-F6BBE58DC3B1}" destId="{9209029B-131E-ED4F-ADD6-0FEB72735C47}" srcOrd="18" destOrd="0" presId="urn:microsoft.com/office/officeart/2005/8/layout/list1"/>
    <dgm:cxn modelId="{B7979AD4-368C-064B-87F1-1D9F87D990A2}" type="presParOf" srcId="{AE0D6D5B-6C51-F349-83F0-F6BBE58DC3B1}" destId="{354F4CA4-50AD-304D-BCF0-91354E7C136C}" srcOrd="19" destOrd="0" presId="urn:microsoft.com/office/officeart/2005/8/layout/list1"/>
    <dgm:cxn modelId="{5179C4BA-FD2E-9243-8DF2-BBAFE5A7560F}" type="presParOf" srcId="{AE0D6D5B-6C51-F349-83F0-F6BBE58DC3B1}" destId="{6E579F5A-A396-F744-A3CB-22C1616A2BE2}" srcOrd="20" destOrd="0" presId="urn:microsoft.com/office/officeart/2005/8/layout/list1"/>
    <dgm:cxn modelId="{E857BEC8-0F81-9942-BBB5-E9AAA1B2A371}" type="presParOf" srcId="{6E579F5A-A396-F744-A3CB-22C1616A2BE2}" destId="{12295867-2442-3649-95CB-ABD3B8AEF80A}" srcOrd="0" destOrd="0" presId="urn:microsoft.com/office/officeart/2005/8/layout/list1"/>
    <dgm:cxn modelId="{547A04AD-10C5-1E4C-A680-9B69F191414E}" type="presParOf" srcId="{6E579F5A-A396-F744-A3CB-22C1616A2BE2}" destId="{9A2F2C13-4F55-814B-9C37-7709D6B28582}" srcOrd="1" destOrd="0" presId="urn:microsoft.com/office/officeart/2005/8/layout/list1"/>
    <dgm:cxn modelId="{DF02FB74-5557-B943-8613-F2C41F043376}" type="presParOf" srcId="{AE0D6D5B-6C51-F349-83F0-F6BBE58DC3B1}" destId="{5F0567CF-E07A-ED44-AFF8-7E38C321978F}" srcOrd="21" destOrd="0" presId="urn:microsoft.com/office/officeart/2005/8/layout/list1"/>
    <dgm:cxn modelId="{9592CFF6-6FDF-7C44-8233-86298F6187F5}" type="presParOf" srcId="{AE0D6D5B-6C51-F349-83F0-F6BBE58DC3B1}" destId="{A755DA86-6D45-B049-A525-049D1D73502B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0D94892-7D50-B347-A0C6-0FFB7597ACBC}" type="doc">
      <dgm:prSet loTypeId="urn:microsoft.com/office/officeart/2005/8/layout/lProcess3" loCatId="" qsTypeId="urn:microsoft.com/office/officeart/2005/8/quickstyle/simple4" qsCatId="simple" csTypeId="urn:microsoft.com/office/officeart/2005/8/colors/accent6_2" csCatId="accent6" phldr="1"/>
      <dgm:spPr/>
      <dgm:t>
        <a:bodyPr/>
        <a:lstStyle/>
        <a:p>
          <a:endParaRPr lang="pt-BR"/>
        </a:p>
      </dgm:t>
    </dgm:pt>
    <dgm:pt modelId="{B725ABB5-59CA-6440-8346-FCB7CB31A94B}">
      <dgm:prSet phldrT="[Texto]"/>
      <dgm:spPr/>
      <dgm:t>
        <a:bodyPr/>
        <a:lstStyle/>
        <a:p>
          <a:r>
            <a:rPr lang="pt-BR" dirty="0">
              <a:latin typeface="Arial" panose="020B0604020202020204" pitchFamily="34" charset="0"/>
              <a:cs typeface="Arial" panose="020B0604020202020204" pitchFamily="34" charset="0"/>
            </a:rPr>
            <a:t>1960 -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Políticas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públicas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no campo</a:t>
          </a:r>
          <a:endParaRPr lang="pt-BR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9850045-D1FE-CE46-A982-9DB0ADBF637D}" type="parTrans" cxnId="{C270E5D4-6C59-B243-9B78-AB66558885B2}">
      <dgm:prSet/>
      <dgm:spPr/>
      <dgm:t>
        <a:bodyPr/>
        <a:lstStyle/>
        <a:p>
          <a:endParaRPr lang="pt-BR"/>
        </a:p>
      </dgm:t>
    </dgm:pt>
    <dgm:pt modelId="{AC7F1981-DF4F-444F-B876-EFD98401C636}" type="sibTrans" cxnId="{C270E5D4-6C59-B243-9B78-AB66558885B2}">
      <dgm:prSet/>
      <dgm:spPr/>
      <dgm:t>
        <a:bodyPr/>
        <a:lstStyle/>
        <a:p>
          <a:endParaRPr lang="pt-BR"/>
        </a:p>
      </dgm:t>
    </dgm:pt>
    <dgm:pt modelId="{10A80888-0E4B-3347-B625-82B30F0A3E51}">
      <dgm:prSet phldrT="[Texto]" custT="1"/>
      <dgm:spPr/>
      <dgm:t>
        <a:bodyPr/>
        <a:lstStyle/>
        <a:p>
          <a:r>
            <a:rPr lang="pt-BR" sz="2200" dirty="0">
              <a:latin typeface="Arial" panose="020B0604020202020204" pitchFamily="34" charset="0"/>
              <a:cs typeface="Arial" panose="020B0604020202020204" pitchFamily="34" charset="0"/>
            </a:rPr>
            <a:t>Referencial de </a:t>
          </a:r>
          <a:r>
            <a:rPr lang="pt-BR" sz="2200" dirty="0" err="1">
              <a:latin typeface="Arial" panose="020B0604020202020204" pitchFamily="34" charset="0"/>
              <a:cs typeface="Arial" panose="020B0604020202020204" pitchFamily="34" charset="0"/>
            </a:rPr>
            <a:t>Modernizaç</a:t>
          </a:r>
          <a: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  <a:t>ão da Agricultura</a:t>
          </a:r>
          <a:endParaRPr lang="pt-BR" sz="2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687AAE-0BA1-4648-8843-912D4ED7772A}" type="parTrans" cxnId="{EBD3D05A-907D-A541-9991-899B7BE0DC08}">
      <dgm:prSet/>
      <dgm:spPr/>
      <dgm:t>
        <a:bodyPr/>
        <a:lstStyle/>
        <a:p>
          <a:endParaRPr lang="pt-BR"/>
        </a:p>
      </dgm:t>
    </dgm:pt>
    <dgm:pt modelId="{5C8413F2-B434-8040-A3EC-FC7F8C7B171F}" type="sibTrans" cxnId="{EBD3D05A-907D-A541-9991-899B7BE0DC08}">
      <dgm:prSet/>
      <dgm:spPr/>
      <dgm:t>
        <a:bodyPr/>
        <a:lstStyle/>
        <a:p>
          <a:endParaRPr lang="pt-BR"/>
        </a:p>
      </dgm:t>
    </dgm:pt>
    <dgm:pt modelId="{7D3B6BB9-8E66-204A-9B90-87230B3072B7}">
      <dgm:prSet phldrT="[Texto]" custT="1"/>
      <dgm:spPr/>
      <dgm:t>
        <a:bodyPr/>
        <a:lstStyle/>
        <a:p>
          <a:r>
            <a:rPr lang="pt-BR" sz="2200" dirty="0" err="1">
              <a:latin typeface="Arial" panose="020B0604020202020204" pitchFamily="34" charset="0"/>
              <a:cs typeface="Arial" panose="020B0604020202020204" pitchFamily="34" charset="0"/>
            </a:rPr>
            <a:t>Car</a:t>
          </a:r>
          <a:r>
            <a:rPr lang="en-US" sz="2200" dirty="0" err="1">
              <a:latin typeface="Arial" panose="020B0604020202020204" pitchFamily="34" charset="0"/>
              <a:cs typeface="Arial" panose="020B0604020202020204" pitchFamily="34" charset="0"/>
            </a:rPr>
            <a:t>áter</a:t>
          </a:r>
          <a: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latin typeface="Arial" panose="020B0604020202020204" pitchFamily="34" charset="0"/>
              <a:cs typeface="Arial" panose="020B0604020202020204" pitchFamily="34" charset="0"/>
            </a:rPr>
            <a:t>conservador</a:t>
          </a:r>
          <a: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pt-BR" sz="2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73580B-28CB-714A-840C-ED4AB9D84635}" type="parTrans" cxnId="{E5485D9F-A6EE-4245-BA66-B57C895ED9A8}">
      <dgm:prSet/>
      <dgm:spPr/>
      <dgm:t>
        <a:bodyPr/>
        <a:lstStyle/>
        <a:p>
          <a:endParaRPr lang="pt-BR"/>
        </a:p>
      </dgm:t>
    </dgm:pt>
    <dgm:pt modelId="{AE2C786D-918E-504A-A2F1-7B832B4EEA34}" type="sibTrans" cxnId="{E5485D9F-A6EE-4245-BA66-B57C895ED9A8}">
      <dgm:prSet/>
      <dgm:spPr/>
      <dgm:t>
        <a:bodyPr/>
        <a:lstStyle/>
        <a:p>
          <a:endParaRPr lang="pt-BR"/>
        </a:p>
      </dgm:t>
    </dgm:pt>
    <dgm:pt modelId="{ECDD08AE-0ED8-E14D-BBF3-2ABE56C49800}">
      <dgm:prSet phldrT="[Texto]"/>
      <dgm:spPr/>
      <dgm:t>
        <a:bodyPr/>
        <a:lstStyle/>
        <a:p>
          <a:r>
            <a:rPr lang="pt-BR" dirty="0">
              <a:latin typeface="Arial" panose="020B0604020202020204" pitchFamily="34" charset="0"/>
              <a:cs typeface="Arial" panose="020B0604020202020204" pitchFamily="34" charset="0"/>
            </a:rPr>
            <a:t>1964 </a:t>
          </a:r>
        </a:p>
      </dgm:t>
    </dgm:pt>
    <dgm:pt modelId="{75C4E1FF-0179-3A40-B376-948B65EF9552}" type="parTrans" cxnId="{1ED954F5-9FC2-9247-AEED-315442EE3048}">
      <dgm:prSet/>
      <dgm:spPr/>
      <dgm:t>
        <a:bodyPr/>
        <a:lstStyle/>
        <a:p>
          <a:endParaRPr lang="pt-BR"/>
        </a:p>
      </dgm:t>
    </dgm:pt>
    <dgm:pt modelId="{A70C326C-84BE-CF46-B801-99CB3BA23C23}" type="sibTrans" cxnId="{1ED954F5-9FC2-9247-AEED-315442EE3048}">
      <dgm:prSet/>
      <dgm:spPr/>
      <dgm:t>
        <a:bodyPr/>
        <a:lstStyle/>
        <a:p>
          <a:endParaRPr lang="pt-BR"/>
        </a:p>
      </dgm:t>
    </dgm:pt>
    <dgm:pt modelId="{8D293104-0F91-DC43-85B9-BF63117693E3}">
      <dgm:prSet phldrT="[Texto]" custT="1"/>
      <dgm:spPr/>
      <dgm:t>
        <a:bodyPr/>
        <a:lstStyle/>
        <a:p>
          <a:r>
            <a:rPr lang="pt-BR" sz="2200" dirty="0" err="1">
              <a:latin typeface="Arial" panose="020B0604020202020204" pitchFamily="34" charset="0"/>
              <a:cs typeface="Arial" panose="020B0604020202020204" pitchFamily="34" charset="0"/>
            </a:rPr>
            <a:t>Decis</a:t>
          </a:r>
          <a: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  <a:t>ões </a:t>
          </a:r>
          <a:r>
            <a:rPr lang="en-US" sz="2200" dirty="0" err="1">
              <a:latin typeface="Arial" panose="020B0604020202020204" pitchFamily="34" charset="0"/>
              <a:cs typeface="Arial" panose="020B0604020202020204" pitchFamily="34" charset="0"/>
            </a:rPr>
            <a:t>políticas</a:t>
          </a:r>
          <a: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latin typeface="Arial" panose="020B0604020202020204" pitchFamily="34" charset="0"/>
              <a:cs typeface="Arial" panose="020B0604020202020204" pitchFamily="34" charset="0"/>
            </a:rPr>
            <a:t>autoritárias</a:t>
          </a:r>
          <a: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pt-BR" sz="2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156294F-F529-774E-9C93-9DFC6041757C}" type="parTrans" cxnId="{2D504A51-05FB-6D40-AF28-9561409C2E51}">
      <dgm:prSet/>
      <dgm:spPr/>
      <dgm:t>
        <a:bodyPr/>
        <a:lstStyle/>
        <a:p>
          <a:endParaRPr lang="pt-BR"/>
        </a:p>
      </dgm:t>
    </dgm:pt>
    <dgm:pt modelId="{46B67F54-9401-0D4E-8B9F-7AB5BC72B2A7}" type="sibTrans" cxnId="{2D504A51-05FB-6D40-AF28-9561409C2E51}">
      <dgm:prSet/>
      <dgm:spPr/>
      <dgm:t>
        <a:bodyPr/>
        <a:lstStyle/>
        <a:p>
          <a:endParaRPr lang="pt-BR"/>
        </a:p>
      </dgm:t>
    </dgm:pt>
    <dgm:pt modelId="{6F6F20BF-E69B-6D4C-B0EF-7F78503E1E34}">
      <dgm:prSet phldrT="[Texto]" custT="1"/>
      <dgm:spPr/>
      <dgm:t>
        <a:bodyPr/>
        <a:lstStyle/>
        <a:p>
          <a:r>
            <a:rPr lang="pt-BR" sz="1800" dirty="0">
              <a:latin typeface="Arial" panose="020B0604020202020204" pitchFamily="34" charset="0"/>
              <a:cs typeface="Arial" panose="020B0604020202020204" pitchFamily="34" charset="0"/>
            </a:rPr>
            <a:t>Agricultura voltada aos circuitos industriais e financeiros </a:t>
          </a:r>
        </a:p>
      </dgm:t>
    </dgm:pt>
    <dgm:pt modelId="{440C80B0-11A5-2647-9A88-7F58E6B6C73F}" type="parTrans" cxnId="{9DACA355-C5F2-4D49-AC1B-06AE45C3DA67}">
      <dgm:prSet/>
      <dgm:spPr/>
      <dgm:t>
        <a:bodyPr/>
        <a:lstStyle/>
        <a:p>
          <a:endParaRPr lang="pt-BR"/>
        </a:p>
      </dgm:t>
    </dgm:pt>
    <dgm:pt modelId="{64094905-58A3-FE47-9FAF-F66E418D8552}" type="sibTrans" cxnId="{9DACA355-C5F2-4D49-AC1B-06AE45C3DA67}">
      <dgm:prSet/>
      <dgm:spPr/>
      <dgm:t>
        <a:bodyPr/>
        <a:lstStyle/>
        <a:p>
          <a:endParaRPr lang="pt-BR"/>
        </a:p>
      </dgm:t>
    </dgm:pt>
    <dgm:pt modelId="{D306AD50-F81B-9F46-8882-9BB37BA1510B}">
      <dgm:prSet phldrT="[Texto]" custT="1"/>
      <dgm:spPr/>
      <dgm:t>
        <a:bodyPr/>
        <a:lstStyle/>
        <a:p>
          <a:r>
            <a:rPr lang="pt-BR" sz="1800" dirty="0">
              <a:latin typeface="Arial" panose="020B0604020202020204" pitchFamily="34" charset="0"/>
              <a:cs typeface="Arial" panose="020B0604020202020204" pitchFamily="34" charset="0"/>
            </a:rPr>
            <a:t>Sem </a:t>
          </a:r>
          <a:r>
            <a:rPr lang="pt-BR" sz="1800" dirty="0" err="1">
              <a:latin typeface="Arial" panose="020B0604020202020204" pitchFamily="34" charset="0"/>
              <a:cs typeface="Arial" panose="020B0604020202020204" pitchFamily="34" charset="0"/>
            </a:rPr>
            <a:t>modificaç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ão da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estrutura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de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distribuição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de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terras</a:t>
          </a:r>
          <a:endParaRPr lang="pt-BR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A41F9A-BB23-EA41-9645-181FB502CAB1}" type="parTrans" cxnId="{9AD1FAC9-E326-B24B-B91F-686A9C03ED17}">
      <dgm:prSet/>
      <dgm:spPr/>
      <dgm:t>
        <a:bodyPr/>
        <a:lstStyle/>
        <a:p>
          <a:endParaRPr lang="pt-BR"/>
        </a:p>
      </dgm:t>
    </dgm:pt>
    <dgm:pt modelId="{BCC789AF-79C2-3144-B2F3-C35D9E7D99A5}" type="sibTrans" cxnId="{9AD1FAC9-E326-B24B-B91F-686A9C03ED17}">
      <dgm:prSet/>
      <dgm:spPr/>
      <dgm:t>
        <a:bodyPr/>
        <a:lstStyle/>
        <a:p>
          <a:endParaRPr lang="pt-BR"/>
        </a:p>
      </dgm:t>
    </dgm:pt>
    <dgm:pt modelId="{E6A172BA-DBB4-714A-963A-C4A274FFC8B6}">
      <dgm:prSet phldrT="[Texto]" custT="1"/>
      <dgm:spPr/>
      <dgm:t>
        <a:bodyPr/>
        <a:lstStyle/>
        <a:p>
          <a:r>
            <a:rPr lang="pt-BR" sz="2200" dirty="0">
              <a:latin typeface="Arial" panose="020B0604020202020204" pitchFamily="34" charset="0"/>
              <a:cs typeface="Arial" panose="020B0604020202020204" pitchFamily="34" charset="0"/>
            </a:rPr>
            <a:t>Ditadura militar</a:t>
          </a:r>
        </a:p>
      </dgm:t>
    </dgm:pt>
    <dgm:pt modelId="{9655B4E1-BEB7-2244-973F-7812B0359BCD}" type="parTrans" cxnId="{9C59AB14-6705-5348-9F72-92A27FEFA95A}">
      <dgm:prSet/>
      <dgm:spPr/>
      <dgm:t>
        <a:bodyPr/>
        <a:lstStyle/>
        <a:p>
          <a:endParaRPr lang="pt-BR"/>
        </a:p>
      </dgm:t>
    </dgm:pt>
    <dgm:pt modelId="{F0740E0E-1F68-2A4D-9441-1DE9550CA493}" type="sibTrans" cxnId="{9C59AB14-6705-5348-9F72-92A27FEFA95A}">
      <dgm:prSet/>
      <dgm:spPr/>
      <dgm:t>
        <a:bodyPr/>
        <a:lstStyle/>
        <a:p>
          <a:endParaRPr lang="pt-BR"/>
        </a:p>
      </dgm:t>
    </dgm:pt>
    <dgm:pt modelId="{EB701B49-53CD-D64E-88BF-373243B217D2}" type="pres">
      <dgm:prSet presAssocID="{70D94892-7D50-B347-A0C6-0FFB7597ACBC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8D09D190-AD94-0241-A1A0-45B491C32CAA}" type="pres">
      <dgm:prSet presAssocID="{B725ABB5-59CA-6440-8346-FCB7CB31A94B}" presName="horFlow" presStyleCnt="0"/>
      <dgm:spPr/>
    </dgm:pt>
    <dgm:pt modelId="{5398A67D-691C-F244-8E10-9C5F349723FB}" type="pres">
      <dgm:prSet presAssocID="{B725ABB5-59CA-6440-8346-FCB7CB31A94B}" presName="bigChev" presStyleLbl="node1" presStyleIdx="0" presStyleCnt="2"/>
      <dgm:spPr/>
      <dgm:t>
        <a:bodyPr/>
        <a:lstStyle/>
        <a:p>
          <a:endParaRPr lang="pt-BR"/>
        </a:p>
      </dgm:t>
    </dgm:pt>
    <dgm:pt modelId="{FA3595C6-8F70-234B-862C-117E3C7B77B2}" type="pres">
      <dgm:prSet presAssocID="{4B687AAE-0BA1-4648-8843-912D4ED7772A}" presName="parTrans" presStyleCnt="0"/>
      <dgm:spPr/>
    </dgm:pt>
    <dgm:pt modelId="{789DF390-D38A-C04A-B4F6-4DB3941B1034}" type="pres">
      <dgm:prSet presAssocID="{10A80888-0E4B-3347-B625-82B30F0A3E51}" presName="node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1E5C066-92DA-7A48-A342-F8F81235F32D}" type="pres">
      <dgm:prSet presAssocID="{5C8413F2-B434-8040-A3EC-FC7F8C7B171F}" presName="sibTrans" presStyleCnt="0"/>
      <dgm:spPr/>
    </dgm:pt>
    <dgm:pt modelId="{488E5E1D-3F81-4047-976F-BFF6D797AC7A}" type="pres">
      <dgm:prSet presAssocID="{7D3B6BB9-8E66-204A-9B90-87230B3072B7}" presName="node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913E68F-2914-3E48-A889-A402C79AEBCA}" type="pres">
      <dgm:prSet presAssocID="{AE2C786D-918E-504A-A2F1-7B832B4EEA34}" presName="sibTrans" presStyleCnt="0"/>
      <dgm:spPr/>
    </dgm:pt>
    <dgm:pt modelId="{93E67E7E-F581-9C4F-8453-9F1D77C700BE}" type="pres">
      <dgm:prSet presAssocID="{D306AD50-F81B-9F46-8882-9BB37BA1510B}" presName="node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A73B5FF-22F8-A84F-960E-FE815E5B108A}" type="pres">
      <dgm:prSet presAssocID="{B725ABB5-59CA-6440-8346-FCB7CB31A94B}" presName="vSp" presStyleCnt="0"/>
      <dgm:spPr/>
    </dgm:pt>
    <dgm:pt modelId="{F0B0E755-C3C5-5A4B-9EC6-133DB5F882E8}" type="pres">
      <dgm:prSet presAssocID="{ECDD08AE-0ED8-E14D-BBF3-2ABE56C49800}" presName="horFlow" presStyleCnt="0"/>
      <dgm:spPr/>
    </dgm:pt>
    <dgm:pt modelId="{3F1811DF-40ED-1A44-AF3D-E8718AE4B2FC}" type="pres">
      <dgm:prSet presAssocID="{ECDD08AE-0ED8-E14D-BBF3-2ABE56C49800}" presName="bigChev" presStyleLbl="node1" presStyleIdx="1" presStyleCnt="2"/>
      <dgm:spPr/>
      <dgm:t>
        <a:bodyPr/>
        <a:lstStyle/>
        <a:p>
          <a:endParaRPr lang="pt-BR"/>
        </a:p>
      </dgm:t>
    </dgm:pt>
    <dgm:pt modelId="{2DFBF058-1ABC-9649-822C-0433FDEF64E3}" type="pres">
      <dgm:prSet presAssocID="{9655B4E1-BEB7-2244-973F-7812B0359BCD}" presName="parTrans" presStyleCnt="0"/>
      <dgm:spPr/>
    </dgm:pt>
    <dgm:pt modelId="{B366216A-F955-A64C-B937-1A77C15E5EBC}" type="pres">
      <dgm:prSet presAssocID="{E6A172BA-DBB4-714A-963A-C4A274FFC8B6}" presName="node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62A69CD-6B86-EA45-A6E5-B58EB1B5B266}" type="pres">
      <dgm:prSet presAssocID="{F0740E0E-1F68-2A4D-9441-1DE9550CA493}" presName="sibTrans" presStyleCnt="0"/>
      <dgm:spPr/>
    </dgm:pt>
    <dgm:pt modelId="{4EEAFAE1-E793-B246-927C-11CB76F3EFAB}" type="pres">
      <dgm:prSet presAssocID="{8D293104-0F91-DC43-85B9-BF63117693E3}" presName="node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2215C23-439E-CF40-8886-1360588E5A19}" type="pres">
      <dgm:prSet presAssocID="{46B67F54-9401-0D4E-8B9F-7AB5BC72B2A7}" presName="sibTrans" presStyleCnt="0"/>
      <dgm:spPr/>
    </dgm:pt>
    <dgm:pt modelId="{35DE7F9C-C0B1-5246-BDD5-A8E17D8DCAD6}" type="pres">
      <dgm:prSet presAssocID="{6F6F20BF-E69B-6D4C-B0EF-7F78503E1E34}" presName="node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2579C09-7AF7-6D4A-931F-A9A11F832DB7}" type="presOf" srcId="{8D293104-0F91-DC43-85B9-BF63117693E3}" destId="{4EEAFAE1-E793-B246-927C-11CB76F3EFAB}" srcOrd="0" destOrd="0" presId="urn:microsoft.com/office/officeart/2005/8/layout/lProcess3"/>
    <dgm:cxn modelId="{62F52E70-7BAB-2C49-BCC4-F24118037A05}" type="presOf" srcId="{7D3B6BB9-8E66-204A-9B90-87230B3072B7}" destId="{488E5E1D-3F81-4047-976F-BFF6D797AC7A}" srcOrd="0" destOrd="0" presId="urn:microsoft.com/office/officeart/2005/8/layout/lProcess3"/>
    <dgm:cxn modelId="{9DACA355-C5F2-4D49-AC1B-06AE45C3DA67}" srcId="{ECDD08AE-0ED8-E14D-BBF3-2ABE56C49800}" destId="{6F6F20BF-E69B-6D4C-B0EF-7F78503E1E34}" srcOrd="2" destOrd="0" parTransId="{440C80B0-11A5-2647-9A88-7F58E6B6C73F}" sibTransId="{64094905-58A3-FE47-9FAF-F66E418D8552}"/>
    <dgm:cxn modelId="{13C6AE68-F67C-3844-BD17-6FF7A912ADAD}" type="presOf" srcId="{6F6F20BF-E69B-6D4C-B0EF-7F78503E1E34}" destId="{35DE7F9C-C0B1-5246-BDD5-A8E17D8DCAD6}" srcOrd="0" destOrd="0" presId="urn:microsoft.com/office/officeart/2005/8/layout/lProcess3"/>
    <dgm:cxn modelId="{362729C3-E01A-334F-BE03-91050D3A7FB1}" type="presOf" srcId="{10A80888-0E4B-3347-B625-82B30F0A3E51}" destId="{789DF390-D38A-C04A-B4F6-4DB3941B1034}" srcOrd="0" destOrd="0" presId="urn:microsoft.com/office/officeart/2005/8/layout/lProcess3"/>
    <dgm:cxn modelId="{0743A37D-8396-E94C-81F8-F844A6874E35}" type="presOf" srcId="{ECDD08AE-0ED8-E14D-BBF3-2ABE56C49800}" destId="{3F1811DF-40ED-1A44-AF3D-E8718AE4B2FC}" srcOrd="0" destOrd="0" presId="urn:microsoft.com/office/officeart/2005/8/layout/lProcess3"/>
    <dgm:cxn modelId="{9AD2AF6E-6D94-D348-AD6A-3B29ECA52C31}" type="presOf" srcId="{70D94892-7D50-B347-A0C6-0FFB7597ACBC}" destId="{EB701B49-53CD-D64E-88BF-373243B217D2}" srcOrd="0" destOrd="0" presId="urn:microsoft.com/office/officeart/2005/8/layout/lProcess3"/>
    <dgm:cxn modelId="{EBD3D05A-907D-A541-9991-899B7BE0DC08}" srcId="{B725ABB5-59CA-6440-8346-FCB7CB31A94B}" destId="{10A80888-0E4B-3347-B625-82B30F0A3E51}" srcOrd="0" destOrd="0" parTransId="{4B687AAE-0BA1-4648-8843-912D4ED7772A}" sibTransId="{5C8413F2-B434-8040-A3EC-FC7F8C7B171F}"/>
    <dgm:cxn modelId="{1ED954F5-9FC2-9247-AEED-315442EE3048}" srcId="{70D94892-7D50-B347-A0C6-0FFB7597ACBC}" destId="{ECDD08AE-0ED8-E14D-BBF3-2ABE56C49800}" srcOrd="1" destOrd="0" parTransId="{75C4E1FF-0179-3A40-B376-948B65EF9552}" sibTransId="{A70C326C-84BE-CF46-B801-99CB3BA23C23}"/>
    <dgm:cxn modelId="{220B9BFF-8083-7B48-81D5-90D70CB30ADD}" type="presOf" srcId="{E6A172BA-DBB4-714A-963A-C4A274FFC8B6}" destId="{B366216A-F955-A64C-B937-1A77C15E5EBC}" srcOrd="0" destOrd="0" presId="urn:microsoft.com/office/officeart/2005/8/layout/lProcess3"/>
    <dgm:cxn modelId="{E5485D9F-A6EE-4245-BA66-B57C895ED9A8}" srcId="{B725ABB5-59CA-6440-8346-FCB7CB31A94B}" destId="{7D3B6BB9-8E66-204A-9B90-87230B3072B7}" srcOrd="1" destOrd="0" parTransId="{6773580B-28CB-714A-840C-ED4AB9D84635}" sibTransId="{AE2C786D-918E-504A-A2F1-7B832B4EEA34}"/>
    <dgm:cxn modelId="{29F35D79-3CF2-524D-B60C-77EB4B6768A2}" type="presOf" srcId="{D306AD50-F81B-9F46-8882-9BB37BA1510B}" destId="{93E67E7E-F581-9C4F-8453-9F1D77C700BE}" srcOrd="0" destOrd="0" presId="urn:microsoft.com/office/officeart/2005/8/layout/lProcess3"/>
    <dgm:cxn modelId="{2D504A51-05FB-6D40-AF28-9561409C2E51}" srcId="{ECDD08AE-0ED8-E14D-BBF3-2ABE56C49800}" destId="{8D293104-0F91-DC43-85B9-BF63117693E3}" srcOrd="1" destOrd="0" parTransId="{7156294F-F529-774E-9C93-9DFC6041757C}" sibTransId="{46B67F54-9401-0D4E-8B9F-7AB5BC72B2A7}"/>
    <dgm:cxn modelId="{C270E5D4-6C59-B243-9B78-AB66558885B2}" srcId="{70D94892-7D50-B347-A0C6-0FFB7597ACBC}" destId="{B725ABB5-59CA-6440-8346-FCB7CB31A94B}" srcOrd="0" destOrd="0" parTransId="{39850045-D1FE-CE46-A982-9DB0ADBF637D}" sibTransId="{AC7F1981-DF4F-444F-B876-EFD98401C636}"/>
    <dgm:cxn modelId="{6D0531F6-61A7-8148-9F41-196DE346EEDF}" type="presOf" srcId="{B725ABB5-59CA-6440-8346-FCB7CB31A94B}" destId="{5398A67D-691C-F244-8E10-9C5F349723FB}" srcOrd="0" destOrd="0" presId="urn:microsoft.com/office/officeart/2005/8/layout/lProcess3"/>
    <dgm:cxn modelId="{9C59AB14-6705-5348-9F72-92A27FEFA95A}" srcId="{ECDD08AE-0ED8-E14D-BBF3-2ABE56C49800}" destId="{E6A172BA-DBB4-714A-963A-C4A274FFC8B6}" srcOrd="0" destOrd="0" parTransId="{9655B4E1-BEB7-2244-973F-7812B0359BCD}" sibTransId="{F0740E0E-1F68-2A4D-9441-1DE9550CA493}"/>
    <dgm:cxn modelId="{9AD1FAC9-E326-B24B-B91F-686A9C03ED17}" srcId="{B725ABB5-59CA-6440-8346-FCB7CB31A94B}" destId="{D306AD50-F81B-9F46-8882-9BB37BA1510B}" srcOrd="2" destOrd="0" parTransId="{7DA41F9A-BB23-EA41-9645-181FB502CAB1}" sibTransId="{BCC789AF-79C2-3144-B2F3-C35D9E7D99A5}"/>
    <dgm:cxn modelId="{21BA593F-0CE3-AE43-BDB2-640694FEEF69}" type="presParOf" srcId="{EB701B49-53CD-D64E-88BF-373243B217D2}" destId="{8D09D190-AD94-0241-A1A0-45B491C32CAA}" srcOrd="0" destOrd="0" presId="urn:microsoft.com/office/officeart/2005/8/layout/lProcess3"/>
    <dgm:cxn modelId="{8AB82C52-C79E-E24B-B7CE-232C06F8A3EF}" type="presParOf" srcId="{8D09D190-AD94-0241-A1A0-45B491C32CAA}" destId="{5398A67D-691C-F244-8E10-9C5F349723FB}" srcOrd="0" destOrd="0" presId="urn:microsoft.com/office/officeart/2005/8/layout/lProcess3"/>
    <dgm:cxn modelId="{56FD3478-48AD-D946-AB1D-E3BC2EEC1F33}" type="presParOf" srcId="{8D09D190-AD94-0241-A1A0-45B491C32CAA}" destId="{FA3595C6-8F70-234B-862C-117E3C7B77B2}" srcOrd="1" destOrd="0" presId="urn:microsoft.com/office/officeart/2005/8/layout/lProcess3"/>
    <dgm:cxn modelId="{AF2F3F32-CD62-5F45-BFA6-2CE70260E9F5}" type="presParOf" srcId="{8D09D190-AD94-0241-A1A0-45B491C32CAA}" destId="{789DF390-D38A-C04A-B4F6-4DB3941B1034}" srcOrd="2" destOrd="0" presId="urn:microsoft.com/office/officeart/2005/8/layout/lProcess3"/>
    <dgm:cxn modelId="{98307ABE-CC48-1A46-9BF8-0D94600C268C}" type="presParOf" srcId="{8D09D190-AD94-0241-A1A0-45B491C32CAA}" destId="{C1E5C066-92DA-7A48-A342-F8F81235F32D}" srcOrd="3" destOrd="0" presId="urn:microsoft.com/office/officeart/2005/8/layout/lProcess3"/>
    <dgm:cxn modelId="{A50473C6-E622-7249-AE5D-4929FE164F76}" type="presParOf" srcId="{8D09D190-AD94-0241-A1A0-45B491C32CAA}" destId="{488E5E1D-3F81-4047-976F-BFF6D797AC7A}" srcOrd="4" destOrd="0" presId="urn:microsoft.com/office/officeart/2005/8/layout/lProcess3"/>
    <dgm:cxn modelId="{C14A789A-6226-9A43-B8EC-45A180682113}" type="presParOf" srcId="{8D09D190-AD94-0241-A1A0-45B491C32CAA}" destId="{A913E68F-2914-3E48-A889-A402C79AEBCA}" srcOrd="5" destOrd="0" presId="urn:microsoft.com/office/officeart/2005/8/layout/lProcess3"/>
    <dgm:cxn modelId="{0F9B9DF4-70EE-7049-ACAF-F2F0A80FBD5C}" type="presParOf" srcId="{8D09D190-AD94-0241-A1A0-45B491C32CAA}" destId="{93E67E7E-F581-9C4F-8453-9F1D77C700BE}" srcOrd="6" destOrd="0" presId="urn:microsoft.com/office/officeart/2005/8/layout/lProcess3"/>
    <dgm:cxn modelId="{9740DA22-5EA5-D440-A30C-73B39EF2D97C}" type="presParOf" srcId="{EB701B49-53CD-D64E-88BF-373243B217D2}" destId="{FA73B5FF-22F8-A84F-960E-FE815E5B108A}" srcOrd="1" destOrd="0" presId="urn:microsoft.com/office/officeart/2005/8/layout/lProcess3"/>
    <dgm:cxn modelId="{4F0BEA5C-4E19-8840-9F8D-2B4C93B1C3FF}" type="presParOf" srcId="{EB701B49-53CD-D64E-88BF-373243B217D2}" destId="{F0B0E755-C3C5-5A4B-9EC6-133DB5F882E8}" srcOrd="2" destOrd="0" presId="urn:microsoft.com/office/officeart/2005/8/layout/lProcess3"/>
    <dgm:cxn modelId="{81853635-F869-8A4E-B64D-B9FC86E3E777}" type="presParOf" srcId="{F0B0E755-C3C5-5A4B-9EC6-133DB5F882E8}" destId="{3F1811DF-40ED-1A44-AF3D-E8718AE4B2FC}" srcOrd="0" destOrd="0" presId="urn:microsoft.com/office/officeart/2005/8/layout/lProcess3"/>
    <dgm:cxn modelId="{76EEC070-8B25-3F4A-B02F-1C374FF480CD}" type="presParOf" srcId="{F0B0E755-C3C5-5A4B-9EC6-133DB5F882E8}" destId="{2DFBF058-1ABC-9649-822C-0433FDEF64E3}" srcOrd="1" destOrd="0" presId="urn:microsoft.com/office/officeart/2005/8/layout/lProcess3"/>
    <dgm:cxn modelId="{86224D8A-D227-9649-84E4-D8188EF8F6D0}" type="presParOf" srcId="{F0B0E755-C3C5-5A4B-9EC6-133DB5F882E8}" destId="{B366216A-F955-A64C-B937-1A77C15E5EBC}" srcOrd="2" destOrd="0" presId="urn:microsoft.com/office/officeart/2005/8/layout/lProcess3"/>
    <dgm:cxn modelId="{5E0C3A13-864F-6246-BD2B-572FEE7D9653}" type="presParOf" srcId="{F0B0E755-C3C5-5A4B-9EC6-133DB5F882E8}" destId="{E62A69CD-6B86-EA45-A6E5-B58EB1B5B266}" srcOrd="3" destOrd="0" presId="urn:microsoft.com/office/officeart/2005/8/layout/lProcess3"/>
    <dgm:cxn modelId="{C04C98AA-89AC-D24F-AB44-1AC14BEC3599}" type="presParOf" srcId="{F0B0E755-C3C5-5A4B-9EC6-133DB5F882E8}" destId="{4EEAFAE1-E793-B246-927C-11CB76F3EFAB}" srcOrd="4" destOrd="0" presId="urn:microsoft.com/office/officeart/2005/8/layout/lProcess3"/>
    <dgm:cxn modelId="{ECA981BA-4AEF-834D-877F-2770B213255C}" type="presParOf" srcId="{F0B0E755-C3C5-5A4B-9EC6-133DB5F882E8}" destId="{32215C23-439E-CF40-8886-1360588E5A19}" srcOrd="5" destOrd="0" presId="urn:microsoft.com/office/officeart/2005/8/layout/lProcess3"/>
    <dgm:cxn modelId="{50376596-8A8F-7E4C-83BB-E5D21F34E303}" type="presParOf" srcId="{F0B0E755-C3C5-5A4B-9EC6-133DB5F882E8}" destId="{35DE7F9C-C0B1-5246-BDD5-A8E17D8DCAD6}" srcOrd="6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0D94892-7D50-B347-A0C6-0FFB7597ACBC}" type="doc">
      <dgm:prSet loTypeId="urn:microsoft.com/office/officeart/2005/8/layout/lProcess3" loCatId="" qsTypeId="urn:microsoft.com/office/officeart/2005/8/quickstyle/simple4" qsCatId="simple" csTypeId="urn:microsoft.com/office/officeart/2005/8/colors/accent6_2" csCatId="accent6" phldr="1"/>
      <dgm:spPr/>
      <dgm:t>
        <a:bodyPr/>
        <a:lstStyle/>
        <a:p>
          <a:endParaRPr lang="pt-BR"/>
        </a:p>
      </dgm:t>
    </dgm:pt>
    <dgm:pt modelId="{B725ABB5-59CA-6440-8346-FCB7CB31A94B}">
      <dgm:prSet phldrT="[Texto]" custT="1"/>
      <dgm:spPr/>
      <dgm:t>
        <a:bodyPr/>
        <a:lstStyle/>
        <a:p>
          <a:r>
            <a:rPr lang="pt-BR" sz="2800" b="1" dirty="0">
              <a:latin typeface="Arial" panose="020B0604020202020204" pitchFamily="34" charset="0"/>
              <a:cs typeface="Arial" panose="020B0604020202020204" pitchFamily="34" charset="0"/>
            </a:rPr>
            <a:t>1980</a:t>
          </a:r>
        </a:p>
        <a:p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Políticas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latin typeface="Arial" panose="020B0604020202020204" pitchFamily="34" charset="0"/>
              <a:cs typeface="Arial" panose="020B0604020202020204" pitchFamily="34" charset="0"/>
            </a:rPr>
            <a:t>dirigidas</a:t>
          </a:r>
          <a:r>
            <a:rPr lang="en-US" sz="2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à 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modernização</a:t>
          </a:r>
          <a:endParaRPr lang="pt-BR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9850045-D1FE-CE46-A982-9DB0ADBF637D}" type="parTrans" cxnId="{C270E5D4-6C59-B243-9B78-AB66558885B2}">
      <dgm:prSet/>
      <dgm:spPr/>
      <dgm:t>
        <a:bodyPr/>
        <a:lstStyle/>
        <a:p>
          <a:endParaRPr lang="pt-BR"/>
        </a:p>
      </dgm:t>
    </dgm:pt>
    <dgm:pt modelId="{AC7F1981-DF4F-444F-B876-EFD98401C636}" type="sibTrans" cxnId="{C270E5D4-6C59-B243-9B78-AB66558885B2}">
      <dgm:prSet/>
      <dgm:spPr/>
      <dgm:t>
        <a:bodyPr/>
        <a:lstStyle/>
        <a:p>
          <a:endParaRPr lang="pt-BR"/>
        </a:p>
      </dgm:t>
    </dgm:pt>
    <dgm:pt modelId="{10A80888-0E4B-3347-B625-82B30F0A3E51}">
      <dgm:prSet phldrT="[Texto]" custT="1"/>
      <dgm:spPr/>
      <dgm:t>
        <a:bodyPr/>
        <a:lstStyle/>
        <a:p>
          <a:r>
            <a:rPr lang="pt-BR" sz="2200" dirty="0" smtClean="0">
              <a:latin typeface="Arial" panose="020B0604020202020204" pitchFamily="34" charset="0"/>
              <a:cs typeface="Arial" panose="020B0604020202020204" pitchFamily="34" charset="0"/>
            </a:rPr>
            <a:t>Ajustadas </a:t>
          </a:r>
          <a:r>
            <a:rPr lang="pt-BR" sz="2200" dirty="0">
              <a:latin typeface="Arial" panose="020B0604020202020204" pitchFamily="34" charset="0"/>
              <a:cs typeface="Arial" panose="020B0604020202020204" pitchFamily="34" charset="0"/>
            </a:rPr>
            <a:t>cada vez mais ao referencial de mercado</a:t>
          </a:r>
        </a:p>
      </dgm:t>
    </dgm:pt>
    <dgm:pt modelId="{4B687AAE-0BA1-4648-8843-912D4ED7772A}" type="parTrans" cxnId="{EBD3D05A-907D-A541-9991-899B7BE0DC08}">
      <dgm:prSet/>
      <dgm:spPr/>
      <dgm:t>
        <a:bodyPr/>
        <a:lstStyle/>
        <a:p>
          <a:endParaRPr lang="pt-BR"/>
        </a:p>
      </dgm:t>
    </dgm:pt>
    <dgm:pt modelId="{5C8413F2-B434-8040-A3EC-FC7F8C7B171F}" type="sibTrans" cxnId="{EBD3D05A-907D-A541-9991-899B7BE0DC08}">
      <dgm:prSet/>
      <dgm:spPr/>
      <dgm:t>
        <a:bodyPr/>
        <a:lstStyle/>
        <a:p>
          <a:endParaRPr lang="pt-BR"/>
        </a:p>
      </dgm:t>
    </dgm:pt>
    <dgm:pt modelId="{7D3B6BB9-8E66-204A-9B90-87230B3072B7}">
      <dgm:prSet phldrT="[Texto]" custT="1"/>
      <dgm:spPr/>
      <dgm:t>
        <a:bodyPr/>
        <a:lstStyle/>
        <a:p>
          <a:r>
            <a:rPr lang="en-US" sz="2200" dirty="0" err="1">
              <a:latin typeface="Arial" panose="020B0604020202020204" pitchFamily="34" charset="0"/>
              <a:cs typeface="Arial" panose="020B0604020202020204" pitchFamily="34" charset="0"/>
            </a:rPr>
            <a:t>Visão</a:t>
          </a:r>
          <a: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  <a:t> liberal no </a:t>
          </a:r>
          <a:r>
            <a:rPr lang="en-US" sz="2200" dirty="0" err="1">
              <a:latin typeface="Arial" panose="020B0604020202020204" pitchFamily="34" charset="0"/>
              <a:cs typeface="Arial" panose="020B0604020202020204" pitchFamily="34" charset="0"/>
            </a:rPr>
            <a:t>comércio</a:t>
          </a:r>
          <a: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latin typeface="Arial" panose="020B0604020202020204" pitchFamily="34" charset="0"/>
              <a:cs typeface="Arial" panose="020B0604020202020204" pitchFamily="34" charset="0"/>
            </a:rPr>
            <a:t>agrícola</a:t>
          </a:r>
          <a: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pt-BR" sz="2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73580B-28CB-714A-840C-ED4AB9D84635}" type="parTrans" cxnId="{E5485D9F-A6EE-4245-BA66-B57C895ED9A8}">
      <dgm:prSet/>
      <dgm:spPr/>
      <dgm:t>
        <a:bodyPr/>
        <a:lstStyle/>
        <a:p>
          <a:endParaRPr lang="pt-BR"/>
        </a:p>
      </dgm:t>
    </dgm:pt>
    <dgm:pt modelId="{AE2C786D-918E-504A-A2F1-7B832B4EEA34}" type="sibTrans" cxnId="{E5485D9F-A6EE-4245-BA66-B57C895ED9A8}">
      <dgm:prSet/>
      <dgm:spPr/>
      <dgm:t>
        <a:bodyPr/>
        <a:lstStyle/>
        <a:p>
          <a:endParaRPr lang="pt-BR"/>
        </a:p>
      </dgm:t>
    </dgm:pt>
    <dgm:pt modelId="{ECDD08AE-0ED8-E14D-BBF3-2ABE56C49800}">
      <dgm:prSet phldrT="[Texto]" custT="1"/>
      <dgm:spPr/>
      <dgm:t>
        <a:bodyPr/>
        <a:lstStyle/>
        <a:p>
          <a:r>
            <a:rPr lang="pt-BR" sz="2800" b="1" dirty="0">
              <a:latin typeface="Arial" panose="020B0604020202020204" pitchFamily="34" charset="0"/>
              <a:cs typeface="Arial" panose="020B0604020202020204" pitchFamily="34" charset="0"/>
            </a:rPr>
            <a:t>1995</a:t>
          </a:r>
          <a:r>
            <a:rPr lang="pt-BR" sz="2400" dirty="0">
              <a:latin typeface="Arial" panose="020B0604020202020204" pitchFamily="34" charset="0"/>
              <a:cs typeface="Arial" panose="020B0604020202020204" pitchFamily="34" charset="0"/>
            </a:rPr>
            <a:t> Implementaç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ão do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Pronaf</a:t>
          </a:r>
          <a:r>
            <a:rPr lang="pt-BR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gm:t>
    </dgm:pt>
    <dgm:pt modelId="{75C4E1FF-0179-3A40-B376-948B65EF9552}" type="parTrans" cxnId="{1ED954F5-9FC2-9247-AEED-315442EE3048}">
      <dgm:prSet/>
      <dgm:spPr/>
      <dgm:t>
        <a:bodyPr/>
        <a:lstStyle/>
        <a:p>
          <a:endParaRPr lang="pt-BR"/>
        </a:p>
      </dgm:t>
    </dgm:pt>
    <dgm:pt modelId="{A70C326C-84BE-CF46-B801-99CB3BA23C23}" type="sibTrans" cxnId="{1ED954F5-9FC2-9247-AEED-315442EE3048}">
      <dgm:prSet/>
      <dgm:spPr/>
      <dgm:t>
        <a:bodyPr/>
        <a:lstStyle/>
        <a:p>
          <a:endParaRPr lang="pt-BR"/>
        </a:p>
      </dgm:t>
    </dgm:pt>
    <dgm:pt modelId="{8D293104-0F91-DC43-85B9-BF63117693E3}">
      <dgm:prSet phldrT="[Texto]" custT="1"/>
      <dgm:spPr/>
      <dgm:t>
        <a:bodyPr/>
        <a:lstStyle/>
        <a:p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Debate </a:t>
          </a:r>
          <a:r>
            <a:rPr lang="en-US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público</a:t>
          </a:r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fomentado</a:t>
          </a:r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pelo</a:t>
          </a:r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 PRONAF 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&gt;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outras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formas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de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agricultura</a:t>
          </a:r>
          <a:endParaRPr lang="pt-BR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156294F-F529-774E-9C93-9DFC6041757C}" type="parTrans" cxnId="{2D504A51-05FB-6D40-AF28-9561409C2E51}">
      <dgm:prSet/>
      <dgm:spPr/>
      <dgm:t>
        <a:bodyPr/>
        <a:lstStyle/>
        <a:p>
          <a:endParaRPr lang="pt-BR"/>
        </a:p>
      </dgm:t>
    </dgm:pt>
    <dgm:pt modelId="{46B67F54-9401-0D4E-8B9F-7AB5BC72B2A7}" type="sibTrans" cxnId="{2D504A51-05FB-6D40-AF28-9561409C2E51}">
      <dgm:prSet/>
      <dgm:spPr/>
      <dgm:t>
        <a:bodyPr/>
        <a:lstStyle/>
        <a:p>
          <a:endParaRPr lang="pt-BR"/>
        </a:p>
      </dgm:t>
    </dgm:pt>
    <dgm:pt modelId="{6F6F20BF-E69B-6D4C-B0EF-7F78503E1E34}">
      <dgm:prSet phldrT="[Texto]" custT="1"/>
      <dgm:spPr/>
      <dgm:t>
        <a:bodyPr/>
        <a:lstStyle/>
        <a:p>
          <a:r>
            <a:rPr lang="pt-BR" sz="2000" dirty="0">
              <a:latin typeface="Arial" panose="020B0604020202020204" pitchFamily="34" charset="0"/>
              <a:cs typeface="Arial" panose="020B0604020202020204" pitchFamily="34" charset="0"/>
            </a:rPr>
            <a:t>Perspectiva </a:t>
          </a:r>
          <a:r>
            <a:rPr lang="pt-BR" sz="2000" dirty="0" err="1">
              <a:latin typeface="Arial" panose="020B0604020202020204" pitchFamily="34" charset="0"/>
              <a:cs typeface="Arial" panose="020B0604020202020204" pitchFamily="34" charset="0"/>
            </a:rPr>
            <a:t>ecol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ógica</a:t>
          </a:r>
          <a:endParaRPr lang="pt-BR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0C80B0-11A5-2647-9A88-7F58E6B6C73F}" type="parTrans" cxnId="{9DACA355-C5F2-4D49-AC1B-06AE45C3DA67}">
      <dgm:prSet/>
      <dgm:spPr/>
      <dgm:t>
        <a:bodyPr/>
        <a:lstStyle/>
        <a:p>
          <a:endParaRPr lang="pt-BR"/>
        </a:p>
      </dgm:t>
    </dgm:pt>
    <dgm:pt modelId="{64094905-58A3-FE47-9FAF-F66E418D8552}" type="sibTrans" cxnId="{9DACA355-C5F2-4D49-AC1B-06AE45C3DA67}">
      <dgm:prSet/>
      <dgm:spPr/>
      <dgm:t>
        <a:bodyPr/>
        <a:lstStyle/>
        <a:p>
          <a:endParaRPr lang="pt-BR"/>
        </a:p>
      </dgm:t>
    </dgm:pt>
    <dgm:pt modelId="{D306AD50-F81B-9F46-8882-9BB37BA1510B}">
      <dgm:prSet phldrT="[Texto]" custT="1"/>
      <dgm:spPr/>
      <dgm:t>
        <a:bodyPr/>
        <a:lstStyle/>
        <a:p>
          <a:r>
            <a:rPr lang="pt-BR" sz="2000" dirty="0">
              <a:latin typeface="Arial" panose="020B0604020202020204" pitchFamily="34" charset="0"/>
              <a:cs typeface="Arial" panose="020B0604020202020204" pitchFamily="34" charset="0"/>
            </a:rPr>
            <a:t>Per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íodo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de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transição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democrática</a:t>
          </a:r>
          <a:endParaRPr lang="pt-BR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A41F9A-BB23-EA41-9645-181FB502CAB1}" type="parTrans" cxnId="{9AD1FAC9-E326-B24B-B91F-686A9C03ED17}">
      <dgm:prSet/>
      <dgm:spPr/>
      <dgm:t>
        <a:bodyPr/>
        <a:lstStyle/>
        <a:p>
          <a:endParaRPr lang="pt-BR"/>
        </a:p>
      </dgm:t>
    </dgm:pt>
    <dgm:pt modelId="{BCC789AF-79C2-3144-B2F3-C35D9E7D99A5}" type="sibTrans" cxnId="{9AD1FAC9-E326-B24B-B91F-686A9C03ED17}">
      <dgm:prSet/>
      <dgm:spPr/>
      <dgm:t>
        <a:bodyPr/>
        <a:lstStyle/>
        <a:p>
          <a:endParaRPr lang="pt-BR"/>
        </a:p>
      </dgm:t>
    </dgm:pt>
    <dgm:pt modelId="{E6A172BA-DBB4-714A-963A-C4A274FFC8B6}">
      <dgm:prSet phldrT="[Texto]" custT="1"/>
      <dgm:spPr/>
      <dgm:t>
        <a:bodyPr/>
        <a:lstStyle/>
        <a:p>
          <a:r>
            <a:rPr lang="pt-BR" sz="1800" dirty="0" err="1">
              <a:latin typeface="Arial" panose="020B0604020202020204" pitchFamily="34" charset="0"/>
              <a:cs typeface="Arial" panose="020B0604020202020204" pitchFamily="34" charset="0"/>
            </a:rPr>
            <a:t>Transformaç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ão da Agricultura Familiar </a:t>
          </a:r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(sob </a:t>
          </a:r>
          <a:r>
            <a:rPr lang="en-US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referencial</a:t>
          </a:r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modernizador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pt-BR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655B4E1-BEB7-2244-973F-7812B0359BCD}" type="parTrans" cxnId="{9C59AB14-6705-5348-9F72-92A27FEFA95A}">
      <dgm:prSet/>
      <dgm:spPr/>
      <dgm:t>
        <a:bodyPr/>
        <a:lstStyle/>
        <a:p>
          <a:endParaRPr lang="pt-BR"/>
        </a:p>
      </dgm:t>
    </dgm:pt>
    <dgm:pt modelId="{F0740E0E-1F68-2A4D-9441-1DE9550CA493}" type="sibTrans" cxnId="{9C59AB14-6705-5348-9F72-92A27FEFA95A}">
      <dgm:prSet/>
      <dgm:spPr/>
      <dgm:t>
        <a:bodyPr/>
        <a:lstStyle/>
        <a:p>
          <a:endParaRPr lang="pt-BR"/>
        </a:p>
      </dgm:t>
    </dgm:pt>
    <dgm:pt modelId="{97316B19-811F-42C8-A840-7219781708EE}">
      <dgm:prSet phldrT="[Texto]" custT="1"/>
      <dgm:spPr/>
      <dgm:t>
        <a:bodyPr/>
        <a:lstStyle/>
        <a:p>
          <a:r>
            <a:rPr lang="pt-BR" sz="3200" b="1" dirty="0" smtClean="0">
              <a:latin typeface="Arial" panose="020B0604020202020204" pitchFamily="34" charset="0"/>
              <a:cs typeface="Arial" panose="020B0604020202020204" pitchFamily="34" charset="0"/>
            </a:rPr>
            <a:t>Eco 1992</a:t>
          </a:r>
        </a:p>
        <a:p>
          <a:r>
            <a:rPr lang="pt-BR" sz="3200" b="1" dirty="0" smtClean="0">
              <a:latin typeface="Arial" panose="020B0604020202020204" pitchFamily="34" charset="0"/>
              <a:cs typeface="Arial" panose="020B0604020202020204" pitchFamily="34" charset="0"/>
            </a:rPr>
            <a:t>Rio de Janeiro</a:t>
          </a:r>
        </a:p>
      </dgm:t>
    </dgm:pt>
    <dgm:pt modelId="{6A018CDF-D29B-4FAE-98DD-202763E1818F}" type="parTrans" cxnId="{09CD88F6-25D1-4DF0-87E6-998917073580}">
      <dgm:prSet/>
      <dgm:spPr/>
      <dgm:t>
        <a:bodyPr/>
        <a:lstStyle/>
        <a:p>
          <a:endParaRPr lang="pt-BR"/>
        </a:p>
      </dgm:t>
    </dgm:pt>
    <dgm:pt modelId="{881B7968-4633-4071-903A-A8C9567623DA}" type="sibTrans" cxnId="{09CD88F6-25D1-4DF0-87E6-998917073580}">
      <dgm:prSet/>
      <dgm:spPr/>
      <dgm:t>
        <a:bodyPr/>
        <a:lstStyle/>
        <a:p>
          <a:endParaRPr lang="pt-BR"/>
        </a:p>
      </dgm:t>
    </dgm:pt>
    <dgm:pt modelId="{43CC4E5D-F756-4FFA-AD4A-D75A2FACA368}">
      <dgm:prSet phldrT="[Texto]" custT="1"/>
      <dgm:spPr/>
      <dgm:t>
        <a:bodyPr/>
        <a:lstStyle/>
        <a:p>
          <a:pPr algn="ctr"/>
          <a:r>
            <a:rPr lang="pt-BR" sz="2000" dirty="0" smtClean="0">
              <a:latin typeface="Arial" panose="020B0604020202020204" pitchFamily="34" charset="0"/>
              <a:cs typeface="Arial" panose="020B0604020202020204" pitchFamily="34" charset="0"/>
            </a:rPr>
            <a:t>Emergência da noção de sustentabilidade</a:t>
          </a:r>
          <a:endParaRPr lang="pt-BR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9D2EBB2-4721-4F9E-B3CA-990D5DB04F6C}" type="parTrans" cxnId="{636479BF-ADFF-45A4-A341-C1BE833E4021}">
      <dgm:prSet/>
      <dgm:spPr/>
      <dgm:t>
        <a:bodyPr/>
        <a:lstStyle/>
        <a:p>
          <a:endParaRPr lang="pt-BR"/>
        </a:p>
      </dgm:t>
    </dgm:pt>
    <dgm:pt modelId="{0230A2AE-603C-43A6-952A-339B0AC141F4}" type="sibTrans" cxnId="{636479BF-ADFF-45A4-A341-C1BE833E4021}">
      <dgm:prSet/>
      <dgm:spPr/>
      <dgm:t>
        <a:bodyPr/>
        <a:lstStyle/>
        <a:p>
          <a:endParaRPr lang="pt-BR"/>
        </a:p>
      </dgm:t>
    </dgm:pt>
    <dgm:pt modelId="{887152CF-E381-4426-998A-E82A80A6BCC2}">
      <dgm:prSet phldrT="[Texto]" custT="1"/>
      <dgm:spPr/>
      <dgm:t>
        <a:bodyPr/>
        <a:lstStyle/>
        <a:p>
          <a:r>
            <a:rPr lang="pt-BR" sz="1800" dirty="0">
              <a:latin typeface="Arial" panose="020B0604020202020204" pitchFamily="34" charset="0"/>
              <a:cs typeface="Arial" panose="020B0604020202020204" pitchFamily="34" charset="0"/>
            </a:rPr>
            <a:t>Referencial global de desenvolvimento sustentável</a:t>
          </a:r>
        </a:p>
      </dgm:t>
    </dgm:pt>
    <dgm:pt modelId="{39732705-D7A3-4BEB-B069-A1DFD503285D}" type="parTrans" cxnId="{DDBA37B3-88EC-4491-A457-3CDA9B39EAFD}">
      <dgm:prSet/>
      <dgm:spPr/>
      <dgm:t>
        <a:bodyPr/>
        <a:lstStyle/>
        <a:p>
          <a:endParaRPr lang="pt-BR"/>
        </a:p>
      </dgm:t>
    </dgm:pt>
    <dgm:pt modelId="{86E45601-92FF-4903-9000-7C844A16AB70}" type="sibTrans" cxnId="{DDBA37B3-88EC-4491-A457-3CDA9B39EAFD}">
      <dgm:prSet/>
      <dgm:spPr/>
      <dgm:t>
        <a:bodyPr/>
        <a:lstStyle/>
        <a:p>
          <a:endParaRPr lang="pt-BR"/>
        </a:p>
      </dgm:t>
    </dgm:pt>
    <dgm:pt modelId="{7C609F92-3E47-4255-8A84-429C567E623C}">
      <dgm:prSet phldrT="[Texto]"/>
      <dgm:spPr/>
      <dgm:t>
        <a:bodyPr/>
        <a:lstStyle/>
        <a:p>
          <a:r>
            <a:rPr lang="pt-BR" dirty="0">
              <a:latin typeface="Arial" panose="020B0604020202020204" pitchFamily="34" charset="0"/>
              <a:cs typeface="Arial" panose="020B0604020202020204" pitchFamily="34" charset="0"/>
            </a:rPr>
            <a:t>Referencial setorial de agricultura sustentável</a:t>
          </a:r>
        </a:p>
      </dgm:t>
    </dgm:pt>
    <dgm:pt modelId="{0E1013A4-675E-4AE6-A6D1-BCB11DBDAAE0}" type="parTrans" cxnId="{1F72F9D3-F436-44EE-96F6-F154F85BD9A2}">
      <dgm:prSet/>
      <dgm:spPr/>
      <dgm:t>
        <a:bodyPr/>
        <a:lstStyle/>
        <a:p>
          <a:endParaRPr lang="pt-BR"/>
        </a:p>
      </dgm:t>
    </dgm:pt>
    <dgm:pt modelId="{D56F6579-2D68-439C-BFDA-F49877B02969}" type="sibTrans" cxnId="{1F72F9D3-F436-44EE-96F6-F154F85BD9A2}">
      <dgm:prSet/>
      <dgm:spPr/>
      <dgm:t>
        <a:bodyPr/>
        <a:lstStyle/>
        <a:p>
          <a:endParaRPr lang="pt-BR"/>
        </a:p>
      </dgm:t>
    </dgm:pt>
    <dgm:pt modelId="{EB701B49-53CD-D64E-88BF-373243B217D2}" type="pres">
      <dgm:prSet presAssocID="{70D94892-7D50-B347-A0C6-0FFB7597ACBC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8D09D190-AD94-0241-A1A0-45B491C32CAA}" type="pres">
      <dgm:prSet presAssocID="{B725ABB5-59CA-6440-8346-FCB7CB31A94B}" presName="horFlow" presStyleCnt="0"/>
      <dgm:spPr/>
    </dgm:pt>
    <dgm:pt modelId="{5398A67D-691C-F244-8E10-9C5F349723FB}" type="pres">
      <dgm:prSet presAssocID="{B725ABB5-59CA-6440-8346-FCB7CB31A94B}" presName="bigChev" presStyleLbl="node1" presStyleIdx="0" presStyleCnt="3" custScaleY="88015"/>
      <dgm:spPr/>
      <dgm:t>
        <a:bodyPr/>
        <a:lstStyle/>
        <a:p>
          <a:endParaRPr lang="pt-BR"/>
        </a:p>
      </dgm:t>
    </dgm:pt>
    <dgm:pt modelId="{FA3595C6-8F70-234B-862C-117E3C7B77B2}" type="pres">
      <dgm:prSet presAssocID="{4B687AAE-0BA1-4648-8843-912D4ED7772A}" presName="parTrans" presStyleCnt="0"/>
      <dgm:spPr/>
    </dgm:pt>
    <dgm:pt modelId="{789DF390-D38A-C04A-B4F6-4DB3941B1034}" type="pres">
      <dgm:prSet presAssocID="{10A80888-0E4B-3347-B625-82B30F0A3E51}" presName="node" presStyleLbl="alignAccFollowNode1" presStyleIdx="0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1E5C066-92DA-7A48-A342-F8F81235F32D}" type="pres">
      <dgm:prSet presAssocID="{5C8413F2-B434-8040-A3EC-FC7F8C7B171F}" presName="sibTrans" presStyleCnt="0"/>
      <dgm:spPr/>
    </dgm:pt>
    <dgm:pt modelId="{488E5E1D-3F81-4047-976F-BFF6D797AC7A}" type="pres">
      <dgm:prSet presAssocID="{7D3B6BB9-8E66-204A-9B90-87230B3072B7}" presName="node" presStyleLbl="alignAccFollowNode1" presStyleIdx="1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913E68F-2914-3E48-A889-A402C79AEBCA}" type="pres">
      <dgm:prSet presAssocID="{AE2C786D-918E-504A-A2F1-7B832B4EEA34}" presName="sibTrans" presStyleCnt="0"/>
      <dgm:spPr/>
    </dgm:pt>
    <dgm:pt modelId="{93E67E7E-F581-9C4F-8453-9F1D77C700BE}" type="pres">
      <dgm:prSet presAssocID="{D306AD50-F81B-9F46-8882-9BB37BA1510B}" presName="node" presStyleLbl="alignAccFollowNode1" presStyleIdx="2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A73B5FF-22F8-A84F-960E-FE815E5B108A}" type="pres">
      <dgm:prSet presAssocID="{B725ABB5-59CA-6440-8346-FCB7CB31A94B}" presName="vSp" presStyleCnt="0"/>
      <dgm:spPr/>
    </dgm:pt>
    <dgm:pt modelId="{F0B0E755-C3C5-5A4B-9EC6-133DB5F882E8}" type="pres">
      <dgm:prSet presAssocID="{ECDD08AE-0ED8-E14D-BBF3-2ABE56C49800}" presName="horFlow" presStyleCnt="0"/>
      <dgm:spPr/>
    </dgm:pt>
    <dgm:pt modelId="{3F1811DF-40ED-1A44-AF3D-E8718AE4B2FC}" type="pres">
      <dgm:prSet presAssocID="{ECDD08AE-0ED8-E14D-BBF3-2ABE56C49800}" presName="bigChev" presStyleLbl="node1" presStyleIdx="1" presStyleCnt="3" custScaleY="91166"/>
      <dgm:spPr/>
      <dgm:t>
        <a:bodyPr/>
        <a:lstStyle/>
        <a:p>
          <a:endParaRPr lang="pt-BR"/>
        </a:p>
      </dgm:t>
    </dgm:pt>
    <dgm:pt modelId="{2DFBF058-1ABC-9649-822C-0433FDEF64E3}" type="pres">
      <dgm:prSet presAssocID="{9655B4E1-BEB7-2244-973F-7812B0359BCD}" presName="parTrans" presStyleCnt="0"/>
      <dgm:spPr/>
    </dgm:pt>
    <dgm:pt modelId="{B366216A-F955-A64C-B937-1A77C15E5EBC}" type="pres">
      <dgm:prSet presAssocID="{E6A172BA-DBB4-714A-963A-C4A274FFC8B6}" presName="node" presStyleLbl="alignAccFollowNode1" presStyleIdx="3" presStyleCnt="9" custScaleX="10386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62A69CD-6B86-EA45-A6E5-B58EB1B5B266}" type="pres">
      <dgm:prSet presAssocID="{F0740E0E-1F68-2A4D-9441-1DE9550CA493}" presName="sibTrans" presStyleCnt="0"/>
      <dgm:spPr/>
    </dgm:pt>
    <dgm:pt modelId="{4EEAFAE1-E793-B246-927C-11CB76F3EFAB}" type="pres">
      <dgm:prSet presAssocID="{8D293104-0F91-DC43-85B9-BF63117693E3}" presName="node" presStyleLbl="alignAccFollowNode1" presStyleIdx="4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2215C23-439E-CF40-8886-1360588E5A19}" type="pres">
      <dgm:prSet presAssocID="{46B67F54-9401-0D4E-8B9F-7AB5BC72B2A7}" presName="sibTrans" presStyleCnt="0"/>
      <dgm:spPr/>
    </dgm:pt>
    <dgm:pt modelId="{35DE7F9C-C0B1-5246-BDD5-A8E17D8DCAD6}" type="pres">
      <dgm:prSet presAssocID="{6F6F20BF-E69B-6D4C-B0EF-7F78503E1E34}" presName="node" presStyleLbl="alignAccFollowNode1" presStyleIdx="5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F47B7D8-642C-464A-B63E-BF5B4EFE7B9D}" type="pres">
      <dgm:prSet presAssocID="{ECDD08AE-0ED8-E14D-BBF3-2ABE56C49800}" presName="vSp" presStyleCnt="0"/>
      <dgm:spPr/>
    </dgm:pt>
    <dgm:pt modelId="{4E148293-D1D4-491B-9E2B-EA26C1085AD2}" type="pres">
      <dgm:prSet presAssocID="{97316B19-811F-42C8-A840-7219781708EE}" presName="horFlow" presStyleCnt="0"/>
      <dgm:spPr/>
    </dgm:pt>
    <dgm:pt modelId="{23DA0EEB-7CB1-4A58-9964-57A3A256E25B}" type="pres">
      <dgm:prSet presAssocID="{97316B19-811F-42C8-A840-7219781708EE}" presName="bigChev" presStyleLbl="node1" presStyleIdx="2" presStyleCnt="3"/>
      <dgm:spPr/>
      <dgm:t>
        <a:bodyPr/>
        <a:lstStyle/>
        <a:p>
          <a:endParaRPr lang="pt-BR"/>
        </a:p>
      </dgm:t>
    </dgm:pt>
    <dgm:pt modelId="{8FA4BF6F-0BC4-428D-B323-9BD810BEDBC0}" type="pres">
      <dgm:prSet presAssocID="{C9D2EBB2-4721-4F9E-B3CA-990D5DB04F6C}" presName="parTrans" presStyleCnt="0"/>
      <dgm:spPr/>
    </dgm:pt>
    <dgm:pt modelId="{F423515D-F376-46A4-B3E6-F82E71E1B92A}" type="pres">
      <dgm:prSet presAssocID="{43CC4E5D-F756-4FFA-AD4A-D75A2FACA368}" presName="node" presStyleLbl="alignAccFollowNode1" presStyleIdx="6" presStyleCnt="9" custScaleX="10717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ADDAEF8-CBA4-4093-80CA-283F76BBBAC5}" type="pres">
      <dgm:prSet presAssocID="{0230A2AE-603C-43A6-952A-339B0AC141F4}" presName="sibTrans" presStyleCnt="0"/>
      <dgm:spPr/>
    </dgm:pt>
    <dgm:pt modelId="{0232B842-C741-4EA4-B841-7F82B071B80B}" type="pres">
      <dgm:prSet presAssocID="{887152CF-E381-4426-998A-E82A80A6BCC2}" presName="node" presStyleLbl="alignAccFollowNode1" presStyleIdx="7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A448448-485E-4AFD-8F83-8C414CB5735A}" type="pres">
      <dgm:prSet presAssocID="{86E45601-92FF-4903-9000-7C844A16AB70}" presName="sibTrans" presStyleCnt="0"/>
      <dgm:spPr/>
    </dgm:pt>
    <dgm:pt modelId="{F03CCC43-EF8D-4A86-8D9D-0FDEEA88CE55}" type="pres">
      <dgm:prSet presAssocID="{7C609F92-3E47-4255-8A84-429C567E623C}" presName="node" presStyleLbl="alignAccFollowNode1" presStyleIdx="8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09CD88F6-25D1-4DF0-87E6-998917073580}" srcId="{70D94892-7D50-B347-A0C6-0FFB7597ACBC}" destId="{97316B19-811F-42C8-A840-7219781708EE}" srcOrd="2" destOrd="0" parTransId="{6A018CDF-D29B-4FAE-98DD-202763E1818F}" sibTransId="{881B7968-4633-4071-903A-A8C9567623DA}"/>
    <dgm:cxn modelId="{1F72F9D3-F436-44EE-96F6-F154F85BD9A2}" srcId="{97316B19-811F-42C8-A840-7219781708EE}" destId="{7C609F92-3E47-4255-8A84-429C567E623C}" srcOrd="2" destOrd="0" parTransId="{0E1013A4-675E-4AE6-A6D1-BCB11DBDAAE0}" sibTransId="{D56F6579-2D68-439C-BFDA-F49877B02969}"/>
    <dgm:cxn modelId="{544C5C76-29DC-724C-A990-A48D7DC01DB3}" type="presOf" srcId="{7D3B6BB9-8E66-204A-9B90-87230B3072B7}" destId="{488E5E1D-3F81-4047-976F-BFF6D797AC7A}" srcOrd="0" destOrd="0" presId="urn:microsoft.com/office/officeart/2005/8/layout/lProcess3"/>
    <dgm:cxn modelId="{DFBA83A8-C39B-4E41-88DE-18184C46DBEE}" type="presOf" srcId="{43CC4E5D-F756-4FFA-AD4A-D75A2FACA368}" destId="{F423515D-F376-46A4-B3E6-F82E71E1B92A}" srcOrd="0" destOrd="0" presId="urn:microsoft.com/office/officeart/2005/8/layout/lProcess3"/>
    <dgm:cxn modelId="{E90BACDF-B04B-D746-B3F4-588BF6A06125}" type="presOf" srcId="{8D293104-0F91-DC43-85B9-BF63117693E3}" destId="{4EEAFAE1-E793-B246-927C-11CB76F3EFAB}" srcOrd="0" destOrd="0" presId="urn:microsoft.com/office/officeart/2005/8/layout/lProcess3"/>
    <dgm:cxn modelId="{236703EC-93AF-B34B-9148-931EC060DB0C}" type="presOf" srcId="{E6A172BA-DBB4-714A-963A-C4A274FFC8B6}" destId="{B366216A-F955-A64C-B937-1A77C15E5EBC}" srcOrd="0" destOrd="0" presId="urn:microsoft.com/office/officeart/2005/8/layout/lProcess3"/>
    <dgm:cxn modelId="{C270E5D4-6C59-B243-9B78-AB66558885B2}" srcId="{70D94892-7D50-B347-A0C6-0FFB7597ACBC}" destId="{B725ABB5-59CA-6440-8346-FCB7CB31A94B}" srcOrd="0" destOrd="0" parTransId="{39850045-D1FE-CE46-A982-9DB0ADBF637D}" sibTransId="{AC7F1981-DF4F-444F-B876-EFD98401C636}"/>
    <dgm:cxn modelId="{1D29EB26-6EC4-3547-AB08-6F09170E12EA}" type="presOf" srcId="{B725ABB5-59CA-6440-8346-FCB7CB31A94B}" destId="{5398A67D-691C-F244-8E10-9C5F349723FB}" srcOrd="0" destOrd="0" presId="urn:microsoft.com/office/officeart/2005/8/layout/lProcess3"/>
    <dgm:cxn modelId="{05CA16DC-8090-483F-98C9-FDB82040588A}" type="presOf" srcId="{7C609F92-3E47-4255-8A84-429C567E623C}" destId="{F03CCC43-EF8D-4A86-8D9D-0FDEEA88CE55}" srcOrd="0" destOrd="0" presId="urn:microsoft.com/office/officeart/2005/8/layout/lProcess3"/>
    <dgm:cxn modelId="{D24714FF-2DDD-B847-87EA-7AE16451A44E}" type="presOf" srcId="{70D94892-7D50-B347-A0C6-0FFB7597ACBC}" destId="{EB701B49-53CD-D64E-88BF-373243B217D2}" srcOrd="0" destOrd="0" presId="urn:microsoft.com/office/officeart/2005/8/layout/lProcess3"/>
    <dgm:cxn modelId="{82A007C4-47A1-EE4C-981D-DE2FD74B300E}" type="presOf" srcId="{10A80888-0E4B-3347-B625-82B30F0A3E51}" destId="{789DF390-D38A-C04A-B4F6-4DB3941B1034}" srcOrd="0" destOrd="0" presId="urn:microsoft.com/office/officeart/2005/8/layout/lProcess3"/>
    <dgm:cxn modelId="{DDBA37B3-88EC-4491-A457-3CDA9B39EAFD}" srcId="{97316B19-811F-42C8-A840-7219781708EE}" destId="{887152CF-E381-4426-998A-E82A80A6BCC2}" srcOrd="1" destOrd="0" parTransId="{39732705-D7A3-4BEB-B069-A1DFD503285D}" sibTransId="{86E45601-92FF-4903-9000-7C844A16AB70}"/>
    <dgm:cxn modelId="{A4AAB904-35FC-4196-A38E-B0C6AB36B28F}" type="presOf" srcId="{97316B19-811F-42C8-A840-7219781708EE}" destId="{23DA0EEB-7CB1-4A58-9964-57A3A256E25B}" srcOrd="0" destOrd="0" presId="urn:microsoft.com/office/officeart/2005/8/layout/lProcess3"/>
    <dgm:cxn modelId="{2D504A51-05FB-6D40-AF28-9561409C2E51}" srcId="{ECDD08AE-0ED8-E14D-BBF3-2ABE56C49800}" destId="{8D293104-0F91-DC43-85B9-BF63117693E3}" srcOrd="1" destOrd="0" parTransId="{7156294F-F529-774E-9C93-9DFC6041757C}" sibTransId="{46B67F54-9401-0D4E-8B9F-7AB5BC72B2A7}"/>
    <dgm:cxn modelId="{9DACA355-C5F2-4D49-AC1B-06AE45C3DA67}" srcId="{ECDD08AE-0ED8-E14D-BBF3-2ABE56C49800}" destId="{6F6F20BF-E69B-6D4C-B0EF-7F78503E1E34}" srcOrd="2" destOrd="0" parTransId="{440C80B0-11A5-2647-9A88-7F58E6B6C73F}" sibTransId="{64094905-58A3-FE47-9FAF-F66E418D8552}"/>
    <dgm:cxn modelId="{9C59AB14-6705-5348-9F72-92A27FEFA95A}" srcId="{ECDD08AE-0ED8-E14D-BBF3-2ABE56C49800}" destId="{E6A172BA-DBB4-714A-963A-C4A274FFC8B6}" srcOrd="0" destOrd="0" parTransId="{9655B4E1-BEB7-2244-973F-7812B0359BCD}" sibTransId="{F0740E0E-1F68-2A4D-9441-1DE9550CA493}"/>
    <dgm:cxn modelId="{9AD1FAC9-E326-B24B-B91F-686A9C03ED17}" srcId="{B725ABB5-59CA-6440-8346-FCB7CB31A94B}" destId="{D306AD50-F81B-9F46-8882-9BB37BA1510B}" srcOrd="2" destOrd="0" parTransId="{7DA41F9A-BB23-EA41-9645-181FB502CAB1}" sibTransId="{BCC789AF-79C2-3144-B2F3-C35D9E7D99A5}"/>
    <dgm:cxn modelId="{80A9442D-1532-4A4C-9019-FB057F0DCA1E}" type="presOf" srcId="{887152CF-E381-4426-998A-E82A80A6BCC2}" destId="{0232B842-C741-4EA4-B841-7F82B071B80B}" srcOrd="0" destOrd="0" presId="urn:microsoft.com/office/officeart/2005/8/layout/lProcess3"/>
    <dgm:cxn modelId="{1ED954F5-9FC2-9247-AEED-315442EE3048}" srcId="{70D94892-7D50-B347-A0C6-0FFB7597ACBC}" destId="{ECDD08AE-0ED8-E14D-BBF3-2ABE56C49800}" srcOrd="1" destOrd="0" parTransId="{75C4E1FF-0179-3A40-B376-948B65EF9552}" sibTransId="{A70C326C-84BE-CF46-B801-99CB3BA23C23}"/>
    <dgm:cxn modelId="{EBD3D05A-907D-A541-9991-899B7BE0DC08}" srcId="{B725ABB5-59CA-6440-8346-FCB7CB31A94B}" destId="{10A80888-0E4B-3347-B625-82B30F0A3E51}" srcOrd="0" destOrd="0" parTransId="{4B687AAE-0BA1-4648-8843-912D4ED7772A}" sibTransId="{5C8413F2-B434-8040-A3EC-FC7F8C7B171F}"/>
    <dgm:cxn modelId="{94D0304C-8FF8-454D-9356-909630A357A5}" type="presOf" srcId="{6F6F20BF-E69B-6D4C-B0EF-7F78503E1E34}" destId="{35DE7F9C-C0B1-5246-BDD5-A8E17D8DCAD6}" srcOrd="0" destOrd="0" presId="urn:microsoft.com/office/officeart/2005/8/layout/lProcess3"/>
    <dgm:cxn modelId="{E5485D9F-A6EE-4245-BA66-B57C895ED9A8}" srcId="{B725ABB5-59CA-6440-8346-FCB7CB31A94B}" destId="{7D3B6BB9-8E66-204A-9B90-87230B3072B7}" srcOrd="1" destOrd="0" parTransId="{6773580B-28CB-714A-840C-ED4AB9D84635}" sibTransId="{AE2C786D-918E-504A-A2F1-7B832B4EEA34}"/>
    <dgm:cxn modelId="{AC60DAFB-79C0-3F41-9504-D34A7AD0D106}" type="presOf" srcId="{D306AD50-F81B-9F46-8882-9BB37BA1510B}" destId="{93E67E7E-F581-9C4F-8453-9F1D77C700BE}" srcOrd="0" destOrd="0" presId="urn:microsoft.com/office/officeart/2005/8/layout/lProcess3"/>
    <dgm:cxn modelId="{1C09FD45-58AE-2145-AFFF-71BB1919E472}" type="presOf" srcId="{ECDD08AE-0ED8-E14D-BBF3-2ABE56C49800}" destId="{3F1811DF-40ED-1A44-AF3D-E8718AE4B2FC}" srcOrd="0" destOrd="0" presId="urn:microsoft.com/office/officeart/2005/8/layout/lProcess3"/>
    <dgm:cxn modelId="{636479BF-ADFF-45A4-A341-C1BE833E4021}" srcId="{97316B19-811F-42C8-A840-7219781708EE}" destId="{43CC4E5D-F756-4FFA-AD4A-D75A2FACA368}" srcOrd="0" destOrd="0" parTransId="{C9D2EBB2-4721-4F9E-B3CA-990D5DB04F6C}" sibTransId="{0230A2AE-603C-43A6-952A-339B0AC141F4}"/>
    <dgm:cxn modelId="{F4CFBC8B-7D61-3D4B-B544-DA43CBD79F69}" type="presParOf" srcId="{EB701B49-53CD-D64E-88BF-373243B217D2}" destId="{8D09D190-AD94-0241-A1A0-45B491C32CAA}" srcOrd="0" destOrd="0" presId="urn:microsoft.com/office/officeart/2005/8/layout/lProcess3"/>
    <dgm:cxn modelId="{D34CA397-01EE-B44E-96EC-71E28378498A}" type="presParOf" srcId="{8D09D190-AD94-0241-A1A0-45B491C32CAA}" destId="{5398A67D-691C-F244-8E10-9C5F349723FB}" srcOrd="0" destOrd="0" presId="urn:microsoft.com/office/officeart/2005/8/layout/lProcess3"/>
    <dgm:cxn modelId="{32637A45-4933-734C-ADFF-3E2960C308EF}" type="presParOf" srcId="{8D09D190-AD94-0241-A1A0-45B491C32CAA}" destId="{FA3595C6-8F70-234B-862C-117E3C7B77B2}" srcOrd="1" destOrd="0" presId="urn:microsoft.com/office/officeart/2005/8/layout/lProcess3"/>
    <dgm:cxn modelId="{6EC1B467-C3AE-1940-BF9B-BEB4DA874DF6}" type="presParOf" srcId="{8D09D190-AD94-0241-A1A0-45B491C32CAA}" destId="{789DF390-D38A-C04A-B4F6-4DB3941B1034}" srcOrd="2" destOrd="0" presId="urn:microsoft.com/office/officeart/2005/8/layout/lProcess3"/>
    <dgm:cxn modelId="{BD61CA7F-E927-2940-939A-763A23154AC3}" type="presParOf" srcId="{8D09D190-AD94-0241-A1A0-45B491C32CAA}" destId="{C1E5C066-92DA-7A48-A342-F8F81235F32D}" srcOrd="3" destOrd="0" presId="urn:microsoft.com/office/officeart/2005/8/layout/lProcess3"/>
    <dgm:cxn modelId="{41A25A64-A7D7-C14B-A3FF-3613566867D9}" type="presParOf" srcId="{8D09D190-AD94-0241-A1A0-45B491C32CAA}" destId="{488E5E1D-3F81-4047-976F-BFF6D797AC7A}" srcOrd="4" destOrd="0" presId="urn:microsoft.com/office/officeart/2005/8/layout/lProcess3"/>
    <dgm:cxn modelId="{79E42C03-892A-F947-843E-7A24E4CA57CC}" type="presParOf" srcId="{8D09D190-AD94-0241-A1A0-45B491C32CAA}" destId="{A913E68F-2914-3E48-A889-A402C79AEBCA}" srcOrd="5" destOrd="0" presId="urn:microsoft.com/office/officeart/2005/8/layout/lProcess3"/>
    <dgm:cxn modelId="{48D9BBDA-03D6-D248-8B3A-4AC11C1FC570}" type="presParOf" srcId="{8D09D190-AD94-0241-A1A0-45B491C32CAA}" destId="{93E67E7E-F581-9C4F-8453-9F1D77C700BE}" srcOrd="6" destOrd="0" presId="urn:microsoft.com/office/officeart/2005/8/layout/lProcess3"/>
    <dgm:cxn modelId="{C1320F86-F6F0-6242-97B8-C2F12CAD9604}" type="presParOf" srcId="{EB701B49-53CD-D64E-88BF-373243B217D2}" destId="{FA73B5FF-22F8-A84F-960E-FE815E5B108A}" srcOrd="1" destOrd="0" presId="urn:microsoft.com/office/officeart/2005/8/layout/lProcess3"/>
    <dgm:cxn modelId="{0EAAE7E8-5DD8-444F-8A06-17A66D122C44}" type="presParOf" srcId="{EB701B49-53CD-D64E-88BF-373243B217D2}" destId="{F0B0E755-C3C5-5A4B-9EC6-133DB5F882E8}" srcOrd="2" destOrd="0" presId="urn:microsoft.com/office/officeart/2005/8/layout/lProcess3"/>
    <dgm:cxn modelId="{978712D6-0511-6840-98F6-317F6D9BD737}" type="presParOf" srcId="{F0B0E755-C3C5-5A4B-9EC6-133DB5F882E8}" destId="{3F1811DF-40ED-1A44-AF3D-E8718AE4B2FC}" srcOrd="0" destOrd="0" presId="urn:microsoft.com/office/officeart/2005/8/layout/lProcess3"/>
    <dgm:cxn modelId="{5234D079-C3F6-EE45-86BF-D54679704656}" type="presParOf" srcId="{F0B0E755-C3C5-5A4B-9EC6-133DB5F882E8}" destId="{2DFBF058-1ABC-9649-822C-0433FDEF64E3}" srcOrd="1" destOrd="0" presId="urn:microsoft.com/office/officeart/2005/8/layout/lProcess3"/>
    <dgm:cxn modelId="{1ADC8322-FAC1-9643-91E3-BB16BA6D147E}" type="presParOf" srcId="{F0B0E755-C3C5-5A4B-9EC6-133DB5F882E8}" destId="{B366216A-F955-A64C-B937-1A77C15E5EBC}" srcOrd="2" destOrd="0" presId="urn:microsoft.com/office/officeart/2005/8/layout/lProcess3"/>
    <dgm:cxn modelId="{FED62372-C7D3-B249-9EDC-B9CC8496D520}" type="presParOf" srcId="{F0B0E755-C3C5-5A4B-9EC6-133DB5F882E8}" destId="{E62A69CD-6B86-EA45-A6E5-B58EB1B5B266}" srcOrd="3" destOrd="0" presId="urn:microsoft.com/office/officeart/2005/8/layout/lProcess3"/>
    <dgm:cxn modelId="{C4589299-69D1-9D4B-BBE7-AC3206F9F40B}" type="presParOf" srcId="{F0B0E755-C3C5-5A4B-9EC6-133DB5F882E8}" destId="{4EEAFAE1-E793-B246-927C-11CB76F3EFAB}" srcOrd="4" destOrd="0" presId="urn:microsoft.com/office/officeart/2005/8/layout/lProcess3"/>
    <dgm:cxn modelId="{DFCDDD68-B53D-F241-A139-450AAB0A0E22}" type="presParOf" srcId="{F0B0E755-C3C5-5A4B-9EC6-133DB5F882E8}" destId="{32215C23-439E-CF40-8886-1360588E5A19}" srcOrd="5" destOrd="0" presId="urn:microsoft.com/office/officeart/2005/8/layout/lProcess3"/>
    <dgm:cxn modelId="{4D09BFB5-1EAF-1349-ABDE-15D2DFF6B70B}" type="presParOf" srcId="{F0B0E755-C3C5-5A4B-9EC6-133DB5F882E8}" destId="{35DE7F9C-C0B1-5246-BDD5-A8E17D8DCAD6}" srcOrd="6" destOrd="0" presId="urn:microsoft.com/office/officeart/2005/8/layout/lProcess3"/>
    <dgm:cxn modelId="{D69E983A-8B01-4A44-9D28-DD15874E6D31}" type="presParOf" srcId="{EB701B49-53CD-D64E-88BF-373243B217D2}" destId="{EF47B7D8-642C-464A-B63E-BF5B4EFE7B9D}" srcOrd="3" destOrd="0" presId="urn:microsoft.com/office/officeart/2005/8/layout/lProcess3"/>
    <dgm:cxn modelId="{5EC22DC1-088F-45DF-AB68-37D32204811C}" type="presParOf" srcId="{EB701B49-53CD-D64E-88BF-373243B217D2}" destId="{4E148293-D1D4-491B-9E2B-EA26C1085AD2}" srcOrd="4" destOrd="0" presId="urn:microsoft.com/office/officeart/2005/8/layout/lProcess3"/>
    <dgm:cxn modelId="{83E620CB-A895-4881-9FC9-2593F2932D10}" type="presParOf" srcId="{4E148293-D1D4-491B-9E2B-EA26C1085AD2}" destId="{23DA0EEB-7CB1-4A58-9964-57A3A256E25B}" srcOrd="0" destOrd="0" presId="urn:microsoft.com/office/officeart/2005/8/layout/lProcess3"/>
    <dgm:cxn modelId="{C767C502-0083-4CCD-B1A6-D4045176610E}" type="presParOf" srcId="{4E148293-D1D4-491B-9E2B-EA26C1085AD2}" destId="{8FA4BF6F-0BC4-428D-B323-9BD810BEDBC0}" srcOrd="1" destOrd="0" presId="urn:microsoft.com/office/officeart/2005/8/layout/lProcess3"/>
    <dgm:cxn modelId="{10FBBEF5-93B0-481D-BCF7-9C0A90705DE0}" type="presParOf" srcId="{4E148293-D1D4-491B-9E2B-EA26C1085AD2}" destId="{F423515D-F376-46A4-B3E6-F82E71E1B92A}" srcOrd="2" destOrd="0" presId="urn:microsoft.com/office/officeart/2005/8/layout/lProcess3"/>
    <dgm:cxn modelId="{604CC978-3475-4811-B44B-4FBFA24FE773}" type="presParOf" srcId="{4E148293-D1D4-491B-9E2B-EA26C1085AD2}" destId="{EADDAEF8-CBA4-4093-80CA-283F76BBBAC5}" srcOrd="3" destOrd="0" presId="urn:microsoft.com/office/officeart/2005/8/layout/lProcess3"/>
    <dgm:cxn modelId="{D12AFA12-CE1F-48BE-A41D-78E4C98D749C}" type="presParOf" srcId="{4E148293-D1D4-491B-9E2B-EA26C1085AD2}" destId="{0232B842-C741-4EA4-B841-7F82B071B80B}" srcOrd="4" destOrd="0" presId="urn:microsoft.com/office/officeart/2005/8/layout/lProcess3"/>
    <dgm:cxn modelId="{2BE35D7A-E696-4011-AB2D-C7217E697052}" type="presParOf" srcId="{4E148293-D1D4-491B-9E2B-EA26C1085AD2}" destId="{EA448448-485E-4AFD-8F83-8C414CB5735A}" srcOrd="5" destOrd="0" presId="urn:microsoft.com/office/officeart/2005/8/layout/lProcess3"/>
    <dgm:cxn modelId="{7604A330-1C1B-4C48-9FF4-D8924630965E}" type="presParOf" srcId="{4E148293-D1D4-491B-9E2B-EA26C1085AD2}" destId="{F03CCC43-EF8D-4A86-8D9D-0FDEEA88CE55}" srcOrd="6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924D91A-5AE3-6B49-8ACB-5EF8E6051B6C}" type="doc">
      <dgm:prSet loTypeId="urn:microsoft.com/office/officeart/2008/layout/BubblePictureList" loCatId="" qsTypeId="urn:microsoft.com/office/officeart/2005/8/quickstyle/simple4" qsCatId="simple" csTypeId="urn:microsoft.com/office/officeart/2005/8/colors/accent6_2" csCatId="accent6" phldr="1"/>
      <dgm:spPr/>
      <dgm:t>
        <a:bodyPr/>
        <a:lstStyle/>
        <a:p>
          <a:endParaRPr lang="pt-BR"/>
        </a:p>
      </dgm:t>
    </dgm:pt>
    <dgm:pt modelId="{45479B48-B529-7840-A5D3-51BBD0B76578}">
      <dgm:prSet phldrT="[Texto]" custT="1"/>
      <dgm:spPr/>
      <dgm:t>
        <a:bodyPr/>
        <a:lstStyle/>
        <a:p>
          <a:pPr>
            <a:lnSpc>
              <a:spcPct val="150000"/>
            </a:lnSpc>
          </a:pPr>
          <a:r>
            <a:rPr lang="pt-BR" sz="2000" b="0" dirty="0">
              <a:latin typeface="Arial" panose="020B0604020202020204" pitchFamily="34" charset="0"/>
              <a:cs typeface="Arial" panose="020B0604020202020204" pitchFamily="34" charset="0"/>
            </a:rPr>
            <a:t>Integra a </a:t>
          </a:r>
          <a:r>
            <a:rPr lang="pt-BR" sz="2000" b="0" dirty="0" err="1">
              <a:latin typeface="Arial" panose="020B0604020202020204" pitchFamily="34" charset="0"/>
              <a:cs typeface="Arial" panose="020B0604020202020204" pitchFamily="34" charset="0"/>
            </a:rPr>
            <a:t>pol</a:t>
          </a:r>
          <a:r>
            <a:rPr lang="en-US" sz="2000" b="0" dirty="0" err="1">
              <a:latin typeface="Arial" panose="020B0604020202020204" pitchFamily="34" charset="0"/>
              <a:cs typeface="Arial" panose="020B0604020202020204" pitchFamily="34" charset="0"/>
            </a:rPr>
            <a:t>ítica</a:t>
          </a:r>
          <a:r>
            <a:rPr lang="en-US" sz="20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0" dirty="0" err="1">
              <a:latin typeface="Arial" panose="020B0604020202020204" pitchFamily="34" charset="0"/>
              <a:cs typeface="Arial" panose="020B0604020202020204" pitchFamily="34" charset="0"/>
            </a:rPr>
            <a:t>pública</a:t>
          </a:r>
          <a:r>
            <a:rPr lang="en-US" sz="20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0" dirty="0" smtClean="0">
              <a:latin typeface="Arial" panose="020B0604020202020204" pitchFamily="34" charset="0"/>
              <a:cs typeface="Arial" panose="020B0604020202020204" pitchFamily="34" charset="0"/>
            </a:rPr>
            <a:t>de </a:t>
          </a:r>
          <a:r>
            <a:rPr lang="en-US" sz="2000" b="0" dirty="0" err="1" smtClean="0">
              <a:latin typeface="Arial" panose="020B0604020202020204" pitchFamily="34" charset="0"/>
              <a:cs typeface="Arial" panose="020B0604020202020204" pitchFamily="34" charset="0"/>
            </a:rPr>
            <a:t>segurança</a:t>
          </a:r>
          <a:r>
            <a:rPr lang="en-US" sz="2000" b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0" dirty="0" err="1" smtClean="0">
              <a:latin typeface="Arial" panose="020B0604020202020204" pitchFamily="34" charset="0"/>
              <a:cs typeface="Arial" panose="020B0604020202020204" pitchFamily="34" charset="0"/>
            </a:rPr>
            <a:t>alimentar</a:t>
          </a:r>
          <a:r>
            <a:rPr lang="en-US" sz="2000" b="0" dirty="0" smtClean="0">
              <a:latin typeface="Arial" panose="020B0604020202020204" pitchFamily="34" charset="0"/>
              <a:cs typeface="Arial" panose="020B0604020202020204" pitchFamily="34" charset="0"/>
            </a:rPr>
            <a:t> o </a:t>
          </a:r>
          <a:r>
            <a:rPr lang="en-US" sz="2000" b="0" dirty="0" err="1">
              <a:latin typeface="Arial" panose="020B0604020202020204" pitchFamily="34" charset="0"/>
              <a:cs typeface="Arial" panose="020B0604020202020204" pitchFamily="34" charset="0"/>
            </a:rPr>
            <a:t>apoio</a:t>
          </a:r>
          <a:r>
            <a:rPr lang="en-US" sz="2000" b="0" dirty="0">
              <a:latin typeface="Arial" panose="020B0604020202020204" pitchFamily="34" charset="0"/>
              <a:cs typeface="Arial" panose="020B0604020202020204" pitchFamily="34" charset="0"/>
            </a:rPr>
            <a:t> a </a:t>
          </a:r>
          <a:r>
            <a:rPr lang="en-US" sz="2000" b="0" dirty="0" err="1">
              <a:latin typeface="Arial" panose="020B0604020202020204" pitchFamily="34" charset="0"/>
              <a:cs typeface="Arial" panose="020B0604020202020204" pitchFamily="34" charset="0"/>
            </a:rPr>
            <a:t>comercialização</a:t>
          </a:r>
          <a:r>
            <a:rPr lang="en-US" sz="2000" b="0" dirty="0">
              <a:latin typeface="Arial" panose="020B0604020202020204" pitchFamily="34" charset="0"/>
              <a:cs typeface="Arial" panose="020B0604020202020204" pitchFamily="34" charset="0"/>
            </a:rPr>
            <a:t> da </a:t>
          </a:r>
          <a:r>
            <a:rPr lang="en-US" sz="2000" b="0" dirty="0" err="1">
              <a:latin typeface="Arial" panose="020B0604020202020204" pitchFamily="34" charset="0"/>
              <a:cs typeface="Arial" panose="020B0604020202020204" pitchFamily="34" charset="0"/>
            </a:rPr>
            <a:t>agricultura</a:t>
          </a:r>
          <a:r>
            <a:rPr lang="en-US" sz="2000" b="0" dirty="0">
              <a:latin typeface="Arial" panose="020B0604020202020204" pitchFamily="34" charset="0"/>
              <a:cs typeface="Arial" panose="020B0604020202020204" pitchFamily="34" charset="0"/>
            </a:rPr>
            <a:t> familiar </a:t>
          </a:r>
          <a:endParaRPr lang="pt-BR" sz="20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0A8F059-3B67-424B-B099-79BFB78A53E1}" type="parTrans" cxnId="{526BF642-C70E-C34A-8A1E-ADE709A056E7}">
      <dgm:prSet/>
      <dgm:spPr/>
      <dgm:t>
        <a:bodyPr/>
        <a:lstStyle/>
        <a:p>
          <a:endParaRPr lang="pt-BR"/>
        </a:p>
      </dgm:t>
    </dgm:pt>
    <dgm:pt modelId="{322D2389-82F4-D343-8351-B29C7D2FD859}" type="sibTrans" cxnId="{526BF642-C70E-C34A-8A1E-ADE709A056E7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8000" r="-48000"/>
          </a:stretch>
        </a:blipFill>
      </dgm:spPr>
      <dgm:t>
        <a:bodyPr/>
        <a:lstStyle/>
        <a:p>
          <a:endParaRPr lang="pt-BR"/>
        </a:p>
      </dgm:t>
    </dgm:pt>
    <dgm:pt modelId="{B7B386D0-D92A-F448-BEA5-F77AFF759664}">
      <dgm:prSet phldrT="[Texto]" custT="1"/>
      <dgm:spPr/>
      <dgm:t>
        <a:bodyPr/>
        <a:lstStyle/>
        <a:p>
          <a:pPr>
            <a:lnSpc>
              <a:spcPct val="150000"/>
            </a:lnSpc>
          </a:pPr>
          <a:r>
            <a:rPr lang="pt-BR" sz="2000" b="0" dirty="0">
              <a:latin typeface="Arial" panose="020B0604020202020204" pitchFamily="34" charset="0"/>
              <a:cs typeface="Arial" panose="020B0604020202020204" pitchFamily="34" charset="0"/>
            </a:rPr>
            <a:t>Favorece a </a:t>
          </a:r>
          <a:r>
            <a:rPr lang="pt-BR" sz="2000" b="0" dirty="0" err="1">
              <a:latin typeface="Arial" panose="020B0604020202020204" pitchFamily="34" charset="0"/>
              <a:cs typeface="Arial" panose="020B0604020202020204" pitchFamily="34" charset="0"/>
            </a:rPr>
            <a:t>organizaç</a:t>
          </a:r>
          <a:r>
            <a:rPr lang="en-US" sz="2000" b="0" dirty="0">
              <a:latin typeface="Arial" panose="020B0604020202020204" pitchFamily="34" charset="0"/>
              <a:cs typeface="Arial" panose="020B0604020202020204" pitchFamily="34" charset="0"/>
            </a:rPr>
            <a:t>ão dos </a:t>
          </a:r>
          <a:r>
            <a:rPr lang="en-US" sz="2000" b="0" dirty="0" err="1">
              <a:latin typeface="Arial" panose="020B0604020202020204" pitchFamily="34" charset="0"/>
              <a:cs typeface="Arial" panose="020B0604020202020204" pitchFamily="34" charset="0"/>
            </a:rPr>
            <a:t>Circuitos</a:t>
          </a:r>
          <a:r>
            <a:rPr lang="en-US" sz="20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0" dirty="0" err="1">
              <a:latin typeface="Arial" panose="020B0604020202020204" pitchFamily="34" charset="0"/>
              <a:cs typeface="Arial" panose="020B0604020202020204" pitchFamily="34" charset="0"/>
            </a:rPr>
            <a:t>Curtos</a:t>
          </a:r>
          <a:r>
            <a:rPr lang="en-US" sz="2000" b="0" dirty="0">
              <a:latin typeface="Arial" panose="020B0604020202020204" pitchFamily="34" charset="0"/>
              <a:cs typeface="Arial" panose="020B0604020202020204" pitchFamily="34" charset="0"/>
            </a:rPr>
            <a:t> de </a:t>
          </a:r>
          <a:r>
            <a:rPr lang="en-US" sz="2000" b="0" dirty="0" err="1">
              <a:latin typeface="Arial" panose="020B0604020202020204" pitchFamily="34" charset="0"/>
              <a:cs typeface="Arial" panose="020B0604020202020204" pitchFamily="34" charset="0"/>
            </a:rPr>
            <a:t>Proximidade</a:t>
          </a:r>
          <a:endParaRPr lang="pt-BR" sz="20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60B6B9A-8964-9744-9F54-C2963878E315}" type="parTrans" cxnId="{2101F586-814B-604C-96E4-A77280DB885E}">
      <dgm:prSet/>
      <dgm:spPr/>
      <dgm:t>
        <a:bodyPr/>
        <a:lstStyle/>
        <a:p>
          <a:endParaRPr lang="pt-BR"/>
        </a:p>
      </dgm:t>
    </dgm:pt>
    <dgm:pt modelId="{0C37AF41-5963-CA4F-94EC-2B26AFC14B5B}" type="sibTrans" cxnId="{2101F586-814B-604C-96E4-A77280DB885E}">
      <dgm:prSet/>
      <dgm:spPr/>
      <dgm:t>
        <a:bodyPr/>
        <a:lstStyle/>
        <a:p>
          <a:endParaRPr lang="pt-BR"/>
        </a:p>
      </dgm:t>
    </dgm:pt>
    <dgm:pt modelId="{AC542BF6-9067-C241-9045-C3C586E11B96}">
      <dgm:prSet phldrT="[Texto]" custT="1"/>
      <dgm:spPr/>
      <dgm:t>
        <a:bodyPr/>
        <a:lstStyle/>
        <a:p>
          <a:pPr>
            <a:lnSpc>
              <a:spcPct val="150000"/>
            </a:lnSpc>
          </a:pPr>
          <a:r>
            <a:rPr lang="pt-BR" sz="2000" b="0" dirty="0">
              <a:latin typeface="Arial" panose="020B0604020202020204" pitchFamily="34" charset="0"/>
              <a:cs typeface="Arial" panose="020B0604020202020204" pitchFamily="34" charset="0"/>
            </a:rPr>
            <a:t>Combate</a:t>
          </a:r>
          <a:r>
            <a:rPr lang="pt-BR" sz="2000" b="0" baseline="0" dirty="0">
              <a:latin typeface="Arial" panose="020B0604020202020204" pitchFamily="34" charset="0"/>
              <a:cs typeface="Arial" panose="020B0604020202020204" pitchFamily="34" charset="0"/>
            </a:rPr>
            <a:t> à insegurança alimentar </a:t>
          </a:r>
          <a:endParaRPr lang="pt-BR" sz="20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5E05568-D8CC-B241-AA28-587240D0F8BA}" type="parTrans" cxnId="{32EEAF81-7E14-C64D-A938-E624B8C94CDA}">
      <dgm:prSet/>
      <dgm:spPr/>
      <dgm:t>
        <a:bodyPr/>
        <a:lstStyle/>
        <a:p>
          <a:endParaRPr lang="pt-BR"/>
        </a:p>
      </dgm:t>
    </dgm:pt>
    <dgm:pt modelId="{0644328A-20FD-AE4F-A8B9-992B68D22B8D}" type="sibTrans" cxnId="{32EEAF81-7E14-C64D-A938-E624B8C94CDA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  <dgm:t>
        <a:bodyPr/>
        <a:lstStyle/>
        <a:p>
          <a:endParaRPr lang="pt-BR"/>
        </a:p>
      </dgm:t>
    </dgm:pt>
    <dgm:pt modelId="{B2C98D91-7756-4A4F-9E92-B445CF00B6CD}" type="pres">
      <dgm:prSet presAssocID="{E924D91A-5AE3-6B49-8ACB-5EF8E6051B6C}" presName="Name0" presStyleCnt="0">
        <dgm:presLayoutVars>
          <dgm:chMax val="8"/>
          <dgm:chPref val="8"/>
          <dgm:dir/>
        </dgm:presLayoutVars>
      </dgm:prSet>
      <dgm:spPr/>
      <dgm:t>
        <a:bodyPr/>
        <a:lstStyle/>
        <a:p>
          <a:endParaRPr lang="pt-BR"/>
        </a:p>
      </dgm:t>
    </dgm:pt>
    <dgm:pt modelId="{E100FEBC-0F41-2641-AEEB-80BB744A84D9}" type="pres">
      <dgm:prSet presAssocID="{45479B48-B529-7840-A5D3-51BBD0B76578}" presName="parent_text_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E2063E1-A65F-484A-8EB6-8AE4476622BC}" type="pres">
      <dgm:prSet presAssocID="{45479B48-B529-7840-A5D3-51BBD0B76578}" presName="image_accent_1" presStyleCnt="0"/>
      <dgm:spPr/>
    </dgm:pt>
    <dgm:pt modelId="{2750C55A-B399-744A-B518-391D4DA66D5D}" type="pres">
      <dgm:prSet presAssocID="{45479B48-B529-7840-A5D3-51BBD0B76578}" presName="imageAccentRepeatNode" presStyleLbl="alignNode1" presStyleIdx="0" presStyleCnt="6"/>
      <dgm:spPr/>
    </dgm:pt>
    <dgm:pt modelId="{236A0061-0227-474A-88B9-49232C682E47}" type="pres">
      <dgm:prSet presAssocID="{45479B48-B529-7840-A5D3-51BBD0B76578}" presName="accent_1" presStyleLbl="alignNode1" presStyleIdx="1" presStyleCnt="6"/>
      <dgm:spPr/>
    </dgm:pt>
    <dgm:pt modelId="{4BBBCCCD-D724-A64B-92DE-9A23C3662F77}" type="pres">
      <dgm:prSet presAssocID="{322D2389-82F4-D343-8351-B29C7D2FD859}" presName="image_1" presStyleCnt="0"/>
      <dgm:spPr/>
    </dgm:pt>
    <dgm:pt modelId="{AB2646A6-CBD9-AC46-96B8-C831BAA8C5D7}" type="pres">
      <dgm:prSet presAssocID="{322D2389-82F4-D343-8351-B29C7D2FD859}" presName="imageRepeatNode" presStyleLbl="fgImgPlace1" presStyleIdx="0" presStyleCnt="3"/>
      <dgm:spPr/>
      <dgm:t>
        <a:bodyPr/>
        <a:lstStyle/>
        <a:p>
          <a:endParaRPr lang="pt-BR"/>
        </a:p>
      </dgm:t>
    </dgm:pt>
    <dgm:pt modelId="{44BEDBC2-57F3-C64B-9CBE-D529A84613B7}" type="pres">
      <dgm:prSet presAssocID="{B7B386D0-D92A-F448-BEA5-F77AFF759664}" presName="parent_text_2" presStyleLbl="revTx" presStyleIdx="1" presStyleCnt="3" custLinFactNeighborX="669" custLinFactNeighborY="158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4C16E0B-92AE-8444-A4B6-8693489D6E97}" type="pres">
      <dgm:prSet presAssocID="{B7B386D0-D92A-F448-BEA5-F77AFF759664}" presName="image_accent_2" presStyleCnt="0"/>
      <dgm:spPr/>
    </dgm:pt>
    <dgm:pt modelId="{F51C46B3-007D-EF45-AA68-409BC85D82A1}" type="pres">
      <dgm:prSet presAssocID="{B7B386D0-D92A-F448-BEA5-F77AFF759664}" presName="imageAccentRepeatNode" presStyleLbl="alignNode1" presStyleIdx="2" presStyleCnt="6"/>
      <dgm:spPr/>
    </dgm:pt>
    <dgm:pt modelId="{BBC291F9-A3D9-D745-B013-9786500C50C8}" type="pres">
      <dgm:prSet presAssocID="{0C37AF41-5963-CA4F-94EC-2B26AFC14B5B}" presName="image_2" presStyleCnt="0"/>
      <dgm:spPr/>
    </dgm:pt>
    <dgm:pt modelId="{375506CE-6981-5E41-B8E3-06B04F0899A8}" type="pres">
      <dgm:prSet presAssocID="{0C37AF41-5963-CA4F-94EC-2B26AFC14B5B}" presName="imageRepeatNode" presStyleLbl="fgImgPlace1" presStyleIdx="1" presStyleCnt="3" custLinFactX="60646" custLinFactNeighborX="100000" custLinFactNeighborY="-70260"/>
      <dgm:spPr/>
      <dgm:t>
        <a:bodyPr/>
        <a:lstStyle/>
        <a:p>
          <a:endParaRPr lang="pt-BR"/>
        </a:p>
      </dgm:t>
    </dgm:pt>
    <dgm:pt modelId="{8678754B-AA44-254A-B739-197C7F0BC9CD}" type="pres">
      <dgm:prSet presAssocID="{AC542BF6-9067-C241-9045-C3C586E11B96}" presName="image_accent_3" presStyleCnt="0"/>
      <dgm:spPr/>
    </dgm:pt>
    <dgm:pt modelId="{88B484BB-737D-F140-AF22-453AAB16245E}" type="pres">
      <dgm:prSet presAssocID="{AC542BF6-9067-C241-9045-C3C586E11B96}" presName="imageAccentRepeatNode" presStyleLbl="alignNode1" presStyleIdx="3" presStyleCnt="6"/>
      <dgm:spPr/>
    </dgm:pt>
    <dgm:pt modelId="{A8F7A444-7AB5-C749-9CC0-10330934B5E3}" type="pres">
      <dgm:prSet presAssocID="{AC542BF6-9067-C241-9045-C3C586E11B96}" presName="parent_text_3" presStyleLbl="revTx" presStyleIdx="2" presStyleCnt="3" custScaleY="68700" custLinFactNeighborY="-1309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8DFBFC7-11DC-8D41-9974-5A1CDD1BB116}" type="pres">
      <dgm:prSet presAssocID="{AC542BF6-9067-C241-9045-C3C586E11B96}" presName="accent_2" presStyleLbl="alignNode1" presStyleIdx="4" presStyleCnt="6"/>
      <dgm:spPr/>
    </dgm:pt>
    <dgm:pt modelId="{851BB712-FDCA-3942-98D5-A17CA96B76BE}" type="pres">
      <dgm:prSet presAssocID="{AC542BF6-9067-C241-9045-C3C586E11B96}" presName="accent_3" presStyleLbl="alignNode1" presStyleIdx="5" presStyleCnt="6"/>
      <dgm:spPr/>
    </dgm:pt>
    <dgm:pt modelId="{3252B77E-D3A3-614B-994F-CEC0FA4C5FEC}" type="pres">
      <dgm:prSet presAssocID="{0644328A-20FD-AE4F-A8B9-992B68D22B8D}" presName="image_3" presStyleCnt="0"/>
      <dgm:spPr/>
    </dgm:pt>
    <dgm:pt modelId="{67A1E7DD-E377-8F46-B448-ECC562D6EAF8}" type="pres">
      <dgm:prSet presAssocID="{0644328A-20FD-AE4F-A8B9-992B68D22B8D}" presName="imageRepeatNode" presStyleLbl="fgImgPlace1" presStyleIdx="2" presStyleCnt="3" custLinFactNeighborY="-4826"/>
      <dgm:spPr/>
      <dgm:t>
        <a:bodyPr/>
        <a:lstStyle/>
        <a:p>
          <a:endParaRPr lang="pt-BR"/>
        </a:p>
      </dgm:t>
    </dgm:pt>
  </dgm:ptLst>
  <dgm:cxnLst>
    <dgm:cxn modelId="{C3CF3111-6AF2-9248-9F1E-591DBD640954}" type="presOf" srcId="{45479B48-B529-7840-A5D3-51BBD0B76578}" destId="{E100FEBC-0F41-2641-AEEB-80BB744A84D9}" srcOrd="0" destOrd="0" presId="urn:microsoft.com/office/officeart/2008/layout/BubblePictureList"/>
    <dgm:cxn modelId="{90DBC29B-3EAB-FC49-BA97-02E86CA8D652}" type="presOf" srcId="{0C37AF41-5963-CA4F-94EC-2B26AFC14B5B}" destId="{375506CE-6981-5E41-B8E3-06B04F0899A8}" srcOrd="0" destOrd="0" presId="urn:microsoft.com/office/officeart/2008/layout/BubblePictureList"/>
    <dgm:cxn modelId="{F2525977-DF05-C440-A875-B4EAFC6966A4}" type="presOf" srcId="{AC542BF6-9067-C241-9045-C3C586E11B96}" destId="{A8F7A444-7AB5-C749-9CC0-10330934B5E3}" srcOrd="0" destOrd="0" presId="urn:microsoft.com/office/officeart/2008/layout/BubblePictureList"/>
    <dgm:cxn modelId="{C73B7DF1-6ACC-A045-966D-719ABE32AA1C}" type="presOf" srcId="{E924D91A-5AE3-6B49-8ACB-5EF8E6051B6C}" destId="{B2C98D91-7756-4A4F-9E92-B445CF00B6CD}" srcOrd="0" destOrd="0" presId="urn:microsoft.com/office/officeart/2008/layout/BubblePictureList"/>
    <dgm:cxn modelId="{A6E29D3F-4CE9-7140-886B-6EDE1AE75F3B}" type="presOf" srcId="{322D2389-82F4-D343-8351-B29C7D2FD859}" destId="{AB2646A6-CBD9-AC46-96B8-C831BAA8C5D7}" srcOrd="0" destOrd="0" presId="urn:microsoft.com/office/officeart/2008/layout/BubblePictureList"/>
    <dgm:cxn modelId="{55F6A1FC-D6BA-DF44-B0F8-3E99F9668BCB}" type="presOf" srcId="{0644328A-20FD-AE4F-A8B9-992B68D22B8D}" destId="{67A1E7DD-E377-8F46-B448-ECC562D6EAF8}" srcOrd="0" destOrd="0" presId="urn:microsoft.com/office/officeart/2008/layout/BubblePictureList"/>
    <dgm:cxn modelId="{2101F586-814B-604C-96E4-A77280DB885E}" srcId="{E924D91A-5AE3-6B49-8ACB-5EF8E6051B6C}" destId="{B7B386D0-D92A-F448-BEA5-F77AFF759664}" srcOrd="1" destOrd="0" parTransId="{860B6B9A-8964-9744-9F54-C2963878E315}" sibTransId="{0C37AF41-5963-CA4F-94EC-2B26AFC14B5B}"/>
    <dgm:cxn modelId="{166ED8C5-A55A-5848-A529-C5219930BFD0}" type="presOf" srcId="{B7B386D0-D92A-F448-BEA5-F77AFF759664}" destId="{44BEDBC2-57F3-C64B-9CBE-D529A84613B7}" srcOrd="0" destOrd="0" presId="urn:microsoft.com/office/officeart/2008/layout/BubblePictureList"/>
    <dgm:cxn modelId="{32EEAF81-7E14-C64D-A938-E624B8C94CDA}" srcId="{E924D91A-5AE3-6B49-8ACB-5EF8E6051B6C}" destId="{AC542BF6-9067-C241-9045-C3C586E11B96}" srcOrd="2" destOrd="0" parTransId="{15E05568-D8CC-B241-AA28-587240D0F8BA}" sibTransId="{0644328A-20FD-AE4F-A8B9-992B68D22B8D}"/>
    <dgm:cxn modelId="{526BF642-C70E-C34A-8A1E-ADE709A056E7}" srcId="{E924D91A-5AE3-6B49-8ACB-5EF8E6051B6C}" destId="{45479B48-B529-7840-A5D3-51BBD0B76578}" srcOrd="0" destOrd="0" parTransId="{10A8F059-3B67-424B-B099-79BFB78A53E1}" sibTransId="{322D2389-82F4-D343-8351-B29C7D2FD859}"/>
    <dgm:cxn modelId="{96FEB012-40C2-8242-B3DB-1CC7173C97D0}" type="presParOf" srcId="{B2C98D91-7756-4A4F-9E92-B445CF00B6CD}" destId="{E100FEBC-0F41-2641-AEEB-80BB744A84D9}" srcOrd="0" destOrd="0" presId="urn:microsoft.com/office/officeart/2008/layout/BubblePictureList"/>
    <dgm:cxn modelId="{6C46EFDD-BDD7-D049-B130-1591128D32CB}" type="presParOf" srcId="{B2C98D91-7756-4A4F-9E92-B445CF00B6CD}" destId="{0E2063E1-A65F-484A-8EB6-8AE4476622BC}" srcOrd="1" destOrd="0" presId="urn:microsoft.com/office/officeart/2008/layout/BubblePictureList"/>
    <dgm:cxn modelId="{3652A90A-E509-EC47-8D9A-D5A75F6289CF}" type="presParOf" srcId="{0E2063E1-A65F-484A-8EB6-8AE4476622BC}" destId="{2750C55A-B399-744A-B518-391D4DA66D5D}" srcOrd="0" destOrd="0" presId="urn:microsoft.com/office/officeart/2008/layout/BubblePictureList"/>
    <dgm:cxn modelId="{132C992A-A4CB-6745-A859-3A82427D5065}" type="presParOf" srcId="{B2C98D91-7756-4A4F-9E92-B445CF00B6CD}" destId="{236A0061-0227-474A-88B9-49232C682E47}" srcOrd="2" destOrd="0" presId="urn:microsoft.com/office/officeart/2008/layout/BubblePictureList"/>
    <dgm:cxn modelId="{73EA5FC7-E3A9-924E-9897-0670F4A34929}" type="presParOf" srcId="{B2C98D91-7756-4A4F-9E92-B445CF00B6CD}" destId="{4BBBCCCD-D724-A64B-92DE-9A23C3662F77}" srcOrd="3" destOrd="0" presId="urn:microsoft.com/office/officeart/2008/layout/BubblePictureList"/>
    <dgm:cxn modelId="{DC18B965-C757-C247-8B6B-04CDC498811E}" type="presParOf" srcId="{4BBBCCCD-D724-A64B-92DE-9A23C3662F77}" destId="{AB2646A6-CBD9-AC46-96B8-C831BAA8C5D7}" srcOrd="0" destOrd="0" presId="urn:microsoft.com/office/officeart/2008/layout/BubblePictureList"/>
    <dgm:cxn modelId="{2FC6A9C0-462C-0046-AB70-0E0240AC153E}" type="presParOf" srcId="{B2C98D91-7756-4A4F-9E92-B445CF00B6CD}" destId="{44BEDBC2-57F3-C64B-9CBE-D529A84613B7}" srcOrd="4" destOrd="0" presId="urn:microsoft.com/office/officeart/2008/layout/BubblePictureList"/>
    <dgm:cxn modelId="{C6A7ED7A-7AA2-2B40-BBF3-DF097811A271}" type="presParOf" srcId="{B2C98D91-7756-4A4F-9E92-B445CF00B6CD}" destId="{E4C16E0B-92AE-8444-A4B6-8693489D6E97}" srcOrd="5" destOrd="0" presId="urn:microsoft.com/office/officeart/2008/layout/BubblePictureList"/>
    <dgm:cxn modelId="{11A1E2FB-9C4A-8947-B842-484B01982093}" type="presParOf" srcId="{E4C16E0B-92AE-8444-A4B6-8693489D6E97}" destId="{F51C46B3-007D-EF45-AA68-409BC85D82A1}" srcOrd="0" destOrd="0" presId="urn:microsoft.com/office/officeart/2008/layout/BubblePictureList"/>
    <dgm:cxn modelId="{84B79FD1-3114-6649-8BEE-8595D75D0CDF}" type="presParOf" srcId="{B2C98D91-7756-4A4F-9E92-B445CF00B6CD}" destId="{BBC291F9-A3D9-D745-B013-9786500C50C8}" srcOrd="6" destOrd="0" presId="urn:microsoft.com/office/officeart/2008/layout/BubblePictureList"/>
    <dgm:cxn modelId="{F925F9CF-B349-E345-BB2F-E868D9412FF8}" type="presParOf" srcId="{BBC291F9-A3D9-D745-B013-9786500C50C8}" destId="{375506CE-6981-5E41-B8E3-06B04F0899A8}" srcOrd="0" destOrd="0" presId="urn:microsoft.com/office/officeart/2008/layout/BubblePictureList"/>
    <dgm:cxn modelId="{FF106453-578A-C04E-9BA2-22A887F85FD1}" type="presParOf" srcId="{B2C98D91-7756-4A4F-9E92-B445CF00B6CD}" destId="{8678754B-AA44-254A-B739-197C7F0BC9CD}" srcOrd="7" destOrd="0" presId="urn:microsoft.com/office/officeart/2008/layout/BubblePictureList"/>
    <dgm:cxn modelId="{BA538719-8E79-D949-9CD9-C4FAE172C950}" type="presParOf" srcId="{8678754B-AA44-254A-B739-197C7F0BC9CD}" destId="{88B484BB-737D-F140-AF22-453AAB16245E}" srcOrd="0" destOrd="0" presId="urn:microsoft.com/office/officeart/2008/layout/BubblePictureList"/>
    <dgm:cxn modelId="{FA611534-9278-1845-B363-FDA694AB237F}" type="presParOf" srcId="{B2C98D91-7756-4A4F-9E92-B445CF00B6CD}" destId="{A8F7A444-7AB5-C749-9CC0-10330934B5E3}" srcOrd="8" destOrd="0" presId="urn:microsoft.com/office/officeart/2008/layout/BubblePictureList"/>
    <dgm:cxn modelId="{B9CD492C-1AB6-EF44-99F7-FE5959657F8F}" type="presParOf" srcId="{B2C98D91-7756-4A4F-9E92-B445CF00B6CD}" destId="{B8DFBFC7-11DC-8D41-9974-5A1CDD1BB116}" srcOrd="9" destOrd="0" presId="urn:microsoft.com/office/officeart/2008/layout/BubblePictureList"/>
    <dgm:cxn modelId="{6D09A479-025D-C74F-85DE-19A8819AC1CD}" type="presParOf" srcId="{B2C98D91-7756-4A4F-9E92-B445CF00B6CD}" destId="{851BB712-FDCA-3942-98D5-A17CA96B76BE}" srcOrd="10" destOrd="0" presId="urn:microsoft.com/office/officeart/2008/layout/BubblePictureList"/>
    <dgm:cxn modelId="{45B2FED8-0E39-A94E-945B-E6BDD61C6C40}" type="presParOf" srcId="{B2C98D91-7756-4A4F-9E92-B445CF00B6CD}" destId="{3252B77E-D3A3-614B-994F-CEC0FA4C5FEC}" srcOrd="11" destOrd="0" presId="urn:microsoft.com/office/officeart/2008/layout/BubblePictureList"/>
    <dgm:cxn modelId="{BE7636DF-EB7B-5A4D-9E46-14103EE707AE}" type="presParOf" srcId="{3252B77E-D3A3-614B-994F-CEC0FA4C5FEC}" destId="{67A1E7DD-E377-8F46-B448-ECC562D6EAF8}" srcOrd="0" destOrd="0" presId="urn:microsoft.com/office/officeart/2008/layout/Bubble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753A672-88B3-9449-8A77-7F76D9441BA5}" type="doc">
      <dgm:prSet loTypeId="urn:microsoft.com/office/officeart/2008/layout/VerticalCurvedList" loCatId="" qsTypeId="urn:microsoft.com/office/officeart/2005/8/quickstyle/simple4" qsCatId="simple" csTypeId="urn:microsoft.com/office/officeart/2005/8/colors/accent6_2" csCatId="accent6" phldr="1"/>
      <dgm:spPr/>
      <dgm:t>
        <a:bodyPr/>
        <a:lstStyle/>
        <a:p>
          <a:endParaRPr lang="pt-BR"/>
        </a:p>
      </dgm:t>
    </dgm:pt>
    <dgm:pt modelId="{FC894C58-554C-3B4C-AE6A-3BEC57E667D9}">
      <dgm:prSet phldrT="[Texto]" custT="1"/>
      <dgm:spPr/>
      <dgm:t>
        <a:bodyPr/>
        <a:lstStyle/>
        <a:p>
          <a:r>
            <a:rPr lang="pt-BR" sz="2000" dirty="0">
              <a:latin typeface="Arial" panose="020B0604020202020204" pitchFamily="34" charset="0"/>
              <a:cs typeface="Arial" panose="020B0604020202020204" pitchFamily="34" charset="0"/>
            </a:rPr>
            <a:t>Implementaç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ão PAA</a:t>
          </a:r>
          <a:endParaRPr lang="pt-BR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7D11DE3-4350-E544-B04D-03CAAF97783A}" type="parTrans" cxnId="{2292AF10-B009-BC49-BE38-8618C791A83C}">
      <dgm:prSet/>
      <dgm:spPr/>
      <dgm:t>
        <a:bodyPr/>
        <a:lstStyle/>
        <a:p>
          <a:endParaRPr lang="pt-BR"/>
        </a:p>
      </dgm:t>
    </dgm:pt>
    <dgm:pt modelId="{1CEEE20D-96BD-0F4D-8FD1-0719B1C0CCCF}" type="sibTrans" cxnId="{2292AF10-B009-BC49-BE38-8618C791A83C}">
      <dgm:prSet/>
      <dgm:spPr/>
      <dgm:t>
        <a:bodyPr/>
        <a:lstStyle/>
        <a:p>
          <a:endParaRPr lang="pt-BR"/>
        </a:p>
      </dgm:t>
    </dgm:pt>
    <dgm:pt modelId="{6C4CC6D0-DBC3-B64F-A0D2-57FCFE562BAE}">
      <dgm:prSet phldrT="[Texto]" custT="1"/>
      <dgm:spPr/>
      <dgm:t>
        <a:bodyPr/>
        <a:lstStyle/>
        <a:p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Modificações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nas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lógicas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produtivas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e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alimentares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das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familias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assentadas</a:t>
          </a:r>
          <a:endParaRPr lang="pt-BR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7C8CCEB-482E-9442-A989-2046014E15B7}" type="parTrans" cxnId="{15DD95DB-89C1-4448-A448-40CCC4D0DB48}">
      <dgm:prSet/>
      <dgm:spPr/>
      <dgm:t>
        <a:bodyPr/>
        <a:lstStyle/>
        <a:p>
          <a:endParaRPr lang="pt-BR"/>
        </a:p>
      </dgm:t>
    </dgm:pt>
    <dgm:pt modelId="{AA84589E-54F6-5F46-B116-994E7323F20B}" type="sibTrans" cxnId="{15DD95DB-89C1-4448-A448-40CCC4D0DB48}">
      <dgm:prSet/>
      <dgm:spPr/>
      <dgm:t>
        <a:bodyPr/>
        <a:lstStyle/>
        <a:p>
          <a:endParaRPr lang="pt-BR"/>
        </a:p>
      </dgm:t>
    </dgm:pt>
    <dgm:pt modelId="{A48BC347-D36A-CD4B-946B-9F845AFCE037}">
      <dgm:prSet phldrT="[Texto]" custT="1"/>
      <dgm:spPr/>
      <dgm:t>
        <a:bodyPr/>
        <a:lstStyle/>
        <a:p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Agricultores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Familiares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  <a:sym typeface="Wingdings"/>
            </a:rPr>
            <a:t>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  <a:sym typeface="Wingdings"/>
            </a:rPr>
            <a:t>fornece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  <a:sym typeface="Wingdings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  <a:sym typeface="Wingdings"/>
            </a:rPr>
            <a:t>alimentos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  <a:sym typeface="Wingdings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  <a:sym typeface="Wingdings"/>
            </a:rPr>
            <a:t>regularmente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  <a:sym typeface="Wingdings"/>
            </a:rPr>
            <a:t> a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  <a:sym typeface="Wingdings"/>
            </a:rPr>
            <a:t>diferentes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  <a:sym typeface="Wingdings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  <a:sym typeface="Wingdings"/>
            </a:rPr>
            <a:t>instituições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  <a:sym typeface="Wingdings"/>
            </a:rPr>
            <a:t> de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  <a:sym typeface="Wingdings"/>
            </a:rPr>
            <a:t>assistência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  <a:sym typeface="Wingdings"/>
            </a:rPr>
            <a:t> social</a:t>
          </a:r>
          <a:endParaRPr lang="pt-BR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65A2B32-B80E-B44F-BC6F-7C1C64707925}" type="parTrans" cxnId="{A39C1D63-0942-BF4B-8B0C-AFBA6DD05759}">
      <dgm:prSet/>
      <dgm:spPr/>
      <dgm:t>
        <a:bodyPr/>
        <a:lstStyle/>
        <a:p>
          <a:endParaRPr lang="pt-BR"/>
        </a:p>
      </dgm:t>
    </dgm:pt>
    <dgm:pt modelId="{A477073F-A6ED-A64E-A692-3EC5A778C9D4}" type="sibTrans" cxnId="{A39C1D63-0942-BF4B-8B0C-AFBA6DD05759}">
      <dgm:prSet/>
      <dgm:spPr/>
      <dgm:t>
        <a:bodyPr/>
        <a:lstStyle/>
        <a:p>
          <a:endParaRPr lang="pt-BR"/>
        </a:p>
      </dgm:t>
    </dgm:pt>
    <dgm:pt modelId="{8ED58A51-D747-514D-8067-E89F78491614}">
      <dgm:prSet phldrT="[Texto]" custT="1"/>
      <dgm:spPr/>
      <dgm:t>
        <a:bodyPr/>
        <a:lstStyle/>
        <a:p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Agricultura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diversificada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e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orgânica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  <a:sym typeface="Wingdings"/>
            </a:rPr>
            <a:t>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  <a:sym typeface="Wingdings"/>
            </a:rPr>
            <a:t>mercados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  <a:sym typeface="Wingdings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  <a:sym typeface="Wingdings"/>
            </a:rPr>
            <a:t>locais</a:t>
          </a:r>
          <a:endParaRPr lang="pt-BR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D627EA-1038-6E4E-84C7-C77F5422658A}" type="parTrans" cxnId="{969E9FF8-6A16-9847-8597-9CD68495B1AD}">
      <dgm:prSet/>
      <dgm:spPr/>
      <dgm:t>
        <a:bodyPr/>
        <a:lstStyle/>
        <a:p>
          <a:endParaRPr lang="pt-BR"/>
        </a:p>
      </dgm:t>
    </dgm:pt>
    <dgm:pt modelId="{02D97EC7-E46E-FB4A-9E0A-3CE906711B7D}" type="sibTrans" cxnId="{969E9FF8-6A16-9847-8597-9CD68495B1AD}">
      <dgm:prSet/>
      <dgm:spPr/>
      <dgm:t>
        <a:bodyPr/>
        <a:lstStyle/>
        <a:p>
          <a:endParaRPr lang="pt-BR"/>
        </a:p>
      </dgm:t>
    </dgm:pt>
    <dgm:pt modelId="{D06D16CA-FC49-904E-A195-30117475B052}">
      <dgm:prSet phldrT="[Texto]" custT="1"/>
      <dgm:spPr/>
      <dgm:t>
        <a:bodyPr/>
        <a:lstStyle/>
        <a:p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  <a:sym typeface="Wingdings"/>
            </a:rPr>
            <a:t>Solidariedade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  <a:sym typeface="Wingdings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  <a:sym typeface="Wingdings"/>
            </a:rPr>
            <a:t>em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  <a:sym typeface="Wingdings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  <a:sym typeface="Wingdings"/>
            </a:rPr>
            <a:t>torno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  <a:sym typeface="Wingdings"/>
            </a:rPr>
            <a:t> da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  <a:sym typeface="Wingdings"/>
            </a:rPr>
            <a:t>alimentação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  <a:sym typeface="Wingdings"/>
            </a:rPr>
            <a:t> 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  <a:sym typeface="Wingdings"/>
            </a:rPr>
            <a:t>laços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  <a:sym typeface="Wingdings"/>
            </a:rPr>
            <a:t> entre </a:t>
          </a:r>
          <a:r>
            <a:rPr lang="en-US" sz="2400" dirty="0" err="1" smtClean="0">
              <a:latin typeface="Arial" panose="020B0604020202020204" pitchFamily="34" charset="0"/>
              <a:cs typeface="Arial" panose="020B0604020202020204" pitchFamily="34" charset="0"/>
              <a:sym typeface="Wingdings"/>
            </a:rPr>
            <a:t>famílias</a:t>
          </a:r>
          <a:r>
            <a:rPr lang="en-US" sz="2400" dirty="0" smtClean="0">
              <a:latin typeface="Arial" panose="020B0604020202020204" pitchFamily="34" charset="0"/>
              <a:cs typeface="Arial" panose="020B0604020202020204" pitchFamily="34" charset="0"/>
              <a:sym typeface="Wingdings"/>
            </a:rPr>
            <a:t> 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  <a:sym typeface="Wingdings"/>
            </a:rPr>
            <a:t>de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  <a:sym typeface="Wingdings"/>
            </a:rPr>
            <a:t>agricultores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  <a:sym typeface="Wingdings"/>
            </a:rPr>
            <a:t> e </a:t>
          </a:r>
          <a:r>
            <a:rPr lang="en-US" sz="2400" dirty="0" err="1" smtClean="0">
              <a:latin typeface="Arial" panose="020B0604020202020204" pitchFamily="34" charset="0"/>
              <a:cs typeface="Arial" panose="020B0604020202020204" pitchFamily="34" charset="0"/>
              <a:sym typeface="Wingdings"/>
            </a:rPr>
            <a:t>beneficiários</a:t>
          </a:r>
          <a:r>
            <a:rPr lang="en-US" sz="2400" dirty="0" smtClean="0">
              <a:latin typeface="Arial" panose="020B0604020202020204" pitchFamily="34" charset="0"/>
              <a:cs typeface="Arial" panose="020B0604020202020204" pitchFamily="34" charset="0"/>
              <a:sym typeface="Wingdings"/>
            </a:rPr>
            <a:t> 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  <a:sym typeface="Wingdings"/>
            </a:rPr>
            <a:t>da </a:t>
          </a:r>
          <a:r>
            <a:rPr lang="en-US" sz="2400" dirty="0" err="1" smtClean="0">
              <a:latin typeface="Arial" panose="020B0604020202020204" pitchFamily="34" charset="0"/>
              <a:cs typeface="Arial" panose="020B0604020202020204" pitchFamily="34" charset="0"/>
              <a:sym typeface="Wingdings"/>
            </a:rPr>
            <a:t>assistência</a:t>
          </a:r>
          <a:r>
            <a:rPr lang="en-US" sz="2400" dirty="0" smtClean="0">
              <a:latin typeface="Arial" panose="020B0604020202020204" pitchFamily="34" charset="0"/>
              <a:cs typeface="Arial" panose="020B0604020202020204" pitchFamily="34" charset="0"/>
              <a:sym typeface="Wingdings"/>
            </a:rPr>
            <a:t> </a:t>
          </a:r>
          <a:r>
            <a:rPr lang="en-US" sz="2400" dirty="0" err="1" smtClean="0">
              <a:latin typeface="Arial" panose="020B0604020202020204" pitchFamily="34" charset="0"/>
              <a:cs typeface="Arial" panose="020B0604020202020204" pitchFamily="34" charset="0"/>
              <a:sym typeface="Wingdings"/>
            </a:rPr>
            <a:t>pública</a:t>
          </a:r>
          <a:r>
            <a:rPr lang="en-US" sz="2400" dirty="0" smtClean="0">
              <a:latin typeface="Arial" panose="020B0604020202020204" pitchFamily="34" charset="0"/>
              <a:cs typeface="Arial" panose="020B0604020202020204" pitchFamily="34" charset="0"/>
              <a:sym typeface="Wingdings"/>
            </a:rPr>
            <a:t> 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  <a:sym typeface="Wingdings"/>
            </a:rPr>
            <a:t>social </a:t>
          </a:r>
        </a:p>
      </dgm:t>
    </dgm:pt>
    <dgm:pt modelId="{58A732D0-7C5D-8E4D-A9CC-91A2A551A630}" type="parTrans" cxnId="{68C85147-6679-8B4E-A1D3-EFFD1CE6B51D}">
      <dgm:prSet/>
      <dgm:spPr/>
      <dgm:t>
        <a:bodyPr/>
        <a:lstStyle/>
        <a:p>
          <a:endParaRPr lang="pt-BR"/>
        </a:p>
      </dgm:t>
    </dgm:pt>
    <dgm:pt modelId="{DBE07CBF-C2CA-0E47-AC4F-9844A1C927D9}" type="sibTrans" cxnId="{68C85147-6679-8B4E-A1D3-EFFD1CE6B51D}">
      <dgm:prSet/>
      <dgm:spPr/>
      <dgm:t>
        <a:bodyPr/>
        <a:lstStyle/>
        <a:p>
          <a:endParaRPr lang="pt-BR"/>
        </a:p>
      </dgm:t>
    </dgm:pt>
    <dgm:pt modelId="{BF4B2858-ADF3-5C40-A182-2587A4EA4D0A}">
      <dgm:prSet phldrT="[Texto]" custT="1"/>
      <dgm:spPr/>
      <dgm:t>
        <a:bodyPr/>
        <a:lstStyle/>
        <a:p>
          <a:r>
            <a:rPr lang="pt-BR" sz="2400" dirty="0" smtClean="0">
              <a:latin typeface="Arial" panose="020B0604020202020204" pitchFamily="34" charset="0"/>
              <a:cs typeface="Arial" panose="020B0604020202020204" pitchFamily="34" charset="0"/>
            </a:rPr>
            <a:t>DS-PAA (Compra direta com doação simultânea) </a:t>
          </a:r>
          <a:r>
            <a:rPr lang="pt-BR" sz="2400" dirty="0">
              <a:latin typeface="Arial" panose="020B0604020202020204" pitchFamily="34" charset="0"/>
              <a:cs typeface="Arial" panose="020B0604020202020204" pitchFamily="34" charset="0"/>
            </a:rPr>
            <a:t>permite pensar em novas formas de solidariedade em torno da </a:t>
          </a:r>
          <a:r>
            <a:rPr lang="pt-BR" sz="2400" dirty="0" err="1">
              <a:latin typeface="Arial" panose="020B0604020202020204" pitchFamily="34" charset="0"/>
              <a:cs typeface="Arial" panose="020B0604020202020204" pitchFamily="34" charset="0"/>
            </a:rPr>
            <a:t>alimentaç</a:t>
          </a:r>
          <a:r>
            <a:rPr lang="pt-BR" sz="2400" dirty="0" err="1" smtClean="0">
              <a:latin typeface="Arial" panose="020B0604020202020204" pitchFamily="34" charset="0"/>
              <a:cs typeface="Arial" panose="020B0604020202020204" pitchFamily="34" charset="0"/>
            </a:rPr>
            <a:t>ão</a:t>
          </a:r>
          <a:r>
            <a:rPr lang="pt-BR" sz="2400" dirty="0" smtClean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en-US" sz="2400" dirty="0">
            <a:latin typeface="Arial" panose="020B0604020202020204" pitchFamily="34" charset="0"/>
            <a:cs typeface="Arial" panose="020B0604020202020204" pitchFamily="34" charset="0"/>
            <a:sym typeface="Wingdings"/>
          </a:endParaRPr>
        </a:p>
      </dgm:t>
    </dgm:pt>
    <dgm:pt modelId="{8D21462A-AB90-A84B-8FDB-898E4ED71D5D}" type="parTrans" cxnId="{B2DC45E2-8DDB-644E-AB74-946466895700}">
      <dgm:prSet/>
      <dgm:spPr/>
      <dgm:t>
        <a:bodyPr/>
        <a:lstStyle/>
        <a:p>
          <a:endParaRPr lang="pt-BR"/>
        </a:p>
      </dgm:t>
    </dgm:pt>
    <dgm:pt modelId="{03E57E84-896B-8B44-AA1D-83CC3C09E034}" type="sibTrans" cxnId="{B2DC45E2-8DDB-644E-AB74-946466895700}">
      <dgm:prSet/>
      <dgm:spPr/>
      <dgm:t>
        <a:bodyPr/>
        <a:lstStyle/>
        <a:p>
          <a:endParaRPr lang="pt-BR"/>
        </a:p>
      </dgm:t>
    </dgm:pt>
    <dgm:pt modelId="{4A0AB933-38BF-E043-92BE-66A1AD1D4B65}" type="pres">
      <dgm:prSet presAssocID="{B753A672-88B3-9449-8A77-7F76D9441BA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t-BR"/>
        </a:p>
      </dgm:t>
    </dgm:pt>
    <dgm:pt modelId="{74F6FF44-AA65-ED4E-AF59-04CFA42B738E}" type="pres">
      <dgm:prSet presAssocID="{B753A672-88B3-9449-8A77-7F76D9441BA5}" presName="Name1" presStyleCnt="0"/>
      <dgm:spPr/>
    </dgm:pt>
    <dgm:pt modelId="{93DDCD71-3BEC-A542-A5D0-A12AE08F85EC}" type="pres">
      <dgm:prSet presAssocID="{B753A672-88B3-9449-8A77-7F76D9441BA5}" presName="cycle" presStyleCnt="0"/>
      <dgm:spPr/>
    </dgm:pt>
    <dgm:pt modelId="{0532BE51-BA60-3347-8553-1519CBD38A29}" type="pres">
      <dgm:prSet presAssocID="{B753A672-88B3-9449-8A77-7F76D9441BA5}" presName="srcNode" presStyleLbl="node1" presStyleIdx="0" presStyleCnt="4"/>
      <dgm:spPr/>
    </dgm:pt>
    <dgm:pt modelId="{DCE57948-D1CF-BF40-94AB-9AEA4079D040}" type="pres">
      <dgm:prSet presAssocID="{B753A672-88B3-9449-8A77-7F76D9441BA5}" presName="conn" presStyleLbl="parChTrans1D2" presStyleIdx="0" presStyleCnt="1"/>
      <dgm:spPr/>
      <dgm:t>
        <a:bodyPr/>
        <a:lstStyle/>
        <a:p>
          <a:endParaRPr lang="pt-BR"/>
        </a:p>
      </dgm:t>
    </dgm:pt>
    <dgm:pt modelId="{1A3B37BD-3A15-8942-B020-BA10EDFFAAA4}" type="pres">
      <dgm:prSet presAssocID="{B753A672-88B3-9449-8A77-7F76D9441BA5}" presName="extraNode" presStyleLbl="node1" presStyleIdx="0" presStyleCnt="4"/>
      <dgm:spPr/>
    </dgm:pt>
    <dgm:pt modelId="{BD018E9E-65A3-4E4D-9553-DA7FCB732D34}" type="pres">
      <dgm:prSet presAssocID="{B753A672-88B3-9449-8A77-7F76D9441BA5}" presName="dstNode" presStyleLbl="node1" presStyleIdx="0" presStyleCnt="4"/>
      <dgm:spPr/>
    </dgm:pt>
    <dgm:pt modelId="{C3F9D33C-9C23-244D-ADB4-00F0E9B4CDEB}" type="pres">
      <dgm:prSet presAssocID="{FC894C58-554C-3B4C-AE6A-3BEC57E667D9}" presName="text_1" presStyleLbl="node1" presStyleIdx="0" presStyleCnt="4" custScaleY="13295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04C50D0-46AE-C349-BF05-431E87E2D08B}" type="pres">
      <dgm:prSet presAssocID="{FC894C58-554C-3B4C-AE6A-3BEC57E667D9}" presName="accent_1" presStyleCnt="0"/>
      <dgm:spPr/>
    </dgm:pt>
    <dgm:pt modelId="{B7640B29-F573-2E47-B931-CA8318999BE5}" type="pres">
      <dgm:prSet presAssocID="{FC894C58-554C-3B4C-AE6A-3BEC57E667D9}" presName="accentRepeatNode" presStyleLbl="solidFgAcc1" presStyleIdx="0" presStyleCnt="4"/>
      <dgm:spPr/>
    </dgm:pt>
    <dgm:pt modelId="{07B601EB-5573-F946-9ECC-DA6AC1E6465C}" type="pres">
      <dgm:prSet presAssocID="{A48BC347-D36A-CD4B-946B-9F845AFCE037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2474772-DBE7-0848-AAB4-1030D26C56CD}" type="pres">
      <dgm:prSet presAssocID="{A48BC347-D36A-CD4B-946B-9F845AFCE037}" presName="accent_2" presStyleCnt="0"/>
      <dgm:spPr/>
    </dgm:pt>
    <dgm:pt modelId="{08F387C1-20D8-5B44-A374-528218902C97}" type="pres">
      <dgm:prSet presAssocID="{A48BC347-D36A-CD4B-946B-9F845AFCE037}" presName="accentRepeatNode" presStyleLbl="solidFgAcc1" presStyleIdx="1" presStyleCnt="4"/>
      <dgm:spPr/>
    </dgm:pt>
    <dgm:pt modelId="{26D78D21-2D7A-154A-8437-7B4FEC9D53F9}" type="pres">
      <dgm:prSet presAssocID="{D06D16CA-FC49-904E-A195-30117475B052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DB4D48F-C5C9-DD4C-9C9E-23CBEFAD92F9}" type="pres">
      <dgm:prSet presAssocID="{D06D16CA-FC49-904E-A195-30117475B052}" presName="accent_3" presStyleCnt="0"/>
      <dgm:spPr/>
    </dgm:pt>
    <dgm:pt modelId="{701B43D8-5BE6-B148-B86F-5EA940A7B552}" type="pres">
      <dgm:prSet presAssocID="{D06D16CA-FC49-904E-A195-30117475B052}" presName="accentRepeatNode" presStyleLbl="solidFgAcc1" presStyleIdx="2" presStyleCnt="4"/>
      <dgm:spPr/>
    </dgm:pt>
    <dgm:pt modelId="{47F1AD09-9FFD-5F4C-B235-D5795AB27F09}" type="pres">
      <dgm:prSet presAssocID="{BF4B2858-ADF3-5C40-A182-2587A4EA4D0A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7BBC45D-EBEB-7246-B2F5-AF988DC4F4B8}" type="pres">
      <dgm:prSet presAssocID="{BF4B2858-ADF3-5C40-A182-2587A4EA4D0A}" presName="accent_4" presStyleCnt="0"/>
      <dgm:spPr/>
    </dgm:pt>
    <dgm:pt modelId="{15CD5BC1-BE38-5843-B840-23025144364D}" type="pres">
      <dgm:prSet presAssocID="{BF4B2858-ADF3-5C40-A182-2587A4EA4D0A}" presName="accentRepeatNode" presStyleLbl="solidFgAcc1" presStyleIdx="3" presStyleCnt="4"/>
      <dgm:spPr/>
    </dgm:pt>
  </dgm:ptLst>
  <dgm:cxnLst>
    <dgm:cxn modelId="{4F098235-38B4-334E-A715-355E7AE3DCCE}" type="presOf" srcId="{6C4CC6D0-DBC3-B64F-A0D2-57FCFE562BAE}" destId="{C3F9D33C-9C23-244D-ADB4-00F0E9B4CDEB}" srcOrd="0" destOrd="1" presId="urn:microsoft.com/office/officeart/2008/layout/VerticalCurvedList"/>
    <dgm:cxn modelId="{2292AF10-B009-BC49-BE38-8618C791A83C}" srcId="{B753A672-88B3-9449-8A77-7F76D9441BA5}" destId="{FC894C58-554C-3B4C-AE6A-3BEC57E667D9}" srcOrd="0" destOrd="0" parTransId="{C7D11DE3-4350-E544-B04D-03CAAF97783A}" sibTransId="{1CEEE20D-96BD-0F4D-8FD1-0719B1C0CCCF}"/>
    <dgm:cxn modelId="{04ABA9EF-9FDA-8541-814A-6D4E54CB086C}" type="presOf" srcId="{B753A672-88B3-9449-8A77-7F76D9441BA5}" destId="{4A0AB933-38BF-E043-92BE-66A1AD1D4B65}" srcOrd="0" destOrd="0" presId="urn:microsoft.com/office/officeart/2008/layout/VerticalCurvedList"/>
    <dgm:cxn modelId="{7F568C7B-F998-564E-A70B-8B4797808BD6}" type="presOf" srcId="{AA84589E-54F6-5F46-B116-994E7323F20B}" destId="{DCE57948-D1CF-BF40-94AB-9AEA4079D040}" srcOrd="0" destOrd="0" presId="urn:microsoft.com/office/officeart/2008/layout/VerticalCurvedList"/>
    <dgm:cxn modelId="{E2947B54-E114-9348-BA7E-1639DEB43DA1}" type="presOf" srcId="{FC894C58-554C-3B4C-AE6A-3BEC57E667D9}" destId="{C3F9D33C-9C23-244D-ADB4-00F0E9B4CDEB}" srcOrd="0" destOrd="0" presId="urn:microsoft.com/office/officeart/2008/layout/VerticalCurvedList"/>
    <dgm:cxn modelId="{6793CCD7-912E-9242-8236-0D956D27F53B}" type="presOf" srcId="{8ED58A51-D747-514D-8067-E89F78491614}" destId="{C3F9D33C-9C23-244D-ADB4-00F0E9B4CDEB}" srcOrd="0" destOrd="2" presId="urn:microsoft.com/office/officeart/2008/layout/VerticalCurvedList"/>
    <dgm:cxn modelId="{A39C1D63-0942-BF4B-8B0C-AFBA6DD05759}" srcId="{B753A672-88B3-9449-8A77-7F76D9441BA5}" destId="{A48BC347-D36A-CD4B-946B-9F845AFCE037}" srcOrd="1" destOrd="0" parTransId="{465A2B32-B80E-B44F-BC6F-7C1C64707925}" sibTransId="{A477073F-A6ED-A64E-A692-3EC5A778C9D4}"/>
    <dgm:cxn modelId="{B2DC45E2-8DDB-644E-AB74-946466895700}" srcId="{B753A672-88B3-9449-8A77-7F76D9441BA5}" destId="{BF4B2858-ADF3-5C40-A182-2587A4EA4D0A}" srcOrd="3" destOrd="0" parTransId="{8D21462A-AB90-A84B-8FDB-898E4ED71D5D}" sibTransId="{03E57E84-896B-8B44-AA1D-83CC3C09E034}"/>
    <dgm:cxn modelId="{E29F1C2C-3340-8448-B5AC-CD5BF02E81C5}" type="presOf" srcId="{D06D16CA-FC49-904E-A195-30117475B052}" destId="{26D78D21-2D7A-154A-8437-7B4FEC9D53F9}" srcOrd="0" destOrd="0" presId="urn:microsoft.com/office/officeart/2008/layout/VerticalCurvedList"/>
    <dgm:cxn modelId="{15DD95DB-89C1-4448-A448-40CCC4D0DB48}" srcId="{FC894C58-554C-3B4C-AE6A-3BEC57E667D9}" destId="{6C4CC6D0-DBC3-B64F-A0D2-57FCFE562BAE}" srcOrd="0" destOrd="0" parTransId="{97C8CCEB-482E-9442-A989-2046014E15B7}" sibTransId="{AA84589E-54F6-5F46-B116-994E7323F20B}"/>
    <dgm:cxn modelId="{68C85147-6679-8B4E-A1D3-EFFD1CE6B51D}" srcId="{B753A672-88B3-9449-8A77-7F76D9441BA5}" destId="{D06D16CA-FC49-904E-A195-30117475B052}" srcOrd="2" destOrd="0" parTransId="{58A732D0-7C5D-8E4D-A9CC-91A2A551A630}" sibTransId="{DBE07CBF-C2CA-0E47-AC4F-9844A1C927D9}"/>
    <dgm:cxn modelId="{28AF2C6F-6889-214B-BD71-2253092644A9}" type="presOf" srcId="{BF4B2858-ADF3-5C40-A182-2587A4EA4D0A}" destId="{47F1AD09-9FFD-5F4C-B235-D5795AB27F09}" srcOrd="0" destOrd="0" presId="urn:microsoft.com/office/officeart/2008/layout/VerticalCurvedList"/>
    <dgm:cxn modelId="{D278E27E-086F-B74E-A40A-967DBFD9145A}" type="presOf" srcId="{A48BC347-D36A-CD4B-946B-9F845AFCE037}" destId="{07B601EB-5573-F946-9ECC-DA6AC1E6465C}" srcOrd="0" destOrd="0" presId="urn:microsoft.com/office/officeart/2008/layout/VerticalCurvedList"/>
    <dgm:cxn modelId="{969E9FF8-6A16-9847-8597-9CD68495B1AD}" srcId="{FC894C58-554C-3B4C-AE6A-3BEC57E667D9}" destId="{8ED58A51-D747-514D-8067-E89F78491614}" srcOrd="1" destOrd="0" parTransId="{D5D627EA-1038-6E4E-84C7-C77F5422658A}" sibTransId="{02D97EC7-E46E-FB4A-9E0A-3CE906711B7D}"/>
    <dgm:cxn modelId="{BE571FEF-50A3-D842-89E8-6AEDAEA88186}" type="presParOf" srcId="{4A0AB933-38BF-E043-92BE-66A1AD1D4B65}" destId="{74F6FF44-AA65-ED4E-AF59-04CFA42B738E}" srcOrd="0" destOrd="0" presId="urn:microsoft.com/office/officeart/2008/layout/VerticalCurvedList"/>
    <dgm:cxn modelId="{D1B9C49B-C230-C447-989C-FD6E083ACB60}" type="presParOf" srcId="{74F6FF44-AA65-ED4E-AF59-04CFA42B738E}" destId="{93DDCD71-3BEC-A542-A5D0-A12AE08F85EC}" srcOrd="0" destOrd="0" presId="urn:microsoft.com/office/officeart/2008/layout/VerticalCurvedList"/>
    <dgm:cxn modelId="{4C9B1CF2-86BB-864F-A9DA-EF016805C837}" type="presParOf" srcId="{93DDCD71-3BEC-A542-A5D0-A12AE08F85EC}" destId="{0532BE51-BA60-3347-8553-1519CBD38A29}" srcOrd="0" destOrd="0" presId="urn:microsoft.com/office/officeart/2008/layout/VerticalCurvedList"/>
    <dgm:cxn modelId="{DB9574C8-666A-AF4D-8FBD-3249BB0D7FBD}" type="presParOf" srcId="{93DDCD71-3BEC-A542-A5D0-A12AE08F85EC}" destId="{DCE57948-D1CF-BF40-94AB-9AEA4079D040}" srcOrd="1" destOrd="0" presId="urn:microsoft.com/office/officeart/2008/layout/VerticalCurvedList"/>
    <dgm:cxn modelId="{4381E8B5-0910-1A4A-8A46-5BC9058B26A4}" type="presParOf" srcId="{93DDCD71-3BEC-A542-A5D0-A12AE08F85EC}" destId="{1A3B37BD-3A15-8942-B020-BA10EDFFAAA4}" srcOrd="2" destOrd="0" presId="urn:microsoft.com/office/officeart/2008/layout/VerticalCurvedList"/>
    <dgm:cxn modelId="{D30BE69E-6108-4843-B301-26B45797E353}" type="presParOf" srcId="{93DDCD71-3BEC-A542-A5D0-A12AE08F85EC}" destId="{BD018E9E-65A3-4E4D-9553-DA7FCB732D34}" srcOrd="3" destOrd="0" presId="urn:microsoft.com/office/officeart/2008/layout/VerticalCurvedList"/>
    <dgm:cxn modelId="{9BFFEB57-1D93-A84F-90A3-7CBFC084CEA4}" type="presParOf" srcId="{74F6FF44-AA65-ED4E-AF59-04CFA42B738E}" destId="{C3F9D33C-9C23-244D-ADB4-00F0E9B4CDEB}" srcOrd="1" destOrd="0" presId="urn:microsoft.com/office/officeart/2008/layout/VerticalCurvedList"/>
    <dgm:cxn modelId="{7E0952D0-97D1-0840-AE65-14FE5B7DEE7B}" type="presParOf" srcId="{74F6FF44-AA65-ED4E-AF59-04CFA42B738E}" destId="{704C50D0-46AE-C349-BF05-431E87E2D08B}" srcOrd="2" destOrd="0" presId="urn:microsoft.com/office/officeart/2008/layout/VerticalCurvedList"/>
    <dgm:cxn modelId="{36ED8962-814A-574F-83C1-5D93F890195E}" type="presParOf" srcId="{704C50D0-46AE-C349-BF05-431E87E2D08B}" destId="{B7640B29-F573-2E47-B931-CA8318999BE5}" srcOrd="0" destOrd="0" presId="urn:microsoft.com/office/officeart/2008/layout/VerticalCurvedList"/>
    <dgm:cxn modelId="{F146905A-9143-734D-9BC0-73D0EB183097}" type="presParOf" srcId="{74F6FF44-AA65-ED4E-AF59-04CFA42B738E}" destId="{07B601EB-5573-F946-9ECC-DA6AC1E6465C}" srcOrd="3" destOrd="0" presId="urn:microsoft.com/office/officeart/2008/layout/VerticalCurvedList"/>
    <dgm:cxn modelId="{8FA5ED8B-28CE-7B47-82C9-C0068C91E5CF}" type="presParOf" srcId="{74F6FF44-AA65-ED4E-AF59-04CFA42B738E}" destId="{E2474772-DBE7-0848-AAB4-1030D26C56CD}" srcOrd="4" destOrd="0" presId="urn:microsoft.com/office/officeart/2008/layout/VerticalCurvedList"/>
    <dgm:cxn modelId="{39228103-FE10-834C-A7EF-C5A7612DC889}" type="presParOf" srcId="{E2474772-DBE7-0848-AAB4-1030D26C56CD}" destId="{08F387C1-20D8-5B44-A374-528218902C97}" srcOrd="0" destOrd="0" presId="urn:microsoft.com/office/officeart/2008/layout/VerticalCurvedList"/>
    <dgm:cxn modelId="{BB8360B6-D82A-9748-95D4-6CF4970F9AC2}" type="presParOf" srcId="{74F6FF44-AA65-ED4E-AF59-04CFA42B738E}" destId="{26D78D21-2D7A-154A-8437-7B4FEC9D53F9}" srcOrd="5" destOrd="0" presId="urn:microsoft.com/office/officeart/2008/layout/VerticalCurvedList"/>
    <dgm:cxn modelId="{C1B60007-6B67-284D-AF68-E464E351AF43}" type="presParOf" srcId="{74F6FF44-AA65-ED4E-AF59-04CFA42B738E}" destId="{3DB4D48F-C5C9-DD4C-9C9E-23CBEFAD92F9}" srcOrd="6" destOrd="0" presId="urn:microsoft.com/office/officeart/2008/layout/VerticalCurvedList"/>
    <dgm:cxn modelId="{60E7A9E1-600F-134B-8546-5C6E45683BC7}" type="presParOf" srcId="{3DB4D48F-C5C9-DD4C-9C9E-23CBEFAD92F9}" destId="{701B43D8-5BE6-B148-B86F-5EA940A7B552}" srcOrd="0" destOrd="0" presId="urn:microsoft.com/office/officeart/2008/layout/VerticalCurvedList"/>
    <dgm:cxn modelId="{30F47830-8E60-F847-8AA2-8CEFDD66368E}" type="presParOf" srcId="{74F6FF44-AA65-ED4E-AF59-04CFA42B738E}" destId="{47F1AD09-9FFD-5F4C-B235-D5795AB27F09}" srcOrd="7" destOrd="0" presId="urn:microsoft.com/office/officeart/2008/layout/VerticalCurvedList"/>
    <dgm:cxn modelId="{D2661E6B-B438-5745-89C5-3D131BC7ADD2}" type="presParOf" srcId="{74F6FF44-AA65-ED4E-AF59-04CFA42B738E}" destId="{F7BBC45D-EBEB-7246-B2F5-AF988DC4F4B8}" srcOrd="8" destOrd="0" presId="urn:microsoft.com/office/officeart/2008/layout/VerticalCurvedList"/>
    <dgm:cxn modelId="{AF01175C-93DB-6149-A90E-948AC77F5601}" type="presParOf" srcId="{F7BBC45D-EBEB-7246-B2F5-AF988DC4F4B8}" destId="{15CD5BC1-BE38-5843-B840-23025144364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39503B3-ECD6-EC40-A13F-F4239ED2C954}" type="doc">
      <dgm:prSet loTypeId="urn:microsoft.com/office/officeart/2005/8/layout/matrix1" loCatId="" qsTypeId="urn:microsoft.com/office/officeart/2005/8/quickstyle/simple4" qsCatId="simple" csTypeId="urn:microsoft.com/office/officeart/2005/8/colors/accent6_3" csCatId="accent6" phldr="1"/>
      <dgm:spPr/>
      <dgm:t>
        <a:bodyPr/>
        <a:lstStyle/>
        <a:p>
          <a:endParaRPr lang="pt-BR"/>
        </a:p>
      </dgm:t>
    </dgm:pt>
    <dgm:pt modelId="{524A06E5-A6C4-0744-8CB1-74F1EECA1273}">
      <dgm:prSet phldrT="[Texto]" custT="1"/>
      <dgm:spPr/>
      <dgm:t>
        <a:bodyPr/>
        <a:lstStyle/>
        <a:p>
          <a:r>
            <a:rPr lang="pt-BR" sz="3600" b="1" dirty="0">
              <a:latin typeface="Arial" panose="020B0604020202020204" pitchFamily="34" charset="0"/>
              <a:cs typeface="Arial" panose="020B0604020202020204" pitchFamily="34" charset="0"/>
            </a:rPr>
            <a:t>CCP</a:t>
          </a:r>
        </a:p>
      </dgm:t>
    </dgm:pt>
    <dgm:pt modelId="{F79F7EAA-E229-4E4B-AE00-C035C72628EA}" type="parTrans" cxnId="{65B49A1C-7938-2C48-B473-B2859A4E33C2}">
      <dgm:prSet/>
      <dgm:spPr/>
      <dgm:t>
        <a:bodyPr/>
        <a:lstStyle/>
        <a:p>
          <a:endParaRPr lang="pt-BR"/>
        </a:p>
      </dgm:t>
    </dgm:pt>
    <dgm:pt modelId="{D82E4E5B-ACCF-144D-88B0-6907C2BDCA38}" type="sibTrans" cxnId="{65B49A1C-7938-2C48-B473-B2859A4E33C2}">
      <dgm:prSet/>
      <dgm:spPr/>
      <dgm:t>
        <a:bodyPr/>
        <a:lstStyle/>
        <a:p>
          <a:endParaRPr lang="pt-BR"/>
        </a:p>
      </dgm:t>
    </dgm:pt>
    <dgm:pt modelId="{2D4B7D4B-4539-7B4D-9A2A-FCB2E7009FF1}">
      <dgm:prSet phldrT="[Texto]" custT="1"/>
      <dgm:spPr/>
      <dgm:t>
        <a:bodyPr/>
        <a:lstStyle/>
        <a:p>
          <a:r>
            <a:rPr lang="pt-BR" sz="4400" dirty="0"/>
            <a:t>Sociedade</a:t>
          </a:r>
        </a:p>
      </dgm:t>
    </dgm:pt>
    <dgm:pt modelId="{95B63357-4D86-284D-A7EA-2129AB0A2EF3}" type="parTrans" cxnId="{95DE63A2-8609-8948-A7B8-8F1E7C750ECF}">
      <dgm:prSet/>
      <dgm:spPr/>
      <dgm:t>
        <a:bodyPr/>
        <a:lstStyle/>
        <a:p>
          <a:endParaRPr lang="pt-BR"/>
        </a:p>
      </dgm:t>
    </dgm:pt>
    <dgm:pt modelId="{60E6979C-EAE4-4644-82BD-AB144688EDBE}" type="sibTrans" cxnId="{95DE63A2-8609-8948-A7B8-8F1E7C750ECF}">
      <dgm:prSet/>
      <dgm:spPr/>
      <dgm:t>
        <a:bodyPr/>
        <a:lstStyle/>
        <a:p>
          <a:endParaRPr lang="pt-BR"/>
        </a:p>
      </dgm:t>
    </dgm:pt>
    <dgm:pt modelId="{C9081674-0748-6B4F-8A8B-F7C6E82A952C}">
      <dgm:prSet phldrT="[Texto]" custT="1"/>
      <dgm:spPr/>
      <dgm:t>
        <a:bodyPr/>
        <a:lstStyle/>
        <a:p>
          <a:r>
            <a:rPr lang="pt-BR" sz="3600" dirty="0"/>
            <a:t>Meio</a:t>
          </a:r>
          <a:r>
            <a:rPr lang="pt-BR" sz="3700" dirty="0"/>
            <a:t> Ambiente</a:t>
          </a:r>
        </a:p>
      </dgm:t>
    </dgm:pt>
    <dgm:pt modelId="{1004495F-4EAC-E249-85DE-35B2DD3BB43C}" type="parTrans" cxnId="{CA098734-C153-5844-856E-F412229472CE}">
      <dgm:prSet/>
      <dgm:spPr/>
      <dgm:t>
        <a:bodyPr/>
        <a:lstStyle/>
        <a:p>
          <a:endParaRPr lang="pt-BR"/>
        </a:p>
      </dgm:t>
    </dgm:pt>
    <dgm:pt modelId="{2FBCFA5C-84F7-7E40-8091-4EA1C7D8FE71}" type="sibTrans" cxnId="{CA098734-C153-5844-856E-F412229472CE}">
      <dgm:prSet/>
      <dgm:spPr/>
      <dgm:t>
        <a:bodyPr/>
        <a:lstStyle/>
        <a:p>
          <a:endParaRPr lang="pt-BR"/>
        </a:p>
      </dgm:t>
    </dgm:pt>
    <dgm:pt modelId="{BC864C0C-83A9-8C4D-95FC-13636CA57ED4}">
      <dgm:prSet phldrT="[Texto]" custT="1"/>
      <dgm:spPr/>
      <dgm:t>
        <a:bodyPr/>
        <a:lstStyle/>
        <a:p>
          <a:r>
            <a:rPr lang="pt-BR" sz="4400" dirty="0"/>
            <a:t>Economia</a:t>
          </a:r>
          <a:endParaRPr lang="pt-BR" sz="4800" dirty="0"/>
        </a:p>
      </dgm:t>
    </dgm:pt>
    <dgm:pt modelId="{52512A6B-D190-1746-A9B5-1BB1CAFDF7C3}" type="parTrans" cxnId="{A4461ECC-9229-774B-82D6-5A7E5C5CA8B9}">
      <dgm:prSet/>
      <dgm:spPr/>
      <dgm:t>
        <a:bodyPr/>
        <a:lstStyle/>
        <a:p>
          <a:endParaRPr lang="pt-BR"/>
        </a:p>
      </dgm:t>
    </dgm:pt>
    <dgm:pt modelId="{431AF30C-FE17-4349-8E45-2EA087F740E2}" type="sibTrans" cxnId="{A4461ECC-9229-774B-82D6-5A7E5C5CA8B9}">
      <dgm:prSet/>
      <dgm:spPr/>
      <dgm:t>
        <a:bodyPr/>
        <a:lstStyle/>
        <a:p>
          <a:endParaRPr lang="pt-BR"/>
        </a:p>
      </dgm:t>
    </dgm:pt>
    <dgm:pt modelId="{0AC252D4-23A3-0E41-B1C9-21EFCEB88EFA}">
      <dgm:prSet phldrT="[Texto]" custT="1"/>
      <dgm:spPr/>
      <dgm:t>
        <a:bodyPr/>
        <a:lstStyle/>
        <a:p>
          <a:r>
            <a:rPr lang="pt-BR" sz="4400" dirty="0"/>
            <a:t>Produtos</a:t>
          </a:r>
          <a:endParaRPr lang="pt-BR" sz="3700" dirty="0"/>
        </a:p>
      </dgm:t>
    </dgm:pt>
    <dgm:pt modelId="{9E9F3EFF-668E-E44A-892C-61A973B4CA13}" type="parTrans" cxnId="{80DC89F8-6C98-AD46-A989-5A1AE1078BAD}">
      <dgm:prSet/>
      <dgm:spPr/>
      <dgm:t>
        <a:bodyPr/>
        <a:lstStyle/>
        <a:p>
          <a:endParaRPr lang="pt-BR"/>
        </a:p>
      </dgm:t>
    </dgm:pt>
    <dgm:pt modelId="{DB326AFA-1B38-A54F-9556-4FDC7E86AC5B}" type="sibTrans" cxnId="{80DC89F8-6C98-AD46-A989-5A1AE1078BAD}">
      <dgm:prSet/>
      <dgm:spPr/>
      <dgm:t>
        <a:bodyPr/>
        <a:lstStyle/>
        <a:p>
          <a:endParaRPr lang="pt-BR"/>
        </a:p>
      </dgm:t>
    </dgm:pt>
    <dgm:pt modelId="{9AE544A1-DFA0-E44B-B9EB-29EDF9600BCC}" type="pres">
      <dgm:prSet presAssocID="{A39503B3-ECD6-EC40-A13F-F4239ED2C954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B0ECFB6B-ED14-834F-8FFD-A092ECB612FC}" type="pres">
      <dgm:prSet presAssocID="{A39503B3-ECD6-EC40-A13F-F4239ED2C954}" presName="matrix" presStyleCnt="0"/>
      <dgm:spPr/>
    </dgm:pt>
    <dgm:pt modelId="{0472DBCA-C97B-754E-B6D7-79B272B85F24}" type="pres">
      <dgm:prSet presAssocID="{A39503B3-ECD6-EC40-A13F-F4239ED2C954}" presName="tile1" presStyleLbl="node1" presStyleIdx="0" presStyleCnt="4"/>
      <dgm:spPr/>
      <dgm:t>
        <a:bodyPr/>
        <a:lstStyle/>
        <a:p>
          <a:endParaRPr lang="pt-BR"/>
        </a:p>
      </dgm:t>
    </dgm:pt>
    <dgm:pt modelId="{5A8022EF-423C-FB4B-A2C6-9FB7FDC49CB0}" type="pres">
      <dgm:prSet presAssocID="{A39503B3-ECD6-EC40-A13F-F4239ED2C954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71B7371-81BF-5C4B-B184-FA77326F6CC1}" type="pres">
      <dgm:prSet presAssocID="{A39503B3-ECD6-EC40-A13F-F4239ED2C954}" presName="tile2" presStyleLbl="node1" presStyleIdx="1" presStyleCnt="4"/>
      <dgm:spPr/>
      <dgm:t>
        <a:bodyPr/>
        <a:lstStyle/>
        <a:p>
          <a:endParaRPr lang="pt-BR"/>
        </a:p>
      </dgm:t>
    </dgm:pt>
    <dgm:pt modelId="{12DB86B5-9EAD-6A47-91D5-CB49DCD502BF}" type="pres">
      <dgm:prSet presAssocID="{A39503B3-ECD6-EC40-A13F-F4239ED2C954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A6A5A99-F650-E344-8263-2A43B17D7418}" type="pres">
      <dgm:prSet presAssocID="{A39503B3-ECD6-EC40-A13F-F4239ED2C954}" presName="tile3" presStyleLbl="node1" presStyleIdx="2" presStyleCnt="4"/>
      <dgm:spPr/>
      <dgm:t>
        <a:bodyPr/>
        <a:lstStyle/>
        <a:p>
          <a:endParaRPr lang="pt-BR"/>
        </a:p>
      </dgm:t>
    </dgm:pt>
    <dgm:pt modelId="{BD8DC344-7F36-9843-912E-C409E08E1868}" type="pres">
      <dgm:prSet presAssocID="{A39503B3-ECD6-EC40-A13F-F4239ED2C954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74F061C-4AD4-A14D-A9E9-C5D91CE04A2B}" type="pres">
      <dgm:prSet presAssocID="{A39503B3-ECD6-EC40-A13F-F4239ED2C954}" presName="tile4" presStyleLbl="node1" presStyleIdx="3" presStyleCnt="4"/>
      <dgm:spPr/>
      <dgm:t>
        <a:bodyPr/>
        <a:lstStyle/>
        <a:p>
          <a:endParaRPr lang="pt-BR"/>
        </a:p>
      </dgm:t>
    </dgm:pt>
    <dgm:pt modelId="{A3267CF9-07E2-9D42-BAFB-8AE175CABEE7}" type="pres">
      <dgm:prSet presAssocID="{A39503B3-ECD6-EC40-A13F-F4239ED2C954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188B396-09D6-5B40-A65D-9D7B0E9A908C}" type="pres">
      <dgm:prSet presAssocID="{A39503B3-ECD6-EC40-A13F-F4239ED2C954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pt-BR"/>
        </a:p>
      </dgm:t>
    </dgm:pt>
  </dgm:ptLst>
  <dgm:cxnLst>
    <dgm:cxn modelId="{8A4FABB9-B286-1147-8EF5-5537F43EAA3D}" type="presOf" srcId="{A39503B3-ECD6-EC40-A13F-F4239ED2C954}" destId="{9AE544A1-DFA0-E44B-B9EB-29EDF9600BCC}" srcOrd="0" destOrd="0" presId="urn:microsoft.com/office/officeart/2005/8/layout/matrix1"/>
    <dgm:cxn modelId="{80DC89F8-6C98-AD46-A989-5A1AE1078BAD}" srcId="{524A06E5-A6C4-0744-8CB1-74F1EECA1273}" destId="{0AC252D4-23A3-0E41-B1C9-21EFCEB88EFA}" srcOrd="3" destOrd="0" parTransId="{9E9F3EFF-668E-E44A-892C-61A973B4CA13}" sibTransId="{DB326AFA-1B38-A54F-9556-4FDC7E86AC5B}"/>
    <dgm:cxn modelId="{95DE63A2-8609-8948-A7B8-8F1E7C750ECF}" srcId="{524A06E5-A6C4-0744-8CB1-74F1EECA1273}" destId="{2D4B7D4B-4539-7B4D-9A2A-FCB2E7009FF1}" srcOrd="0" destOrd="0" parTransId="{95B63357-4D86-284D-A7EA-2129AB0A2EF3}" sibTransId="{60E6979C-EAE4-4644-82BD-AB144688EDBE}"/>
    <dgm:cxn modelId="{CA098734-C153-5844-856E-F412229472CE}" srcId="{524A06E5-A6C4-0744-8CB1-74F1EECA1273}" destId="{C9081674-0748-6B4F-8A8B-F7C6E82A952C}" srcOrd="1" destOrd="0" parTransId="{1004495F-4EAC-E249-85DE-35B2DD3BB43C}" sibTransId="{2FBCFA5C-84F7-7E40-8091-4EA1C7D8FE71}"/>
    <dgm:cxn modelId="{5430ED92-9CD9-4748-9594-93EF40A42BE8}" type="presOf" srcId="{0AC252D4-23A3-0E41-B1C9-21EFCEB88EFA}" destId="{C74F061C-4AD4-A14D-A9E9-C5D91CE04A2B}" srcOrd="0" destOrd="0" presId="urn:microsoft.com/office/officeart/2005/8/layout/matrix1"/>
    <dgm:cxn modelId="{7FA8A279-2C30-8642-B1B7-910045BF6DE6}" type="presOf" srcId="{2D4B7D4B-4539-7B4D-9A2A-FCB2E7009FF1}" destId="{5A8022EF-423C-FB4B-A2C6-9FB7FDC49CB0}" srcOrd="1" destOrd="0" presId="urn:microsoft.com/office/officeart/2005/8/layout/matrix1"/>
    <dgm:cxn modelId="{A4461ECC-9229-774B-82D6-5A7E5C5CA8B9}" srcId="{524A06E5-A6C4-0744-8CB1-74F1EECA1273}" destId="{BC864C0C-83A9-8C4D-95FC-13636CA57ED4}" srcOrd="2" destOrd="0" parTransId="{52512A6B-D190-1746-A9B5-1BB1CAFDF7C3}" sibTransId="{431AF30C-FE17-4349-8E45-2EA087F740E2}"/>
    <dgm:cxn modelId="{09004C19-9DEE-FC47-B4EC-F2075EF3E81A}" type="presOf" srcId="{C9081674-0748-6B4F-8A8B-F7C6E82A952C}" destId="{12DB86B5-9EAD-6A47-91D5-CB49DCD502BF}" srcOrd="1" destOrd="0" presId="urn:microsoft.com/office/officeart/2005/8/layout/matrix1"/>
    <dgm:cxn modelId="{65B49A1C-7938-2C48-B473-B2859A4E33C2}" srcId="{A39503B3-ECD6-EC40-A13F-F4239ED2C954}" destId="{524A06E5-A6C4-0744-8CB1-74F1EECA1273}" srcOrd="0" destOrd="0" parTransId="{F79F7EAA-E229-4E4B-AE00-C035C72628EA}" sibTransId="{D82E4E5B-ACCF-144D-88B0-6907C2BDCA38}"/>
    <dgm:cxn modelId="{0755E00B-AA68-BF4A-919C-B5CAC2F3A6C2}" type="presOf" srcId="{0AC252D4-23A3-0E41-B1C9-21EFCEB88EFA}" destId="{A3267CF9-07E2-9D42-BAFB-8AE175CABEE7}" srcOrd="1" destOrd="0" presId="urn:microsoft.com/office/officeart/2005/8/layout/matrix1"/>
    <dgm:cxn modelId="{D392405D-3081-AB42-AB63-DC8C3616C944}" type="presOf" srcId="{BC864C0C-83A9-8C4D-95FC-13636CA57ED4}" destId="{BD8DC344-7F36-9843-912E-C409E08E1868}" srcOrd="1" destOrd="0" presId="urn:microsoft.com/office/officeart/2005/8/layout/matrix1"/>
    <dgm:cxn modelId="{A0D90A49-CB44-5E48-A5D6-C85EAEA03821}" type="presOf" srcId="{BC864C0C-83A9-8C4D-95FC-13636CA57ED4}" destId="{7A6A5A99-F650-E344-8263-2A43B17D7418}" srcOrd="0" destOrd="0" presId="urn:microsoft.com/office/officeart/2005/8/layout/matrix1"/>
    <dgm:cxn modelId="{D8AC4027-3663-2148-AF3A-CBFEC540196D}" type="presOf" srcId="{C9081674-0748-6B4F-8A8B-F7C6E82A952C}" destId="{871B7371-81BF-5C4B-B184-FA77326F6CC1}" srcOrd="0" destOrd="0" presId="urn:microsoft.com/office/officeart/2005/8/layout/matrix1"/>
    <dgm:cxn modelId="{63399E64-FB7B-8D49-912D-C4D4903F4D45}" type="presOf" srcId="{524A06E5-A6C4-0744-8CB1-74F1EECA1273}" destId="{C188B396-09D6-5B40-A65D-9D7B0E9A908C}" srcOrd="0" destOrd="0" presId="urn:microsoft.com/office/officeart/2005/8/layout/matrix1"/>
    <dgm:cxn modelId="{38481418-41C2-874A-B6FE-D66EB1CCD6FF}" type="presOf" srcId="{2D4B7D4B-4539-7B4D-9A2A-FCB2E7009FF1}" destId="{0472DBCA-C97B-754E-B6D7-79B272B85F24}" srcOrd="0" destOrd="0" presId="urn:microsoft.com/office/officeart/2005/8/layout/matrix1"/>
    <dgm:cxn modelId="{2307857D-7A7E-7B42-BFD5-AAA1942DDD68}" type="presParOf" srcId="{9AE544A1-DFA0-E44B-B9EB-29EDF9600BCC}" destId="{B0ECFB6B-ED14-834F-8FFD-A092ECB612FC}" srcOrd="0" destOrd="0" presId="urn:microsoft.com/office/officeart/2005/8/layout/matrix1"/>
    <dgm:cxn modelId="{D519A685-1505-1945-96CE-47697D048BD0}" type="presParOf" srcId="{B0ECFB6B-ED14-834F-8FFD-A092ECB612FC}" destId="{0472DBCA-C97B-754E-B6D7-79B272B85F24}" srcOrd="0" destOrd="0" presId="urn:microsoft.com/office/officeart/2005/8/layout/matrix1"/>
    <dgm:cxn modelId="{0B7664BB-BF38-524A-A31A-213539C77FAF}" type="presParOf" srcId="{B0ECFB6B-ED14-834F-8FFD-A092ECB612FC}" destId="{5A8022EF-423C-FB4B-A2C6-9FB7FDC49CB0}" srcOrd="1" destOrd="0" presId="urn:microsoft.com/office/officeart/2005/8/layout/matrix1"/>
    <dgm:cxn modelId="{681CF163-6BA6-2746-AFF2-5C209EBDE70A}" type="presParOf" srcId="{B0ECFB6B-ED14-834F-8FFD-A092ECB612FC}" destId="{871B7371-81BF-5C4B-B184-FA77326F6CC1}" srcOrd="2" destOrd="0" presId="urn:microsoft.com/office/officeart/2005/8/layout/matrix1"/>
    <dgm:cxn modelId="{0605A72D-967F-7D4D-9962-08D78BBC3B3D}" type="presParOf" srcId="{B0ECFB6B-ED14-834F-8FFD-A092ECB612FC}" destId="{12DB86B5-9EAD-6A47-91D5-CB49DCD502BF}" srcOrd="3" destOrd="0" presId="urn:microsoft.com/office/officeart/2005/8/layout/matrix1"/>
    <dgm:cxn modelId="{0CF073AE-45C3-2D42-9EEF-405381BE2118}" type="presParOf" srcId="{B0ECFB6B-ED14-834F-8FFD-A092ECB612FC}" destId="{7A6A5A99-F650-E344-8263-2A43B17D7418}" srcOrd="4" destOrd="0" presId="urn:microsoft.com/office/officeart/2005/8/layout/matrix1"/>
    <dgm:cxn modelId="{CB2AC1F3-66F4-9141-9E2F-DDE14E34E188}" type="presParOf" srcId="{B0ECFB6B-ED14-834F-8FFD-A092ECB612FC}" destId="{BD8DC344-7F36-9843-912E-C409E08E1868}" srcOrd="5" destOrd="0" presId="urn:microsoft.com/office/officeart/2005/8/layout/matrix1"/>
    <dgm:cxn modelId="{7B67CC9F-1219-EF4E-B065-8230C6BD681F}" type="presParOf" srcId="{B0ECFB6B-ED14-834F-8FFD-A092ECB612FC}" destId="{C74F061C-4AD4-A14D-A9E9-C5D91CE04A2B}" srcOrd="6" destOrd="0" presId="urn:microsoft.com/office/officeart/2005/8/layout/matrix1"/>
    <dgm:cxn modelId="{7EC9CBD3-E642-C74C-8D8C-EA8A374185EA}" type="presParOf" srcId="{B0ECFB6B-ED14-834F-8FFD-A092ECB612FC}" destId="{A3267CF9-07E2-9D42-BAFB-8AE175CABEE7}" srcOrd="7" destOrd="0" presId="urn:microsoft.com/office/officeart/2005/8/layout/matrix1"/>
    <dgm:cxn modelId="{0D47D62A-ECE6-6749-9B8B-8D5053AC1036}" type="presParOf" srcId="{9AE544A1-DFA0-E44B-B9EB-29EDF9600BCC}" destId="{C188B396-09D6-5B40-A65D-9D7B0E9A908C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564FA63-057C-B642-AEA3-155ADFC5AB22}" type="doc">
      <dgm:prSet loTypeId="urn:microsoft.com/office/officeart/2009/layout/CircleArrowProcess" loCatId="" qsTypeId="urn:microsoft.com/office/officeart/2005/8/quickstyle/simple4" qsCatId="simple" csTypeId="urn:microsoft.com/office/officeart/2005/8/colors/accent6_3" csCatId="accent6" phldr="1"/>
      <dgm:spPr/>
      <dgm:t>
        <a:bodyPr/>
        <a:lstStyle/>
        <a:p>
          <a:endParaRPr lang="pt-BR"/>
        </a:p>
      </dgm:t>
    </dgm:pt>
    <dgm:pt modelId="{1B2625BD-B8FF-904D-A8FE-803C657849E9}">
      <dgm:prSet phldrT="[Texto]" custT="1"/>
      <dgm:spPr/>
      <dgm:t>
        <a:bodyPr/>
        <a:lstStyle/>
        <a:p>
          <a:pPr>
            <a:lnSpc>
              <a:spcPct val="100000"/>
            </a:lnSpc>
          </a:pPr>
          <a:r>
            <a:rPr lang="pt-BR" sz="1900" dirty="0">
              <a:latin typeface="Arial" panose="020B0604020202020204" pitchFamily="34" charset="0"/>
              <a:cs typeface="Arial" panose="020B0604020202020204" pitchFamily="34" charset="0"/>
              <a:sym typeface="Wingdings"/>
            </a:rPr>
            <a:t>PAA </a:t>
          </a:r>
          <a:r>
            <a:rPr lang="en-US" sz="1900" dirty="0" err="1">
              <a:latin typeface="Arial" panose="020B0604020202020204" pitchFamily="34" charset="0"/>
              <a:cs typeface="Arial" panose="020B0604020202020204" pitchFamily="34" charset="0"/>
              <a:sym typeface="Wingdings"/>
            </a:rPr>
            <a:t>é</a:t>
          </a:r>
          <a:r>
            <a:rPr lang="en-US" sz="1900" dirty="0">
              <a:latin typeface="Arial" panose="020B0604020202020204" pitchFamily="34" charset="0"/>
              <a:cs typeface="Arial" panose="020B0604020202020204" pitchFamily="34" charset="0"/>
              <a:sym typeface="Wingdings"/>
            </a:rPr>
            <a:t> </a:t>
          </a:r>
          <a:r>
            <a:rPr lang="en-US" sz="1900" dirty="0" err="1">
              <a:latin typeface="Arial" panose="020B0604020202020204" pitchFamily="34" charset="0"/>
              <a:cs typeface="Arial" panose="020B0604020202020204" pitchFamily="34" charset="0"/>
              <a:sym typeface="Wingdings"/>
            </a:rPr>
            <a:t>uma</a:t>
          </a:r>
          <a:r>
            <a:rPr lang="en-US" sz="1900" dirty="0">
              <a:latin typeface="Arial" panose="020B0604020202020204" pitchFamily="34" charset="0"/>
              <a:cs typeface="Arial" panose="020B0604020202020204" pitchFamily="34" charset="0"/>
              <a:sym typeface="Wingdings"/>
            </a:rPr>
            <a:t> </a:t>
          </a:r>
          <a:r>
            <a:rPr lang="en-US" sz="1900" dirty="0" err="1">
              <a:latin typeface="Arial" panose="020B0604020202020204" pitchFamily="34" charset="0"/>
              <a:cs typeface="Arial" panose="020B0604020202020204" pitchFamily="34" charset="0"/>
              <a:sym typeface="Wingdings"/>
            </a:rPr>
            <a:t>política</a:t>
          </a:r>
          <a:r>
            <a:rPr lang="en-US" sz="1900" dirty="0">
              <a:latin typeface="Arial" panose="020B0604020202020204" pitchFamily="34" charset="0"/>
              <a:cs typeface="Arial" panose="020B0604020202020204" pitchFamily="34" charset="0"/>
              <a:sym typeface="Wingdings"/>
            </a:rPr>
            <a:t> </a:t>
          </a:r>
          <a:r>
            <a:rPr lang="en-US" sz="1900" dirty="0" err="1">
              <a:latin typeface="Arial" panose="020B0604020202020204" pitchFamily="34" charset="0"/>
              <a:cs typeface="Arial" panose="020B0604020202020204" pitchFamily="34" charset="0"/>
              <a:sym typeface="Wingdings"/>
            </a:rPr>
            <a:t>pública</a:t>
          </a:r>
          <a:r>
            <a:rPr lang="en-US" sz="1900" dirty="0">
              <a:latin typeface="Arial" panose="020B0604020202020204" pitchFamily="34" charset="0"/>
              <a:cs typeface="Arial" panose="020B0604020202020204" pitchFamily="34" charset="0"/>
              <a:sym typeface="Wingdings"/>
            </a:rPr>
            <a:t> </a:t>
          </a:r>
          <a:r>
            <a:rPr lang="en-US" sz="1900" dirty="0" err="1">
              <a:latin typeface="Arial" panose="020B0604020202020204" pitchFamily="34" charset="0"/>
              <a:cs typeface="Arial" panose="020B0604020202020204" pitchFamily="34" charset="0"/>
              <a:sym typeface="Wingdings"/>
            </a:rPr>
            <a:t>que</a:t>
          </a:r>
          <a:r>
            <a:rPr lang="pt-BR" sz="1900" dirty="0">
              <a:latin typeface="Arial" panose="020B0604020202020204" pitchFamily="34" charset="0"/>
              <a:cs typeface="Arial" panose="020B0604020202020204" pitchFamily="34" charset="0"/>
              <a:sym typeface="Wingdings"/>
            </a:rPr>
            <a:t> favorece CCP</a:t>
          </a:r>
          <a:endParaRPr lang="pt-BR" sz="19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5443EC3-BA31-0E4E-9711-21D740327134}" type="parTrans" cxnId="{6D7F85D9-17C6-F34C-A165-820C29F28D4B}">
      <dgm:prSet/>
      <dgm:spPr/>
      <dgm:t>
        <a:bodyPr/>
        <a:lstStyle/>
        <a:p>
          <a:endParaRPr lang="pt-BR"/>
        </a:p>
      </dgm:t>
    </dgm:pt>
    <dgm:pt modelId="{F446898F-84A4-4A43-8210-4121CDA6D5AD}" type="sibTrans" cxnId="{6D7F85D9-17C6-F34C-A165-820C29F28D4B}">
      <dgm:prSet/>
      <dgm:spPr/>
      <dgm:t>
        <a:bodyPr/>
        <a:lstStyle/>
        <a:p>
          <a:endParaRPr lang="pt-BR"/>
        </a:p>
      </dgm:t>
    </dgm:pt>
    <dgm:pt modelId="{2171D2CB-EF92-AF46-B2FA-85F7C2162F06}">
      <dgm:prSet phldrT="[Texto]" custT="1"/>
      <dgm:spPr/>
      <dgm:t>
        <a:bodyPr/>
        <a:lstStyle/>
        <a:p>
          <a:pPr>
            <a:lnSpc>
              <a:spcPct val="100000"/>
            </a:lnSpc>
          </a:pPr>
          <a:r>
            <a:rPr lang="pt-BR" sz="1900" dirty="0">
              <a:latin typeface="Arial" panose="020B0604020202020204" pitchFamily="34" charset="0"/>
              <a:cs typeface="Arial" panose="020B0604020202020204" pitchFamily="34" charset="0"/>
              <a:sym typeface="Wingdings"/>
            </a:rPr>
            <a:t>Favorece a </a:t>
          </a:r>
          <a:r>
            <a:rPr lang="pt-BR" sz="1900" dirty="0" err="1">
              <a:latin typeface="Arial" panose="020B0604020202020204" pitchFamily="34" charset="0"/>
              <a:cs typeface="Arial" panose="020B0604020202020204" pitchFamily="34" charset="0"/>
              <a:sym typeface="Wingdings"/>
            </a:rPr>
            <a:t>comercializaç</a:t>
          </a:r>
          <a:r>
            <a:rPr lang="en-US" sz="1900" dirty="0">
              <a:latin typeface="Arial" panose="020B0604020202020204" pitchFamily="34" charset="0"/>
              <a:cs typeface="Arial" panose="020B0604020202020204" pitchFamily="34" charset="0"/>
              <a:sym typeface="Wingdings"/>
            </a:rPr>
            <a:t>ão dos </a:t>
          </a:r>
          <a:r>
            <a:rPr lang="en-US" sz="1900" dirty="0" err="1">
              <a:latin typeface="Arial" panose="020B0604020202020204" pitchFamily="34" charset="0"/>
              <a:cs typeface="Arial" panose="020B0604020202020204" pitchFamily="34" charset="0"/>
              <a:sym typeface="Wingdings"/>
            </a:rPr>
            <a:t>produtos</a:t>
          </a:r>
          <a:r>
            <a:rPr lang="en-US" sz="1900" dirty="0">
              <a:latin typeface="Arial" panose="020B0604020202020204" pitchFamily="34" charset="0"/>
              <a:cs typeface="Arial" panose="020B0604020202020204" pitchFamily="34" charset="0"/>
              <a:sym typeface="Wingdings"/>
            </a:rPr>
            <a:t> de </a:t>
          </a:r>
          <a:r>
            <a:rPr lang="en-US" sz="1900" dirty="0" err="1">
              <a:latin typeface="Arial" panose="020B0604020202020204" pitchFamily="34" charset="0"/>
              <a:cs typeface="Arial" panose="020B0604020202020204" pitchFamily="34" charset="0"/>
              <a:sym typeface="Wingdings"/>
            </a:rPr>
            <a:t>agricultura</a:t>
          </a:r>
          <a:r>
            <a:rPr lang="en-US" sz="1900" dirty="0">
              <a:latin typeface="Arial" panose="020B0604020202020204" pitchFamily="34" charset="0"/>
              <a:cs typeface="Arial" panose="020B0604020202020204" pitchFamily="34" charset="0"/>
              <a:sym typeface="Wingdings"/>
            </a:rPr>
            <a:t> familiar</a:t>
          </a:r>
          <a:endParaRPr lang="pt-BR" sz="19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92525A8-5AD7-934E-901F-87ACFF6E2D07}" type="parTrans" cxnId="{3389034F-CE00-1B4D-99C1-4DD956C85B07}">
      <dgm:prSet/>
      <dgm:spPr/>
      <dgm:t>
        <a:bodyPr/>
        <a:lstStyle/>
        <a:p>
          <a:endParaRPr lang="pt-BR"/>
        </a:p>
      </dgm:t>
    </dgm:pt>
    <dgm:pt modelId="{DD554D00-17CB-834A-A87B-3E2066B14C99}" type="sibTrans" cxnId="{3389034F-CE00-1B4D-99C1-4DD956C85B07}">
      <dgm:prSet/>
      <dgm:spPr/>
      <dgm:t>
        <a:bodyPr/>
        <a:lstStyle/>
        <a:p>
          <a:endParaRPr lang="pt-BR"/>
        </a:p>
      </dgm:t>
    </dgm:pt>
    <dgm:pt modelId="{FDF720D9-76F6-614A-8FB1-233097757BDE}">
      <dgm:prSet phldrT="[Texto]" custT="1"/>
      <dgm:spPr/>
      <dgm:t>
        <a:bodyPr/>
        <a:lstStyle/>
        <a:p>
          <a:pPr>
            <a:lnSpc>
              <a:spcPct val="100000"/>
            </a:lnSpc>
          </a:pPr>
          <a:r>
            <a:rPr lang="pt-BR" sz="1900" dirty="0" smtClean="0">
              <a:latin typeface="Arial" panose="020B0604020202020204" pitchFamily="34" charset="0"/>
              <a:cs typeface="Arial" panose="020B0604020202020204" pitchFamily="34" charset="0"/>
              <a:sym typeface="Wingdings"/>
            </a:rPr>
            <a:t>Afasta-se da </a:t>
          </a:r>
          <a:r>
            <a:rPr lang="pt-BR" sz="1900" dirty="0">
              <a:latin typeface="Arial" panose="020B0604020202020204" pitchFamily="34" charset="0"/>
              <a:cs typeface="Arial" panose="020B0604020202020204" pitchFamily="34" charset="0"/>
              <a:sym typeface="Wingdings"/>
            </a:rPr>
            <a:t>l</a:t>
          </a:r>
          <a:r>
            <a:rPr lang="en-US" sz="1900" dirty="0" err="1">
              <a:latin typeface="Arial" panose="020B0604020202020204" pitchFamily="34" charset="0"/>
              <a:cs typeface="Arial" panose="020B0604020202020204" pitchFamily="34" charset="0"/>
              <a:sym typeface="Wingdings"/>
            </a:rPr>
            <a:t>ógica</a:t>
          </a:r>
          <a:r>
            <a:rPr lang="en-US" sz="1900" dirty="0">
              <a:latin typeface="Arial" panose="020B0604020202020204" pitchFamily="34" charset="0"/>
              <a:cs typeface="Arial" panose="020B0604020202020204" pitchFamily="34" charset="0"/>
              <a:sym typeface="Wingdings"/>
            </a:rPr>
            <a:t> do </a:t>
          </a:r>
          <a:r>
            <a:rPr lang="en-US" sz="1900" dirty="0" err="1">
              <a:latin typeface="Arial" panose="020B0604020202020204" pitchFamily="34" charset="0"/>
              <a:cs typeface="Arial" panose="020B0604020202020204" pitchFamily="34" charset="0"/>
              <a:sym typeface="Wingdings"/>
            </a:rPr>
            <a:t>Pronaf</a:t>
          </a:r>
          <a:r>
            <a:rPr lang="en-US" sz="1900" dirty="0">
              <a:latin typeface="Arial" panose="020B0604020202020204" pitchFamily="34" charset="0"/>
              <a:cs typeface="Arial" panose="020B0604020202020204" pitchFamily="34" charset="0"/>
              <a:sym typeface="Wingdings"/>
            </a:rPr>
            <a:t>  </a:t>
          </a:r>
          <a:r>
            <a:rPr lang="en-US" sz="1900" dirty="0" err="1">
              <a:latin typeface="Arial" panose="020B0604020202020204" pitchFamily="34" charset="0"/>
              <a:cs typeface="Arial" panose="020B0604020202020204" pitchFamily="34" charset="0"/>
              <a:sym typeface="Wingdings"/>
            </a:rPr>
            <a:t>crédito</a:t>
          </a:r>
          <a:r>
            <a:rPr lang="en-US" sz="1900" dirty="0">
              <a:latin typeface="Arial" panose="020B0604020202020204" pitchFamily="34" charset="0"/>
              <a:cs typeface="Arial" panose="020B0604020202020204" pitchFamily="34" charset="0"/>
              <a:sym typeface="Wingdings"/>
            </a:rPr>
            <a:t> rural</a:t>
          </a:r>
          <a:endParaRPr lang="pt-BR" sz="19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A0DE5F9-9E97-C448-963B-8F6F20E80F9B}" type="parTrans" cxnId="{CF487B19-A0DB-7A44-852A-D27377562960}">
      <dgm:prSet/>
      <dgm:spPr/>
      <dgm:t>
        <a:bodyPr/>
        <a:lstStyle/>
        <a:p>
          <a:endParaRPr lang="pt-BR"/>
        </a:p>
      </dgm:t>
    </dgm:pt>
    <dgm:pt modelId="{459D7FD8-C45C-1D47-8D25-3AF2124AC169}" type="sibTrans" cxnId="{CF487B19-A0DB-7A44-852A-D27377562960}">
      <dgm:prSet/>
      <dgm:spPr/>
      <dgm:t>
        <a:bodyPr/>
        <a:lstStyle/>
        <a:p>
          <a:endParaRPr lang="pt-BR"/>
        </a:p>
      </dgm:t>
    </dgm:pt>
    <dgm:pt modelId="{E9EE060D-D173-D74A-87E6-F9B424732896}" type="pres">
      <dgm:prSet presAssocID="{4564FA63-057C-B642-AEA3-155ADFC5AB22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55978681-626F-754D-A8CF-3EE8285BB105}" type="pres">
      <dgm:prSet presAssocID="{1B2625BD-B8FF-904D-A8FE-803C657849E9}" presName="Accent1" presStyleCnt="0"/>
      <dgm:spPr/>
    </dgm:pt>
    <dgm:pt modelId="{37A2A781-BF20-CE4F-81F2-3DD062DB34A5}" type="pres">
      <dgm:prSet presAssocID="{1B2625BD-B8FF-904D-A8FE-803C657849E9}" presName="Accent" presStyleLbl="node1" presStyleIdx="0" presStyleCnt="3" custScaleX="122261" custScaleY="122261"/>
      <dgm:spPr/>
    </dgm:pt>
    <dgm:pt modelId="{208753C5-A3BD-6444-8B8C-09F13DF6825A}" type="pres">
      <dgm:prSet presAssocID="{1B2625BD-B8FF-904D-A8FE-803C657849E9}" presName="Parent1" presStyleLbl="revTx" presStyleIdx="0" presStyleCnt="3" custScaleY="14131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A40CBEB-0091-0742-975A-F614A5B8506E}" type="pres">
      <dgm:prSet presAssocID="{2171D2CB-EF92-AF46-B2FA-85F7C2162F06}" presName="Accent2" presStyleCnt="0"/>
      <dgm:spPr/>
    </dgm:pt>
    <dgm:pt modelId="{3C665871-A638-414F-B5CF-BA252CB40EAF}" type="pres">
      <dgm:prSet presAssocID="{2171D2CB-EF92-AF46-B2FA-85F7C2162F06}" presName="Accent" presStyleLbl="node1" presStyleIdx="1" presStyleCnt="3" custScaleX="113839" custScaleY="113839" custLinFactNeighborX="-9788" custLinFactNeighborY="12193"/>
      <dgm:spPr/>
    </dgm:pt>
    <dgm:pt modelId="{AE5807F6-1147-5C47-9CDD-0AE3F005A71F}" type="pres">
      <dgm:prSet presAssocID="{2171D2CB-EF92-AF46-B2FA-85F7C2162F06}" presName="Parent2" presStyleLbl="revTx" presStyleIdx="1" presStyleCnt="3" custScaleX="133192" custLinFactNeighborX="-13283" custLinFactNeighborY="5038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F99E2F9-6C90-964C-AE17-69E7BCDB9AB7}" type="pres">
      <dgm:prSet presAssocID="{FDF720D9-76F6-614A-8FB1-233097757BDE}" presName="Accent3" presStyleCnt="0"/>
      <dgm:spPr/>
    </dgm:pt>
    <dgm:pt modelId="{2B448125-8240-5D48-8709-56EE48344345}" type="pres">
      <dgm:prSet presAssocID="{FDF720D9-76F6-614A-8FB1-233097757BDE}" presName="Accent" presStyleLbl="node1" presStyleIdx="2" presStyleCnt="3" custScaleX="112192" custScaleY="112192" custLinFactNeighborX="23051" custLinFactNeighborY="17735"/>
      <dgm:spPr/>
    </dgm:pt>
    <dgm:pt modelId="{F40AD11F-95A5-F945-872E-A2065A3C82AC}" type="pres">
      <dgm:prSet presAssocID="{FDF720D9-76F6-614A-8FB1-233097757BDE}" presName="Parent3" presStyleLbl="revTx" presStyleIdx="2" presStyleCnt="3" custLinFactNeighborX="35386" custLinFactNeighborY="5782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F1ED05B8-1390-DB47-B651-DB81E85661B5}" type="presOf" srcId="{1B2625BD-B8FF-904D-A8FE-803C657849E9}" destId="{208753C5-A3BD-6444-8B8C-09F13DF6825A}" srcOrd="0" destOrd="0" presId="urn:microsoft.com/office/officeart/2009/layout/CircleArrowProcess"/>
    <dgm:cxn modelId="{6D7F85D9-17C6-F34C-A165-820C29F28D4B}" srcId="{4564FA63-057C-B642-AEA3-155ADFC5AB22}" destId="{1B2625BD-B8FF-904D-A8FE-803C657849E9}" srcOrd="0" destOrd="0" parTransId="{B5443EC3-BA31-0E4E-9711-21D740327134}" sibTransId="{F446898F-84A4-4A43-8210-4121CDA6D5AD}"/>
    <dgm:cxn modelId="{CF487B19-A0DB-7A44-852A-D27377562960}" srcId="{4564FA63-057C-B642-AEA3-155ADFC5AB22}" destId="{FDF720D9-76F6-614A-8FB1-233097757BDE}" srcOrd="2" destOrd="0" parTransId="{5A0DE5F9-9E97-C448-963B-8F6F20E80F9B}" sibTransId="{459D7FD8-C45C-1D47-8D25-3AF2124AC169}"/>
    <dgm:cxn modelId="{3389034F-CE00-1B4D-99C1-4DD956C85B07}" srcId="{4564FA63-057C-B642-AEA3-155ADFC5AB22}" destId="{2171D2CB-EF92-AF46-B2FA-85F7C2162F06}" srcOrd="1" destOrd="0" parTransId="{E92525A8-5AD7-934E-901F-87ACFF6E2D07}" sibTransId="{DD554D00-17CB-834A-A87B-3E2066B14C99}"/>
    <dgm:cxn modelId="{83241DB9-BDE3-5448-BF2C-67EC0592FE4E}" type="presOf" srcId="{FDF720D9-76F6-614A-8FB1-233097757BDE}" destId="{F40AD11F-95A5-F945-872E-A2065A3C82AC}" srcOrd="0" destOrd="0" presId="urn:microsoft.com/office/officeart/2009/layout/CircleArrowProcess"/>
    <dgm:cxn modelId="{13B437CE-B45F-B445-80C3-11F26CB822BF}" type="presOf" srcId="{4564FA63-057C-B642-AEA3-155ADFC5AB22}" destId="{E9EE060D-D173-D74A-87E6-F9B424732896}" srcOrd="0" destOrd="0" presId="urn:microsoft.com/office/officeart/2009/layout/CircleArrowProcess"/>
    <dgm:cxn modelId="{F1F7F65C-7DDA-5B4A-9454-0EDAF3E9DF9E}" type="presOf" srcId="{2171D2CB-EF92-AF46-B2FA-85F7C2162F06}" destId="{AE5807F6-1147-5C47-9CDD-0AE3F005A71F}" srcOrd="0" destOrd="0" presId="urn:microsoft.com/office/officeart/2009/layout/CircleArrowProcess"/>
    <dgm:cxn modelId="{2AE9F897-3A2D-6F48-A7B4-83EA9EBD242C}" type="presParOf" srcId="{E9EE060D-D173-D74A-87E6-F9B424732896}" destId="{55978681-626F-754D-A8CF-3EE8285BB105}" srcOrd="0" destOrd="0" presId="urn:microsoft.com/office/officeart/2009/layout/CircleArrowProcess"/>
    <dgm:cxn modelId="{238AF05E-31A1-AB4B-9157-43E458F3634D}" type="presParOf" srcId="{55978681-626F-754D-A8CF-3EE8285BB105}" destId="{37A2A781-BF20-CE4F-81F2-3DD062DB34A5}" srcOrd="0" destOrd="0" presId="urn:microsoft.com/office/officeart/2009/layout/CircleArrowProcess"/>
    <dgm:cxn modelId="{5661A5E2-33E2-0D45-BBEB-F98C37FAF6EF}" type="presParOf" srcId="{E9EE060D-D173-D74A-87E6-F9B424732896}" destId="{208753C5-A3BD-6444-8B8C-09F13DF6825A}" srcOrd="1" destOrd="0" presId="urn:microsoft.com/office/officeart/2009/layout/CircleArrowProcess"/>
    <dgm:cxn modelId="{D6EF1584-0130-9840-B426-BEAD1E5FC271}" type="presParOf" srcId="{E9EE060D-D173-D74A-87E6-F9B424732896}" destId="{2A40CBEB-0091-0742-975A-F614A5B8506E}" srcOrd="2" destOrd="0" presId="urn:microsoft.com/office/officeart/2009/layout/CircleArrowProcess"/>
    <dgm:cxn modelId="{6EC1204E-284C-5749-A2F5-74BC4C6C93C1}" type="presParOf" srcId="{2A40CBEB-0091-0742-975A-F614A5B8506E}" destId="{3C665871-A638-414F-B5CF-BA252CB40EAF}" srcOrd="0" destOrd="0" presId="urn:microsoft.com/office/officeart/2009/layout/CircleArrowProcess"/>
    <dgm:cxn modelId="{702F1065-EAA8-8848-8D5E-EF655D50CDDD}" type="presParOf" srcId="{E9EE060D-D173-D74A-87E6-F9B424732896}" destId="{AE5807F6-1147-5C47-9CDD-0AE3F005A71F}" srcOrd="3" destOrd="0" presId="urn:microsoft.com/office/officeart/2009/layout/CircleArrowProcess"/>
    <dgm:cxn modelId="{10A23D90-2728-2948-ACB2-601A741BC295}" type="presParOf" srcId="{E9EE060D-D173-D74A-87E6-F9B424732896}" destId="{0F99E2F9-6C90-964C-AE17-69E7BCDB9AB7}" srcOrd="4" destOrd="0" presId="urn:microsoft.com/office/officeart/2009/layout/CircleArrowProcess"/>
    <dgm:cxn modelId="{0C3BCE01-1D48-5347-9476-A2C063E7F1C9}" type="presParOf" srcId="{0F99E2F9-6C90-964C-AE17-69E7BCDB9AB7}" destId="{2B448125-8240-5D48-8709-56EE48344345}" srcOrd="0" destOrd="0" presId="urn:microsoft.com/office/officeart/2009/layout/CircleArrowProcess"/>
    <dgm:cxn modelId="{082A2178-BACB-A642-88EA-CFD2F73DB9B9}" type="presParOf" srcId="{E9EE060D-D173-D74A-87E6-F9B424732896}" destId="{F40AD11F-95A5-F945-872E-A2065A3C82AC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A2B9EBF-922A-3D4A-9D9C-4E5A9F722B4B}" type="doc">
      <dgm:prSet loTypeId="urn:microsoft.com/office/officeart/2005/8/layout/hList2" loCatId="" qsTypeId="urn:microsoft.com/office/officeart/2005/8/quickstyle/simple4" qsCatId="simple" csTypeId="urn:microsoft.com/office/officeart/2005/8/colors/accent6_2" csCatId="accent6" phldr="1"/>
      <dgm:spPr/>
      <dgm:t>
        <a:bodyPr/>
        <a:lstStyle/>
        <a:p>
          <a:endParaRPr lang="pt-BR"/>
        </a:p>
      </dgm:t>
    </dgm:pt>
    <dgm:pt modelId="{72173D06-0042-4F44-A23C-270ADB74AE1D}">
      <dgm:prSet phldrT="[Texto]" custT="1"/>
      <dgm:spPr/>
      <dgm:t>
        <a:bodyPr/>
        <a:lstStyle/>
        <a:p>
          <a:pPr algn="ctr"/>
          <a:r>
            <a:rPr lang="pt-BR" sz="3200" b="1" dirty="0">
              <a:latin typeface="Arial" panose="020B0604020202020204" pitchFamily="34" charset="0"/>
              <a:cs typeface="Arial" panose="020B0604020202020204" pitchFamily="34" charset="0"/>
            </a:rPr>
            <a:t>SOCIEDADE</a:t>
          </a:r>
        </a:p>
      </dgm:t>
    </dgm:pt>
    <dgm:pt modelId="{C47647B9-873B-AE42-808A-E1F2DF246897}" type="parTrans" cxnId="{E3F69148-1A4D-CA41-9E61-2F09CB80743F}">
      <dgm:prSet/>
      <dgm:spPr/>
      <dgm:t>
        <a:bodyPr/>
        <a:lstStyle/>
        <a:p>
          <a:endParaRPr lang="pt-BR"/>
        </a:p>
      </dgm:t>
    </dgm:pt>
    <dgm:pt modelId="{DFF19C22-0AB4-B148-9A28-89ED33BFAFC0}" type="sibTrans" cxnId="{E3F69148-1A4D-CA41-9E61-2F09CB80743F}">
      <dgm:prSet/>
      <dgm:spPr/>
      <dgm:t>
        <a:bodyPr/>
        <a:lstStyle/>
        <a:p>
          <a:endParaRPr lang="pt-BR"/>
        </a:p>
      </dgm:t>
    </dgm:pt>
    <dgm:pt modelId="{61D5323F-7E82-7B4D-9036-851801684296}">
      <dgm:prSet phldrT="[Texto]" custT="1"/>
      <dgm:spPr/>
      <dgm:t>
        <a:bodyPr/>
        <a:lstStyle/>
        <a:p>
          <a:pPr>
            <a:lnSpc>
              <a:spcPct val="100000"/>
            </a:lnSpc>
          </a:pPr>
          <a:r>
            <a:rPr lang="pt-BR" sz="2200" dirty="0" smtClean="0">
              <a:latin typeface="Arial" panose="020B0604020202020204" pitchFamily="34" charset="0"/>
              <a:cs typeface="Arial" panose="020B0604020202020204" pitchFamily="34" charset="0"/>
              <a:sym typeface="Wingdings"/>
            </a:rPr>
            <a:t>Assegurar </a:t>
          </a:r>
          <a:r>
            <a:rPr lang="pt-BR" sz="2200" dirty="0">
              <a:latin typeface="Arial" panose="020B0604020202020204" pitchFamily="34" charset="0"/>
              <a:cs typeface="Arial" panose="020B0604020202020204" pitchFamily="34" charset="0"/>
              <a:sym typeface="Wingdings"/>
            </a:rPr>
            <a:t>um acesso mais equilibrado dos alimentos </a:t>
          </a:r>
          <a:endParaRPr lang="pt-BR" sz="2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7C6E9AA-760B-F649-BC32-48D21804DDCB}" type="parTrans" cxnId="{98259DD6-D48E-2A40-8477-26E540E57575}">
      <dgm:prSet/>
      <dgm:spPr/>
      <dgm:t>
        <a:bodyPr/>
        <a:lstStyle/>
        <a:p>
          <a:endParaRPr lang="pt-BR"/>
        </a:p>
      </dgm:t>
    </dgm:pt>
    <dgm:pt modelId="{73B45DF1-874B-B04E-B8FD-1BDE5124D831}" type="sibTrans" cxnId="{98259DD6-D48E-2A40-8477-26E540E57575}">
      <dgm:prSet/>
      <dgm:spPr/>
      <dgm:t>
        <a:bodyPr/>
        <a:lstStyle/>
        <a:p>
          <a:endParaRPr lang="pt-BR"/>
        </a:p>
      </dgm:t>
    </dgm:pt>
    <dgm:pt modelId="{0E286EAD-AE87-7A40-9007-60CBC0620C7A}">
      <dgm:prSet phldrT="[Texto]" custT="1"/>
      <dgm:spPr/>
      <dgm:t>
        <a:bodyPr/>
        <a:lstStyle/>
        <a:p>
          <a:pPr>
            <a:lnSpc>
              <a:spcPct val="100000"/>
            </a:lnSpc>
          </a:pPr>
          <a:r>
            <a:rPr lang="pt-BR" sz="2200" dirty="0">
              <a:latin typeface="Arial" panose="020B0604020202020204" pitchFamily="34" charset="0"/>
              <a:cs typeface="Arial" panose="020B0604020202020204" pitchFamily="34" charset="0"/>
              <a:sym typeface="Wingdings"/>
            </a:rPr>
            <a:t>Aumentar a solidariedade entre cidadãos</a:t>
          </a:r>
          <a:endParaRPr lang="pt-BR" sz="2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078120-823D-374A-BBA0-218687272697}" type="parTrans" cxnId="{66A25956-4D57-664B-9B21-EE8EF196906F}">
      <dgm:prSet/>
      <dgm:spPr/>
      <dgm:t>
        <a:bodyPr/>
        <a:lstStyle/>
        <a:p>
          <a:endParaRPr lang="pt-BR"/>
        </a:p>
      </dgm:t>
    </dgm:pt>
    <dgm:pt modelId="{F6E0A9D4-5540-4E45-963B-D5CAF0171BD0}" type="sibTrans" cxnId="{66A25956-4D57-664B-9B21-EE8EF196906F}">
      <dgm:prSet/>
      <dgm:spPr/>
      <dgm:t>
        <a:bodyPr/>
        <a:lstStyle/>
        <a:p>
          <a:endParaRPr lang="pt-BR"/>
        </a:p>
      </dgm:t>
    </dgm:pt>
    <dgm:pt modelId="{5F92570C-A61C-9E4C-8B19-DF347D9FE7C6}">
      <dgm:prSet phldrT="[Texto]"/>
      <dgm:spPr/>
      <dgm:t>
        <a:bodyPr/>
        <a:lstStyle/>
        <a:p>
          <a:pPr algn="ctr"/>
          <a:r>
            <a:rPr lang="pt-BR" b="1" dirty="0">
              <a:latin typeface="Arial" panose="020B0604020202020204" pitchFamily="34" charset="0"/>
              <a:cs typeface="Arial" panose="020B0604020202020204" pitchFamily="34" charset="0"/>
            </a:rPr>
            <a:t>MEIO AMBIENTE</a:t>
          </a:r>
        </a:p>
      </dgm:t>
    </dgm:pt>
    <dgm:pt modelId="{47F8F473-104E-6E4C-AC05-115C00059310}" type="parTrans" cxnId="{E9F8E840-6A48-AB4D-9BA5-54A2D9A3DDE5}">
      <dgm:prSet/>
      <dgm:spPr/>
      <dgm:t>
        <a:bodyPr/>
        <a:lstStyle/>
        <a:p>
          <a:endParaRPr lang="pt-BR"/>
        </a:p>
      </dgm:t>
    </dgm:pt>
    <dgm:pt modelId="{F4D55586-6CE6-5C48-8205-E7EB49CAC902}" type="sibTrans" cxnId="{E9F8E840-6A48-AB4D-9BA5-54A2D9A3DDE5}">
      <dgm:prSet/>
      <dgm:spPr/>
      <dgm:t>
        <a:bodyPr/>
        <a:lstStyle/>
        <a:p>
          <a:endParaRPr lang="pt-BR"/>
        </a:p>
      </dgm:t>
    </dgm:pt>
    <dgm:pt modelId="{2020CC50-87CC-BF40-9095-E8D35644EE7B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pt-BR" dirty="0" smtClean="0">
              <a:latin typeface="Arial" panose="020B0604020202020204" pitchFamily="34" charset="0"/>
              <a:cs typeface="Arial" panose="020B0604020202020204" pitchFamily="34" charset="0"/>
            </a:rPr>
            <a:t>Preservação </a:t>
          </a:r>
          <a:r>
            <a:rPr lang="pt-BR" dirty="0">
              <a:latin typeface="Arial" panose="020B0604020202020204" pitchFamily="34" charset="0"/>
              <a:cs typeface="Arial" panose="020B0604020202020204" pitchFamily="34" charset="0"/>
            </a:rPr>
            <a:t>da biodiversidade</a:t>
          </a:r>
        </a:p>
      </dgm:t>
    </dgm:pt>
    <dgm:pt modelId="{62DA8378-F581-284D-A7F1-8B6ECA91FA8D}" type="parTrans" cxnId="{8E37BB7F-0C90-7744-9B3A-99389AE1BD99}">
      <dgm:prSet/>
      <dgm:spPr/>
      <dgm:t>
        <a:bodyPr/>
        <a:lstStyle/>
        <a:p>
          <a:endParaRPr lang="pt-BR"/>
        </a:p>
      </dgm:t>
    </dgm:pt>
    <dgm:pt modelId="{50FDA735-FB96-504F-A6AA-043568BD6357}" type="sibTrans" cxnId="{8E37BB7F-0C90-7744-9B3A-99389AE1BD99}">
      <dgm:prSet/>
      <dgm:spPr/>
      <dgm:t>
        <a:bodyPr/>
        <a:lstStyle/>
        <a:p>
          <a:endParaRPr lang="pt-BR"/>
        </a:p>
      </dgm:t>
    </dgm:pt>
    <dgm:pt modelId="{6AF7C749-720D-BF4F-87D3-333BF80BF42E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pt-BR" dirty="0">
              <a:latin typeface="Arial" panose="020B0604020202020204" pitchFamily="34" charset="0"/>
              <a:cs typeface="Arial" panose="020B0604020202020204" pitchFamily="34" charset="0"/>
            </a:rPr>
            <a:t>Preservação da qualidade da </a:t>
          </a:r>
          <a:r>
            <a:rPr lang="pt-BR" dirty="0" err="1">
              <a:latin typeface="Arial" panose="020B0604020202020204" pitchFamily="34" charset="0"/>
              <a:cs typeface="Arial" panose="020B0604020202020204" pitchFamily="34" charset="0"/>
            </a:rPr>
            <a:t>água</a:t>
          </a:r>
          <a:r>
            <a:rPr lang="pt-BR" dirty="0">
              <a:latin typeface="Arial" panose="020B0604020202020204" pitchFamily="34" charset="0"/>
              <a:cs typeface="Arial" panose="020B0604020202020204" pitchFamily="34" charset="0"/>
            </a:rPr>
            <a:t> e dos solos</a:t>
          </a:r>
          <a:br>
            <a:rPr lang="pt-BR" dirty="0">
              <a:latin typeface="Arial" panose="020B0604020202020204" pitchFamily="34" charset="0"/>
              <a:cs typeface="Arial" panose="020B0604020202020204" pitchFamily="34" charset="0"/>
            </a:rPr>
          </a:br>
          <a:endParaRPr lang="pt-BR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295B71D-7E76-7B46-A49E-DC7DA6A41F6A}" type="parTrans" cxnId="{D017BF90-BE35-7D4C-AC5D-10934D7239CD}">
      <dgm:prSet/>
      <dgm:spPr/>
      <dgm:t>
        <a:bodyPr/>
        <a:lstStyle/>
        <a:p>
          <a:endParaRPr lang="pt-BR"/>
        </a:p>
      </dgm:t>
    </dgm:pt>
    <dgm:pt modelId="{7C7FAF99-7089-B847-9BC3-E340D4263A84}" type="sibTrans" cxnId="{D017BF90-BE35-7D4C-AC5D-10934D7239CD}">
      <dgm:prSet/>
      <dgm:spPr/>
      <dgm:t>
        <a:bodyPr/>
        <a:lstStyle/>
        <a:p>
          <a:endParaRPr lang="pt-BR"/>
        </a:p>
      </dgm:t>
    </dgm:pt>
    <dgm:pt modelId="{9E0C014D-18E0-284A-A5EF-42F2CC562556}">
      <dgm:prSet phldrT="[Texto]" custT="1"/>
      <dgm:spPr/>
      <dgm:t>
        <a:bodyPr/>
        <a:lstStyle/>
        <a:p>
          <a:pPr>
            <a:lnSpc>
              <a:spcPct val="100000"/>
            </a:lnSpc>
          </a:pPr>
          <a:r>
            <a:rPr lang="en-US" sz="2200" dirty="0" err="1">
              <a:latin typeface="Arial" panose="020B0604020202020204" pitchFamily="34" charset="0"/>
              <a:cs typeface="Arial" panose="020B0604020202020204" pitchFamily="34" charset="0"/>
              <a:sym typeface="Wingdings"/>
            </a:rPr>
            <a:t>Encorajar</a:t>
          </a:r>
          <a:r>
            <a:rPr lang="en-US" sz="2200" dirty="0">
              <a:latin typeface="Arial" panose="020B0604020202020204" pitchFamily="34" charset="0"/>
              <a:cs typeface="Arial" panose="020B0604020202020204" pitchFamily="34" charset="0"/>
              <a:sym typeface="Wingdings"/>
            </a:rPr>
            <a:t> a </a:t>
          </a:r>
          <a:r>
            <a:rPr lang="en-US" sz="2200" dirty="0" err="1">
              <a:latin typeface="Arial" panose="020B0604020202020204" pitchFamily="34" charset="0"/>
              <a:cs typeface="Arial" panose="020B0604020202020204" pitchFamily="34" charset="0"/>
              <a:sym typeface="Wingdings"/>
            </a:rPr>
            <a:t>tomada</a:t>
          </a:r>
          <a:r>
            <a:rPr lang="en-US" sz="2200" dirty="0">
              <a:latin typeface="Arial" panose="020B0604020202020204" pitchFamily="34" charset="0"/>
              <a:cs typeface="Arial" panose="020B0604020202020204" pitchFamily="34" charset="0"/>
              <a:sym typeface="Wingdings"/>
            </a:rPr>
            <a:t> de </a:t>
          </a:r>
          <a:r>
            <a:rPr lang="en-US" sz="2200" dirty="0" err="1">
              <a:latin typeface="Arial" panose="020B0604020202020204" pitchFamily="34" charset="0"/>
              <a:cs typeface="Arial" panose="020B0604020202020204" pitchFamily="34" charset="0"/>
              <a:sym typeface="Wingdings"/>
            </a:rPr>
            <a:t>decisão</a:t>
          </a:r>
          <a:r>
            <a:rPr lang="en-US" sz="2200" dirty="0">
              <a:latin typeface="Arial" panose="020B0604020202020204" pitchFamily="34" charset="0"/>
              <a:cs typeface="Arial" panose="020B0604020202020204" pitchFamily="34" charset="0"/>
              <a:sym typeface="Wingdings"/>
            </a:rPr>
            <a:t> </a:t>
          </a:r>
          <a:r>
            <a:rPr lang="en-US" sz="2200" dirty="0" err="1">
              <a:latin typeface="Arial" panose="020B0604020202020204" pitchFamily="34" charset="0"/>
              <a:cs typeface="Arial" panose="020B0604020202020204" pitchFamily="34" charset="0"/>
              <a:sym typeface="Wingdings"/>
            </a:rPr>
            <a:t>compartilhada</a:t>
          </a:r>
          <a:endParaRPr lang="pt-BR" sz="2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0D94AF0-D477-1047-BABD-7A093B2B74CD}" type="parTrans" cxnId="{F9E4492C-6700-AE42-8CD3-EE0176FD38C4}">
      <dgm:prSet/>
      <dgm:spPr/>
      <dgm:t>
        <a:bodyPr/>
        <a:lstStyle/>
        <a:p>
          <a:endParaRPr lang="pt-BR"/>
        </a:p>
      </dgm:t>
    </dgm:pt>
    <dgm:pt modelId="{637001F1-6483-7148-B3DE-9FAD2038202A}" type="sibTrans" cxnId="{F9E4492C-6700-AE42-8CD3-EE0176FD38C4}">
      <dgm:prSet/>
      <dgm:spPr/>
      <dgm:t>
        <a:bodyPr/>
        <a:lstStyle/>
        <a:p>
          <a:endParaRPr lang="pt-BR"/>
        </a:p>
      </dgm:t>
    </dgm:pt>
    <dgm:pt modelId="{FD76BA0F-CD49-2A47-BB83-9F4F26E4416F}">
      <dgm:prSet phldrT="[Texto]" custT="1"/>
      <dgm:spPr/>
      <dgm:t>
        <a:bodyPr/>
        <a:lstStyle/>
        <a:p>
          <a:pPr>
            <a:lnSpc>
              <a:spcPct val="100000"/>
            </a:lnSpc>
          </a:pPr>
          <a:r>
            <a:rPr lang="en-US" sz="2200" dirty="0" err="1">
              <a:latin typeface="Arial" panose="020B0604020202020204" pitchFamily="34" charset="0"/>
              <a:cs typeface="Arial" panose="020B0604020202020204" pitchFamily="34" charset="0"/>
              <a:sym typeface="Wingdings"/>
            </a:rPr>
            <a:t>Suprir</a:t>
          </a:r>
          <a:r>
            <a:rPr lang="en-US" sz="2200" dirty="0">
              <a:latin typeface="Arial" panose="020B0604020202020204" pitchFamily="34" charset="0"/>
              <a:cs typeface="Arial" panose="020B0604020202020204" pitchFamily="34" charset="0"/>
              <a:sym typeface="Wingdings"/>
            </a:rPr>
            <a:t> </a:t>
          </a:r>
          <a:r>
            <a:rPr lang="en-US" sz="2200" dirty="0" err="1">
              <a:latin typeface="Arial" panose="020B0604020202020204" pitchFamily="34" charset="0"/>
              <a:cs typeface="Arial" panose="020B0604020202020204" pitchFamily="34" charset="0"/>
              <a:sym typeface="Wingdings"/>
            </a:rPr>
            <a:t>pressões</a:t>
          </a:r>
          <a:r>
            <a:rPr lang="en-US" sz="2200" dirty="0">
              <a:latin typeface="Arial" panose="020B0604020202020204" pitchFamily="34" charset="0"/>
              <a:cs typeface="Arial" panose="020B0604020202020204" pitchFamily="34" charset="0"/>
              <a:sym typeface="Wingdings"/>
            </a:rPr>
            <a:t> </a:t>
          </a:r>
          <a:r>
            <a:rPr lang="en-US" sz="2200" dirty="0" err="1">
              <a:latin typeface="Arial" panose="020B0604020202020204" pitchFamily="34" charset="0"/>
              <a:cs typeface="Arial" panose="020B0604020202020204" pitchFamily="34" charset="0"/>
              <a:sym typeface="Wingdings"/>
            </a:rPr>
            <a:t>corporativas</a:t>
          </a:r>
          <a:r>
            <a:rPr lang="en-US" sz="2200" dirty="0">
              <a:latin typeface="Arial" panose="020B0604020202020204" pitchFamily="34" charset="0"/>
              <a:cs typeface="Arial" panose="020B0604020202020204" pitchFamily="34" charset="0"/>
              <a:sym typeface="Wingdings"/>
            </a:rPr>
            <a:t> </a:t>
          </a:r>
        </a:p>
        <a:p>
          <a:pPr>
            <a:lnSpc>
              <a:spcPct val="90000"/>
            </a:lnSpc>
          </a:pPr>
          <a:endParaRPr lang="pt-BR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44F926F-1468-F94D-9684-21A178AC1C35}" type="parTrans" cxnId="{CACDF05A-A929-DB4D-A117-81921BFD518E}">
      <dgm:prSet/>
      <dgm:spPr/>
      <dgm:t>
        <a:bodyPr/>
        <a:lstStyle/>
        <a:p>
          <a:endParaRPr lang="pt-BR"/>
        </a:p>
      </dgm:t>
    </dgm:pt>
    <dgm:pt modelId="{8A14C301-B659-524D-AF4E-29AD72F78E21}" type="sibTrans" cxnId="{CACDF05A-A929-DB4D-A117-81921BFD518E}">
      <dgm:prSet/>
      <dgm:spPr/>
      <dgm:t>
        <a:bodyPr/>
        <a:lstStyle/>
        <a:p>
          <a:endParaRPr lang="pt-BR"/>
        </a:p>
      </dgm:t>
    </dgm:pt>
    <dgm:pt modelId="{A4929E70-F68D-F14A-A62E-1D132DBA1884}" type="pres">
      <dgm:prSet presAssocID="{BA2B9EBF-922A-3D4A-9D9C-4E5A9F722B4B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96C7494C-A243-DA4C-AAF5-71B178DC095A}" type="pres">
      <dgm:prSet presAssocID="{72173D06-0042-4F44-A23C-270ADB74AE1D}" presName="compositeNode" presStyleCnt="0">
        <dgm:presLayoutVars>
          <dgm:bulletEnabled val="1"/>
        </dgm:presLayoutVars>
      </dgm:prSet>
      <dgm:spPr/>
    </dgm:pt>
    <dgm:pt modelId="{7B2714CB-B081-7445-A7F8-B3BDB76DE6F7}" type="pres">
      <dgm:prSet presAssocID="{72173D06-0042-4F44-A23C-270ADB74AE1D}" presName="image" presStyleLbl="fgImgPlace1" presStyleIdx="0" presStyleCnt="2" custScaleX="74209" custScaleY="71527" custLinFactNeighborY="988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</dgm:pt>
    <dgm:pt modelId="{6391FC7A-D3DF-1F4F-85A1-B13009715FE9}" type="pres">
      <dgm:prSet presAssocID="{72173D06-0042-4F44-A23C-270ADB74AE1D}" presName="childNode" presStyleLbl="node1" presStyleIdx="0" presStyleCnt="2" custScaleY="10718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48A65D5-3D5A-E04E-ACB7-4CFBC96A64E4}" type="pres">
      <dgm:prSet presAssocID="{72173D06-0042-4F44-A23C-270ADB74AE1D}" presName="parentNode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83E2761-D84A-274D-BECC-F5B725C28D05}" type="pres">
      <dgm:prSet presAssocID="{DFF19C22-0AB4-B148-9A28-89ED33BFAFC0}" presName="sibTrans" presStyleCnt="0"/>
      <dgm:spPr/>
    </dgm:pt>
    <dgm:pt modelId="{C4E0A02F-2084-9E47-BAD5-65D1E1EA6EE5}" type="pres">
      <dgm:prSet presAssocID="{5F92570C-A61C-9E4C-8B19-DF347D9FE7C6}" presName="compositeNode" presStyleCnt="0">
        <dgm:presLayoutVars>
          <dgm:bulletEnabled val="1"/>
        </dgm:presLayoutVars>
      </dgm:prSet>
      <dgm:spPr/>
    </dgm:pt>
    <dgm:pt modelId="{600C525F-D658-E04F-A1D6-B40525F862AD}" type="pres">
      <dgm:prSet presAssocID="{5F92570C-A61C-9E4C-8B19-DF347D9FE7C6}" presName="image" presStyleLbl="fgImgPlace1" presStyleIdx="1" presStyleCnt="2" custScaleX="79505" custScaleY="72217" custLinFactNeighborY="8090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</dgm:pt>
    <dgm:pt modelId="{7F34A79E-0284-7F46-B5CE-6CF00CF7EFF5}" type="pres">
      <dgm:prSet presAssocID="{5F92570C-A61C-9E4C-8B19-DF347D9FE7C6}" presName="childNode" presStyleLbl="node1" presStyleIdx="1" presStyleCnt="2" custScaleY="10545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3793A43-8CDC-594B-BCA5-1280375BC898}" type="pres">
      <dgm:prSet presAssocID="{5F92570C-A61C-9E4C-8B19-DF347D9FE7C6}" presName="parentNode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62EB5AE-C7D7-3A42-BF01-B63D66A8D10C}" type="presOf" srcId="{0E286EAD-AE87-7A40-9007-60CBC0620C7A}" destId="{6391FC7A-D3DF-1F4F-85A1-B13009715FE9}" srcOrd="0" destOrd="1" presId="urn:microsoft.com/office/officeart/2005/8/layout/hList2"/>
    <dgm:cxn modelId="{6464B828-048B-4B4F-AAA9-A128A47C853E}" type="presOf" srcId="{9E0C014D-18E0-284A-A5EF-42F2CC562556}" destId="{6391FC7A-D3DF-1F4F-85A1-B13009715FE9}" srcOrd="0" destOrd="2" presId="urn:microsoft.com/office/officeart/2005/8/layout/hList2"/>
    <dgm:cxn modelId="{33C96E34-5DBB-194F-8DB9-EBEA7B402B55}" type="presOf" srcId="{61D5323F-7E82-7B4D-9036-851801684296}" destId="{6391FC7A-D3DF-1F4F-85A1-B13009715FE9}" srcOrd="0" destOrd="0" presId="urn:microsoft.com/office/officeart/2005/8/layout/hList2"/>
    <dgm:cxn modelId="{B0797C71-1AED-D347-AFE1-EAC2D96EEA06}" type="presOf" srcId="{FD76BA0F-CD49-2A47-BB83-9F4F26E4416F}" destId="{6391FC7A-D3DF-1F4F-85A1-B13009715FE9}" srcOrd="0" destOrd="3" presId="urn:microsoft.com/office/officeart/2005/8/layout/hList2"/>
    <dgm:cxn modelId="{E9F8E840-6A48-AB4D-9BA5-54A2D9A3DDE5}" srcId="{BA2B9EBF-922A-3D4A-9D9C-4E5A9F722B4B}" destId="{5F92570C-A61C-9E4C-8B19-DF347D9FE7C6}" srcOrd="1" destOrd="0" parTransId="{47F8F473-104E-6E4C-AC05-115C00059310}" sibTransId="{F4D55586-6CE6-5C48-8205-E7EB49CAC902}"/>
    <dgm:cxn modelId="{CACDF05A-A929-DB4D-A117-81921BFD518E}" srcId="{72173D06-0042-4F44-A23C-270ADB74AE1D}" destId="{FD76BA0F-CD49-2A47-BB83-9F4F26E4416F}" srcOrd="3" destOrd="0" parTransId="{544F926F-1468-F94D-9684-21A178AC1C35}" sibTransId="{8A14C301-B659-524D-AF4E-29AD72F78E21}"/>
    <dgm:cxn modelId="{501BD574-BDD5-D048-8497-C8E1BA5CA904}" type="presOf" srcId="{72173D06-0042-4F44-A23C-270ADB74AE1D}" destId="{E48A65D5-3D5A-E04E-ACB7-4CFBC96A64E4}" srcOrd="0" destOrd="0" presId="urn:microsoft.com/office/officeart/2005/8/layout/hList2"/>
    <dgm:cxn modelId="{F9E4492C-6700-AE42-8CD3-EE0176FD38C4}" srcId="{72173D06-0042-4F44-A23C-270ADB74AE1D}" destId="{9E0C014D-18E0-284A-A5EF-42F2CC562556}" srcOrd="2" destOrd="0" parTransId="{00D94AF0-D477-1047-BABD-7A093B2B74CD}" sibTransId="{637001F1-6483-7148-B3DE-9FAD2038202A}"/>
    <dgm:cxn modelId="{E3F69148-1A4D-CA41-9E61-2F09CB80743F}" srcId="{BA2B9EBF-922A-3D4A-9D9C-4E5A9F722B4B}" destId="{72173D06-0042-4F44-A23C-270ADB74AE1D}" srcOrd="0" destOrd="0" parTransId="{C47647B9-873B-AE42-808A-E1F2DF246897}" sibTransId="{DFF19C22-0AB4-B148-9A28-89ED33BFAFC0}"/>
    <dgm:cxn modelId="{767AF0BE-23DC-BD4C-8196-E4FEF4427E7A}" type="presOf" srcId="{BA2B9EBF-922A-3D4A-9D9C-4E5A9F722B4B}" destId="{A4929E70-F68D-F14A-A62E-1D132DBA1884}" srcOrd="0" destOrd="0" presId="urn:microsoft.com/office/officeart/2005/8/layout/hList2"/>
    <dgm:cxn modelId="{98259DD6-D48E-2A40-8477-26E540E57575}" srcId="{72173D06-0042-4F44-A23C-270ADB74AE1D}" destId="{61D5323F-7E82-7B4D-9036-851801684296}" srcOrd="0" destOrd="0" parTransId="{E7C6E9AA-760B-F649-BC32-48D21804DDCB}" sibTransId="{73B45DF1-874B-B04E-B8FD-1BDE5124D831}"/>
    <dgm:cxn modelId="{D017BF90-BE35-7D4C-AC5D-10934D7239CD}" srcId="{5F92570C-A61C-9E4C-8B19-DF347D9FE7C6}" destId="{6AF7C749-720D-BF4F-87D3-333BF80BF42E}" srcOrd="1" destOrd="0" parTransId="{2295B71D-7E76-7B46-A49E-DC7DA6A41F6A}" sibTransId="{7C7FAF99-7089-B847-9BC3-E340D4263A84}"/>
    <dgm:cxn modelId="{FD0D35E1-6E38-B549-A1FD-FC854E0DF7E8}" type="presOf" srcId="{6AF7C749-720D-BF4F-87D3-333BF80BF42E}" destId="{7F34A79E-0284-7F46-B5CE-6CF00CF7EFF5}" srcOrd="0" destOrd="1" presId="urn:microsoft.com/office/officeart/2005/8/layout/hList2"/>
    <dgm:cxn modelId="{FCF5EB7F-C737-8549-9BF8-94E043D0894E}" type="presOf" srcId="{5F92570C-A61C-9E4C-8B19-DF347D9FE7C6}" destId="{43793A43-8CDC-594B-BCA5-1280375BC898}" srcOrd="0" destOrd="0" presId="urn:microsoft.com/office/officeart/2005/8/layout/hList2"/>
    <dgm:cxn modelId="{8E37BB7F-0C90-7744-9B3A-99389AE1BD99}" srcId="{5F92570C-A61C-9E4C-8B19-DF347D9FE7C6}" destId="{2020CC50-87CC-BF40-9095-E8D35644EE7B}" srcOrd="0" destOrd="0" parTransId="{62DA8378-F581-284D-A7F1-8B6ECA91FA8D}" sibTransId="{50FDA735-FB96-504F-A6AA-043568BD6357}"/>
    <dgm:cxn modelId="{66A25956-4D57-664B-9B21-EE8EF196906F}" srcId="{72173D06-0042-4F44-A23C-270ADB74AE1D}" destId="{0E286EAD-AE87-7A40-9007-60CBC0620C7A}" srcOrd="1" destOrd="0" parTransId="{8E078120-823D-374A-BBA0-218687272697}" sibTransId="{F6E0A9D4-5540-4E45-963B-D5CAF0171BD0}"/>
    <dgm:cxn modelId="{EB5A38A9-4A3A-EC48-BCC0-116806E73B3E}" type="presOf" srcId="{2020CC50-87CC-BF40-9095-E8D35644EE7B}" destId="{7F34A79E-0284-7F46-B5CE-6CF00CF7EFF5}" srcOrd="0" destOrd="0" presId="urn:microsoft.com/office/officeart/2005/8/layout/hList2"/>
    <dgm:cxn modelId="{6D7B0365-0A9C-5846-8BB9-BCC7717B3CB0}" type="presParOf" srcId="{A4929E70-F68D-F14A-A62E-1D132DBA1884}" destId="{96C7494C-A243-DA4C-AAF5-71B178DC095A}" srcOrd="0" destOrd="0" presId="urn:microsoft.com/office/officeart/2005/8/layout/hList2"/>
    <dgm:cxn modelId="{72C38720-A739-5F40-84E5-A5C3DD6D7BF1}" type="presParOf" srcId="{96C7494C-A243-DA4C-AAF5-71B178DC095A}" destId="{7B2714CB-B081-7445-A7F8-B3BDB76DE6F7}" srcOrd="0" destOrd="0" presId="urn:microsoft.com/office/officeart/2005/8/layout/hList2"/>
    <dgm:cxn modelId="{D59AE987-3143-CB4F-98C7-5EC2D7485D28}" type="presParOf" srcId="{96C7494C-A243-DA4C-AAF5-71B178DC095A}" destId="{6391FC7A-D3DF-1F4F-85A1-B13009715FE9}" srcOrd="1" destOrd="0" presId="urn:microsoft.com/office/officeart/2005/8/layout/hList2"/>
    <dgm:cxn modelId="{38611451-B447-414A-A9FC-0DF037EF87A9}" type="presParOf" srcId="{96C7494C-A243-DA4C-AAF5-71B178DC095A}" destId="{E48A65D5-3D5A-E04E-ACB7-4CFBC96A64E4}" srcOrd="2" destOrd="0" presId="urn:microsoft.com/office/officeart/2005/8/layout/hList2"/>
    <dgm:cxn modelId="{E48C0B7A-91C3-164E-A4CE-A8634828250F}" type="presParOf" srcId="{A4929E70-F68D-F14A-A62E-1D132DBA1884}" destId="{183E2761-D84A-274D-BECC-F5B725C28D05}" srcOrd="1" destOrd="0" presId="urn:microsoft.com/office/officeart/2005/8/layout/hList2"/>
    <dgm:cxn modelId="{AA3E7D79-AE79-FA46-A587-A69F94159C9E}" type="presParOf" srcId="{A4929E70-F68D-F14A-A62E-1D132DBA1884}" destId="{C4E0A02F-2084-9E47-BAD5-65D1E1EA6EE5}" srcOrd="2" destOrd="0" presId="urn:microsoft.com/office/officeart/2005/8/layout/hList2"/>
    <dgm:cxn modelId="{4AA600CA-C1D1-DF41-BA5C-F88488C70204}" type="presParOf" srcId="{C4E0A02F-2084-9E47-BAD5-65D1E1EA6EE5}" destId="{600C525F-D658-E04F-A1D6-B40525F862AD}" srcOrd="0" destOrd="0" presId="urn:microsoft.com/office/officeart/2005/8/layout/hList2"/>
    <dgm:cxn modelId="{DA1B0AB0-8B68-9D46-9F02-D61800BFDCD5}" type="presParOf" srcId="{C4E0A02F-2084-9E47-BAD5-65D1E1EA6EE5}" destId="{7F34A79E-0284-7F46-B5CE-6CF00CF7EFF5}" srcOrd="1" destOrd="0" presId="urn:microsoft.com/office/officeart/2005/8/layout/hList2"/>
    <dgm:cxn modelId="{13E3F223-83A1-084B-AB70-843E213C2900}" type="presParOf" srcId="{C4E0A02F-2084-9E47-BAD5-65D1E1EA6EE5}" destId="{43793A43-8CDC-594B-BCA5-1280375BC898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9883FF-F3C0-4C40-B79F-9CCB8141F63A}">
      <dsp:nvSpPr>
        <dsp:cNvPr id="0" name=""/>
        <dsp:cNvSpPr/>
      </dsp:nvSpPr>
      <dsp:spPr>
        <a:xfrm>
          <a:off x="0" y="0"/>
          <a:ext cx="10515600" cy="0"/>
        </a:xfrm>
        <a:prstGeom prst="line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1E6CA0-6058-734C-9160-A9C1F1683C0F}">
      <dsp:nvSpPr>
        <dsp:cNvPr id="0" name=""/>
        <dsp:cNvSpPr/>
      </dsp:nvSpPr>
      <dsp:spPr>
        <a:xfrm>
          <a:off x="0" y="0"/>
          <a:ext cx="2103120" cy="56194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500" b="1" kern="1200" dirty="0">
              <a:latin typeface="Arial" panose="020B0604020202020204" pitchFamily="34" charset="0"/>
              <a:cs typeface="Arial" panose="020B0604020202020204" pitchFamily="34" charset="0"/>
            </a:rPr>
            <a:t>Sum</a:t>
          </a:r>
          <a:r>
            <a:rPr lang="en-US" sz="3500" b="1" kern="1200" dirty="0" err="1">
              <a:latin typeface="Arial" panose="020B0604020202020204" pitchFamily="34" charset="0"/>
              <a:cs typeface="Arial" panose="020B0604020202020204" pitchFamily="34" charset="0"/>
            </a:rPr>
            <a:t>ário</a:t>
          </a:r>
          <a:endParaRPr lang="pt-BR" sz="35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0"/>
        <a:ext cx="2103120" cy="5619402"/>
      </dsp:txXfrm>
    </dsp:sp>
    <dsp:sp modelId="{3BB29CC2-9504-FE47-8872-A96C19B70D8B}">
      <dsp:nvSpPr>
        <dsp:cNvPr id="0" name=""/>
        <dsp:cNvSpPr/>
      </dsp:nvSpPr>
      <dsp:spPr>
        <a:xfrm>
          <a:off x="2260854" y="29564"/>
          <a:ext cx="8254746" cy="5912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err="1">
              <a:latin typeface="Arial" panose="020B0604020202020204" pitchFamily="34" charset="0"/>
              <a:cs typeface="Arial" panose="020B0604020202020204" pitchFamily="34" charset="0"/>
            </a:rPr>
            <a:t>Introduç</a:t>
          </a: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ão </a:t>
          </a:r>
          <a:endParaRPr lang="pt-BR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60854" y="29564"/>
        <a:ext cx="8254746" cy="591299"/>
      </dsp:txXfrm>
    </dsp:sp>
    <dsp:sp modelId="{C35E20FD-1CDD-F747-AFAA-B0FDD9B2D5F4}">
      <dsp:nvSpPr>
        <dsp:cNvPr id="0" name=""/>
        <dsp:cNvSpPr/>
      </dsp:nvSpPr>
      <dsp:spPr>
        <a:xfrm>
          <a:off x="2103120" y="620864"/>
          <a:ext cx="8412480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D4C4E8-D8E5-2B4B-A001-1795DF152A11}">
      <dsp:nvSpPr>
        <dsp:cNvPr id="0" name=""/>
        <dsp:cNvSpPr/>
      </dsp:nvSpPr>
      <dsp:spPr>
        <a:xfrm>
          <a:off x="2260854" y="622295"/>
          <a:ext cx="8254746" cy="5912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>
              <a:latin typeface="Arial" panose="020B0604020202020204" pitchFamily="34" charset="0"/>
              <a:cs typeface="Arial" panose="020B0604020202020204" pitchFamily="34" charset="0"/>
            </a:rPr>
            <a:t>Contexto</a:t>
          </a: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cs typeface="Arial" panose="020B0604020202020204" pitchFamily="34" charset="0"/>
            </a:rPr>
            <a:t>Histórico</a:t>
          </a: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pt-BR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60854" y="622295"/>
        <a:ext cx="8254746" cy="591299"/>
      </dsp:txXfrm>
    </dsp:sp>
    <dsp:sp modelId="{32108EE9-C00E-104C-A813-607D031E4028}">
      <dsp:nvSpPr>
        <dsp:cNvPr id="0" name=""/>
        <dsp:cNvSpPr/>
      </dsp:nvSpPr>
      <dsp:spPr>
        <a:xfrm>
          <a:off x="2103120" y="1241728"/>
          <a:ext cx="8412480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FFD6D4-1A65-194A-AF91-C912497E0D2C}">
      <dsp:nvSpPr>
        <dsp:cNvPr id="0" name=""/>
        <dsp:cNvSpPr/>
      </dsp:nvSpPr>
      <dsp:spPr>
        <a:xfrm>
          <a:off x="2260854" y="1271293"/>
          <a:ext cx="8254746" cy="5912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Programa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de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Aquisição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de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Alimentos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(PAA)</a:t>
          </a:r>
          <a:endParaRPr lang="pt-BR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60854" y="1271293"/>
        <a:ext cx="8254746" cy="591299"/>
      </dsp:txXfrm>
    </dsp:sp>
    <dsp:sp modelId="{4A859F4E-1DBD-0943-8586-4872D36EADE7}">
      <dsp:nvSpPr>
        <dsp:cNvPr id="0" name=""/>
        <dsp:cNvSpPr/>
      </dsp:nvSpPr>
      <dsp:spPr>
        <a:xfrm>
          <a:off x="2103120" y="1862593"/>
          <a:ext cx="8412480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6FC0D8-3862-4B4B-BE71-40FFF592159C}">
      <dsp:nvSpPr>
        <dsp:cNvPr id="0" name=""/>
        <dsp:cNvSpPr/>
      </dsp:nvSpPr>
      <dsp:spPr>
        <a:xfrm>
          <a:off x="2260854" y="1892158"/>
          <a:ext cx="8254746" cy="5912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Circuitos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Curtos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de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Proximidade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(CCP)</a:t>
          </a:r>
          <a:endParaRPr lang="pt-BR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60854" y="1892158"/>
        <a:ext cx="8254746" cy="591299"/>
      </dsp:txXfrm>
    </dsp:sp>
    <dsp:sp modelId="{069A6EE4-3FA3-554E-A241-550BF05FFE89}">
      <dsp:nvSpPr>
        <dsp:cNvPr id="0" name=""/>
        <dsp:cNvSpPr/>
      </dsp:nvSpPr>
      <dsp:spPr>
        <a:xfrm>
          <a:off x="2103120" y="2483457"/>
          <a:ext cx="8412480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32C127-DFBB-1041-86A8-8B704BC7AC81}">
      <dsp:nvSpPr>
        <dsp:cNvPr id="0" name=""/>
        <dsp:cNvSpPr/>
      </dsp:nvSpPr>
      <dsp:spPr>
        <a:xfrm>
          <a:off x="2260854" y="2513022"/>
          <a:ext cx="8254746" cy="5912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Legislação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pt-BR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60854" y="2513022"/>
        <a:ext cx="8254746" cy="591299"/>
      </dsp:txXfrm>
    </dsp:sp>
    <dsp:sp modelId="{C572BC43-8455-AC40-9664-7ACD0BD045E9}">
      <dsp:nvSpPr>
        <dsp:cNvPr id="0" name=""/>
        <dsp:cNvSpPr/>
      </dsp:nvSpPr>
      <dsp:spPr>
        <a:xfrm>
          <a:off x="2103120" y="3104321"/>
          <a:ext cx="8412480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2694C0-D1B1-B842-B6F5-A820FFBE74D2}">
      <dsp:nvSpPr>
        <dsp:cNvPr id="0" name=""/>
        <dsp:cNvSpPr/>
      </dsp:nvSpPr>
      <dsp:spPr>
        <a:xfrm>
          <a:off x="2260854" y="3133886"/>
          <a:ext cx="8254746" cy="5912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Assentamentos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do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estudo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pt-BR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60854" y="3133886"/>
        <a:ext cx="8254746" cy="591299"/>
      </dsp:txXfrm>
    </dsp:sp>
    <dsp:sp modelId="{656239F4-DBE7-FB42-A290-AEB7CCBC3B5C}">
      <dsp:nvSpPr>
        <dsp:cNvPr id="0" name=""/>
        <dsp:cNvSpPr/>
      </dsp:nvSpPr>
      <dsp:spPr>
        <a:xfrm>
          <a:off x="2103120" y="3725186"/>
          <a:ext cx="8412480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A69DB5-C89C-884D-93B1-FEAD3DAC3078}">
      <dsp:nvSpPr>
        <dsp:cNvPr id="0" name=""/>
        <dsp:cNvSpPr/>
      </dsp:nvSpPr>
      <dsp:spPr>
        <a:xfrm>
          <a:off x="2260854" y="3754751"/>
          <a:ext cx="8254746" cy="5912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Impactos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do PAA sob a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ótica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do CCP</a:t>
          </a:r>
          <a:endParaRPr lang="pt-BR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60854" y="3754751"/>
        <a:ext cx="8254746" cy="591299"/>
      </dsp:txXfrm>
    </dsp:sp>
    <dsp:sp modelId="{72178C34-DB6A-3E47-8E8C-87D7036716B9}">
      <dsp:nvSpPr>
        <dsp:cNvPr id="0" name=""/>
        <dsp:cNvSpPr/>
      </dsp:nvSpPr>
      <dsp:spPr>
        <a:xfrm>
          <a:off x="2103120" y="4346050"/>
          <a:ext cx="8412480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D89538-05B8-BD4A-B5C3-F3A749D848CA}">
      <dsp:nvSpPr>
        <dsp:cNvPr id="0" name=""/>
        <dsp:cNvSpPr/>
      </dsp:nvSpPr>
      <dsp:spPr>
        <a:xfrm>
          <a:off x="2260854" y="4375615"/>
          <a:ext cx="8254746" cy="5912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Dimensões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pt-BR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60854" y="4375615"/>
        <a:ext cx="8254746" cy="591299"/>
      </dsp:txXfrm>
    </dsp:sp>
    <dsp:sp modelId="{32B7E670-919F-AC4F-BB03-2887A58A8999}">
      <dsp:nvSpPr>
        <dsp:cNvPr id="0" name=""/>
        <dsp:cNvSpPr/>
      </dsp:nvSpPr>
      <dsp:spPr>
        <a:xfrm>
          <a:off x="2103120" y="4966914"/>
          <a:ext cx="8412480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B1AABE-9128-6E42-85DA-5A3C39C6D9C5}">
      <dsp:nvSpPr>
        <dsp:cNvPr id="0" name=""/>
        <dsp:cNvSpPr/>
      </dsp:nvSpPr>
      <dsp:spPr>
        <a:xfrm>
          <a:off x="2260854" y="4996479"/>
          <a:ext cx="8254746" cy="5912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Considerações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Finais</a:t>
          </a:r>
          <a:endParaRPr lang="pt-BR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60854" y="4996479"/>
        <a:ext cx="8254746" cy="591299"/>
      </dsp:txXfrm>
    </dsp:sp>
    <dsp:sp modelId="{8F4C1D3D-3760-1849-893B-F6948E25F995}">
      <dsp:nvSpPr>
        <dsp:cNvPr id="0" name=""/>
        <dsp:cNvSpPr/>
      </dsp:nvSpPr>
      <dsp:spPr>
        <a:xfrm>
          <a:off x="2103120" y="5587779"/>
          <a:ext cx="8412480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8A65D5-3D5A-E04E-ACB7-4CFBC96A64E4}">
      <dsp:nvSpPr>
        <dsp:cNvPr id="0" name=""/>
        <dsp:cNvSpPr/>
      </dsp:nvSpPr>
      <dsp:spPr>
        <a:xfrm rot="16200000">
          <a:off x="-1406625" y="2157717"/>
          <a:ext cx="3722089" cy="7827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690364" bIns="0" numCol="1" spcCol="1270" anchor="t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b="1" kern="1200" dirty="0">
              <a:latin typeface="Arial" panose="020B0604020202020204" pitchFamily="34" charset="0"/>
              <a:cs typeface="Arial" panose="020B0604020202020204" pitchFamily="34" charset="0"/>
            </a:rPr>
            <a:t>ECONOMIA</a:t>
          </a:r>
        </a:p>
      </dsp:txBody>
      <dsp:txXfrm>
        <a:off x="-1406625" y="2157717"/>
        <a:ext cx="3722089" cy="782775"/>
      </dsp:txXfrm>
    </dsp:sp>
    <dsp:sp modelId="{6391FC7A-D3DF-1F4F-85A1-B13009715FE9}">
      <dsp:nvSpPr>
        <dsp:cNvPr id="0" name=""/>
        <dsp:cNvSpPr/>
      </dsp:nvSpPr>
      <dsp:spPr>
        <a:xfrm>
          <a:off x="833290" y="119232"/>
          <a:ext cx="3899050" cy="4408777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690364" rIns="156464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200" kern="1200" dirty="0" smtClean="0">
              <a:latin typeface="Arial" panose="020B0604020202020204" pitchFamily="34" charset="0"/>
              <a:cs typeface="Arial" panose="020B0604020202020204" pitchFamily="34" charset="0"/>
            </a:rPr>
            <a:t>Promover a </a:t>
          </a:r>
          <a:r>
            <a:rPr lang="pt-BR" sz="2200" kern="1200" dirty="0" err="1">
              <a:latin typeface="Arial" panose="020B0604020202020204" pitchFamily="34" charset="0"/>
              <a:cs typeface="Arial" panose="020B0604020202020204" pitchFamily="34" charset="0"/>
            </a:rPr>
            <a:t>ética</a:t>
          </a:r>
          <a:r>
            <a:rPr lang="pt-BR" sz="2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200" kern="1200" dirty="0" smtClean="0">
              <a:latin typeface="Arial" panose="020B0604020202020204" pitchFamily="34" charset="0"/>
              <a:cs typeface="Arial" panose="020B0604020202020204" pitchFamily="34" charset="0"/>
            </a:rPr>
            <a:t>Aumentar autonomia </a:t>
          </a:r>
          <a:r>
            <a:rPr lang="pt-BR" sz="2200" kern="1200" dirty="0">
              <a:latin typeface="Arial" panose="020B0604020202020204" pitchFamily="34" charset="0"/>
              <a:cs typeface="Arial" panose="020B0604020202020204" pitchFamily="34" charset="0"/>
            </a:rPr>
            <a:t>em </a:t>
          </a:r>
          <a:r>
            <a:rPr lang="pt-BR" sz="2200" kern="1200" dirty="0" err="1">
              <a:latin typeface="Arial" panose="020B0604020202020204" pitchFamily="34" charset="0"/>
              <a:cs typeface="Arial" panose="020B0604020202020204" pitchFamily="34" charset="0"/>
            </a:rPr>
            <a:t>relação</a:t>
          </a:r>
          <a:r>
            <a:rPr lang="pt-BR" sz="2200" kern="1200" dirty="0">
              <a:latin typeface="Arial" panose="020B0604020202020204" pitchFamily="34" charset="0"/>
              <a:cs typeface="Arial" panose="020B0604020202020204" pitchFamily="34" charset="0"/>
            </a:rPr>
            <a:t> ao modelo industrial </a:t>
          </a:r>
          <a:r>
            <a:rPr lang="pt-BR" sz="2200" kern="1200" dirty="0" smtClean="0">
              <a:latin typeface="Arial" panose="020B0604020202020204" pitchFamily="34" charset="0"/>
              <a:cs typeface="Arial" panose="020B0604020202020204" pitchFamily="34" charset="0"/>
            </a:rPr>
            <a:t>(com modo </a:t>
          </a:r>
          <a:r>
            <a:rPr lang="pt-BR" sz="2200" kern="1200" dirty="0">
              <a:latin typeface="Arial" panose="020B0604020202020204" pitchFamily="34" charset="0"/>
              <a:cs typeface="Arial" panose="020B0604020202020204" pitchFamily="34" charset="0"/>
            </a:rPr>
            <a:t>de vida </a:t>
          </a:r>
          <a:r>
            <a:rPr lang="pt-BR" sz="2200" kern="1200" dirty="0" err="1">
              <a:latin typeface="Arial" panose="020B0604020202020204" pitchFamily="34" charset="0"/>
              <a:cs typeface="Arial" panose="020B0604020202020204" pitchFamily="34" charset="0"/>
            </a:rPr>
            <a:t>saudável</a:t>
          </a:r>
          <a:r>
            <a:rPr lang="pt-BR" sz="2200" kern="1200" dirty="0">
              <a:latin typeface="Arial" panose="020B0604020202020204" pitchFamily="34" charset="0"/>
              <a:cs typeface="Arial" panose="020B0604020202020204" pitchFamily="34" charset="0"/>
            </a:rPr>
            <a:t> e </a:t>
          </a:r>
          <a:r>
            <a:rPr lang="pt-BR" sz="2200" kern="1200" dirty="0" err="1">
              <a:latin typeface="Arial" panose="020B0604020202020204" pitchFamily="34" charset="0"/>
              <a:cs typeface="Arial" panose="020B0604020202020204" pitchFamily="34" charset="0"/>
            </a:rPr>
            <a:t>viável</a:t>
          </a:r>
          <a:r>
            <a:rPr lang="pt-BR" sz="2200" kern="1200" dirty="0">
              <a:latin typeface="Arial" panose="020B0604020202020204" pitchFamily="34" charset="0"/>
              <a:cs typeface="Arial" panose="020B0604020202020204" pitchFamily="34" charset="0"/>
            </a:rPr>
            <a:t>) 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200" kern="1200" dirty="0">
              <a:latin typeface="Arial" panose="020B0604020202020204" pitchFamily="34" charset="0"/>
              <a:cs typeface="Arial" panose="020B0604020202020204" pitchFamily="34" charset="0"/>
            </a:rPr>
            <a:t>Aumentar o valor agregado retido com os produtores 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200" kern="1200" dirty="0">
              <a:latin typeface="Arial" panose="020B0604020202020204" pitchFamily="34" charset="0"/>
              <a:cs typeface="Arial" panose="020B0604020202020204" pitchFamily="34" charset="0"/>
            </a:rPr>
            <a:t>Incentivar a </a:t>
          </a:r>
          <a:r>
            <a:rPr lang="pt-BR" sz="2200" kern="1200" dirty="0" err="1">
              <a:latin typeface="Arial" panose="020B0604020202020204" pitchFamily="34" charset="0"/>
              <a:cs typeface="Arial" panose="020B0604020202020204" pitchFamily="34" charset="0"/>
            </a:rPr>
            <a:t>negociação</a:t>
          </a:r>
          <a:r>
            <a:rPr lang="pt-BR" sz="2200" kern="1200" dirty="0">
              <a:latin typeface="Arial" panose="020B0604020202020204" pitchFamily="34" charset="0"/>
              <a:cs typeface="Arial" panose="020B0604020202020204" pitchFamily="34" charset="0"/>
            </a:rPr>
            <a:t> de </a:t>
          </a:r>
          <a:r>
            <a:rPr lang="pt-BR" sz="2200" kern="1200" dirty="0" err="1">
              <a:latin typeface="Arial" panose="020B0604020202020204" pitchFamily="34" charset="0"/>
              <a:cs typeface="Arial" panose="020B0604020202020204" pitchFamily="34" charset="0"/>
            </a:rPr>
            <a:t>preços</a:t>
          </a:r>
          <a:r>
            <a:rPr lang="pt-BR" sz="2200" kern="1200" dirty="0">
              <a:latin typeface="Arial" panose="020B0604020202020204" pitchFamily="34" charset="0"/>
              <a:cs typeface="Arial" panose="020B0604020202020204" pitchFamily="34" charset="0"/>
            </a:rPr>
            <a:t> justos 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200" kern="1200" dirty="0">
              <a:latin typeface="Arial" panose="020B0604020202020204" pitchFamily="34" charset="0"/>
              <a:cs typeface="Arial" panose="020B0604020202020204" pitchFamily="34" charset="0"/>
            </a:rPr>
            <a:t>Regular a </a:t>
          </a:r>
          <a:r>
            <a:rPr lang="pt-BR" sz="2200" kern="1200" dirty="0" err="1">
              <a:latin typeface="Arial" panose="020B0604020202020204" pitchFamily="34" charset="0"/>
              <a:cs typeface="Arial" panose="020B0604020202020204" pitchFamily="34" charset="0"/>
            </a:rPr>
            <a:t>concorrência</a:t>
          </a:r>
          <a:r>
            <a:rPr lang="pt-BR" sz="2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sp:txBody>
      <dsp:txXfrm>
        <a:off x="833290" y="119232"/>
        <a:ext cx="3899050" cy="4408777"/>
      </dsp:txXfrm>
    </dsp:sp>
    <dsp:sp modelId="{7B2714CB-B081-7445-A7F8-B3BDB76DE6F7}">
      <dsp:nvSpPr>
        <dsp:cNvPr id="0" name=""/>
        <dsp:cNvSpPr/>
      </dsp:nvSpPr>
      <dsp:spPr>
        <a:xfrm>
          <a:off x="475545" y="-34370"/>
          <a:ext cx="740520" cy="94388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3793A43-8CDC-594B-BCA5-1280375BC898}">
      <dsp:nvSpPr>
        <dsp:cNvPr id="0" name=""/>
        <dsp:cNvSpPr/>
      </dsp:nvSpPr>
      <dsp:spPr>
        <a:xfrm rot="16200000">
          <a:off x="4301086" y="2367203"/>
          <a:ext cx="3722089" cy="7827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690364" bIns="0" numCol="1" spcCol="1270" anchor="t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b="1" kern="1200" dirty="0">
              <a:latin typeface="Arial" panose="020B0604020202020204" pitchFamily="34" charset="0"/>
              <a:cs typeface="Arial" panose="020B0604020202020204" pitchFamily="34" charset="0"/>
            </a:rPr>
            <a:t>PRODUTOS</a:t>
          </a:r>
        </a:p>
      </dsp:txBody>
      <dsp:txXfrm>
        <a:off x="4301086" y="2367203"/>
        <a:ext cx="3722089" cy="782775"/>
      </dsp:txXfrm>
    </dsp:sp>
    <dsp:sp modelId="{7F34A79E-0284-7F46-B5CE-6CF00CF7EFF5}">
      <dsp:nvSpPr>
        <dsp:cNvPr id="0" name=""/>
        <dsp:cNvSpPr/>
      </dsp:nvSpPr>
      <dsp:spPr>
        <a:xfrm>
          <a:off x="6553518" y="668693"/>
          <a:ext cx="3899050" cy="4095377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690364" rIns="156464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200" kern="1200" dirty="0">
              <a:latin typeface="Arial" panose="020B0604020202020204" pitchFamily="34" charset="0"/>
              <a:cs typeface="Arial" panose="020B0604020202020204" pitchFamily="34" charset="0"/>
            </a:rPr>
            <a:t>Aumentar a oferta de produtos frescos e </a:t>
          </a:r>
          <a:r>
            <a:rPr lang="pt-BR" sz="2200" kern="1200" dirty="0" err="1">
              <a:latin typeface="Arial" panose="020B0604020202020204" pitchFamily="34" charset="0"/>
              <a:cs typeface="Arial" panose="020B0604020202020204" pitchFamily="34" charset="0"/>
            </a:rPr>
            <a:t>saudáveis</a:t>
          </a:r>
          <a:r>
            <a:rPr lang="pt-BR" sz="2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  <a:p>
          <a:pPr marL="228600" lvl="1" indent="-228600" algn="l" defTabSz="9779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200" kern="1200" dirty="0" smtClean="0">
              <a:latin typeface="Arial" panose="020B0604020202020204" pitchFamily="34" charset="0"/>
              <a:cs typeface="Arial" panose="020B0604020202020204" pitchFamily="34" charset="0"/>
            </a:rPr>
            <a:t>Defender </a:t>
          </a:r>
          <a:r>
            <a:rPr lang="pt-BR" sz="2200" kern="1200" dirty="0">
              <a:latin typeface="Arial" panose="020B0604020202020204" pitchFamily="34" charset="0"/>
              <a:cs typeface="Arial" panose="020B0604020202020204" pitchFamily="34" charset="0"/>
            </a:rPr>
            <a:t>as </a:t>
          </a:r>
          <a:r>
            <a:rPr lang="pt-BR" sz="2200" kern="1200" dirty="0" err="1">
              <a:latin typeface="Arial" panose="020B0604020202020204" pitchFamily="34" charset="0"/>
              <a:cs typeface="Arial" panose="020B0604020202020204" pitchFamily="34" charset="0"/>
            </a:rPr>
            <a:t>tradições</a:t>
          </a:r>
          <a:r>
            <a:rPr lang="pt-BR" sz="2200" kern="1200" dirty="0">
              <a:latin typeface="Arial" panose="020B0604020202020204" pitchFamily="34" charset="0"/>
              <a:cs typeface="Arial" panose="020B0604020202020204" pitchFamily="34" charset="0"/>
            </a:rPr>
            <a:t> dos </a:t>
          </a:r>
          <a:r>
            <a:rPr lang="pt-BR" sz="2200" kern="1200" dirty="0" err="1">
              <a:latin typeface="Arial" panose="020B0604020202020204" pitchFamily="34" charset="0"/>
              <a:cs typeface="Arial" panose="020B0604020202020204" pitchFamily="34" charset="0"/>
            </a:rPr>
            <a:t>territórios</a:t>
          </a:r>
          <a:r>
            <a:rPr lang="pt-BR" sz="2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  <a:p>
          <a:pPr marL="228600" lvl="1" indent="-228600" algn="l" defTabSz="9779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200" kern="1200" dirty="0">
              <a:latin typeface="Arial" panose="020B0604020202020204" pitchFamily="34" charset="0"/>
              <a:cs typeface="Arial" panose="020B0604020202020204" pitchFamily="34" charset="0"/>
            </a:rPr>
            <a:t>Melhorar a </a:t>
          </a:r>
          <a:r>
            <a:rPr lang="pt-BR" sz="2200" kern="1200" dirty="0" err="1">
              <a:latin typeface="Arial" panose="020B0604020202020204" pitchFamily="34" charset="0"/>
              <a:cs typeface="Arial" panose="020B0604020202020204" pitchFamily="34" charset="0"/>
            </a:rPr>
            <a:t>saúde</a:t>
          </a:r>
          <a:r>
            <a:rPr lang="pt-BR" sz="2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pt-BR" sz="2200" kern="1200" dirty="0" err="1">
              <a:latin typeface="Arial" panose="020B0604020202020204" pitchFamily="34" charset="0"/>
              <a:cs typeface="Arial" panose="020B0604020202020204" pitchFamily="34" charset="0"/>
            </a:rPr>
            <a:t>pública</a:t>
          </a:r>
          <a:r>
            <a:rPr lang="pt-BR" sz="2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  <a:p>
          <a:pPr marL="228600" lvl="1" indent="-228600" algn="l" defTabSz="9779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200" kern="1200" dirty="0">
              <a:latin typeface="Arial" panose="020B0604020202020204" pitchFamily="34" charset="0"/>
              <a:cs typeface="Arial" panose="020B0604020202020204" pitchFamily="34" charset="0"/>
            </a:rPr>
            <a:t>Acesso aos alimentos para as </a:t>
          </a:r>
          <a:r>
            <a:rPr lang="pt-BR" sz="2200" kern="1200" dirty="0" err="1">
              <a:latin typeface="Arial" panose="020B0604020202020204" pitchFamily="34" charset="0"/>
              <a:cs typeface="Arial" panose="020B0604020202020204" pitchFamily="34" charset="0"/>
            </a:rPr>
            <a:t>famílias</a:t>
          </a:r>
          <a:r>
            <a:rPr lang="pt-BR" sz="2200" kern="1200" dirty="0">
              <a:latin typeface="Arial" panose="020B0604020202020204" pitchFamily="34" charset="0"/>
              <a:cs typeface="Arial" panose="020B0604020202020204" pitchFamily="34" charset="0"/>
            </a:rPr>
            <a:t> mais carentes</a:t>
          </a:r>
        </a:p>
      </dsp:txBody>
      <dsp:txXfrm>
        <a:off x="6553518" y="668693"/>
        <a:ext cx="3899050" cy="4095377"/>
      </dsp:txXfrm>
    </dsp:sp>
    <dsp:sp modelId="{600C525F-D658-E04F-A1D6-B40525F862AD}">
      <dsp:nvSpPr>
        <dsp:cNvPr id="0" name=""/>
        <dsp:cNvSpPr/>
      </dsp:nvSpPr>
      <dsp:spPr>
        <a:xfrm>
          <a:off x="5914312" y="-20296"/>
          <a:ext cx="1362858" cy="1362858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70E631-E61F-41EE-8604-7C6325184F7C}">
      <dsp:nvSpPr>
        <dsp:cNvPr id="0" name=""/>
        <dsp:cNvSpPr/>
      </dsp:nvSpPr>
      <dsp:spPr>
        <a:xfrm>
          <a:off x="0" y="5800"/>
          <a:ext cx="9744222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778D895-57F8-475D-B425-FBE13A3A80ED}">
      <dsp:nvSpPr>
        <dsp:cNvPr id="0" name=""/>
        <dsp:cNvSpPr/>
      </dsp:nvSpPr>
      <dsp:spPr>
        <a:xfrm>
          <a:off x="2841722" y="2468"/>
          <a:ext cx="1813719" cy="10628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>
              <a:latin typeface="Arial" panose="020B0604020202020204" pitchFamily="34" charset="0"/>
              <a:cs typeface="Arial" panose="020B0604020202020204" pitchFamily="34" charset="0"/>
            </a:rPr>
            <a:t>A lei que institui o programa</a:t>
          </a:r>
        </a:p>
      </dsp:txBody>
      <dsp:txXfrm>
        <a:off x="2841722" y="2468"/>
        <a:ext cx="1813719" cy="1062866"/>
      </dsp:txXfrm>
    </dsp:sp>
    <dsp:sp modelId="{6C982C1C-D160-4913-BAD7-2C83EBB9086A}">
      <dsp:nvSpPr>
        <dsp:cNvPr id="0" name=""/>
        <dsp:cNvSpPr/>
      </dsp:nvSpPr>
      <dsp:spPr>
        <a:xfrm>
          <a:off x="5070126" y="2248"/>
          <a:ext cx="3491409" cy="10764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l" defTabSz="12890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t-BR" sz="2900" kern="1200" dirty="0">
              <a:latin typeface="Arial" panose="020B0604020202020204" pitchFamily="34" charset="0"/>
              <a:cs typeface="Arial" panose="020B0604020202020204" pitchFamily="34" charset="0"/>
              <a:sym typeface="Wingdings"/>
            </a:rPr>
            <a:t> </a:t>
          </a:r>
          <a:r>
            <a:rPr lang="pt-BR" sz="2900" kern="1200" dirty="0">
              <a:latin typeface="Arial" panose="020B0604020202020204" pitchFamily="34" charset="0"/>
              <a:cs typeface="Arial" panose="020B0604020202020204" pitchFamily="34" charset="0"/>
            </a:rPr>
            <a:t>Lei n</a:t>
          </a:r>
          <a:r>
            <a:rPr lang="pt-BR" sz="2900" kern="1200" baseline="30000" dirty="0">
              <a:latin typeface="Arial" panose="020B0604020202020204" pitchFamily="34" charset="0"/>
              <a:cs typeface="Arial" panose="020B0604020202020204" pitchFamily="34" charset="0"/>
            </a:rPr>
            <a:t>0</a:t>
          </a:r>
          <a:r>
            <a:rPr lang="pt-BR" sz="2900" kern="1200" dirty="0">
              <a:latin typeface="Arial" panose="020B0604020202020204" pitchFamily="34" charset="0"/>
              <a:cs typeface="Arial" panose="020B0604020202020204" pitchFamily="34" charset="0"/>
            </a:rPr>
            <a:t> 10.696/2003 </a:t>
          </a:r>
        </a:p>
      </dsp:txBody>
      <dsp:txXfrm>
        <a:off x="5070126" y="2248"/>
        <a:ext cx="3491409" cy="1076444"/>
      </dsp:txXfrm>
    </dsp:sp>
    <dsp:sp modelId="{AA11AF05-C4AE-43F9-93AB-300D00D3EBF9}">
      <dsp:nvSpPr>
        <dsp:cNvPr id="0" name=""/>
        <dsp:cNvSpPr/>
      </dsp:nvSpPr>
      <dsp:spPr>
        <a:xfrm>
          <a:off x="1813719" y="1136068"/>
          <a:ext cx="7254877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0DF1EB5-8154-2C47-B909-C989C0703D61}">
      <dsp:nvSpPr>
        <dsp:cNvPr id="0" name=""/>
        <dsp:cNvSpPr/>
      </dsp:nvSpPr>
      <dsp:spPr>
        <a:xfrm>
          <a:off x="1949748" y="1189890"/>
          <a:ext cx="6180563" cy="6442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Intervenção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do Estado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na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comercialização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pt-BR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49748" y="1189890"/>
        <a:ext cx="6180563" cy="644284"/>
      </dsp:txXfrm>
    </dsp:sp>
    <dsp:sp modelId="{0C3E1929-DA48-864D-A600-5476976520BC}">
      <dsp:nvSpPr>
        <dsp:cNvPr id="0" name=""/>
        <dsp:cNvSpPr/>
      </dsp:nvSpPr>
      <dsp:spPr>
        <a:xfrm>
          <a:off x="1813719" y="1834175"/>
          <a:ext cx="7254877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5C8E0DF-BB1A-6D4D-BCA3-C9FCEF3647C1}">
      <dsp:nvSpPr>
        <dsp:cNvPr id="0" name=""/>
        <dsp:cNvSpPr/>
      </dsp:nvSpPr>
      <dsp:spPr>
        <a:xfrm>
          <a:off x="1949748" y="1887997"/>
          <a:ext cx="6735697" cy="10764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Simplica</a:t>
          </a:r>
          <a:r>
            <a:rPr lang="pt-BR" sz="2400" kern="1200" dirty="0">
              <a:latin typeface="Arial" panose="020B0604020202020204" pitchFamily="34" charset="0"/>
              <a:cs typeface="Arial" panose="020B0604020202020204" pitchFamily="34" charset="0"/>
            </a:rPr>
            <a:t> a </a:t>
          </a:r>
          <a:r>
            <a:rPr lang="pt-BR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aquisiç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ão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pública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dos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produtos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comercializados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pela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agricultura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familiar</a:t>
          </a:r>
        </a:p>
      </dsp:txBody>
      <dsp:txXfrm>
        <a:off x="1949748" y="1887997"/>
        <a:ext cx="6735697" cy="1076444"/>
      </dsp:txXfrm>
    </dsp:sp>
    <dsp:sp modelId="{F710AA9E-166D-204A-8865-35B747C095CC}">
      <dsp:nvSpPr>
        <dsp:cNvPr id="0" name=""/>
        <dsp:cNvSpPr/>
      </dsp:nvSpPr>
      <dsp:spPr>
        <a:xfrm>
          <a:off x="1813719" y="2964442"/>
          <a:ext cx="7254877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53BBE83-DAFA-E943-A47A-CE97A53F32FD}">
      <dsp:nvSpPr>
        <dsp:cNvPr id="0" name=""/>
        <dsp:cNvSpPr/>
      </dsp:nvSpPr>
      <dsp:spPr>
        <a:xfrm>
          <a:off x="1949748" y="3018264"/>
          <a:ext cx="6386277" cy="10764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Agricultor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deve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corresponder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aos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critérios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do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Pronaf</a:t>
          </a:r>
          <a:endParaRPr lang="en-US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49748" y="3018264"/>
        <a:ext cx="6386277" cy="1076444"/>
      </dsp:txXfrm>
    </dsp:sp>
    <dsp:sp modelId="{54404F84-3A6A-4D4D-B4D4-239F7D4FE5BB}">
      <dsp:nvSpPr>
        <dsp:cNvPr id="0" name=""/>
        <dsp:cNvSpPr/>
      </dsp:nvSpPr>
      <dsp:spPr>
        <a:xfrm>
          <a:off x="1813719" y="4094709"/>
          <a:ext cx="7254877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89A97DF-C8B6-5646-921A-2F6FCF64522D}">
      <dsp:nvSpPr>
        <dsp:cNvPr id="0" name=""/>
        <dsp:cNvSpPr/>
      </dsp:nvSpPr>
      <dsp:spPr>
        <a:xfrm>
          <a:off x="1949748" y="4148531"/>
          <a:ext cx="4157710" cy="10764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>
              <a:latin typeface="Arial" panose="020B0604020202020204" pitchFamily="34" charset="0"/>
              <a:cs typeface="Arial" panose="020B0604020202020204" pitchFamily="34" charset="0"/>
            </a:rPr>
            <a:t>Aquisição</a:t>
          </a: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 dos </a:t>
          </a:r>
          <a:r>
            <a:rPr lang="en-US" sz="2200" kern="1200" dirty="0" err="1">
              <a:latin typeface="Arial" panose="020B0604020202020204" pitchFamily="34" charset="0"/>
              <a:cs typeface="Arial" panose="020B0604020202020204" pitchFamily="34" charset="0"/>
            </a:rPr>
            <a:t>alimentos</a:t>
          </a: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latin typeface="Arial" panose="020B0604020202020204" pitchFamily="34" charset="0"/>
              <a:cs typeface="Arial" panose="020B0604020202020204" pitchFamily="34" charset="0"/>
            </a:rPr>
            <a:t>deve</a:t>
          </a: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 responder </a:t>
          </a:r>
          <a:r>
            <a:rPr lang="en-US" sz="2200" kern="1200" dirty="0" err="1">
              <a:latin typeface="Arial" panose="020B0604020202020204" pitchFamily="34" charset="0"/>
              <a:cs typeface="Arial" panose="020B0604020202020204" pitchFamily="34" charset="0"/>
            </a:rPr>
            <a:t>aos</a:t>
          </a: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latin typeface="Arial" panose="020B0604020202020204" pitchFamily="34" charset="0"/>
              <a:cs typeface="Arial" panose="020B0604020202020204" pitchFamily="34" charset="0"/>
            </a:rPr>
            <a:t>objetivos</a:t>
          </a: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 do PAA 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  <a:sym typeface="Wingdings"/>
            </a:rPr>
            <a:t>	</a:t>
          </a:r>
        </a:p>
      </dsp:txBody>
      <dsp:txXfrm>
        <a:off x="1949748" y="4148531"/>
        <a:ext cx="4157710" cy="1076444"/>
      </dsp:txXfrm>
    </dsp:sp>
    <dsp:sp modelId="{B8002263-644F-BB40-9C3E-6A3158231F26}">
      <dsp:nvSpPr>
        <dsp:cNvPr id="0" name=""/>
        <dsp:cNvSpPr/>
      </dsp:nvSpPr>
      <dsp:spPr>
        <a:xfrm>
          <a:off x="5977198" y="4165184"/>
          <a:ext cx="3491409" cy="10764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>
              <a:latin typeface="Arial" panose="020B0604020202020204" pitchFamily="34" charset="0"/>
              <a:cs typeface="Arial" panose="020B0604020202020204" pitchFamily="34" charset="0"/>
            </a:rPr>
            <a:t>abastecimento</a:t>
          </a:r>
          <a:r>
            <a:rPr lang="en-US" sz="2100" kern="1200" dirty="0">
              <a:latin typeface="Arial" panose="020B0604020202020204" pitchFamily="34" charset="0"/>
              <a:cs typeface="Arial" panose="020B0604020202020204" pitchFamily="34" charset="0"/>
            </a:rPr>
            <a:t> de </a:t>
          </a:r>
          <a:r>
            <a:rPr lang="en-US" sz="2100" kern="1200" dirty="0" err="1">
              <a:latin typeface="Arial" panose="020B0604020202020204" pitchFamily="34" charset="0"/>
              <a:cs typeface="Arial" panose="020B0604020202020204" pitchFamily="34" charset="0"/>
            </a:rPr>
            <a:t>pessoas</a:t>
          </a:r>
          <a:r>
            <a:rPr lang="en-US" sz="2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kern="1200" dirty="0">
              <a:latin typeface="Arial" panose="020B0604020202020204" pitchFamily="34" charset="0"/>
              <a:cs typeface="Arial" panose="020B0604020202020204" pitchFamily="34" charset="0"/>
              <a:sym typeface="Wingdings"/>
            </a:rPr>
            <a:t> </a:t>
          </a:r>
          <a:r>
            <a:rPr lang="en-US" sz="2100" kern="1200" dirty="0" err="1">
              <a:latin typeface="Arial" panose="020B0604020202020204" pitchFamily="34" charset="0"/>
              <a:cs typeface="Arial" panose="020B0604020202020204" pitchFamily="34" charset="0"/>
            </a:rPr>
            <a:t>insegurança</a:t>
          </a:r>
          <a:r>
            <a:rPr lang="en-US" sz="2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kern="1200" dirty="0" err="1">
              <a:latin typeface="Arial" panose="020B0604020202020204" pitchFamily="34" charset="0"/>
              <a:cs typeface="Arial" panose="020B0604020202020204" pitchFamily="34" charset="0"/>
            </a:rPr>
            <a:t>alimentar</a:t>
          </a:r>
          <a:r>
            <a:rPr lang="en-US" sz="2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sp:txBody>
      <dsp:txXfrm>
        <a:off x="5977198" y="4165184"/>
        <a:ext cx="3491409" cy="1076444"/>
      </dsp:txXfrm>
    </dsp:sp>
    <dsp:sp modelId="{A24C12EB-13BD-9840-9723-B8E675CC5116}">
      <dsp:nvSpPr>
        <dsp:cNvPr id="0" name=""/>
        <dsp:cNvSpPr/>
      </dsp:nvSpPr>
      <dsp:spPr>
        <a:xfrm>
          <a:off x="1813719" y="5224976"/>
          <a:ext cx="7254877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E113739-9D1D-B24D-AB97-11DDE1B28CC1}">
      <dsp:nvSpPr>
        <dsp:cNvPr id="0" name=""/>
        <dsp:cNvSpPr/>
      </dsp:nvSpPr>
      <dsp:spPr>
        <a:xfrm>
          <a:off x="1949748" y="5278798"/>
          <a:ext cx="7509115" cy="10764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Preços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de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aquisição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não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devem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ser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superiores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àqueles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praticados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nos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mercados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regionais</a:t>
          </a:r>
          <a:endParaRPr lang="en-US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49748" y="5278798"/>
        <a:ext cx="7509115" cy="1076444"/>
      </dsp:txXfrm>
    </dsp:sp>
    <dsp:sp modelId="{8C4714D0-028F-6948-9A4F-5AE4BFC0AADB}">
      <dsp:nvSpPr>
        <dsp:cNvPr id="0" name=""/>
        <dsp:cNvSpPr/>
      </dsp:nvSpPr>
      <dsp:spPr>
        <a:xfrm>
          <a:off x="1813719" y="6355243"/>
          <a:ext cx="7254877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E8F93B-54A5-334B-90BF-B39F62FCBEB6}">
      <dsp:nvSpPr>
        <dsp:cNvPr id="0" name=""/>
        <dsp:cNvSpPr/>
      </dsp:nvSpPr>
      <dsp:spPr>
        <a:xfrm>
          <a:off x="1805240" y="3061490"/>
          <a:ext cx="2297328" cy="1881719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>
              <a:latin typeface="Arial" panose="020B0604020202020204" pitchFamily="34" charset="0"/>
              <a:cs typeface="Arial" panose="020B0604020202020204" pitchFamily="34" charset="0"/>
            </a:rPr>
            <a:t>Anos 70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>
              <a:latin typeface="Arial" panose="020B0604020202020204" pitchFamily="34" charset="0"/>
              <a:cs typeface="Arial" panose="020B0604020202020204" pitchFamily="34" charset="0"/>
              <a:sym typeface="Wingdings"/>
            </a:rPr>
            <a:t> terras do assentamento incorporadas ao patrimônio público (INSS) por dívidas </a:t>
          </a:r>
          <a:endParaRPr lang="pt-BR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53494" y="3346741"/>
        <a:ext cx="1600820" cy="1311217"/>
      </dsp:txXfrm>
    </dsp:sp>
    <dsp:sp modelId="{C903292B-6F72-AE41-B522-F2863CB552EA}">
      <dsp:nvSpPr>
        <dsp:cNvPr id="0" name=""/>
        <dsp:cNvSpPr/>
      </dsp:nvSpPr>
      <dsp:spPr>
        <a:xfrm>
          <a:off x="1938447" y="4001457"/>
          <a:ext cx="255670" cy="22037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893A70-0009-7542-8555-1C826D70D690}">
      <dsp:nvSpPr>
        <dsp:cNvPr id="0" name=""/>
        <dsp:cNvSpPr/>
      </dsp:nvSpPr>
      <dsp:spPr>
        <a:xfrm>
          <a:off x="5700371" y="3078793"/>
          <a:ext cx="2191793" cy="188171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C37354-FD6F-2A45-9B2E-343C94954A5D}">
      <dsp:nvSpPr>
        <dsp:cNvPr id="0" name=""/>
        <dsp:cNvSpPr/>
      </dsp:nvSpPr>
      <dsp:spPr>
        <a:xfrm>
          <a:off x="6143816" y="3213351"/>
          <a:ext cx="255670" cy="22037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14054D-D159-BB46-9F14-96EC424BD505}">
      <dsp:nvSpPr>
        <dsp:cNvPr id="0" name=""/>
        <dsp:cNvSpPr/>
      </dsp:nvSpPr>
      <dsp:spPr>
        <a:xfrm>
          <a:off x="3724915" y="2113727"/>
          <a:ext cx="2342851" cy="1881719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6670" rIns="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>
              <a:latin typeface="Arial" panose="020B0604020202020204" pitchFamily="34" charset="0"/>
              <a:cs typeface="Arial" panose="020B0604020202020204" pitchFamily="34" charset="0"/>
            </a:rPr>
            <a:t>Região metropolitana de Campinas</a:t>
          </a:r>
        </a:p>
      </dsp:txBody>
      <dsp:txXfrm>
        <a:off x="4076963" y="2396483"/>
        <a:ext cx="1638756" cy="1316207"/>
      </dsp:txXfrm>
    </dsp:sp>
    <dsp:sp modelId="{CCC0F08C-5B0A-8945-9406-AA833C70D006}">
      <dsp:nvSpPr>
        <dsp:cNvPr id="0" name=""/>
        <dsp:cNvSpPr/>
      </dsp:nvSpPr>
      <dsp:spPr>
        <a:xfrm>
          <a:off x="5280757" y="3741512"/>
          <a:ext cx="255670" cy="22037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6B4FA5-A334-FF4B-8EC3-399E93AFD80D}">
      <dsp:nvSpPr>
        <dsp:cNvPr id="0" name=""/>
        <dsp:cNvSpPr/>
      </dsp:nvSpPr>
      <dsp:spPr>
        <a:xfrm>
          <a:off x="8" y="132934"/>
          <a:ext cx="2191793" cy="1881719"/>
        </a:xfrm>
        <a:prstGeom prst="hexagon">
          <a:avLst>
            <a:gd name="adj" fmla="val 25000"/>
            <a:gd name="vf" fmla="val 115470"/>
          </a:avLst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4010" t="1913" r="-45264" b="-1913"/>
          </a:stretch>
        </a:blip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D3CA40-0DAB-B341-8D5D-1551247067EF}">
      <dsp:nvSpPr>
        <dsp:cNvPr id="0" name=""/>
        <dsp:cNvSpPr/>
      </dsp:nvSpPr>
      <dsp:spPr>
        <a:xfrm>
          <a:off x="1840495" y="923099"/>
          <a:ext cx="255670" cy="22037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EBBB9F-83EA-B24F-AD42-0E03EE6DA836}">
      <dsp:nvSpPr>
        <dsp:cNvPr id="0" name=""/>
        <dsp:cNvSpPr/>
      </dsp:nvSpPr>
      <dsp:spPr>
        <a:xfrm>
          <a:off x="1819312" y="1079457"/>
          <a:ext cx="2325470" cy="1881719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Comuna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da Terra: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privilegia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a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obtenção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de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terras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com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melhor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infraestrutura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para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os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agricultores</a:t>
          </a:r>
          <a:endParaRPr lang="pt-BR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69911" y="1363154"/>
        <a:ext cx="1624272" cy="1314325"/>
      </dsp:txXfrm>
    </dsp:sp>
    <dsp:sp modelId="{064DA96E-F530-5E40-B067-ECFB209A421C}">
      <dsp:nvSpPr>
        <dsp:cNvPr id="0" name=""/>
        <dsp:cNvSpPr/>
      </dsp:nvSpPr>
      <dsp:spPr>
        <a:xfrm>
          <a:off x="3803908" y="1885071"/>
          <a:ext cx="255670" cy="22037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D463CF-4A0B-3F40-9376-6F9BD8BDFEA1}">
      <dsp:nvSpPr>
        <dsp:cNvPr id="0" name=""/>
        <dsp:cNvSpPr/>
      </dsp:nvSpPr>
      <dsp:spPr>
        <a:xfrm>
          <a:off x="3814515" y="117619"/>
          <a:ext cx="2191793" cy="188171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E0FCD8-7772-604E-A428-661CB279F1D0}">
      <dsp:nvSpPr>
        <dsp:cNvPr id="0" name=""/>
        <dsp:cNvSpPr/>
      </dsp:nvSpPr>
      <dsp:spPr>
        <a:xfrm>
          <a:off x="3833894" y="867094"/>
          <a:ext cx="255670" cy="22037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E158A1-1F57-7546-B828-E5AD2733C909}">
      <dsp:nvSpPr>
        <dsp:cNvPr id="0" name=""/>
        <dsp:cNvSpPr/>
      </dsp:nvSpPr>
      <dsp:spPr>
        <a:xfrm>
          <a:off x="5685432" y="1075450"/>
          <a:ext cx="2191793" cy="1881719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>
              <a:latin typeface="Arial" panose="020B0604020202020204" pitchFamily="34" charset="0"/>
              <a:cs typeface="Arial" panose="020B0604020202020204" pitchFamily="34" charset="0"/>
            </a:rPr>
            <a:t>Instalação de equipamentos coletivos e proteção da natureza</a:t>
          </a:r>
        </a:p>
      </dsp:txBody>
      <dsp:txXfrm>
        <a:off x="6024891" y="1366886"/>
        <a:ext cx="1512875" cy="1298847"/>
      </dsp:txXfrm>
    </dsp:sp>
    <dsp:sp modelId="{AFFA8192-7082-5142-94B3-0E96870C7561}">
      <dsp:nvSpPr>
        <dsp:cNvPr id="0" name=""/>
        <dsp:cNvSpPr/>
      </dsp:nvSpPr>
      <dsp:spPr>
        <a:xfrm>
          <a:off x="7553900" y="1909377"/>
          <a:ext cx="255670" cy="22037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90AAB8-75B5-0A42-8981-F8D6A47FDC11}">
      <dsp:nvSpPr>
        <dsp:cNvPr id="0" name=""/>
        <dsp:cNvSpPr/>
      </dsp:nvSpPr>
      <dsp:spPr>
        <a:xfrm>
          <a:off x="7529369" y="2062884"/>
          <a:ext cx="2191793" cy="188171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BB7954-984B-2E47-AC99-1994CAB5701D}">
      <dsp:nvSpPr>
        <dsp:cNvPr id="0" name=""/>
        <dsp:cNvSpPr/>
      </dsp:nvSpPr>
      <dsp:spPr>
        <a:xfrm>
          <a:off x="7971107" y="2167319"/>
          <a:ext cx="255670" cy="22037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CE1933-F79E-5545-AAD2-42A19C52D20A}">
      <dsp:nvSpPr>
        <dsp:cNvPr id="0" name=""/>
        <dsp:cNvSpPr/>
      </dsp:nvSpPr>
      <dsp:spPr>
        <a:xfrm>
          <a:off x="7529369" y="95427"/>
          <a:ext cx="2191793" cy="1881719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>
              <a:latin typeface="Arial" panose="020B0604020202020204" pitchFamily="34" charset="0"/>
              <a:cs typeface="Arial" panose="020B0604020202020204" pitchFamily="34" charset="0"/>
            </a:rPr>
            <a:t>Lógica 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”</a:t>
          </a: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comunas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terras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” 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  <a:sym typeface="Wingdings"/>
            </a:rPr>
            <a:t> </a:t>
          </a: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  <a:sym typeface="Wingdings"/>
            </a:rPr>
            <a:t>cooperação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  <a:sym typeface="Wingdings"/>
            </a:rPr>
            <a:t>, </a:t>
          </a: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  <a:sym typeface="Wingdings"/>
            </a:rPr>
            <a:t>agroecologia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  <a:sym typeface="Wingdings"/>
            </a:rPr>
            <a:t> e </a:t>
          </a: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  <a:sym typeface="Wingdings"/>
            </a:rPr>
            <a:t>terras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  <a:sym typeface="Wingdings"/>
            </a:rPr>
            <a:t> </a:t>
          </a: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  <a:sym typeface="Wingdings"/>
            </a:rPr>
            <a:t>coletivas</a:t>
          </a:r>
          <a:endParaRPr lang="pt-BR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868828" y="386863"/>
        <a:ext cx="1512875" cy="1298847"/>
      </dsp:txXfrm>
    </dsp:sp>
    <dsp:sp modelId="{59C324FC-708A-0D43-A87C-24A54A2FEBCC}">
      <dsp:nvSpPr>
        <dsp:cNvPr id="0" name=""/>
        <dsp:cNvSpPr/>
      </dsp:nvSpPr>
      <dsp:spPr>
        <a:xfrm>
          <a:off x="9440051" y="896644"/>
          <a:ext cx="255670" cy="22037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672BF7-C06F-9144-9A13-4DA4C4CA96FF}">
      <dsp:nvSpPr>
        <dsp:cNvPr id="0" name=""/>
        <dsp:cNvSpPr/>
      </dsp:nvSpPr>
      <dsp:spPr>
        <a:xfrm>
          <a:off x="9373306" y="1102998"/>
          <a:ext cx="2191793" cy="1881719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1000" r="-51000"/>
          </a:stretch>
        </a:blip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7DC67C-2ECC-414D-8496-1A3AFF923A76}">
      <dsp:nvSpPr>
        <dsp:cNvPr id="0" name=""/>
        <dsp:cNvSpPr/>
      </dsp:nvSpPr>
      <dsp:spPr>
        <a:xfrm>
          <a:off x="9866555" y="1145070"/>
          <a:ext cx="255670" cy="22037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E8F93B-54A5-334B-90BF-B39F62FCBEB6}">
      <dsp:nvSpPr>
        <dsp:cNvPr id="0" name=""/>
        <dsp:cNvSpPr/>
      </dsp:nvSpPr>
      <dsp:spPr>
        <a:xfrm>
          <a:off x="1886150" y="3160017"/>
          <a:ext cx="2191793" cy="1881719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>
              <a:latin typeface="Arial" panose="020B0604020202020204" pitchFamily="34" charset="0"/>
              <a:cs typeface="Arial" panose="020B0604020202020204" pitchFamily="34" charset="0"/>
            </a:rPr>
            <a:t>Programa de reforma agrária se encontra paralisado</a:t>
          </a:r>
        </a:p>
      </dsp:txBody>
      <dsp:txXfrm>
        <a:off x="2225609" y="3451453"/>
        <a:ext cx="1512875" cy="1298847"/>
      </dsp:txXfrm>
    </dsp:sp>
    <dsp:sp modelId="{C903292B-6F72-AE41-B522-F2863CB552EA}">
      <dsp:nvSpPr>
        <dsp:cNvPr id="0" name=""/>
        <dsp:cNvSpPr/>
      </dsp:nvSpPr>
      <dsp:spPr>
        <a:xfrm>
          <a:off x="1938447" y="4001457"/>
          <a:ext cx="255670" cy="22037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893A70-0009-7542-8555-1C826D70D690}">
      <dsp:nvSpPr>
        <dsp:cNvPr id="0" name=""/>
        <dsp:cNvSpPr/>
      </dsp:nvSpPr>
      <dsp:spPr>
        <a:xfrm>
          <a:off x="5646914" y="3179936"/>
          <a:ext cx="2191793" cy="188171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C37354-FD6F-2A45-9B2E-343C94954A5D}">
      <dsp:nvSpPr>
        <dsp:cNvPr id="0" name=""/>
        <dsp:cNvSpPr/>
      </dsp:nvSpPr>
      <dsp:spPr>
        <a:xfrm>
          <a:off x="6073481" y="3283695"/>
          <a:ext cx="255670" cy="22037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14054D-D159-BB46-9F14-96EC424BD505}">
      <dsp:nvSpPr>
        <dsp:cNvPr id="0" name=""/>
        <dsp:cNvSpPr/>
      </dsp:nvSpPr>
      <dsp:spPr>
        <a:xfrm>
          <a:off x="3698876" y="2113727"/>
          <a:ext cx="2338643" cy="1881719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>
              <a:latin typeface="Arial" panose="020B0604020202020204" pitchFamily="34" charset="0"/>
              <a:cs typeface="Arial" panose="020B0604020202020204" pitchFamily="34" charset="0"/>
            </a:rPr>
            <a:t>Ótica produtivista</a:t>
          </a:r>
        </a:p>
      </dsp:txBody>
      <dsp:txXfrm>
        <a:off x="4050573" y="2396709"/>
        <a:ext cx="1635249" cy="1315755"/>
      </dsp:txXfrm>
    </dsp:sp>
    <dsp:sp modelId="{CCC0F08C-5B0A-8945-9406-AA833C70D006}">
      <dsp:nvSpPr>
        <dsp:cNvPr id="0" name=""/>
        <dsp:cNvSpPr/>
      </dsp:nvSpPr>
      <dsp:spPr>
        <a:xfrm>
          <a:off x="5280757" y="3741512"/>
          <a:ext cx="255670" cy="22037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6B4FA5-A334-FF4B-8EC3-399E93AFD80D}">
      <dsp:nvSpPr>
        <dsp:cNvPr id="0" name=""/>
        <dsp:cNvSpPr/>
      </dsp:nvSpPr>
      <dsp:spPr>
        <a:xfrm>
          <a:off x="8" y="132934"/>
          <a:ext cx="2191793" cy="1881719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D3CA40-0DAB-B341-8D5D-1551247067EF}">
      <dsp:nvSpPr>
        <dsp:cNvPr id="0" name=""/>
        <dsp:cNvSpPr/>
      </dsp:nvSpPr>
      <dsp:spPr>
        <a:xfrm>
          <a:off x="1840495" y="923099"/>
          <a:ext cx="255670" cy="22037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EBBB9F-83EA-B24F-AD42-0E03EE6DA836}">
      <dsp:nvSpPr>
        <dsp:cNvPr id="0" name=""/>
        <dsp:cNvSpPr/>
      </dsp:nvSpPr>
      <dsp:spPr>
        <a:xfrm>
          <a:off x="1847454" y="1079457"/>
          <a:ext cx="2269185" cy="1881719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>
              <a:latin typeface="Arial" panose="020B0604020202020204" pitchFamily="34" charset="0"/>
              <a:cs typeface="Arial" panose="020B0604020202020204" pitchFamily="34" charset="0"/>
              <a:sym typeface="Wingdings"/>
            </a:rPr>
            <a:t>Região representativa do problema agrário</a:t>
          </a:r>
          <a:endParaRPr lang="pt-BR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93363" y="1366301"/>
        <a:ext cx="1577367" cy="1308031"/>
      </dsp:txXfrm>
    </dsp:sp>
    <dsp:sp modelId="{064DA96E-F530-5E40-B067-ECFB209A421C}">
      <dsp:nvSpPr>
        <dsp:cNvPr id="0" name=""/>
        <dsp:cNvSpPr/>
      </dsp:nvSpPr>
      <dsp:spPr>
        <a:xfrm>
          <a:off x="3387633" y="1115018"/>
          <a:ext cx="255670" cy="22037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D463CF-4A0B-3F40-9376-6F9BD8BDFEA1}">
      <dsp:nvSpPr>
        <dsp:cNvPr id="0" name=""/>
        <dsp:cNvSpPr/>
      </dsp:nvSpPr>
      <dsp:spPr>
        <a:xfrm>
          <a:off x="3772301" y="33167"/>
          <a:ext cx="2191793" cy="188171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E0FCD8-7772-604E-A428-661CB279F1D0}">
      <dsp:nvSpPr>
        <dsp:cNvPr id="0" name=""/>
        <dsp:cNvSpPr/>
      </dsp:nvSpPr>
      <dsp:spPr>
        <a:xfrm>
          <a:off x="3833894" y="867094"/>
          <a:ext cx="255670" cy="22037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E158A1-1F57-7546-B828-E5AD2733C909}">
      <dsp:nvSpPr>
        <dsp:cNvPr id="0" name=""/>
        <dsp:cNvSpPr/>
      </dsp:nvSpPr>
      <dsp:spPr>
        <a:xfrm>
          <a:off x="5657290" y="1075450"/>
          <a:ext cx="2191793" cy="1881719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7940" rIns="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>
              <a:latin typeface="Arial" panose="020B0604020202020204" pitchFamily="34" charset="0"/>
              <a:cs typeface="Arial" panose="020B0604020202020204" pitchFamily="34" charset="0"/>
              <a:sym typeface="Wingdings"/>
            </a:rPr>
            <a:t>Famílias endividadas </a:t>
          </a:r>
          <a:endParaRPr lang="pt-BR" sz="2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996749" y="1366886"/>
        <a:ext cx="1512875" cy="1298847"/>
      </dsp:txXfrm>
    </dsp:sp>
    <dsp:sp modelId="{AFFA8192-7082-5142-94B3-0E96870C7561}">
      <dsp:nvSpPr>
        <dsp:cNvPr id="0" name=""/>
        <dsp:cNvSpPr/>
      </dsp:nvSpPr>
      <dsp:spPr>
        <a:xfrm>
          <a:off x="7553900" y="1909377"/>
          <a:ext cx="255670" cy="22037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90AAB8-75B5-0A42-8981-F8D6A47FDC11}">
      <dsp:nvSpPr>
        <dsp:cNvPr id="0" name=""/>
        <dsp:cNvSpPr/>
      </dsp:nvSpPr>
      <dsp:spPr>
        <a:xfrm>
          <a:off x="7543441" y="2133260"/>
          <a:ext cx="2191793" cy="188171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BB7954-984B-2E47-AC99-1994CAB5701D}">
      <dsp:nvSpPr>
        <dsp:cNvPr id="0" name=""/>
        <dsp:cNvSpPr/>
      </dsp:nvSpPr>
      <dsp:spPr>
        <a:xfrm>
          <a:off x="7971107" y="2167319"/>
          <a:ext cx="255670" cy="22037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CE1933-F79E-5545-AAD2-42A19C52D20A}">
      <dsp:nvSpPr>
        <dsp:cNvPr id="0" name=""/>
        <dsp:cNvSpPr/>
      </dsp:nvSpPr>
      <dsp:spPr>
        <a:xfrm>
          <a:off x="7446388" y="53201"/>
          <a:ext cx="2385898" cy="1881719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>
              <a:latin typeface="Arial" panose="020B0604020202020204" pitchFamily="34" charset="0"/>
              <a:cs typeface="Arial" panose="020B0604020202020204" pitchFamily="34" charset="0"/>
            </a:rPr>
            <a:t>Compra Direta da Agricultura Familiar para Doação Simultânea do Programa de Aquisição de Alimentos (DS-PAA)</a:t>
          </a:r>
        </a:p>
      </dsp:txBody>
      <dsp:txXfrm>
        <a:off x="7802023" y="333684"/>
        <a:ext cx="1674628" cy="1320753"/>
      </dsp:txXfrm>
    </dsp:sp>
    <dsp:sp modelId="{59C324FC-708A-0D43-A87C-24A54A2FEBCC}">
      <dsp:nvSpPr>
        <dsp:cNvPr id="0" name=""/>
        <dsp:cNvSpPr/>
      </dsp:nvSpPr>
      <dsp:spPr>
        <a:xfrm>
          <a:off x="9440051" y="896644"/>
          <a:ext cx="255670" cy="22037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672BF7-C06F-9144-9A13-4DA4C4CA96FF}">
      <dsp:nvSpPr>
        <dsp:cNvPr id="0" name=""/>
        <dsp:cNvSpPr/>
      </dsp:nvSpPr>
      <dsp:spPr>
        <a:xfrm>
          <a:off x="9429591" y="1102998"/>
          <a:ext cx="2191793" cy="1881719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7DC67C-2ECC-414D-8496-1A3AFF923A76}">
      <dsp:nvSpPr>
        <dsp:cNvPr id="0" name=""/>
        <dsp:cNvSpPr/>
      </dsp:nvSpPr>
      <dsp:spPr>
        <a:xfrm>
          <a:off x="9866555" y="1145070"/>
          <a:ext cx="255670" cy="22037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D128B0-1131-0A4B-AC81-6CF29AACBDCB}">
      <dsp:nvSpPr>
        <dsp:cNvPr id="0" name=""/>
        <dsp:cNvSpPr/>
      </dsp:nvSpPr>
      <dsp:spPr>
        <a:xfrm>
          <a:off x="350992" y="3227"/>
          <a:ext cx="4358240" cy="3253334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21920" rIns="40640" bIns="40640" numCol="1" spcCol="1270" anchor="t" anchorCtr="0">
          <a:noAutofit/>
        </a:bodyPr>
        <a:lstStyle/>
        <a:p>
          <a:pPr marL="285750" lvl="1" indent="-285750" algn="l" defTabSz="14224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3200" kern="1200" dirty="0">
              <a:latin typeface="Arial" panose="020B0604020202020204" pitchFamily="34" charset="0"/>
              <a:cs typeface="Arial" panose="020B0604020202020204" pitchFamily="34" charset="0"/>
            </a:rPr>
            <a:t>28 km do centro urbano de Mirante do Paranapanema </a:t>
          </a:r>
        </a:p>
        <a:p>
          <a:pPr marL="285750" lvl="1" indent="-285750" algn="l" defTabSz="14224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3200" kern="1200" dirty="0">
              <a:latin typeface="Arial" panose="020B0604020202020204" pitchFamily="34" charset="0"/>
              <a:cs typeface="Arial" panose="020B0604020202020204" pitchFamily="34" charset="0"/>
            </a:rPr>
            <a:t>Instalado em 2006 </a:t>
          </a:r>
        </a:p>
        <a:p>
          <a:pPr marL="285750" lvl="1" indent="-285750" algn="l" defTabSz="14224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err="1">
              <a:latin typeface="Arial" panose="020B0604020202020204" pitchFamily="34" charset="0"/>
              <a:cs typeface="Arial" panose="020B0604020202020204" pitchFamily="34" charset="0"/>
            </a:rPr>
            <a:t>Á</a:t>
          </a:r>
          <a:r>
            <a:rPr lang="ro-RO" sz="3200" kern="1200" dirty="0">
              <a:latin typeface="Arial" panose="020B0604020202020204" pitchFamily="34" charset="0"/>
              <a:cs typeface="Arial" panose="020B0604020202020204" pitchFamily="34" charset="0"/>
            </a:rPr>
            <a:t>rea de 1.203 ha </a:t>
          </a:r>
          <a:endParaRPr lang="pt-BR" sz="3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85750" lvl="1" indent="-285750" algn="l" defTabSz="14224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RO" sz="3200" kern="1200" dirty="0">
              <a:latin typeface="Arial" panose="020B0604020202020204" pitchFamily="34" charset="0"/>
              <a:cs typeface="Arial" panose="020B0604020202020204" pitchFamily="34" charset="0"/>
            </a:rPr>
            <a:t>91 </a:t>
          </a:r>
          <a:r>
            <a:rPr lang="ro-RO" sz="3200" kern="1200" dirty="0" err="1">
              <a:latin typeface="Arial" panose="020B0604020202020204" pitchFamily="34" charset="0"/>
              <a:cs typeface="Arial" panose="020B0604020202020204" pitchFamily="34" charset="0"/>
            </a:rPr>
            <a:t>famílias</a:t>
          </a:r>
          <a:r>
            <a:rPr lang="ro-RO" sz="3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pt-BR" sz="3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7222" y="79457"/>
        <a:ext cx="4205780" cy="3177104"/>
      </dsp:txXfrm>
    </dsp:sp>
    <dsp:sp modelId="{5E76C5F6-263A-724E-A9EF-94D8EDEAED15}">
      <dsp:nvSpPr>
        <dsp:cNvPr id="0" name=""/>
        <dsp:cNvSpPr/>
      </dsp:nvSpPr>
      <dsp:spPr>
        <a:xfrm>
          <a:off x="350992" y="3256562"/>
          <a:ext cx="4358240" cy="1398933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0" rIns="53340" bIns="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200" kern="1200" dirty="0">
              <a:latin typeface="Arial" panose="020B0604020202020204" pitchFamily="34" charset="0"/>
              <a:cs typeface="Arial" panose="020B0604020202020204" pitchFamily="34" charset="0"/>
            </a:rPr>
            <a:t>Margarida Alves </a:t>
          </a:r>
        </a:p>
      </dsp:txBody>
      <dsp:txXfrm>
        <a:off x="350992" y="3256562"/>
        <a:ext cx="3069183" cy="1398933"/>
      </dsp:txXfrm>
    </dsp:sp>
    <dsp:sp modelId="{A33F17B9-3862-3A43-9607-F2553A1FB4A1}">
      <dsp:nvSpPr>
        <dsp:cNvPr id="0" name=""/>
        <dsp:cNvSpPr/>
      </dsp:nvSpPr>
      <dsp:spPr>
        <a:xfrm>
          <a:off x="3543463" y="3478770"/>
          <a:ext cx="1525384" cy="152538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6000" r="-36000"/>
          </a:stretch>
        </a:blipFill>
        <a:ln w="635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87110D-2ACD-9441-B46D-281F832AD3E3}">
      <dsp:nvSpPr>
        <dsp:cNvPr id="0" name=""/>
        <dsp:cNvSpPr/>
      </dsp:nvSpPr>
      <dsp:spPr>
        <a:xfrm>
          <a:off x="5446752" y="3227"/>
          <a:ext cx="4358240" cy="3253334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21920" rIns="40640" bIns="40640" numCol="1" spcCol="1270" anchor="t" anchorCtr="0">
          <a:noAutofit/>
        </a:bodyPr>
        <a:lstStyle/>
        <a:p>
          <a:pPr marL="285750" lvl="1" indent="-285750" algn="l" defTabSz="14224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RO" sz="3200" kern="1200" dirty="0">
              <a:latin typeface="Arial" panose="020B0604020202020204" pitchFamily="34" charset="0"/>
              <a:cs typeface="Arial" panose="020B0604020202020204" pitchFamily="34" charset="0"/>
            </a:rPr>
            <a:t>57 km de Mirante do Paranapanema </a:t>
          </a:r>
          <a:endParaRPr lang="pt-BR" sz="3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85750" lvl="1" indent="-285750" algn="l" defTabSz="14224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3200" kern="1200" dirty="0">
              <a:latin typeface="Arial" panose="020B0604020202020204" pitchFamily="34" charset="0"/>
              <a:cs typeface="Arial" panose="020B0604020202020204" pitchFamily="34" charset="0"/>
            </a:rPr>
            <a:t>Implantado em 2000 </a:t>
          </a:r>
        </a:p>
        <a:p>
          <a:pPr marL="285750" lvl="1" indent="-285750" algn="l" defTabSz="14224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err="1">
              <a:latin typeface="Arial" panose="020B0604020202020204" pitchFamily="34" charset="0"/>
              <a:cs typeface="Arial" panose="020B0604020202020204" pitchFamily="34" charset="0"/>
            </a:rPr>
            <a:t>Á</a:t>
          </a:r>
          <a:r>
            <a:rPr lang="ro-RO" sz="3200" kern="1200" dirty="0">
              <a:latin typeface="Arial" panose="020B0604020202020204" pitchFamily="34" charset="0"/>
              <a:cs typeface="Arial" panose="020B0604020202020204" pitchFamily="34" charset="0"/>
            </a:rPr>
            <a:t>rea de 1.078 ha </a:t>
          </a:r>
          <a:endParaRPr lang="pt-BR" sz="3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85750" lvl="1" indent="-285750" algn="l" defTabSz="14224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RO" sz="3200" kern="1200" dirty="0">
              <a:latin typeface="Arial" panose="020B0604020202020204" pitchFamily="34" charset="0"/>
              <a:cs typeface="Arial" panose="020B0604020202020204" pitchFamily="34" charset="0"/>
            </a:rPr>
            <a:t>63 </a:t>
          </a:r>
          <a:r>
            <a:rPr lang="ro-RO" sz="3200" kern="1200" dirty="0" err="1">
              <a:latin typeface="Arial" panose="020B0604020202020204" pitchFamily="34" charset="0"/>
              <a:cs typeface="Arial" panose="020B0604020202020204" pitchFamily="34" charset="0"/>
            </a:rPr>
            <a:t>famílias</a:t>
          </a:r>
          <a:r>
            <a:rPr lang="ro-RO" sz="3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pt-BR" sz="3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522982" y="79457"/>
        <a:ext cx="4205780" cy="3177104"/>
      </dsp:txXfrm>
    </dsp:sp>
    <dsp:sp modelId="{1ADD2ECA-A44E-B34C-A519-06625C5A413F}">
      <dsp:nvSpPr>
        <dsp:cNvPr id="0" name=""/>
        <dsp:cNvSpPr/>
      </dsp:nvSpPr>
      <dsp:spPr>
        <a:xfrm>
          <a:off x="5446752" y="3256562"/>
          <a:ext cx="4358240" cy="1398933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0" rIns="53340" bIns="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200" kern="1200" dirty="0" err="1">
              <a:latin typeface="Arial" panose="020B0604020202020204" pitchFamily="34" charset="0"/>
              <a:cs typeface="Arial" panose="020B0604020202020204" pitchFamily="34" charset="0"/>
            </a:rPr>
            <a:t>Antônio</a:t>
          </a:r>
          <a:r>
            <a:rPr lang="pt-BR" sz="4200" kern="1200" dirty="0">
              <a:latin typeface="Arial" panose="020B0604020202020204" pitchFamily="34" charset="0"/>
              <a:cs typeface="Arial" panose="020B0604020202020204" pitchFamily="34" charset="0"/>
            </a:rPr>
            <a:t> Conselheiro</a:t>
          </a:r>
        </a:p>
      </dsp:txBody>
      <dsp:txXfrm>
        <a:off x="5446752" y="3256562"/>
        <a:ext cx="3069183" cy="1398933"/>
      </dsp:txXfrm>
    </dsp:sp>
    <dsp:sp modelId="{58B0E77C-2133-DD49-A0AE-A1651ABBF78E}">
      <dsp:nvSpPr>
        <dsp:cNvPr id="0" name=""/>
        <dsp:cNvSpPr/>
      </dsp:nvSpPr>
      <dsp:spPr>
        <a:xfrm>
          <a:off x="8639223" y="3478770"/>
          <a:ext cx="1525384" cy="1525384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  <a:ln w="635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2FF17B-1346-844A-AAE8-7F9856FEE00F}">
      <dsp:nvSpPr>
        <dsp:cNvPr id="0" name=""/>
        <dsp:cNvSpPr/>
      </dsp:nvSpPr>
      <dsp:spPr>
        <a:xfrm>
          <a:off x="780098" y="926"/>
          <a:ext cx="3516581" cy="2109948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t-BR" sz="2600" kern="1200" dirty="0">
              <a:latin typeface="Arial" panose="020B0604020202020204" pitchFamily="34" charset="0"/>
              <a:cs typeface="Arial" panose="020B0604020202020204" pitchFamily="34" charset="0"/>
            </a:rPr>
            <a:t>Favorecer circuitos locais de abastecimento alimentar </a:t>
          </a:r>
        </a:p>
      </dsp:txBody>
      <dsp:txXfrm>
        <a:off x="780098" y="926"/>
        <a:ext cx="3516581" cy="2109948"/>
      </dsp:txXfrm>
    </dsp:sp>
    <dsp:sp modelId="{805E0CD6-B7F6-244B-BAEF-8762A5A9BB02}">
      <dsp:nvSpPr>
        <dsp:cNvPr id="0" name=""/>
        <dsp:cNvSpPr/>
      </dsp:nvSpPr>
      <dsp:spPr>
        <a:xfrm>
          <a:off x="4437343" y="926"/>
          <a:ext cx="3516581" cy="2109948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t-BR" sz="2600" kern="1200" dirty="0">
              <a:latin typeface="Arial" panose="020B0604020202020204" pitchFamily="34" charset="0"/>
              <a:cs typeface="Arial" panose="020B0604020202020204" pitchFamily="34" charset="0"/>
            </a:rPr>
            <a:t>DS-PAA permite pensar em novas formas de solidariedade em torno da alimentação</a:t>
          </a:r>
        </a:p>
      </dsp:txBody>
      <dsp:txXfrm>
        <a:off x="4437343" y="926"/>
        <a:ext cx="3516581" cy="2109948"/>
      </dsp:txXfrm>
    </dsp:sp>
    <dsp:sp modelId="{1C870E8B-49A5-B743-B261-4E8A8173CD0F}">
      <dsp:nvSpPr>
        <dsp:cNvPr id="0" name=""/>
        <dsp:cNvSpPr/>
      </dsp:nvSpPr>
      <dsp:spPr>
        <a:xfrm>
          <a:off x="780098" y="2462533"/>
          <a:ext cx="3516581" cy="2109948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t-BR" sz="2600" kern="1200" dirty="0">
              <a:latin typeface="Arial" panose="020B0604020202020204" pitchFamily="34" charset="0"/>
              <a:cs typeface="Arial" panose="020B0604020202020204" pitchFamily="34" charset="0"/>
            </a:rPr>
            <a:t>Laços estabelecidos entre agricultores familiares e os beneficiários </a:t>
          </a:r>
        </a:p>
      </dsp:txBody>
      <dsp:txXfrm>
        <a:off x="780098" y="2462533"/>
        <a:ext cx="3516581" cy="2109948"/>
      </dsp:txXfrm>
    </dsp:sp>
    <dsp:sp modelId="{E336A650-C151-9844-AB7B-E64FD8A2E02A}">
      <dsp:nvSpPr>
        <dsp:cNvPr id="0" name=""/>
        <dsp:cNvSpPr/>
      </dsp:nvSpPr>
      <dsp:spPr>
        <a:xfrm>
          <a:off x="4437343" y="2462533"/>
          <a:ext cx="3516581" cy="2109948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t-BR" sz="2600" kern="1200" dirty="0">
              <a:latin typeface="Arial" panose="020B0604020202020204" pitchFamily="34" charset="0"/>
              <a:cs typeface="Arial" panose="020B0604020202020204" pitchFamily="34" charset="0"/>
            </a:rPr>
            <a:t>IMPACTOS </a:t>
          </a:r>
          <a:r>
            <a:rPr lang="pt-BR" sz="2600" kern="1200" dirty="0">
              <a:latin typeface="Arial" panose="020B0604020202020204" pitchFamily="34" charset="0"/>
              <a:cs typeface="Arial" panose="020B0604020202020204" pitchFamily="34" charset="0"/>
              <a:sym typeface="Wingdings"/>
            </a:rPr>
            <a:t> por dimens</a:t>
          </a:r>
          <a:r>
            <a:rPr lang="en-US" sz="2600" kern="1200" dirty="0">
              <a:latin typeface="Arial" panose="020B0604020202020204" pitchFamily="34" charset="0"/>
              <a:cs typeface="Arial" panose="020B0604020202020204" pitchFamily="34" charset="0"/>
              <a:sym typeface="Wingdings"/>
            </a:rPr>
            <a:t>ões </a:t>
          </a:r>
          <a:endParaRPr lang="pt-BR" sz="2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37343" y="2462533"/>
        <a:ext cx="3516581" cy="2109948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F9B685-F268-4046-84D5-BC2F9740617A}">
      <dsp:nvSpPr>
        <dsp:cNvPr id="0" name=""/>
        <dsp:cNvSpPr/>
      </dsp:nvSpPr>
      <dsp:spPr>
        <a:xfrm>
          <a:off x="3080" y="630163"/>
          <a:ext cx="3091011" cy="3091011"/>
        </a:xfrm>
        <a:prstGeom prst="ellipse">
          <a:avLst/>
        </a:prstGeom>
        <a:gradFill rotWithShape="0">
          <a:gsLst>
            <a:gs pos="0">
              <a:schemeClr val="accent6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0109" tIns="35560" rIns="170109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Dimens</a:t>
          </a:r>
          <a:r>
            <a:rPr lang="en-US" sz="28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ão Social </a:t>
          </a:r>
          <a:endParaRPr lang="pt-BR" sz="28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5748" y="1082831"/>
        <a:ext cx="2185675" cy="2185675"/>
      </dsp:txXfrm>
    </dsp:sp>
    <dsp:sp modelId="{EFD12BC3-4E11-FD45-B4A8-DAF0F4381303}">
      <dsp:nvSpPr>
        <dsp:cNvPr id="0" name=""/>
        <dsp:cNvSpPr/>
      </dsp:nvSpPr>
      <dsp:spPr>
        <a:xfrm>
          <a:off x="2475889" y="630163"/>
          <a:ext cx="3091011" cy="3091011"/>
        </a:xfrm>
        <a:prstGeom prst="ellipse">
          <a:avLst/>
        </a:prstGeom>
        <a:gradFill rotWithShape="0">
          <a:gsLst>
            <a:gs pos="0">
              <a:schemeClr val="accent6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0109" tIns="35560" rIns="170109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Dimens</a:t>
          </a:r>
          <a:r>
            <a:rPr lang="en-US" sz="28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ão Ambiental</a:t>
          </a:r>
          <a:endParaRPr lang="pt-BR" sz="28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28557" y="1082831"/>
        <a:ext cx="2185675" cy="2185675"/>
      </dsp:txXfrm>
    </dsp:sp>
    <dsp:sp modelId="{4A224E5D-1F1A-234C-B34D-536B866DF7A8}">
      <dsp:nvSpPr>
        <dsp:cNvPr id="0" name=""/>
        <dsp:cNvSpPr/>
      </dsp:nvSpPr>
      <dsp:spPr>
        <a:xfrm>
          <a:off x="4948698" y="630163"/>
          <a:ext cx="3091011" cy="3091011"/>
        </a:xfrm>
        <a:prstGeom prst="ellipse">
          <a:avLst/>
        </a:prstGeom>
        <a:gradFill rotWithShape="0">
          <a:gsLst>
            <a:gs pos="0">
              <a:schemeClr val="accent6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0109" tIns="35560" rIns="170109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Dimens</a:t>
          </a:r>
          <a:r>
            <a:rPr lang="en-US" sz="28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ão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Econômica</a:t>
          </a:r>
          <a:endParaRPr lang="pt-BR" sz="28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401366" y="1082831"/>
        <a:ext cx="2185675" cy="2185675"/>
      </dsp:txXfrm>
    </dsp:sp>
    <dsp:sp modelId="{615B3A99-A70B-974B-B400-2BC3CD70A758}">
      <dsp:nvSpPr>
        <dsp:cNvPr id="0" name=""/>
        <dsp:cNvSpPr/>
      </dsp:nvSpPr>
      <dsp:spPr>
        <a:xfrm>
          <a:off x="7421507" y="630163"/>
          <a:ext cx="3091011" cy="3091011"/>
        </a:xfrm>
        <a:prstGeom prst="ellipse">
          <a:avLst/>
        </a:prstGeom>
        <a:gradFill rotWithShape="0">
          <a:gsLst>
            <a:gs pos="0">
              <a:schemeClr val="accent6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0109" tIns="35560" rIns="170109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Dimens</a:t>
          </a:r>
          <a:r>
            <a:rPr lang="en-US" sz="28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ão dos </a:t>
          </a:r>
          <a:r>
            <a:rPr lang="en-US" sz="2800" b="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Produtos</a:t>
          </a:r>
          <a:endParaRPr lang="pt-BR" sz="28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874175" y="1082831"/>
        <a:ext cx="2185675" cy="2185675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DA70B0-86E9-8E46-B5A5-8D819664ED09}">
      <dsp:nvSpPr>
        <dsp:cNvPr id="0" name=""/>
        <dsp:cNvSpPr/>
      </dsp:nvSpPr>
      <dsp:spPr>
        <a:xfrm>
          <a:off x="10622" y="34289"/>
          <a:ext cx="10875817" cy="907679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700" kern="1200" dirty="0">
              <a:latin typeface="Arial" panose="020B0604020202020204" pitchFamily="34" charset="0"/>
              <a:cs typeface="Arial" panose="020B0604020202020204" pitchFamily="34" charset="0"/>
            </a:rPr>
            <a:t>Produtos alimentares adquiridos pelo DS-PAA </a:t>
          </a:r>
          <a:r>
            <a:rPr lang="pt-BR" sz="2700" kern="1200" dirty="0" err="1">
              <a:latin typeface="Arial" panose="020B0604020202020204" pitchFamily="34" charset="0"/>
              <a:cs typeface="Arial" panose="020B0604020202020204" pitchFamily="34" charset="0"/>
            </a:rPr>
            <a:t>são</a:t>
          </a:r>
          <a:r>
            <a:rPr lang="pt-BR" sz="2700" kern="1200" dirty="0">
              <a:latin typeface="Arial" panose="020B0604020202020204" pitchFamily="34" charset="0"/>
              <a:cs typeface="Arial" panose="020B0604020202020204" pitchFamily="34" charset="0"/>
            </a:rPr>
            <a:t> destinados a </a:t>
          </a:r>
          <a:r>
            <a:rPr lang="pt-BR" sz="2700" kern="1200" dirty="0" err="1">
              <a:latin typeface="Arial" panose="020B0604020202020204" pitchFamily="34" charset="0"/>
              <a:cs typeface="Arial" panose="020B0604020202020204" pitchFamily="34" charset="0"/>
            </a:rPr>
            <a:t>instituições</a:t>
          </a:r>
          <a:r>
            <a:rPr lang="pt-BR" sz="2700" kern="1200" dirty="0">
              <a:latin typeface="Arial" panose="020B0604020202020204" pitchFamily="34" charset="0"/>
              <a:cs typeface="Arial" panose="020B0604020202020204" pitchFamily="34" charset="0"/>
            </a:rPr>
            <a:t> de </a:t>
          </a:r>
          <a:r>
            <a:rPr lang="pt-BR" sz="2700" kern="1200" dirty="0" err="1">
              <a:latin typeface="Arial" panose="020B0604020202020204" pitchFamily="34" charset="0"/>
              <a:cs typeface="Arial" panose="020B0604020202020204" pitchFamily="34" charset="0"/>
            </a:rPr>
            <a:t>assistência</a:t>
          </a:r>
          <a:r>
            <a:rPr lang="pt-BR" sz="2700" kern="1200" dirty="0">
              <a:latin typeface="Arial" panose="020B0604020202020204" pitchFamily="34" charset="0"/>
              <a:cs typeface="Arial" panose="020B0604020202020204" pitchFamily="34" charset="0"/>
            </a:rPr>
            <a:t> social </a:t>
          </a:r>
        </a:p>
      </dsp:txBody>
      <dsp:txXfrm>
        <a:off x="54931" y="78598"/>
        <a:ext cx="10787199" cy="819061"/>
      </dsp:txXfrm>
    </dsp:sp>
    <dsp:sp modelId="{9C303A88-5712-864A-B5AD-CC25A1553B91}">
      <dsp:nvSpPr>
        <dsp:cNvPr id="0" name=""/>
        <dsp:cNvSpPr/>
      </dsp:nvSpPr>
      <dsp:spPr>
        <a:xfrm rot="5400000">
          <a:off x="7039707" y="-2074682"/>
          <a:ext cx="726143" cy="6967321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pt-BR" sz="2100" kern="1200" dirty="0">
              <a:latin typeface="Arial" panose="020B0604020202020204" pitchFamily="34" charset="0"/>
              <a:cs typeface="Arial" panose="020B0604020202020204" pitchFamily="34" charset="0"/>
            </a:rPr>
            <a:t>  aidéticos, dependentes de drogas, deficientes </a:t>
          </a:r>
          <a:r>
            <a:rPr lang="pt-BR" sz="2100" kern="1200" dirty="0" err="1">
              <a:latin typeface="Arial" panose="020B0604020202020204" pitchFamily="34" charset="0"/>
              <a:cs typeface="Arial" panose="020B0604020202020204" pitchFamily="34" charset="0"/>
            </a:rPr>
            <a:t>físicos</a:t>
          </a:r>
          <a:r>
            <a:rPr lang="pt-BR" sz="2100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pt-BR" sz="2100" kern="1200" dirty="0" err="1">
              <a:latin typeface="Arial" panose="020B0604020202020204" pitchFamily="34" charset="0"/>
              <a:cs typeface="Arial" panose="020B0604020202020204" pitchFamily="34" charset="0"/>
            </a:rPr>
            <a:t>ex-detentos</a:t>
          </a:r>
          <a:r>
            <a:rPr lang="pt-BR" sz="2100" kern="1200" dirty="0">
              <a:latin typeface="Arial" panose="020B0604020202020204" pitchFamily="34" charset="0"/>
              <a:cs typeface="Arial" panose="020B0604020202020204" pitchFamily="34" charset="0"/>
            </a:rPr>
            <a:t> e suas </a:t>
          </a:r>
          <a:r>
            <a:rPr lang="pt-BR" sz="2100" kern="1200" dirty="0" err="1">
              <a:latin typeface="Arial" panose="020B0604020202020204" pitchFamily="34" charset="0"/>
              <a:cs typeface="Arial" panose="020B0604020202020204" pitchFamily="34" charset="0"/>
            </a:rPr>
            <a:t>famílias</a:t>
          </a:r>
          <a:r>
            <a:rPr lang="pt-BR" sz="2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sp:txBody>
      <dsp:txXfrm rot="-5400000">
        <a:off x="3919119" y="1081353"/>
        <a:ext cx="6931874" cy="655249"/>
      </dsp:txXfrm>
    </dsp:sp>
    <dsp:sp modelId="{373798D0-EE47-0643-89B1-2FF1BF92C916}">
      <dsp:nvSpPr>
        <dsp:cNvPr id="0" name=""/>
        <dsp:cNvSpPr/>
      </dsp:nvSpPr>
      <dsp:spPr>
        <a:xfrm>
          <a:off x="0" y="955138"/>
          <a:ext cx="3919118" cy="907679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700" kern="1200" dirty="0" err="1">
              <a:latin typeface="Arial" panose="020B0604020202020204" pitchFamily="34" charset="0"/>
              <a:cs typeface="Arial" panose="020B0604020202020204" pitchFamily="34" charset="0"/>
            </a:rPr>
            <a:t>Beneficiários</a:t>
          </a:r>
          <a:endParaRPr lang="pt-BR" sz="27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309" y="999447"/>
        <a:ext cx="3830500" cy="819061"/>
      </dsp:txXfrm>
    </dsp:sp>
    <dsp:sp modelId="{6AD709A9-361A-AB4A-B20A-D39C0D2B5ED4}">
      <dsp:nvSpPr>
        <dsp:cNvPr id="0" name=""/>
        <dsp:cNvSpPr/>
      </dsp:nvSpPr>
      <dsp:spPr>
        <a:xfrm>
          <a:off x="10622" y="1891945"/>
          <a:ext cx="10875817" cy="907679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700" kern="1200" dirty="0">
              <a:latin typeface="Arial" panose="020B0604020202020204" pitchFamily="34" charset="0"/>
              <a:cs typeface="Arial" panose="020B0604020202020204" pitchFamily="34" charset="0"/>
            </a:rPr>
            <a:t>Processo </a:t>
          </a:r>
          <a:r>
            <a:rPr lang="pt-BR" sz="2700" kern="1200" dirty="0" err="1">
              <a:latin typeface="Arial" panose="020B0604020202020204" pitchFamily="34" charset="0"/>
              <a:cs typeface="Arial" panose="020B0604020202020204" pitchFamily="34" charset="0"/>
            </a:rPr>
            <a:t>embrionário</a:t>
          </a:r>
          <a:r>
            <a:rPr lang="pt-BR" sz="2700" kern="1200" dirty="0">
              <a:latin typeface="Arial" panose="020B0604020202020204" pitchFamily="34" charset="0"/>
              <a:cs typeface="Arial" panose="020B0604020202020204" pitchFamily="34" charset="0"/>
            </a:rPr>
            <a:t> de reconhecimento do papel da atividade </a:t>
          </a:r>
          <a:r>
            <a:rPr lang="pt-BR" sz="2700" kern="1200" dirty="0" err="1">
              <a:latin typeface="Arial" panose="020B0604020202020204" pitchFamily="34" charset="0"/>
              <a:cs typeface="Arial" panose="020B0604020202020204" pitchFamily="34" charset="0"/>
            </a:rPr>
            <a:t>agrícola</a:t>
          </a:r>
          <a:r>
            <a:rPr lang="pt-BR" sz="2700" kern="1200" dirty="0">
              <a:latin typeface="Arial" panose="020B0604020202020204" pitchFamily="34" charset="0"/>
              <a:cs typeface="Arial" panose="020B0604020202020204" pitchFamily="34" charset="0"/>
            </a:rPr>
            <a:t> local </a:t>
          </a:r>
        </a:p>
      </dsp:txBody>
      <dsp:txXfrm>
        <a:off x="54931" y="1936254"/>
        <a:ext cx="10787199" cy="819061"/>
      </dsp:txXfrm>
    </dsp:sp>
    <dsp:sp modelId="{274733E7-2077-E745-9318-5A83AAB20BB6}">
      <dsp:nvSpPr>
        <dsp:cNvPr id="0" name=""/>
        <dsp:cNvSpPr/>
      </dsp:nvSpPr>
      <dsp:spPr>
        <a:xfrm>
          <a:off x="10622" y="2848493"/>
          <a:ext cx="10875817" cy="907679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700" kern="1200" dirty="0">
              <a:latin typeface="Arial" panose="020B0604020202020204" pitchFamily="34" charset="0"/>
              <a:cs typeface="Arial" panose="020B0604020202020204" pitchFamily="34" charset="0"/>
            </a:rPr>
            <a:t>Participar do programa estimulam o associativismo </a:t>
          </a:r>
        </a:p>
      </dsp:txBody>
      <dsp:txXfrm>
        <a:off x="54931" y="2892802"/>
        <a:ext cx="10787199" cy="819061"/>
      </dsp:txXfrm>
    </dsp:sp>
    <dsp:sp modelId="{BE1D1547-01FE-4844-8B70-A0A2ED953EBE}">
      <dsp:nvSpPr>
        <dsp:cNvPr id="0" name=""/>
        <dsp:cNvSpPr/>
      </dsp:nvSpPr>
      <dsp:spPr>
        <a:xfrm rot="5400000">
          <a:off x="7039707" y="784506"/>
          <a:ext cx="726143" cy="6967321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100" kern="1200" dirty="0" err="1">
              <a:latin typeface="Arial" panose="020B0604020202020204" pitchFamily="34" charset="0"/>
              <a:cs typeface="Arial" panose="020B0604020202020204" pitchFamily="34" charset="0"/>
            </a:rPr>
            <a:t>mudança</a:t>
          </a:r>
          <a:r>
            <a:rPr lang="pt-BR" sz="2100" kern="1200" dirty="0">
              <a:latin typeface="Arial" panose="020B0604020202020204" pitchFamily="34" charset="0"/>
              <a:cs typeface="Arial" panose="020B0604020202020204" pitchFamily="34" charset="0"/>
            </a:rPr>
            <a:t> de </a:t>
          </a:r>
          <a:r>
            <a:rPr lang="pt-BR" sz="2100" kern="1200" dirty="0" err="1">
              <a:latin typeface="Arial" panose="020B0604020202020204" pitchFamily="34" charset="0"/>
              <a:cs typeface="Arial" panose="020B0604020202020204" pitchFamily="34" charset="0"/>
            </a:rPr>
            <a:t>visão</a:t>
          </a:r>
          <a:r>
            <a:rPr lang="pt-BR" sz="2100" kern="1200" dirty="0">
              <a:latin typeface="Arial" panose="020B0604020202020204" pitchFamily="34" charset="0"/>
              <a:cs typeface="Arial" panose="020B0604020202020204" pitchFamily="34" charset="0"/>
            </a:rPr>
            <a:t> sobre as </a:t>
          </a:r>
          <a:r>
            <a:rPr lang="pt-BR" sz="2100" kern="1200" dirty="0" err="1">
              <a:latin typeface="Arial" panose="020B0604020202020204" pitchFamily="34" charset="0"/>
              <a:cs typeface="Arial" panose="020B0604020202020204" pitchFamily="34" charset="0"/>
            </a:rPr>
            <a:t>famílias</a:t>
          </a:r>
          <a:r>
            <a:rPr lang="pt-BR" sz="2100" kern="1200" dirty="0">
              <a:latin typeface="Arial" panose="020B0604020202020204" pitchFamily="34" charset="0"/>
              <a:cs typeface="Arial" panose="020B0604020202020204" pitchFamily="34" charset="0"/>
            </a:rPr>
            <a:t> assentadas</a:t>
          </a:r>
        </a:p>
      </dsp:txBody>
      <dsp:txXfrm rot="-5400000">
        <a:off x="3919119" y="3940542"/>
        <a:ext cx="6931874" cy="655249"/>
      </dsp:txXfrm>
    </dsp:sp>
    <dsp:sp modelId="{69D721F8-ECCE-234C-B0C6-F266AAA0C7F2}">
      <dsp:nvSpPr>
        <dsp:cNvPr id="0" name=""/>
        <dsp:cNvSpPr/>
      </dsp:nvSpPr>
      <dsp:spPr>
        <a:xfrm>
          <a:off x="0" y="3814327"/>
          <a:ext cx="3919118" cy="907679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700" kern="1200" dirty="0" smtClean="0">
              <a:latin typeface="Arial" panose="020B0604020202020204" pitchFamily="34" charset="0"/>
              <a:cs typeface="Arial" panose="020B0604020202020204" pitchFamily="34" charset="0"/>
            </a:rPr>
            <a:t>Quebra preconceitos</a:t>
          </a:r>
          <a:endParaRPr lang="pt-BR" sz="27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309" y="3858636"/>
        <a:ext cx="3830500" cy="819061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0AEE9A-7195-D740-ADDE-FB2C12F8142C}">
      <dsp:nvSpPr>
        <dsp:cNvPr id="0" name=""/>
        <dsp:cNvSpPr/>
      </dsp:nvSpPr>
      <dsp:spPr>
        <a:xfrm>
          <a:off x="4099639" y="3667193"/>
          <a:ext cx="2890821" cy="2890821"/>
        </a:xfrm>
        <a:prstGeom prst="gear9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err="1"/>
            <a:t>Núcleo</a:t>
          </a:r>
          <a:r>
            <a:rPr lang="pt-BR" sz="2000" kern="1200" dirty="0"/>
            <a:t> de Agroecologia da ESALQ/USP </a:t>
          </a:r>
        </a:p>
      </dsp:txBody>
      <dsp:txXfrm>
        <a:off x="4680823" y="4344354"/>
        <a:ext cx="1728453" cy="1485942"/>
      </dsp:txXfrm>
    </dsp:sp>
    <dsp:sp modelId="{62C80D6F-B068-B944-ADB5-D203E6CBF094}">
      <dsp:nvSpPr>
        <dsp:cNvPr id="0" name=""/>
        <dsp:cNvSpPr/>
      </dsp:nvSpPr>
      <dsp:spPr>
        <a:xfrm rot="20683358">
          <a:off x="2574829" y="1875784"/>
          <a:ext cx="2689883" cy="2689909"/>
        </a:xfrm>
        <a:prstGeom prst="gear6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/>
            <a:t>atividades de </a:t>
          </a:r>
          <a:r>
            <a:rPr lang="pt-BR" sz="1900" kern="1200" dirty="0" err="1"/>
            <a:t>formação</a:t>
          </a:r>
          <a:r>
            <a:rPr lang="pt-BR" sz="1900" kern="1200" dirty="0"/>
            <a:t> e treinamento</a:t>
          </a:r>
        </a:p>
      </dsp:txBody>
      <dsp:txXfrm>
        <a:off x="3252015" y="2557067"/>
        <a:ext cx="1335511" cy="1327343"/>
      </dsp:txXfrm>
    </dsp:sp>
    <dsp:sp modelId="{BBB032A5-1A40-2E4A-95F5-2A312FA11917}">
      <dsp:nvSpPr>
        <dsp:cNvPr id="0" name=""/>
        <dsp:cNvSpPr/>
      </dsp:nvSpPr>
      <dsp:spPr>
        <a:xfrm rot="15448696">
          <a:off x="4582683" y="491164"/>
          <a:ext cx="2380199" cy="2380199"/>
        </a:xfrm>
        <a:prstGeom prst="gear6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conversão</a:t>
          </a:r>
          <a:r>
            <a:rPr lang="pt-BR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pt-BR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agroecológica</a:t>
          </a:r>
          <a:r>
            <a:rPr lang="pt-BR" sz="1600" kern="1200" baseline="0" dirty="0">
              <a:latin typeface="Arial" panose="020B0604020202020204" pitchFamily="34" charset="0"/>
              <a:cs typeface="Arial" panose="020B0604020202020204" pitchFamily="34" charset="0"/>
            </a:rPr>
            <a:t> e </a:t>
          </a:r>
          <a:r>
            <a:rPr lang="pt-BR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recomposição</a:t>
          </a:r>
          <a:r>
            <a:rPr lang="pt-BR" sz="1600" kern="1200" dirty="0">
              <a:latin typeface="Arial" panose="020B0604020202020204" pitchFamily="34" charset="0"/>
              <a:cs typeface="Arial" panose="020B0604020202020204" pitchFamily="34" charset="0"/>
            </a:rPr>
            <a:t> da mata ciliar </a:t>
          </a:r>
        </a:p>
      </dsp:txBody>
      <dsp:txXfrm rot="900000">
        <a:off x="5104731" y="1013210"/>
        <a:ext cx="1336104" cy="1336104"/>
      </dsp:txXfrm>
    </dsp:sp>
    <dsp:sp modelId="{B9945171-E182-C34C-9D0C-44DB944EA9D7}">
      <dsp:nvSpPr>
        <dsp:cNvPr id="0" name=""/>
        <dsp:cNvSpPr/>
      </dsp:nvSpPr>
      <dsp:spPr>
        <a:xfrm>
          <a:off x="3887031" y="3287536"/>
          <a:ext cx="3455128" cy="3688330"/>
        </a:xfrm>
        <a:prstGeom prst="circularArrow">
          <a:avLst>
            <a:gd name="adj1" fmla="val 4688"/>
            <a:gd name="adj2" fmla="val 299029"/>
            <a:gd name="adj3" fmla="val 2554816"/>
            <a:gd name="adj4" fmla="val 15780395"/>
            <a:gd name="adj5" fmla="val 5469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6A89269-2657-CE4A-B1C7-3F911F9742D6}">
      <dsp:nvSpPr>
        <dsp:cNvPr id="0" name=""/>
        <dsp:cNvSpPr/>
      </dsp:nvSpPr>
      <dsp:spPr>
        <a:xfrm rot="20678763">
          <a:off x="1945463" y="1596890"/>
          <a:ext cx="3409851" cy="3409851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A4D3F92-570B-654B-A5C4-843FCC3521B6}">
      <dsp:nvSpPr>
        <dsp:cNvPr id="0" name=""/>
        <dsp:cNvSpPr/>
      </dsp:nvSpPr>
      <dsp:spPr>
        <a:xfrm>
          <a:off x="3778220" y="-191624"/>
          <a:ext cx="3676506" cy="367650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601915-CD9B-E443-8387-73F7F61A48A0}">
      <dsp:nvSpPr>
        <dsp:cNvPr id="0" name=""/>
        <dsp:cNvSpPr/>
      </dsp:nvSpPr>
      <dsp:spPr>
        <a:xfrm>
          <a:off x="3528160" y="2719378"/>
          <a:ext cx="2610131" cy="174008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C9D0CAA-7DB3-BA46-8D98-CADF03752F9A}">
      <dsp:nvSpPr>
        <dsp:cNvPr id="0" name=""/>
        <dsp:cNvSpPr/>
      </dsp:nvSpPr>
      <dsp:spPr>
        <a:xfrm>
          <a:off x="426542" y="868586"/>
          <a:ext cx="2734235" cy="22841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>
              <a:latin typeface="Arial" panose="020B0604020202020204" pitchFamily="34" charset="0"/>
              <a:cs typeface="Arial" panose="020B0604020202020204" pitchFamily="34" charset="0"/>
            </a:rPr>
            <a:t>Programa prevê uma </a:t>
          </a:r>
          <a:r>
            <a:rPr lang="pt-BR" sz="2300" kern="1200" dirty="0" err="1">
              <a:latin typeface="Arial" panose="020B0604020202020204" pitchFamily="34" charset="0"/>
              <a:cs typeface="Arial" panose="020B0604020202020204" pitchFamily="34" charset="0"/>
            </a:rPr>
            <a:t>valorizaç</a:t>
          </a:r>
          <a:r>
            <a:rPr lang="en-US" sz="2300" kern="1200" dirty="0">
              <a:latin typeface="Arial" panose="020B0604020202020204" pitchFamily="34" charset="0"/>
              <a:cs typeface="Arial" panose="020B0604020202020204" pitchFamily="34" charset="0"/>
            </a:rPr>
            <a:t>ão</a:t>
          </a:r>
          <a:r>
            <a:rPr lang="pt-BR" sz="2300" kern="1200" dirty="0">
              <a:latin typeface="Arial" panose="020B0604020202020204" pitchFamily="34" charset="0"/>
              <a:cs typeface="Arial" panose="020B0604020202020204" pitchFamily="34" charset="0"/>
            </a:rPr>
            <a:t> dos produtos alimentares orgânicos ou </a:t>
          </a:r>
          <a:r>
            <a:rPr lang="pt-BR" sz="2300" kern="1200" dirty="0" err="1">
              <a:latin typeface="Arial" panose="020B0604020202020204" pitchFamily="34" charset="0"/>
              <a:cs typeface="Arial" panose="020B0604020202020204" pitchFamily="34" charset="0"/>
            </a:rPr>
            <a:t>agroecológicos</a:t>
          </a:r>
          <a:r>
            <a:rPr lang="pt-BR" sz="23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sp:txBody>
      <dsp:txXfrm>
        <a:off x="426542" y="868586"/>
        <a:ext cx="2734235" cy="2284134"/>
      </dsp:txXfrm>
    </dsp:sp>
    <dsp:sp modelId="{39EDE1C8-B594-954F-80E3-B8A2BCDA608F}">
      <dsp:nvSpPr>
        <dsp:cNvPr id="0" name=""/>
        <dsp:cNvSpPr/>
      </dsp:nvSpPr>
      <dsp:spPr>
        <a:xfrm>
          <a:off x="184839" y="653537"/>
          <a:ext cx="888094" cy="888324"/>
        </a:xfrm>
        <a:prstGeom prst="halfFrame">
          <a:avLst>
            <a:gd name="adj1" fmla="val 25770"/>
            <a:gd name="adj2" fmla="val 2577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CFAAD2C-2ACC-C64B-A409-BD63DFC66DE8}">
      <dsp:nvSpPr>
        <dsp:cNvPr id="0" name=""/>
        <dsp:cNvSpPr/>
      </dsp:nvSpPr>
      <dsp:spPr>
        <a:xfrm rot="5400000">
          <a:off x="2516098" y="653652"/>
          <a:ext cx="888324" cy="888094"/>
        </a:xfrm>
        <a:prstGeom prst="halfFrame">
          <a:avLst>
            <a:gd name="adj1" fmla="val 25770"/>
            <a:gd name="adj2" fmla="val 2577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E2324E4-3D94-4145-A058-9743728C8013}">
      <dsp:nvSpPr>
        <dsp:cNvPr id="0" name=""/>
        <dsp:cNvSpPr/>
      </dsp:nvSpPr>
      <dsp:spPr>
        <a:xfrm rot="16200000">
          <a:off x="184724" y="2400376"/>
          <a:ext cx="888324" cy="888094"/>
        </a:xfrm>
        <a:prstGeom prst="halfFrame">
          <a:avLst>
            <a:gd name="adj1" fmla="val 25770"/>
            <a:gd name="adj2" fmla="val 2577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6693905-0191-2D47-921E-42DB6A45B800}">
      <dsp:nvSpPr>
        <dsp:cNvPr id="0" name=""/>
        <dsp:cNvSpPr/>
      </dsp:nvSpPr>
      <dsp:spPr>
        <a:xfrm rot="10800000">
          <a:off x="2546621" y="2390098"/>
          <a:ext cx="888094" cy="888324"/>
        </a:xfrm>
        <a:prstGeom prst="halfFrame">
          <a:avLst>
            <a:gd name="adj1" fmla="val 25770"/>
            <a:gd name="adj2" fmla="val 2577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6B1494-AA30-6048-BFB8-C3E952177272}">
      <dsp:nvSpPr>
        <dsp:cNvPr id="0" name=""/>
        <dsp:cNvSpPr/>
      </dsp:nvSpPr>
      <dsp:spPr>
        <a:xfrm>
          <a:off x="2943897" y="5489927"/>
          <a:ext cx="5989487" cy="0"/>
        </a:xfrm>
        <a:prstGeom prst="line">
          <a:avLst/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C9799F-575F-3A4D-B7C6-020F26798245}">
      <dsp:nvSpPr>
        <dsp:cNvPr id="0" name=""/>
        <dsp:cNvSpPr/>
      </dsp:nvSpPr>
      <dsp:spPr>
        <a:xfrm>
          <a:off x="2943897" y="4479666"/>
          <a:ext cx="5061347" cy="0"/>
        </a:xfrm>
        <a:prstGeom prst="line">
          <a:avLst/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62C871-34BD-984E-B0B0-DD5F64E44C7A}">
      <dsp:nvSpPr>
        <dsp:cNvPr id="0" name=""/>
        <dsp:cNvSpPr/>
      </dsp:nvSpPr>
      <dsp:spPr>
        <a:xfrm>
          <a:off x="2943897" y="3067664"/>
          <a:ext cx="4726366" cy="0"/>
        </a:xfrm>
        <a:prstGeom prst="line">
          <a:avLst/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CE8DBC-C9E6-CD4E-AD2F-B229A1B8890C}">
      <dsp:nvSpPr>
        <dsp:cNvPr id="0" name=""/>
        <dsp:cNvSpPr/>
      </dsp:nvSpPr>
      <dsp:spPr>
        <a:xfrm>
          <a:off x="2943897" y="1655663"/>
          <a:ext cx="5061347" cy="0"/>
        </a:xfrm>
        <a:prstGeom prst="line">
          <a:avLst/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58D99B-7BE8-314A-80B5-3D3A5E2467DE}">
      <dsp:nvSpPr>
        <dsp:cNvPr id="0" name=""/>
        <dsp:cNvSpPr/>
      </dsp:nvSpPr>
      <dsp:spPr>
        <a:xfrm>
          <a:off x="2943897" y="645402"/>
          <a:ext cx="5989487" cy="0"/>
        </a:xfrm>
        <a:prstGeom prst="line">
          <a:avLst/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05E790-ADB5-C64E-9C51-154ACBB0C2CF}">
      <dsp:nvSpPr>
        <dsp:cNvPr id="0" name=""/>
        <dsp:cNvSpPr/>
      </dsp:nvSpPr>
      <dsp:spPr>
        <a:xfrm>
          <a:off x="0" y="97084"/>
          <a:ext cx="5866661" cy="5907958"/>
        </a:xfrm>
        <a:prstGeom prst="ellipse">
          <a:avLst/>
        </a:prstGeom>
        <a:blipFill>
          <a:blip xmlns:r="http://schemas.openxmlformats.org/officeDocument/2006/relationships" r:embed="rId1">
            <a:alphaModFix am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9707F3A-83BD-7E47-8DAA-29E17D15BBE8}">
      <dsp:nvSpPr>
        <dsp:cNvPr id="0" name=""/>
        <dsp:cNvSpPr/>
      </dsp:nvSpPr>
      <dsp:spPr>
        <a:xfrm>
          <a:off x="154774" y="241966"/>
          <a:ext cx="4265980" cy="36236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60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Introduç</a:t>
          </a:r>
          <a:r>
            <a:rPr lang="en-US" sz="6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ão</a:t>
          </a:r>
          <a:endParaRPr lang="pt-BR" sz="60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4774" y="241966"/>
        <a:ext cx="4265980" cy="362366"/>
      </dsp:txXfrm>
    </dsp:sp>
    <dsp:sp modelId="{6AFC5041-EA32-2D43-BE96-21A4CFC0AE18}">
      <dsp:nvSpPr>
        <dsp:cNvPr id="0" name=""/>
        <dsp:cNvSpPr/>
      </dsp:nvSpPr>
      <dsp:spPr>
        <a:xfrm>
          <a:off x="8018206" y="39947"/>
          <a:ext cx="1063432" cy="1063432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806B1DF-FE0B-DE44-9C29-B0C7E25070BA}">
      <dsp:nvSpPr>
        <dsp:cNvPr id="0" name=""/>
        <dsp:cNvSpPr/>
      </dsp:nvSpPr>
      <dsp:spPr>
        <a:xfrm>
          <a:off x="9157306" y="54686"/>
          <a:ext cx="2340246" cy="10634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0" rIns="9144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>
              <a:latin typeface="Arial" panose="020B0604020202020204" pitchFamily="34" charset="0"/>
              <a:cs typeface="Arial" panose="020B0604020202020204" pitchFamily="34" charset="0"/>
            </a:rPr>
            <a:t>Implementaç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ão do PAA</a:t>
          </a:r>
          <a:endParaRPr lang="pt-BR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157306" y="54686"/>
        <a:ext cx="2340246" cy="1063432"/>
      </dsp:txXfrm>
    </dsp:sp>
    <dsp:sp modelId="{6D972801-363F-FF4D-9BEF-851837480533}">
      <dsp:nvSpPr>
        <dsp:cNvPr id="0" name=""/>
        <dsp:cNvSpPr/>
      </dsp:nvSpPr>
      <dsp:spPr>
        <a:xfrm>
          <a:off x="7090066" y="1227195"/>
          <a:ext cx="1063432" cy="1063432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09543CD-1CD9-6541-9C07-FED829815A17}">
      <dsp:nvSpPr>
        <dsp:cNvPr id="0" name=""/>
        <dsp:cNvSpPr/>
      </dsp:nvSpPr>
      <dsp:spPr>
        <a:xfrm>
          <a:off x="8212478" y="1271434"/>
          <a:ext cx="3266303" cy="10634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0" rIns="7620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>
              <a:latin typeface="Arial" panose="020B0604020202020204" pitchFamily="34" charset="0"/>
              <a:cs typeface="Arial" panose="020B0604020202020204" pitchFamily="34" charset="0"/>
            </a:rPr>
            <a:t>Dois assentamentos estudados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kern="1200" dirty="0">
              <a:latin typeface="Arial" panose="020B0604020202020204" pitchFamily="34" charset="0"/>
              <a:cs typeface="Arial" panose="020B0604020202020204" pitchFamily="34" charset="0"/>
            </a:rPr>
            <a:t>Milton Santos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kern="1200" dirty="0">
              <a:latin typeface="Arial" panose="020B0604020202020204" pitchFamily="34" charset="0"/>
              <a:cs typeface="Arial" panose="020B0604020202020204" pitchFamily="34" charset="0"/>
            </a:rPr>
            <a:t>Pontal de Paranapanema</a:t>
          </a:r>
        </a:p>
      </dsp:txBody>
      <dsp:txXfrm>
        <a:off x="8212478" y="1271434"/>
        <a:ext cx="3266303" cy="1063432"/>
      </dsp:txXfrm>
    </dsp:sp>
    <dsp:sp modelId="{EE4ABFC4-19FF-7144-9FCB-631E953289B7}">
      <dsp:nvSpPr>
        <dsp:cNvPr id="0" name=""/>
        <dsp:cNvSpPr/>
      </dsp:nvSpPr>
      <dsp:spPr>
        <a:xfrm>
          <a:off x="6784584" y="2565448"/>
          <a:ext cx="1063432" cy="1063432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45FAC3E-78ED-B148-B5A6-FD6BA0AC88B0}">
      <dsp:nvSpPr>
        <dsp:cNvPr id="0" name=""/>
        <dsp:cNvSpPr/>
      </dsp:nvSpPr>
      <dsp:spPr>
        <a:xfrm>
          <a:off x="7819773" y="2631934"/>
          <a:ext cx="3603316" cy="10634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0" rIns="9144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>
              <a:latin typeface="Arial" panose="020B0604020202020204" pitchFamily="34" charset="0"/>
              <a:cs typeface="Arial" panose="020B0604020202020204" pitchFamily="34" charset="0"/>
            </a:rPr>
            <a:t>Mudanças nas l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ógicas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agroalimentares</a:t>
          </a:r>
          <a:endParaRPr lang="pt-BR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819773" y="2631934"/>
        <a:ext cx="3603316" cy="1063432"/>
      </dsp:txXfrm>
    </dsp:sp>
    <dsp:sp modelId="{714124F7-4702-8548-AF88-0CB4E3012A79}">
      <dsp:nvSpPr>
        <dsp:cNvPr id="0" name=""/>
        <dsp:cNvSpPr/>
      </dsp:nvSpPr>
      <dsp:spPr>
        <a:xfrm>
          <a:off x="7001578" y="3962700"/>
          <a:ext cx="1063432" cy="1063432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1956B1B-98D2-DA44-AB1E-092975241D6F}">
      <dsp:nvSpPr>
        <dsp:cNvPr id="0" name=""/>
        <dsp:cNvSpPr/>
      </dsp:nvSpPr>
      <dsp:spPr>
        <a:xfrm>
          <a:off x="8084499" y="3859462"/>
          <a:ext cx="3265655" cy="10634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0" rIns="9144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>
              <a:latin typeface="Arial" panose="020B0604020202020204" pitchFamily="34" charset="0"/>
              <a:cs typeface="Arial" panose="020B0604020202020204" pitchFamily="34" charset="0"/>
            </a:rPr>
            <a:t>Efeitos do</a:t>
          </a:r>
          <a:r>
            <a:rPr lang="pt-BR" sz="2400" kern="1200" baseline="0" dirty="0">
              <a:latin typeface="Arial" panose="020B0604020202020204" pitchFamily="34" charset="0"/>
              <a:cs typeface="Arial" panose="020B0604020202020204" pitchFamily="34" charset="0"/>
            </a:rPr>
            <a:t> programa sobre os </a:t>
          </a:r>
          <a:r>
            <a:rPr lang="pt-BR" sz="2400" kern="1200" baseline="0" dirty="0" err="1">
              <a:latin typeface="Arial" panose="020B0604020202020204" pitchFamily="34" charset="0"/>
              <a:cs typeface="Arial" panose="020B0604020202020204" pitchFamily="34" charset="0"/>
            </a:rPr>
            <a:t>benefici</a:t>
          </a:r>
          <a:r>
            <a:rPr lang="en-US" sz="2400" kern="1200" baseline="0" dirty="0" err="1">
              <a:latin typeface="Arial" panose="020B0604020202020204" pitchFamily="34" charset="0"/>
              <a:cs typeface="Arial" panose="020B0604020202020204" pitchFamily="34" charset="0"/>
            </a:rPr>
            <a:t>ários</a:t>
          </a:r>
          <a:endParaRPr lang="pt-BR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084499" y="3859462"/>
        <a:ext cx="3265655" cy="1063432"/>
      </dsp:txXfrm>
    </dsp:sp>
    <dsp:sp modelId="{ED7727B1-F572-284A-89ED-6784BF8D07CC}">
      <dsp:nvSpPr>
        <dsp:cNvPr id="0" name=""/>
        <dsp:cNvSpPr/>
      </dsp:nvSpPr>
      <dsp:spPr>
        <a:xfrm>
          <a:off x="7929718" y="4972950"/>
          <a:ext cx="1063432" cy="1063432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B395AB3-E207-C343-B245-B9043A8DD85C}">
      <dsp:nvSpPr>
        <dsp:cNvPr id="0" name=""/>
        <dsp:cNvSpPr/>
      </dsp:nvSpPr>
      <dsp:spPr>
        <a:xfrm>
          <a:off x="9094030" y="4899212"/>
          <a:ext cx="2339498" cy="10634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0" rIns="9144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>
              <a:latin typeface="Arial" panose="020B0604020202020204" pitchFamily="34" charset="0"/>
              <a:cs typeface="Arial" panose="020B0604020202020204" pitchFamily="34" charset="0"/>
            </a:rPr>
            <a:t>Solidariedade em torno</a:t>
          </a:r>
          <a:r>
            <a:rPr lang="pt-BR" sz="2400" kern="1200" baseline="0" dirty="0">
              <a:latin typeface="Arial" panose="020B0604020202020204" pitchFamily="34" charset="0"/>
              <a:cs typeface="Arial" panose="020B0604020202020204" pitchFamily="34" charset="0"/>
            </a:rPr>
            <a:t> da </a:t>
          </a:r>
          <a:r>
            <a:rPr lang="pt-BR" sz="2400" kern="1200" baseline="0" dirty="0" err="1">
              <a:latin typeface="Arial" panose="020B0604020202020204" pitchFamily="34" charset="0"/>
              <a:cs typeface="Arial" panose="020B0604020202020204" pitchFamily="34" charset="0"/>
            </a:rPr>
            <a:t>alimentaç</a:t>
          </a:r>
          <a:r>
            <a:rPr lang="en-US" sz="2400" kern="1200" baseline="0" dirty="0">
              <a:latin typeface="Arial" panose="020B0604020202020204" pitchFamily="34" charset="0"/>
              <a:cs typeface="Arial" panose="020B0604020202020204" pitchFamily="34" charset="0"/>
            </a:rPr>
            <a:t>ão</a:t>
          </a:r>
          <a:endParaRPr lang="pt-BR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094030" y="4899212"/>
        <a:ext cx="2339498" cy="1063432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96BFED-DE8A-BB45-B27F-5B7E3B3BE4A0}">
      <dsp:nvSpPr>
        <dsp:cNvPr id="0" name=""/>
        <dsp:cNvSpPr/>
      </dsp:nvSpPr>
      <dsp:spPr>
        <a:xfrm rot="5400000">
          <a:off x="1110935" y="987930"/>
          <a:ext cx="1546756" cy="186461"/>
        </a:xfrm>
        <a:prstGeom prst="rect">
          <a:avLst/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1538658-9A11-1B4D-B31C-2D202EBE2A3D}">
      <dsp:nvSpPr>
        <dsp:cNvPr id="0" name=""/>
        <dsp:cNvSpPr/>
      </dsp:nvSpPr>
      <dsp:spPr>
        <a:xfrm>
          <a:off x="1466407" y="279"/>
          <a:ext cx="2071799" cy="12430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/>
            <a:t>50 agricultores </a:t>
          </a:r>
          <a:r>
            <a:rPr lang="pt-BR" sz="1500" kern="1200" dirty="0">
              <a:sym typeface="Wingdings"/>
            </a:rPr>
            <a:t></a:t>
          </a:r>
          <a:r>
            <a:rPr lang="pt-BR" sz="1500" kern="1200" dirty="0"/>
            <a:t>9.000 pessoas em estado de </a:t>
          </a:r>
          <a:r>
            <a:rPr lang="pt-BR" sz="1500" kern="1200" dirty="0" err="1"/>
            <a:t>insegurança</a:t>
          </a:r>
          <a:r>
            <a:rPr lang="pt-BR" sz="1500" kern="1200" dirty="0"/>
            <a:t> alimentar </a:t>
          </a:r>
        </a:p>
      </dsp:txBody>
      <dsp:txXfrm>
        <a:off x="1502816" y="36688"/>
        <a:ext cx="1998981" cy="1170261"/>
      </dsp:txXfrm>
    </dsp:sp>
    <dsp:sp modelId="{98B6BEDB-1E9F-E842-B6FC-5FE85A1663F5}">
      <dsp:nvSpPr>
        <dsp:cNvPr id="0" name=""/>
        <dsp:cNvSpPr/>
      </dsp:nvSpPr>
      <dsp:spPr>
        <a:xfrm rot="5400000">
          <a:off x="1110935" y="2541780"/>
          <a:ext cx="1546756" cy="186461"/>
        </a:xfrm>
        <a:prstGeom prst="rect">
          <a:avLst/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EA0493A-B5DB-7642-89F0-F3658FE9C7BF}">
      <dsp:nvSpPr>
        <dsp:cNvPr id="0" name=""/>
        <dsp:cNvSpPr/>
      </dsp:nvSpPr>
      <dsp:spPr>
        <a:xfrm>
          <a:off x="1466407" y="1554129"/>
          <a:ext cx="2071799" cy="12430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/>
            <a:t>PAA fornece assim a principal fonte de </a:t>
          </a:r>
          <a:r>
            <a:rPr lang="pt-BR" sz="1500" kern="1200" dirty="0" err="1"/>
            <a:t>remuneração</a:t>
          </a:r>
          <a:r>
            <a:rPr lang="pt-BR" sz="1500" kern="1200" dirty="0"/>
            <a:t> das </a:t>
          </a:r>
          <a:r>
            <a:rPr lang="pt-BR" sz="1500" kern="1200" dirty="0" err="1" smtClean="0"/>
            <a:t>famílias</a:t>
          </a:r>
          <a:r>
            <a:rPr lang="pt-BR" sz="1500" kern="1200" dirty="0" smtClean="0"/>
            <a:t> assentadas (Milton Santos)</a:t>
          </a:r>
          <a:endParaRPr lang="pt-BR" sz="1500" kern="1200" dirty="0"/>
        </a:p>
      </dsp:txBody>
      <dsp:txXfrm>
        <a:off x="1502816" y="1590538"/>
        <a:ext cx="1998981" cy="1170261"/>
      </dsp:txXfrm>
    </dsp:sp>
    <dsp:sp modelId="{B36FCD91-0B86-FA49-923A-3A141D4B70F4}">
      <dsp:nvSpPr>
        <dsp:cNvPr id="0" name=""/>
        <dsp:cNvSpPr/>
      </dsp:nvSpPr>
      <dsp:spPr>
        <a:xfrm>
          <a:off x="1887860" y="3318704"/>
          <a:ext cx="2748400" cy="186461"/>
        </a:xfrm>
        <a:prstGeom prst="rect">
          <a:avLst/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DE06195-521C-1241-A9C1-FC3BE68643C9}">
      <dsp:nvSpPr>
        <dsp:cNvPr id="0" name=""/>
        <dsp:cNvSpPr/>
      </dsp:nvSpPr>
      <dsp:spPr>
        <a:xfrm>
          <a:off x="1466407" y="3107978"/>
          <a:ext cx="2071799" cy="12430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/>
            <a:t>Autonomia alimentar </a:t>
          </a:r>
          <a:r>
            <a:rPr lang="pt-BR" sz="1500" kern="1200" dirty="0" err="1"/>
            <a:t>às</a:t>
          </a:r>
          <a:r>
            <a:rPr lang="pt-BR" sz="1500" kern="1200" dirty="0"/>
            <a:t> </a:t>
          </a:r>
          <a:r>
            <a:rPr lang="pt-BR" sz="1500" kern="1200" dirty="0" err="1"/>
            <a:t>famílias</a:t>
          </a:r>
          <a:endParaRPr lang="pt-BR" sz="1500" kern="1200" dirty="0"/>
        </a:p>
      </dsp:txBody>
      <dsp:txXfrm>
        <a:off x="1502816" y="3144387"/>
        <a:ext cx="1998981" cy="1170261"/>
      </dsp:txXfrm>
    </dsp:sp>
    <dsp:sp modelId="{5E42A4AF-70B1-A146-946B-4460200C3331}">
      <dsp:nvSpPr>
        <dsp:cNvPr id="0" name=""/>
        <dsp:cNvSpPr/>
      </dsp:nvSpPr>
      <dsp:spPr>
        <a:xfrm rot="16200000">
          <a:off x="3866428" y="2541780"/>
          <a:ext cx="1546756" cy="186461"/>
        </a:xfrm>
        <a:prstGeom prst="rect">
          <a:avLst/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28FB67A-7C37-3242-964E-071AD4800E38}">
      <dsp:nvSpPr>
        <dsp:cNvPr id="0" name=""/>
        <dsp:cNvSpPr/>
      </dsp:nvSpPr>
      <dsp:spPr>
        <a:xfrm>
          <a:off x="4221900" y="3107978"/>
          <a:ext cx="2071799" cy="12430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err="1"/>
            <a:t>Geração</a:t>
          </a:r>
          <a:r>
            <a:rPr lang="pt-BR" sz="1500" kern="1200" dirty="0"/>
            <a:t> de renda e a estabilidade </a:t>
          </a:r>
          <a:r>
            <a:rPr lang="pt-BR" sz="1500" kern="1200" dirty="0" err="1"/>
            <a:t>econômica</a:t>
          </a:r>
          <a:r>
            <a:rPr lang="pt-BR" sz="1500" kern="1200" dirty="0"/>
            <a:t> </a:t>
          </a:r>
          <a:r>
            <a:rPr lang="pt-BR" sz="1500" kern="1200" dirty="0" err="1"/>
            <a:t>são</a:t>
          </a:r>
          <a:r>
            <a:rPr lang="pt-BR" sz="1500" kern="1200" dirty="0"/>
            <a:t> centrais </a:t>
          </a:r>
        </a:p>
      </dsp:txBody>
      <dsp:txXfrm>
        <a:off x="4258309" y="3144387"/>
        <a:ext cx="1998981" cy="1170261"/>
      </dsp:txXfrm>
    </dsp:sp>
    <dsp:sp modelId="{D70A537F-9762-AA4E-B536-95D6B18AE66D}">
      <dsp:nvSpPr>
        <dsp:cNvPr id="0" name=""/>
        <dsp:cNvSpPr/>
      </dsp:nvSpPr>
      <dsp:spPr>
        <a:xfrm rot="16200000">
          <a:off x="3866428" y="987930"/>
          <a:ext cx="1546756" cy="186461"/>
        </a:xfrm>
        <a:prstGeom prst="rect">
          <a:avLst/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907DF5A-81EE-6144-8DA5-E5FF6A03FDBA}">
      <dsp:nvSpPr>
        <dsp:cNvPr id="0" name=""/>
        <dsp:cNvSpPr/>
      </dsp:nvSpPr>
      <dsp:spPr>
        <a:xfrm>
          <a:off x="4221900" y="1554129"/>
          <a:ext cx="2071799" cy="12430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/>
            <a:t>Planos de investimentos no sistema produtivo dos lotes </a:t>
          </a:r>
        </a:p>
      </dsp:txBody>
      <dsp:txXfrm>
        <a:off x="4258309" y="1590538"/>
        <a:ext cx="1998981" cy="1170261"/>
      </dsp:txXfrm>
    </dsp:sp>
    <dsp:sp modelId="{ECB4DA56-F372-5E47-BF37-6C270ACE8795}">
      <dsp:nvSpPr>
        <dsp:cNvPr id="0" name=""/>
        <dsp:cNvSpPr/>
      </dsp:nvSpPr>
      <dsp:spPr>
        <a:xfrm>
          <a:off x="4643353" y="211006"/>
          <a:ext cx="2748400" cy="186461"/>
        </a:xfrm>
        <a:prstGeom prst="rect">
          <a:avLst/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60A944D-8078-4A44-9816-C8EACB9990BE}">
      <dsp:nvSpPr>
        <dsp:cNvPr id="0" name=""/>
        <dsp:cNvSpPr/>
      </dsp:nvSpPr>
      <dsp:spPr>
        <a:xfrm>
          <a:off x="4221900" y="279"/>
          <a:ext cx="2071799" cy="12430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/>
            <a:t>Mulheres -  incrementar a renda aos produtos dos quintais </a:t>
          </a:r>
        </a:p>
      </dsp:txBody>
      <dsp:txXfrm>
        <a:off x="4258309" y="36688"/>
        <a:ext cx="1998981" cy="1170261"/>
      </dsp:txXfrm>
    </dsp:sp>
    <dsp:sp modelId="{50CC42EA-9389-654A-B8DF-B45AD2782D66}">
      <dsp:nvSpPr>
        <dsp:cNvPr id="0" name=""/>
        <dsp:cNvSpPr/>
      </dsp:nvSpPr>
      <dsp:spPr>
        <a:xfrm rot="5400000">
          <a:off x="6621921" y="987930"/>
          <a:ext cx="1546756" cy="186461"/>
        </a:xfrm>
        <a:prstGeom prst="rect">
          <a:avLst/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B73F8CE-4EF9-C44D-8FF3-2D8F80C468DB}">
      <dsp:nvSpPr>
        <dsp:cNvPr id="0" name=""/>
        <dsp:cNvSpPr/>
      </dsp:nvSpPr>
      <dsp:spPr>
        <a:xfrm>
          <a:off x="6977393" y="279"/>
          <a:ext cx="2071799" cy="12430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/>
            <a:t>autoconsumo é geralmente realizado pelas mulheres </a:t>
          </a:r>
        </a:p>
      </dsp:txBody>
      <dsp:txXfrm>
        <a:off x="7013802" y="36688"/>
        <a:ext cx="1998981" cy="1170261"/>
      </dsp:txXfrm>
    </dsp:sp>
    <dsp:sp modelId="{6846175E-1B46-A143-A44B-0C8AE1E52515}">
      <dsp:nvSpPr>
        <dsp:cNvPr id="0" name=""/>
        <dsp:cNvSpPr/>
      </dsp:nvSpPr>
      <dsp:spPr>
        <a:xfrm rot="5400000">
          <a:off x="6621921" y="2541780"/>
          <a:ext cx="1546756" cy="186461"/>
        </a:xfrm>
        <a:prstGeom prst="rect">
          <a:avLst/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1D1A84E-55B0-7646-85A9-6FB187ED52E8}">
      <dsp:nvSpPr>
        <dsp:cNvPr id="0" name=""/>
        <dsp:cNvSpPr/>
      </dsp:nvSpPr>
      <dsp:spPr>
        <a:xfrm>
          <a:off x="6977393" y="1554129"/>
          <a:ext cx="2071799" cy="12430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Antes: excedentes </a:t>
          </a:r>
          <a:r>
            <a:rPr lang="pt-BR" sz="1500" kern="1200" dirty="0"/>
            <a:t>dos quintais </a:t>
          </a:r>
          <a:r>
            <a:rPr lang="pt-BR" sz="1500" kern="1200" dirty="0" smtClean="0"/>
            <a:t>eram </a:t>
          </a:r>
          <a:r>
            <a:rPr lang="pt-BR" sz="1500" kern="1200" dirty="0"/>
            <a:t>trocados, doados ou simplesmente perdidos </a:t>
          </a:r>
        </a:p>
      </dsp:txBody>
      <dsp:txXfrm>
        <a:off x="7013802" y="1590538"/>
        <a:ext cx="1998981" cy="1170261"/>
      </dsp:txXfrm>
    </dsp:sp>
    <dsp:sp modelId="{144E4424-D91C-2A4D-829D-DC74759E56D7}">
      <dsp:nvSpPr>
        <dsp:cNvPr id="0" name=""/>
        <dsp:cNvSpPr/>
      </dsp:nvSpPr>
      <dsp:spPr>
        <a:xfrm>
          <a:off x="6977393" y="3107978"/>
          <a:ext cx="2071799" cy="12430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err="1"/>
            <a:t>Diminuição</a:t>
          </a:r>
          <a:r>
            <a:rPr lang="pt-BR" sz="1500" kern="1200" dirty="0"/>
            <a:t> da </a:t>
          </a:r>
          <a:r>
            <a:rPr lang="pt-BR" sz="1500" kern="1200" dirty="0" err="1"/>
            <a:t>dependência</a:t>
          </a:r>
          <a:r>
            <a:rPr lang="pt-BR" sz="1500" kern="1200" dirty="0"/>
            <a:t> do Programa Bolsa </a:t>
          </a:r>
          <a:r>
            <a:rPr lang="pt-BR" sz="1500" kern="1200" dirty="0" err="1"/>
            <a:t>Família</a:t>
          </a:r>
          <a:r>
            <a:rPr lang="pt-BR" sz="1500" kern="1200" dirty="0"/>
            <a:t> (PBF) </a:t>
          </a:r>
        </a:p>
      </dsp:txBody>
      <dsp:txXfrm>
        <a:off x="7013802" y="3144387"/>
        <a:ext cx="1998981" cy="1170261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BAEB2A-B925-F546-9D62-2711E1E36982}">
      <dsp:nvSpPr>
        <dsp:cNvPr id="0" name=""/>
        <dsp:cNvSpPr/>
      </dsp:nvSpPr>
      <dsp:spPr>
        <a:xfrm>
          <a:off x="6235" y="1104206"/>
          <a:ext cx="3461155" cy="293261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E995465-5732-9E49-9905-342C3BA66F9B}">
      <dsp:nvSpPr>
        <dsp:cNvPr id="0" name=""/>
        <dsp:cNvSpPr/>
      </dsp:nvSpPr>
      <dsp:spPr>
        <a:xfrm>
          <a:off x="2689340" y="1514591"/>
          <a:ext cx="2275531" cy="17081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kern="1200" dirty="0">
              <a:latin typeface="Arial" panose="020B0604020202020204" pitchFamily="34" charset="0"/>
              <a:cs typeface="Arial" panose="020B0604020202020204" pitchFamily="34" charset="0"/>
            </a:rPr>
            <a:t>Melhora no plano alimentar das </a:t>
          </a:r>
          <a:r>
            <a:rPr lang="pt-BR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famílias</a:t>
          </a:r>
          <a:r>
            <a:rPr lang="pt-BR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Alimentação mais associada </a:t>
          </a:r>
          <a:r>
            <a:rPr lang="pt-BR" sz="2000" kern="1200" dirty="0">
              <a:latin typeface="Arial" panose="020B0604020202020204" pitchFamily="34" charset="0"/>
              <a:cs typeface="Arial" panose="020B0604020202020204" pitchFamily="34" charset="0"/>
            </a:rPr>
            <a:t>à sazonalidade </a:t>
          </a:r>
        </a:p>
      </dsp:txBody>
      <dsp:txXfrm>
        <a:off x="2739371" y="1564622"/>
        <a:ext cx="2175469" cy="1608133"/>
      </dsp:txXfrm>
    </dsp:sp>
    <dsp:sp modelId="{25A0C586-866A-5049-A459-4EBB196686EE}">
      <dsp:nvSpPr>
        <dsp:cNvPr id="0" name=""/>
        <dsp:cNvSpPr/>
      </dsp:nvSpPr>
      <dsp:spPr>
        <a:xfrm>
          <a:off x="6235" y="545020"/>
          <a:ext cx="3461155" cy="504984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 err="1"/>
            <a:t>Produção</a:t>
          </a:r>
          <a:r>
            <a:rPr lang="pt-BR" sz="2300" kern="1200" dirty="0"/>
            <a:t> diversificada </a:t>
          </a:r>
        </a:p>
      </dsp:txBody>
      <dsp:txXfrm>
        <a:off x="6235" y="545020"/>
        <a:ext cx="3461155" cy="504984"/>
      </dsp:txXfrm>
    </dsp:sp>
    <dsp:sp modelId="{8198555A-369D-E94A-BE1F-EB7EA290772D}">
      <dsp:nvSpPr>
        <dsp:cNvPr id="0" name=""/>
        <dsp:cNvSpPr/>
      </dsp:nvSpPr>
      <dsp:spPr>
        <a:xfrm>
          <a:off x="5807509" y="1104206"/>
          <a:ext cx="3461155" cy="2932616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FFC5E27-98F3-244D-9345-EC343622D0DD}">
      <dsp:nvSpPr>
        <dsp:cNvPr id="0" name=""/>
        <dsp:cNvSpPr/>
      </dsp:nvSpPr>
      <dsp:spPr>
        <a:xfrm>
          <a:off x="8285116" y="1514591"/>
          <a:ext cx="2686528" cy="17081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>
              <a:latin typeface="Arial" panose="020B0604020202020204" pitchFamily="34" charset="0"/>
              <a:cs typeface="Arial" panose="020B0604020202020204" pitchFamily="34" charset="0"/>
            </a:rPr>
            <a:t>Aumento </a:t>
          </a:r>
          <a:r>
            <a:rPr lang="pt-BR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sensível</a:t>
          </a:r>
          <a:r>
            <a:rPr lang="pt-BR" sz="1800" kern="1200" dirty="0">
              <a:latin typeface="Arial" panose="020B0604020202020204" pitchFamily="34" charset="0"/>
              <a:cs typeface="Arial" panose="020B0604020202020204" pitchFamily="34" charset="0"/>
            </a:rPr>
            <a:t> do consumo de legumes, ovos, frangos e verduras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Promove </a:t>
          </a:r>
          <a:r>
            <a:rPr lang="pt-BR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hábitos</a:t>
          </a:r>
          <a:r>
            <a:rPr lang="pt-BR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pt-BR" sz="1800" kern="1200" dirty="0">
              <a:latin typeface="Arial" panose="020B0604020202020204" pitchFamily="34" charset="0"/>
              <a:cs typeface="Arial" panose="020B0604020202020204" pitchFamily="34" charset="0"/>
            </a:rPr>
            <a:t>alimentares regionais </a:t>
          </a:r>
        </a:p>
      </dsp:txBody>
      <dsp:txXfrm>
        <a:off x="8335147" y="1564622"/>
        <a:ext cx="2586466" cy="1608133"/>
      </dsp:txXfrm>
    </dsp:sp>
    <dsp:sp modelId="{77954603-8802-1644-B04F-44A7EDD8E469}">
      <dsp:nvSpPr>
        <dsp:cNvPr id="0" name=""/>
        <dsp:cNvSpPr/>
      </dsp:nvSpPr>
      <dsp:spPr>
        <a:xfrm>
          <a:off x="5807509" y="545020"/>
          <a:ext cx="3461155" cy="504984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 err="1"/>
            <a:t>Reeducação</a:t>
          </a:r>
          <a:r>
            <a:rPr lang="pt-BR" sz="2300" kern="1200" dirty="0"/>
            <a:t> alimentar </a:t>
          </a:r>
        </a:p>
      </dsp:txBody>
      <dsp:txXfrm>
        <a:off x="5807509" y="545020"/>
        <a:ext cx="3461155" cy="504984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45666E-8E90-1249-9401-177804E4EBD7}">
      <dsp:nvSpPr>
        <dsp:cNvPr id="0" name=""/>
        <dsp:cNvSpPr/>
      </dsp:nvSpPr>
      <dsp:spPr>
        <a:xfrm>
          <a:off x="0" y="296221"/>
          <a:ext cx="105156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A4D2C2-A8E9-EA48-A157-9D4C6A56E0F8}">
      <dsp:nvSpPr>
        <dsp:cNvPr id="0" name=""/>
        <dsp:cNvSpPr/>
      </dsp:nvSpPr>
      <dsp:spPr>
        <a:xfrm>
          <a:off x="525780" y="15781"/>
          <a:ext cx="7360920" cy="56088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/>
            <a:t>Iniciativas </a:t>
          </a:r>
          <a:r>
            <a:rPr lang="pt-BR" sz="2000" kern="1200" dirty="0" err="1"/>
            <a:t>públicas</a:t>
          </a:r>
          <a:r>
            <a:rPr lang="pt-BR" sz="2000" kern="1200" dirty="0"/>
            <a:t> se propagam no Brasil para al</a:t>
          </a:r>
          <a:r>
            <a:rPr lang="en-US" sz="2000" kern="1200" dirty="0" err="1"/>
            <a:t>ém</a:t>
          </a:r>
          <a:r>
            <a:rPr lang="en-US" sz="2000" kern="1200" dirty="0"/>
            <a:t> de </a:t>
          </a:r>
          <a:r>
            <a:rPr lang="en-US" sz="2000" kern="1200" dirty="0" err="1"/>
            <a:t>uma</a:t>
          </a:r>
          <a:r>
            <a:rPr lang="en-US" sz="2000" kern="1200" dirty="0"/>
            <a:t> </a:t>
          </a:r>
          <a:r>
            <a:rPr lang="en-US" sz="2000" kern="1200" dirty="0" err="1"/>
            <a:t>visão</a:t>
          </a:r>
          <a:r>
            <a:rPr lang="en-US" sz="2000" kern="1200" dirty="0"/>
            <a:t> industrial</a:t>
          </a:r>
          <a:endParaRPr lang="pt-BR" sz="2000" kern="1200" dirty="0"/>
        </a:p>
      </dsp:txBody>
      <dsp:txXfrm>
        <a:off x="553160" y="43161"/>
        <a:ext cx="7306160" cy="506120"/>
      </dsp:txXfrm>
    </dsp:sp>
    <dsp:sp modelId="{772DC7C0-BB86-5442-9F16-38640988FC16}">
      <dsp:nvSpPr>
        <dsp:cNvPr id="0" name=""/>
        <dsp:cNvSpPr/>
      </dsp:nvSpPr>
      <dsp:spPr>
        <a:xfrm>
          <a:off x="0" y="1158061"/>
          <a:ext cx="105156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3382D6-4AD5-D347-AA63-1B8D81DA6F97}">
      <dsp:nvSpPr>
        <dsp:cNvPr id="0" name=""/>
        <dsp:cNvSpPr/>
      </dsp:nvSpPr>
      <dsp:spPr>
        <a:xfrm>
          <a:off x="525780" y="877621"/>
          <a:ext cx="7360920" cy="56088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/>
            <a:t>Laços</a:t>
          </a:r>
          <a:r>
            <a:rPr lang="en-US" sz="2000" kern="1200" dirty="0"/>
            <a:t> de </a:t>
          </a:r>
          <a:r>
            <a:rPr lang="en-US" sz="2000" kern="1200" dirty="0" err="1"/>
            <a:t>solidariedade</a:t>
          </a:r>
          <a:r>
            <a:rPr lang="en-US" sz="2000" kern="1200" dirty="0"/>
            <a:t> entre </a:t>
          </a:r>
          <a:r>
            <a:rPr lang="en-US" sz="2000" kern="1200" dirty="0" err="1"/>
            <a:t>produtor</a:t>
          </a:r>
          <a:r>
            <a:rPr lang="en-US" sz="2000" kern="1200" dirty="0"/>
            <a:t> e </a:t>
          </a:r>
          <a:r>
            <a:rPr lang="en-US" sz="2000" kern="1200" dirty="0" err="1"/>
            <a:t>consumidor</a:t>
          </a:r>
          <a:r>
            <a:rPr lang="en-US" sz="2000" kern="1200" dirty="0">
              <a:sym typeface="Wingdings"/>
            </a:rPr>
            <a:t> </a:t>
          </a:r>
          <a:r>
            <a:rPr lang="en-US" sz="2000" kern="1200" dirty="0" err="1"/>
            <a:t>melhora</a:t>
          </a:r>
          <a:r>
            <a:rPr lang="en-US" sz="2000" kern="1200" dirty="0"/>
            <a:t> da </a:t>
          </a:r>
          <a:r>
            <a:rPr lang="en-US" sz="2000" kern="1200" dirty="0" err="1"/>
            <a:t>alimentação</a:t>
          </a:r>
          <a:r>
            <a:rPr lang="en-US" sz="2000" kern="1200" dirty="0"/>
            <a:t> das </a:t>
          </a:r>
          <a:r>
            <a:rPr lang="en-US" sz="2000" kern="1200" dirty="0" err="1"/>
            <a:t>famílias</a:t>
          </a:r>
          <a:r>
            <a:rPr lang="en-US" sz="2000" kern="1200" dirty="0"/>
            <a:t> </a:t>
          </a:r>
          <a:r>
            <a:rPr lang="en-US" sz="2000" kern="1200" dirty="0" err="1"/>
            <a:t>beneficiadas</a:t>
          </a:r>
          <a:endParaRPr lang="en-US" sz="2000" kern="1200" dirty="0"/>
        </a:p>
      </dsp:txBody>
      <dsp:txXfrm>
        <a:off x="553160" y="905001"/>
        <a:ext cx="7306160" cy="506120"/>
      </dsp:txXfrm>
    </dsp:sp>
    <dsp:sp modelId="{E2E38D38-59DF-9641-B3CB-C1F7838809A8}">
      <dsp:nvSpPr>
        <dsp:cNvPr id="0" name=""/>
        <dsp:cNvSpPr/>
      </dsp:nvSpPr>
      <dsp:spPr>
        <a:xfrm>
          <a:off x="0" y="2019901"/>
          <a:ext cx="105156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7EAD61-5DEB-C749-AACC-03B1A2D401BC}">
      <dsp:nvSpPr>
        <dsp:cNvPr id="0" name=""/>
        <dsp:cNvSpPr/>
      </dsp:nvSpPr>
      <dsp:spPr>
        <a:xfrm>
          <a:off x="525780" y="1739461"/>
          <a:ext cx="7360920" cy="56088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/>
            <a:t>Reconhecimento</a:t>
          </a:r>
          <a:r>
            <a:rPr lang="en-US" sz="2000" kern="1200" dirty="0"/>
            <a:t> da </a:t>
          </a:r>
          <a:r>
            <a:rPr lang="en-US" sz="2000" kern="1200" dirty="0" err="1"/>
            <a:t>atividade</a:t>
          </a:r>
          <a:r>
            <a:rPr lang="en-US" sz="2000" kern="1200" dirty="0"/>
            <a:t> </a:t>
          </a:r>
          <a:r>
            <a:rPr lang="en-US" sz="2000" kern="1200" dirty="0" err="1"/>
            <a:t>agrícola</a:t>
          </a:r>
          <a:r>
            <a:rPr lang="en-US" sz="2000" kern="1200" dirty="0"/>
            <a:t> local </a:t>
          </a:r>
        </a:p>
      </dsp:txBody>
      <dsp:txXfrm>
        <a:off x="553160" y="1766841"/>
        <a:ext cx="7306160" cy="506120"/>
      </dsp:txXfrm>
    </dsp:sp>
    <dsp:sp modelId="{B1B5ED3D-502E-2344-8C6E-3BE62E9E6BFC}">
      <dsp:nvSpPr>
        <dsp:cNvPr id="0" name=""/>
        <dsp:cNvSpPr/>
      </dsp:nvSpPr>
      <dsp:spPr>
        <a:xfrm>
          <a:off x="0" y="2881741"/>
          <a:ext cx="105156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98007B-8975-EE4E-8E50-F1025E1843C9}">
      <dsp:nvSpPr>
        <dsp:cNvPr id="0" name=""/>
        <dsp:cNvSpPr/>
      </dsp:nvSpPr>
      <dsp:spPr>
        <a:xfrm>
          <a:off x="525780" y="2601301"/>
          <a:ext cx="7360920" cy="56088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/>
            <a:t>Aumento</a:t>
          </a:r>
          <a:r>
            <a:rPr lang="en-US" sz="2000" kern="1200" dirty="0"/>
            <a:t> da </a:t>
          </a:r>
          <a:r>
            <a:rPr lang="en-US" sz="2000" kern="1200" dirty="0" err="1"/>
            <a:t>renda</a:t>
          </a:r>
          <a:r>
            <a:rPr lang="en-US" sz="2000" kern="1200" dirty="0"/>
            <a:t> dos </a:t>
          </a:r>
          <a:r>
            <a:rPr lang="en-US" sz="2000" kern="1200" dirty="0" err="1"/>
            <a:t>agricultores</a:t>
          </a:r>
          <a:r>
            <a:rPr lang="en-US" sz="2000" kern="1200" dirty="0"/>
            <a:t> </a:t>
          </a:r>
        </a:p>
      </dsp:txBody>
      <dsp:txXfrm>
        <a:off x="553160" y="2628681"/>
        <a:ext cx="7306160" cy="506120"/>
      </dsp:txXfrm>
    </dsp:sp>
    <dsp:sp modelId="{9209029B-131E-ED4F-ADD6-0FEB72735C47}">
      <dsp:nvSpPr>
        <dsp:cNvPr id="0" name=""/>
        <dsp:cNvSpPr/>
      </dsp:nvSpPr>
      <dsp:spPr>
        <a:xfrm>
          <a:off x="0" y="3743581"/>
          <a:ext cx="105156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DD5969-FE27-214F-82A1-DF41A8A4E00C}">
      <dsp:nvSpPr>
        <dsp:cNvPr id="0" name=""/>
        <dsp:cNvSpPr/>
      </dsp:nvSpPr>
      <dsp:spPr>
        <a:xfrm>
          <a:off x="525780" y="3463141"/>
          <a:ext cx="7360920" cy="56088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/>
            <a:t>Fragilidade</a:t>
          </a:r>
          <a:r>
            <a:rPr lang="en-US" sz="2000" kern="1200" dirty="0"/>
            <a:t> no PAA </a:t>
          </a:r>
          <a:r>
            <a:rPr lang="en-US" sz="2000" kern="1200" dirty="0">
              <a:sym typeface="Wingdings"/>
            </a:rPr>
            <a:t></a:t>
          </a:r>
          <a:r>
            <a:rPr lang="en-US" sz="2000" kern="1200" dirty="0" err="1"/>
            <a:t>pouca</a:t>
          </a:r>
          <a:r>
            <a:rPr lang="en-US" sz="2000" kern="1200" dirty="0"/>
            <a:t> </a:t>
          </a:r>
          <a:r>
            <a:rPr lang="en-US" sz="2000" kern="1200" dirty="0" err="1"/>
            <a:t>sinergia</a:t>
          </a:r>
          <a:r>
            <a:rPr lang="en-US" sz="2000" kern="1200" dirty="0"/>
            <a:t> com outros </a:t>
          </a:r>
          <a:r>
            <a:rPr lang="en-US" sz="2000" kern="1200" dirty="0" err="1"/>
            <a:t>programas</a:t>
          </a:r>
          <a:r>
            <a:rPr lang="en-US" sz="2000" kern="1200" dirty="0"/>
            <a:t> </a:t>
          </a:r>
          <a:r>
            <a:rPr lang="en-US" sz="2000" kern="1200" dirty="0" err="1"/>
            <a:t>destinados</a:t>
          </a:r>
          <a:r>
            <a:rPr lang="en-US" sz="2000" kern="1200" dirty="0"/>
            <a:t> a </a:t>
          </a:r>
          <a:r>
            <a:rPr lang="en-US" sz="2000" kern="1200" dirty="0" err="1"/>
            <a:t>sustentar</a:t>
          </a:r>
          <a:r>
            <a:rPr lang="en-US" sz="2000" kern="1200" dirty="0"/>
            <a:t> a </a:t>
          </a:r>
          <a:r>
            <a:rPr lang="en-US" sz="2000" kern="1200" dirty="0" err="1"/>
            <a:t>agricultura</a:t>
          </a:r>
          <a:r>
            <a:rPr lang="en-US" sz="2000" kern="1200" dirty="0"/>
            <a:t> familiar</a:t>
          </a:r>
        </a:p>
      </dsp:txBody>
      <dsp:txXfrm>
        <a:off x="553160" y="3490521"/>
        <a:ext cx="7306160" cy="506120"/>
      </dsp:txXfrm>
    </dsp:sp>
    <dsp:sp modelId="{A755DA86-6D45-B049-A525-049D1D73502B}">
      <dsp:nvSpPr>
        <dsp:cNvPr id="0" name=""/>
        <dsp:cNvSpPr/>
      </dsp:nvSpPr>
      <dsp:spPr>
        <a:xfrm>
          <a:off x="0" y="4605421"/>
          <a:ext cx="105156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2F2C13-4F55-814B-9C37-7709D6B28582}">
      <dsp:nvSpPr>
        <dsp:cNvPr id="0" name=""/>
        <dsp:cNvSpPr/>
      </dsp:nvSpPr>
      <dsp:spPr>
        <a:xfrm>
          <a:off x="525780" y="4324981"/>
          <a:ext cx="7360920" cy="56088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/>
            <a:t>Renovação</a:t>
          </a:r>
          <a:r>
            <a:rPr lang="en-US" sz="2000" kern="1200" dirty="0"/>
            <a:t> das </a:t>
          </a:r>
          <a:r>
            <a:rPr lang="en-US" sz="2000" kern="1200" dirty="0" err="1"/>
            <a:t>motivações</a:t>
          </a:r>
          <a:r>
            <a:rPr lang="en-US" sz="2000" kern="1200" dirty="0"/>
            <a:t> e das </a:t>
          </a:r>
          <a:r>
            <a:rPr lang="en-US" sz="2000" kern="1200" dirty="0" err="1"/>
            <a:t>energias</a:t>
          </a:r>
          <a:r>
            <a:rPr lang="en-US" sz="2000" kern="1200" dirty="0"/>
            <a:t> </a:t>
          </a:r>
          <a:r>
            <a:rPr lang="en-US" sz="2000" kern="1200" dirty="0" err="1"/>
            <a:t>nas</a:t>
          </a:r>
          <a:r>
            <a:rPr lang="en-US" sz="2000" kern="1200" dirty="0"/>
            <a:t> </a:t>
          </a:r>
          <a:r>
            <a:rPr lang="en-US" sz="2000" kern="1200" dirty="0" err="1"/>
            <a:t>famílias</a:t>
          </a:r>
          <a:r>
            <a:rPr lang="en-US" sz="2000" kern="1200" dirty="0"/>
            <a:t> </a:t>
          </a:r>
          <a:r>
            <a:rPr lang="en-US" sz="2000" kern="1200" dirty="0" err="1"/>
            <a:t>assentadas</a:t>
          </a:r>
          <a:r>
            <a:rPr lang="en-US" sz="2000" kern="1200" dirty="0"/>
            <a:t> </a:t>
          </a:r>
          <a:r>
            <a:rPr lang="en-US" sz="2000" kern="1200" dirty="0" err="1"/>
            <a:t>graças</a:t>
          </a:r>
          <a:r>
            <a:rPr lang="en-US" sz="2000" kern="1200" dirty="0"/>
            <a:t> </a:t>
          </a:r>
          <a:r>
            <a:rPr lang="en-US" sz="2000" kern="1200" dirty="0" err="1"/>
            <a:t>ao</a:t>
          </a:r>
          <a:r>
            <a:rPr lang="en-US" sz="2000" kern="1200" dirty="0"/>
            <a:t> PAA </a:t>
          </a:r>
          <a:r>
            <a:rPr lang="en-US" sz="2000" kern="1200" dirty="0">
              <a:sym typeface="Wingdings"/>
            </a:rPr>
            <a:t> </a:t>
          </a:r>
          <a:r>
            <a:rPr lang="en-US" sz="2000" kern="1200" dirty="0" err="1"/>
            <a:t>reconstrução</a:t>
          </a:r>
          <a:r>
            <a:rPr lang="en-US" sz="2000" kern="1200" dirty="0"/>
            <a:t> de </a:t>
          </a:r>
          <a:r>
            <a:rPr lang="en-US" sz="2000" kern="1200" dirty="0" err="1"/>
            <a:t>vida</a:t>
          </a:r>
          <a:r>
            <a:rPr lang="en-US" sz="2000" kern="1200" dirty="0"/>
            <a:t> </a:t>
          </a:r>
        </a:p>
      </dsp:txBody>
      <dsp:txXfrm>
        <a:off x="553160" y="4352361"/>
        <a:ext cx="7306160" cy="5061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98A67D-691C-F244-8E10-9C5F349723FB}">
      <dsp:nvSpPr>
        <dsp:cNvPr id="0" name=""/>
        <dsp:cNvSpPr/>
      </dsp:nvSpPr>
      <dsp:spPr>
        <a:xfrm>
          <a:off x="7215" y="803555"/>
          <a:ext cx="3701816" cy="1480726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17145" rIns="0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700" kern="1200" dirty="0">
              <a:latin typeface="Arial" panose="020B0604020202020204" pitchFamily="34" charset="0"/>
              <a:cs typeface="Arial" panose="020B0604020202020204" pitchFamily="34" charset="0"/>
            </a:rPr>
            <a:t>1960 -</a:t>
          </a:r>
          <a:r>
            <a:rPr lang="en-US" sz="27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700" kern="1200" dirty="0" err="1">
              <a:latin typeface="Arial" panose="020B0604020202020204" pitchFamily="34" charset="0"/>
              <a:cs typeface="Arial" panose="020B0604020202020204" pitchFamily="34" charset="0"/>
            </a:rPr>
            <a:t>Políticas</a:t>
          </a:r>
          <a:r>
            <a:rPr lang="en-US" sz="27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700" kern="1200" dirty="0" err="1">
              <a:latin typeface="Arial" panose="020B0604020202020204" pitchFamily="34" charset="0"/>
              <a:cs typeface="Arial" panose="020B0604020202020204" pitchFamily="34" charset="0"/>
            </a:rPr>
            <a:t>públicas</a:t>
          </a:r>
          <a:r>
            <a:rPr lang="en-US" sz="2700" kern="1200" dirty="0">
              <a:latin typeface="Arial" panose="020B0604020202020204" pitchFamily="34" charset="0"/>
              <a:cs typeface="Arial" panose="020B0604020202020204" pitchFamily="34" charset="0"/>
            </a:rPr>
            <a:t> no campo</a:t>
          </a:r>
          <a:endParaRPr lang="pt-BR" sz="27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47578" y="803555"/>
        <a:ext cx="2221090" cy="1480726"/>
      </dsp:txXfrm>
    </dsp:sp>
    <dsp:sp modelId="{789DF390-D38A-C04A-B4F6-4DB3941B1034}">
      <dsp:nvSpPr>
        <dsp:cNvPr id="0" name=""/>
        <dsp:cNvSpPr/>
      </dsp:nvSpPr>
      <dsp:spPr>
        <a:xfrm>
          <a:off x="3227796" y="929417"/>
          <a:ext cx="3072507" cy="1229003"/>
        </a:xfrm>
        <a:prstGeom prst="chevron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>
              <a:latin typeface="Arial" panose="020B0604020202020204" pitchFamily="34" charset="0"/>
              <a:cs typeface="Arial" panose="020B0604020202020204" pitchFamily="34" charset="0"/>
            </a:rPr>
            <a:t>Referencial de </a:t>
          </a:r>
          <a:r>
            <a:rPr lang="pt-BR" sz="2200" kern="1200" dirty="0" err="1">
              <a:latin typeface="Arial" panose="020B0604020202020204" pitchFamily="34" charset="0"/>
              <a:cs typeface="Arial" panose="020B0604020202020204" pitchFamily="34" charset="0"/>
            </a:rPr>
            <a:t>Modernizaç</a:t>
          </a: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ão da Agricultura</a:t>
          </a:r>
          <a:endParaRPr lang="pt-BR" sz="2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42298" y="929417"/>
        <a:ext cx="1843504" cy="1229003"/>
      </dsp:txXfrm>
    </dsp:sp>
    <dsp:sp modelId="{488E5E1D-3F81-4047-976F-BFF6D797AC7A}">
      <dsp:nvSpPr>
        <dsp:cNvPr id="0" name=""/>
        <dsp:cNvSpPr/>
      </dsp:nvSpPr>
      <dsp:spPr>
        <a:xfrm>
          <a:off x="5870152" y="929417"/>
          <a:ext cx="3072507" cy="1229003"/>
        </a:xfrm>
        <a:prstGeom prst="chevron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err="1">
              <a:latin typeface="Arial" panose="020B0604020202020204" pitchFamily="34" charset="0"/>
              <a:cs typeface="Arial" panose="020B0604020202020204" pitchFamily="34" charset="0"/>
            </a:rPr>
            <a:t>Car</a:t>
          </a:r>
          <a:r>
            <a:rPr lang="en-US" sz="2200" kern="1200" dirty="0" err="1">
              <a:latin typeface="Arial" panose="020B0604020202020204" pitchFamily="34" charset="0"/>
              <a:cs typeface="Arial" panose="020B0604020202020204" pitchFamily="34" charset="0"/>
            </a:rPr>
            <a:t>áter</a:t>
          </a: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latin typeface="Arial" panose="020B0604020202020204" pitchFamily="34" charset="0"/>
              <a:cs typeface="Arial" panose="020B0604020202020204" pitchFamily="34" charset="0"/>
            </a:rPr>
            <a:t>conservador</a:t>
          </a: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pt-BR" sz="2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484654" y="929417"/>
        <a:ext cx="1843504" cy="1229003"/>
      </dsp:txXfrm>
    </dsp:sp>
    <dsp:sp modelId="{93E67E7E-F581-9C4F-8453-9F1D77C700BE}">
      <dsp:nvSpPr>
        <dsp:cNvPr id="0" name=""/>
        <dsp:cNvSpPr/>
      </dsp:nvSpPr>
      <dsp:spPr>
        <a:xfrm>
          <a:off x="8512509" y="929417"/>
          <a:ext cx="3072507" cy="1229003"/>
        </a:xfrm>
        <a:prstGeom prst="chevron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>
              <a:latin typeface="Arial" panose="020B0604020202020204" pitchFamily="34" charset="0"/>
              <a:cs typeface="Arial" panose="020B0604020202020204" pitchFamily="34" charset="0"/>
            </a:rPr>
            <a:t>Sem </a:t>
          </a:r>
          <a:r>
            <a:rPr lang="pt-BR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modificaç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ão da </a:t>
          </a: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estrutura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 de </a:t>
          </a: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distribuição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 de </a:t>
          </a: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terras</a:t>
          </a:r>
          <a:endParaRPr lang="pt-BR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127011" y="929417"/>
        <a:ext cx="1843504" cy="1229003"/>
      </dsp:txXfrm>
    </dsp:sp>
    <dsp:sp modelId="{3F1811DF-40ED-1A44-AF3D-E8718AE4B2FC}">
      <dsp:nvSpPr>
        <dsp:cNvPr id="0" name=""/>
        <dsp:cNvSpPr/>
      </dsp:nvSpPr>
      <dsp:spPr>
        <a:xfrm>
          <a:off x="7215" y="2491583"/>
          <a:ext cx="3701816" cy="1480726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17145" rIns="0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700" kern="1200" dirty="0">
              <a:latin typeface="Arial" panose="020B0604020202020204" pitchFamily="34" charset="0"/>
              <a:cs typeface="Arial" panose="020B0604020202020204" pitchFamily="34" charset="0"/>
            </a:rPr>
            <a:t>1964 </a:t>
          </a:r>
        </a:p>
      </dsp:txBody>
      <dsp:txXfrm>
        <a:off x="747578" y="2491583"/>
        <a:ext cx="2221090" cy="1480726"/>
      </dsp:txXfrm>
    </dsp:sp>
    <dsp:sp modelId="{B366216A-F955-A64C-B937-1A77C15E5EBC}">
      <dsp:nvSpPr>
        <dsp:cNvPr id="0" name=""/>
        <dsp:cNvSpPr/>
      </dsp:nvSpPr>
      <dsp:spPr>
        <a:xfrm>
          <a:off x="3227796" y="2617445"/>
          <a:ext cx="3072507" cy="1229003"/>
        </a:xfrm>
        <a:prstGeom prst="chevron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>
              <a:latin typeface="Arial" panose="020B0604020202020204" pitchFamily="34" charset="0"/>
              <a:cs typeface="Arial" panose="020B0604020202020204" pitchFamily="34" charset="0"/>
            </a:rPr>
            <a:t>Ditadura militar</a:t>
          </a:r>
        </a:p>
      </dsp:txBody>
      <dsp:txXfrm>
        <a:off x="3842298" y="2617445"/>
        <a:ext cx="1843504" cy="1229003"/>
      </dsp:txXfrm>
    </dsp:sp>
    <dsp:sp modelId="{4EEAFAE1-E793-B246-927C-11CB76F3EFAB}">
      <dsp:nvSpPr>
        <dsp:cNvPr id="0" name=""/>
        <dsp:cNvSpPr/>
      </dsp:nvSpPr>
      <dsp:spPr>
        <a:xfrm>
          <a:off x="5870152" y="2617445"/>
          <a:ext cx="3072507" cy="1229003"/>
        </a:xfrm>
        <a:prstGeom prst="chevron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err="1">
              <a:latin typeface="Arial" panose="020B0604020202020204" pitchFamily="34" charset="0"/>
              <a:cs typeface="Arial" panose="020B0604020202020204" pitchFamily="34" charset="0"/>
            </a:rPr>
            <a:t>Decis</a:t>
          </a: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ões </a:t>
          </a:r>
          <a:r>
            <a:rPr lang="en-US" sz="2200" kern="1200" dirty="0" err="1">
              <a:latin typeface="Arial" panose="020B0604020202020204" pitchFamily="34" charset="0"/>
              <a:cs typeface="Arial" panose="020B0604020202020204" pitchFamily="34" charset="0"/>
            </a:rPr>
            <a:t>políticas</a:t>
          </a: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latin typeface="Arial" panose="020B0604020202020204" pitchFamily="34" charset="0"/>
              <a:cs typeface="Arial" panose="020B0604020202020204" pitchFamily="34" charset="0"/>
            </a:rPr>
            <a:t>autoritárias</a:t>
          </a: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pt-BR" sz="2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484654" y="2617445"/>
        <a:ext cx="1843504" cy="1229003"/>
      </dsp:txXfrm>
    </dsp:sp>
    <dsp:sp modelId="{35DE7F9C-C0B1-5246-BDD5-A8E17D8DCAD6}">
      <dsp:nvSpPr>
        <dsp:cNvPr id="0" name=""/>
        <dsp:cNvSpPr/>
      </dsp:nvSpPr>
      <dsp:spPr>
        <a:xfrm>
          <a:off x="8512509" y="2617445"/>
          <a:ext cx="3072507" cy="1229003"/>
        </a:xfrm>
        <a:prstGeom prst="chevron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>
              <a:latin typeface="Arial" panose="020B0604020202020204" pitchFamily="34" charset="0"/>
              <a:cs typeface="Arial" panose="020B0604020202020204" pitchFamily="34" charset="0"/>
            </a:rPr>
            <a:t>Agricultura voltada aos circuitos industriais e financeiros </a:t>
          </a:r>
        </a:p>
      </dsp:txBody>
      <dsp:txXfrm>
        <a:off x="9127011" y="2617445"/>
        <a:ext cx="1843504" cy="122900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98A67D-691C-F244-8E10-9C5F349723FB}">
      <dsp:nvSpPr>
        <dsp:cNvPr id="0" name=""/>
        <dsp:cNvSpPr/>
      </dsp:nvSpPr>
      <dsp:spPr>
        <a:xfrm>
          <a:off x="5200" y="155407"/>
          <a:ext cx="3633893" cy="1279348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>
              <a:latin typeface="Arial" panose="020B0604020202020204" pitchFamily="34" charset="0"/>
              <a:cs typeface="Arial" panose="020B0604020202020204" pitchFamily="34" charset="0"/>
            </a:rPr>
            <a:t>1980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Políticas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dirigidas</a:t>
          </a:r>
          <a:r>
            <a:rPr lang="en-US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à 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modernização</a:t>
          </a:r>
          <a:endParaRPr lang="pt-BR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44874" y="155407"/>
        <a:ext cx="2354545" cy="1279348"/>
      </dsp:txXfrm>
    </dsp:sp>
    <dsp:sp modelId="{789DF390-D38A-C04A-B4F6-4DB3941B1034}">
      <dsp:nvSpPr>
        <dsp:cNvPr id="0" name=""/>
        <dsp:cNvSpPr/>
      </dsp:nvSpPr>
      <dsp:spPr>
        <a:xfrm>
          <a:off x="3166687" y="191854"/>
          <a:ext cx="3016131" cy="1206452"/>
        </a:xfrm>
        <a:prstGeom prst="chevron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>
              <a:latin typeface="Arial" panose="020B0604020202020204" pitchFamily="34" charset="0"/>
              <a:cs typeface="Arial" panose="020B0604020202020204" pitchFamily="34" charset="0"/>
            </a:rPr>
            <a:t>Ajustadas </a:t>
          </a:r>
          <a:r>
            <a:rPr lang="pt-BR" sz="2200" kern="1200" dirty="0">
              <a:latin typeface="Arial" panose="020B0604020202020204" pitchFamily="34" charset="0"/>
              <a:cs typeface="Arial" panose="020B0604020202020204" pitchFamily="34" charset="0"/>
            </a:rPr>
            <a:t>cada vez mais ao referencial de mercado</a:t>
          </a:r>
        </a:p>
      </dsp:txBody>
      <dsp:txXfrm>
        <a:off x="3769913" y="191854"/>
        <a:ext cx="1809679" cy="1206452"/>
      </dsp:txXfrm>
    </dsp:sp>
    <dsp:sp modelId="{488E5E1D-3F81-4047-976F-BFF6D797AC7A}">
      <dsp:nvSpPr>
        <dsp:cNvPr id="0" name=""/>
        <dsp:cNvSpPr/>
      </dsp:nvSpPr>
      <dsp:spPr>
        <a:xfrm>
          <a:off x="5760560" y="191854"/>
          <a:ext cx="3016131" cy="1206452"/>
        </a:xfrm>
        <a:prstGeom prst="chevron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>
              <a:latin typeface="Arial" panose="020B0604020202020204" pitchFamily="34" charset="0"/>
              <a:cs typeface="Arial" panose="020B0604020202020204" pitchFamily="34" charset="0"/>
            </a:rPr>
            <a:t>Visão</a:t>
          </a: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 liberal no </a:t>
          </a:r>
          <a:r>
            <a:rPr lang="en-US" sz="2200" kern="1200" dirty="0" err="1">
              <a:latin typeface="Arial" panose="020B0604020202020204" pitchFamily="34" charset="0"/>
              <a:cs typeface="Arial" panose="020B0604020202020204" pitchFamily="34" charset="0"/>
            </a:rPr>
            <a:t>comércio</a:t>
          </a: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latin typeface="Arial" panose="020B0604020202020204" pitchFamily="34" charset="0"/>
              <a:cs typeface="Arial" panose="020B0604020202020204" pitchFamily="34" charset="0"/>
            </a:rPr>
            <a:t>agrícola</a:t>
          </a: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pt-BR" sz="2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363786" y="191854"/>
        <a:ext cx="1809679" cy="1206452"/>
      </dsp:txXfrm>
    </dsp:sp>
    <dsp:sp modelId="{93E67E7E-F581-9C4F-8453-9F1D77C700BE}">
      <dsp:nvSpPr>
        <dsp:cNvPr id="0" name=""/>
        <dsp:cNvSpPr/>
      </dsp:nvSpPr>
      <dsp:spPr>
        <a:xfrm>
          <a:off x="8354433" y="191854"/>
          <a:ext cx="3016131" cy="1206452"/>
        </a:xfrm>
        <a:prstGeom prst="chevron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>
              <a:latin typeface="Arial" panose="020B0604020202020204" pitchFamily="34" charset="0"/>
              <a:cs typeface="Arial" panose="020B0604020202020204" pitchFamily="34" charset="0"/>
            </a:rPr>
            <a:t>Per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íodo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de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transição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democrática</a:t>
          </a:r>
          <a:endParaRPr lang="pt-BR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957659" y="191854"/>
        <a:ext cx="1809679" cy="1206452"/>
      </dsp:txXfrm>
    </dsp:sp>
    <dsp:sp modelId="{3F1811DF-40ED-1A44-AF3D-E8718AE4B2FC}">
      <dsp:nvSpPr>
        <dsp:cNvPr id="0" name=""/>
        <dsp:cNvSpPr/>
      </dsp:nvSpPr>
      <dsp:spPr>
        <a:xfrm>
          <a:off x="5200" y="1638253"/>
          <a:ext cx="3633893" cy="1325150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>
              <a:latin typeface="Arial" panose="020B0604020202020204" pitchFamily="34" charset="0"/>
              <a:cs typeface="Arial" panose="020B0604020202020204" pitchFamily="34" charset="0"/>
            </a:rPr>
            <a:t>1995</a:t>
          </a:r>
          <a:r>
            <a:rPr lang="pt-BR" sz="2400" kern="1200" dirty="0">
              <a:latin typeface="Arial" panose="020B0604020202020204" pitchFamily="34" charset="0"/>
              <a:cs typeface="Arial" panose="020B0604020202020204" pitchFamily="34" charset="0"/>
            </a:rPr>
            <a:t> Implementaç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ão do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Pronaf</a:t>
          </a:r>
          <a:r>
            <a:rPr lang="pt-BR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sp:txBody>
      <dsp:txXfrm>
        <a:off x="667775" y="1638253"/>
        <a:ext cx="2308743" cy="1325150"/>
      </dsp:txXfrm>
    </dsp:sp>
    <dsp:sp modelId="{B366216A-F955-A64C-B937-1A77C15E5EBC}">
      <dsp:nvSpPr>
        <dsp:cNvPr id="0" name=""/>
        <dsp:cNvSpPr/>
      </dsp:nvSpPr>
      <dsp:spPr>
        <a:xfrm>
          <a:off x="3166687" y="1697602"/>
          <a:ext cx="3132795" cy="1206452"/>
        </a:xfrm>
        <a:prstGeom prst="chevron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Transformaç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ão da Agricultura Familiar </a:t>
          </a: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(sob </a:t>
          </a:r>
          <a:r>
            <a:rPr lang="en-US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referencial</a:t>
          </a: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modernizador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pt-BR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69913" y="1697602"/>
        <a:ext cx="1926343" cy="1206452"/>
      </dsp:txXfrm>
    </dsp:sp>
    <dsp:sp modelId="{4EEAFAE1-E793-B246-927C-11CB76F3EFAB}">
      <dsp:nvSpPr>
        <dsp:cNvPr id="0" name=""/>
        <dsp:cNvSpPr/>
      </dsp:nvSpPr>
      <dsp:spPr>
        <a:xfrm>
          <a:off x="5877224" y="1697602"/>
          <a:ext cx="3016131" cy="1206452"/>
        </a:xfrm>
        <a:prstGeom prst="chevron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Debate </a:t>
          </a:r>
          <a:r>
            <a:rPr lang="en-US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público</a:t>
          </a: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fomentado</a:t>
          </a: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pelo</a:t>
          </a: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 PRONAF 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&gt; </a:t>
          </a: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outras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formas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 de </a:t>
          </a: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agricultura</a:t>
          </a:r>
          <a:endParaRPr lang="pt-BR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480450" y="1697602"/>
        <a:ext cx="1809679" cy="1206452"/>
      </dsp:txXfrm>
    </dsp:sp>
    <dsp:sp modelId="{35DE7F9C-C0B1-5246-BDD5-A8E17D8DCAD6}">
      <dsp:nvSpPr>
        <dsp:cNvPr id="0" name=""/>
        <dsp:cNvSpPr/>
      </dsp:nvSpPr>
      <dsp:spPr>
        <a:xfrm>
          <a:off x="8471097" y="1697602"/>
          <a:ext cx="3016131" cy="1206452"/>
        </a:xfrm>
        <a:prstGeom prst="chevron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>
              <a:latin typeface="Arial" panose="020B0604020202020204" pitchFamily="34" charset="0"/>
              <a:cs typeface="Arial" panose="020B0604020202020204" pitchFamily="34" charset="0"/>
            </a:rPr>
            <a:t>Perspectiva </a:t>
          </a:r>
          <a:r>
            <a:rPr lang="pt-BR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ecol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ógica</a:t>
          </a:r>
          <a:endParaRPr lang="pt-BR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074323" y="1697602"/>
        <a:ext cx="1809679" cy="1206452"/>
      </dsp:txXfrm>
    </dsp:sp>
    <dsp:sp modelId="{23DA0EEB-7CB1-4A58-9964-57A3A256E25B}">
      <dsp:nvSpPr>
        <dsp:cNvPr id="0" name=""/>
        <dsp:cNvSpPr/>
      </dsp:nvSpPr>
      <dsp:spPr>
        <a:xfrm>
          <a:off x="5200" y="3166901"/>
          <a:ext cx="3633893" cy="1453557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20320" rIns="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Eco 1992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Rio de Janeiro</a:t>
          </a:r>
        </a:p>
      </dsp:txBody>
      <dsp:txXfrm>
        <a:off x="731979" y="3166901"/>
        <a:ext cx="2180336" cy="1453557"/>
      </dsp:txXfrm>
    </dsp:sp>
    <dsp:sp modelId="{F423515D-F376-46A4-B3E6-F82E71E1B92A}">
      <dsp:nvSpPr>
        <dsp:cNvPr id="0" name=""/>
        <dsp:cNvSpPr/>
      </dsp:nvSpPr>
      <dsp:spPr>
        <a:xfrm>
          <a:off x="3166687" y="3290454"/>
          <a:ext cx="3232599" cy="1206452"/>
        </a:xfrm>
        <a:prstGeom prst="chevron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Emergência da noção de sustentabilidade</a:t>
          </a:r>
          <a:endParaRPr lang="pt-BR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69913" y="3290454"/>
        <a:ext cx="2026147" cy="1206452"/>
      </dsp:txXfrm>
    </dsp:sp>
    <dsp:sp modelId="{0232B842-C741-4EA4-B841-7F82B071B80B}">
      <dsp:nvSpPr>
        <dsp:cNvPr id="0" name=""/>
        <dsp:cNvSpPr/>
      </dsp:nvSpPr>
      <dsp:spPr>
        <a:xfrm>
          <a:off x="5977028" y="3290454"/>
          <a:ext cx="3016131" cy="1206452"/>
        </a:xfrm>
        <a:prstGeom prst="chevron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>
              <a:latin typeface="Arial" panose="020B0604020202020204" pitchFamily="34" charset="0"/>
              <a:cs typeface="Arial" panose="020B0604020202020204" pitchFamily="34" charset="0"/>
            </a:rPr>
            <a:t>Referencial global de desenvolvimento sustentável</a:t>
          </a:r>
        </a:p>
      </dsp:txBody>
      <dsp:txXfrm>
        <a:off x="6580254" y="3290454"/>
        <a:ext cx="1809679" cy="1206452"/>
      </dsp:txXfrm>
    </dsp:sp>
    <dsp:sp modelId="{F03CCC43-EF8D-4A86-8D9D-0FDEEA88CE55}">
      <dsp:nvSpPr>
        <dsp:cNvPr id="0" name=""/>
        <dsp:cNvSpPr/>
      </dsp:nvSpPr>
      <dsp:spPr>
        <a:xfrm>
          <a:off x="8570901" y="3290454"/>
          <a:ext cx="3016131" cy="1206452"/>
        </a:xfrm>
        <a:prstGeom prst="chevron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>
              <a:latin typeface="Arial" panose="020B0604020202020204" pitchFamily="34" charset="0"/>
              <a:cs typeface="Arial" panose="020B0604020202020204" pitchFamily="34" charset="0"/>
            </a:rPr>
            <a:t>Referencial setorial de agricultura sustentável</a:t>
          </a:r>
        </a:p>
      </dsp:txBody>
      <dsp:txXfrm>
        <a:off x="9174127" y="3290454"/>
        <a:ext cx="1809679" cy="120645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50C55A-B399-744A-B518-391D4DA66D5D}">
      <dsp:nvSpPr>
        <dsp:cNvPr id="0" name=""/>
        <dsp:cNvSpPr/>
      </dsp:nvSpPr>
      <dsp:spPr>
        <a:xfrm>
          <a:off x="2503191" y="1845402"/>
          <a:ext cx="2505521" cy="2505935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36A0061-0227-474A-88B9-49232C682E47}">
      <dsp:nvSpPr>
        <dsp:cNvPr id="0" name=""/>
        <dsp:cNvSpPr/>
      </dsp:nvSpPr>
      <dsp:spPr>
        <a:xfrm>
          <a:off x="4101324" y="0"/>
          <a:ext cx="744121" cy="743643"/>
        </a:xfrm>
        <a:prstGeom prst="donut">
          <a:avLst>
            <a:gd name="adj" fmla="val 746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B2646A6-CBD9-AC46-96B8-C831BAA8C5D7}">
      <dsp:nvSpPr>
        <dsp:cNvPr id="0" name=""/>
        <dsp:cNvSpPr/>
      </dsp:nvSpPr>
      <dsp:spPr>
        <a:xfrm>
          <a:off x="2599477" y="1941567"/>
          <a:ext cx="2313996" cy="231360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8000" r="-48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51C46B3-007D-EF45-AA68-409BC85D82A1}">
      <dsp:nvSpPr>
        <dsp:cNvPr id="0" name=""/>
        <dsp:cNvSpPr/>
      </dsp:nvSpPr>
      <dsp:spPr>
        <a:xfrm>
          <a:off x="5190818" y="2318828"/>
          <a:ext cx="1311369" cy="1311058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75506CE-6981-5E41-B8E3-06B04F0899A8}">
      <dsp:nvSpPr>
        <dsp:cNvPr id="0" name=""/>
        <dsp:cNvSpPr/>
      </dsp:nvSpPr>
      <dsp:spPr>
        <a:xfrm>
          <a:off x="7126096" y="1583664"/>
          <a:ext cx="1156475" cy="1156585"/>
        </a:xfrm>
        <a:prstGeom prst="ellipse">
          <a:avLst/>
        </a:prstGeom>
        <a:solidFill>
          <a:schemeClr val="accent6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8B484BB-737D-F140-AF22-453AAB16245E}">
      <dsp:nvSpPr>
        <dsp:cNvPr id="0" name=""/>
        <dsp:cNvSpPr/>
      </dsp:nvSpPr>
      <dsp:spPr>
        <a:xfrm>
          <a:off x="4677992" y="468203"/>
          <a:ext cx="1680813" cy="1681357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8DFBFC7-11DC-8D41-9974-5A1CDD1BB116}">
      <dsp:nvSpPr>
        <dsp:cNvPr id="0" name=""/>
        <dsp:cNvSpPr/>
      </dsp:nvSpPr>
      <dsp:spPr>
        <a:xfrm>
          <a:off x="6083554" y="55261"/>
          <a:ext cx="550503" cy="550879"/>
        </a:xfrm>
        <a:prstGeom prst="donut">
          <a:avLst>
            <a:gd name="adj" fmla="val 746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1BB712-FDCA-3942-98D5-A17CA96B76BE}">
      <dsp:nvSpPr>
        <dsp:cNvPr id="0" name=""/>
        <dsp:cNvSpPr/>
      </dsp:nvSpPr>
      <dsp:spPr>
        <a:xfrm>
          <a:off x="6635104" y="3635542"/>
          <a:ext cx="413400" cy="412941"/>
        </a:xfrm>
        <a:prstGeom prst="donut">
          <a:avLst>
            <a:gd name="adj" fmla="val 746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7A1E7DD-E377-8F46-B448-ECC562D6EAF8}">
      <dsp:nvSpPr>
        <dsp:cNvPr id="0" name=""/>
        <dsp:cNvSpPr/>
      </dsp:nvSpPr>
      <dsp:spPr>
        <a:xfrm>
          <a:off x="4766952" y="484396"/>
          <a:ext cx="1503940" cy="1503822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100FEBC-0F41-2641-AEEB-80BB744A84D9}">
      <dsp:nvSpPr>
        <dsp:cNvPr id="0" name=""/>
        <dsp:cNvSpPr/>
      </dsp:nvSpPr>
      <dsp:spPr>
        <a:xfrm>
          <a:off x="24880" y="556971"/>
          <a:ext cx="3718512" cy="12074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" numCol="1" spcCol="1270" anchor="b" anchorCtr="0">
          <a:noAutofit/>
        </a:bodyPr>
        <a:lstStyle/>
        <a:p>
          <a:pPr lvl="0" algn="r" defTabSz="8890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pt-BR" sz="2000" b="0" kern="1200" dirty="0">
              <a:latin typeface="Arial" panose="020B0604020202020204" pitchFamily="34" charset="0"/>
              <a:cs typeface="Arial" panose="020B0604020202020204" pitchFamily="34" charset="0"/>
            </a:rPr>
            <a:t>Integra a </a:t>
          </a:r>
          <a:r>
            <a:rPr lang="pt-BR" sz="2000" b="0" kern="1200" dirty="0" err="1">
              <a:latin typeface="Arial" panose="020B0604020202020204" pitchFamily="34" charset="0"/>
              <a:cs typeface="Arial" panose="020B0604020202020204" pitchFamily="34" charset="0"/>
            </a:rPr>
            <a:t>pol</a:t>
          </a:r>
          <a:r>
            <a:rPr lang="en-US" sz="2000" b="0" kern="1200" dirty="0" err="1">
              <a:latin typeface="Arial" panose="020B0604020202020204" pitchFamily="34" charset="0"/>
              <a:cs typeface="Arial" panose="020B0604020202020204" pitchFamily="34" charset="0"/>
            </a:rPr>
            <a:t>ítica</a:t>
          </a:r>
          <a:r>
            <a:rPr lang="en-US" sz="2000" b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0" kern="1200" dirty="0" err="1">
              <a:latin typeface="Arial" panose="020B0604020202020204" pitchFamily="34" charset="0"/>
              <a:cs typeface="Arial" panose="020B0604020202020204" pitchFamily="34" charset="0"/>
            </a:rPr>
            <a:t>pública</a:t>
          </a:r>
          <a:r>
            <a:rPr lang="en-US" sz="2000" b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de </a:t>
          </a:r>
          <a:r>
            <a:rPr lang="en-US" sz="2000" b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segurança</a:t>
          </a:r>
          <a:r>
            <a:rPr lang="en-US" sz="20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alimentar</a:t>
          </a:r>
          <a:r>
            <a:rPr lang="en-US" sz="20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 o </a:t>
          </a:r>
          <a:r>
            <a:rPr lang="en-US" sz="2000" b="0" kern="1200" dirty="0" err="1">
              <a:latin typeface="Arial" panose="020B0604020202020204" pitchFamily="34" charset="0"/>
              <a:cs typeface="Arial" panose="020B0604020202020204" pitchFamily="34" charset="0"/>
            </a:rPr>
            <a:t>apoio</a:t>
          </a:r>
          <a:r>
            <a:rPr lang="en-US" sz="2000" b="0" kern="1200" dirty="0">
              <a:latin typeface="Arial" panose="020B0604020202020204" pitchFamily="34" charset="0"/>
              <a:cs typeface="Arial" panose="020B0604020202020204" pitchFamily="34" charset="0"/>
            </a:rPr>
            <a:t> a </a:t>
          </a:r>
          <a:r>
            <a:rPr lang="en-US" sz="2000" b="0" kern="1200" dirty="0" err="1">
              <a:latin typeface="Arial" panose="020B0604020202020204" pitchFamily="34" charset="0"/>
              <a:cs typeface="Arial" panose="020B0604020202020204" pitchFamily="34" charset="0"/>
            </a:rPr>
            <a:t>comercialização</a:t>
          </a:r>
          <a:r>
            <a:rPr lang="en-US" sz="2000" b="0" kern="1200" dirty="0">
              <a:latin typeface="Arial" panose="020B0604020202020204" pitchFamily="34" charset="0"/>
              <a:cs typeface="Arial" panose="020B0604020202020204" pitchFamily="34" charset="0"/>
            </a:rPr>
            <a:t> da </a:t>
          </a:r>
          <a:r>
            <a:rPr lang="en-US" sz="2000" b="0" kern="1200" dirty="0" err="1">
              <a:latin typeface="Arial" panose="020B0604020202020204" pitchFamily="34" charset="0"/>
              <a:cs typeface="Arial" panose="020B0604020202020204" pitchFamily="34" charset="0"/>
            </a:rPr>
            <a:t>agricultura</a:t>
          </a:r>
          <a:r>
            <a:rPr lang="en-US" sz="2000" b="0" kern="1200" dirty="0">
              <a:latin typeface="Arial" panose="020B0604020202020204" pitchFamily="34" charset="0"/>
              <a:cs typeface="Arial" panose="020B0604020202020204" pitchFamily="34" charset="0"/>
            </a:rPr>
            <a:t> familiar </a:t>
          </a:r>
          <a:endParaRPr lang="pt-BR" sz="20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880" y="556971"/>
        <a:ext cx="3718512" cy="1207496"/>
      </dsp:txXfrm>
    </dsp:sp>
    <dsp:sp modelId="{44BEDBC2-57F3-C64B-9CBE-D529A84613B7}">
      <dsp:nvSpPr>
        <dsp:cNvPr id="0" name=""/>
        <dsp:cNvSpPr/>
      </dsp:nvSpPr>
      <dsp:spPr>
        <a:xfrm>
          <a:off x="6797083" y="2579184"/>
          <a:ext cx="3718512" cy="11565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l" defTabSz="8890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pt-BR" sz="2000" b="0" kern="1200" dirty="0">
              <a:latin typeface="Arial" panose="020B0604020202020204" pitchFamily="34" charset="0"/>
              <a:cs typeface="Arial" panose="020B0604020202020204" pitchFamily="34" charset="0"/>
            </a:rPr>
            <a:t>Favorece a </a:t>
          </a:r>
          <a:r>
            <a:rPr lang="pt-BR" sz="2000" b="0" kern="1200" dirty="0" err="1">
              <a:latin typeface="Arial" panose="020B0604020202020204" pitchFamily="34" charset="0"/>
              <a:cs typeface="Arial" panose="020B0604020202020204" pitchFamily="34" charset="0"/>
            </a:rPr>
            <a:t>organizaç</a:t>
          </a:r>
          <a:r>
            <a:rPr lang="en-US" sz="2000" b="0" kern="1200" dirty="0">
              <a:latin typeface="Arial" panose="020B0604020202020204" pitchFamily="34" charset="0"/>
              <a:cs typeface="Arial" panose="020B0604020202020204" pitchFamily="34" charset="0"/>
            </a:rPr>
            <a:t>ão dos </a:t>
          </a:r>
          <a:r>
            <a:rPr lang="en-US" sz="2000" b="0" kern="1200" dirty="0" err="1">
              <a:latin typeface="Arial" panose="020B0604020202020204" pitchFamily="34" charset="0"/>
              <a:cs typeface="Arial" panose="020B0604020202020204" pitchFamily="34" charset="0"/>
            </a:rPr>
            <a:t>Circuitos</a:t>
          </a:r>
          <a:r>
            <a:rPr lang="en-US" sz="2000" b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0" kern="1200" dirty="0" err="1">
              <a:latin typeface="Arial" panose="020B0604020202020204" pitchFamily="34" charset="0"/>
              <a:cs typeface="Arial" panose="020B0604020202020204" pitchFamily="34" charset="0"/>
            </a:rPr>
            <a:t>Curtos</a:t>
          </a:r>
          <a:r>
            <a:rPr lang="en-US" sz="2000" b="0" kern="1200" dirty="0">
              <a:latin typeface="Arial" panose="020B0604020202020204" pitchFamily="34" charset="0"/>
              <a:cs typeface="Arial" panose="020B0604020202020204" pitchFamily="34" charset="0"/>
            </a:rPr>
            <a:t> de </a:t>
          </a:r>
          <a:r>
            <a:rPr lang="en-US" sz="2000" b="0" kern="1200" dirty="0" err="1">
              <a:latin typeface="Arial" panose="020B0604020202020204" pitchFamily="34" charset="0"/>
              <a:cs typeface="Arial" panose="020B0604020202020204" pitchFamily="34" charset="0"/>
            </a:rPr>
            <a:t>Proximidade</a:t>
          </a:r>
          <a:endParaRPr lang="pt-BR" sz="20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797083" y="2579184"/>
        <a:ext cx="3718512" cy="1156585"/>
      </dsp:txXfrm>
    </dsp:sp>
    <dsp:sp modelId="{A8F7A444-7AB5-C749-9CC0-10330934B5E3}">
      <dsp:nvSpPr>
        <dsp:cNvPr id="0" name=""/>
        <dsp:cNvSpPr/>
      </dsp:nvSpPr>
      <dsp:spPr>
        <a:xfrm>
          <a:off x="6635104" y="595469"/>
          <a:ext cx="3718512" cy="1033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l" defTabSz="8890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pt-BR" sz="2000" b="0" kern="1200" dirty="0">
              <a:latin typeface="Arial" panose="020B0604020202020204" pitchFamily="34" charset="0"/>
              <a:cs typeface="Arial" panose="020B0604020202020204" pitchFamily="34" charset="0"/>
            </a:rPr>
            <a:t>Combate</a:t>
          </a:r>
          <a:r>
            <a:rPr lang="pt-BR" sz="2000" b="0" kern="1200" baseline="0" dirty="0">
              <a:latin typeface="Arial" panose="020B0604020202020204" pitchFamily="34" charset="0"/>
              <a:cs typeface="Arial" panose="020B0604020202020204" pitchFamily="34" charset="0"/>
            </a:rPr>
            <a:t> à insegurança alimentar </a:t>
          </a:r>
          <a:endParaRPr lang="pt-BR" sz="20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635104" y="595469"/>
        <a:ext cx="3718512" cy="103312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E57948-D1CF-BF40-94AB-9AEA4079D040}">
      <dsp:nvSpPr>
        <dsp:cNvPr id="0" name=""/>
        <dsp:cNvSpPr/>
      </dsp:nvSpPr>
      <dsp:spPr>
        <a:xfrm>
          <a:off x="-6088664" y="-931585"/>
          <a:ext cx="7247971" cy="7247971"/>
        </a:xfrm>
        <a:prstGeom prst="blockArc">
          <a:avLst>
            <a:gd name="adj1" fmla="val 18900000"/>
            <a:gd name="adj2" fmla="val 2700000"/>
            <a:gd name="adj3" fmla="val 298"/>
          </a:avLst>
        </a:prstGeom>
        <a:noFill/>
        <a:ln w="635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F9D33C-9C23-244D-ADB4-00F0E9B4CDEB}">
      <dsp:nvSpPr>
        <dsp:cNvPr id="0" name=""/>
        <dsp:cNvSpPr/>
      </dsp:nvSpPr>
      <dsp:spPr>
        <a:xfrm>
          <a:off x="606745" y="277504"/>
          <a:ext cx="11088293" cy="1101354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57541" tIns="50800" rIns="50800" bIns="508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>
              <a:latin typeface="Arial" panose="020B0604020202020204" pitchFamily="34" charset="0"/>
              <a:cs typeface="Arial" panose="020B0604020202020204" pitchFamily="34" charset="0"/>
            </a:rPr>
            <a:t>Implementaç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ão PAA</a:t>
          </a:r>
          <a:endParaRPr lang="pt-BR" sz="20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Modificações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nas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lógicas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produtivas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e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alimentares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das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familias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assentadas</a:t>
          </a:r>
          <a:endParaRPr lang="pt-BR" sz="20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Agricultura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diversificada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e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orgânica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  <a:sym typeface="Wingdings"/>
            </a:rPr>
            <a:t>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  <a:sym typeface="Wingdings"/>
            </a:rPr>
            <a:t>mercados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  <a:sym typeface="Wingdings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  <a:sym typeface="Wingdings"/>
            </a:rPr>
            <a:t>locais</a:t>
          </a:r>
          <a:endParaRPr lang="pt-BR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06745" y="277504"/>
        <a:ext cx="11088293" cy="1101354"/>
      </dsp:txXfrm>
    </dsp:sp>
    <dsp:sp modelId="{B7640B29-F573-2E47-B931-CA8318999BE5}">
      <dsp:nvSpPr>
        <dsp:cNvPr id="0" name=""/>
        <dsp:cNvSpPr/>
      </dsp:nvSpPr>
      <dsp:spPr>
        <a:xfrm>
          <a:off x="88996" y="310433"/>
          <a:ext cx="1035497" cy="103549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B601EB-5573-F946-9ECC-DA6AC1E6465C}">
      <dsp:nvSpPr>
        <dsp:cNvPr id="0" name=""/>
        <dsp:cNvSpPr/>
      </dsp:nvSpPr>
      <dsp:spPr>
        <a:xfrm>
          <a:off x="1081684" y="1656795"/>
          <a:ext cx="10613354" cy="828397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57541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Agricultores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Familiares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  <a:sym typeface="Wingdings"/>
            </a:rPr>
            <a:t>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  <a:sym typeface="Wingdings"/>
            </a:rPr>
            <a:t>fornece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  <a:sym typeface="Wingdings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  <a:sym typeface="Wingdings"/>
            </a:rPr>
            <a:t>alimentos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  <a:sym typeface="Wingdings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  <a:sym typeface="Wingdings"/>
            </a:rPr>
            <a:t>regularmente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  <a:sym typeface="Wingdings"/>
            </a:rPr>
            <a:t> a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  <a:sym typeface="Wingdings"/>
            </a:rPr>
            <a:t>diferentes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  <a:sym typeface="Wingdings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  <a:sym typeface="Wingdings"/>
            </a:rPr>
            <a:t>instituições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  <a:sym typeface="Wingdings"/>
            </a:rPr>
            <a:t> de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  <a:sym typeface="Wingdings"/>
            </a:rPr>
            <a:t>assistência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  <a:sym typeface="Wingdings"/>
            </a:rPr>
            <a:t> social</a:t>
          </a:r>
          <a:endParaRPr lang="pt-BR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81684" y="1656795"/>
        <a:ext cx="10613354" cy="828397"/>
      </dsp:txXfrm>
    </dsp:sp>
    <dsp:sp modelId="{08F387C1-20D8-5B44-A374-528218902C97}">
      <dsp:nvSpPr>
        <dsp:cNvPr id="0" name=""/>
        <dsp:cNvSpPr/>
      </dsp:nvSpPr>
      <dsp:spPr>
        <a:xfrm>
          <a:off x="563936" y="1553245"/>
          <a:ext cx="1035497" cy="103549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D78D21-2D7A-154A-8437-7B4FEC9D53F9}">
      <dsp:nvSpPr>
        <dsp:cNvPr id="0" name=""/>
        <dsp:cNvSpPr/>
      </dsp:nvSpPr>
      <dsp:spPr>
        <a:xfrm>
          <a:off x="1081684" y="2899607"/>
          <a:ext cx="10613354" cy="828397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57541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  <a:sym typeface="Wingdings"/>
            </a:rPr>
            <a:t>Solidariedade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  <a:sym typeface="Wingdings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  <a:sym typeface="Wingdings"/>
            </a:rPr>
            <a:t>em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  <a:sym typeface="Wingdings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  <a:sym typeface="Wingdings"/>
            </a:rPr>
            <a:t>torno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  <a:sym typeface="Wingdings"/>
            </a:rPr>
            <a:t> da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  <a:sym typeface="Wingdings"/>
            </a:rPr>
            <a:t>alimentação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  <a:sym typeface="Wingdings"/>
            </a:rPr>
            <a:t> 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  <a:sym typeface="Wingdings"/>
            </a:rPr>
            <a:t>laços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  <a:sym typeface="Wingdings"/>
            </a:rPr>
            <a:t> entre </a:t>
          </a:r>
          <a:r>
            <a:rPr lang="en-US" sz="2400" kern="1200" dirty="0" err="1" smtClean="0">
              <a:latin typeface="Arial" panose="020B0604020202020204" pitchFamily="34" charset="0"/>
              <a:cs typeface="Arial" panose="020B0604020202020204" pitchFamily="34" charset="0"/>
              <a:sym typeface="Wingdings"/>
            </a:rPr>
            <a:t>famílias</a:t>
          </a:r>
          <a:r>
            <a:rPr lang="en-US" sz="2400" kern="1200" dirty="0" smtClean="0">
              <a:latin typeface="Arial" panose="020B0604020202020204" pitchFamily="34" charset="0"/>
              <a:cs typeface="Arial" panose="020B0604020202020204" pitchFamily="34" charset="0"/>
              <a:sym typeface="Wingdings"/>
            </a:rPr>
            <a:t> 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  <a:sym typeface="Wingdings"/>
            </a:rPr>
            <a:t>de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  <a:sym typeface="Wingdings"/>
            </a:rPr>
            <a:t>agricultores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  <a:sym typeface="Wingdings"/>
            </a:rPr>
            <a:t> e </a:t>
          </a:r>
          <a:r>
            <a:rPr lang="en-US" sz="2400" kern="1200" dirty="0" err="1" smtClean="0">
              <a:latin typeface="Arial" panose="020B0604020202020204" pitchFamily="34" charset="0"/>
              <a:cs typeface="Arial" panose="020B0604020202020204" pitchFamily="34" charset="0"/>
              <a:sym typeface="Wingdings"/>
            </a:rPr>
            <a:t>beneficiários</a:t>
          </a:r>
          <a:r>
            <a:rPr lang="en-US" sz="2400" kern="1200" dirty="0" smtClean="0">
              <a:latin typeface="Arial" panose="020B0604020202020204" pitchFamily="34" charset="0"/>
              <a:cs typeface="Arial" panose="020B0604020202020204" pitchFamily="34" charset="0"/>
              <a:sym typeface="Wingdings"/>
            </a:rPr>
            <a:t> 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  <a:sym typeface="Wingdings"/>
            </a:rPr>
            <a:t>da </a:t>
          </a:r>
          <a:r>
            <a:rPr lang="en-US" sz="2400" kern="1200" dirty="0" err="1" smtClean="0">
              <a:latin typeface="Arial" panose="020B0604020202020204" pitchFamily="34" charset="0"/>
              <a:cs typeface="Arial" panose="020B0604020202020204" pitchFamily="34" charset="0"/>
              <a:sym typeface="Wingdings"/>
            </a:rPr>
            <a:t>assistência</a:t>
          </a:r>
          <a:r>
            <a:rPr lang="en-US" sz="2400" kern="1200" dirty="0" smtClean="0">
              <a:latin typeface="Arial" panose="020B0604020202020204" pitchFamily="34" charset="0"/>
              <a:cs typeface="Arial" panose="020B0604020202020204" pitchFamily="34" charset="0"/>
              <a:sym typeface="Wingdings"/>
            </a:rPr>
            <a:t> </a:t>
          </a:r>
          <a:r>
            <a:rPr lang="en-US" sz="2400" kern="1200" dirty="0" err="1" smtClean="0">
              <a:latin typeface="Arial" panose="020B0604020202020204" pitchFamily="34" charset="0"/>
              <a:cs typeface="Arial" panose="020B0604020202020204" pitchFamily="34" charset="0"/>
              <a:sym typeface="Wingdings"/>
            </a:rPr>
            <a:t>pública</a:t>
          </a:r>
          <a:r>
            <a:rPr lang="en-US" sz="2400" kern="1200" dirty="0" smtClean="0">
              <a:latin typeface="Arial" panose="020B0604020202020204" pitchFamily="34" charset="0"/>
              <a:cs typeface="Arial" panose="020B0604020202020204" pitchFamily="34" charset="0"/>
              <a:sym typeface="Wingdings"/>
            </a:rPr>
            <a:t> 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  <a:sym typeface="Wingdings"/>
            </a:rPr>
            <a:t>social </a:t>
          </a:r>
        </a:p>
      </dsp:txBody>
      <dsp:txXfrm>
        <a:off x="1081684" y="2899607"/>
        <a:ext cx="10613354" cy="828397"/>
      </dsp:txXfrm>
    </dsp:sp>
    <dsp:sp modelId="{701B43D8-5BE6-B148-B86F-5EA940A7B552}">
      <dsp:nvSpPr>
        <dsp:cNvPr id="0" name=""/>
        <dsp:cNvSpPr/>
      </dsp:nvSpPr>
      <dsp:spPr>
        <a:xfrm>
          <a:off x="563936" y="2796057"/>
          <a:ext cx="1035497" cy="103549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F1AD09-9FFD-5F4C-B235-D5795AB27F09}">
      <dsp:nvSpPr>
        <dsp:cNvPr id="0" name=""/>
        <dsp:cNvSpPr/>
      </dsp:nvSpPr>
      <dsp:spPr>
        <a:xfrm>
          <a:off x="606745" y="4142418"/>
          <a:ext cx="11088293" cy="828397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57541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DS-PAA (Compra direta com doação simultânea) </a:t>
          </a:r>
          <a:r>
            <a:rPr lang="pt-BR" sz="2400" kern="1200" dirty="0">
              <a:latin typeface="Arial" panose="020B0604020202020204" pitchFamily="34" charset="0"/>
              <a:cs typeface="Arial" panose="020B0604020202020204" pitchFamily="34" charset="0"/>
            </a:rPr>
            <a:t>permite pensar em novas formas de solidariedade em torno da </a:t>
          </a:r>
          <a:r>
            <a:rPr lang="pt-BR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alimentaç</a:t>
          </a:r>
          <a:r>
            <a:rPr lang="pt-BR" sz="2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ão</a:t>
          </a:r>
          <a:r>
            <a:rPr lang="pt-BR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en-US" sz="2400" kern="1200" dirty="0">
            <a:latin typeface="Arial" panose="020B0604020202020204" pitchFamily="34" charset="0"/>
            <a:cs typeface="Arial" panose="020B0604020202020204" pitchFamily="34" charset="0"/>
            <a:sym typeface="Wingdings"/>
          </a:endParaRPr>
        </a:p>
      </dsp:txBody>
      <dsp:txXfrm>
        <a:off x="606745" y="4142418"/>
        <a:ext cx="11088293" cy="828397"/>
      </dsp:txXfrm>
    </dsp:sp>
    <dsp:sp modelId="{15CD5BC1-BE38-5843-B840-23025144364D}">
      <dsp:nvSpPr>
        <dsp:cNvPr id="0" name=""/>
        <dsp:cNvSpPr/>
      </dsp:nvSpPr>
      <dsp:spPr>
        <a:xfrm>
          <a:off x="88996" y="4038869"/>
          <a:ext cx="1035497" cy="103549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72DBCA-C97B-754E-B6D7-79B272B85F24}">
      <dsp:nvSpPr>
        <dsp:cNvPr id="0" name=""/>
        <dsp:cNvSpPr/>
      </dsp:nvSpPr>
      <dsp:spPr>
        <a:xfrm rot="16200000">
          <a:off x="1096652" y="-1096652"/>
          <a:ext cx="1412944" cy="3606248"/>
        </a:xfrm>
        <a:prstGeom prst="round1Rect">
          <a:avLst/>
        </a:prstGeom>
        <a:gradFill rotWithShape="0">
          <a:gsLst>
            <a:gs pos="0">
              <a:schemeClr val="accent6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2928" tIns="312928" rIns="312928" bIns="312928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400" kern="1200" dirty="0"/>
            <a:t>Sociedade</a:t>
          </a:r>
        </a:p>
      </dsp:txBody>
      <dsp:txXfrm rot="5400000">
        <a:off x="-1" y="1"/>
        <a:ext cx="3606248" cy="1059708"/>
      </dsp:txXfrm>
    </dsp:sp>
    <dsp:sp modelId="{871B7371-81BF-5C4B-B184-FA77326F6CC1}">
      <dsp:nvSpPr>
        <dsp:cNvPr id="0" name=""/>
        <dsp:cNvSpPr/>
      </dsp:nvSpPr>
      <dsp:spPr>
        <a:xfrm>
          <a:off x="3606248" y="0"/>
          <a:ext cx="3606248" cy="1412944"/>
        </a:xfrm>
        <a:prstGeom prst="round1Rect">
          <a:avLst/>
        </a:prstGeom>
        <a:gradFill rotWithShape="0">
          <a:gsLst>
            <a:gs pos="0">
              <a:schemeClr val="accent6">
                <a:shade val="80000"/>
                <a:hueOff val="107093"/>
                <a:satOff val="-4303"/>
                <a:lumOff val="92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80000"/>
                <a:hueOff val="107093"/>
                <a:satOff val="-4303"/>
                <a:lumOff val="92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80000"/>
                <a:hueOff val="107093"/>
                <a:satOff val="-4303"/>
                <a:lumOff val="92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600" kern="1200" dirty="0"/>
            <a:t>Meio</a:t>
          </a:r>
          <a:r>
            <a:rPr lang="pt-BR" sz="3700" kern="1200" dirty="0"/>
            <a:t> Ambiente</a:t>
          </a:r>
        </a:p>
      </dsp:txBody>
      <dsp:txXfrm>
        <a:off x="3606248" y="0"/>
        <a:ext cx="3606248" cy="1059708"/>
      </dsp:txXfrm>
    </dsp:sp>
    <dsp:sp modelId="{7A6A5A99-F650-E344-8263-2A43B17D7418}">
      <dsp:nvSpPr>
        <dsp:cNvPr id="0" name=""/>
        <dsp:cNvSpPr/>
      </dsp:nvSpPr>
      <dsp:spPr>
        <a:xfrm rot="10800000">
          <a:off x="0" y="1412944"/>
          <a:ext cx="3606248" cy="1412944"/>
        </a:xfrm>
        <a:prstGeom prst="round1Rect">
          <a:avLst/>
        </a:prstGeom>
        <a:gradFill rotWithShape="0">
          <a:gsLst>
            <a:gs pos="0">
              <a:schemeClr val="accent6">
                <a:shade val="80000"/>
                <a:hueOff val="214186"/>
                <a:satOff val="-8606"/>
                <a:lumOff val="1841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80000"/>
                <a:hueOff val="214186"/>
                <a:satOff val="-8606"/>
                <a:lumOff val="1841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80000"/>
                <a:hueOff val="214186"/>
                <a:satOff val="-8606"/>
                <a:lumOff val="1841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2928" tIns="312928" rIns="312928" bIns="312928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400" kern="1200" dirty="0"/>
            <a:t>Economia</a:t>
          </a:r>
          <a:endParaRPr lang="pt-BR" sz="4800" kern="1200" dirty="0"/>
        </a:p>
      </dsp:txBody>
      <dsp:txXfrm rot="10800000">
        <a:off x="0" y="1766180"/>
        <a:ext cx="3606248" cy="1059708"/>
      </dsp:txXfrm>
    </dsp:sp>
    <dsp:sp modelId="{C74F061C-4AD4-A14D-A9E9-C5D91CE04A2B}">
      <dsp:nvSpPr>
        <dsp:cNvPr id="0" name=""/>
        <dsp:cNvSpPr/>
      </dsp:nvSpPr>
      <dsp:spPr>
        <a:xfrm rot="5400000">
          <a:off x="4702900" y="316292"/>
          <a:ext cx="1412944" cy="3606248"/>
        </a:xfrm>
        <a:prstGeom prst="round1Rect">
          <a:avLst/>
        </a:prstGeom>
        <a:gradFill rotWithShape="0">
          <a:gsLst>
            <a:gs pos="0">
              <a:schemeClr val="accent6">
                <a:shade val="80000"/>
                <a:hueOff val="321279"/>
                <a:satOff val="-12909"/>
                <a:lumOff val="27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80000"/>
                <a:hueOff val="321279"/>
                <a:satOff val="-12909"/>
                <a:lumOff val="27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80000"/>
                <a:hueOff val="321279"/>
                <a:satOff val="-12909"/>
                <a:lumOff val="27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2928" tIns="312928" rIns="312928" bIns="312928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400" kern="1200" dirty="0"/>
            <a:t>Produtos</a:t>
          </a:r>
          <a:endParaRPr lang="pt-BR" sz="3700" kern="1200" dirty="0"/>
        </a:p>
      </dsp:txBody>
      <dsp:txXfrm rot="-5400000">
        <a:off x="3606248" y="1766180"/>
        <a:ext cx="3606248" cy="1059708"/>
      </dsp:txXfrm>
    </dsp:sp>
    <dsp:sp modelId="{C188B396-09D6-5B40-A65D-9D7B0E9A908C}">
      <dsp:nvSpPr>
        <dsp:cNvPr id="0" name=""/>
        <dsp:cNvSpPr/>
      </dsp:nvSpPr>
      <dsp:spPr>
        <a:xfrm>
          <a:off x="2524373" y="1059708"/>
          <a:ext cx="2163748" cy="706472"/>
        </a:xfrm>
        <a:prstGeom prst="roundRect">
          <a:avLst/>
        </a:prstGeom>
        <a:gradFill rotWithShape="0">
          <a:gsLst>
            <a:gs pos="0">
              <a:schemeClr val="accent6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600" b="1" kern="1200" dirty="0">
              <a:latin typeface="Arial" panose="020B0604020202020204" pitchFamily="34" charset="0"/>
              <a:cs typeface="Arial" panose="020B0604020202020204" pitchFamily="34" charset="0"/>
            </a:rPr>
            <a:t>CCP</a:t>
          </a:r>
        </a:p>
      </dsp:txBody>
      <dsp:txXfrm>
        <a:off x="2558860" y="1094195"/>
        <a:ext cx="2094774" cy="63749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A2A781-BF20-CE4F-81F2-3DD062DB34A5}">
      <dsp:nvSpPr>
        <dsp:cNvPr id="0" name=""/>
        <dsp:cNvSpPr/>
      </dsp:nvSpPr>
      <dsp:spPr>
        <a:xfrm>
          <a:off x="1070270" y="618725"/>
          <a:ext cx="2937330" cy="2937777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0">
          <a:gsLst>
            <a:gs pos="0">
              <a:schemeClr val="accent6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08753C5-A3BD-6444-8B8C-09F13DF6825A}">
      <dsp:nvSpPr>
        <dsp:cNvPr id="0" name=""/>
        <dsp:cNvSpPr/>
      </dsp:nvSpPr>
      <dsp:spPr>
        <a:xfrm>
          <a:off x="1868714" y="1615842"/>
          <a:ext cx="1335027" cy="943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>
              <a:latin typeface="Arial" panose="020B0604020202020204" pitchFamily="34" charset="0"/>
              <a:cs typeface="Arial" panose="020B0604020202020204" pitchFamily="34" charset="0"/>
              <a:sym typeface="Wingdings"/>
            </a:rPr>
            <a:t>PAA </a:t>
          </a:r>
          <a:r>
            <a:rPr lang="en-US" sz="1900" kern="1200" dirty="0" err="1">
              <a:latin typeface="Arial" panose="020B0604020202020204" pitchFamily="34" charset="0"/>
              <a:cs typeface="Arial" panose="020B0604020202020204" pitchFamily="34" charset="0"/>
              <a:sym typeface="Wingdings"/>
            </a:rPr>
            <a:t>é</a:t>
          </a:r>
          <a:r>
            <a:rPr lang="en-US" sz="1900" kern="1200" dirty="0">
              <a:latin typeface="Arial" panose="020B0604020202020204" pitchFamily="34" charset="0"/>
              <a:cs typeface="Arial" panose="020B0604020202020204" pitchFamily="34" charset="0"/>
              <a:sym typeface="Wingdings"/>
            </a:rPr>
            <a:t> </a:t>
          </a:r>
          <a:r>
            <a:rPr lang="en-US" sz="1900" kern="1200" dirty="0" err="1">
              <a:latin typeface="Arial" panose="020B0604020202020204" pitchFamily="34" charset="0"/>
              <a:cs typeface="Arial" panose="020B0604020202020204" pitchFamily="34" charset="0"/>
              <a:sym typeface="Wingdings"/>
            </a:rPr>
            <a:t>uma</a:t>
          </a:r>
          <a:r>
            <a:rPr lang="en-US" sz="1900" kern="1200" dirty="0">
              <a:latin typeface="Arial" panose="020B0604020202020204" pitchFamily="34" charset="0"/>
              <a:cs typeface="Arial" panose="020B0604020202020204" pitchFamily="34" charset="0"/>
              <a:sym typeface="Wingdings"/>
            </a:rPr>
            <a:t> </a:t>
          </a:r>
          <a:r>
            <a:rPr lang="en-US" sz="1900" kern="1200" dirty="0" err="1">
              <a:latin typeface="Arial" panose="020B0604020202020204" pitchFamily="34" charset="0"/>
              <a:cs typeface="Arial" panose="020B0604020202020204" pitchFamily="34" charset="0"/>
              <a:sym typeface="Wingdings"/>
            </a:rPr>
            <a:t>política</a:t>
          </a:r>
          <a:r>
            <a:rPr lang="en-US" sz="1900" kern="1200" dirty="0">
              <a:latin typeface="Arial" panose="020B0604020202020204" pitchFamily="34" charset="0"/>
              <a:cs typeface="Arial" panose="020B0604020202020204" pitchFamily="34" charset="0"/>
              <a:sym typeface="Wingdings"/>
            </a:rPr>
            <a:t> </a:t>
          </a:r>
          <a:r>
            <a:rPr lang="en-US" sz="1900" kern="1200" dirty="0" err="1">
              <a:latin typeface="Arial" panose="020B0604020202020204" pitchFamily="34" charset="0"/>
              <a:cs typeface="Arial" panose="020B0604020202020204" pitchFamily="34" charset="0"/>
              <a:sym typeface="Wingdings"/>
            </a:rPr>
            <a:t>pública</a:t>
          </a:r>
          <a:r>
            <a:rPr lang="en-US" sz="1900" kern="1200" dirty="0">
              <a:latin typeface="Arial" panose="020B0604020202020204" pitchFamily="34" charset="0"/>
              <a:cs typeface="Arial" panose="020B0604020202020204" pitchFamily="34" charset="0"/>
              <a:sym typeface="Wingdings"/>
            </a:rPr>
            <a:t> </a:t>
          </a:r>
          <a:r>
            <a:rPr lang="en-US" sz="1900" kern="1200" dirty="0" err="1">
              <a:latin typeface="Arial" panose="020B0604020202020204" pitchFamily="34" charset="0"/>
              <a:cs typeface="Arial" panose="020B0604020202020204" pitchFamily="34" charset="0"/>
              <a:sym typeface="Wingdings"/>
            </a:rPr>
            <a:t>que</a:t>
          </a:r>
          <a:r>
            <a:rPr lang="pt-BR" sz="1900" kern="1200" dirty="0">
              <a:latin typeface="Arial" panose="020B0604020202020204" pitchFamily="34" charset="0"/>
              <a:cs typeface="Arial" panose="020B0604020202020204" pitchFamily="34" charset="0"/>
              <a:sym typeface="Wingdings"/>
            </a:rPr>
            <a:t> favorece CCP</a:t>
          </a:r>
          <a:endParaRPr lang="pt-BR" sz="1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68714" y="1615842"/>
        <a:ext cx="1335027" cy="943044"/>
      </dsp:txXfrm>
    </dsp:sp>
    <dsp:sp modelId="{3C665871-A638-414F-B5CF-BA252CB40EAF}">
      <dsp:nvSpPr>
        <dsp:cNvPr id="0" name=""/>
        <dsp:cNvSpPr/>
      </dsp:nvSpPr>
      <dsp:spPr>
        <a:xfrm>
          <a:off x="268994" y="2393522"/>
          <a:ext cx="2734991" cy="2735407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0">
          <a:gsLst>
            <a:gs pos="0">
              <a:schemeClr val="accent6">
                <a:shade val="80000"/>
                <a:hueOff val="160640"/>
                <a:satOff val="-6455"/>
                <a:lumOff val="138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80000"/>
                <a:hueOff val="160640"/>
                <a:satOff val="-6455"/>
                <a:lumOff val="138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80000"/>
                <a:hueOff val="160640"/>
                <a:satOff val="-6455"/>
                <a:lumOff val="138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E5807F6-1147-5C47-9CDD-0AE3F005A71F}">
      <dsp:nvSpPr>
        <dsp:cNvPr id="0" name=""/>
        <dsp:cNvSpPr/>
      </dsp:nvSpPr>
      <dsp:spPr>
        <a:xfrm>
          <a:off x="805240" y="3478563"/>
          <a:ext cx="1778150" cy="6673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>
              <a:latin typeface="Arial" panose="020B0604020202020204" pitchFamily="34" charset="0"/>
              <a:cs typeface="Arial" panose="020B0604020202020204" pitchFamily="34" charset="0"/>
              <a:sym typeface="Wingdings"/>
            </a:rPr>
            <a:t>Favorece a </a:t>
          </a:r>
          <a:r>
            <a:rPr lang="pt-BR" sz="1900" kern="1200" dirty="0" err="1">
              <a:latin typeface="Arial" panose="020B0604020202020204" pitchFamily="34" charset="0"/>
              <a:cs typeface="Arial" panose="020B0604020202020204" pitchFamily="34" charset="0"/>
              <a:sym typeface="Wingdings"/>
            </a:rPr>
            <a:t>comercializaç</a:t>
          </a:r>
          <a:r>
            <a:rPr lang="en-US" sz="1900" kern="1200" dirty="0">
              <a:latin typeface="Arial" panose="020B0604020202020204" pitchFamily="34" charset="0"/>
              <a:cs typeface="Arial" panose="020B0604020202020204" pitchFamily="34" charset="0"/>
              <a:sym typeface="Wingdings"/>
            </a:rPr>
            <a:t>ão dos </a:t>
          </a:r>
          <a:r>
            <a:rPr lang="en-US" sz="1900" kern="1200" dirty="0" err="1">
              <a:latin typeface="Arial" panose="020B0604020202020204" pitchFamily="34" charset="0"/>
              <a:cs typeface="Arial" panose="020B0604020202020204" pitchFamily="34" charset="0"/>
              <a:sym typeface="Wingdings"/>
            </a:rPr>
            <a:t>produtos</a:t>
          </a:r>
          <a:r>
            <a:rPr lang="en-US" sz="1900" kern="1200" dirty="0">
              <a:latin typeface="Arial" panose="020B0604020202020204" pitchFamily="34" charset="0"/>
              <a:cs typeface="Arial" panose="020B0604020202020204" pitchFamily="34" charset="0"/>
              <a:sym typeface="Wingdings"/>
            </a:rPr>
            <a:t> de </a:t>
          </a:r>
          <a:r>
            <a:rPr lang="en-US" sz="1900" kern="1200" dirty="0" err="1">
              <a:latin typeface="Arial" panose="020B0604020202020204" pitchFamily="34" charset="0"/>
              <a:cs typeface="Arial" panose="020B0604020202020204" pitchFamily="34" charset="0"/>
              <a:sym typeface="Wingdings"/>
            </a:rPr>
            <a:t>agricultura</a:t>
          </a:r>
          <a:r>
            <a:rPr lang="en-US" sz="1900" kern="1200" dirty="0">
              <a:latin typeface="Arial" panose="020B0604020202020204" pitchFamily="34" charset="0"/>
              <a:cs typeface="Arial" panose="020B0604020202020204" pitchFamily="34" charset="0"/>
              <a:sym typeface="Wingdings"/>
            </a:rPr>
            <a:t> familiar</a:t>
          </a:r>
          <a:endParaRPr lang="pt-BR" sz="1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05240" y="3478563"/>
        <a:ext cx="1778150" cy="667354"/>
      </dsp:txXfrm>
    </dsp:sp>
    <dsp:sp modelId="{2B448125-8240-5D48-8709-56EE48344345}">
      <dsp:nvSpPr>
        <dsp:cNvPr id="0" name=""/>
        <dsp:cNvSpPr/>
      </dsp:nvSpPr>
      <dsp:spPr>
        <a:xfrm>
          <a:off x="1858649" y="4052992"/>
          <a:ext cx="2315785" cy="2316713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gradFill rotWithShape="0">
          <a:gsLst>
            <a:gs pos="0">
              <a:schemeClr val="accent6">
                <a:shade val="80000"/>
                <a:hueOff val="321279"/>
                <a:satOff val="-12909"/>
                <a:lumOff val="27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80000"/>
                <a:hueOff val="321279"/>
                <a:satOff val="-12909"/>
                <a:lumOff val="27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80000"/>
                <a:hueOff val="321279"/>
                <a:satOff val="-12909"/>
                <a:lumOff val="27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40AD11F-95A5-F945-872E-A2065A3C82AC}">
      <dsp:nvSpPr>
        <dsp:cNvPr id="0" name=""/>
        <dsp:cNvSpPr/>
      </dsp:nvSpPr>
      <dsp:spPr>
        <a:xfrm>
          <a:off x="2344286" y="4918779"/>
          <a:ext cx="1335027" cy="6673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>
              <a:latin typeface="Arial" panose="020B0604020202020204" pitchFamily="34" charset="0"/>
              <a:cs typeface="Arial" panose="020B0604020202020204" pitchFamily="34" charset="0"/>
              <a:sym typeface="Wingdings"/>
            </a:rPr>
            <a:t>Afasta-se da </a:t>
          </a:r>
          <a:r>
            <a:rPr lang="pt-BR" sz="1900" kern="1200" dirty="0">
              <a:latin typeface="Arial" panose="020B0604020202020204" pitchFamily="34" charset="0"/>
              <a:cs typeface="Arial" panose="020B0604020202020204" pitchFamily="34" charset="0"/>
              <a:sym typeface="Wingdings"/>
            </a:rPr>
            <a:t>l</a:t>
          </a:r>
          <a:r>
            <a:rPr lang="en-US" sz="1900" kern="1200" dirty="0" err="1">
              <a:latin typeface="Arial" panose="020B0604020202020204" pitchFamily="34" charset="0"/>
              <a:cs typeface="Arial" panose="020B0604020202020204" pitchFamily="34" charset="0"/>
              <a:sym typeface="Wingdings"/>
            </a:rPr>
            <a:t>ógica</a:t>
          </a:r>
          <a:r>
            <a:rPr lang="en-US" sz="1900" kern="1200" dirty="0">
              <a:latin typeface="Arial" panose="020B0604020202020204" pitchFamily="34" charset="0"/>
              <a:cs typeface="Arial" panose="020B0604020202020204" pitchFamily="34" charset="0"/>
              <a:sym typeface="Wingdings"/>
            </a:rPr>
            <a:t> do </a:t>
          </a:r>
          <a:r>
            <a:rPr lang="en-US" sz="1900" kern="1200" dirty="0" err="1">
              <a:latin typeface="Arial" panose="020B0604020202020204" pitchFamily="34" charset="0"/>
              <a:cs typeface="Arial" panose="020B0604020202020204" pitchFamily="34" charset="0"/>
              <a:sym typeface="Wingdings"/>
            </a:rPr>
            <a:t>Pronaf</a:t>
          </a:r>
          <a:r>
            <a:rPr lang="en-US" sz="1900" kern="1200" dirty="0">
              <a:latin typeface="Arial" panose="020B0604020202020204" pitchFamily="34" charset="0"/>
              <a:cs typeface="Arial" panose="020B0604020202020204" pitchFamily="34" charset="0"/>
              <a:sym typeface="Wingdings"/>
            </a:rPr>
            <a:t>  </a:t>
          </a:r>
          <a:r>
            <a:rPr lang="en-US" sz="1900" kern="1200" dirty="0" err="1">
              <a:latin typeface="Arial" panose="020B0604020202020204" pitchFamily="34" charset="0"/>
              <a:cs typeface="Arial" panose="020B0604020202020204" pitchFamily="34" charset="0"/>
              <a:sym typeface="Wingdings"/>
            </a:rPr>
            <a:t>crédito</a:t>
          </a:r>
          <a:r>
            <a:rPr lang="en-US" sz="1900" kern="1200" dirty="0">
              <a:latin typeface="Arial" panose="020B0604020202020204" pitchFamily="34" charset="0"/>
              <a:cs typeface="Arial" panose="020B0604020202020204" pitchFamily="34" charset="0"/>
              <a:sym typeface="Wingdings"/>
            </a:rPr>
            <a:t> rural</a:t>
          </a:r>
          <a:endParaRPr lang="pt-BR" sz="1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44286" y="4918779"/>
        <a:ext cx="1335027" cy="66735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8A65D5-3D5A-E04E-ACB7-4CFBC96A64E4}">
      <dsp:nvSpPr>
        <dsp:cNvPr id="0" name=""/>
        <dsp:cNvSpPr/>
      </dsp:nvSpPr>
      <dsp:spPr>
        <a:xfrm rot="16200000">
          <a:off x="-1406625" y="2332937"/>
          <a:ext cx="3722089" cy="7827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690364" bIns="0" numCol="1" spcCol="1270" anchor="t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b="1" kern="1200" dirty="0">
              <a:latin typeface="Arial" panose="020B0604020202020204" pitchFamily="34" charset="0"/>
              <a:cs typeface="Arial" panose="020B0604020202020204" pitchFamily="34" charset="0"/>
            </a:rPr>
            <a:t>SOCIEDADE</a:t>
          </a:r>
        </a:p>
      </dsp:txBody>
      <dsp:txXfrm>
        <a:off x="-1406625" y="2332937"/>
        <a:ext cx="3722089" cy="782775"/>
      </dsp:txXfrm>
    </dsp:sp>
    <dsp:sp modelId="{6391FC7A-D3DF-1F4F-85A1-B13009715FE9}">
      <dsp:nvSpPr>
        <dsp:cNvPr id="0" name=""/>
        <dsp:cNvSpPr/>
      </dsp:nvSpPr>
      <dsp:spPr>
        <a:xfrm>
          <a:off x="845806" y="729639"/>
          <a:ext cx="3899050" cy="3989372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690364" rIns="156464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200" kern="1200" dirty="0" smtClean="0">
              <a:latin typeface="Arial" panose="020B0604020202020204" pitchFamily="34" charset="0"/>
              <a:cs typeface="Arial" panose="020B0604020202020204" pitchFamily="34" charset="0"/>
              <a:sym typeface="Wingdings"/>
            </a:rPr>
            <a:t>Assegurar </a:t>
          </a:r>
          <a:r>
            <a:rPr lang="pt-BR" sz="2200" kern="1200" dirty="0">
              <a:latin typeface="Arial" panose="020B0604020202020204" pitchFamily="34" charset="0"/>
              <a:cs typeface="Arial" panose="020B0604020202020204" pitchFamily="34" charset="0"/>
              <a:sym typeface="Wingdings"/>
            </a:rPr>
            <a:t>um acesso mais equilibrado dos alimentos </a:t>
          </a:r>
          <a:endParaRPr lang="pt-BR" sz="2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9779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200" kern="1200" dirty="0">
              <a:latin typeface="Arial" panose="020B0604020202020204" pitchFamily="34" charset="0"/>
              <a:cs typeface="Arial" panose="020B0604020202020204" pitchFamily="34" charset="0"/>
              <a:sym typeface="Wingdings"/>
            </a:rPr>
            <a:t>Aumentar a solidariedade entre cidadãos</a:t>
          </a:r>
          <a:endParaRPr lang="pt-BR" sz="2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9779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err="1">
              <a:latin typeface="Arial" panose="020B0604020202020204" pitchFamily="34" charset="0"/>
              <a:cs typeface="Arial" panose="020B0604020202020204" pitchFamily="34" charset="0"/>
              <a:sym typeface="Wingdings"/>
            </a:rPr>
            <a:t>Encorajar</a:t>
          </a: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  <a:sym typeface="Wingdings"/>
            </a:rPr>
            <a:t> a </a:t>
          </a:r>
          <a:r>
            <a:rPr lang="en-US" sz="2200" kern="1200" dirty="0" err="1">
              <a:latin typeface="Arial" panose="020B0604020202020204" pitchFamily="34" charset="0"/>
              <a:cs typeface="Arial" panose="020B0604020202020204" pitchFamily="34" charset="0"/>
              <a:sym typeface="Wingdings"/>
            </a:rPr>
            <a:t>tomada</a:t>
          </a: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  <a:sym typeface="Wingdings"/>
            </a:rPr>
            <a:t> de </a:t>
          </a:r>
          <a:r>
            <a:rPr lang="en-US" sz="2200" kern="1200" dirty="0" err="1">
              <a:latin typeface="Arial" panose="020B0604020202020204" pitchFamily="34" charset="0"/>
              <a:cs typeface="Arial" panose="020B0604020202020204" pitchFamily="34" charset="0"/>
              <a:sym typeface="Wingdings"/>
            </a:rPr>
            <a:t>decisão</a:t>
          </a: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  <a:sym typeface="Wingdings"/>
            </a:rPr>
            <a:t> </a:t>
          </a:r>
          <a:r>
            <a:rPr lang="en-US" sz="2200" kern="1200" dirty="0" err="1">
              <a:latin typeface="Arial" panose="020B0604020202020204" pitchFamily="34" charset="0"/>
              <a:cs typeface="Arial" panose="020B0604020202020204" pitchFamily="34" charset="0"/>
              <a:sym typeface="Wingdings"/>
            </a:rPr>
            <a:t>compartilhada</a:t>
          </a:r>
          <a:endParaRPr lang="pt-BR" sz="2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9779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err="1">
              <a:latin typeface="Arial" panose="020B0604020202020204" pitchFamily="34" charset="0"/>
              <a:cs typeface="Arial" panose="020B0604020202020204" pitchFamily="34" charset="0"/>
              <a:sym typeface="Wingdings"/>
            </a:rPr>
            <a:t>Suprir</a:t>
          </a: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  <a:sym typeface="Wingdings"/>
            </a:rPr>
            <a:t> </a:t>
          </a:r>
          <a:r>
            <a:rPr lang="en-US" sz="2200" kern="1200" dirty="0" err="1">
              <a:latin typeface="Arial" panose="020B0604020202020204" pitchFamily="34" charset="0"/>
              <a:cs typeface="Arial" panose="020B0604020202020204" pitchFamily="34" charset="0"/>
              <a:sym typeface="Wingdings"/>
            </a:rPr>
            <a:t>pressões</a:t>
          </a: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  <a:sym typeface="Wingdings"/>
            </a:rPr>
            <a:t> </a:t>
          </a:r>
          <a:r>
            <a:rPr lang="en-US" sz="2200" kern="1200" dirty="0" err="1">
              <a:latin typeface="Arial" panose="020B0604020202020204" pitchFamily="34" charset="0"/>
              <a:cs typeface="Arial" panose="020B0604020202020204" pitchFamily="34" charset="0"/>
              <a:sym typeface="Wingdings"/>
            </a:rPr>
            <a:t>corporativas</a:t>
          </a: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  <a:sym typeface="Wingdings"/>
            </a:rPr>
            <a:t> 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45806" y="729639"/>
        <a:ext cx="3899050" cy="3989372"/>
      </dsp:txXfrm>
    </dsp:sp>
    <dsp:sp modelId="{7B2714CB-B081-7445-A7F8-B3BDB76DE6F7}">
      <dsp:nvSpPr>
        <dsp:cNvPr id="0" name=""/>
        <dsp:cNvSpPr/>
      </dsp:nvSpPr>
      <dsp:spPr>
        <a:xfrm>
          <a:off x="264916" y="207699"/>
          <a:ext cx="1161779" cy="111979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3793A43-8CDC-594B-BCA5-1280375BC898}">
      <dsp:nvSpPr>
        <dsp:cNvPr id="0" name=""/>
        <dsp:cNvSpPr/>
      </dsp:nvSpPr>
      <dsp:spPr>
        <a:xfrm rot="16200000">
          <a:off x="4301086" y="2338339"/>
          <a:ext cx="3722089" cy="7827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690364" bIns="0" numCol="1" spcCol="1270" anchor="t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900" b="1" kern="1200" dirty="0">
              <a:latin typeface="Arial" panose="020B0604020202020204" pitchFamily="34" charset="0"/>
              <a:cs typeface="Arial" panose="020B0604020202020204" pitchFamily="34" charset="0"/>
            </a:rPr>
            <a:t>MEIO AMBIENTE</a:t>
          </a:r>
        </a:p>
      </dsp:txBody>
      <dsp:txXfrm>
        <a:off x="4301086" y="2338339"/>
        <a:ext cx="3722089" cy="782775"/>
      </dsp:txXfrm>
    </dsp:sp>
    <dsp:sp modelId="{7F34A79E-0284-7F46-B5CE-6CF00CF7EFF5}">
      <dsp:nvSpPr>
        <dsp:cNvPr id="0" name=""/>
        <dsp:cNvSpPr/>
      </dsp:nvSpPr>
      <dsp:spPr>
        <a:xfrm>
          <a:off x="6553518" y="767199"/>
          <a:ext cx="3899050" cy="3925054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4480" tIns="690364" rIns="284480" bIns="284480" numCol="1" spcCol="1270" anchor="t" anchorCtr="0">
          <a:noAutofit/>
        </a:bodyPr>
        <a:lstStyle/>
        <a:p>
          <a:pPr marL="285750" lvl="1" indent="-285750" algn="l" defTabSz="13779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3100" kern="1200" dirty="0" smtClean="0">
              <a:latin typeface="Arial" panose="020B0604020202020204" pitchFamily="34" charset="0"/>
              <a:cs typeface="Arial" panose="020B0604020202020204" pitchFamily="34" charset="0"/>
            </a:rPr>
            <a:t>Preservação </a:t>
          </a:r>
          <a:r>
            <a:rPr lang="pt-BR" sz="3100" kern="1200" dirty="0">
              <a:latin typeface="Arial" panose="020B0604020202020204" pitchFamily="34" charset="0"/>
              <a:cs typeface="Arial" panose="020B0604020202020204" pitchFamily="34" charset="0"/>
            </a:rPr>
            <a:t>da biodiversidade</a:t>
          </a:r>
        </a:p>
        <a:p>
          <a:pPr marL="285750" lvl="1" indent="-285750" algn="l" defTabSz="13779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3100" kern="1200" dirty="0">
              <a:latin typeface="Arial" panose="020B0604020202020204" pitchFamily="34" charset="0"/>
              <a:cs typeface="Arial" panose="020B0604020202020204" pitchFamily="34" charset="0"/>
            </a:rPr>
            <a:t>Preservação da qualidade da </a:t>
          </a:r>
          <a:r>
            <a:rPr lang="pt-BR" sz="3100" kern="1200" dirty="0" err="1">
              <a:latin typeface="Arial" panose="020B0604020202020204" pitchFamily="34" charset="0"/>
              <a:cs typeface="Arial" panose="020B0604020202020204" pitchFamily="34" charset="0"/>
            </a:rPr>
            <a:t>água</a:t>
          </a:r>
          <a:r>
            <a:rPr lang="pt-BR" sz="3100" kern="1200" dirty="0">
              <a:latin typeface="Arial" panose="020B0604020202020204" pitchFamily="34" charset="0"/>
              <a:cs typeface="Arial" panose="020B0604020202020204" pitchFamily="34" charset="0"/>
            </a:rPr>
            <a:t> e dos solos</a:t>
          </a:r>
          <a:br>
            <a:rPr lang="pt-BR" sz="3100" kern="1200" dirty="0">
              <a:latin typeface="Arial" panose="020B0604020202020204" pitchFamily="34" charset="0"/>
              <a:cs typeface="Arial" panose="020B0604020202020204" pitchFamily="34" charset="0"/>
            </a:rPr>
          </a:br>
          <a:endParaRPr lang="pt-BR" sz="3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553518" y="767199"/>
        <a:ext cx="3899050" cy="3925054"/>
      </dsp:txXfrm>
    </dsp:sp>
    <dsp:sp modelId="{600C525F-D658-E04F-A1D6-B40525F862AD}">
      <dsp:nvSpPr>
        <dsp:cNvPr id="0" name=""/>
        <dsp:cNvSpPr/>
      </dsp:nvSpPr>
      <dsp:spPr>
        <a:xfrm>
          <a:off x="5931173" y="179550"/>
          <a:ext cx="1244690" cy="1130593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9/3/layout/FramedTextPicture">
  <dgm:title val=""/>
  <dgm:desc val=""/>
  <dgm:catLst>
    <dgm:cat type="picture" pri="20000"/>
    <dgm:cat type="pictureconvert" pri="20000"/>
  </dgm:catLst>
  <dgm:samp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grDir" val="tL"/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w" for="ch" forName="composite" refType="w"/>
      <dgm:constr type="h" for="ch" forName="composite" refType="h"/>
      <dgm:constr type="primFontSz" for="des" ptType="node" op="equ" val="65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/>
          <dgm:chPref/>
        </dgm:varLst>
        <dgm:alg type="composite">
          <dgm:param type="ar" val="1.5179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4017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.3535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8688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.3535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8688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if>
          <dgm:else name="Name6">
            <dgm:constrLst>
              <dgm:constr type="l" for="ch" forName="Image" refType="w" fact="0.6144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0482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5153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5153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else>
        </dgm:choos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tlFrame" styleLbl="node1">
          <dgm:alg type="sp"/>
          <dgm:shape xmlns:r="http://schemas.openxmlformats.org/officeDocument/2006/relationships" type="halfFrame" r:blip="">
            <dgm:adjLst>
              <dgm:adj idx="1" val="0.2577"/>
              <dgm:adj idx="2" val="0.2577"/>
            </dgm:adjLst>
          </dgm:shape>
          <dgm:presOf/>
        </dgm:layoutNode>
        <dgm:layoutNode name="trFrame" styleLbl="node1">
          <dgm:alg type="sp"/>
          <dgm:shape xmlns:r="http://schemas.openxmlformats.org/officeDocument/2006/relationships" rot="90" type="halfFrame" r:blip="">
            <dgm:adjLst>
              <dgm:adj idx="1" val="0.2577"/>
              <dgm:adj idx="2" val="0.2577"/>
            </dgm:adjLst>
          </dgm:shape>
          <dgm:presOf/>
        </dgm:layoutNode>
        <dgm:layoutNode name="blFrame" styleLbl="node1">
          <dgm:alg type="sp"/>
          <dgm:shape xmlns:r="http://schemas.openxmlformats.org/officeDocument/2006/relationships" rot="270" type="halfFrame" r:blip="">
            <dgm:adjLst>
              <dgm:adj idx="1" val="0.2577"/>
              <dgm:adj idx="2" val="0.2577"/>
            </dgm:adjLst>
          </dgm:shape>
          <dgm:presOf/>
        </dgm:layoutNode>
        <dgm:layoutNode name="brFrame" styleLbl="node1">
          <dgm:alg type="sp"/>
          <dgm:shape xmlns:r="http://schemas.openxmlformats.org/officeDocument/2006/relationships" rot="180" type="halfFrame" r:blip="">
            <dgm:adjLst>
              <dgm:adj idx="1" val="0.2577"/>
              <dgm:adj idx="2" val="0.2577"/>
            </dgm:adjLst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8/layout/TitledPictureBlocks">
  <dgm:title val=""/>
  <dgm:desc val=""/>
  <dgm:catLst>
    <dgm:cat type="picture" pri="10000"/>
    <dgm:cat type="pictureconvert" pri="10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off" val="ctr"/>
          <dgm:param type="grDir" val="tL"/>
        </dgm:alg>
      </dgm:if>
      <dgm:else name="Name2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op="equ"/>
      <dgm:constr type="primFontSz" for="des" forName="ChildText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787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ParentText" refType="w" fact="0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"/>
              <dgm:constr type="t" for="ch" forName="Image" refType="h" fact="0.1661"/>
              <dgm:constr type="w" for="ch" forName="Image" refType="w" fact="0.7457"/>
              <dgm:constr type="h" for="ch" forName="Image" refType="h" fact="0.8711"/>
              <dgm:constr type="l" for="ch" forName="ChildText" refType="w" fact="0.6464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if>
          <dgm:else name="Name5">
            <dgm:constrLst>
              <dgm:constr type="l" for="ch" forName="ParentText" refType="w" fact="0.26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.26"/>
              <dgm:constr type="t" for="ch" forName="Image" refType="h" fact="0.1661"/>
              <dgm:constr type="w" for="ch" forName="Image" refType="w" fact="0.7446"/>
              <dgm:constr type="h" for="ch" forName="Image" refType="h" fact="0.8711"/>
              <dgm:constr type="l" for="ch" forName="ChildText" refType="w" fact="0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else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Text" styleLbl="fgAcc1">
          <dgm:varLst>
            <dgm:chMax val="0"/>
            <dgm:chPref val="0"/>
            <dgm:bulletEnabled val="1"/>
          </dgm:varLst>
          <dgm:choose name="Name6">
            <dgm:if name="Name7" axis="des" ptType="node" func="cnt" op="equ" val="1">
              <dgm:alg type="tx">
                <dgm:param type="stBulletLvl" val="2"/>
                <dgm:param type="txAnchorVertCh" val="mid"/>
                <dgm:param type="parTxLTRAlign" val="l"/>
              </dgm:alg>
            </dgm:if>
            <dgm:else name="Name8">
              <dgm:alg type="tx">
                <dgm:param type="stBulletLvl" val="1"/>
                <dgm:param type="txAnchorVertCh" val="mid"/>
              </dgm:alg>
            </dgm:else>
          </dgm:choose>
          <dgm:choose name="Name9">
            <dgm:if name="Name10" axis="ch" ptType="node" func="cnt" op="gte" val="1"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</dgm:if>
            <dgm:else name="Name11"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BubblePictureList">
  <dgm:title val=""/>
  <dgm:desc val=""/>
  <dgm:catLst>
    <dgm:cat type="picture" pri="22000"/>
    <dgm:cat type="pictureconvert" pri="22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8"/>
      <dgm:chPref val="8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7423"/>
        </dgm:alg>
        <dgm:choose name="Name3">
          <dgm:if name="Name4" func="var" arg="dir" op="equ" val="norm">
            <dgm:constrLst>
              <dgm:constr type="primFontSz" for="des" ptType="node" op="equ" val="65"/>
              <dgm:constr type="l" for="ch" forName="parent_text_1" refType="w" fact="0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4305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.8709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4457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if>
          <dgm:else name="Name5">
            <dgm:constrLst>
              <dgm:constr type="primFontSz" for="des" ptType="node" op="equ" val="65"/>
              <dgm:constr type="l" for="ch" forName="parent_text_1" refType="w" fact="0.3543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1344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1525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else>
        </dgm:choose>
      </dgm:if>
      <dgm:if name="Name6" axis="ch" ptType="node" func="cnt" op="equ" val="2">
        <dgm:alg type="composite">
          <dgm:param type="ar" val="3.193"/>
        </dgm:alg>
        <dgm:choose name="Name7">
          <dgm:if name="Name8" func="var" arg="dir" op="equ" val="norm">
            <dgm:constrLst>
              <dgm:constr type="primFontSz" for="des" ptType="node" op="equ" val="65"/>
              <dgm:constr type="l" for="ch" forName="image_accent_1" refType="w" fact="0.2342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2434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parent_text_1" refType="w" fact="0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image_accent_2" refType="w" fact="0.5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5074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2" refType="w" fact="0.6447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accent_1" refType="w" fact="0.6316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if>
          <dgm:else name="Name9">
            <dgm:constrLst>
              <dgm:constr type="primFontSz" for="des" ptType="node" op="equ" val="65"/>
              <dgm:constr type="l" for="ch" forName="image_accent_2" refType="w" fact="0.3747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3821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1" refType="w" fact="0.6447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parent_text_2" refType="w" fact="0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image_accent_1" refType="w" fact="0.5263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5355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accent_1" refType="w" fact="0.3289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else>
        </dgm:choose>
      </dgm:if>
      <dgm:if name="Name10" axis="ch" ptType="node" func="cnt" op="equ" val="3">
        <dgm:alg type="composite">
          <dgm:param type="ar" val="2.4052"/>
        </dgm:alg>
        <dgm:choose name="Name11">
          <dgm:if name="Name12" func="var" arg="dir" op="equ" val="norm">
            <dgm:constrLst>
              <dgm:constr type="primFontSz" for="des" ptType="node" op="equ" val="65"/>
              <dgm:constr type="l" for="ch" forName="accent_3" refType="w" fact="0.6316"/>
              <dgm:constr type="t" for="ch" forName="accent_3" refType="h" fact="0.8355"/>
              <dgm:constr type="w" for="ch" forName="accent_3" refType="w" fact="0.0395"/>
              <dgm:constr type="h" for="ch" forName="accent_3" refType="h" fact="0.0949"/>
              <dgm:constr type="l" for="ch" forName="image_accent_2" refType="w" fact="0.4936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501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4446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531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2368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246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1" refType="w" fact="0.3895"/>
              <dgm:constr type="t" for="ch" forName="accent_1" refType="h" fact="0"/>
              <dgm:constr type="w" for="ch" forName="accent_1" refType="w" fact="0.0711"/>
              <dgm:constr type="h" for="ch" forName="accent_1" refType="h" fact="0.1709"/>
              <dgm:constr type="l" for="ch" forName="parent_text_2" refType="w" fact="0.6447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parent_text_3" refType="w" fact="0.6316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accent_2" refType="w" fact="0.5789"/>
              <dgm:constr type="t" for="ch" forName="accent_2" refType="h" fact="0.0127"/>
              <dgm:constr type="w" for="ch" forName="accent_2" refType="w" fact="0.0526"/>
              <dgm:constr type="h" for="ch" forName="accent_2" refType="h" fact="0.1266"/>
            </dgm:constrLst>
          </dgm:if>
          <dgm:else name="Name13">
            <dgm:constrLst>
              <dgm:constr type="primFontSz" for="des" ptType="node" op="equ" val="65"/>
              <dgm:constr type="l" for="ch" forName="accent_1" refType="w" fact="0.3289"/>
              <dgm:constr type="t" for="ch" forName="accent_1" refType="h" fact="0.8355"/>
              <dgm:constr type="w" for="ch" forName="accent_1" refType="w" fact="0.0395"/>
              <dgm:constr type="h" for="ch" forName="accent_1" refType="h" fact="0.0949"/>
              <dgm:constr type="l" for="ch" forName="image_accent_2" refType="w" fact="0.3811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3885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3947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032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5237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5329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.6447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2" refType="w" fact="0.5395"/>
              <dgm:constr type="t" for="ch" forName="accent_2" refType="h" fact="0"/>
              <dgm:constr type="w" for="ch" forName="accent_2" refType="w" fact="0.0711"/>
              <dgm:constr type="h" for="ch" forName="accent_2" refType="h" fact="0.1709"/>
              <dgm:constr type="l" for="ch" forName="parent_text_3" refType="w" fact="0.0132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parent_text_2" refType="w" fact="0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accent_3" refType="w" fact="0.3684"/>
              <dgm:constr type="t" for="ch" forName="accent_3" refType="h" fact="0.0127"/>
              <dgm:constr type="w" for="ch" forName="accent_3" refType="w" fact="0.0526"/>
              <dgm:constr type="h" for="ch" forName="accent_3" refType="h" fact="0.1266"/>
            </dgm:constrLst>
          </dgm:else>
        </dgm:choose>
      </dgm:if>
      <dgm:if name="Name14" axis="ch" ptType="node" func="cnt" op="equ" val="4">
        <dgm:alg type="composite">
          <dgm:param type="ar" val="1.6704"/>
        </dgm:alg>
        <dgm:choose name="Name15">
          <dgm:if name="Name16" func="var" arg="dir" op="equ" val="norm">
            <dgm:constrLst>
              <dgm:constr type="primFontSz" for="des" ptType="node" op="equ" val="65"/>
              <dgm:constr type="l" for="ch" forName="image_accent_4" refType="w" fact="0.4626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692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4936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501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4446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531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2368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246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38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6316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.6447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5347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6005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6005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6268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if>
          <dgm:else name="Name17">
            <dgm:constrLst>
              <dgm:constr type="primFontSz" for="des" ptType="node" op="equ" val="65"/>
              <dgm:constr type="l" for="ch" forName="image_accent_4" refType="w" fact="0.4248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314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3811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3885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3947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032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5237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5329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.6447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53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0132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4126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3732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0442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3337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else>
        </dgm:choose>
      </dgm:if>
      <dgm:if name="Name18" axis="ch" ptType="node" func="cnt" op="equ" val="5">
        <dgm:alg type="composite">
          <dgm:param type="ar" val="1.5076"/>
        </dgm:alg>
        <dgm:choose name="Name19">
          <dgm:if name="Name20" func="var" arg="dir" op="equ" val="norm">
            <dgm:constrLst>
              <dgm:constr type="primFontSz" for="des" ptType="node" op="equ" val="65"/>
              <dgm:constr type="l" for="ch" forName="image_accent_5" refType="w" fact="0.5301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5361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528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593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483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90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352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435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231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240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3813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6182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63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5878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6265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.6522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6136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if>
          <dgm:else name="Name21">
            <dgm:constrLst>
              <dgm:constr type="primFontSz" for="des" ptType="node" op="equ" val="65"/>
              <dgm:constr type="l" for="ch" forName="image_accent_5" refType="w" fact="0.3677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3738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37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434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394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01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075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158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533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542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.6522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5492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034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02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0644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322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3478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else>
        </dgm:choose>
      </dgm:if>
      <dgm:if name="Name22" axis="ch" ptType="node" func="cnt" op="equ" val="6">
        <dgm:alg type="composite">
          <dgm:param type="ar" val="1.1351"/>
        </dgm:alg>
        <dgm:choose name="Name23">
          <dgm:if name="Name24" func="var" arg="dir" op="equ" val="norm">
            <dgm:constrLst>
              <dgm:constr type="primFontSz" for="des" ptType="node" op="equ" val="65"/>
              <dgm:constr type="l" for="ch" forName="image_accent_6" refType="w" fact="0.3864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3957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5301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5361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528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593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483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90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352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435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231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2401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3813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63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5878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6265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.6522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6182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5538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0195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6182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if>
          <dgm:else name="Name25">
            <dgm:constrLst>
              <dgm:constr type="primFontSz" for="des" ptType="node" op="equ" val="65"/>
              <dgm:constr type="l" for="ch" forName="image_accent_6" refType="w" fact="0.4379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4471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3677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3738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37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434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394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01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075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158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533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5435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.6522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5492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02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0644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322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034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3766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6328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3431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else>
        </dgm:choose>
      </dgm:if>
      <dgm:if name="Name26" axis="ch" ptType="node" func="cnt" op="equ" val="7">
        <dgm:alg type="composite">
          <dgm:param type="ar" val="1.0352"/>
        </dgm:alg>
        <dgm:choose name="Name27">
          <dgm:if name="Name28" func="var" arg="dir" op="equ" val="norm">
            <dgm:constrLst>
              <dgm:constr type="primFontSz" for="des" ptType="node" op="equ" val="65"/>
              <dgm:constr type="l" for="ch" forName="accent_1" refType="w" fact="0.7553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2" refType="w" fact="0.483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90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352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435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4" refType="w" fact="0.4528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593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5" refType="w" fact="0.5301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5361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6" refType="w" fact="0.3864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3957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7" refType="w" fact="0.5291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5356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1" refType="w" fact="0.231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240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3813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63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5878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.6522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6182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02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6265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652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105"/>
              <dgm:constr type="t" for="ch" forName="parent_text_7" refType="h" fact="0.87"/>
              <dgm:constr type="w" for="ch" forName="parent_text_7" refType="w" fact="0.407"/>
              <dgm:constr type="h" for="ch" forName="parent_text_7" refType="h" fact="0.13"/>
              <dgm:constr type="l" for="ch" forName="accent_6" refType="w" fact="0.6136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if>
          <dgm:else name="Name29">
            <dgm:constrLst>
              <dgm:constr type="primFontSz" for="des" ptType="node" op="equ" val="65"/>
              <dgm:constr type="l" for="ch" forName="accent_1" refType="w" fact="0.2061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7" refType="w" fact="0.3606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3671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6" refType="w" fact="0.4379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4471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5" refType="w" fact="0.3677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3738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4" refType="w" fact="0.437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434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2" refType="w" fact="0.394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01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075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158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1" refType="w" fact="0.533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542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.6522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5492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02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0644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034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63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322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278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485"/>
              <dgm:constr type="t" for="ch" forName="parent_text_7" refType="h" fact="0.87"/>
              <dgm:constr type="w" for="ch" forName="parent_text_7" refType="w" fact="0.347"/>
              <dgm:constr type="h" for="ch" forName="parent_text_7" refType="h" fact="0.13"/>
              <dgm:constr type="l" for="ch" forName="accent_6" refType="w" fact="0.3478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else>
        </dgm:choose>
        <dgm:layoutNode name="accent_6" styleLbl="alignNode1">
          <dgm:alg type="sp"/>
          <dgm:shape xmlns:r="http://schemas.openxmlformats.org/officeDocument/2006/relationships" type="donut" r:blip="">
            <dgm:adjLst>
              <dgm:adj idx="1" val="0.0746"/>
            </dgm:adjLst>
          </dgm:shape>
          <dgm:presOf/>
        </dgm:layoutNode>
      </dgm:if>
      <dgm:else name="Name30">
        <dgm:alg type="composite">
          <dgm:param type="ar" val="0.9705"/>
        </dgm:alg>
        <dgm:choose name="Name31">
          <dgm:if name="Name32" func="var" arg="dir" op="equ" val="norm">
            <dgm:constrLst>
              <dgm:constr type="primFontSz" for="des" ptType="node" op="equ" val="65"/>
              <dgm:constr type="l" for="ch" forName="accent_1" refType="w" fact="0.7599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6182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6449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6538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5291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5356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3864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3957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5301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5361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528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593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483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90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352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435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231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240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3813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63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5878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7038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.6522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6182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02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6265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165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2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if>
          <dgm:else name="Name33">
            <dgm:constrLst>
              <dgm:constr type="primFontSz" for="des" ptType="node" op="equ" val="65"/>
              <dgm:constr type="l" for="ch" forName="accent_1" refType="w" fact="0.2014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3431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253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2619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3606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3671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4379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4471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3677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3738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37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434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394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01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075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158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533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542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.6522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5492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02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0635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2705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034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635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322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49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3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else>
        </dgm:choose>
      </dgm:else>
    </dgm:choose>
    <dgm:forEach name="wrapper" axis="self" ptType="parTrans">
      <dgm:forEach name="wrapper2" axis="self" ptType="sibTrans" st="2">
        <dgm:forEach name="imageAccentRepeat" axis="self">
          <dgm:layoutNode name="imageAccentRepeatNode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</dgm:forEach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forEach name="Name34" axis="ch" ptType="node" cnt="1">
      <dgm:layoutNode name="parent_text_1" styleLbl="revTx">
        <dgm:varLst>
          <dgm:chMax val="0"/>
          <dgm:chPref val="0"/>
          <dgm:bulletEnabled val="1"/>
        </dgm:varLst>
        <dgm:choose name="Name35">
          <dgm:if name="Name36" func="var" arg="dir" op="equ" val="norm">
            <dgm:alg type="tx">
              <dgm:param type="parTxLTRAlign" val="r"/>
              <dgm:param type="shpTxLTRAlignCh" val="r"/>
              <dgm:param type="txAnchorVert" val="b"/>
              <dgm:param type="lnSpCh" val="15"/>
            </dgm:alg>
          </dgm:if>
          <dgm:else name="Name37">
            <dgm:alg type="tx">
              <dgm:param type="parTxLTRAlign" val="l"/>
              <dgm:param type="shpTxLTRAlignCh" val="l"/>
              <dgm:param type="txAnchorVert" val="b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01"/>
        </dgm:constrLst>
        <dgm:ruleLst>
          <dgm:rule type="primFontSz" val="5" fact="NaN" max="NaN"/>
        </dgm:ruleLst>
      </dgm:layoutNode>
      <dgm:layoutNode name="image_accent_1">
        <dgm:alg type="sp"/>
        <dgm:shape xmlns:r="http://schemas.openxmlformats.org/officeDocument/2006/relationships" r:blip="">
          <dgm:adjLst/>
        </dgm:shape>
        <dgm:presOf/>
        <dgm:constrLst/>
        <dgm:forEach name="Name38" ref="imageAccentRepeat"/>
      </dgm:layoutNode>
      <dgm:layoutNode name="accent_1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39" axis="ch" ptType="sibTrans" hideLastTrans="0" cnt="1">
      <dgm:layoutNode name="image_1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</dgm:forEach>
    <dgm:forEach name="Name41" axis="ch" ptType="node" st="2" cnt="1">
      <dgm:layoutNode name="parent_text_2" styleLbl="revTx">
        <dgm:varLst>
          <dgm:chMax val="0"/>
          <dgm:chPref val="0"/>
          <dgm:bulletEnabled val="1"/>
        </dgm:varLst>
        <dgm:choose name="Name42">
          <dgm:if name="Name43" func="var" arg="dir" op="equ" val="norm">
            <dgm:alg type="tx">
              <dgm:param type="parTxLTRAlign" val="l"/>
              <dgm:param type="lnSpCh" val="15"/>
            </dgm:alg>
          </dgm:if>
          <dgm:else name="Name44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2">
        <dgm:alg type="sp"/>
        <dgm:shape xmlns:r="http://schemas.openxmlformats.org/officeDocument/2006/relationships" r:blip="">
          <dgm:adjLst/>
        </dgm:shape>
        <dgm:presOf/>
        <dgm:constrLst/>
        <dgm:forEach name="Name45" ref="imageAccentRepeat"/>
      </dgm:layoutNode>
    </dgm:forEach>
    <dgm:forEach name="Name46" axis="ch" ptType="sibTrans" hideLastTrans="0" st="2" cnt="1">
      <dgm:layoutNode name="image_2">
        <dgm:alg type="sp"/>
        <dgm:shape xmlns:r="http://schemas.openxmlformats.org/officeDocument/2006/relationships" r:blip="">
          <dgm:adjLst/>
        </dgm:shape>
        <dgm:presOf/>
        <dgm:constrLst/>
        <dgm:forEach name="Name47" ref="imageRepeat"/>
      </dgm:layoutNode>
    </dgm:forEach>
    <dgm:forEach name="Name48" axis="ch" ptType="node" st="3" cnt="1">
      <dgm:layoutNode name="image_accent_3">
        <dgm:alg type="sp"/>
        <dgm:shape xmlns:r="http://schemas.openxmlformats.org/officeDocument/2006/relationships" r:blip="">
          <dgm:adjLst/>
        </dgm:shape>
        <dgm:presOf/>
        <dgm:constrLst/>
        <dgm:forEach name="Name49" ref="imageAccentRepeat"/>
      </dgm:layoutNode>
      <dgm:layoutNode name="parent_text_3" styleLbl="revTx">
        <dgm:varLst>
          <dgm:chMax val="0"/>
          <dgm:chPref val="0"/>
          <dgm:bulletEnabled val="1"/>
        </dgm:varLst>
        <dgm:choose name="Name50">
          <dgm:if name="Name51" func="var" arg="dir" op="equ" val="norm">
            <dgm:alg type="tx">
              <dgm:param type="parTxLTRAlign" val="l"/>
              <dgm:param type="lnSpCh" val="15"/>
            </dgm:alg>
          </dgm:if>
          <dgm:else name="Name52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2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  <dgm:layoutNode name="accent_3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53" axis="ch" ptType="sibTrans" hideLastTrans="0" st="3" cnt="1">
      <dgm:layoutNode name="image_3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</dgm:forEach>
    <dgm:forEach name="Name55" axis="ch" ptType="node" st="4" cnt="1">
      <dgm:layoutNode name="image_accent_4">
        <dgm:alg type="sp"/>
        <dgm:shape xmlns:r="http://schemas.openxmlformats.org/officeDocument/2006/relationships" r:blip="">
          <dgm:adjLst/>
        </dgm:shape>
        <dgm:presOf/>
        <dgm:constrLst/>
        <dgm:forEach name="Name56" ref="imageAccentRepeat"/>
      </dgm:layoutNode>
      <dgm:layoutNode name="parent_text_4" styleLbl="revTx">
        <dgm:varLst>
          <dgm:chMax val="0"/>
          <dgm:chPref val="0"/>
          <dgm:bulletEnabled val="1"/>
        </dgm:varLst>
        <dgm:choose name="Name57">
          <dgm:if name="Name58" func="var" arg="dir" op="equ" val="norm">
            <dgm:alg type="tx">
              <dgm:param type="parTxLTRAlign" val="l"/>
              <dgm:param type="lnSpCh" val="15"/>
            </dgm:alg>
          </dgm:if>
          <dgm:else name="Name59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4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60" axis="ch" ptType="sibTrans" hideLastTrans="0" st="4" cnt="1">
      <dgm:layoutNode name="image_4">
        <dgm:alg type="sp"/>
        <dgm:shape xmlns:r="http://schemas.openxmlformats.org/officeDocument/2006/relationships" r:blip="">
          <dgm:adjLst/>
        </dgm:shape>
        <dgm:presOf/>
        <dgm:constrLst/>
        <dgm:forEach name="Name61" ref="imageRepeat"/>
      </dgm:layoutNode>
    </dgm:forEach>
    <dgm:forEach name="Name62" axis="ch" ptType="node" st="5" cnt="1">
      <dgm:layoutNode name="image_accent_5">
        <dgm:alg type="sp"/>
        <dgm:shape xmlns:r="http://schemas.openxmlformats.org/officeDocument/2006/relationships" r:blip="">
          <dgm:adjLst/>
        </dgm:shape>
        <dgm:presOf/>
        <dgm:constrLst/>
        <dgm:forEach name="Name63" ref="imageAccentRepeat"/>
      </dgm:layoutNode>
      <dgm:layoutNode name="parent_text_5" styleLbl="revTx">
        <dgm:varLst>
          <dgm:chMax val="0"/>
          <dgm:chPref val="0"/>
          <dgm:bulletEnabled val="1"/>
        </dgm:varLst>
        <dgm:choose name="Name64">
          <dgm:if name="Name65" func="var" arg="dir" op="equ" val="norm">
            <dgm:alg type="tx">
              <dgm:param type="parTxLTRAlign" val="l"/>
              <dgm:param type="lnSpCh" val="15"/>
            </dgm:alg>
          </dgm:if>
          <dgm:else name="Name66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sibTrans" hideLastTrans="0" st="5" cnt="1">
      <dgm:layoutNode name="image_5">
        <dgm:alg type="sp"/>
        <dgm:shape xmlns:r="http://schemas.openxmlformats.org/officeDocument/2006/relationships" r:blip="">
          <dgm:adjLst/>
        </dgm:shape>
        <dgm:presOf/>
        <dgm:constrLst/>
        <dgm:forEach name="Name68" ref="imageRepeat"/>
      </dgm:layoutNode>
    </dgm:forEach>
    <dgm:forEach name="Name69" axis="ch" ptType="node" st="6" cnt="1">
      <dgm:layoutNode name="parent_text_6" styleLbl="revTx">
        <dgm:varLst>
          <dgm:chMax val="0"/>
          <dgm:chPref val="0"/>
          <dgm:bulletEnabled val="1"/>
        </dgm:varLst>
        <dgm:choose name="Name70">
          <dgm:if name="Name71" func="var" arg="dir" op="equ" val="norm">
            <dgm:alg type="tx">
              <dgm:param type="parTxLTRAlign" val="r"/>
              <dgm:param type="shpTxLTRAlignCh" val="r"/>
              <dgm:param type="lnSpCh" val="15"/>
            </dgm:alg>
          </dgm:if>
          <dgm:else name="Name72">
            <dgm:alg type="tx">
              <dgm:param type="parTxLTRAlign" val="l"/>
              <dgm:param type="shpTxLTRAlignCh" val="l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6">
        <dgm:alg type="sp"/>
        <dgm:shape xmlns:r="http://schemas.openxmlformats.org/officeDocument/2006/relationships" r:blip="">
          <dgm:adjLst/>
        </dgm:shape>
        <dgm:presOf/>
        <dgm:constrLst/>
        <dgm:forEach name="Name73" ref="imageAccentRepeat"/>
      </dgm:layoutNode>
      <dgm:layoutNode name="accent_5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74" axis="ch" ptType="sibTrans" hideLastTrans="0" st="6" cnt="1">
      <dgm:layoutNode name="image_6">
        <dgm:alg type="sp"/>
        <dgm:shape xmlns:r="http://schemas.openxmlformats.org/officeDocument/2006/relationships" r:blip="">
          <dgm:adjLst/>
        </dgm:shape>
        <dgm:presOf/>
        <dgm:constrLst/>
        <dgm:forEach name="Name75" ref="imageRepeat"/>
      </dgm:layoutNode>
    </dgm:forEach>
    <dgm:forEach name="Name76" axis="ch" ptType="node" st="7" cnt="1">
      <dgm:layoutNode name="parent_text_7" styleLbl="revTx">
        <dgm:varLst>
          <dgm:chMax val="0"/>
          <dgm:chPref val="0"/>
          <dgm:bulletEnabled val="1"/>
        </dgm:varLst>
        <dgm:choose name="Name77">
          <dgm:if name="Name78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79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7">
        <dgm:alg type="sp"/>
        <dgm:shape xmlns:r="http://schemas.openxmlformats.org/officeDocument/2006/relationships" r:blip="">
          <dgm:adjLst/>
        </dgm:shape>
        <dgm:presOf/>
        <dgm:constrLst/>
        <dgm:forEach name="Name80" ref="imageAccentRepeat"/>
      </dgm:layoutNode>
    </dgm:forEach>
    <dgm:forEach name="Name81" axis="ch" ptType="sibTrans" hideLastTrans="0" st="7" cnt="1">
      <dgm:layoutNode name="image_7">
        <dgm:alg type="sp"/>
        <dgm:shape xmlns:r="http://schemas.openxmlformats.org/officeDocument/2006/relationships" r:blip="">
          <dgm:adjLst/>
        </dgm:shape>
        <dgm:presOf/>
        <dgm:constrLst/>
        <dgm:forEach name="Name82" ref="imageRepeat"/>
      </dgm:layoutNode>
    </dgm:forEach>
    <dgm:forEach name="Name83" axis="ch" ptType="node" st="8" cnt="1">
      <dgm:layoutNode name="parent_text_8" styleLbl="revTx">
        <dgm:varLst>
          <dgm:chMax val="0"/>
          <dgm:chPref val="0"/>
          <dgm:bulletEnabled val="1"/>
        </dgm:varLst>
        <dgm:choose name="Name84">
          <dgm:if name="Name85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86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8">
        <dgm:alg type="sp"/>
        <dgm:shape xmlns:r="http://schemas.openxmlformats.org/officeDocument/2006/relationships" r:blip="">
          <dgm:adjLst/>
        </dgm:shape>
        <dgm:presOf/>
        <dgm:constrLst/>
        <dgm:forEach name="Name87" ref="imageAccentRepeat"/>
      </dgm:layoutNode>
    </dgm:forEach>
    <dgm:forEach name="Name88" axis="ch" ptType="sibTrans" hideLastTrans="0" st="8" cnt="1">
      <dgm:layoutNode name="image_8">
        <dgm:alg type="sp"/>
        <dgm:shape xmlns:r="http://schemas.openxmlformats.org/officeDocument/2006/relationships" r:blip="">
          <dgm:adjLst/>
        </dgm:shape>
        <dgm:presOf/>
        <dgm:constrLst/>
        <dgm:forEach name="Name89" ref="imageRepeat"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A5BC99-C322-45A5-BE76-288E75C482D1}" type="datetimeFigureOut">
              <a:rPr lang="pt-BR" smtClean="0"/>
              <a:t>29/05/2017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9FB238-7BEA-4626-8092-53C9D7FE5B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6716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FB238-7BEA-4626-8092-53C9D7FE5B06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80953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FB238-7BEA-4626-8092-53C9D7FE5B06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1910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FB238-7BEA-4626-8092-53C9D7FE5B06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36446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Muito ruim?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FB238-7BEA-4626-8092-53C9D7FE5B06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62671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FB238-7BEA-4626-8092-53C9D7FE5B06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49371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FB238-7BEA-4626-8092-53C9D7FE5B06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0606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A2D10-B171-0847-8D52-8351086D144C}" type="datetimeFigureOut">
              <a:rPr lang="pt-BR" smtClean="0"/>
              <a:t>29/05/2017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A55A0-D67D-DF46-9C38-AF74ADBE78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4340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A2D10-B171-0847-8D52-8351086D144C}" type="datetimeFigureOut">
              <a:rPr lang="pt-BR" smtClean="0"/>
              <a:t>29/05/2017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A55A0-D67D-DF46-9C38-AF74ADBE78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6220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A2D10-B171-0847-8D52-8351086D144C}" type="datetimeFigureOut">
              <a:rPr lang="pt-BR" smtClean="0"/>
              <a:t>29/05/2017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A55A0-D67D-DF46-9C38-AF74ADBE78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7624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A2D10-B171-0847-8D52-8351086D144C}" type="datetimeFigureOut">
              <a:rPr lang="pt-BR" smtClean="0"/>
              <a:t>29/05/2017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A55A0-D67D-DF46-9C38-AF74ADBE78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9861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A2D10-B171-0847-8D52-8351086D144C}" type="datetimeFigureOut">
              <a:rPr lang="pt-BR" smtClean="0"/>
              <a:t>29/05/2017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A55A0-D67D-DF46-9C38-AF74ADBE78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8813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A2D10-B171-0847-8D52-8351086D144C}" type="datetimeFigureOut">
              <a:rPr lang="pt-BR" smtClean="0"/>
              <a:t>29/05/2017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A55A0-D67D-DF46-9C38-AF74ADBE78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8990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A2D10-B171-0847-8D52-8351086D144C}" type="datetimeFigureOut">
              <a:rPr lang="pt-BR" smtClean="0"/>
              <a:t>29/05/2017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A55A0-D67D-DF46-9C38-AF74ADBE78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0856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A2D10-B171-0847-8D52-8351086D144C}" type="datetimeFigureOut">
              <a:rPr lang="pt-BR" smtClean="0"/>
              <a:t>29/05/2017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A55A0-D67D-DF46-9C38-AF74ADBE78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0899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A2D10-B171-0847-8D52-8351086D144C}" type="datetimeFigureOut">
              <a:rPr lang="pt-BR" smtClean="0"/>
              <a:t>29/05/2017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A55A0-D67D-DF46-9C38-AF74ADBE78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8498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A2D10-B171-0847-8D52-8351086D144C}" type="datetimeFigureOut">
              <a:rPr lang="pt-BR" smtClean="0"/>
              <a:t>29/05/2017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A55A0-D67D-DF46-9C38-AF74ADBE78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5618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A2D10-B171-0847-8D52-8351086D144C}" type="datetimeFigureOut">
              <a:rPr lang="pt-BR" smtClean="0"/>
              <a:t>29/05/2017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A55A0-D67D-DF46-9C38-AF74ADBE78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0644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BA2D10-B171-0847-8D52-8351086D144C}" type="datetimeFigureOut">
              <a:rPr lang="pt-BR" smtClean="0"/>
              <a:t>29/05/2017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4A55A0-D67D-DF46-9C38-AF74ADBE78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033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5.xml"/><Relationship Id="rId3" Type="http://schemas.openxmlformats.org/officeDocument/2006/relationships/image" Target="../media/image18.png"/><Relationship Id="rId7" Type="http://schemas.openxmlformats.org/officeDocument/2006/relationships/diagramColors" Target="../diagrams/colors1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5.xml"/><Relationship Id="rId5" Type="http://schemas.openxmlformats.org/officeDocument/2006/relationships/diagramLayout" Target="../diagrams/layout15.xml"/><Relationship Id="rId4" Type="http://schemas.openxmlformats.org/officeDocument/2006/relationships/diagramData" Target="../diagrams/data1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9.xml"/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12" Type="http://schemas.microsoft.com/office/2007/relationships/diagramDrawing" Target="../diagrams/drawing1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11" Type="http://schemas.openxmlformats.org/officeDocument/2006/relationships/diagramColors" Target="../diagrams/colors19.xml"/><Relationship Id="rId5" Type="http://schemas.openxmlformats.org/officeDocument/2006/relationships/diagramQuickStyle" Target="../diagrams/quickStyle18.xml"/><Relationship Id="rId10" Type="http://schemas.openxmlformats.org/officeDocument/2006/relationships/diagramQuickStyle" Target="../diagrams/quickStyle19.xml"/><Relationship Id="rId4" Type="http://schemas.openxmlformats.org/officeDocument/2006/relationships/diagramLayout" Target="../diagrams/layout18.xml"/><Relationship Id="rId9" Type="http://schemas.openxmlformats.org/officeDocument/2006/relationships/diagramLayout" Target="../diagrams/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r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678576" y="5486399"/>
            <a:ext cx="2475914" cy="1181687"/>
          </a:xfrm>
        </p:spPr>
        <p:txBody>
          <a:bodyPr>
            <a:normAutofit fontScale="92500" lnSpcReduction="10000"/>
          </a:bodyPr>
          <a:lstStyle/>
          <a:p>
            <a:r>
              <a:rPr lang="pt-BR" b="1" dirty="0"/>
              <a:t>Carolina Marques </a:t>
            </a:r>
          </a:p>
          <a:p>
            <a:r>
              <a:rPr lang="pt-BR" b="1" dirty="0"/>
              <a:t>Karen Corrêa </a:t>
            </a:r>
          </a:p>
          <a:p>
            <a:r>
              <a:rPr lang="pt-BR" b="1" dirty="0"/>
              <a:t>Sabrina Pimenta </a:t>
            </a:r>
          </a:p>
        </p:txBody>
      </p:sp>
    </p:spTree>
    <p:extLst>
      <p:ext uri="{BB962C8B-B14F-4D97-AF65-F5344CB8AC3E}">
        <p14:creationId xmlns:p14="http://schemas.microsoft.com/office/powerpoint/2010/main" val="16309515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2022672"/>
              </p:ext>
            </p:extLst>
          </p:nvPr>
        </p:nvGraphicFramePr>
        <p:xfrm>
          <a:off x="838200" y="1559636"/>
          <a:ext cx="10515600" cy="47719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ítulo 1">
            <a:extLst>
              <a:ext uri="{FF2B5EF4-FFF2-40B4-BE49-F238E27FC236}">
                <a16:creationId xmlns="" xmlns:a16="http://schemas.microsoft.com/office/drawing/2014/main" id="{40AEE528-FCC2-45D2-859C-D9050AEA6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5788"/>
            <a:ext cx="10515600" cy="1325563"/>
          </a:xfrm>
        </p:spPr>
        <p:txBody>
          <a:bodyPr/>
          <a:lstStyle/>
          <a:p>
            <a:pPr algn="ctr"/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Circuitos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Curtos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Proximidade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(CCP)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508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6000"/>
            <a:lum/>
          </a:blip>
          <a:srcRect/>
          <a:stretch>
            <a:fillRect l="-1000" r="6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4339633"/>
              </p:ext>
            </p:extLst>
          </p:nvPr>
        </p:nvGraphicFramePr>
        <p:xfrm>
          <a:off x="2447778" y="309490"/>
          <a:ext cx="9744222" cy="64148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3A42BBFB-C1E0-4C4F-8650-E5B0CF97A7F9}"/>
              </a:ext>
            </a:extLst>
          </p:cNvPr>
          <p:cNvSpPr txBox="1"/>
          <p:nvPr/>
        </p:nvSpPr>
        <p:spPr>
          <a:xfrm>
            <a:off x="154745" y="323553"/>
            <a:ext cx="38123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Legislação</a:t>
            </a:r>
          </a:p>
        </p:txBody>
      </p:sp>
    </p:spTree>
    <p:extLst>
      <p:ext uri="{BB962C8B-B14F-4D97-AF65-F5344CB8AC3E}">
        <p14:creationId xmlns:p14="http://schemas.microsoft.com/office/powerpoint/2010/main" val="285650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Espaço Reservado para Conteúdo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4691251"/>
              </p:ext>
            </p:extLst>
          </p:nvPr>
        </p:nvGraphicFramePr>
        <p:xfrm>
          <a:off x="318977" y="1559810"/>
          <a:ext cx="11621385" cy="50749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4378555" y="1976151"/>
            <a:ext cx="164241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104 hectares</a:t>
            </a:r>
          </a:p>
          <a:p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6260123" y="5157387"/>
            <a:ext cx="153337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68 famílias </a:t>
            </a:r>
          </a:p>
          <a:p>
            <a:pPr algn="ctr"/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8112643" y="3972128"/>
            <a:ext cx="171184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Tentativas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melhores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condições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vida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871544" y="520995"/>
            <a:ext cx="1038800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500" b="1" dirty="0">
                <a:latin typeface="Arial" panose="020B0604020202020204" pitchFamily="34" charset="0"/>
                <a:cs typeface="Arial" panose="020B0604020202020204" pitchFamily="34" charset="0"/>
              </a:rPr>
              <a:t>Assentamento Milton Santos </a:t>
            </a:r>
          </a:p>
        </p:txBody>
      </p:sp>
    </p:spTree>
    <p:extLst>
      <p:ext uri="{BB962C8B-B14F-4D97-AF65-F5344CB8AC3E}">
        <p14:creationId xmlns:p14="http://schemas.microsoft.com/office/powerpoint/2010/main" val="4622133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Espaço Reservado para Conteúdo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8146128"/>
              </p:ext>
            </p:extLst>
          </p:nvPr>
        </p:nvGraphicFramePr>
        <p:xfrm>
          <a:off x="318977" y="1559810"/>
          <a:ext cx="11621385" cy="50749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4389120" y="2102766"/>
            <a:ext cx="16342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146.000 hectares </a:t>
            </a:r>
          </a:p>
          <a:p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7357402" y="4097262"/>
            <a:ext cx="275726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pt-BR" sz="2300" dirty="0">
                <a:latin typeface="Arial" panose="020B0604020202020204" pitchFamily="34" charset="0"/>
                <a:cs typeface="Arial" panose="020B0604020202020204" pitchFamily="34" charset="0"/>
              </a:rPr>
              <a:t>108 assentamentos</a:t>
            </a:r>
          </a:p>
          <a:p>
            <a:pPr algn="ctr"/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33912" y="422519"/>
            <a:ext cx="1111102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Assentamentos </a:t>
            </a:r>
            <a:r>
              <a:rPr lang="pt-BR" sz="4400" b="1" dirty="0">
                <a:latin typeface="Arial" panose="020B0604020202020204" pitchFamily="34" charset="0"/>
                <a:cs typeface="Arial" panose="020B0604020202020204" pitchFamily="34" charset="0"/>
              </a:rPr>
              <a:t>Pontal do Paranapanema 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5CE6B260-5419-4C2F-A4AC-58BF1669A831}"/>
              </a:ext>
            </a:extLst>
          </p:cNvPr>
          <p:cNvSpPr txBox="1"/>
          <p:nvPr/>
        </p:nvSpPr>
        <p:spPr>
          <a:xfrm>
            <a:off x="6303511" y="5236035"/>
            <a:ext cx="15193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6.500</a:t>
            </a:r>
          </a:p>
          <a:p>
            <a:pPr algn="ctr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famílias</a:t>
            </a:r>
          </a:p>
        </p:txBody>
      </p:sp>
    </p:spTree>
    <p:extLst>
      <p:ext uri="{BB962C8B-B14F-4D97-AF65-F5344CB8AC3E}">
        <p14:creationId xmlns:p14="http://schemas.microsoft.com/office/powerpoint/2010/main" val="16706829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397763"/>
              </p:ext>
            </p:extLst>
          </p:nvPr>
        </p:nvGraphicFramePr>
        <p:xfrm>
          <a:off x="838200" y="1479070"/>
          <a:ext cx="10515600" cy="50073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F066F74F-2D19-4BAC-92D7-55B12FF9A707}"/>
              </a:ext>
            </a:extLst>
          </p:cNvPr>
          <p:cNvSpPr txBox="1"/>
          <p:nvPr/>
        </p:nvSpPr>
        <p:spPr>
          <a:xfrm>
            <a:off x="533912" y="171998"/>
            <a:ext cx="111110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Assentamentos </a:t>
            </a:r>
            <a:r>
              <a:rPr 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>Pontal do </a:t>
            </a:r>
            <a:r>
              <a:rPr lang="pt-B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Paranapanema considerados </a:t>
            </a:r>
            <a:endParaRPr lang="pt-BR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2166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4000"/>
            <a:lum/>
          </a:blip>
          <a:srcRect/>
          <a:stretch>
            <a:fillRect l="60000" r="-9000" b="-5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Espaço Reservado para Conteúdo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3876078"/>
              </p:ext>
            </p:extLst>
          </p:nvPr>
        </p:nvGraphicFramePr>
        <p:xfrm>
          <a:off x="-602917" y="1367838"/>
          <a:ext cx="8523028" cy="4573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CaixaDeTexto 9"/>
          <p:cNvSpPr txBox="1"/>
          <p:nvPr/>
        </p:nvSpPr>
        <p:spPr>
          <a:xfrm>
            <a:off x="801860" y="180274"/>
            <a:ext cx="85109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Impactos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do PAA sob a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ótica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do CCP</a:t>
            </a:r>
            <a:b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0523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3023" y="250031"/>
            <a:ext cx="8238978" cy="1325563"/>
          </a:xfrm>
        </p:spPr>
        <p:txBody>
          <a:bodyPr>
            <a:normAutofit/>
          </a:bodyPr>
          <a:lstStyle/>
          <a:p>
            <a:pPr algn="ctr"/>
            <a:r>
              <a:rPr lang="pt-BR" sz="5400" b="1" dirty="0">
                <a:latin typeface="Arial" panose="020B0604020202020204" pitchFamily="34" charset="0"/>
                <a:cs typeface="Arial" panose="020B0604020202020204" pitchFamily="34" charset="0"/>
              </a:rPr>
              <a:t>Impactos em dimens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ões </a:t>
            </a:r>
            <a:endParaRPr lang="pt-BR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1323863"/>
              </p:ext>
            </p:extLst>
          </p:nvPr>
        </p:nvGraphicFramePr>
        <p:xfrm>
          <a:off x="1372771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Imagem 6">
            <a:extLst>
              <a:ext uri="{FF2B5EF4-FFF2-40B4-BE49-F238E27FC236}">
                <a16:creationId xmlns="" xmlns:a16="http://schemas.microsoft.com/office/drawing/2014/main" id="{7F455CC1-E26C-4CD1-B072-3A2F0086A95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39530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6850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2731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t-BR" sz="5400" b="1" dirty="0">
                <a:latin typeface="Arial" panose="020B0604020202020204" pitchFamily="34" charset="0"/>
                <a:cs typeface="Arial" panose="020B0604020202020204" pitchFamily="34" charset="0"/>
              </a:rPr>
              <a:t>Dimens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ão Social </a:t>
            </a:r>
            <a:endParaRPr lang="pt-BR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4210161"/>
              </p:ext>
            </p:extLst>
          </p:nvPr>
        </p:nvGraphicFramePr>
        <p:xfrm>
          <a:off x="467360" y="1452880"/>
          <a:ext cx="10886440" cy="47240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42117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1039" y="303530"/>
            <a:ext cx="7036191" cy="1325563"/>
          </a:xfrm>
        </p:spPr>
        <p:txBody>
          <a:bodyPr>
            <a:noAutofit/>
          </a:bodyPr>
          <a:lstStyle/>
          <a:p>
            <a:r>
              <a:rPr lang="pt-BR" sz="5400" b="1" dirty="0">
                <a:latin typeface="Arial" panose="020B0604020202020204" pitchFamily="34" charset="0"/>
                <a:cs typeface="Arial" panose="020B0604020202020204" pitchFamily="34" charset="0"/>
              </a:rPr>
              <a:t>Dimens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ão Ambiental </a:t>
            </a:r>
            <a:endParaRPr lang="pt-BR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9144615"/>
              </p:ext>
            </p:extLst>
          </p:nvPr>
        </p:nvGraphicFramePr>
        <p:xfrm>
          <a:off x="4849837" y="191622"/>
          <a:ext cx="8031480" cy="66663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225031063"/>
              </p:ext>
            </p:extLst>
          </p:nvPr>
        </p:nvGraphicFramePr>
        <p:xfrm>
          <a:off x="701040" y="1741001"/>
          <a:ext cx="6909582" cy="44594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536491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5400" b="1" dirty="0">
                <a:latin typeface="Arial" panose="020B0604020202020204" pitchFamily="34" charset="0"/>
                <a:cs typeface="Arial" panose="020B0604020202020204" pitchFamily="34" charset="0"/>
              </a:rPr>
              <a:t>Dimens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ão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Econômica</a:t>
            </a:r>
            <a:endParaRPr lang="pt-BR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067054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85926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 l="-10000" t="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1691942"/>
              </p:ext>
            </p:extLst>
          </p:nvPr>
        </p:nvGraphicFramePr>
        <p:xfrm>
          <a:off x="838200" y="538347"/>
          <a:ext cx="10515600" cy="56194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43877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5400" b="1" dirty="0">
                <a:latin typeface="Arial" panose="020B0604020202020204" pitchFamily="34" charset="0"/>
                <a:cs typeface="Arial" panose="020B0604020202020204" pitchFamily="34" charset="0"/>
              </a:rPr>
              <a:t>Dimens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ão dos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Produtos</a:t>
            </a:r>
            <a:endParaRPr lang="pt-BR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8335774"/>
              </p:ext>
            </p:extLst>
          </p:nvPr>
        </p:nvGraphicFramePr>
        <p:xfrm>
          <a:off x="838200" y="1595120"/>
          <a:ext cx="10977880" cy="45818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000844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66357"/>
            <a:ext cx="10515600" cy="1325563"/>
          </a:xfrm>
        </p:spPr>
        <p:txBody>
          <a:bodyPr>
            <a:normAutofit/>
          </a:bodyPr>
          <a:lstStyle/>
          <a:p>
            <a:r>
              <a:rPr lang="pt-BR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Consideraç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ões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Finais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9441979"/>
              </p:ext>
            </p:extLst>
          </p:nvPr>
        </p:nvGraphicFramePr>
        <p:xfrm>
          <a:off x="726440" y="1391920"/>
          <a:ext cx="10515600" cy="51000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181239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5400" b="1" dirty="0">
                <a:latin typeface="Arial" panose="020B0604020202020204" pitchFamily="34" charset="0"/>
                <a:cs typeface="Arial" panose="020B0604020202020204" pitchFamily="34" charset="0"/>
              </a:rPr>
              <a:t>Referências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326639"/>
            <a:ext cx="10515600" cy="3850323"/>
          </a:xfrm>
        </p:spPr>
        <p:txBody>
          <a:bodyPr/>
          <a:lstStyle/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MARQUES, Paulo Eduardo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Moruzzi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; LE MOAL, Marcos Freitas; DE ANDRADE, Ana Gianfrancesco Freire.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“Programa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de Aquisição de Alimentos (PAA) no Estado de São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Paulo: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Agricultura de Proximidade em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Questão”.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RURIS-Revista do Centro de Estudos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Rurais,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Campina: UNICAMP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, v. 8,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. 1, 2014.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19632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7387577"/>
              </p:ext>
            </p:extLst>
          </p:nvPr>
        </p:nvGraphicFramePr>
        <p:xfrm>
          <a:off x="248265" y="427704"/>
          <a:ext cx="11815916" cy="6135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34899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Contexto </a:t>
            </a:r>
            <a:r>
              <a:rPr lang="pt-BR" b="1" dirty="0" err="1">
                <a:latin typeface="Arial" panose="020B0604020202020204" pitchFamily="34" charset="0"/>
                <a:cs typeface="Arial" panose="020B0604020202020204" pitchFamily="34" charset="0"/>
              </a:rPr>
              <a:t>Hist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órico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499053"/>
              </p:ext>
            </p:extLst>
          </p:nvPr>
        </p:nvGraphicFramePr>
        <p:xfrm>
          <a:off x="280219" y="1401097"/>
          <a:ext cx="11592233" cy="47758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74672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3986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>Contexto </a:t>
            </a:r>
            <a:r>
              <a:rPr lang="pt-BR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Hist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órico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sob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lentes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abordagem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cognitiva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das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políticas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públicas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(Muller, 2010) </a:t>
            </a:r>
            <a:endParaRPr lang="pt-BR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1810808"/>
              </p:ext>
            </p:extLst>
          </p:nvPr>
        </p:nvGraphicFramePr>
        <p:xfrm>
          <a:off x="280219" y="1401097"/>
          <a:ext cx="11592233" cy="47758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8643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Programa de </a:t>
            </a:r>
            <a:r>
              <a:rPr lang="pt-BR" b="1" dirty="0" err="1">
                <a:latin typeface="Arial" panose="020B0604020202020204" pitchFamily="34" charset="0"/>
                <a:cs typeface="Arial" panose="020B0604020202020204" pitchFamily="34" charset="0"/>
              </a:rPr>
              <a:t>Aquisiç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ão de Alimentos (PAA)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294937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4920343" y="1959428"/>
            <a:ext cx="81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2003</a:t>
            </a:r>
          </a:p>
        </p:txBody>
      </p:sp>
    </p:spTree>
    <p:extLst>
      <p:ext uri="{BB962C8B-B14F-4D97-AF65-F5344CB8AC3E}">
        <p14:creationId xmlns:p14="http://schemas.microsoft.com/office/powerpoint/2010/main" val="590862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38516"/>
            <a:ext cx="10515600" cy="1325563"/>
          </a:xfrm>
        </p:spPr>
        <p:txBody>
          <a:bodyPr/>
          <a:lstStyle/>
          <a:p>
            <a:pPr algn="ctr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Programa de </a:t>
            </a:r>
            <a:r>
              <a:rPr lang="pt-BR" b="1" dirty="0" err="1">
                <a:latin typeface="Arial" panose="020B0604020202020204" pitchFamily="34" charset="0"/>
                <a:cs typeface="Arial" panose="020B0604020202020204" pitchFamily="34" charset="0"/>
              </a:rPr>
              <a:t>Aquisiç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ão de Alimentos (PAA)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4922235"/>
              </p:ext>
            </p:extLst>
          </p:nvPr>
        </p:nvGraphicFramePr>
        <p:xfrm>
          <a:off x="319314" y="1320800"/>
          <a:ext cx="11771086" cy="538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77281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35788"/>
            <a:ext cx="10515600" cy="1325563"/>
          </a:xfrm>
        </p:spPr>
        <p:txBody>
          <a:bodyPr/>
          <a:lstStyle/>
          <a:p>
            <a:pPr algn="ctr"/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Circuitos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Curtos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Proximidade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(CCP)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5040941"/>
              </p:ext>
            </p:extLst>
          </p:nvPr>
        </p:nvGraphicFramePr>
        <p:xfrm>
          <a:off x="655320" y="2444603"/>
          <a:ext cx="7212496" cy="2825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994924077"/>
              </p:ext>
            </p:extLst>
          </p:nvPr>
        </p:nvGraphicFramePr>
        <p:xfrm>
          <a:off x="8050695" y="235788"/>
          <a:ext cx="4511753" cy="6622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576974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3546660"/>
              </p:ext>
            </p:extLst>
          </p:nvPr>
        </p:nvGraphicFramePr>
        <p:xfrm>
          <a:off x="838200" y="1638646"/>
          <a:ext cx="10515600" cy="47719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ítulo 1">
            <a:extLst>
              <a:ext uri="{FF2B5EF4-FFF2-40B4-BE49-F238E27FC236}">
                <a16:creationId xmlns="" xmlns:a16="http://schemas.microsoft.com/office/drawing/2014/main" id="{91CD25FD-FD29-4115-98FF-7577C141C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5788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Referencial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Circuitos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Curtos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Proximidade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(CCP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):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motivações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para a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ação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32340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875</TotalTime>
  <Words>1158</Words>
  <Application>Microsoft Office PowerPoint</Application>
  <PresentationFormat>Personalizar</PresentationFormat>
  <Paragraphs>184</Paragraphs>
  <Slides>22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3" baseType="lpstr">
      <vt:lpstr>Tema do Office</vt:lpstr>
      <vt:lpstr>Apresentação do PowerPoint</vt:lpstr>
      <vt:lpstr>Apresentação do PowerPoint</vt:lpstr>
      <vt:lpstr>Apresentação do PowerPoint</vt:lpstr>
      <vt:lpstr>Contexto Histórico </vt:lpstr>
      <vt:lpstr>Contexto Histórico, sob lentes da abordagem cognitiva das políticas públicas (Muller, 2010) </vt:lpstr>
      <vt:lpstr>Programa de Aquisição de Alimentos (PAA)</vt:lpstr>
      <vt:lpstr>Programa de Aquisição de Alimentos (PAA)</vt:lpstr>
      <vt:lpstr>Circuitos Curtos de Proximidade (CCP)</vt:lpstr>
      <vt:lpstr>Referencial de Circuitos Curtos de Proximidade (CCP): motivações para a ação</vt:lpstr>
      <vt:lpstr>Circuitos Curtos de Proximidade (CCP)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Impactos em dimensões </vt:lpstr>
      <vt:lpstr>Dimensão Social </vt:lpstr>
      <vt:lpstr>Dimensão Ambiental </vt:lpstr>
      <vt:lpstr>Dimensão Econômica</vt:lpstr>
      <vt:lpstr>Dimensão dos Produtos</vt:lpstr>
      <vt:lpstr>Considerações Finais </vt:lpstr>
      <vt:lpstr>Referências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Universidade de São Paulo  Escola Superior de Agricultura Luiz de Queiroz</dc:title>
  <dc:creator>Sabrina Pimenta</dc:creator>
  <cp:lastModifiedBy>Paulo Eduardo Moruzzi Marques</cp:lastModifiedBy>
  <cp:revision>143</cp:revision>
  <dcterms:created xsi:type="dcterms:W3CDTF">2017-05-18T20:20:55Z</dcterms:created>
  <dcterms:modified xsi:type="dcterms:W3CDTF">2017-05-29T13:30:07Z</dcterms:modified>
</cp:coreProperties>
</file>