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59" r:id="rId4"/>
    <p:sldId id="260" r:id="rId5"/>
    <p:sldId id="262" r:id="rId6"/>
    <p:sldId id="270" r:id="rId7"/>
    <p:sldId id="264" r:id="rId8"/>
    <p:sldId id="267" r:id="rId9"/>
    <p:sldId id="263" r:id="rId10"/>
    <p:sldId id="279" r:id="rId11"/>
    <p:sldId id="26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60"/>
  </p:normalViewPr>
  <p:slideViewPr>
    <p:cSldViewPr>
      <p:cViewPr>
        <p:scale>
          <a:sx n="94" d="100"/>
          <a:sy n="94" d="100"/>
        </p:scale>
        <p:origin x="-136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840B4-0D90-4D31-914D-E5436D5560FA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67668-F122-46F1-BACB-7E19A62C42A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04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6584F-BBAF-4873-BF5C-8AD7E94A32E2}" type="datetimeFigureOut">
              <a:rPr lang="pt-BR" smtClean="0"/>
              <a:pPr/>
              <a:t>15/10/2018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FE42-6160-41BD-BA2E-A23803484B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tt.ucl.ac.uk/index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esplanet.com/software/pegamento/beforeyoustart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kscape.org/pt-br/sobre/visao-ger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chool.ac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../../02_pesquisa/london/fotos/UK/Guto_LDN%2022jul/RMOV0130.AV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lickr.com/photos/eva_sopeoglou/sets/72157617353837815/" TargetMode="External"/><Relationship Id="rId4" Type="http://schemas.openxmlformats.org/officeDocument/2006/relationships/hyperlink" Target="../../../02_pesquisa/london/fotos/UK/Guto_LDN%2022jul/RMOV0129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ravodacosta.com/blog/?cat=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evandavis.com/?page_id=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ddyslim.com/jcv/index.php?option=com_content&amp;view=article&amp;id=55:npa-nano-programmable-architecture&amp;catid=34:projects&amp;itemid=5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rc202.blogspot.com/2008/04/project-2-final-presenta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IMG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524000" y="-166638"/>
            <a:ext cx="12192000" cy="9144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8024" y="5949280"/>
            <a:ext cx="4139952" cy="648072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70000" lnSpcReduction="20000"/>
          </a:bodyPr>
          <a:lstStyle/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r>
              <a:rPr lang="pt-BR" sz="3300" dirty="0" err="1" smtClean="0">
                <a:hlinkClick r:id="rId3"/>
              </a:rPr>
              <a:t>Bartlett</a:t>
            </a:r>
            <a:r>
              <a:rPr lang="pt-BR" sz="3300" dirty="0" smtClean="0">
                <a:hlinkClick r:id="rId3"/>
              </a:rPr>
              <a:t> </a:t>
            </a:r>
            <a:r>
              <a:rPr lang="pt-BR" sz="3300" dirty="0" err="1" smtClean="0">
                <a:hlinkClick r:id="rId3"/>
              </a:rPr>
              <a:t>School</a:t>
            </a:r>
            <a:r>
              <a:rPr lang="pt-BR" sz="3300" dirty="0" smtClean="0">
                <a:hlinkClick r:id="rId3"/>
              </a:rPr>
              <a:t> of </a:t>
            </a:r>
            <a:r>
              <a:rPr lang="pt-BR" sz="3300" dirty="0" err="1" smtClean="0">
                <a:hlinkClick r:id="rId3"/>
              </a:rPr>
              <a:t>Architecture</a:t>
            </a:r>
            <a:endParaRPr lang="en-US" sz="3300" b="1" dirty="0" smtClean="0">
              <a:solidFill>
                <a:schemeClr val="bg1"/>
              </a:solidFill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1753"/>
            <a:ext cx="4427984" cy="6813729"/>
          </a:xfrm>
        </p:spPr>
      </p:pic>
      <p:sp>
        <p:nvSpPr>
          <p:cNvPr id="12" name="CaixaDeTexto 11"/>
          <p:cNvSpPr txBox="1"/>
          <p:nvPr/>
        </p:nvSpPr>
        <p:spPr>
          <a:xfrm>
            <a:off x="539552" y="4005064"/>
            <a:ext cx="3576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Cartaz vertical, A 2,</a:t>
            </a:r>
          </a:p>
          <a:p>
            <a:r>
              <a:rPr lang="pt-BR" dirty="0" smtClean="0"/>
              <a:t>Que deve ter mais com informação?</a:t>
            </a:r>
          </a:p>
          <a:p>
            <a:r>
              <a:rPr lang="pt-BR" dirty="0" smtClean="0"/>
              <a:t>Fazer a lista juntos!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75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-dina0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97743"/>
            <a:ext cx="7620000" cy="6143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188640"/>
            <a:ext cx="44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hlinkClick r:id="rId4"/>
              </a:rPr>
              <a:t>Inkscape</a:t>
            </a:r>
            <a:r>
              <a:rPr lang="pt-BR" dirty="0" smtClean="0">
                <a:hlinkClick r:id="rId4"/>
              </a:rPr>
              <a:t>, software livre para projetos </a:t>
            </a:r>
            <a:r>
              <a:rPr lang="pt-BR" dirty="0" err="1" smtClean="0">
                <a:hlinkClick r:id="rId4"/>
              </a:rPr>
              <a:t>graficas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MG0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IMG0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84168" y="6165304"/>
            <a:ext cx="2903216" cy="432049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r"/>
            <a:r>
              <a:rPr lang="pt-BR" b="1" dirty="0" err="1" smtClean="0">
                <a:hlinkClick r:id="rId3"/>
              </a:rPr>
              <a:t>Architectural</a:t>
            </a:r>
            <a:r>
              <a:rPr lang="pt-BR" b="1" dirty="0" smtClean="0">
                <a:hlinkClick r:id="rId3"/>
              </a:rPr>
              <a:t> </a:t>
            </a:r>
            <a:r>
              <a:rPr lang="pt-BR" b="1" dirty="0" err="1" smtClean="0">
                <a:hlinkClick r:id="rId3"/>
              </a:rPr>
              <a:t>Association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IMG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9"/>
            <a:ext cx="9144064" cy="685804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524328" y="5733256"/>
            <a:ext cx="1138325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pt-BR" dirty="0" err="1" smtClean="0">
                <a:hlinkClick r:id="rId3" action="ppaction://hlinkfile"/>
              </a:rPr>
              <a:t>Video</a:t>
            </a:r>
            <a:r>
              <a:rPr lang="pt-BR" dirty="0" smtClean="0">
                <a:hlinkClick r:id="rId3" action="ppaction://hlinkfile"/>
              </a:rPr>
              <a:t> </a:t>
            </a:r>
            <a:r>
              <a:rPr lang="pt-BR" dirty="0" smtClean="0"/>
              <a:t>1</a:t>
            </a:r>
          </a:p>
          <a:p>
            <a:r>
              <a:rPr lang="pt-BR" dirty="0" err="1" smtClean="0">
                <a:hlinkClick r:id="rId4" action="ppaction://hlinkfile"/>
              </a:rPr>
              <a:t>Video</a:t>
            </a:r>
            <a:r>
              <a:rPr lang="pt-BR" dirty="0" smtClean="0">
                <a:hlinkClick r:id="rId4" action="ppaction://hlinkfile"/>
              </a:rPr>
              <a:t> </a:t>
            </a:r>
            <a:r>
              <a:rPr lang="pt-BR" dirty="0" smtClean="0"/>
              <a:t>2</a:t>
            </a:r>
          </a:p>
          <a:p>
            <a:r>
              <a:rPr lang="pt-BR" dirty="0" err="1" smtClean="0">
                <a:hlinkClick r:id="rId5"/>
              </a:rPr>
              <a:t>Hook</a:t>
            </a:r>
            <a:r>
              <a:rPr lang="pt-BR" dirty="0" smtClean="0">
                <a:hlinkClick r:id="rId5"/>
              </a:rPr>
              <a:t> Park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560206895_392312_1698-copy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588224" cy="4941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>
            <a:off x="676016" y="980728"/>
            <a:ext cx="1015663" cy="48965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pt-BR" sz="3600" dirty="0" smtClean="0"/>
              <a:t>A hora da apresentação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08201846_e4d5fd8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78" y="836713"/>
            <a:ext cx="7708746" cy="513402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467381"/>
            <a:ext cx="660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Cartaz &gt;&gt; coerência com o assunto /ambiente/ expressão do projeto!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-presentation-board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3552"/>
            <a:ext cx="9144000" cy="3584448"/>
          </a:xfrm>
          <a:prstGeom prst="rect">
            <a:avLst/>
          </a:prstGeom>
        </p:spPr>
      </p:pic>
      <p:pic>
        <p:nvPicPr>
          <p:cNvPr id="3" name="Picture 2" descr="times-square-project-final-presentation-board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67286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806" y="2838384"/>
            <a:ext cx="900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texto, implantação, situação no terreno, perspectivas externas, internas, cortes, detalhes: organização das peças </a:t>
            </a:r>
            <a:r>
              <a:rPr lang="pt-BR" sz="1400" dirty="0" err="1" smtClean="0"/>
              <a:t>graficas</a:t>
            </a:r>
            <a:r>
              <a:rPr lang="pt-BR" sz="1400" dirty="0" smtClean="0"/>
              <a:t>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61950"/>
            <a:ext cx="76200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001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082155" cy="5439240"/>
          </a:xfrm>
          <a:prstGeom prst="rect">
            <a:avLst/>
          </a:prstGeom>
        </p:spPr>
      </p:pic>
      <p:pic>
        <p:nvPicPr>
          <p:cNvPr id="4" name="Picture 3" descr="z002.jpg">
            <a:hlinkClick r:id="rId2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04664"/>
            <a:ext cx="4067944" cy="542573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6165304"/>
            <a:ext cx="394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Proporção e divisão do espaço do cartaz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82</Words>
  <Application>Microsoft Office PowerPoint</Application>
  <PresentationFormat>Apresentação na tela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Cultura em Londres Inglaterra</dc:title>
  <dc:creator>x</dc:creator>
  <cp:lastModifiedBy>Mariah Guimarâes</cp:lastModifiedBy>
  <cp:revision>10</cp:revision>
  <dcterms:created xsi:type="dcterms:W3CDTF">2009-09-18T20:31:25Z</dcterms:created>
  <dcterms:modified xsi:type="dcterms:W3CDTF">2018-10-15T14:59:47Z</dcterms:modified>
</cp:coreProperties>
</file>