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70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10285400" cx="18288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Roboto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j8ZzEvbhBA4EGQ4hpu4lUcF2SP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.fntdata"/><Relationship Id="rId42" Type="http://schemas.openxmlformats.org/officeDocument/2006/relationships/font" Target="fonts/RobotoLight-boldItalic.fntdata"/><Relationship Id="rId41" Type="http://schemas.openxmlformats.org/officeDocument/2006/relationships/font" Target="fonts/RobotoLight-italic.fntdata"/><Relationship Id="rId4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Roboto-regular.fntdata"/><Relationship Id="rId34" Type="http://schemas.openxmlformats.org/officeDocument/2006/relationships/slide" Target="slides/slide28.xml"/><Relationship Id="rId37" Type="http://schemas.openxmlformats.org/officeDocument/2006/relationships/font" Target="fonts/Roboto-italic.fntdata"/><Relationship Id="rId36" Type="http://schemas.openxmlformats.org/officeDocument/2006/relationships/font" Target="fonts/Roboto-bold.fntdata"/><Relationship Id="rId39" Type="http://schemas.openxmlformats.org/officeDocument/2006/relationships/font" Target="fonts/RobotoLight-regular.fntdata"/><Relationship Id="rId38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88a658c12d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88a658c12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88a658c12d_0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88d3131071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g88d3131071_2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8d31310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g88d313107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88d313107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g88d3131071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9c2e3dd79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g89c2e3dd79_2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88d31310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g88d3131071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8d3131071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g88d3131071_1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89c2e3dd7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g89c2e3dd7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9c2e3dd7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g89c2e3dd79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89a812756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g89a812756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89c2e3dd79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g89c2e3dd79_2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89c2e3d9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g89c2e3d9d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89c2e3d9d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g89c2e3d9de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89a81275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g89a812756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88d313107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g88d3131071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89a852940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889a85294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g889a852940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89c2e3d9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g89c2e3d9d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9c2e3dd79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g89c2e3dd79_2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88d313107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g88d3131071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88d3131071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g88d3131071_2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8d3131071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g88d3131071_2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88d313107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g88d3131071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88d3131071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g88d3131071_2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88d3131071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g88d3131071_2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 items">
  <p:cSld name="5 item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9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69"/>
          <p:cNvSpPr txBox="1"/>
          <p:nvPr>
            <p:ph type="title"/>
          </p:nvPr>
        </p:nvSpPr>
        <p:spPr>
          <a:xfrm>
            <a:off x="972457" y="1499621"/>
            <a:ext cx="6937829" cy="728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9"/>
          <p:cNvSpPr txBox="1"/>
          <p:nvPr>
            <p:ph idx="1" type="body"/>
          </p:nvPr>
        </p:nvSpPr>
        <p:spPr>
          <a:xfrm>
            <a:off x="8050541" y="1659280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9"/>
          <p:cNvSpPr txBox="1"/>
          <p:nvPr>
            <p:ph idx="2" type="body"/>
          </p:nvPr>
        </p:nvSpPr>
        <p:spPr>
          <a:xfrm>
            <a:off x="9451167" y="1659280"/>
            <a:ext cx="7846233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69"/>
          <p:cNvSpPr txBox="1"/>
          <p:nvPr>
            <p:ph idx="3" type="body"/>
          </p:nvPr>
        </p:nvSpPr>
        <p:spPr>
          <a:xfrm>
            <a:off x="8050541" y="3112047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69"/>
          <p:cNvSpPr txBox="1"/>
          <p:nvPr>
            <p:ph idx="4" type="body"/>
          </p:nvPr>
        </p:nvSpPr>
        <p:spPr>
          <a:xfrm>
            <a:off x="9451167" y="3112047"/>
            <a:ext cx="7846233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69"/>
          <p:cNvSpPr txBox="1"/>
          <p:nvPr>
            <p:ph idx="5" type="body"/>
          </p:nvPr>
        </p:nvSpPr>
        <p:spPr>
          <a:xfrm>
            <a:off x="8050541" y="4564814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9"/>
          <p:cNvSpPr txBox="1"/>
          <p:nvPr>
            <p:ph idx="6" type="body"/>
          </p:nvPr>
        </p:nvSpPr>
        <p:spPr>
          <a:xfrm>
            <a:off x="9451167" y="4564814"/>
            <a:ext cx="7846233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9"/>
          <p:cNvSpPr txBox="1"/>
          <p:nvPr>
            <p:ph idx="7" type="body"/>
          </p:nvPr>
        </p:nvSpPr>
        <p:spPr>
          <a:xfrm>
            <a:off x="8050541" y="6017581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9"/>
          <p:cNvSpPr txBox="1"/>
          <p:nvPr>
            <p:ph idx="8" type="body"/>
          </p:nvPr>
        </p:nvSpPr>
        <p:spPr>
          <a:xfrm>
            <a:off x="9451167" y="6017581"/>
            <a:ext cx="7846233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9"/>
          <p:cNvSpPr txBox="1"/>
          <p:nvPr>
            <p:ph idx="9" type="body"/>
          </p:nvPr>
        </p:nvSpPr>
        <p:spPr>
          <a:xfrm>
            <a:off x="8050541" y="7470348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9"/>
          <p:cNvSpPr txBox="1"/>
          <p:nvPr>
            <p:ph idx="13" type="body"/>
          </p:nvPr>
        </p:nvSpPr>
        <p:spPr>
          <a:xfrm>
            <a:off x="9451167" y="7470348"/>
            <a:ext cx="7846233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oints">
  <p:cSld name="3 poin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1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81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81"/>
          <p:cNvSpPr/>
          <p:nvPr>
            <p:ph idx="2" type="pic"/>
          </p:nvPr>
        </p:nvSpPr>
        <p:spPr>
          <a:xfrm>
            <a:off x="0" y="0"/>
            <a:ext cx="18288001" cy="51419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p81"/>
          <p:cNvSpPr txBox="1"/>
          <p:nvPr>
            <p:ph idx="1" type="body"/>
          </p:nvPr>
        </p:nvSpPr>
        <p:spPr>
          <a:xfrm>
            <a:off x="2757714" y="4100052"/>
            <a:ext cx="12772572" cy="17495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81"/>
          <p:cNvSpPr txBox="1"/>
          <p:nvPr>
            <p:ph type="title"/>
          </p:nvPr>
        </p:nvSpPr>
        <p:spPr>
          <a:xfrm>
            <a:off x="3009900" y="4254501"/>
            <a:ext cx="12268199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1"/>
          <p:cNvSpPr txBox="1"/>
          <p:nvPr>
            <p:ph idx="3" type="body"/>
          </p:nvPr>
        </p:nvSpPr>
        <p:spPr>
          <a:xfrm>
            <a:off x="1015999" y="6281739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81"/>
          <p:cNvSpPr txBox="1"/>
          <p:nvPr>
            <p:ph idx="4" type="body"/>
          </p:nvPr>
        </p:nvSpPr>
        <p:spPr>
          <a:xfrm>
            <a:off x="1015999" y="6804259"/>
            <a:ext cx="5080002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81"/>
          <p:cNvSpPr txBox="1"/>
          <p:nvPr>
            <p:ph idx="5" type="body"/>
          </p:nvPr>
        </p:nvSpPr>
        <p:spPr>
          <a:xfrm>
            <a:off x="6603999" y="6281739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81"/>
          <p:cNvSpPr txBox="1"/>
          <p:nvPr>
            <p:ph idx="6" type="body"/>
          </p:nvPr>
        </p:nvSpPr>
        <p:spPr>
          <a:xfrm>
            <a:off x="6603999" y="6804259"/>
            <a:ext cx="5080002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81"/>
          <p:cNvSpPr txBox="1"/>
          <p:nvPr>
            <p:ph idx="7" type="body"/>
          </p:nvPr>
        </p:nvSpPr>
        <p:spPr>
          <a:xfrm>
            <a:off x="12191999" y="6267232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81"/>
          <p:cNvSpPr txBox="1"/>
          <p:nvPr>
            <p:ph idx="8" type="body"/>
          </p:nvPr>
        </p:nvSpPr>
        <p:spPr>
          <a:xfrm>
            <a:off x="12191999" y="6789752"/>
            <a:ext cx="5080002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s">
  <p:cSld name="3 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82"/>
          <p:cNvCxnSpPr/>
          <p:nvPr/>
        </p:nvCxnSpPr>
        <p:spPr>
          <a:xfrm>
            <a:off x="5196113" y="0"/>
            <a:ext cx="0" cy="1028541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82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2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82"/>
          <p:cNvSpPr txBox="1"/>
          <p:nvPr>
            <p:ph type="title"/>
          </p:nvPr>
        </p:nvSpPr>
        <p:spPr>
          <a:xfrm>
            <a:off x="537026" y="3720437"/>
            <a:ext cx="9347198" cy="28445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82"/>
          <p:cNvSpPr txBox="1"/>
          <p:nvPr>
            <p:ph idx="1" type="body"/>
          </p:nvPr>
        </p:nvSpPr>
        <p:spPr>
          <a:xfrm>
            <a:off x="10130971" y="1543163"/>
            <a:ext cx="7261324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82"/>
          <p:cNvSpPr txBox="1"/>
          <p:nvPr>
            <p:ph idx="2" type="body"/>
          </p:nvPr>
        </p:nvSpPr>
        <p:spPr>
          <a:xfrm>
            <a:off x="10130971" y="2065683"/>
            <a:ext cx="7261323" cy="166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82"/>
          <p:cNvSpPr txBox="1"/>
          <p:nvPr>
            <p:ph idx="3" type="body"/>
          </p:nvPr>
        </p:nvSpPr>
        <p:spPr>
          <a:xfrm>
            <a:off x="10130971" y="4093031"/>
            <a:ext cx="7261324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82"/>
          <p:cNvSpPr txBox="1"/>
          <p:nvPr>
            <p:ph idx="4" type="body"/>
          </p:nvPr>
        </p:nvSpPr>
        <p:spPr>
          <a:xfrm>
            <a:off x="10130971" y="4615551"/>
            <a:ext cx="7261323" cy="166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82"/>
          <p:cNvSpPr txBox="1"/>
          <p:nvPr>
            <p:ph idx="5" type="body"/>
          </p:nvPr>
        </p:nvSpPr>
        <p:spPr>
          <a:xfrm>
            <a:off x="10130971" y="6669057"/>
            <a:ext cx="7261324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82"/>
          <p:cNvSpPr txBox="1"/>
          <p:nvPr>
            <p:ph idx="6" type="body"/>
          </p:nvPr>
        </p:nvSpPr>
        <p:spPr>
          <a:xfrm>
            <a:off x="10130971" y="7191577"/>
            <a:ext cx="7261323" cy="166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items 1">
  <p:cSld name="6 items 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3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3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83"/>
          <p:cNvSpPr txBox="1"/>
          <p:nvPr>
            <p:ph type="title"/>
          </p:nvPr>
        </p:nvSpPr>
        <p:spPr>
          <a:xfrm>
            <a:off x="775021" y="4336274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83"/>
          <p:cNvSpPr txBox="1"/>
          <p:nvPr>
            <p:ph idx="1" type="body"/>
          </p:nvPr>
        </p:nvSpPr>
        <p:spPr>
          <a:xfrm>
            <a:off x="775020" y="1330553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83"/>
          <p:cNvSpPr txBox="1"/>
          <p:nvPr>
            <p:ph idx="2" type="body"/>
          </p:nvPr>
        </p:nvSpPr>
        <p:spPr>
          <a:xfrm>
            <a:off x="775020" y="1853073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83"/>
          <p:cNvSpPr txBox="1"/>
          <p:nvPr>
            <p:ph idx="3" type="body"/>
          </p:nvPr>
        </p:nvSpPr>
        <p:spPr>
          <a:xfrm>
            <a:off x="6602507" y="1316046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83"/>
          <p:cNvSpPr txBox="1"/>
          <p:nvPr>
            <p:ph idx="4" type="body"/>
          </p:nvPr>
        </p:nvSpPr>
        <p:spPr>
          <a:xfrm>
            <a:off x="6602507" y="1838566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83"/>
          <p:cNvSpPr txBox="1"/>
          <p:nvPr>
            <p:ph idx="5" type="body"/>
          </p:nvPr>
        </p:nvSpPr>
        <p:spPr>
          <a:xfrm>
            <a:off x="12432977" y="1301539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83"/>
          <p:cNvSpPr txBox="1"/>
          <p:nvPr>
            <p:ph idx="6" type="body"/>
          </p:nvPr>
        </p:nvSpPr>
        <p:spPr>
          <a:xfrm>
            <a:off x="12432977" y="1824059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83"/>
          <p:cNvSpPr txBox="1"/>
          <p:nvPr>
            <p:ph idx="7" type="body"/>
          </p:nvPr>
        </p:nvSpPr>
        <p:spPr>
          <a:xfrm>
            <a:off x="775020" y="6417420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83"/>
          <p:cNvSpPr txBox="1"/>
          <p:nvPr>
            <p:ph idx="8" type="body"/>
          </p:nvPr>
        </p:nvSpPr>
        <p:spPr>
          <a:xfrm>
            <a:off x="775020" y="6939940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83"/>
          <p:cNvSpPr txBox="1"/>
          <p:nvPr>
            <p:ph idx="9" type="body"/>
          </p:nvPr>
        </p:nvSpPr>
        <p:spPr>
          <a:xfrm>
            <a:off x="6602507" y="6402913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83"/>
          <p:cNvSpPr txBox="1"/>
          <p:nvPr>
            <p:ph idx="13" type="body"/>
          </p:nvPr>
        </p:nvSpPr>
        <p:spPr>
          <a:xfrm>
            <a:off x="6602507" y="6925433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83"/>
          <p:cNvSpPr txBox="1"/>
          <p:nvPr>
            <p:ph idx="14" type="body"/>
          </p:nvPr>
        </p:nvSpPr>
        <p:spPr>
          <a:xfrm>
            <a:off x="12432977" y="6388406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83"/>
          <p:cNvSpPr txBox="1"/>
          <p:nvPr>
            <p:ph idx="15" type="body"/>
          </p:nvPr>
        </p:nvSpPr>
        <p:spPr>
          <a:xfrm>
            <a:off x="12432977" y="6910926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nd texts 2">
  <p:cSld name="Image and texts 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4"/>
          <p:cNvSpPr txBox="1"/>
          <p:nvPr>
            <p:ph type="title"/>
          </p:nvPr>
        </p:nvSpPr>
        <p:spPr>
          <a:xfrm>
            <a:off x="5905501" y="1066800"/>
            <a:ext cx="11051367" cy="5473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84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84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84"/>
          <p:cNvSpPr txBox="1"/>
          <p:nvPr>
            <p:ph idx="1" type="body"/>
          </p:nvPr>
        </p:nvSpPr>
        <p:spPr>
          <a:xfrm>
            <a:off x="5905500" y="6734969"/>
            <a:ext cx="11051367" cy="196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84"/>
          <p:cNvSpPr/>
          <p:nvPr>
            <p:ph idx="2" type="pic"/>
          </p:nvPr>
        </p:nvSpPr>
        <p:spPr>
          <a:xfrm>
            <a:off x="0" y="0"/>
            <a:ext cx="5457825" cy="1028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images">
  <p:cSld name="3 imag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5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85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85"/>
          <p:cNvSpPr/>
          <p:nvPr>
            <p:ph idx="2" type="pic"/>
          </p:nvPr>
        </p:nvSpPr>
        <p:spPr>
          <a:xfrm>
            <a:off x="775022" y="2993922"/>
            <a:ext cx="5419301" cy="331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6" name="Google Shape;146;p85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85"/>
          <p:cNvSpPr txBox="1"/>
          <p:nvPr>
            <p:ph idx="1" type="body"/>
          </p:nvPr>
        </p:nvSpPr>
        <p:spPr>
          <a:xfrm>
            <a:off x="1181449" y="5987152"/>
            <a:ext cx="4652385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85"/>
          <p:cNvSpPr txBox="1"/>
          <p:nvPr>
            <p:ph idx="3" type="body"/>
          </p:nvPr>
        </p:nvSpPr>
        <p:spPr>
          <a:xfrm>
            <a:off x="775021" y="6667584"/>
            <a:ext cx="5419301" cy="228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85"/>
          <p:cNvSpPr/>
          <p:nvPr>
            <p:ph idx="4" type="pic"/>
          </p:nvPr>
        </p:nvSpPr>
        <p:spPr>
          <a:xfrm>
            <a:off x="6434349" y="2993922"/>
            <a:ext cx="5419301" cy="331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0" name="Google Shape;150;p85"/>
          <p:cNvSpPr txBox="1"/>
          <p:nvPr>
            <p:ph idx="5" type="body"/>
          </p:nvPr>
        </p:nvSpPr>
        <p:spPr>
          <a:xfrm>
            <a:off x="6840776" y="5987152"/>
            <a:ext cx="4652385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85"/>
          <p:cNvSpPr txBox="1"/>
          <p:nvPr>
            <p:ph idx="6" type="body"/>
          </p:nvPr>
        </p:nvSpPr>
        <p:spPr>
          <a:xfrm>
            <a:off x="6434348" y="6667584"/>
            <a:ext cx="5419301" cy="228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85"/>
          <p:cNvSpPr/>
          <p:nvPr>
            <p:ph idx="7" type="pic"/>
          </p:nvPr>
        </p:nvSpPr>
        <p:spPr>
          <a:xfrm>
            <a:off x="12093675" y="2993922"/>
            <a:ext cx="5419301" cy="331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3" name="Google Shape;153;p85"/>
          <p:cNvSpPr txBox="1"/>
          <p:nvPr>
            <p:ph idx="8" type="body"/>
          </p:nvPr>
        </p:nvSpPr>
        <p:spPr>
          <a:xfrm>
            <a:off x="12500102" y="5987152"/>
            <a:ext cx="4652385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85"/>
          <p:cNvSpPr txBox="1"/>
          <p:nvPr>
            <p:ph idx="9" type="body"/>
          </p:nvPr>
        </p:nvSpPr>
        <p:spPr>
          <a:xfrm>
            <a:off x="12093674" y="6667584"/>
            <a:ext cx="5419301" cy="228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images">
  <p:cSld name="6 image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6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86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86"/>
          <p:cNvSpPr/>
          <p:nvPr>
            <p:ph idx="2" type="pic"/>
          </p:nvPr>
        </p:nvSpPr>
        <p:spPr>
          <a:xfrm>
            <a:off x="1431235" y="2474266"/>
            <a:ext cx="4120676" cy="258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9" name="Google Shape;159;p86"/>
          <p:cNvSpPr txBox="1"/>
          <p:nvPr>
            <p:ph idx="1" type="body"/>
          </p:nvPr>
        </p:nvSpPr>
        <p:spPr>
          <a:xfrm>
            <a:off x="1682245" y="4729288"/>
            <a:ext cx="3618656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86"/>
          <p:cNvSpPr/>
          <p:nvPr>
            <p:ph idx="3" type="pic"/>
          </p:nvPr>
        </p:nvSpPr>
        <p:spPr>
          <a:xfrm>
            <a:off x="7083662" y="2474266"/>
            <a:ext cx="4120676" cy="258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1" name="Google Shape;161;p86"/>
          <p:cNvSpPr txBox="1"/>
          <p:nvPr>
            <p:ph idx="4" type="body"/>
          </p:nvPr>
        </p:nvSpPr>
        <p:spPr>
          <a:xfrm>
            <a:off x="7334672" y="4729288"/>
            <a:ext cx="3618656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86"/>
          <p:cNvSpPr/>
          <p:nvPr>
            <p:ph idx="5" type="pic"/>
          </p:nvPr>
        </p:nvSpPr>
        <p:spPr>
          <a:xfrm>
            <a:off x="12470234" y="2474266"/>
            <a:ext cx="4120676" cy="258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3" name="Google Shape;163;p86"/>
          <p:cNvSpPr txBox="1"/>
          <p:nvPr>
            <p:ph idx="6" type="body"/>
          </p:nvPr>
        </p:nvSpPr>
        <p:spPr>
          <a:xfrm>
            <a:off x="12641701" y="4729288"/>
            <a:ext cx="3618656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86"/>
          <p:cNvSpPr/>
          <p:nvPr>
            <p:ph idx="7" type="pic"/>
          </p:nvPr>
        </p:nvSpPr>
        <p:spPr>
          <a:xfrm>
            <a:off x="1431235" y="6014383"/>
            <a:ext cx="4120676" cy="258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5" name="Google Shape;165;p86"/>
          <p:cNvSpPr txBox="1"/>
          <p:nvPr>
            <p:ph idx="8" type="body"/>
          </p:nvPr>
        </p:nvSpPr>
        <p:spPr>
          <a:xfrm>
            <a:off x="1682245" y="8269405"/>
            <a:ext cx="3618656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86"/>
          <p:cNvSpPr/>
          <p:nvPr>
            <p:ph idx="9" type="pic"/>
          </p:nvPr>
        </p:nvSpPr>
        <p:spPr>
          <a:xfrm>
            <a:off x="7083662" y="6014383"/>
            <a:ext cx="4120676" cy="258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7" name="Google Shape;167;p86"/>
          <p:cNvSpPr txBox="1"/>
          <p:nvPr>
            <p:ph idx="13" type="body"/>
          </p:nvPr>
        </p:nvSpPr>
        <p:spPr>
          <a:xfrm>
            <a:off x="7334672" y="8269405"/>
            <a:ext cx="3618656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86"/>
          <p:cNvSpPr/>
          <p:nvPr>
            <p:ph idx="14" type="pic"/>
          </p:nvPr>
        </p:nvSpPr>
        <p:spPr>
          <a:xfrm>
            <a:off x="12470234" y="6014383"/>
            <a:ext cx="4120676" cy="258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9" name="Google Shape;169;p86"/>
          <p:cNvSpPr txBox="1"/>
          <p:nvPr>
            <p:ph idx="15" type="body"/>
          </p:nvPr>
        </p:nvSpPr>
        <p:spPr>
          <a:xfrm>
            <a:off x="12721244" y="8269405"/>
            <a:ext cx="3618656" cy="6503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86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86"/>
          <p:cNvSpPr txBox="1"/>
          <p:nvPr>
            <p:ph idx="16" type="body"/>
          </p:nvPr>
        </p:nvSpPr>
        <p:spPr>
          <a:xfrm>
            <a:off x="1431235" y="5252991"/>
            <a:ext cx="4120676" cy="48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86"/>
          <p:cNvSpPr txBox="1"/>
          <p:nvPr>
            <p:ph idx="17" type="body"/>
          </p:nvPr>
        </p:nvSpPr>
        <p:spPr>
          <a:xfrm>
            <a:off x="7083662" y="5252990"/>
            <a:ext cx="4120676" cy="48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86"/>
          <p:cNvSpPr txBox="1"/>
          <p:nvPr>
            <p:ph idx="18" type="body"/>
          </p:nvPr>
        </p:nvSpPr>
        <p:spPr>
          <a:xfrm>
            <a:off x="12470234" y="5240411"/>
            <a:ext cx="4120676" cy="48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86"/>
          <p:cNvSpPr txBox="1"/>
          <p:nvPr>
            <p:ph idx="19" type="body"/>
          </p:nvPr>
        </p:nvSpPr>
        <p:spPr>
          <a:xfrm>
            <a:off x="1431235" y="8823548"/>
            <a:ext cx="4120676" cy="48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86"/>
          <p:cNvSpPr txBox="1"/>
          <p:nvPr>
            <p:ph idx="20" type="body"/>
          </p:nvPr>
        </p:nvSpPr>
        <p:spPr>
          <a:xfrm>
            <a:off x="7083662" y="8823547"/>
            <a:ext cx="4120676" cy="48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86"/>
          <p:cNvSpPr txBox="1"/>
          <p:nvPr>
            <p:ph idx="21" type="body"/>
          </p:nvPr>
        </p:nvSpPr>
        <p:spPr>
          <a:xfrm>
            <a:off x="12470234" y="8810968"/>
            <a:ext cx="4120676" cy="48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ide image and texts 2">
  <p:cSld name="Wide image and texts 2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7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87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87"/>
          <p:cNvSpPr/>
          <p:nvPr>
            <p:ph idx="2" type="pic"/>
          </p:nvPr>
        </p:nvSpPr>
        <p:spPr>
          <a:xfrm>
            <a:off x="0" y="1441563"/>
            <a:ext cx="18288001" cy="7402286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1" name="Google Shape;181;p87"/>
          <p:cNvSpPr txBox="1"/>
          <p:nvPr>
            <p:ph type="title"/>
          </p:nvPr>
        </p:nvSpPr>
        <p:spPr>
          <a:xfrm>
            <a:off x="398207" y="1500555"/>
            <a:ext cx="8687738" cy="7402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boto"/>
              <a:buNone/>
              <a:defRPr b="1" sz="8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87"/>
          <p:cNvSpPr txBox="1"/>
          <p:nvPr>
            <p:ph idx="1" type="body"/>
          </p:nvPr>
        </p:nvSpPr>
        <p:spPr>
          <a:xfrm>
            <a:off x="9405257" y="6699802"/>
            <a:ext cx="8406754" cy="1836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points and an image">
  <p:cSld name="4 points and an imag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8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88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88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88"/>
          <p:cNvSpPr/>
          <p:nvPr>
            <p:ph idx="2" type="pic"/>
          </p:nvPr>
        </p:nvSpPr>
        <p:spPr>
          <a:xfrm>
            <a:off x="6081603" y="1209822"/>
            <a:ext cx="6124794" cy="9075591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762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8" name="Google Shape;188;p88"/>
          <p:cNvSpPr txBox="1"/>
          <p:nvPr>
            <p:ph idx="1" type="body"/>
          </p:nvPr>
        </p:nvSpPr>
        <p:spPr>
          <a:xfrm>
            <a:off x="775021" y="2965656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88"/>
          <p:cNvSpPr txBox="1"/>
          <p:nvPr>
            <p:ph idx="3" type="body"/>
          </p:nvPr>
        </p:nvSpPr>
        <p:spPr>
          <a:xfrm>
            <a:off x="775021" y="3488176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88"/>
          <p:cNvSpPr txBox="1"/>
          <p:nvPr>
            <p:ph idx="4" type="body"/>
          </p:nvPr>
        </p:nvSpPr>
        <p:spPr>
          <a:xfrm>
            <a:off x="775021" y="6150295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88"/>
          <p:cNvSpPr txBox="1"/>
          <p:nvPr>
            <p:ph idx="5" type="body"/>
          </p:nvPr>
        </p:nvSpPr>
        <p:spPr>
          <a:xfrm>
            <a:off x="775021" y="6672815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88"/>
          <p:cNvSpPr txBox="1"/>
          <p:nvPr>
            <p:ph idx="6" type="body"/>
          </p:nvPr>
        </p:nvSpPr>
        <p:spPr>
          <a:xfrm>
            <a:off x="12432977" y="2965656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88"/>
          <p:cNvSpPr txBox="1"/>
          <p:nvPr>
            <p:ph idx="7" type="body"/>
          </p:nvPr>
        </p:nvSpPr>
        <p:spPr>
          <a:xfrm>
            <a:off x="12432977" y="3488176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88"/>
          <p:cNvSpPr txBox="1"/>
          <p:nvPr>
            <p:ph idx="8" type="body"/>
          </p:nvPr>
        </p:nvSpPr>
        <p:spPr>
          <a:xfrm>
            <a:off x="12432977" y="6150295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88"/>
          <p:cNvSpPr txBox="1"/>
          <p:nvPr>
            <p:ph idx="9" type="body"/>
          </p:nvPr>
        </p:nvSpPr>
        <p:spPr>
          <a:xfrm>
            <a:off x="12432977" y="6672815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meline 1">
  <p:cSld name="Timeline 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0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90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90"/>
          <p:cNvSpPr txBox="1"/>
          <p:nvPr>
            <p:ph type="title"/>
          </p:nvPr>
        </p:nvSpPr>
        <p:spPr>
          <a:xfrm>
            <a:off x="0" y="323558"/>
            <a:ext cx="18288001" cy="379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  <a:defRPr b="1" sz="25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90"/>
          <p:cNvSpPr/>
          <p:nvPr/>
        </p:nvSpPr>
        <p:spPr>
          <a:xfrm>
            <a:off x="3631809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90"/>
          <p:cNvSpPr/>
          <p:nvPr/>
        </p:nvSpPr>
        <p:spPr>
          <a:xfrm>
            <a:off x="8961120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90"/>
          <p:cNvSpPr/>
          <p:nvPr/>
        </p:nvSpPr>
        <p:spPr>
          <a:xfrm>
            <a:off x="14349070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3" name="Google Shape;203;p90"/>
          <p:cNvCxnSpPr>
            <a:stCxn id="200" idx="3"/>
            <a:endCxn id="201" idx="1"/>
          </p:cNvCxnSpPr>
          <p:nvPr/>
        </p:nvCxnSpPr>
        <p:spPr>
          <a:xfrm>
            <a:off x="3997569" y="5873433"/>
            <a:ext cx="49635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90"/>
          <p:cNvCxnSpPr>
            <a:stCxn id="201" idx="3"/>
            <a:endCxn id="202" idx="1"/>
          </p:cNvCxnSpPr>
          <p:nvPr/>
        </p:nvCxnSpPr>
        <p:spPr>
          <a:xfrm>
            <a:off x="9326880" y="5873433"/>
            <a:ext cx="50223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90"/>
          <p:cNvCxnSpPr>
            <a:stCxn id="202" idx="3"/>
          </p:cNvCxnSpPr>
          <p:nvPr/>
        </p:nvCxnSpPr>
        <p:spPr>
          <a:xfrm>
            <a:off x="14714830" y="5873433"/>
            <a:ext cx="35733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90"/>
          <p:cNvSpPr txBox="1"/>
          <p:nvPr>
            <p:ph idx="1" type="body"/>
          </p:nvPr>
        </p:nvSpPr>
        <p:spPr>
          <a:xfrm>
            <a:off x="1283286" y="6239193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90"/>
          <p:cNvSpPr txBox="1"/>
          <p:nvPr>
            <p:ph idx="2" type="body"/>
          </p:nvPr>
        </p:nvSpPr>
        <p:spPr>
          <a:xfrm>
            <a:off x="1579509" y="6761713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90"/>
          <p:cNvSpPr txBox="1"/>
          <p:nvPr>
            <p:ph idx="3" type="body"/>
          </p:nvPr>
        </p:nvSpPr>
        <p:spPr>
          <a:xfrm>
            <a:off x="6612597" y="6218263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90"/>
          <p:cNvSpPr txBox="1"/>
          <p:nvPr>
            <p:ph idx="4" type="body"/>
          </p:nvPr>
        </p:nvSpPr>
        <p:spPr>
          <a:xfrm>
            <a:off x="6908820" y="6740783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90"/>
          <p:cNvSpPr txBox="1"/>
          <p:nvPr>
            <p:ph idx="5" type="body"/>
          </p:nvPr>
        </p:nvSpPr>
        <p:spPr>
          <a:xfrm>
            <a:off x="11998180" y="6228728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90"/>
          <p:cNvSpPr txBox="1"/>
          <p:nvPr>
            <p:ph idx="6" type="body"/>
          </p:nvPr>
        </p:nvSpPr>
        <p:spPr>
          <a:xfrm>
            <a:off x="12294403" y="6751248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90"/>
          <p:cNvSpPr txBox="1"/>
          <p:nvPr>
            <p:ph idx="7" type="body"/>
          </p:nvPr>
        </p:nvSpPr>
        <p:spPr>
          <a:xfrm>
            <a:off x="1283286" y="4616219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90"/>
          <p:cNvSpPr txBox="1"/>
          <p:nvPr>
            <p:ph idx="8" type="body"/>
          </p:nvPr>
        </p:nvSpPr>
        <p:spPr>
          <a:xfrm>
            <a:off x="6612597" y="4595289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90"/>
          <p:cNvSpPr txBox="1"/>
          <p:nvPr>
            <p:ph idx="9" type="body"/>
          </p:nvPr>
        </p:nvSpPr>
        <p:spPr>
          <a:xfrm>
            <a:off x="11998180" y="4605754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meline 2">
  <p:cSld name="Timeline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1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91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91"/>
          <p:cNvSpPr txBox="1"/>
          <p:nvPr>
            <p:ph type="title"/>
          </p:nvPr>
        </p:nvSpPr>
        <p:spPr>
          <a:xfrm>
            <a:off x="0" y="323558"/>
            <a:ext cx="18288001" cy="379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  <a:defRPr b="1" sz="25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91"/>
          <p:cNvSpPr/>
          <p:nvPr/>
        </p:nvSpPr>
        <p:spPr>
          <a:xfrm>
            <a:off x="3631809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91"/>
          <p:cNvSpPr/>
          <p:nvPr/>
        </p:nvSpPr>
        <p:spPr>
          <a:xfrm>
            <a:off x="8961120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91"/>
          <p:cNvSpPr/>
          <p:nvPr/>
        </p:nvSpPr>
        <p:spPr>
          <a:xfrm>
            <a:off x="14349070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2" name="Google Shape;222;p91"/>
          <p:cNvCxnSpPr>
            <a:stCxn id="219" idx="3"/>
            <a:endCxn id="220" idx="1"/>
          </p:cNvCxnSpPr>
          <p:nvPr/>
        </p:nvCxnSpPr>
        <p:spPr>
          <a:xfrm>
            <a:off x="3997569" y="5873433"/>
            <a:ext cx="49635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91"/>
          <p:cNvCxnSpPr>
            <a:stCxn id="220" idx="3"/>
            <a:endCxn id="221" idx="1"/>
          </p:cNvCxnSpPr>
          <p:nvPr/>
        </p:nvCxnSpPr>
        <p:spPr>
          <a:xfrm>
            <a:off x="9326880" y="5873433"/>
            <a:ext cx="50223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91"/>
          <p:cNvCxnSpPr>
            <a:stCxn id="221" idx="3"/>
          </p:cNvCxnSpPr>
          <p:nvPr/>
        </p:nvCxnSpPr>
        <p:spPr>
          <a:xfrm>
            <a:off x="14714830" y="5873433"/>
            <a:ext cx="35733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5" name="Google Shape;225;p91"/>
          <p:cNvSpPr txBox="1"/>
          <p:nvPr>
            <p:ph idx="1" type="body"/>
          </p:nvPr>
        </p:nvSpPr>
        <p:spPr>
          <a:xfrm>
            <a:off x="1283286" y="6239193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91"/>
          <p:cNvSpPr txBox="1"/>
          <p:nvPr>
            <p:ph idx="2" type="body"/>
          </p:nvPr>
        </p:nvSpPr>
        <p:spPr>
          <a:xfrm>
            <a:off x="1579509" y="6761713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91"/>
          <p:cNvSpPr txBox="1"/>
          <p:nvPr>
            <p:ph idx="3" type="body"/>
          </p:nvPr>
        </p:nvSpPr>
        <p:spPr>
          <a:xfrm>
            <a:off x="6612597" y="6218263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91"/>
          <p:cNvSpPr txBox="1"/>
          <p:nvPr>
            <p:ph idx="4" type="body"/>
          </p:nvPr>
        </p:nvSpPr>
        <p:spPr>
          <a:xfrm>
            <a:off x="6908820" y="6740783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91"/>
          <p:cNvSpPr txBox="1"/>
          <p:nvPr>
            <p:ph idx="5" type="body"/>
          </p:nvPr>
        </p:nvSpPr>
        <p:spPr>
          <a:xfrm>
            <a:off x="11998180" y="6228728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91"/>
          <p:cNvSpPr txBox="1"/>
          <p:nvPr>
            <p:ph idx="6" type="body"/>
          </p:nvPr>
        </p:nvSpPr>
        <p:spPr>
          <a:xfrm>
            <a:off x="12294403" y="6751248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91"/>
          <p:cNvSpPr txBox="1"/>
          <p:nvPr>
            <p:ph idx="7" type="body"/>
          </p:nvPr>
        </p:nvSpPr>
        <p:spPr>
          <a:xfrm>
            <a:off x="1283286" y="4616219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91"/>
          <p:cNvSpPr txBox="1"/>
          <p:nvPr>
            <p:ph idx="8" type="body"/>
          </p:nvPr>
        </p:nvSpPr>
        <p:spPr>
          <a:xfrm>
            <a:off x="6612597" y="4595289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91"/>
          <p:cNvSpPr txBox="1"/>
          <p:nvPr>
            <p:ph idx="9" type="body"/>
          </p:nvPr>
        </p:nvSpPr>
        <p:spPr>
          <a:xfrm>
            <a:off x="11998180" y="4605754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4" name="Google Shape;234;p91"/>
          <p:cNvCxnSpPr>
            <a:endCxn id="219" idx="1"/>
          </p:cNvCxnSpPr>
          <p:nvPr/>
        </p:nvCxnSpPr>
        <p:spPr>
          <a:xfrm>
            <a:off x="9" y="5873433"/>
            <a:ext cx="36318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ing and text 2">
  <p:cSld name="Heading and text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2"/>
          <p:cNvSpPr txBox="1"/>
          <p:nvPr>
            <p:ph type="title"/>
          </p:nvPr>
        </p:nvSpPr>
        <p:spPr>
          <a:xfrm>
            <a:off x="1423938" y="2641600"/>
            <a:ext cx="15440125" cy="23541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2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2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72"/>
          <p:cNvSpPr txBox="1"/>
          <p:nvPr>
            <p:ph idx="1" type="body"/>
          </p:nvPr>
        </p:nvSpPr>
        <p:spPr>
          <a:xfrm>
            <a:off x="1423938" y="5297715"/>
            <a:ext cx="15440125" cy="3401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meline 3">
  <p:cSld name="Timeline 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2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92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92"/>
          <p:cNvSpPr txBox="1"/>
          <p:nvPr>
            <p:ph type="title"/>
          </p:nvPr>
        </p:nvSpPr>
        <p:spPr>
          <a:xfrm>
            <a:off x="0" y="323558"/>
            <a:ext cx="18288001" cy="3798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  <a:defRPr b="1" sz="25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92"/>
          <p:cNvSpPr/>
          <p:nvPr/>
        </p:nvSpPr>
        <p:spPr>
          <a:xfrm>
            <a:off x="3631809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92"/>
          <p:cNvSpPr/>
          <p:nvPr/>
        </p:nvSpPr>
        <p:spPr>
          <a:xfrm>
            <a:off x="8961120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92"/>
          <p:cNvSpPr/>
          <p:nvPr/>
        </p:nvSpPr>
        <p:spPr>
          <a:xfrm>
            <a:off x="14349070" y="569055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92"/>
          <p:cNvCxnSpPr>
            <a:stCxn id="239" idx="3"/>
            <a:endCxn id="240" idx="1"/>
          </p:cNvCxnSpPr>
          <p:nvPr/>
        </p:nvCxnSpPr>
        <p:spPr>
          <a:xfrm>
            <a:off x="3997569" y="5873433"/>
            <a:ext cx="49635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92"/>
          <p:cNvCxnSpPr>
            <a:stCxn id="240" idx="3"/>
            <a:endCxn id="241" idx="1"/>
          </p:cNvCxnSpPr>
          <p:nvPr/>
        </p:nvCxnSpPr>
        <p:spPr>
          <a:xfrm>
            <a:off x="9326880" y="5873433"/>
            <a:ext cx="50223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p92"/>
          <p:cNvSpPr txBox="1"/>
          <p:nvPr>
            <p:ph idx="1" type="body"/>
          </p:nvPr>
        </p:nvSpPr>
        <p:spPr>
          <a:xfrm>
            <a:off x="1283286" y="6239193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92"/>
          <p:cNvSpPr txBox="1"/>
          <p:nvPr>
            <p:ph idx="2" type="body"/>
          </p:nvPr>
        </p:nvSpPr>
        <p:spPr>
          <a:xfrm>
            <a:off x="1579509" y="6761713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92"/>
          <p:cNvSpPr txBox="1"/>
          <p:nvPr>
            <p:ph idx="3" type="body"/>
          </p:nvPr>
        </p:nvSpPr>
        <p:spPr>
          <a:xfrm>
            <a:off x="6612597" y="6218263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92"/>
          <p:cNvSpPr txBox="1"/>
          <p:nvPr>
            <p:ph idx="4" type="body"/>
          </p:nvPr>
        </p:nvSpPr>
        <p:spPr>
          <a:xfrm>
            <a:off x="6908820" y="6740783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92"/>
          <p:cNvSpPr txBox="1"/>
          <p:nvPr>
            <p:ph idx="5" type="body"/>
          </p:nvPr>
        </p:nvSpPr>
        <p:spPr>
          <a:xfrm>
            <a:off x="11998180" y="6228728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92"/>
          <p:cNvSpPr txBox="1"/>
          <p:nvPr>
            <p:ph idx="6" type="body"/>
          </p:nvPr>
        </p:nvSpPr>
        <p:spPr>
          <a:xfrm>
            <a:off x="12294403" y="6751248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92"/>
          <p:cNvSpPr txBox="1"/>
          <p:nvPr>
            <p:ph idx="7" type="body"/>
          </p:nvPr>
        </p:nvSpPr>
        <p:spPr>
          <a:xfrm>
            <a:off x="1283286" y="4616219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92"/>
          <p:cNvSpPr txBox="1"/>
          <p:nvPr>
            <p:ph idx="8" type="body"/>
          </p:nvPr>
        </p:nvSpPr>
        <p:spPr>
          <a:xfrm>
            <a:off x="6612597" y="4595289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92"/>
          <p:cNvSpPr txBox="1"/>
          <p:nvPr>
            <p:ph idx="9" type="body"/>
          </p:nvPr>
        </p:nvSpPr>
        <p:spPr>
          <a:xfrm>
            <a:off x="11998180" y="4605754"/>
            <a:ext cx="5080002" cy="1101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i="1" sz="66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53" name="Google Shape;253;p92"/>
          <p:cNvCxnSpPr>
            <a:endCxn id="239" idx="1"/>
          </p:cNvCxnSpPr>
          <p:nvPr/>
        </p:nvCxnSpPr>
        <p:spPr>
          <a:xfrm>
            <a:off x="9" y="5873433"/>
            <a:ext cx="36318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images 1">
  <p:cSld name="2 images 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3"/>
          <p:cNvSpPr/>
          <p:nvPr>
            <p:ph idx="2" type="pic"/>
          </p:nvPr>
        </p:nvSpPr>
        <p:spPr>
          <a:xfrm>
            <a:off x="9144000" y="4163784"/>
            <a:ext cx="9144000" cy="4783602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6" name="Google Shape;256;p93"/>
          <p:cNvSpPr txBox="1"/>
          <p:nvPr>
            <p:ph idx="1" type="body"/>
          </p:nvPr>
        </p:nvSpPr>
        <p:spPr>
          <a:xfrm>
            <a:off x="1399922" y="7278064"/>
            <a:ext cx="10582325" cy="13127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b="1" sz="6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93"/>
          <p:cNvSpPr/>
          <p:nvPr>
            <p:ph idx="3" type="pic"/>
          </p:nvPr>
        </p:nvSpPr>
        <p:spPr>
          <a:xfrm>
            <a:off x="0" y="661432"/>
            <a:ext cx="9144000" cy="4783602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8" name="Google Shape;258;p93"/>
          <p:cNvSpPr txBox="1"/>
          <p:nvPr>
            <p:ph idx="4" type="body"/>
          </p:nvPr>
        </p:nvSpPr>
        <p:spPr>
          <a:xfrm>
            <a:off x="6860168" y="957286"/>
            <a:ext cx="10582325" cy="13127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b="1" sz="6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93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93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93"/>
          <p:cNvSpPr txBox="1"/>
          <p:nvPr>
            <p:ph idx="5" type="body"/>
          </p:nvPr>
        </p:nvSpPr>
        <p:spPr>
          <a:xfrm>
            <a:off x="9279565" y="2338510"/>
            <a:ext cx="7992433" cy="1449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93"/>
          <p:cNvSpPr txBox="1"/>
          <p:nvPr>
            <p:ph idx="6" type="body"/>
          </p:nvPr>
        </p:nvSpPr>
        <p:spPr>
          <a:xfrm>
            <a:off x="7229686" y="963072"/>
            <a:ext cx="10212807" cy="1312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b="1" sz="6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93"/>
          <p:cNvSpPr txBox="1"/>
          <p:nvPr>
            <p:ph idx="7" type="body"/>
          </p:nvPr>
        </p:nvSpPr>
        <p:spPr>
          <a:xfrm>
            <a:off x="1007834" y="5828346"/>
            <a:ext cx="7992433" cy="14497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93"/>
          <p:cNvSpPr txBox="1"/>
          <p:nvPr>
            <p:ph idx="8" type="body"/>
          </p:nvPr>
        </p:nvSpPr>
        <p:spPr>
          <a:xfrm>
            <a:off x="1153178" y="7278065"/>
            <a:ext cx="10567811" cy="1312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b="1" sz="6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oints 2">
  <p:cSld name="3 points 2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4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94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8" name="Google Shape;268;p94"/>
          <p:cNvCxnSpPr/>
          <p:nvPr/>
        </p:nvCxnSpPr>
        <p:spPr>
          <a:xfrm flipH="1" rot="10800000">
            <a:off x="5896270" y="742349"/>
            <a:ext cx="8403930" cy="844238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p94"/>
          <p:cNvSpPr txBox="1"/>
          <p:nvPr>
            <p:ph type="title"/>
          </p:nvPr>
        </p:nvSpPr>
        <p:spPr>
          <a:xfrm>
            <a:off x="591457" y="688851"/>
            <a:ext cx="7701643" cy="3879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94"/>
          <p:cNvSpPr/>
          <p:nvPr/>
        </p:nvSpPr>
        <p:spPr>
          <a:xfrm rot="2700000">
            <a:off x="7097712" y="7577130"/>
            <a:ext cx="409575" cy="40957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94"/>
          <p:cNvSpPr/>
          <p:nvPr/>
        </p:nvSpPr>
        <p:spPr>
          <a:xfrm rot="2700000">
            <a:off x="9650412" y="5026709"/>
            <a:ext cx="409575" cy="40957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94"/>
          <p:cNvSpPr/>
          <p:nvPr/>
        </p:nvSpPr>
        <p:spPr>
          <a:xfrm rot="2700000">
            <a:off x="12242396" y="2423660"/>
            <a:ext cx="409575" cy="40957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94"/>
          <p:cNvSpPr txBox="1"/>
          <p:nvPr>
            <p:ph idx="1" type="body"/>
          </p:nvPr>
        </p:nvSpPr>
        <p:spPr>
          <a:xfrm>
            <a:off x="3403600" y="7476774"/>
            <a:ext cx="3609285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94"/>
          <p:cNvSpPr txBox="1"/>
          <p:nvPr>
            <p:ph idx="2" type="body"/>
          </p:nvPr>
        </p:nvSpPr>
        <p:spPr>
          <a:xfrm>
            <a:off x="7652143" y="7543104"/>
            <a:ext cx="5084654" cy="1674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94"/>
          <p:cNvSpPr txBox="1"/>
          <p:nvPr>
            <p:ph idx="3" type="body"/>
          </p:nvPr>
        </p:nvSpPr>
        <p:spPr>
          <a:xfrm>
            <a:off x="5896270" y="4927355"/>
            <a:ext cx="3609285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94"/>
          <p:cNvSpPr txBox="1"/>
          <p:nvPr>
            <p:ph idx="4" type="body"/>
          </p:nvPr>
        </p:nvSpPr>
        <p:spPr>
          <a:xfrm>
            <a:off x="10144813" y="4993685"/>
            <a:ext cx="5084654" cy="1674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94"/>
          <p:cNvSpPr txBox="1"/>
          <p:nvPr>
            <p:ph idx="5" type="body"/>
          </p:nvPr>
        </p:nvSpPr>
        <p:spPr>
          <a:xfrm>
            <a:off x="8445500" y="2323600"/>
            <a:ext cx="3609285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94"/>
          <p:cNvSpPr txBox="1"/>
          <p:nvPr>
            <p:ph idx="6" type="body"/>
          </p:nvPr>
        </p:nvSpPr>
        <p:spPr>
          <a:xfrm>
            <a:off x="12694043" y="2389930"/>
            <a:ext cx="5084654" cy="1674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9" name="Google Shape;279;p94"/>
          <p:cNvCxnSpPr/>
          <p:nvPr/>
        </p:nvCxnSpPr>
        <p:spPr>
          <a:xfrm rot="10800000">
            <a:off x="0" y="9184732"/>
            <a:ext cx="589627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94"/>
          <p:cNvCxnSpPr/>
          <p:nvPr/>
        </p:nvCxnSpPr>
        <p:spPr>
          <a:xfrm flipH="1">
            <a:off x="14300200" y="742349"/>
            <a:ext cx="3987800" cy="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ing and text 4">
  <p:cSld name="Heading and text 4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5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95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95"/>
          <p:cNvSpPr txBox="1"/>
          <p:nvPr>
            <p:ph type="title"/>
          </p:nvPr>
        </p:nvSpPr>
        <p:spPr>
          <a:xfrm>
            <a:off x="798286" y="928914"/>
            <a:ext cx="8069943" cy="824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95"/>
          <p:cNvSpPr txBox="1"/>
          <p:nvPr>
            <p:ph idx="1" type="body"/>
          </p:nvPr>
        </p:nvSpPr>
        <p:spPr>
          <a:xfrm>
            <a:off x="9274629" y="928914"/>
            <a:ext cx="8273142" cy="824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ft big image">
  <p:cSld name="Left big image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7"/>
          <p:cNvSpPr/>
          <p:nvPr>
            <p:ph idx="2" type="pic"/>
          </p:nvPr>
        </p:nvSpPr>
        <p:spPr>
          <a:xfrm>
            <a:off x="0" y="-1"/>
            <a:ext cx="9144000" cy="102854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8" name="Google Shape;288;p97"/>
          <p:cNvSpPr txBox="1"/>
          <p:nvPr>
            <p:ph idx="1" type="body"/>
          </p:nvPr>
        </p:nvSpPr>
        <p:spPr>
          <a:xfrm>
            <a:off x="6860168" y="1117600"/>
            <a:ext cx="11427832" cy="34253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b="1" sz="6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97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97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97"/>
          <p:cNvSpPr txBox="1"/>
          <p:nvPr>
            <p:ph type="title"/>
          </p:nvPr>
        </p:nvSpPr>
        <p:spPr>
          <a:xfrm>
            <a:off x="7297006" y="1393371"/>
            <a:ext cx="10178194" cy="28738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97"/>
          <p:cNvSpPr txBox="1"/>
          <p:nvPr>
            <p:ph idx="3" type="body"/>
          </p:nvPr>
        </p:nvSpPr>
        <p:spPr>
          <a:xfrm>
            <a:off x="9390741" y="5067509"/>
            <a:ext cx="8084459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97"/>
          <p:cNvSpPr txBox="1"/>
          <p:nvPr>
            <p:ph idx="4" type="body"/>
          </p:nvPr>
        </p:nvSpPr>
        <p:spPr>
          <a:xfrm>
            <a:off x="9390740" y="5590029"/>
            <a:ext cx="8084459" cy="1491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97"/>
          <p:cNvSpPr txBox="1"/>
          <p:nvPr>
            <p:ph idx="5" type="body"/>
          </p:nvPr>
        </p:nvSpPr>
        <p:spPr>
          <a:xfrm>
            <a:off x="9390741" y="7313560"/>
            <a:ext cx="8084459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97"/>
          <p:cNvSpPr txBox="1"/>
          <p:nvPr>
            <p:ph idx="6" type="body"/>
          </p:nvPr>
        </p:nvSpPr>
        <p:spPr>
          <a:xfrm>
            <a:off x="9390740" y="7836080"/>
            <a:ext cx="8084459" cy="1491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andom images 1">
  <p:cSld name="Random images 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8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98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98"/>
          <p:cNvSpPr/>
          <p:nvPr>
            <p:ph idx="2" type="pic"/>
          </p:nvPr>
        </p:nvSpPr>
        <p:spPr>
          <a:xfrm>
            <a:off x="3759199" y="0"/>
            <a:ext cx="5384801" cy="624114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0" name="Google Shape;300;p98"/>
          <p:cNvSpPr/>
          <p:nvPr>
            <p:ph idx="3" type="pic"/>
          </p:nvPr>
        </p:nvSpPr>
        <p:spPr>
          <a:xfrm>
            <a:off x="1" y="4042230"/>
            <a:ext cx="3643086" cy="21989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1" name="Google Shape;301;p98"/>
          <p:cNvSpPr/>
          <p:nvPr>
            <p:ph idx="4" type="pic"/>
          </p:nvPr>
        </p:nvSpPr>
        <p:spPr>
          <a:xfrm>
            <a:off x="9245597" y="947057"/>
            <a:ext cx="5341259" cy="3697515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2" name="Google Shape;302;p98"/>
          <p:cNvSpPr/>
          <p:nvPr>
            <p:ph idx="5" type="pic"/>
          </p:nvPr>
        </p:nvSpPr>
        <p:spPr>
          <a:xfrm>
            <a:off x="6120560" y="6361143"/>
            <a:ext cx="3004459" cy="3924270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3" name="Google Shape;303;p98"/>
          <p:cNvSpPr/>
          <p:nvPr>
            <p:ph idx="6" type="pic"/>
          </p:nvPr>
        </p:nvSpPr>
        <p:spPr>
          <a:xfrm>
            <a:off x="1406769" y="6361143"/>
            <a:ext cx="4593212" cy="3029367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4" name="Google Shape;304;p98"/>
          <p:cNvSpPr/>
          <p:nvPr>
            <p:ph idx="7" type="pic"/>
          </p:nvPr>
        </p:nvSpPr>
        <p:spPr>
          <a:xfrm>
            <a:off x="14688452" y="2017486"/>
            <a:ext cx="3599547" cy="2647949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5" name="Google Shape;305;p98"/>
          <p:cNvSpPr/>
          <p:nvPr>
            <p:ph idx="8" type="pic"/>
          </p:nvPr>
        </p:nvSpPr>
        <p:spPr>
          <a:xfrm>
            <a:off x="551544" y="2402118"/>
            <a:ext cx="3091543" cy="1487712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6" name="Google Shape;306;p98"/>
          <p:cNvSpPr txBox="1"/>
          <p:nvPr>
            <p:ph type="title"/>
          </p:nvPr>
        </p:nvSpPr>
        <p:spPr>
          <a:xfrm>
            <a:off x="9545781" y="4776560"/>
            <a:ext cx="8045529" cy="3011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98"/>
          <p:cNvSpPr txBox="1"/>
          <p:nvPr>
            <p:ph idx="1" type="body"/>
          </p:nvPr>
        </p:nvSpPr>
        <p:spPr>
          <a:xfrm>
            <a:off x="9545780" y="7899400"/>
            <a:ext cx="7929419" cy="1491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andom images 2">
  <p:cSld name="Random images 2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9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99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99"/>
          <p:cNvSpPr/>
          <p:nvPr>
            <p:ph idx="2" type="pic"/>
          </p:nvPr>
        </p:nvSpPr>
        <p:spPr>
          <a:xfrm>
            <a:off x="4583445" y="0"/>
            <a:ext cx="4560556" cy="102854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2" name="Google Shape;312;p99"/>
          <p:cNvSpPr/>
          <p:nvPr>
            <p:ph idx="3" type="pic"/>
          </p:nvPr>
        </p:nvSpPr>
        <p:spPr>
          <a:xfrm>
            <a:off x="101600" y="4238172"/>
            <a:ext cx="4365737" cy="594344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3" name="Google Shape;313;p99"/>
          <p:cNvSpPr txBox="1"/>
          <p:nvPr>
            <p:ph idx="1" type="body"/>
          </p:nvPr>
        </p:nvSpPr>
        <p:spPr>
          <a:xfrm>
            <a:off x="468643" y="584200"/>
            <a:ext cx="3998694" cy="3494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99"/>
          <p:cNvSpPr/>
          <p:nvPr>
            <p:ph idx="4" type="pic"/>
          </p:nvPr>
        </p:nvSpPr>
        <p:spPr>
          <a:xfrm>
            <a:off x="9260109" y="584200"/>
            <a:ext cx="2891419" cy="4626429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5" name="Google Shape;315;p99"/>
          <p:cNvSpPr/>
          <p:nvPr>
            <p:ph idx="5" type="pic"/>
          </p:nvPr>
        </p:nvSpPr>
        <p:spPr>
          <a:xfrm>
            <a:off x="12267635" y="584200"/>
            <a:ext cx="2891419" cy="4626429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6" name="Google Shape;316;p99"/>
          <p:cNvSpPr/>
          <p:nvPr>
            <p:ph idx="6" type="pic"/>
          </p:nvPr>
        </p:nvSpPr>
        <p:spPr>
          <a:xfrm>
            <a:off x="15275161" y="584200"/>
            <a:ext cx="2891419" cy="4626429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7" name="Google Shape;317;p99"/>
          <p:cNvSpPr txBox="1"/>
          <p:nvPr>
            <p:ph idx="7" type="body"/>
          </p:nvPr>
        </p:nvSpPr>
        <p:spPr>
          <a:xfrm>
            <a:off x="7953828" y="5740400"/>
            <a:ext cx="10334171" cy="34253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  <a:defRPr b="1" sz="6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99"/>
          <p:cNvSpPr txBox="1"/>
          <p:nvPr>
            <p:ph type="title"/>
          </p:nvPr>
        </p:nvSpPr>
        <p:spPr>
          <a:xfrm>
            <a:off x="8389260" y="6110511"/>
            <a:ext cx="9422751" cy="3077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images 2">
  <p:cSld name="2 images 2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1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01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101"/>
          <p:cNvSpPr/>
          <p:nvPr>
            <p:ph idx="2" type="pic"/>
          </p:nvPr>
        </p:nvSpPr>
        <p:spPr>
          <a:xfrm>
            <a:off x="1486221" y="2533777"/>
            <a:ext cx="7126514" cy="3765424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3" name="Google Shape;323;p101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01"/>
          <p:cNvSpPr txBox="1"/>
          <p:nvPr>
            <p:ph idx="1" type="body"/>
          </p:nvPr>
        </p:nvSpPr>
        <p:spPr>
          <a:xfrm>
            <a:off x="2121967" y="5914573"/>
            <a:ext cx="5855021" cy="77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101"/>
          <p:cNvSpPr txBox="1"/>
          <p:nvPr>
            <p:ph idx="3" type="body"/>
          </p:nvPr>
        </p:nvSpPr>
        <p:spPr>
          <a:xfrm>
            <a:off x="1486221" y="6688923"/>
            <a:ext cx="7126513" cy="2672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101"/>
          <p:cNvSpPr/>
          <p:nvPr>
            <p:ph idx="4" type="pic"/>
          </p:nvPr>
        </p:nvSpPr>
        <p:spPr>
          <a:xfrm>
            <a:off x="9612632" y="2533777"/>
            <a:ext cx="7126514" cy="3765424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7" name="Google Shape;327;p101"/>
          <p:cNvSpPr txBox="1"/>
          <p:nvPr>
            <p:ph idx="5" type="body"/>
          </p:nvPr>
        </p:nvSpPr>
        <p:spPr>
          <a:xfrm>
            <a:off x="10248378" y="5914573"/>
            <a:ext cx="5855021" cy="774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101"/>
          <p:cNvSpPr txBox="1"/>
          <p:nvPr>
            <p:ph idx="6" type="body"/>
          </p:nvPr>
        </p:nvSpPr>
        <p:spPr>
          <a:xfrm>
            <a:off x="9612632" y="6688923"/>
            <a:ext cx="7126513" cy="2672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bile 1">
  <p:cSld name="Mobile 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2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02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102"/>
          <p:cNvSpPr txBox="1"/>
          <p:nvPr>
            <p:ph type="title"/>
          </p:nvPr>
        </p:nvSpPr>
        <p:spPr>
          <a:xfrm>
            <a:off x="6211639" y="1795311"/>
            <a:ext cx="11263564" cy="36629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boto"/>
              <a:buNone/>
              <a:defRPr b="1" sz="8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02"/>
          <p:cNvSpPr txBox="1"/>
          <p:nvPr>
            <p:ph idx="1" type="body"/>
          </p:nvPr>
        </p:nvSpPr>
        <p:spPr>
          <a:xfrm>
            <a:off x="6211638" y="5683347"/>
            <a:ext cx="11263563" cy="331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34" name="Google Shape;334;p102"/>
          <p:cNvGrpSpPr/>
          <p:nvPr/>
        </p:nvGrpSpPr>
        <p:grpSpPr>
          <a:xfrm>
            <a:off x="1819198" y="1063076"/>
            <a:ext cx="3868615" cy="8159261"/>
            <a:chOff x="5345723" y="1420837"/>
            <a:chExt cx="3868615" cy="8159261"/>
          </a:xfrm>
        </p:grpSpPr>
        <p:sp>
          <p:nvSpPr>
            <p:cNvPr id="335" name="Google Shape;335;p102"/>
            <p:cNvSpPr/>
            <p:nvPr/>
          </p:nvSpPr>
          <p:spPr>
            <a:xfrm>
              <a:off x="5345723" y="1420837"/>
              <a:ext cx="3868615" cy="8159261"/>
            </a:xfrm>
            <a:prstGeom prst="roundRect">
              <a:avLst>
                <a:gd fmla="val 13394" name="adj"/>
              </a:avLst>
            </a:prstGeom>
            <a:solidFill>
              <a:srgbClr val="191A1C"/>
            </a:solidFill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36" name="Google Shape;336;p102"/>
            <p:cNvGrpSpPr/>
            <p:nvPr/>
          </p:nvGrpSpPr>
          <p:grpSpPr>
            <a:xfrm>
              <a:off x="6862636" y="2064782"/>
              <a:ext cx="834788" cy="95103"/>
              <a:chOff x="6770728" y="2064782"/>
              <a:chExt cx="834788" cy="95103"/>
            </a:xfrm>
          </p:grpSpPr>
          <p:sp>
            <p:nvSpPr>
              <p:cNvPr id="337" name="Google Shape;337;p102"/>
              <p:cNvSpPr/>
              <p:nvPr/>
            </p:nvSpPr>
            <p:spPr>
              <a:xfrm>
                <a:off x="6770728" y="2064782"/>
                <a:ext cx="95103" cy="95103"/>
              </a:xfrm>
              <a:prstGeom prst="ellipse">
                <a:avLst/>
              </a:prstGeom>
              <a:solidFill>
                <a:srgbClr val="7F83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8" name="Google Shape;338;p102"/>
              <p:cNvSpPr/>
              <p:nvPr/>
            </p:nvSpPr>
            <p:spPr>
              <a:xfrm flipH="1" rot="10800000">
                <a:off x="6960746" y="2071989"/>
                <a:ext cx="644770" cy="81083"/>
              </a:xfrm>
              <a:prstGeom prst="roundRect">
                <a:avLst>
                  <a:gd fmla="val 50000" name="adj"/>
                </a:avLst>
              </a:prstGeom>
              <a:solidFill>
                <a:srgbClr val="7F83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39" name="Google Shape;339;p102"/>
            <p:cNvSpPr/>
            <p:nvPr/>
          </p:nvSpPr>
          <p:spPr>
            <a:xfrm>
              <a:off x="7213429" y="1743884"/>
              <a:ext cx="133203" cy="133203"/>
            </a:xfrm>
            <a:prstGeom prst="ellipse">
              <a:avLst/>
            </a:prstGeom>
            <a:solidFill>
              <a:srgbClr val="7F83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102"/>
            <p:cNvSpPr/>
            <p:nvPr/>
          </p:nvSpPr>
          <p:spPr>
            <a:xfrm>
              <a:off x="6934360" y="8668559"/>
              <a:ext cx="691341" cy="691341"/>
            </a:xfrm>
            <a:prstGeom prst="ellipse">
              <a:avLst/>
            </a:prstGeom>
            <a:solidFill>
              <a:srgbClr val="7F83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102"/>
            <p:cNvSpPr/>
            <p:nvPr/>
          </p:nvSpPr>
          <p:spPr>
            <a:xfrm>
              <a:off x="5616330" y="2528239"/>
              <a:ext cx="3327400" cy="5920122"/>
            </a:xfrm>
            <a:prstGeom prst="roundRect">
              <a:avLst>
                <a:gd fmla="val 14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2" name="Google Shape;342;p102"/>
          <p:cNvSpPr/>
          <p:nvPr>
            <p:ph idx="2" type="pic"/>
          </p:nvPr>
        </p:nvSpPr>
        <p:spPr>
          <a:xfrm>
            <a:off x="2134812" y="2215736"/>
            <a:ext cx="3237386" cy="5850826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s">
  <p:cSld name="2 Columns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Google Shape;344;p103"/>
          <p:cNvCxnSpPr/>
          <p:nvPr/>
        </p:nvCxnSpPr>
        <p:spPr>
          <a:xfrm>
            <a:off x="5196113" y="0"/>
            <a:ext cx="0" cy="1028541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103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103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103"/>
          <p:cNvSpPr txBox="1"/>
          <p:nvPr>
            <p:ph type="title"/>
          </p:nvPr>
        </p:nvSpPr>
        <p:spPr>
          <a:xfrm>
            <a:off x="537026" y="3720437"/>
            <a:ext cx="9347198" cy="28445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103"/>
          <p:cNvSpPr txBox="1"/>
          <p:nvPr>
            <p:ph idx="1" type="body"/>
          </p:nvPr>
        </p:nvSpPr>
        <p:spPr>
          <a:xfrm>
            <a:off x="10130971" y="2675278"/>
            <a:ext cx="7261324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9" name="Google Shape;349;p103"/>
          <p:cNvSpPr txBox="1"/>
          <p:nvPr>
            <p:ph idx="2" type="body"/>
          </p:nvPr>
        </p:nvSpPr>
        <p:spPr>
          <a:xfrm>
            <a:off x="10130971" y="3197798"/>
            <a:ext cx="7261323" cy="166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p103"/>
          <p:cNvSpPr txBox="1"/>
          <p:nvPr>
            <p:ph idx="3" type="body"/>
          </p:nvPr>
        </p:nvSpPr>
        <p:spPr>
          <a:xfrm>
            <a:off x="10130971" y="5225146"/>
            <a:ext cx="7261324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103"/>
          <p:cNvSpPr txBox="1"/>
          <p:nvPr>
            <p:ph idx="4" type="body"/>
          </p:nvPr>
        </p:nvSpPr>
        <p:spPr>
          <a:xfrm>
            <a:off x="10130971" y="5747666"/>
            <a:ext cx="7261323" cy="166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 1">
  <p:cSld name="Table of contents 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3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3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3"/>
          <p:cNvSpPr txBox="1"/>
          <p:nvPr>
            <p:ph idx="1" type="body"/>
          </p:nvPr>
        </p:nvSpPr>
        <p:spPr>
          <a:xfrm>
            <a:off x="10175068" y="962594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3"/>
          <p:cNvSpPr txBox="1"/>
          <p:nvPr>
            <p:ph type="title"/>
          </p:nvPr>
        </p:nvSpPr>
        <p:spPr>
          <a:xfrm>
            <a:off x="972457" y="1499621"/>
            <a:ext cx="6937829" cy="728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3"/>
          <p:cNvSpPr txBox="1"/>
          <p:nvPr>
            <p:ph idx="2" type="body"/>
          </p:nvPr>
        </p:nvSpPr>
        <p:spPr>
          <a:xfrm>
            <a:off x="8774441" y="831966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3"/>
          <p:cNvSpPr txBox="1"/>
          <p:nvPr>
            <p:ph idx="3" type="body"/>
          </p:nvPr>
        </p:nvSpPr>
        <p:spPr>
          <a:xfrm>
            <a:off x="10175068" y="1456082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3"/>
          <p:cNvSpPr txBox="1"/>
          <p:nvPr>
            <p:ph idx="4" type="body"/>
          </p:nvPr>
        </p:nvSpPr>
        <p:spPr>
          <a:xfrm>
            <a:off x="10175068" y="2415361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3"/>
          <p:cNvSpPr txBox="1"/>
          <p:nvPr>
            <p:ph idx="5" type="body"/>
          </p:nvPr>
        </p:nvSpPr>
        <p:spPr>
          <a:xfrm>
            <a:off x="8774441" y="2284733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3"/>
          <p:cNvSpPr txBox="1"/>
          <p:nvPr>
            <p:ph idx="6" type="body"/>
          </p:nvPr>
        </p:nvSpPr>
        <p:spPr>
          <a:xfrm>
            <a:off x="10175068" y="2908849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3"/>
          <p:cNvSpPr txBox="1"/>
          <p:nvPr>
            <p:ph idx="7" type="body"/>
          </p:nvPr>
        </p:nvSpPr>
        <p:spPr>
          <a:xfrm>
            <a:off x="10175068" y="3868128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3"/>
          <p:cNvSpPr txBox="1"/>
          <p:nvPr>
            <p:ph idx="8" type="body"/>
          </p:nvPr>
        </p:nvSpPr>
        <p:spPr>
          <a:xfrm>
            <a:off x="8774441" y="3737500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3"/>
          <p:cNvSpPr txBox="1"/>
          <p:nvPr>
            <p:ph idx="9" type="body"/>
          </p:nvPr>
        </p:nvSpPr>
        <p:spPr>
          <a:xfrm>
            <a:off x="10175068" y="4361616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3"/>
          <p:cNvSpPr txBox="1"/>
          <p:nvPr>
            <p:ph idx="13" type="body"/>
          </p:nvPr>
        </p:nvSpPr>
        <p:spPr>
          <a:xfrm>
            <a:off x="10175068" y="5320895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3"/>
          <p:cNvSpPr txBox="1"/>
          <p:nvPr>
            <p:ph idx="14" type="body"/>
          </p:nvPr>
        </p:nvSpPr>
        <p:spPr>
          <a:xfrm>
            <a:off x="8774441" y="5190267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3"/>
          <p:cNvSpPr txBox="1"/>
          <p:nvPr>
            <p:ph idx="15" type="body"/>
          </p:nvPr>
        </p:nvSpPr>
        <p:spPr>
          <a:xfrm>
            <a:off x="10175068" y="5814383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3"/>
          <p:cNvSpPr txBox="1"/>
          <p:nvPr>
            <p:ph idx="16" type="body"/>
          </p:nvPr>
        </p:nvSpPr>
        <p:spPr>
          <a:xfrm>
            <a:off x="10175068" y="6773662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3"/>
          <p:cNvSpPr txBox="1"/>
          <p:nvPr>
            <p:ph idx="17" type="body"/>
          </p:nvPr>
        </p:nvSpPr>
        <p:spPr>
          <a:xfrm>
            <a:off x="8774441" y="6643034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3"/>
          <p:cNvSpPr txBox="1"/>
          <p:nvPr>
            <p:ph idx="18" type="body"/>
          </p:nvPr>
        </p:nvSpPr>
        <p:spPr>
          <a:xfrm>
            <a:off x="10175068" y="7267150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3"/>
          <p:cNvSpPr txBox="1"/>
          <p:nvPr>
            <p:ph idx="19" type="body"/>
          </p:nvPr>
        </p:nvSpPr>
        <p:spPr>
          <a:xfrm>
            <a:off x="10175068" y="8226430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73"/>
          <p:cNvSpPr txBox="1"/>
          <p:nvPr>
            <p:ph idx="20" type="body"/>
          </p:nvPr>
        </p:nvSpPr>
        <p:spPr>
          <a:xfrm>
            <a:off x="8774441" y="8095802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3"/>
          <p:cNvSpPr txBox="1"/>
          <p:nvPr>
            <p:ph idx="21" type="body"/>
          </p:nvPr>
        </p:nvSpPr>
        <p:spPr>
          <a:xfrm>
            <a:off x="10175068" y="8719918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bile 2">
  <p:cSld name="Mobile 2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4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104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104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104"/>
          <p:cNvSpPr txBox="1"/>
          <p:nvPr>
            <p:ph idx="1" type="body"/>
          </p:nvPr>
        </p:nvSpPr>
        <p:spPr>
          <a:xfrm>
            <a:off x="775022" y="2965656"/>
            <a:ext cx="609023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104"/>
          <p:cNvSpPr txBox="1"/>
          <p:nvPr>
            <p:ph idx="2" type="body"/>
          </p:nvPr>
        </p:nvSpPr>
        <p:spPr>
          <a:xfrm>
            <a:off x="775022" y="3488176"/>
            <a:ext cx="6090236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104"/>
          <p:cNvSpPr txBox="1"/>
          <p:nvPr>
            <p:ph idx="3" type="body"/>
          </p:nvPr>
        </p:nvSpPr>
        <p:spPr>
          <a:xfrm>
            <a:off x="775022" y="6150295"/>
            <a:ext cx="609023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9" name="Google Shape;359;p104"/>
          <p:cNvSpPr txBox="1"/>
          <p:nvPr>
            <p:ph idx="4" type="body"/>
          </p:nvPr>
        </p:nvSpPr>
        <p:spPr>
          <a:xfrm>
            <a:off x="775022" y="6672815"/>
            <a:ext cx="6090236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104"/>
          <p:cNvSpPr txBox="1"/>
          <p:nvPr>
            <p:ph idx="5" type="body"/>
          </p:nvPr>
        </p:nvSpPr>
        <p:spPr>
          <a:xfrm>
            <a:off x="11422743" y="2965656"/>
            <a:ext cx="609023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1" name="Google Shape;361;p104"/>
          <p:cNvSpPr txBox="1"/>
          <p:nvPr>
            <p:ph idx="6" type="body"/>
          </p:nvPr>
        </p:nvSpPr>
        <p:spPr>
          <a:xfrm>
            <a:off x="11422743" y="3488176"/>
            <a:ext cx="6090236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2" name="Google Shape;362;p104"/>
          <p:cNvSpPr txBox="1"/>
          <p:nvPr>
            <p:ph idx="7" type="body"/>
          </p:nvPr>
        </p:nvSpPr>
        <p:spPr>
          <a:xfrm>
            <a:off x="11422743" y="6150295"/>
            <a:ext cx="609023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104"/>
          <p:cNvSpPr txBox="1"/>
          <p:nvPr>
            <p:ph idx="8" type="body"/>
          </p:nvPr>
        </p:nvSpPr>
        <p:spPr>
          <a:xfrm>
            <a:off x="11422743" y="6672815"/>
            <a:ext cx="6090236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64" name="Google Shape;364;p104"/>
          <p:cNvGrpSpPr/>
          <p:nvPr/>
        </p:nvGrpSpPr>
        <p:grpSpPr>
          <a:xfrm>
            <a:off x="7245671" y="2144055"/>
            <a:ext cx="3796659" cy="8007499"/>
            <a:chOff x="5345723" y="1420837"/>
            <a:chExt cx="3868615" cy="8159261"/>
          </a:xfrm>
        </p:grpSpPr>
        <p:sp>
          <p:nvSpPr>
            <p:cNvPr id="365" name="Google Shape;365;p104"/>
            <p:cNvSpPr/>
            <p:nvPr/>
          </p:nvSpPr>
          <p:spPr>
            <a:xfrm>
              <a:off x="5345723" y="1420837"/>
              <a:ext cx="3868615" cy="8159261"/>
            </a:xfrm>
            <a:prstGeom prst="roundRect">
              <a:avLst>
                <a:gd fmla="val 13394" name="adj"/>
              </a:avLst>
            </a:prstGeom>
            <a:solidFill>
              <a:srgbClr val="191A1C"/>
            </a:solidFill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6" name="Google Shape;366;p104"/>
            <p:cNvGrpSpPr/>
            <p:nvPr/>
          </p:nvGrpSpPr>
          <p:grpSpPr>
            <a:xfrm>
              <a:off x="6862636" y="2064782"/>
              <a:ext cx="834788" cy="95103"/>
              <a:chOff x="6770728" y="2064782"/>
              <a:chExt cx="834788" cy="95103"/>
            </a:xfrm>
          </p:grpSpPr>
          <p:sp>
            <p:nvSpPr>
              <p:cNvPr id="367" name="Google Shape;367;p104"/>
              <p:cNvSpPr/>
              <p:nvPr/>
            </p:nvSpPr>
            <p:spPr>
              <a:xfrm>
                <a:off x="6770728" y="2064782"/>
                <a:ext cx="95103" cy="95103"/>
              </a:xfrm>
              <a:prstGeom prst="ellipse">
                <a:avLst/>
              </a:prstGeom>
              <a:solidFill>
                <a:srgbClr val="7F83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8" name="Google Shape;368;p104"/>
              <p:cNvSpPr/>
              <p:nvPr/>
            </p:nvSpPr>
            <p:spPr>
              <a:xfrm flipH="1" rot="10800000">
                <a:off x="6960746" y="2071989"/>
                <a:ext cx="644770" cy="81083"/>
              </a:xfrm>
              <a:prstGeom prst="roundRect">
                <a:avLst>
                  <a:gd fmla="val 50000" name="adj"/>
                </a:avLst>
              </a:prstGeom>
              <a:solidFill>
                <a:srgbClr val="7F83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69" name="Google Shape;369;p104"/>
            <p:cNvSpPr/>
            <p:nvPr/>
          </p:nvSpPr>
          <p:spPr>
            <a:xfrm>
              <a:off x="7213429" y="1743884"/>
              <a:ext cx="133203" cy="133203"/>
            </a:xfrm>
            <a:prstGeom prst="ellipse">
              <a:avLst/>
            </a:prstGeom>
            <a:solidFill>
              <a:srgbClr val="7F83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104"/>
            <p:cNvSpPr/>
            <p:nvPr/>
          </p:nvSpPr>
          <p:spPr>
            <a:xfrm>
              <a:off x="6934360" y="8668559"/>
              <a:ext cx="691341" cy="691341"/>
            </a:xfrm>
            <a:prstGeom prst="ellipse">
              <a:avLst/>
            </a:prstGeom>
            <a:solidFill>
              <a:srgbClr val="7F83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1" name="Google Shape;371;p104"/>
            <p:cNvSpPr/>
            <p:nvPr/>
          </p:nvSpPr>
          <p:spPr>
            <a:xfrm>
              <a:off x="5616330" y="2528239"/>
              <a:ext cx="3327400" cy="5920122"/>
            </a:xfrm>
            <a:prstGeom prst="roundRect">
              <a:avLst>
                <a:gd fmla="val 14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2" name="Google Shape;372;p104"/>
          <p:cNvSpPr/>
          <p:nvPr>
            <p:ph idx="9" type="pic"/>
          </p:nvPr>
        </p:nvSpPr>
        <p:spPr>
          <a:xfrm>
            <a:off x="7533330" y="3249629"/>
            <a:ext cx="3221341" cy="589127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ide image and texts 3">
  <p:cSld name="Wide image and texts 3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6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06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106"/>
          <p:cNvSpPr/>
          <p:nvPr>
            <p:ph idx="2" type="pic"/>
          </p:nvPr>
        </p:nvSpPr>
        <p:spPr>
          <a:xfrm>
            <a:off x="0" y="0"/>
            <a:ext cx="18288001" cy="512354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7" name="Google Shape;377;p106"/>
          <p:cNvSpPr txBox="1"/>
          <p:nvPr>
            <p:ph idx="1" type="body"/>
          </p:nvPr>
        </p:nvSpPr>
        <p:spPr>
          <a:xfrm>
            <a:off x="1756229" y="7750464"/>
            <a:ext cx="14775543" cy="1371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106"/>
          <p:cNvSpPr txBox="1"/>
          <p:nvPr>
            <p:ph idx="3" type="body"/>
          </p:nvPr>
        </p:nvSpPr>
        <p:spPr>
          <a:xfrm>
            <a:off x="1441097" y="4187907"/>
            <a:ext cx="15428687" cy="1904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106"/>
          <p:cNvSpPr txBox="1"/>
          <p:nvPr>
            <p:ph type="title"/>
          </p:nvPr>
        </p:nvSpPr>
        <p:spPr>
          <a:xfrm>
            <a:off x="1767668" y="4467571"/>
            <a:ext cx="14775544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106"/>
          <p:cNvSpPr txBox="1"/>
          <p:nvPr>
            <p:ph idx="4" type="body"/>
          </p:nvPr>
        </p:nvSpPr>
        <p:spPr>
          <a:xfrm>
            <a:off x="1611086" y="6212221"/>
            <a:ext cx="14932127" cy="14182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points">
  <p:cSld name="6 points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7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107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4" name="Google Shape;384;p107"/>
          <p:cNvGrpSpPr/>
          <p:nvPr/>
        </p:nvGrpSpPr>
        <p:grpSpPr>
          <a:xfrm>
            <a:off x="9186199" y="3303099"/>
            <a:ext cx="2064368" cy="1640869"/>
            <a:chOff x="9186199" y="2684120"/>
            <a:chExt cx="2064368" cy="1640869"/>
          </a:xfrm>
        </p:grpSpPr>
        <p:sp>
          <p:nvSpPr>
            <p:cNvPr id="385" name="Google Shape;385;p107"/>
            <p:cNvSpPr/>
            <p:nvPr/>
          </p:nvSpPr>
          <p:spPr>
            <a:xfrm>
              <a:off x="9186199" y="2684120"/>
              <a:ext cx="2064368" cy="1640869"/>
            </a:xfrm>
            <a:custGeom>
              <a:rect b="b" l="l" r="r" t="t"/>
              <a:pathLst>
                <a:path extrusionOk="0" h="1914490" w="2408609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107"/>
            <p:cNvSpPr txBox="1"/>
            <p:nvPr/>
          </p:nvSpPr>
          <p:spPr>
            <a:xfrm>
              <a:off x="9772054" y="3068065"/>
              <a:ext cx="7040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7" name="Google Shape;387;p107"/>
          <p:cNvGrpSpPr/>
          <p:nvPr/>
        </p:nvGrpSpPr>
        <p:grpSpPr>
          <a:xfrm>
            <a:off x="10519742" y="4568879"/>
            <a:ext cx="1083911" cy="2385613"/>
            <a:chOff x="10519742" y="3949900"/>
            <a:chExt cx="1083911" cy="2385613"/>
          </a:xfrm>
        </p:grpSpPr>
        <p:sp>
          <p:nvSpPr>
            <p:cNvPr id="388" name="Google Shape;388;p107"/>
            <p:cNvSpPr/>
            <p:nvPr/>
          </p:nvSpPr>
          <p:spPr>
            <a:xfrm>
              <a:off x="10519742" y="3949900"/>
              <a:ext cx="1083911" cy="2385613"/>
            </a:xfrm>
            <a:custGeom>
              <a:rect b="b" l="l" r="r" t="t"/>
              <a:pathLst>
                <a:path extrusionOk="0" h="2783422" w="1264657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107"/>
            <p:cNvSpPr txBox="1"/>
            <p:nvPr/>
          </p:nvSpPr>
          <p:spPr>
            <a:xfrm>
              <a:off x="10791080" y="4819540"/>
              <a:ext cx="691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0" name="Google Shape;390;p107"/>
          <p:cNvGrpSpPr/>
          <p:nvPr/>
        </p:nvGrpSpPr>
        <p:grpSpPr>
          <a:xfrm>
            <a:off x="9186199" y="6579402"/>
            <a:ext cx="2064368" cy="1640869"/>
            <a:chOff x="9186199" y="5960423"/>
            <a:chExt cx="2064368" cy="1640869"/>
          </a:xfrm>
        </p:grpSpPr>
        <p:sp>
          <p:nvSpPr>
            <p:cNvPr id="391" name="Google Shape;391;p107"/>
            <p:cNvSpPr/>
            <p:nvPr/>
          </p:nvSpPr>
          <p:spPr>
            <a:xfrm>
              <a:off x="9186199" y="5960423"/>
              <a:ext cx="2064368" cy="1640869"/>
            </a:xfrm>
            <a:custGeom>
              <a:rect b="b" l="l" r="r" t="t"/>
              <a:pathLst>
                <a:path extrusionOk="0" h="1914490" w="2408609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107"/>
            <p:cNvSpPr txBox="1"/>
            <p:nvPr/>
          </p:nvSpPr>
          <p:spPr>
            <a:xfrm>
              <a:off x="9778466" y="6520721"/>
              <a:ext cx="691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3" name="Google Shape;393;p107"/>
          <p:cNvGrpSpPr/>
          <p:nvPr/>
        </p:nvGrpSpPr>
        <p:grpSpPr>
          <a:xfrm>
            <a:off x="7037432" y="6579402"/>
            <a:ext cx="2064368" cy="1640869"/>
            <a:chOff x="7037432" y="5960423"/>
            <a:chExt cx="2064368" cy="1640869"/>
          </a:xfrm>
        </p:grpSpPr>
        <p:sp>
          <p:nvSpPr>
            <p:cNvPr id="394" name="Google Shape;394;p107"/>
            <p:cNvSpPr/>
            <p:nvPr/>
          </p:nvSpPr>
          <p:spPr>
            <a:xfrm>
              <a:off x="7037432" y="5960423"/>
              <a:ext cx="2064368" cy="1640869"/>
            </a:xfrm>
            <a:custGeom>
              <a:rect b="b" l="l" r="r" t="t"/>
              <a:pathLst>
                <a:path extrusionOk="0" h="1914490" w="2408609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5" name="Google Shape;395;p107"/>
            <p:cNvSpPr txBox="1"/>
            <p:nvPr/>
          </p:nvSpPr>
          <p:spPr>
            <a:xfrm>
              <a:off x="7757747" y="6520721"/>
              <a:ext cx="691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6" name="Google Shape;396;p107"/>
          <p:cNvGrpSpPr/>
          <p:nvPr/>
        </p:nvGrpSpPr>
        <p:grpSpPr>
          <a:xfrm>
            <a:off x="6684347" y="4568880"/>
            <a:ext cx="1083909" cy="2385611"/>
            <a:chOff x="6684347" y="3949901"/>
            <a:chExt cx="1083909" cy="2385611"/>
          </a:xfrm>
        </p:grpSpPr>
        <p:sp>
          <p:nvSpPr>
            <p:cNvPr id="397" name="Google Shape;397;p107"/>
            <p:cNvSpPr/>
            <p:nvPr/>
          </p:nvSpPr>
          <p:spPr>
            <a:xfrm>
              <a:off x="6684347" y="3949901"/>
              <a:ext cx="1083909" cy="2385611"/>
            </a:xfrm>
            <a:custGeom>
              <a:rect b="b" l="l" r="r" t="t"/>
              <a:pathLst>
                <a:path extrusionOk="0" h="2783420" w="1264655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Google Shape;398;p107"/>
            <p:cNvSpPr txBox="1"/>
            <p:nvPr/>
          </p:nvSpPr>
          <p:spPr>
            <a:xfrm>
              <a:off x="6804493" y="4819540"/>
              <a:ext cx="691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9" name="Google Shape;399;p107"/>
          <p:cNvGrpSpPr/>
          <p:nvPr/>
        </p:nvGrpSpPr>
        <p:grpSpPr>
          <a:xfrm>
            <a:off x="7037433" y="3303099"/>
            <a:ext cx="2064366" cy="1640869"/>
            <a:chOff x="7037433" y="2684120"/>
            <a:chExt cx="2064366" cy="1640869"/>
          </a:xfrm>
        </p:grpSpPr>
        <p:sp>
          <p:nvSpPr>
            <p:cNvPr id="400" name="Google Shape;400;p107"/>
            <p:cNvSpPr/>
            <p:nvPr/>
          </p:nvSpPr>
          <p:spPr>
            <a:xfrm>
              <a:off x="7037433" y="2684120"/>
              <a:ext cx="2064366" cy="1640869"/>
            </a:xfrm>
            <a:custGeom>
              <a:rect b="b" l="l" r="r" t="t"/>
              <a:pathLst>
                <a:path extrusionOk="0" h="1914490" w="2408607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107"/>
            <p:cNvSpPr txBox="1"/>
            <p:nvPr/>
          </p:nvSpPr>
          <p:spPr>
            <a:xfrm>
              <a:off x="7751335" y="3068065"/>
              <a:ext cx="7040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06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2" name="Google Shape;402;p107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107"/>
          <p:cNvSpPr txBox="1"/>
          <p:nvPr>
            <p:ph idx="1" type="body"/>
          </p:nvPr>
        </p:nvSpPr>
        <p:spPr>
          <a:xfrm>
            <a:off x="11422743" y="2851569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4" name="Google Shape;404;p107"/>
          <p:cNvSpPr txBox="1"/>
          <p:nvPr>
            <p:ph idx="2" type="body"/>
          </p:nvPr>
        </p:nvSpPr>
        <p:spPr>
          <a:xfrm>
            <a:off x="11422743" y="3374089"/>
            <a:ext cx="5345946" cy="884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107"/>
          <p:cNvSpPr txBox="1"/>
          <p:nvPr>
            <p:ph idx="3" type="body"/>
          </p:nvPr>
        </p:nvSpPr>
        <p:spPr>
          <a:xfrm>
            <a:off x="12067513" y="5185701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6" name="Google Shape;406;p107"/>
          <p:cNvSpPr txBox="1"/>
          <p:nvPr>
            <p:ph idx="4" type="body"/>
          </p:nvPr>
        </p:nvSpPr>
        <p:spPr>
          <a:xfrm>
            <a:off x="12067513" y="5708221"/>
            <a:ext cx="5345946" cy="884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7" name="Google Shape;407;p107"/>
          <p:cNvSpPr txBox="1"/>
          <p:nvPr>
            <p:ph idx="5" type="body"/>
          </p:nvPr>
        </p:nvSpPr>
        <p:spPr>
          <a:xfrm>
            <a:off x="11422743" y="7519833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p107"/>
          <p:cNvSpPr txBox="1"/>
          <p:nvPr>
            <p:ph idx="6" type="body"/>
          </p:nvPr>
        </p:nvSpPr>
        <p:spPr>
          <a:xfrm>
            <a:off x="11422743" y="8042353"/>
            <a:ext cx="5345946" cy="884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9" name="Google Shape;409;p107"/>
          <p:cNvSpPr txBox="1"/>
          <p:nvPr>
            <p:ph idx="7" type="body"/>
          </p:nvPr>
        </p:nvSpPr>
        <p:spPr>
          <a:xfrm>
            <a:off x="1457318" y="2866076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0" name="Google Shape;410;p107"/>
          <p:cNvSpPr txBox="1"/>
          <p:nvPr>
            <p:ph idx="8" type="body"/>
          </p:nvPr>
        </p:nvSpPr>
        <p:spPr>
          <a:xfrm>
            <a:off x="1457318" y="3388596"/>
            <a:ext cx="5345946" cy="884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1" name="Google Shape;411;p107"/>
          <p:cNvSpPr txBox="1"/>
          <p:nvPr>
            <p:ph idx="9" type="body"/>
          </p:nvPr>
        </p:nvSpPr>
        <p:spPr>
          <a:xfrm>
            <a:off x="797209" y="5200208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2" name="Google Shape;412;p107"/>
          <p:cNvSpPr txBox="1"/>
          <p:nvPr>
            <p:ph idx="13" type="body"/>
          </p:nvPr>
        </p:nvSpPr>
        <p:spPr>
          <a:xfrm>
            <a:off x="797209" y="5722728"/>
            <a:ext cx="5345946" cy="884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107"/>
          <p:cNvSpPr txBox="1"/>
          <p:nvPr>
            <p:ph idx="14" type="body"/>
          </p:nvPr>
        </p:nvSpPr>
        <p:spPr>
          <a:xfrm>
            <a:off x="1457318" y="7534340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107"/>
          <p:cNvSpPr txBox="1"/>
          <p:nvPr>
            <p:ph idx="15" type="body"/>
          </p:nvPr>
        </p:nvSpPr>
        <p:spPr>
          <a:xfrm>
            <a:off x="1457318" y="8056860"/>
            <a:ext cx="5345946" cy="884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5" name="Google Shape;415;p107"/>
          <p:cNvCxnSpPr>
            <a:stCxn id="386" idx="0"/>
            <a:endCxn id="403" idx="1"/>
          </p:cNvCxnSpPr>
          <p:nvPr/>
        </p:nvCxnSpPr>
        <p:spPr>
          <a:xfrm rot="-5400000">
            <a:off x="10489923" y="2754194"/>
            <a:ext cx="567000" cy="12987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7"/>
          <p:cNvCxnSpPr>
            <a:stCxn id="389" idx="3"/>
            <a:endCxn id="405" idx="1"/>
          </p:cNvCxnSpPr>
          <p:nvPr/>
        </p:nvCxnSpPr>
        <p:spPr>
          <a:xfrm flipH="1" rot="10800000">
            <a:off x="11482295" y="5454184"/>
            <a:ext cx="585300" cy="3075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107"/>
          <p:cNvCxnSpPr>
            <a:endCxn id="407" idx="1"/>
          </p:cNvCxnSpPr>
          <p:nvPr/>
        </p:nvCxnSpPr>
        <p:spPr>
          <a:xfrm>
            <a:off x="10124043" y="7787746"/>
            <a:ext cx="1298700" cy="6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107"/>
          <p:cNvCxnSpPr>
            <a:stCxn id="409" idx="3"/>
            <a:endCxn id="401" idx="0"/>
          </p:cNvCxnSpPr>
          <p:nvPr/>
        </p:nvCxnSpPr>
        <p:spPr>
          <a:xfrm>
            <a:off x="6803264" y="3134589"/>
            <a:ext cx="1300200" cy="552600"/>
          </a:xfrm>
          <a:prstGeom prst="bentConnector2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107"/>
          <p:cNvCxnSpPr>
            <a:stCxn id="413" idx="3"/>
          </p:cNvCxnSpPr>
          <p:nvPr/>
        </p:nvCxnSpPr>
        <p:spPr>
          <a:xfrm flipH="1" rot="10800000">
            <a:off x="6803264" y="7786053"/>
            <a:ext cx="1300200" cy="168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107"/>
          <p:cNvCxnSpPr>
            <a:stCxn id="411" idx="3"/>
            <a:endCxn id="398" idx="1"/>
          </p:cNvCxnSpPr>
          <p:nvPr/>
        </p:nvCxnSpPr>
        <p:spPr>
          <a:xfrm>
            <a:off x="6143155" y="5468721"/>
            <a:ext cx="661200" cy="2931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keywords">
  <p:cSld name="3 keywords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8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108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4" name="Google Shape;424;p108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108"/>
          <p:cNvSpPr txBox="1"/>
          <p:nvPr>
            <p:ph idx="1" type="body"/>
          </p:nvPr>
        </p:nvSpPr>
        <p:spPr>
          <a:xfrm>
            <a:off x="535536" y="3450339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108"/>
          <p:cNvSpPr txBox="1"/>
          <p:nvPr>
            <p:ph idx="2" type="body"/>
          </p:nvPr>
        </p:nvSpPr>
        <p:spPr>
          <a:xfrm>
            <a:off x="1104273" y="5196114"/>
            <a:ext cx="5161321" cy="685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7" name="Google Shape;427;p108"/>
          <p:cNvSpPr txBox="1"/>
          <p:nvPr>
            <p:ph idx="3" type="body"/>
          </p:nvPr>
        </p:nvSpPr>
        <p:spPr>
          <a:xfrm>
            <a:off x="1104273" y="5881911"/>
            <a:ext cx="5161321" cy="173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8" name="Google Shape;428;p108"/>
          <p:cNvSpPr txBox="1"/>
          <p:nvPr>
            <p:ph idx="4" type="body"/>
          </p:nvPr>
        </p:nvSpPr>
        <p:spPr>
          <a:xfrm>
            <a:off x="6451799" y="3450339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9" name="Google Shape;429;p108"/>
          <p:cNvSpPr txBox="1"/>
          <p:nvPr>
            <p:ph idx="5" type="body"/>
          </p:nvPr>
        </p:nvSpPr>
        <p:spPr>
          <a:xfrm>
            <a:off x="7020536" y="5196114"/>
            <a:ext cx="5161321" cy="685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0" name="Google Shape;430;p108"/>
          <p:cNvSpPr txBox="1"/>
          <p:nvPr>
            <p:ph idx="6" type="body"/>
          </p:nvPr>
        </p:nvSpPr>
        <p:spPr>
          <a:xfrm>
            <a:off x="7020536" y="5881911"/>
            <a:ext cx="5161321" cy="173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1" name="Google Shape;431;p108"/>
          <p:cNvSpPr txBox="1"/>
          <p:nvPr>
            <p:ph idx="7" type="body"/>
          </p:nvPr>
        </p:nvSpPr>
        <p:spPr>
          <a:xfrm>
            <a:off x="12081953" y="3450339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p108"/>
          <p:cNvSpPr txBox="1"/>
          <p:nvPr>
            <p:ph idx="8" type="body"/>
          </p:nvPr>
        </p:nvSpPr>
        <p:spPr>
          <a:xfrm>
            <a:off x="12650690" y="5196114"/>
            <a:ext cx="5161321" cy="685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3" name="Google Shape;433;p108"/>
          <p:cNvSpPr txBox="1"/>
          <p:nvPr>
            <p:ph idx="9" type="body"/>
          </p:nvPr>
        </p:nvSpPr>
        <p:spPr>
          <a:xfrm>
            <a:off x="12650690" y="5881911"/>
            <a:ext cx="5161321" cy="173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keywords">
  <p:cSld name="4 keywords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9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109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7" name="Google Shape;437;p109"/>
          <p:cNvSpPr txBox="1"/>
          <p:nvPr>
            <p:ph type="title"/>
          </p:nvPr>
        </p:nvSpPr>
        <p:spPr>
          <a:xfrm>
            <a:off x="775021" y="4336274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109"/>
          <p:cNvSpPr txBox="1"/>
          <p:nvPr>
            <p:ph idx="1" type="body"/>
          </p:nvPr>
        </p:nvSpPr>
        <p:spPr>
          <a:xfrm>
            <a:off x="1638622" y="489425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9" name="Google Shape;439;p109"/>
          <p:cNvSpPr txBox="1"/>
          <p:nvPr>
            <p:ph idx="2" type="body"/>
          </p:nvPr>
        </p:nvSpPr>
        <p:spPr>
          <a:xfrm>
            <a:off x="2207359" y="2155372"/>
            <a:ext cx="6530241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0" name="Google Shape;440;p109"/>
          <p:cNvSpPr txBox="1"/>
          <p:nvPr>
            <p:ph idx="3" type="body"/>
          </p:nvPr>
        </p:nvSpPr>
        <p:spPr>
          <a:xfrm>
            <a:off x="2207359" y="2920997"/>
            <a:ext cx="6530241" cy="141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1" name="Google Shape;441;p109"/>
          <p:cNvSpPr txBox="1"/>
          <p:nvPr>
            <p:ph idx="4" type="body"/>
          </p:nvPr>
        </p:nvSpPr>
        <p:spPr>
          <a:xfrm>
            <a:off x="9127994" y="489425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2" name="Google Shape;442;p109"/>
          <p:cNvSpPr txBox="1"/>
          <p:nvPr>
            <p:ph idx="5" type="body"/>
          </p:nvPr>
        </p:nvSpPr>
        <p:spPr>
          <a:xfrm>
            <a:off x="9696731" y="2155372"/>
            <a:ext cx="6530241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3" name="Google Shape;443;p109"/>
          <p:cNvSpPr txBox="1"/>
          <p:nvPr>
            <p:ph idx="6" type="body"/>
          </p:nvPr>
        </p:nvSpPr>
        <p:spPr>
          <a:xfrm>
            <a:off x="9696731" y="2920997"/>
            <a:ext cx="6530241" cy="141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4" name="Google Shape;444;p109"/>
          <p:cNvSpPr txBox="1"/>
          <p:nvPr>
            <p:ph idx="7" type="body"/>
          </p:nvPr>
        </p:nvSpPr>
        <p:spPr>
          <a:xfrm>
            <a:off x="1638622" y="5698469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5" name="Google Shape;445;p109"/>
          <p:cNvSpPr txBox="1"/>
          <p:nvPr>
            <p:ph idx="8" type="body"/>
          </p:nvPr>
        </p:nvSpPr>
        <p:spPr>
          <a:xfrm>
            <a:off x="2207359" y="7364416"/>
            <a:ext cx="6530241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6" name="Google Shape;446;p109"/>
          <p:cNvSpPr txBox="1"/>
          <p:nvPr>
            <p:ph idx="9" type="body"/>
          </p:nvPr>
        </p:nvSpPr>
        <p:spPr>
          <a:xfrm>
            <a:off x="2207359" y="8130041"/>
            <a:ext cx="6530241" cy="141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7" name="Google Shape;447;p109"/>
          <p:cNvSpPr txBox="1"/>
          <p:nvPr>
            <p:ph idx="13" type="body"/>
          </p:nvPr>
        </p:nvSpPr>
        <p:spPr>
          <a:xfrm>
            <a:off x="9127994" y="5698469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8" name="Google Shape;448;p109"/>
          <p:cNvSpPr txBox="1"/>
          <p:nvPr>
            <p:ph idx="14" type="body"/>
          </p:nvPr>
        </p:nvSpPr>
        <p:spPr>
          <a:xfrm>
            <a:off x="9696731" y="7364416"/>
            <a:ext cx="6530241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p109"/>
          <p:cNvSpPr txBox="1"/>
          <p:nvPr>
            <p:ph idx="15" type="body"/>
          </p:nvPr>
        </p:nvSpPr>
        <p:spPr>
          <a:xfrm>
            <a:off x="9696731" y="8130041"/>
            <a:ext cx="6530241" cy="141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low start">
  <p:cSld name="Flow start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0"/>
          <p:cNvSpPr/>
          <p:nvPr>
            <p:ph idx="2" type="pic"/>
          </p:nvPr>
        </p:nvSpPr>
        <p:spPr>
          <a:xfrm>
            <a:off x="435428" y="449943"/>
            <a:ext cx="8708571" cy="4691970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2" name="Google Shape;452;p110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110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p110"/>
          <p:cNvSpPr txBox="1"/>
          <p:nvPr>
            <p:ph type="title"/>
          </p:nvPr>
        </p:nvSpPr>
        <p:spPr>
          <a:xfrm>
            <a:off x="101598" y="5392515"/>
            <a:ext cx="9144000" cy="3969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110"/>
          <p:cNvSpPr/>
          <p:nvPr/>
        </p:nvSpPr>
        <p:spPr>
          <a:xfrm rot="-8100000">
            <a:off x="9007243" y="4846008"/>
            <a:ext cx="593402" cy="59340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110"/>
          <p:cNvSpPr/>
          <p:nvPr/>
        </p:nvSpPr>
        <p:spPr>
          <a:xfrm>
            <a:off x="12957757" y="495903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7" name="Google Shape;457;p110"/>
          <p:cNvCxnSpPr>
            <a:stCxn id="455" idx="2"/>
            <a:endCxn id="456" idx="1"/>
          </p:cNvCxnSpPr>
          <p:nvPr/>
        </p:nvCxnSpPr>
        <p:spPr>
          <a:xfrm flipH="1" rot="10800000">
            <a:off x="9723542" y="5141809"/>
            <a:ext cx="3234300" cy="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0"/>
          <p:cNvCxnSpPr>
            <a:stCxn id="456" idx="3"/>
          </p:cNvCxnSpPr>
          <p:nvPr/>
        </p:nvCxnSpPr>
        <p:spPr>
          <a:xfrm>
            <a:off x="13323517" y="5141913"/>
            <a:ext cx="49644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9" name="Google Shape;459;p110"/>
          <p:cNvSpPr txBox="1"/>
          <p:nvPr>
            <p:ph idx="1" type="body"/>
          </p:nvPr>
        </p:nvSpPr>
        <p:spPr>
          <a:xfrm>
            <a:off x="11663850" y="2404814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0" name="Google Shape;460;p110"/>
          <p:cNvSpPr txBox="1"/>
          <p:nvPr>
            <p:ph idx="3" type="body"/>
          </p:nvPr>
        </p:nvSpPr>
        <p:spPr>
          <a:xfrm>
            <a:off x="12243393" y="4010530"/>
            <a:ext cx="5016447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1" name="Google Shape;461;p110"/>
          <p:cNvSpPr txBox="1"/>
          <p:nvPr>
            <p:ph idx="4" type="body"/>
          </p:nvPr>
        </p:nvSpPr>
        <p:spPr>
          <a:xfrm>
            <a:off x="12857977" y="5515487"/>
            <a:ext cx="4302083" cy="3569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low middle part 1">
  <p:cSld name="Flow middle part 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1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111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5" name="Google Shape;465;p111"/>
          <p:cNvCxnSpPr>
            <a:endCxn id="466" idx="1"/>
          </p:cNvCxnSpPr>
          <p:nvPr/>
        </p:nvCxnSpPr>
        <p:spPr>
          <a:xfrm flipH="1" rot="10800000">
            <a:off x="75" y="5141913"/>
            <a:ext cx="4374900" cy="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6" name="Google Shape;466;p111"/>
          <p:cNvSpPr/>
          <p:nvPr/>
        </p:nvSpPr>
        <p:spPr>
          <a:xfrm>
            <a:off x="4374975" y="495903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111"/>
          <p:cNvSpPr/>
          <p:nvPr/>
        </p:nvSpPr>
        <p:spPr>
          <a:xfrm>
            <a:off x="8961120" y="495903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8" name="Google Shape;468;p111"/>
          <p:cNvCxnSpPr>
            <a:stCxn id="466" idx="3"/>
            <a:endCxn id="467" idx="1"/>
          </p:cNvCxnSpPr>
          <p:nvPr/>
        </p:nvCxnSpPr>
        <p:spPr>
          <a:xfrm>
            <a:off x="4740735" y="5141913"/>
            <a:ext cx="42204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1"/>
          <p:cNvCxnSpPr>
            <a:endCxn id="467" idx="2"/>
          </p:cNvCxnSpPr>
          <p:nvPr/>
        </p:nvCxnSpPr>
        <p:spPr>
          <a:xfrm rot="10800000">
            <a:off x="9144000" y="5324793"/>
            <a:ext cx="0" cy="4960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0" name="Google Shape;470;p111"/>
          <p:cNvSpPr txBox="1"/>
          <p:nvPr>
            <p:ph idx="1" type="body"/>
          </p:nvPr>
        </p:nvSpPr>
        <p:spPr>
          <a:xfrm>
            <a:off x="3100068" y="2404814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111"/>
          <p:cNvSpPr txBox="1"/>
          <p:nvPr>
            <p:ph idx="2" type="body"/>
          </p:nvPr>
        </p:nvSpPr>
        <p:spPr>
          <a:xfrm>
            <a:off x="3679611" y="4010530"/>
            <a:ext cx="5016447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p111"/>
          <p:cNvSpPr txBox="1"/>
          <p:nvPr>
            <p:ph idx="3" type="body"/>
          </p:nvPr>
        </p:nvSpPr>
        <p:spPr>
          <a:xfrm>
            <a:off x="4393975" y="5515487"/>
            <a:ext cx="4302083" cy="3569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3" name="Google Shape;473;p111"/>
          <p:cNvSpPr/>
          <p:nvPr>
            <p:ph idx="4" type="pic"/>
          </p:nvPr>
        </p:nvSpPr>
        <p:spPr>
          <a:xfrm>
            <a:off x="9548934" y="1175656"/>
            <a:ext cx="8710776" cy="5218745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74" name="Google Shape;474;p111"/>
          <p:cNvSpPr txBox="1"/>
          <p:nvPr>
            <p:ph idx="5" type="body"/>
          </p:nvPr>
        </p:nvSpPr>
        <p:spPr>
          <a:xfrm>
            <a:off x="9548934" y="3748743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111"/>
          <p:cNvSpPr txBox="1"/>
          <p:nvPr>
            <p:ph idx="6" type="body"/>
          </p:nvPr>
        </p:nvSpPr>
        <p:spPr>
          <a:xfrm>
            <a:off x="10179756" y="5238743"/>
            <a:ext cx="6893219" cy="9538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"/>
              <a:buNone/>
              <a:defRPr b="1" sz="4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111"/>
          <p:cNvSpPr txBox="1"/>
          <p:nvPr>
            <p:ph idx="7" type="body"/>
          </p:nvPr>
        </p:nvSpPr>
        <p:spPr>
          <a:xfrm>
            <a:off x="9548934" y="6533030"/>
            <a:ext cx="8263077" cy="289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low middle part 2">
  <p:cSld name="Flow middle part 2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2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112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0" name="Google Shape;480;p112"/>
          <p:cNvCxnSpPr/>
          <p:nvPr/>
        </p:nvCxnSpPr>
        <p:spPr>
          <a:xfrm rot="10800000">
            <a:off x="9144000" y="1"/>
            <a:ext cx="0" cy="181473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1" name="Google Shape;481;p112"/>
          <p:cNvSpPr/>
          <p:nvPr/>
        </p:nvSpPr>
        <p:spPr>
          <a:xfrm>
            <a:off x="8961120" y="1814732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112"/>
          <p:cNvSpPr txBox="1"/>
          <p:nvPr>
            <p:ph idx="1" type="body"/>
          </p:nvPr>
        </p:nvSpPr>
        <p:spPr>
          <a:xfrm>
            <a:off x="5820186" y="491902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3" name="Google Shape;483;p112"/>
          <p:cNvSpPr txBox="1"/>
          <p:nvPr>
            <p:ph idx="2" type="body"/>
          </p:nvPr>
        </p:nvSpPr>
        <p:spPr>
          <a:xfrm>
            <a:off x="3730462" y="2097618"/>
            <a:ext cx="5016447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4" name="Google Shape;484;p112"/>
          <p:cNvSpPr/>
          <p:nvPr>
            <p:ph idx="3" type="pic"/>
          </p:nvPr>
        </p:nvSpPr>
        <p:spPr>
          <a:xfrm>
            <a:off x="5345723" y="2948115"/>
            <a:ext cx="3401186" cy="4099800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5" name="Google Shape;485;p112"/>
          <p:cNvSpPr/>
          <p:nvPr>
            <p:ph idx="4" type="pic"/>
          </p:nvPr>
        </p:nvSpPr>
        <p:spPr>
          <a:xfrm>
            <a:off x="87086" y="2948115"/>
            <a:ext cx="5155554" cy="1933374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6" name="Google Shape;486;p112"/>
          <p:cNvSpPr txBox="1"/>
          <p:nvPr>
            <p:ph idx="5" type="body"/>
          </p:nvPr>
        </p:nvSpPr>
        <p:spPr>
          <a:xfrm>
            <a:off x="836386" y="4998015"/>
            <a:ext cx="4406254" cy="4349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7" name="Google Shape;487;p112"/>
          <p:cNvSpPr/>
          <p:nvPr/>
        </p:nvSpPr>
        <p:spPr>
          <a:xfrm>
            <a:off x="8961120" y="4998015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8" name="Google Shape;488;p112"/>
          <p:cNvCxnSpPr>
            <a:stCxn id="487" idx="0"/>
            <a:endCxn id="481" idx="2"/>
          </p:cNvCxnSpPr>
          <p:nvPr/>
        </p:nvCxnSpPr>
        <p:spPr>
          <a:xfrm rot="10800000">
            <a:off x="9144000" y="2180415"/>
            <a:ext cx="0" cy="2817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9" name="Google Shape;489;p112"/>
          <p:cNvSpPr txBox="1"/>
          <p:nvPr>
            <p:ph idx="6" type="body"/>
          </p:nvPr>
        </p:nvSpPr>
        <p:spPr>
          <a:xfrm>
            <a:off x="9412888" y="3908288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0" name="Google Shape;490;p112"/>
          <p:cNvSpPr txBox="1"/>
          <p:nvPr>
            <p:ph idx="7" type="body"/>
          </p:nvPr>
        </p:nvSpPr>
        <p:spPr>
          <a:xfrm>
            <a:off x="9541090" y="5514004"/>
            <a:ext cx="5016447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91" name="Google Shape;491;p112"/>
          <p:cNvCxnSpPr>
            <a:endCxn id="487" idx="2"/>
          </p:cNvCxnSpPr>
          <p:nvPr/>
        </p:nvCxnSpPr>
        <p:spPr>
          <a:xfrm rot="10800000">
            <a:off x="9144000" y="5363775"/>
            <a:ext cx="0" cy="4921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2" name="Google Shape;492;p112"/>
          <p:cNvSpPr txBox="1"/>
          <p:nvPr>
            <p:ph idx="8" type="body"/>
          </p:nvPr>
        </p:nvSpPr>
        <p:spPr>
          <a:xfrm>
            <a:off x="13599886" y="6352198"/>
            <a:ext cx="4197611" cy="2784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3" name="Google Shape;493;p112"/>
          <p:cNvSpPr/>
          <p:nvPr>
            <p:ph idx="9" type="pic"/>
          </p:nvPr>
        </p:nvSpPr>
        <p:spPr>
          <a:xfrm>
            <a:off x="9541090" y="6358081"/>
            <a:ext cx="3957196" cy="2778841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low middle part 3">
  <p:cSld name="Flow middle part 3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3"/>
          <p:cNvSpPr txBox="1"/>
          <p:nvPr>
            <p:ph idx="1" type="body"/>
          </p:nvPr>
        </p:nvSpPr>
        <p:spPr>
          <a:xfrm>
            <a:off x="1148016" y="187331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6" name="Google Shape;496;p113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113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8" name="Google Shape;498;p113"/>
          <p:cNvSpPr/>
          <p:nvPr>
            <p:ph idx="2" type="pic"/>
          </p:nvPr>
        </p:nvSpPr>
        <p:spPr>
          <a:xfrm>
            <a:off x="2300514" y="1814732"/>
            <a:ext cx="13686971" cy="5210629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9" name="Google Shape;499;p113"/>
          <p:cNvSpPr txBox="1"/>
          <p:nvPr>
            <p:ph idx="3" type="body"/>
          </p:nvPr>
        </p:nvSpPr>
        <p:spPr>
          <a:xfrm>
            <a:off x="4661707" y="6548414"/>
            <a:ext cx="8964587" cy="95389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"/>
              <a:buNone/>
              <a:defRPr b="1" sz="4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00" name="Google Shape;500;p113"/>
          <p:cNvCxnSpPr>
            <a:stCxn id="498" idx="0"/>
          </p:cNvCxnSpPr>
          <p:nvPr/>
        </p:nvCxnSpPr>
        <p:spPr>
          <a:xfrm rot="10800000">
            <a:off x="9143999" y="32"/>
            <a:ext cx="0" cy="18147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1" name="Google Shape;501;p113"/>
          <p:cNvSpPr txBox="1"/>
          <p:nvPr>
            <p:ph idx="4" type="body"/>
          </p:nvPr>
        </p:nvSpPr>
        <p:spPr>
          <a:xfrm>
            <a:off x="9477830" y="7634514"/>
            <a:ext cx="7479038" cy="1502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2" name="Google Shape;502;p113"/>
          <p:cNvSpPr/>
          <p:nvPr/>
        </p:nvSpPr>
        <p:spPr>
          <a:xfrm>
            <a:off x="8961120" y="7634514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3" name="Google Shape;503;p113"/>
          <p:cNvCxnSpPr>
            <a:endCxn id="502" idx="2"/>
          </p:cNvCxnSpPr>
          <p:nvPr/>
        </p:nvCxnSpPr>
        <p:spPr>
          <a:xfrm rot="10800000">
            <a:off x="9144000" y="8000274"/>
            <a:ext cx="0" cy="228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low middle part 4">
  <p:cSld name="Flow middle part 4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14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4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7" name="Google Shape;507;p114"/>
          <p:cNvCxnSpPr>
            <a:stCxn id="508" idx="0"/>
          </p:cNvCxnSpPr>
          <p:nvPr/>
        </p:nvCxnSpPr>
        <p:spPr>
          <a:xfrm rot="10800000">
            <a:off x="9144001" y="-81"/>
            <a:ext cx="0" cy="493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9" name="Google Shape;509;p114"/>
          <p:cNvCxnSpPr>
            <a:endCxn id="508" idx="3"/>
          </p:cNvCxnSpPr>
          <p:nvPr/>
        </p:nvCxnSpPr>
        <p:spPr>
          <a:xfrm rot="10800000">
            <a:off x="9348788" y="5142707"/>
            <a:ext cx="89391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8" name="Google Shape;508;p114"/>
          <p:cNvSpPr/>
          <p:nvPr/>
        </p:nvSpPr>
        <p:spPr>
          <a:xfrm>
            <a:off x="8939213" y="4937919"/>
            <a:ext cx="409575" cy="40957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0" name="Google Shape;510;p114"/>
          <p:cNvCxnSpPr>
            <a:endCxn id="508" idx="1"/>
          </p:cNvCxnSpPr>
          <p:nvPr/>
        </p:nvCxnSpPr>
        <p:spPr>
          <a:xfrm>
            <a:off x="113" y="5142707"/>
            <a:ext cx="89391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11" name="Google Shape;511;p114"/>
          <p:cNvSpPr txBox="1"/>
          <p:nvPr>
            <p:ph idx="1" type="body"/>
          </p:nvPr>
        </p:nvSpPr>
        <p:spPr>
          <a:xfrm>
            <a:off x="4702629" y="4226328"/>
            <a:ext cx="4236584" cy="99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"/>
              <a:buNone/>
              <a:defRPr i="1" sz="4400">
                <a:solidFill>
                  <a:srgbClr val="545A6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2" name="Google Shape;512;p114"/>
          <p:cNvSpPr txBox="1"/>
          <p:nvPr>
            <p:ph idx="2" type="body"/>
          </p:nvPr>
        </p:nvSpPr>
        <p:spPr>
          <a:xfrm>
            <a:off x="9405258" y="4226327"/>
            <a:ext cx="4236584" cy="99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"/>
              <a:buNone/>
              <a:defRPr i="1" sz="4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4"/>
          <p:cNvSpPr txBox="1"/>
          <p:nvPr>
            <p:ph idx="3" type="body"/>
          </p:nvPr>
        </p:nvSpPr>
        <p:spPr>
          <a:xfrm>
            <a:off x="5770115" y="5559422"/>
            <a:ext cx="6747769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4" name="Google Shape;514;p114"/>
          <p:cNvSpPr txBox="1"/>
          <p:nvPr>
            <p:ph idx="4" type="body"/>
          </p:nvPr>
        </p:nvSpPr>
        <p:spPr>
          <a:xfrm>
            <a:off x="5770115" y="6248120"/>
            <a:ext cx="6747769" cy="280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5" name="Google Shape;515;p114"/>
          <p:cNvSpPr txBox="1"/>
          <p:nvPr>
            <p:ph idx="5" type="body"/>
          </p:nvPr>
        </p:nvSpPr>
        <p:spPr>
          <a:xfrm>
            <a:off x="494173" y="5171734"/>
            <a:ext cx="4513256" cy="559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i="1" sz="1800">
                <a:solidFill>
                  <a:srgbClr val="D2D2D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ide image and texts 1">
  <p:cSld name="Wide image and texts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5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5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5"/>
          <p:cNvSpPr/>
          <p:nvPr>
            <p:ph idx="2" type="pic"/>
          </p:nvPr>
        </p:nvSpPr>
        <p:spPr>
          <a:xfrm>
            <a:off x="0" y="1441563"/>
            <a:ext cx="18288001" cy="7402286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" name="Google Shape;60;p75"/>
          <p:cNvSpPr txBox="1"/>
          <p:nvPr>
            <p:ph idx="1" type="body"/>
          </p:nvPr>
        </p:nvSpPr>
        <p:spPr>
          <a:xfrm>
            <a:off x="246742" y="1"/>
            <a:ext cx="8839201" cy="48292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75"/>
          <p:cNvSpPr txBox="1"/>
          <p:nvPr>
            <p:ph type="title"/>
          </p:nvPr>
        </p:nvSpPr>
        <p:spPr>
          <a:xfrm>
            <a:off x="246742" y="449943"/>
            <a:ext cx="8839201" cy="437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5"/>
          <p:cNvSpPr txBox="1"/>
          <p:nvPr>
            <p:ph idx="3" type="body"/>
          </p:nvPr>
        </p:nvSpPr>
        <p:spPr>
          <a:xfrm>
            <a:off x="9216571" y="7402286"/>
            <a:ext cx="9071430" cy="183664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75"/>
          <p:cNvSpPr txBox="1"/>
          <p:nvPr>
            <p:ph idx="4" type="body"/>
          </p:nvPr>
        </p:nvSpPr>
        <p:spPr>
          <a:xfrm>
            <a:off x="9405257" y="7402286"/>
            <a:ext cx="8406754" cy="1836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low end">
  <p:cSld name="Flow end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5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5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9" name="Google Shape;519;p115"/>
          <p:cNvSpPr/>
          <p:nvPr>
            <p:ph idx="2" type="pic"/>
          </p:nvPr>
        </p:nvSpPr>
        <p:spPr>
          <a:xfrm>
            <a:off x="9158514" y="449943"/>
            <a:ext cx="8653497" cy="8905072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0" name="Google Shape;520;p115"/>
          <p:cNvSpPr/>
          <p:nvPr/>
        </p:nvSpPr>
        <p:spPr>
          <a:xfrm rot="2700000">
            <a:off x="8693952" y="4846008"/>
            <a:ext cx="593402" cy="59340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1" name="Google Shape;521;p115"/>
          <p:cNvCxnSpPr>
            <a:stCxn id="520" idx="2"/>
          </p:cNvCxnSpPr>
          <p:nvPr/>
        </p:nvCxnSpPr>
        <p:spPr>
          <a:xfrm rot="10800000">
            <a:off x="3860155" y="5141809"/>
            <a:ext cx="4710900" cy="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2" name="Google Shape;522;p115"/>
          <p:cNvSpPr txBox="1"/>
          <p:nvPr>
            <p:ph idx="1" type="body"/>
          </p:nvPr>
        </p:nvSpPr>
        <p:spPr>
          <a:xfrm>
            <a:off x="591457" y="5297773"/>
            <a:ext cx="7536543" cy="4057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23" name="Google Shape;523;p115"/>
          <p:cNvCxnSpPr>
            <a:endCxn id="520" idx="2"/>
          </p:cNvCxnSpPr>
          <p:nvPr/>
        </p:nvCxnSpPr>
        <p:spPr>
          <a:xfrm>
            <a:off x="55" y="5141209"/>
            <a:ext cx="8571000" cy="1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4" name="Google Shape;524;p115"/>
          <p:cNvSpPr txBox="1"/>
          <p:nvPr>
            <p:ph type="title"/>
          </p:nvPr>
        </p:nvSpPr>
        <p:spPr>
          <a:xfrm>
            <a:off x="591457" y="688851"/>
            <a:ext cx="9942286" cy="38791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op">
  <p:cSld name="Loop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16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116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8" name="Google Shape;528;p116"/>
          <p:cNvGrpSpPr/>
          <p:nvPr/>
        </p:nvGrpSpPr>
        <p:grpSpPr>
          <a:xfrm>
            <a:off x="9174414" y="3239873"/>
            <a:ext cx="2492554" cy="2704071"/>
            <a:chOff x="9261873" y="2748729"/>
            <a:chExt cx="2492554" cy="2704071"/>
          </a:xfrm>
        </p:grpSpPr>
        <p:sp>
          <p:nvSpPr>
            <p:cNvPr id="529" name="Google Shape;529;p116"/>
            <p:cNvSpPr/>
            <p:nvPr/>
          </p:nvSpPr>
          <p:spPr>
            <a:xfrm rot="5400000">
              <a:off x="9156114" y="2854488"/>
              <a:ext cx="2704071" cy="2492554"/>
            </a:xfrm>
            <a:custGeom>
              <a:rect b="b" l="l" r="r" t="t"/>
              <a:pathLst>
                <a:path extrusionOk="0" h="2492554" w="2704071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116"/>
            <p:cNvSpPr txBox="1"/>
            <p:nvPr/>
          </p:nvSpPr>
          <p:spPr>
            <a:xfrm>
              <a:off x="10607494" y="3428825"/>
              <a:ext cx="7040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1" name="Google Shape;531;p116"/>
          <p:cNvGrpSpPr/>
          <p:nvPr/>
        </p:nvGrpSpPr>
        <p:grpSpPr>
          <a:xfrm>
            <a:off x="8961453" y="5775765"/>
            <a:ext cx="2704071" cy="2492554"/>
            <a:chOff x="9058438" y="5277001"/>
            <a:chExt cx="2704071" cy="2492554"/>
          </a:xfrm>
        </p:grpSpPr>
        <p:sp>
          <p:nvSpPr>
            <p:cNvPr id="532" name="Google Shape;532;p116"/>
            <p:cNvSpPr/>
            <p:nvPr/>
          </p:nvSpPr>
          <p:spPr>
            <a:xfrm rot="10800000">
              <a:off x="9058438" y="5277001"/>
              <a:ext cx="2704071" cy="2492554"/>
            </a:xfrm>
            <a:custGeom>
              <a:rect b="b" l="l" r="r" t="t"/>
              <a:pathLst>
                <a:path extrusionOk="0" h="2492554" w="2704071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116"/>
            <p:cNvSpPr txBox="1"/>
            <p:nvPr/>
          </p:nvSpPr>
          <p:spPr>
            <a:xfrm>
              <a:off x="10607494" y="6523277"/>
              <a:ext cx="691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4" name="Google Shape;534;p116"/>
          <p:cNvGrpSpPr/>
          <p:nvPr/>
        </p:nvGrpSpPr>
        <p:grpSpPr>
          <a:xfrm>
            <a:off x="6638852" y="5564249"/>
            <a:ext cx="2492554" cy="2704071"/>
            <a:chOff x="6735837" y="5065485"/>
            <a:chExt cx="2492554" cy="2704071"/>
          </a:xfrm>
        </p:grpSpPr>
        <p:sp>
          <p:nvSpPr>
            <p:cNvPr id="535" name="Google Shape;535;p116"/>
            <p:cNvSpPr/>
            <p:nvPr/>
          </p:nvSpPr>
          <p:spPr>
            <a:xfrm rot="-5400000">
              <a:off x="6630078" y="5171244"/>
              <a:ext cx="2704071" cy="2492554"/>
            </a:xfrm>
            <a:custGeom>
              <a:rect b="b" l="l" r="r" t="t"/>
              <a:pathLst>
                <a:path extrusionOk="0" h="2492554" w="2704071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" name="Google Shape;536;p116"/>
            <p:cNvSpPr txBox="1"/>
            <p:nvPr/>
          </p:nvSpPr>
          <p:spPr>
            <a:xfrm>
              <a:off x="7245394" y="6523278"/>
              <a:ext cx="691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7" name="Google Shape;537;p116"/>
          <p:cNvGrpSpPr/>
          <p:nvPr/>
        </p:nvGrpSpPr>
        <p:grpSpPr>
          <a:xfrm>
            <a:off x="6638851" y="3245110"/>
            <a:ext cx="2704071" cy="2492554"/>
            <a:chOff x="6735836" y="2746346"/>
            <a:chExt cx="2704071" cy="2492554"/>
          </a:xfrm>
        </p:grpSpPr>
        <p:sp>
          <p:nvSpPr>
            <p:cNvPr id="538" name="Google Shape;538;p116"/>
            <p:cNvSpPr/>
            <p:nvPr/>
          </p:nvSpPr>
          <p:spPr>
            <a:xfrm>
              <a:off x="6735836" y="2746346"/>
              <a:ext cx="2704071" cy="2492554"/>
            </a:xfrm>
            <a:custGeom>
              <a:rect b="b" l="l" r="r" t="t"/>
              <a:pathLst>
                <a:path extrusionOk="0" h="2492554" w="2704071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rgbClr val="72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9" name="Google Shape;539;p116"/>
            <p:cNvSpPr txBox="1"/>
            <p:nvPr/>
          </p:nvSpPr>
          <p:spPr>
            <a:xfrm>
              <a:off x="7245393" y="3428824"/>
              <a:ext cx="691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3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0" i="1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40" name="Google Shape;540;p116"/>
          <p:cNvSpPr txBox="1"/>
          <p:nvPr>
            <p:ph idx="1" type="body"/>
          </p:nvPr>
        </p:nvSpPr>
        <p:spPr>
          <a:xfrm>
            <a:off x="12052224" y="3078831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1" name="Google Shape;541;p116"/>
          <p:cNvSpPr txBox="1"/>
          <p:nvPr>
            <p:ph idx="2" type="body"/>
          </p:nvPr>
        </p:nvSpPr>
        <p:spPr>
          <a:xfrm>
            <a:off x="12052224" y="3601351"/>
            <a:ext cx="5345946" cy="167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2" name="Google Shape;542;p116"/>
          <p:cNvSpPr txBox="1"/>
          <p:nvPr>
            <p:ph idx="3" type="body"/>
          </p:nvPr>
        </p:nvSpPr>
        <p:spPr>
          <a:xfrm>
            <a:off x="12052224" y="6535230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" name="Google Shape;543;p116"/>
          <p:cNvSpPr txBox="1"/>
          <p:nvPr>
            <p:ph idx="4" type="body"/>
          </p:nvPr>
        </p:nvSpPr>
        <p:spPr>
          <a:xfrm>
            <a:off x="12052224" y="7057750"/>
            <a:ext cx="5345946" cy="167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" name="Google Shape;544;p116"/>
          <p:cNvSpPr txBox="1"/>
          <p:nvPr>
            <p:ph idx="5" type="body"/>
          </p:nvPr>
        </p:nvSpPr>
        <p:spPr>
          <a:xfrm>
            <a:off x="897639" y="3078831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5" name="Google Shape;545;p116"/>
          <p:cNvSpPr txBox="1"/>
          <p:nvPr>
            <p:ph idx="6" type="body"/>
          </p:nvPr>
        </p:nvSpPr>
        <p:spPr>
          <a:xfrm>
            <a:off x="897639" y="3601351"/>
            <a:ext cx="5345946" cy="167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6" name="Google Shape;546;p116"/>
          <p:cNvSpPr txBox="1"/>
          <p:nvPr>
            <p:ph idx="7" type="body"/>
          </p:nvPr>
        </p:nvSpPr>
        <p:spPr>
          <a:xfrm>
            <a:off x="897639" y="6535230"/>
            <a:ext cx="5345946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7" name="Google Shape;547;p116"/>
          <p:cNvSpPr txBox="1"/>
          <p:nvPr>
            <p:ph idx="8" type="body"/>
          </p:nvPr>
        </p:nvSpPr>
        <p:spPr>
          <a:xfrm>
            <a:off x="897639" y="7057750"/>
            <a:ext cx="5345946" cy="167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48" name="Google Shape;548;p116"/>
          <p:cNvCxnSpPr>
            <a:stCxn id="530" idx="0"/>
            <a:endCxn id="540" idx="1"/>
          </p:cNvCxnSpPr>
          <p:nvPr/>
        </p:nvCxnSpPr>
        <p:spPr>
          <a:xfrm rot="-5400000">
            <a:off x="11175804" y="3043519"/>
            <a:ext cx="572700" cy="11802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116"/>
          <p:cNvCxnSpPr>
            <a:stCxn id="533" idx="3"/>
            <a:endCxn id="542" idx="1"/>
          </p:cNvCxnSpPr>
          <p:nvPr/>
        </p:nvCxnSpPr>
        <p:spPr>
          <a:xfrm flipH="1" rot="10800000">
            <a:off x="11201724" y="6803706"/>
            <a:ext cx="850500" cy="54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116"/>
          <p:cNvCxnSpPr>
            <a:stCxn id="544" idx="3"/>
            <a:endCxn id="539" idx="0"/>
          </p:cNvCxnSpPr>
          <p:nvPr/>
        </p:nvCxnSpPr>
        <p:spPr>
          <a:xfrm>
            <a:off x="6243585" y="3347345"/>
            <a:ext cx="1250400" cy="580200"/>
          </a:xfrm>
          <a:prstGeom prst="bentConnector2">
            <a:avLst/>
          </a:prstGeom>
          <a:noFill/>
          <a:ln cap="flat" cmpd="sng" w="9525">
            <a:solidFill>
              <a:srgbClr val="72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116"/>
          <p:cNvCxnSpPr>
            <a:stCxn id="546" idx="3"/>
            <a:endCxn id="536" idx="1"/>
          </p:cNvCxnSpPr>
          <p:nvPr/>
        </p:nvCxnSpPr>
        <p:spPr>
          <a:xfrm>
            <a:off x="6243585" y="6803744"/>
            <a:ext cx="904800" cy="5415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2" name="Google Shape;552;p116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116"/>
          <p:cNvSpPr txBox="1"/>
          <p:nvPr>
            <p:ph idx="9" type="body"/>
          </p:nvPr>
        </p:nvSpPr>
        <p:spPr>
          <a:xfrm>
            <a:off x="7339358" y="5357594"/>
            <a:ext cx="3609285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points">
  <p:cSld name="4 points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7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17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57" name="Google Shape;557;p117"/>
          <p:cNvGrpSpPr/>
          <p:nvPr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558" name="Google Shape;558;p117"/>
            <p:cNvSpPr/>
            <p:nvPr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" name="Google Shape;559;p117"/>
            <p:cNvSpPr/>
            <p:nvPr/>
          </p:nvSpPr>
          <p:spPr>
            <a:xfrm>
              <a:off x="8217884" y="2982872"/>
              <a:ext cx="2330858" cy="2475754"/>
            </a:xfrm>
            <a:custGeom>
              <a:rect b="b" l="l" r="r" t="t"/>
              <a:pathLst>
                <a:path extrusionOk="0" h="2475754" w="2330858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15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0" name="Google Shape;560;p117"/>
            <p:cNvSpPr/>
            <p:nvPr/>
          </p:nvSpPr>
          <p:spPr>
            <a:xfrm>
              <a:off x="725872" y="5269804"/>
              <a:ext cx="7492017" cy="188824"/>
            </a:xfrm>
            <a:custGeom>
              <a:rect b="b" l="l" r="r" t="t"/>
              <a:pathLst>
                <a:path extrusionOk="0" h="188824" w="7492017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1" name="Google Shape;561;p117"/>
          <p:cNvGrpSpPr/>
          <p:nvPr/>
        </p:nvGrpSpPr>
        <p:grpSpPr>
          <a:xfrm>
            <a:off x="487876" y="4364335"/>
            <a:ext cx="17798537" cy="1332289"/>
            <a:chOff x="487876" y="4364335"/>
            <a:chExt cx="17798537" cy="1332289"/>
          </a:xfrm>
        </p:grpSpPr>
        <p:sp>
          <p:nvSpPr>
            <p:cNvPr id="562" name="Google Shape;562;p117"/>
            <p:cNvSpPr/>
            <p:nvPr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Google Shape;563;p117"/>
            <p:cNvSpPr/>
            <p:nvPr/>
          </p:nvSpPr>
          <p:spPr>
            <a:xfrm>
              <a:off x="487876" y="5507800"/>
              <a:ext cx="7730013" cy="188824"/>
            </a:xfrm>
            <a:custGeom>
              <a:rect b="b" l="l" r="r" t="t"/>
              <a:pathLst>
                <a:path extrusionOk="0" h="188824" w="7730013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4" name="Google Shape;564;p117"/>
            <p:cNvSpPr/>
            <p:nvPr/>
          </p:nvSpPr>
          <p:spPr>
            <a:xfrm rot="-5400000">
              <a:off x="8717170" y="3865052"/>
              <a:ext cx="1332288" cy="2330857"/>
            </a:xfrm>
            <a:custGeom>
              <a:rect b="b" l="l" r="r" t="t"/>
              <a:pathLst>
                <a:path extrusionOk="0" h="2330857" w="1332288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72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5" name="Google Shape;565;p117"/>
          <p:cNvGrpSpPr/>
          <p:nvPr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566" name="Google Shape;566;p117"/>
            <p:cNvSpPr/>
            <p:nvPr/>
          </p:nvSpPr>
          <p:spPr>
            <a:xfrm flipH="1" rot="10800000">
              <a:off x="10548745" y="7128248"/>
              <a:ext cx="7737668" cy="1332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7" name="Google Shape;567;p117"/>
            <p:cNvSpPr/>
            <p:nvPr/>
          </p:nvSpPr>
          <p:spPr>
            <a:xfrm flipH="1" rot="10800000">
              <a:off x="8217884" y="5984784"/>
              <a:ext cx="2330858" cy="2475754"/>
            </a:xfrm>
            <a:custGeom>
              <a:rect b="b" l="l" r="r" t="t"/>
              <a:pathLst>
                <a:path extrusionOk="0" h="2475754" w="2330858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17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8" name="Google Shape;568;p117"/>
            <p:cNvSpPr/>
            <p:nvPr/>
          </p:nvSpPr>
          <p:spPr>
            <a:xfrm flipH="1" rot="10800000">
              <a:off x="725872" y="5984782"/>
              <a:ext cx="7492017" cy="188824"/>
            </a:xfrm>
            <a:custGeom>
              <a:rect b="b" l="l" r="r" t="t"/>
              <a:pathLst>
                <a:path extrusionOk="0" h="188824" w="7492017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9" name="Google Shape;569;p117"/>
          <p:cNvGrpSpPr/>
          <p:nvPr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570" name="Google Shape;570;p117"/>
            <p:cNvSpPr/>
            <p:nvPr/>
          </p:nvSpPr>
          <p:spPr>
            <a:xfrm flipH="1" rot="10800000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1" name="Google Shape;571;p117"/>
            <p:cNvSpPr/>
            <p:nvPr/>
          </p:nvSpPr>
          <p:spPr>
            <a:xfrm flipH="1" rot="10800000">
              <a:off x="487876" y="5746786"/>
              <a:ext cx="7730013" cy="188824"/>
            </a:xfrm>
            <a:custGeom>
              <a:rect b="b" l="l" r="r" t="t"/>
              <a:pathLst>
                <a:path extrusionOk="0" h="188824" w="7730013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117"/>
            <p:cNvSpPr/>
            <p:nvPr/>
          </p:nvSpPr>
          <p:spPr>
            <a:xfrm flipH="1" rot="-5400000">
              <a:off x="8717170" y="5247501"/>
              <a:ext cx="1332288" cy="2330857"/>
            </a:xfrm>
            <a:custGeom>
              <a:rect b="b" l="l" r="r" t="t"/>
              <a:pathLst>
                <a:path extrusionOk="0" h="2330857" w="1332288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9026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73" name="Google Shape;573;p117"/>
          <p:cNvSpPr txBox="1"/>
          <p:nvPr>
            <p:ph type="title"/>
          </p:nvPr>
        </p:nvSpPr>
        <p:spPr>
          <a:xfrm>
            <a:off x="900545" y="531190"/>
            <a:ext cx="7317336" cy="45481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117"/>
          <p:cNvSpPr txBox="1"/>
          <p:nvPr>
            <p:ph idx="1" type="body"/>
          </p:nvPr>
        </p:nvSpPr>
        <p:spPr>
          <a:xfrm>
            <a:off x="900545" y="6289803"/>
            <a:ext cx="7317336" cy="2696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5" name="Google Shape;575;p117"/>
          <p:cNvSpPr txBox="1"/>
          <p:nvPr>
            <p:ph idx="2" type="body"/>
          </p:nvPr>
        </p:nvSpPr>
        <p:spPr>
          <a:xfrm>
            <a:off x="10784668" y="3197152"/>
            <a:ext cx="7027343" cy="85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17"/>
          <p:cNvSpPr txBox="1"/>
          <p:nvPr>
            <p:ph idx="3" type="body"/>
          </p:nvPr>
        </p:nvSpPr>
        <p:spPr>
          <a:xfrm>
            <a:off x="10784668" y="4603322"/>
            <a:ext cx="7027343" cy="85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17"/>
          <p:cNvSpPr txBox="1"/>
          <p:nvPr>
            <p:ph idx="4" type="body"/>
          </p:nvPr>
        </p:nvSpPr>
        <p:spPr>
          <a:xfrm>
            <a:off x="10784668" y="5992229"/>
            <a:ext cx="7027343" cy="85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17"/>
          <p:cNvSpPr txBox="1"/>
          <p:nvPr>
            <p:ph idx="5" type="body"/>
          </p:nvPr>
        </p:nvSpPr>
        <p:spPr>
          <a:xfrm>
            <a:off x="10784667" y="7367235"/>
            <a:ext cx="7027343" cy="85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lan A">
  <p:cSld name="Plan A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18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118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2" name="Google Shape;582;p118"/>
          <p:cNvSpPr txBox="1"/>
          <p:nvPr/>
        </p:nvSpPr>
        <p:spPr>
          <a:xfrm>
            <a:off x="419100" y="-1809750"/>
            <a:ext cx="8550739" cy="1548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00" u="none" cap="none" strike="noStrike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i="1" sz="100000">
              <a:solidFill>
                <a:srgbClr val="3539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118"/>
          <p:cNvSpPr/>
          <p:nvPr>
            <p:ph idx="2" type="pic"/>
          </p:nvPr>
        </p:nvSpPr>
        <p:spPr>
          <a:xfrm>
            <a:off x="9144000" y="565761"/>
            <a:ext cx="8534400" cy="5365069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4" name="Google Shape;584;p118"/>
          <p:cNvSpPr txBox="1"/>
          <p:nvPr>
            <p:ph idx="1" type="body"/>
          </p:nvPr>
        </p:nvSpPr>
        <p:spPr>
          <a:xfrm>
            <a:off x="9144000" y="6057574"/>
            <a:ext cx="8534400" cy="310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5" name="Google Shape;585;p118"/>
          <p:cNvSpPr txBox="1"/>
          <p:nvPr>
            <p:ph type="title"/>
          </p:nvPr>
        </p:nvSpPr>
        <p:spPr>
          <a:xfrm>
            <a:off x="707570" y="2017486"/>
            <a:ext cx="10077098" cy="4218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lan B">
  <p:cSld name="Plan B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9"/>
          <p:cNvSpPr txBox="1"/>
          <p:nvPr/>
        </p:nvSpPr>
        <p:spPr>
          <a:xfrm>
            <a:off x="10662640" y="-1809750"/>
            <a:ext cx="7992894" cy="1548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i="1" sz="100000">
              <a:solidFill>
                <a:srgbClr val="3539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119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119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0" name="Google Shape;590;p119"/>
          <p:cNvSpPr/>
          <p:nvPr>
            <p:ph idx="2" type="pic"/>
          </p:nvPr>
        </p:nvSpPr>
        <p:spPr>
          <a:xfrm>
            <a:off x="609600" y="565761"/>
            <a:ext cx="8534400" cy="5365069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1" name="Google Shape;591;p119"/>
          <p:cNvSpPr txBox="1"/>
          <p:nvPr>
            <p:ph idx="1" type="body"/>
          </p:nvPr>
        </p:nvSpPr>
        <p:spPr>
          <a:xfrm>
            <a:off x="609600" y="6057574"/>
            <a:ext cx="8534400" cy="310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19"/>
          <p:cNvSpPr txBox="1"/>
          <p:nvPr>
            <p:ph type="title"/>
          </p:nvPr>
        </p:nvSpPr>
        <p:spPr>
          <a:xfrm>
            <a:off x="6995877" y="2017486"/>
            <a:ext cx="10077098" cy="4218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WOT">
  <p:cSld name="SWOT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4" name="Google Shape;594;p120"/>
          <p:cNvCxnSpPr/>
          <p:nvPr/>
        </p:nvCxnSpPr>
        <p:spPr>
          <a:xfrm>
            <a:off x="9144000" y="0"/>
            <a:ext cx="0" cy="1028541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5" name="Google Shape;595;p120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120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7" name="Google Shape;597;p120"/>
          <p:cNvSpPr txBox="1"/>
          <p:nvPr>
            <p:ph type="title"/>
          </p:nvPr>
        </p:nvSpPr>
        <p:spPr>
          <a:xfrm>
            <a:off x="775021" y="4336274"/>
            <a:ext cx="16737958" cy="16128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120"/>
          <p:cNvSpPr txBox="1"/>
          <p:nvPr>
            <p:ph idx="1" type="body"/>
          </p:nvPr>
        </p:nvSpPr>
        <p:spPr>
          <a:xfrm>
            <a:off x="5264510" y="489425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9" name="Google Shape;599;p120"/>
          <p:cNvSpPr txBox="1"/>
          <p:nvPr>
            <p:ph idx="2" type="body"/>
          </p:nvPr>
        </p:nvSpPr>
        <p:spPr>
          <a:xfrm>
            <a:off x="1215026" y="2155372"/>
            <a:ext cx="6530241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0" name="Google Shape;600;p120"/>
          <p:cNvSpPr txBox="1"/>
          <p:nvPr>
            <p:ph idx="3" type="body"/>
          </p:nvPr>
        </p:nvSpPr>
        <p:spPr>
          <a:xfrm>
            <a:off x="1215026" y="2920997"/>
            <a:ext cx="6530241" cy="141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1" name="Google Shape;601;p120"/>
          <p:cNvSpPr txBox="1"/>
          <p:nvPr>
            <p:ph idx="4" type="body"/>
          </p:nvPr>
        </p:nvSpPr>
        <p:spPr>
          <a:xfrm>
            <a:off x="9973997" y="489425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2" name="Google Shape;602;p120"/>
          <p:cNvSpPr txBox="1"/>
          <p:nvPr>
            <p:ph idx="5" type="body"/>
          </p:nvPr>
        </p:nvSpPr>
        <p:spPr>
          <a:xfrm>
            <a:off x="10542734" y="2155372"/>
            <a:ext cx="6530241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3" name="Google Shape;603;p120"/>
          <p:cNvSpPr txBox="1"/>
          <p:nvPr>
            <p:ph idx="6" type="body"/>
          </p:nvPr>
        </p:nvSpPr>
        <p:spPr>
          <a:xfrm>
            <a:off x="10542734" y="2920997"/>
            <a:ext cx="6530241" cy="141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4" name="Google Shape;604;p120"/>
          <p:cNvSpPr txBox="1"/>
          <p:nvPr>
            <p:ph idx="7" type="body"/>
          </p:nvPr>
        </p:nvSpPr>
        <p:spPr>
          <a:xfrm>
            <a:off x="5264510" y="5698469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5" name="Google Shape;605;p120"/>
          <p:cNvSpPr txBox="1"/>
          <p:nvPr>
            <p:ph idx="8" type="body"/>
          </p:nvPr>
        </p:nvSpPr>
        <p:spPr>
          <a:xfrm>
            <a:off x="1215026" y="7364416"/>
            <a:ext cx="6530241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20"/>
          <p:cNvSpPr txBox="1"/>
          <p:nvPr>
            <p:ph idx="9" type="body"/>
          </p:nvPr>
        </p:nvSpPr>
        <p:spPr>
          <a:xfrm>
            <a:off x="1215026" y="8130041"/>
            <a:ext cx="6530241" cy="141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7" name="Google Shape;607;p120"/>
          <p:cNvSpPr txBox="1"/>
          <p:nvPr>
            <p:ph idx="13" type="body"/>
          </p:nvPr>
        </p:nvSpPr>
        <p:spPr>
          <a:xfrm>
            <a:off x="9973997" y="5698469"/>
            <a:ext cx="3049494" cy="2645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Font typeface="Roboto"/>
              <a:buNone/>
              <a:defRPr i="1" sz="2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20"/>
          <p:cNvSpPr txBox="1"/>
          <p:nvPr>
            <p:ph idx="14" type="body"/>
          </p:nvPr>
        </p:nvSpPr>
        <p:spPr>
          <a:xfrm>
            <a:off x="10542734" y="7364416"/>
            <a:ext cx="6530241" cy="765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20"/>
          <p:cNvSpPr txBox="1"/>
          <p:nvPr>
            <p:ph idx="15" type="body"/>
          </p:nvPr>
        </p:nvSpPr>
        <p:spPr>
          <a:xfrm>
            <a:off x="10542734" y="8130041"/>
            <a:ext cx="6530241" cy="141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cess 1">
  <p:cSld name="Process 1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21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121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3" name="Google Shape;613;p121"/>
          <p:cNvSpPr/>
          <p:nvPr/>
        </p:nvSpPr>
        <p:spPr>
          <a:xfrm rot="2700000">
            <a:off x="1513825" y="2761114"/>
            <a:ext cx="2545786" cy="2288121"/>
          </a:xfrm>
          <a:custGeom>
            <a:rect b="b" l="l" r="r" t="t"/>
            <a:pathLst>
              <a:path extrusionOk="0" h="4665160" w="5190503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rgbClr val="353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4" name="Google Shape;614;p121"/>
          <p:cNvGrpSpPr/>
          <p:nvPr/>
        </p:nvGrpSpPr>
        <p:grpSpPr>
          <a:xfrm>
            <a:off x="664818" y="2345806"/>
            <a:ext cx="5543700" cy="5543700"/>
            <a:chOff x="2174996" y="587435"/>
            <a:chExt cx="6969006" cy="6969006"/>
          </a:xfrm>
        </p:grpSpPr>
        <p:sp>
          <p:nvSpPr>
            <p:cNvPr id="615" name="Google Shape;615;p121"/>
            <p:cNvSpPr/>
            <p:nvPr/>
          </p:nvSpPr>
          <p:spPr>
            <a:xfrm rot="2700000">
              <a:off x="3064247" y="1739358"/>
              <a:ext cx="5190503" cy="4665160"/>
            </a:xfrm>
            <a:custGeom>
              <a:rect b="b" l="l" r="r" t="t"/>
              <a:pathLst>
                <a:path extrusionOk="0" h="4665160" w="5190503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" name="Google Shape;616;p121"/>
            <p:cNvSpPr txBox="1"/>
            <p:nvPr/>
          </p:nvSpPr>
          <p:spPr>
            <a:xfrm>
              <a:off x="7380118" y="3291171"/>
              <a:ext cx="1211502" cy="11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5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7" name="Google Shape;617;p121"/>
          <p:cNvSpPr txBox="1"/>
          <p:nvPr>
            <p:ph idx="1" type="body"/>
          </p:nvPr>
        </p:nvSpPr>
        <p:spPr>
          <a:xfrm>
            <a:off x="1033235" y="4578264"/>
            <a:ext cx="3705021" cy="747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18" name="Google Shape;618;p121"/>
          <p:cNvGrpSpPr/>
          <p:nvPr/>
        </p:nvGrpSpPr>
        <p:grpSpPr>
          <a:xfrm>
            <a:off x="6208520" y="2370063"/>
            <a:ext cx="5543701" cy="5543700"/>
            <a:chOff x="2174996" y="587435"/>
            <a:chExt cx="6969006" cy="6969006"/>
          </a:xfrm>
        </p:grpSpPr>
        <p:sp>
          <p:nvSpPr>
            <p:cNvPr id="619" name="Google Shape;619;p121"/>
            <p:cNvSpPr/>
            <p:nvPr/>
          </p:nvSpPr>
          <p:spPr>
            <a:xfrm rot="2700000">
              <a:off x="3064247" y="1739358"/>
              <a:ext cx="5190503" cy="4665160"/>
            </a:xfrm>
            <a:custGeom>
              <a:rect b="b" l="l" r="r" t="t"/>
              <a:pathLst>
                <a:path extrusionOk="0" h="4665160" w="5190503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0" name="Google Shape;620;p121"/>
            <p:cNvSpPr txBox="1"/>
            <p:nvPr/>
          </p:nvSpPr>
          <p:spPr>
            <a:xfrm>
              <a:off x="7380119" y="3291171"/>
              <a:ext cx="1211502" cy="11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5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21" name="Google Shape;621;p121"/>
          <p:cNvSpPr txBox="1"/>
          <p:nvPr>
            <p:ph idx="2" type="body"/>
          </p:nvPr>
        </p:nvSpPr>
        <p:spPr>
          <a:xfrm>
            <a:off x="6576937" y="4602521"/>
            <a:ext cx="3705021" cy="747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22" name="Google Shape;622;p121"/>
          <p:cNvGrpSpPr/>
          <p:nvPr/>
        </p:nvGrpSpPr>
        <p:grpSpPr>
          <a:xfrm>
            <a:off x="11752222" y="2370063"/>
            <a:ext cx="5543700" cy="5543700"/>
            <a:chOff x="2174996" y="587435"/>
            <a:chExt cx="6969006" cy="6969006"/>
          </a:xfrm>
        </p:grpSpPr>
        <p:sp>
          <p:nvSpPr>
            <p:cNvPr id="623" name="Google Shape;623;p121"/>
            <p:cNvSpPr/>
            <p:nvPr/>
          </p:nvSpPr>
          <p:spPr>
            <a:xfrm rot="2700000">
              <a:off x="3064247" y="1739358"/>
              <a:ext cx="5190503" cy="4665160"/>
            </a:xfrm>
            <a:custGeom>
              <a:rect b="b" l="l" r="r" t="t"/>
              <a:pathLst>
                <a:path extrusionOk="0" h="4665160" w="5190503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4" name="Google Shape;624;p121"/>
            <p:cNvSpPr txBox="1"/>
            <p:nvPr/>
          </p:nvSpPr>
          <p:spPr>
            <a:xfrm>
              <a:off x="7380118" y="3291171"/>
              <a:ext cx="1211502" cy="1160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5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25" name="Google Shape;625;p121"/>
          <p:cNvSpPr txBox="1"/>
          <p:nvPr>
            <p:ph idx="3" type="body"/>
          </p:nvPr>
        </p:nvSpPr>
        <p:spPr>
          <a:xfrm>
            <a:off x="12120639" y="4602521"/>
            <a:ext cx="3705021" cy="747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21"/>
          <p:cNvSpPr/>
          <p:nvPr/>
        </p:nvSpPr>
        <p:spPr>
          <a:xfrm rot="2700000">
            <a:off x="12195798" y="3089076"/>
            <a:ext cx="2545786" cy="2288121"/>
          </a:xfrm>
          <a:custGeom>
            <a:rect b="b" l="l" r="r" t="t"/>
            <a:pathLst>
              <a:path extrusionOk="0" h="4665160" w="5190503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rgbClr val="353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121"/>
          <p:cNvSpPr txBox="1"/>
          <p:nvPr>
            <p:ph idx="4" type="body"/>
          </p:nvPr>
        </p:nvSpPr>
        <p:spPr>
          <a:xfrm>
            <a:off x="951948" y="5435112"/>
            <a:ext cx="5249147" cy="2923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21"/>
          <p:cNvSpPr txBox="1"/>
          <p:nvPr>
            <p:ph idx="5" type="body"/>
          </p:nvPr>
        </p:nvSpPr>
        <p:spPr>
          <a:xfrm>
            <a:off x="6506786" y="5435112"/>
            <a:ext cx="5249147" cy="2923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21"/>
          <p:cNvSpPr txBox="1"/>
          <p:nvPr>
            <p:ph idx="6" type="body"/>
          </p:nvPr>
        </p:nvSpPr>
        <p:spPr>
          <a:xfrm>
            <a:off x="12019245" y="5435112"/>
            <a:ext cx="5249147" cy="2923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21"/>
          <p:cNvSpPr/>
          <p:nvPr/>
        </p:nvSpPr>
        <p:spPr>
          <a:xfrm rot="2700000">
            <a:off x="6365163" y="2264552"/>
            <a:ext cx="2545786" cy="2288121"/>
          </a:xfrm>
          <a:custGeom>
            <a:rect b="b" l="l" r="r" t="t"/>
            <a:pathLst>
              <a:path extrusionOk="0" h="4665160" w="5190503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rgbClr val="353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121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 points">
  <p:cSld name="5 points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22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122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5" name="Google Shape;635;p122"/>
          <p:cNvSpPr txBox="1"/>
          <p:nvPr>
            <p:ph type="title"/>
          </p:nvPr>
        </p:nvSpPr>
        <p:spPr>
          <a:xfrm>
            <a:off x="551543" y="1499621"/>
            <a:ext cx="7358743" cy="728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22"/>
          <p:cNvSpPr txBox="1"/>
          <p:nvPr>
            <p:ph idx="1" type="body"/>
          </p:nvPr>
        </p:nvSpPr>
        <p:spPr>
          <a:xfrm>
            <a:off x="8080872" y="1645273"/>
            <a:ext cx="3152084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7" name="Google Shape;637;p122"/>
          <p:cNvSpPr txBox="1"/>
          <p:nvPr>
            <p:ph idx="2" type="body"/>
          </p:nvPr>
        </p:nvSpPr>
        <p:spPr>
          <a:xfrm>
            <a:off x="11634389" y="1275513"/>
            <a:ext cx="5797268" cy="1325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38" name="Google Shape;638;p122"/>
          <p:cNvCxnSpPr/>
          <p:nvPr/>
        </p:nvCxnSpPr>
        <p:spPr>
          <a:xfrm>
            <a:off x="11433672" y="1236830"/>
            <a:ext cx="0" cy="140323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9" name="Google Shape;639;p122"/>
          <p:cNvSpPr txBox="1"/>
          <p:nvPr>
            <p:ph idx="3" type="body"/>
          </p:nvPr>
        </p:nvSpPr>
        <p:spPr>
          <a:xfrm>
            <a:off x="8080872" y="3225194"/>
            <a:ext cx="3152084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0" name="Google Shape;640;p122"/>
          <p:cNvSpPr txBox="1"/>
          <p:nvPr>
            <p:ph idx="4" type="body"/>
          </p:nvPr>
        </p:nvSpPr>
        <p:spPr>
          <a:xfrm>
            <a:off x="11634389" y="2855434"/>
            <a:ext cx="5797268" cy="1325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41" name="Google Shape;641;p122"/>
          <p:cNvCxnSpPr/>
          <p:nvPr/>
        </p:nvCxnSpPr>
        <p:spPr>
          <a:xfrm>
            <a:off x="11433672" y="2816751"/>
            <a:ext cx="0" cy="140323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2" name="Google Shape;642;p122"/>
          <p:cNvSpPr txBox="1"/>
          <p:nvPr>
            <p:ph idx="5" type="body"/>
          </p:nvPr>
        </p:nvSpPr>
        <p:spPr>
          <a:xfrm>
            <a:off x="8080872" y="4805115"/>
            <a:ext cx="3152084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3" name="Google Shape;643;p122"/>
          <p:cNvSpPr txBox="1"/>
          <p:nvPr>
            <p:ph idx="6" type="body"/>
          </p:nvPr>
        </p:nvSpPr>
        <p:spPr>
          <a:xfrm>
            <a:off x="11634389" y="4435355"/>
            <a:ext cx="5797268" cy="1325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44" name="Google Shape;644;p122"/>
          <p:cNvCxnSpPr/>
          <p:nvPr/>
        </p:nvCxnSpPr>
        <p:spPr>
          <a:xfrm>
            <a:off x="11433672" y="4396672"/>
            <a:ext cx="0" cy="140323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5" name="Google Shape;645;p122"/>
          <p:cNvSpPr txBox="1"/>
          <p:nvPr>
            <p:ph idx="7" type="body"/>
          </p:nvPr>
        </p:nvSpPr>
        <p:spPr>
          <a:xfrm>
            <a:off x="8080872" y="6385036"/>
            <a:ext cx="3152084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22"/>
          <p:cNvSpPr txBox="1"/>
          <p:nvPr>
            <p:ph idx="8" type="body"/>
          </p:nvPr>
        </p:nvSpPr>
        <p:spPr>
          <a:xfrm>
            <a:off x="11634389" y="6015276"/>
            <a:ext cx="5797268" cy="1325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47" name="Google Shape;647;p122"/>
          <p:cNvCxnSpPr/>
          <p:nvPr/>
        </p:nvCxnSpPr>
        <p:spPr>
          <a:xfrm>
            <a:off x="11433672" y="5976593"/>
            <a:ext cx="0" cy="140323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122"/>
          <p:cNvSpPr txBox="1"/>
          <p:nvPr>
            <p:ph idx="9" type="body"/>
          </p:nvPr>
        </p:nvSpPr>
        <p:spPr>
          <a:xfrm>
            <a:off x="8080872" y="7964958"/>
            <a:ext cx="3152084" cy="586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22"/>
          <p:cNvSpPr txBox="1"/>
          <p:nvPr>
            <p:ph idx="13" type="body"/>
          </p:nvPr>
        </p:nvSpPr>
        <p:spPr>
          <a:xfrm>
            <a:off x="11634389" y="7595198"/>
            <a:ext cx="5797268" cy="1325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50" name="Google Shape;650;p122"/>
          <p:cNvCxnSpPr/>
          <p:nvPr/>
        </p:nvCxnSpPr>
        <p:spPr>
          <a:xfrm>
            <a:off x="11433672" y="7556515"/>
            <a:ext cx="0" cy="140323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23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123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4" name="Google Shape;654;p123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s and cons">
  <p:cSld name="Pros and cons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24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124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8" name="Google Shape;658;p124"/>
          <p:cNvSpPr txBox="1"/>
          <p:nvPr/>
        </p:nvSpPr>
        <p:spPr>
          <a:xfrm>
            <a:off x="332014" y="-474435"/>
            <a:ext cx="9692077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rPr>
              <a:t>PROS</a:t>
            </a:r>
            <a:endParaRPr i="1" sz="30000">
              <a:solidFill>
                <a:srgbClr val="3539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124"/>
          <p:cNvSpPr txBox="1"/>
          <p:nvPr/>
        </p:nvSpPr>
        <p:spPr>
          <a:xfrm>
            <a:off x="7886699" y="5472637"/>
            <a:ext cx="1012969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0">
                <a:solidFill>
                  <a:srgbClr val="35393E"/>
                </a:solidFill>
                <a:latin typeface="Roboto"/>
                <a:ea typeface="Roboto"/>
                <a:cs typeface="Roboto"/>
                <a:sym typeface="Roboto"/>
              </a:rPr>
              <a:t>CONS</a:t>
            </a:r>
            <a:endParaRPr i="1" sz="30000">
              <a:solidFill>
                <a:srgbClr val="3539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0" name="Google Shape;660;p124"/>
          <p:cNvCxnSpPr/>
          <p:nvPr/>
        </p:nvCxnSpPr>
        <p:spPr>
          <a:xfrm flipH="1" rot="10800000">
            <a:off x="0" y="1479020"/>
            <a:ext cx="18288001" cy="674914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1" name="Google Shape;661;p124"/>
          <p:cNvSpPr txBox="1"/>
          <p:nvPr>
            <p:ph idx="1" type="body"/>
          </p:nvPr>
        </p:nvSpPr>
        <p:spPr>
          <a:xfrm>
            <a:off x="1126046" y="1806763"/>
            <a:ext cx="7321268" cy="2651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2" name="Google Shape;662;p124"/>
          <p:cNvSpPr txBox="1"/>
          <p:nvPr>
            <p:ph idx="2" type="body"/>
          </p:nvPr>
        </p:nvSpPr>
        <p:spPr>
          <a:xfrm>
            <a:off x="10490743" y="5219927"/>
            <a:ext cx="7321268" cy="26514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file 1">
  <p:cSld name="Profile 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6"/>
          <p:cNvSpPr/>
          <p:nvPr/>
        </p:nvSpPr>
        <p:spPr>
          <a:xfrm>
            <a:off x="0" y="1509486"/>
            <a:ext cx="18288001" cy="37188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76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6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76"/>
          <p:cNvSpPr/>
          <p:nvPr>
            <p:ph idx="2" type="pic"/>
          </p:nvPr>
        </p:nvSpPr>
        <p:spPr>
          <a:xfrm>
            <a:off x="783770" y="0"/>
            <a:ext cx="7112001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" name="Google Shape;69;p76"/>
          <p:cNvSpPr txBox="1"/>
          <p:nvPr>
            <p:ph type="title"/>
          </p:nvPr>
        </p:nvSpPr>
        <p:spPr>
          <a:xfrm>
            <a:off x="8432800" y="1669144"/>
            <a:ext cx="9042402" cy="27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6"/>
          <p:cNvSpPr txBox="1"/>
          <p:nvPr>
            <p:ph idx="1" type="body"/>
          </p:nvPr>
        </p:nvSpPr>
        <p:spPr>
          <a:xfrm>
            <a:off x="8432800" y="5740268"/>
            <a:ext cx="9042402" cy="3381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6"/>
          <p:cNvSpPr txBox="1"/>
          <p:nvPr>
            <p:ph idx="3" type="body"/>
          </p:nvPr>
        </p:nvSpPr>
        <p:spPr>
          <a:xfrm>
            <a:off x="783770" y="7783178"/>
            <a:ext cx="7112001" cy="173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600"/>
              <a:buFont typeface="Noto Sans Symbols"/>
              <a:buChar char="■"/>
              <a:defRPr sz="16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76"/>
          <p:cNvSpPr txBox="1"/>
          <p:nvPr>
            <p:ph idx="4" type="body"/>
          </p:nvPr>
        </p:nvSpPr>
        <p:spPr>
          <a:xfrm>
            <a:off x="8461828" y="4223658"/>
            <a:ext cx="9042402" cy="89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sz="32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items 2">
  <p:cSld name="6 items 2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26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126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6" name="Google Shape;666;p126"/>
          <p:cNvSpPr txBox="1"/>
          <p:nvPr>
            <p:ph idx="1" type="body"/>
          </p:nvPr>
        </p:nvSpPr>
        <p:spPr>
          <a:xfrm>
            <a:off x="775020" y="2964185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7" name="Google Shape;667;p126"/>
          <p:cNvSpPr txBox="1"/>
          <p:nvPr>
            <p:ph idx="2" type="body"/>
          </p:nvPr>
        </p:nvSpPr>
        <p:spPr>
          <a:xfrm>
            <a:off x="775020" y="3486705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8" name="Google Shape;668;p126"/>
          <p:cNvSpPr txBox="1"/>
          <p:nvPr>
            <p:ph idx="3" type="body"/>
          </p:nvPr>
        </p:nvSpPr>
        <p:spPr>
          <a:xfrm>
            <a:off x="6602507" y="2949678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9" name="Google Shape;669;p126"/>
          <p:cNvSpPr txBox="1"/>
          <p:nvPr>
            <p:ph idx="4" type="body"/>
          </p:nvPr>
        </p:nvSpPr>
        <p:spPr>
          <a:xfrm>
            <a:off x="6602507" y="3472198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0" name="Google Shape;670;p126"/>
          <p:cNvSpPr txBox="1"/>
          <p:nvPr>
            <p:ph idx="5" type="body"/>
          </p:nvPr>
        </p:nvSpPr>
        <p:spPr>
          <a:xfrm>
            <a:off x="12432977" y="2935171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26"/>
          <p:cNvSpPr txBox="1"/>
          <p:nvPr>
            <p:ph idx="6" type="body"/>
          </p:nvPr>
        </p:nvSpPr>
        <p:spPr>
          <a:xfrm>
            <a:off x="12432977" y="3457691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26"/>
          <p:cNvSpPr txBox="1"/>
          <p:nvPr>
            <p:ph idx="7" type="body"/>
          </p:nvPr>
        </p:nvSpPr>
        <p:spPr>
          <a:xfrm>
            <a:off x="775020" y="6008825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26"/>
          <p:cNvSpPr txBox="1"/>
          <p:nvPr>
            <p:ph idx="8" type="body"/>
          </p:nvPr>
        </p:nvSpPr>
        <p:spPr>
          <a:xfrm>
            <a:off x="775020" y="6531345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26"/>
          <p:cNvSpPr txBox="1"/>
          <p:nvPr>
            <p:ph idx="9" type="body"/>
          </p:nvPr>
        </p:nvSpPr>
        <p:spPr>
          <a:xfrm>
            <a:off x="6602507" y="5994318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26"/>
          <p:cNvSpPr txBox="1"/>
          <p:nvPr>
            <p:ph idx="13" type="body"/>
          </p:nvPr>
        </p:nvSpPr>
        <p:spPr>
          <a:xfrm>
            <a:off x="6602507" y="6516838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26"/>
          <p:cNvSpPr txBox="1"/>
          <p:nvPr>
            <p:ph idx="14" type="body"/>
          </p:nvPr>
        </p:nvSpPr>
        <p:spPr>
          <a:xfrm>
            <a:off x="12432977" y="5979811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26"/>
          <p:cNvSpPr txBox="1"/>
          <p:nvPr>
            <p:ph idx="15" type="body"/>
          </p:nvPr>
        </p:nvSpPr>
        <p:spPr>
          <a:xfrm>
            <a:off x="12432977" y="6502331"/>
            <a:ext cx="5080002" cy="21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26"/>
          <p:cNvSpPr txBox="1"/>
          <p:nvPr>
            <p:ph type="title"/>
          </p:nvPr>
        </p:nvSpPr>
        <p:spPr>
          <a:xfrm>
            <a:off x="775021" y="531190"/>
            <a:ext cx="16737958" cy="1612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">
  <p:cSld name="Contact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27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127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2" name="Google Shape;682;p127"/>
          <p:cNvCxnSpPr/>
          <p:nvPr/>
        </p:nvCxnSpPr>
        <p:spPr>
          <a:xfrm>
            <a:off x="5196113" y="0"/>
            <a:ext cx="0" cy="1028541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3" name="Google Shape;683;p127"/>
          <p:cNvSpPr/>
          <p:nvPr>
            <p:ph idx="2" type="pic"/>
          </p:nvPr>
        </p:nvSpPr>
        <p:spPr>
          <a:xfrm>
            <a:off x="1660069" y="2537509"/>
            <a:ext cx="7072087" cy="5210394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4" name="Google Shape;684;p127"/>
          <p:cNvSpPr txBox="1"/>
          <p:nvPr>
            <p:ph type="title"/>
          </p:nvPr>
        </p:nvSpPr>
        <p:spPr>
          <a:xfrm>
            <a:off x="8977745" y="2537509"/>
            <a:ext cx="8612593" cy="2657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p127"/>
          <p:cNvSpPr txBox="1"/>
          <p:nvPr>
            <p:ph idx="1" type="body"/>
          </p:nvPr>
        </p:nvSpPr>
        <p:spPr>
          <a:xfrm>
            <a:off x="8977744" y="4946074"/>
            <a:ext cx="8612593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6" name="Google Shape;686;p127"/>
          <p:cNvSpPr txBox="1"/>
          <p:nvPr>
            <p:ph idx="3" type="body"/>
          </p:nvPr>
        </p:nvSpPr>
        <p:spPr>
          <a:xfrm>
            <a:off x="8977744" y="6414656"/>
            <a:ext cx="8612593" cy="1333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A61"/>
              </a:buClr>
              <a:buSzPts val="1800"/>
              <a:buFont typeface="Noto Sans Symbols"/>
              <a:buChar char="■"/>
              <a:defRPr sz="1800">
                <a:solidFill>
                  <a:srgbClr val="8B919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o Contents">
  <p:cSld name="No Content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30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130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 2">
  <p:cSld name="Table of contents 2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1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131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3" name="Google Shape;693;p131"/>
          <p:cNvSpPr txBox="1"/>
          <p:nvPr>
            <p:ph idx="1" type="body"/>
          </p:nvPr>
        </p:nvSpPr>
        <p:spPr>
          <a:xfrm>
            <a:off x="10175068" y="1789908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4" name="Google Shape;694;p131"/>
          <p:cNvSpPr txBox="1"/>
          <p:nvPr>
            <p:ph type="title"/>
          </p:nvPr>
        </p:nvSpPr>
        <p:spPr>
          <a:xfrm>
            <a:off x="972457" y="1499621"/>
            <a:ext cx="6937829" cy="728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131"/>
          <p:cNvSpPr txBox="1"/>
          <p:nvPr>
            <p:ph idx="2" type="body"/>
          </p:nvPr>
        </p:nvSpPr>
        <p:spPr>
          <a:xfrm>
            <a:off x="8774441" y="1659280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1"/>
          <p:cNvSpPr txBox="1"/>
          <p:nvPr>
            <p:ph idx="3" type="body"/>
          </p:nvPr>
        </p:nvSpPr>
        <p:spPr>
          <a:xfrm>
            <a:off x="10175068" y="2283396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1"/>
          <p:cNvSpPr txBox="1"/>
          <p:nvPr>
            <p:ph idx="4" type="body"/>
          </p:nvPr>
        </p:nvSpPr>
        <p:spPr>
          <a:xfrm>
            <a:off x="10175068" y="3242675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1"/>
          <p:cNvSpPr txBox="1"/>
          <p:nvPr>
            <p:ph idx="5" type="body"/>
          </p:nvPr>
        </p:nvSpPr>
        <p:spPr>
          <a:xfrm>
            <a:off x="8774441" y="3112047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1"/>
          <p:cNvSpPr txBox="1"/>
          <p:nvPr>
            <p:ph idx="6" type="body"/>
          </p:nvPr>
        </p:nvSpPr>
        <p:spPr>
          <a:xfrm>
            <a:off x="10175068" y="3736163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1"/>
          <p:cNvSpPr txBox="1"/>
          <p:nvPr>
            <p:ph idx="7" type="body"/>
          </p:nvPr>
        </p:nvSpPr>
        <p:spPr>
          <a:xfrm>
            <a:off x="10175068" y="4695442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1"/>
          <p:cNvSpPr txBox="1"/>
          <p:nvPr>
            <p:ph idx="8" type="body"/>
          </p:nvPr>
        </p:nvSpPr>
        <p:spPr>
          <a:xfrm>
            <a:off x="8774441" y="4564814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1"/>
          <p:cNvSpPr txBox="1"/>
          <p:nvPr>
            <p:ph idx="9" type="body"/>
          </p:nvPr>
        </p:nvSpPr>
        <p:spPr>
          <a:xfrm>
            <a:off x="10175068" y="5188930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1"/>
          <p:cNvSpPr txBox="1"/>
          <p:nvPr>
            <p:ph idx="13" type="body"/>
          </p:nvPr>
        </p:nvSpPr>
        <p:spPr>
          <a:xfrm>
            <a:off x="10175068" y="6148209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1"/>
          <p:cNvSpPr txBox="1"/>
          <p:nvPr>
            <p:ph idx="14" type="body"/>
          </p:nvPr>
        </p:nvSpPr>
        <p:spPr>
          <a:xfrm>
            <a:off x="8774441" y="6017581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1"/>
          <p:cNvSpPr txBox="1"/>
          <p:nvPr>
            <p:ph idx="15" type="body"/>
          </p:nvPr>
        </p:nvSpPr>
        <p:spPr>
          <a:xfrm>
            <a:off x="10175068" y="6641697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1"/>
          <p:cNvSpPr txBox="1"/>
          <p:nvPr>
            <p:ph idx="16" type="body"/>
          </p:nvPr>
        </p:nvSpPr>
        <p:spPr>
          <a:xfrm>
            <a:off x="10175068" y="7600976"/>
            <a:ext cx="5631544" cy="53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1"/>
          <p:cNvSpPr txBox="1"/>
          <p:nvPr>
            <p:ph idx="17" type="body"/>
          </p:nvPr>
        </p:nvSpPr>
        <p:spPr>
          <a:xfrm>
            <a:off x="8774441" y="7470348"/>
            <a:ext cx="1255486" cy="116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i="1" sz="7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1"/>
          <p:cNvSpPr txBox="1"/>
          <p:nvPr>
            <p:ph idx="18" type="body"/>
          </p:nvPr>
        </p:nvSpPr>
        <p:spPr>
          <a:xfrm>
            <a:off x="10175068" y="8094464"/>
            <a:ext cx="5631544" cy="391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rgbClr val="AFAF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 1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1"/>
          <p:cNvSpPr txBox="1"/>
          <p:nvPr>
            <p:ph type="title"/>
          </p:nvPr>
        </p:nvSpPr>
        <p:spPr>
          <a:xfrm>
            <a:off x="1304195" y="725713"/>
            <a:ext cx="15679612" cy="48332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71"/>
          <p:cNvSpPr txBox="1"/>
          <p:nvPr>
            <p:ph idx="1" type="body"/>
          </p:nvPr>
        </p:nvSpPr>
        <p:spPr>
          <a:xfrm>
            <a:off x="1304195" y="5463307"/>
            <a:ext cx="15679612" cy="769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5" name="Google Shape;715;p71"/>
          <p:cNvSpPr txBox="1"/>
          <p:nvPr>
            <p:ph idx="2" type="body"/>
          </p:nvPr>
        </p:nvSpPr>
        <p:spPr>
          <a:xfrm>
            <a:off x="5114925" y="7675418"/>
            <a:ext cx="8058150" cy="1993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 1">
  <p:cSld name="Section break 1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4"/>
          <p:cNvSpPr/>
          <p:nvPr>
            <p:ph idx="2" type="pic"/>
          </p:nvPr>
        </p:nvSpPr>
        <p:spPr>
          <a:xfrm>
            <a:off x="0" y="0"/>
            <a:ext cx="18288001" cy="102854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8" name="Google Shape;718;p74"/>
          <p:cNvSpPr txBox="1"/>
          <p:nvPr>
            <p:ph idx="1" type="body"/>
          </p:nvPr>
        </p:nvSpPr>
        <p:spPr>
          <a:xfrm>
            <a:off x="0" y="7920112"/>
            <a:ext cx="11127545" cy="20141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9" name="Google Shape;719;p74"/>
          <p:cNvSpPr txBox="1"/>
          <p:nvPr>
            <p:ph type="title"/>
          </p:nvPr>
        </p:nvSpPr>
        <p:spPr>
          <a:xfrm>
            <a:off x="1400961" y="8385617"/>
            <a:ext cx="9346755" cy="1083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screen image and year">
  <p:cSld name="Full screen image and year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9"/>
          <p:cNvSpPr/>
          <p:nvPr>
            <p:ph idx="2" type="pic"/>
          </p:nvPr>
        </p:nvSpPr>
        <p:spPr>
          <a:xfrm>
            <a:off x="0" y="0"/>
            <a:ext cx="18288001" cy="10285413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2" name="Google Shape;722;p89"/>
          <p:cNvSpPr txBox="1"/>
          <p:nvPr>
            <p:ph idx="1" type="body"/>
          </p:nvPr>
        </p:nvSpPr>
        <p:spPr>
          <a:xfrm>
            <a:off x="763705" y="990316"/>
            <a:ext cx="2333866" cy="5167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Font typeface="Roboto"/>
              <a:buNone/>
              <a:defRPr i="1" sz="3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3" name="Google Shape;723;p89"/>
          <p:cNvSpPr txBox="1"/>
          <p:nvPr>
            <p:ph type="title"/>
          </p:nvPr>
        </p:nvSpPr>
        <p:spPr>
          <a:xfrm>
            <a:off x="9383137" y="615268"/>
            <a:ext cx="8198047" cy="37156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b="1" sz="8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89"/>
          <p:cNvSpPr txBox="1"/>
          <p:nvPr>
            <p:ph idx="3" type="body"/>
          </p:nvPr>
        </p:nvSpPr>
        <p:spPr>
          <a:xfrm>
            <a:off x="2604325" y="1344326"/>
            <a:ext cx="2333866" cy="517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Font typeface="Roboto"/>
              <a:buNone/>
              <a:defRPr i="1" sz="3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89"/>
          <p:cNvSpPr txBox="1"/>
          <p:nvPr>
            <p:ph idx="4" type="body"/>
          </p:nvPr>
        </p:nvSpPr>
        <p:spPr>
          <a:xfrm>
            <a:off x="4444945" y="615268"/>
            <a:ext cx="2333866" cy="5167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Font typeface="Roboto"/>
              <a:buNone/>
              <a:defRPr i="1" sz="3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89"/>
          <p:cNvSpPr txBox="1"/>
          <p:nvPr>
            <p:ph idx="5" type="body"/>
          </p:nvPr>
        </p:nvSpPr>
        <p:spPr>
          <a:xfrm>
            <a:off x="6285565" y="1747070"/>
            <a:ext cx="2333866" cy="5167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Font typeface="Roboto"/>
              <a:buNone/>
              <a:defRPr i="1" sz="3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89"/>
          <p:cNvSpPr txBox="1"/>
          <p:nvPr>
            <p:ph idx="6" type="body"/>
          </p:nvPr>
        </p:nvSpPr>
        <p:spPr>
          <a:xfrm>
            <a:off x="9383138" y="4367721"/>
            <a:ext cx="8198047" cy="1549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 2">
  <p:cSld name="Section break 2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6"/>
          <p:cNvSpPr/>
          <p:nvPr>
            <p:ph idx="2" type="pic"/>
          </p:nvPr>
        </p:nvSpPr>
        <p:spPr>
          <a:xfrm>
            <a:off x="0" y="0"/>
            <a:ext cx="18288001" cy="102854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0" name="Google Shape;730;p96"/>
          <p:cNvSpPr txBox="1"/>
          <p:nvPr>
            <p:ph idx="1" type="body"/>
          </p:nvPr>
        </p:nvSpPr>
        <p:spPr>
          <a:xfrm>
            <a:off x="7160455" y="7920112"/>
            <a:ext cx="11127545" cy="20141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96"/>
          <p:cNvSpPr txBox="1"/>
          <p:nvPr>
            <p:ph type="title"/>
          </p:nvPr>
        </p:nvSpPr>
        <p:spPr>
          <a:xfrm>
            <a:off x="7559930" y="8385617"/>
            <a:ext cx="9346755" cy="1083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ight big image">
  <p:cSld name="Right big image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0"/>
          <p:cNvSpPr/>
          <p:nvPr>
            <p:ph idx="2" type="pic"/>
          </p:nvPr>
        </p:nvSpPr>
        <p:spPr>
          <a:xfrm>
            <a:off x="7576452" y="490877"/>
            <a:ext cx="10218618" cy="9303659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4" name="Google Shape;734;p100"/>
          <p:cNvSpPr txBox="1"/>
          <p:nvPr>
            <p:ph type="title"/>
          </p:nvPr>
        </p:nvSpPr>
        <p:spPr>
          <a:xfrm>
            <a:off x="591457" y="833994"/>
            <a:ext cx="10308772" cy="3099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91457" y="3916250"/>
            <a:ext cx="6767286" cy="1933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sz="3200">
                <a:solidFill>
                  <a:srgbClr val="7F83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3" type="body"/>
          </p:nvPr>
        </p:nvSpPr>
        <p:spPr>
          <a:xfrm>
            <a:off x="591457" y="6020820"/>
            <a:ext cx="6767286" cy="3494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screen image and text 2">
  <p:cSld name="Fullscreen image and text 2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05"/>
          <p:cNvSpPr/>
          <p:nvPr>
            <p:ph idx="2" type="pic"/>
          </p:nvPr>
        </p:nvSpPr>
        <p:spPr>
          <a:xfrm>
            <a:off x="0" y="0"/>
            <a:ext cx="18288001" cy="102854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9" name="Google Shape;739;p105"/>
          <p:cNvSpPr txBox="1"/>
          <p:nvPr>
            <p:ph idx="1" type="body"/>
          </p:nvPr>
        </p:nvSpPr>
        <p:spPr>
          <a:xfrm>
            <a:off x="9144000" y="-1"/>
            <a:ext cx="9144000" cy="1028541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05"/>
          <p:cNvSpPr txBox="1"/>
          <p:nvPr>
            <p:ph type="title"/>
          </p:nvPr>
        </p:nvSpPr>
        <p:spPr>
          <a:xfrm>
            <a:off x="9677400" y="833993"/>
            <a:ext cx="8058150" cy="5000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boto"/>
              <a:buNone/>
              <a:defRPr b="1" sz="8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105"/>
          <p:cNvSpPr txBox="1"/>
          <p:nvPr>
            <p:ph idx="3" type="body"/>
          </p:nvPr>
        </p:nvSpPr>
        <p:spPr>
          <a:xfrm>
            <a:off x="9677400" y="5900795"/>
            <a:ext cx="8058150" cy="350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■"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file 2">
  <p:cSld name="Profi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7"/>
          <p:cNvSpPr txBox="1"/>
          <p:nvPr>
            <p:ph type="title"/>
          </p:nvPr>
        </p:nvSpPr>
        <p:spPr>
          <a:xfrm>
            <a:off x="591457" y="688851"/>
            <a:ext cx="9942286" cy="447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7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7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77"/>
          <p:cNvSpPr/>
          <p:nvPr>
            <p:ph idx="2" type="pic"/>
          </p:nvPr>
        </p:nvSpPr>
        <p:spPr>
          <a:xfrm>
            <a:off x="3004458" y="43543"/>
            <a:ext cx="7529286" cy="10241870"/>
          </a:xfrm>
          <a:prstGeom prst="rect">
            <a:avLst/>
          </a:prstGeom>
          <a:noFill/>
          <a:ln>
            <a:noFill/>
          </a:ln>
          <a:effectLst>
            <a:outerShdw blurRad="101600" rotWithShape="0" algn="r" dir="10800000" dist="76200">
              <a:schemeClr val="dk1">
                <a:alpha val="92941"/>
              </a:scheme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8" name="Google Shape;78;p77"/>
          <p:cNvSpPr txBox="1"/>
          <p:nvPr>
            <p:ph idx="1" type="body"/>
          </p:nvPr>
        </p:nvSpPr>
        <p:spPr>
          <a:xfrm>
            <a:off x="10929258" y="4335712"/>
            <a:ext cx="6499326" cy="43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77"/>
          <p:cNvSpPr txBox="1"/>
          <p:nvPr>
            <p:ph idx="3" type="body"/>
          </p:nvPr>
        </p:nvSpPr>
        <p:spPr>
          <a:xfrm>
            <a:off x="10929258" y="3435827"/>
            <a:ext cx="6499326" cy="89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Text only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25"/>
          <p:cNvSpPr txBox="1"/>
          <p:nvPr>
            <p:ph type="title"/>
          </p:nvPr>
        </p:nvSpPr>
        <p:spPr>
          <a:xfrm>
            <a:off x="1079789" y="2642332"/>
            <a:ext cx="16128423" cy="5000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boto"/>
              <a:buNone/>
              <a:defRPr b="1" sz="8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screen image and text ">
  <p:cSld name="Fullscreen image and text 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28"/>
          <p:cNvSpPr/>
          <p:nvPr>
            <p:ph idx="2" type="pic"/>
          </p:nvPr>
        </p:nvSpPr>
        <p:spPr>
          <a:xfrm>
            <a:off x="0" y="0"/>
            <a:ext cx="18288001" cy="102854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6" name="Google Shape;746;p128"/>
          <p:cNvSpPr txBox="1"/>
          <p:nvPr>
            <p:ph type="title"/>
          </p:nvPr>
        </p:nvSpPr>
        <p:spPr>
          <a:xfrm>
            <a:off x="1776845" y="7135091"/>
            <a:ext cx="1473431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boto"/>
              <a:buNone/>
              <a:defRPr b="1" sz="8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">
  <p:cSld name="Thank you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9"/>
          <p:cNvSpPr txBox="1"/>
          <p:nvPr>
            <p:ph type="title"/>
          </p:nvPr>
        </p:nvSpPr>
        <p:spPr>
          <a:xfrm>
            <a:off x="1304195" y="725713"/>
            <a:ext cx="15679612" cy="48332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129"/>
          <p:cNvSpPr txBox="1"/>
          <p:nvPr>
            <p:ph idx="1" type="body"/>
          </p:nvPr>
        </p:nvSpPr>
        <p:spPr>
          <a:xfrm>
            <a:off x="1304195" y="5558971"/>
            <a:ext cx="15679612" cy="769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0" name="Google Shape;750;p129"/>
          <p:cNvSpPr txBox="1"/>
          <p:nvPr>
            <p:ph idx="2" type="body"/>
          </p:nvPr>
        </p:nvSpPr>
        <p:spPr>
          <a:xfrm>
            <a:off x="1304195" y="7675418"/>
            <a:ext cx="8058150" cy="1993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■"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2">
  <p:cSld name="Title 2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32"/>
          <p:cNvSpPr txBox="1"/>
          <p:nvPr>
            <p:ph type="title"/>
          </p:nvPr>
        </p:nvSpPr>
        <p:spPr>
          <a:xfrm>
            <a:off x="912309" y="3817256"/>
            <a:ext cx="15679612" cy="48332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3" name="Google Shape;753;p132"/>
          <p:cNvSpPr txBox="1"/>
          <p:nvPr>
            <p:ph idx="1" type="body"/>
          </p:nvPr>
        </p:nvSpPr>
        <p:spPr>
          <a:xfrm>
            <a:off x="912309" y="8554850"/>
            <a:ext cx="15679612" cy="769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b="1" sz="2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ing and text 3">
  <p:cSld name="Heading and text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8"/>
          <p:cNvSpPr txBox="1"/>
          <p:nvPr>
            <p:ph type="title"/>
          </p:nvPr>
        </p:nvSpPr>
        <p:spPr>
          <a:xfrm>
            <a:off x="798286" y="928914"/>
            <a:ext cx="8069943" cy="61395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8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8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78"/>
          <p:cNvSpPr txBox="1"/>
          <p:nvPr>
            <p:ph idx="1" type="body"/>
          </p:nvPr>
        </p:nvSpPr>
        <p:spPr>
          <a:xfrm>
            <a:off x="9274629" y="928914"/>
            <a:ext cx="8273142" cy="8244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78"/>
          <p:cNvSpPr txBox="1"/>
          <p:nvPr>
            <p:ph idx="2" type="body"/>
          </p:nvPr>
        </p:nvSpPr>
        <p:spPr>
          <a:xfrm>
            <a:off x="798286" y="7068457"/>
            <a:ext cx="8069942" cy="2104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sz="3200">
                <a:solidFill>
                  <a:srgbClr val="7F83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ing and text 1">
  <p:cSld name="Heading and text 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9"/>
          <p:cNvSpPr txBox="1"/>
          <p:nvPr>
            <p:ph type="title"/>
          </p:nvPr>
        </p:nvSpPr>
        <p:spPr>
          <a:xfrm>
            <a:off x="1516743" y="870856"/>
            <a:ext cx="15254514" cy="3556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9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9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79"/>
          <p:cNvSpPr txBox="1"/>
          <p:nvPr>
            <p:ph idx="1" type="body"/>
          </p:nvPr>
        </p:nvSpPr>
        <p:spPr>
          <a:xfrm>
            <a:off x="3947886" y="4426859"/>
            <a:ext cx="13008983" cy="4272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nd texts 1">
  <p:cSld name="Image and texts 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0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0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80"/>
          <p:cNvSpPr/>
          <p:nvPr>
            <p:ph idx="2" type="pic"/>
          </p:nvPr>
        </p:nvSpPr>
        <p:spPr>
          <a:xfrm>
            <a:off x="478972" y="478973"/>
            <a:ext cx="8171542" cy="936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1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5" name="Google Shape;95;p80"/>
          <p:cNvSpPr txBox="1"/>
          <p:nvPr>
            <p:ph type="title"/>
          </p:nvPr>
        </p:nvSpPr>
        <p:spPr>
          <a:xfrm>
            <a:off x="7707085" y="2191657"/>
            <a:ext cx="9802733" cy="43482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sz="9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80"/>
          <p:cNvSpPr txBox="1"/>
          <p:nvPr>
            <p:ph idx="1" type="body"/>
          </p:nvPr>
        </p:nvSpPr>
        <p:spPr>
          <a:xfrm>
            <a:off x="8955314" y="6734969"/>
            <a:ext cx="8554505" cy="196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5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/>
          <p:nvPr/>
        </p:nvSpPr>
        <p:spPr>
          <a:xfrm>
            <a:off x="17079238" y="9557359"/>
            <a:ext cx="726510" cy="728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;p68"/>
          <p:cNvSpPr txBox="1"/>
          <p:nvPr>
            <p:ph type="title"/>
          </p:nvPr>
        </p:nvSpPr>
        <p:spPr>
          <a:xfrm>
            <a:off x="475989" y="431799"/>
            <a:ext cx="17259909" cy="2166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  <a:defRPr b="1" i="0" sz="9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68"/>
          <p:cNvSpPr txBox="1"/>
          <p:nvPr>
            <p:ph idx="1" type="body"/>
          </p:nvPr>
        </p:nvSpPr>
        <p:spPr>
          <a:xfrm>
            <a:off x="475989" y="2674712"/>
            <a:ext cx="17336022" cy="6589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0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68"/>
          <p:cNvSpPr txBox="1"/>
          <p:nvPr>
            <p:ph idx="11" type="ftr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AFAFA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p68"/>
          <p:cNvSpPr txBox="1"/>
          <p:nvPr>
            <p:ph idx="12" type="sldNum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0"/>
          <p:cNvSpPr txBox="1"/>
          <p:nvPr>
            <p:ph type="title"/>
          </p:nvPr>
        </p:nvSpPr>
        <p:spPr>
          <a:xfrm>
            <a:off x="475989" y="431800"/>
            <a:ext cx="17259909" cy="878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i="0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1" name="Google Shape;711;p70"/>
          <p:cNvSpPr txBox="1"/>
          <p:nvPr>
            <p:ph idx="1" type="body"/>
          </p:nvPr>
        </p:nvSpPr>
        <p:spPr>
          <a:xfrm>
            <a:off x="475989" y="1758330"/>
            <a:ext cx="17336022" cy="7505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D2D2D2"/>
              </a:buClr>
              <a:buSzPts val="1800"/>
              <a:buFont typeface="Roboto"/>
              <a:buNone/>
              <a:defRPr b="0" i="0" sz="1800" u="none" cap="none" strike="noStrike">
                <a:solidFill>
                  <a:srgbClr val="D2D2D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88a658c12d_0_46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760" name="Google Shape;760;g88a658c12d_0_46"/>
          <p:cNvSpPr txBox="1"/>
          <p:nvPr>
            <p:ph type="title"/>
          </p:nvPr>
        </p:nvSpPr>
        <p:spPr>
          <a:xfrm>
            <a:off x="949202" y="1500450"/>
            <a:ext cx="16389600" cy="7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Organização do Trabalho em Start-ups</a:t>
            </a:r>
            <a:br>
              <a:rPr lang="en-US"/>
            </a:br>
            <a:br>
              <a:rPr lang="en-US"/>
            </a:br>
            <a:r>
              <a:rPr lang="en-US" sz="2500"/>
              <a:t>Barbara Moreira Beltrami - 10334526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2500"/>
              <a:t>Benny Mathiason Lewi - 9835140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2500"/>
              <a:t>Bruno Rossa Taino Costa - 10337641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2500"/>
              <a:t>Daniel Harada Lemes - 10334512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2500"/>
              <a:t>Guilherme Issamu Nascimento Kishida - 9346562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2500"/>
              <a:t>Gustavo Naoki Dias Oharomari - 9834942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2500"/>
              <a:t>Maysa Miho Ohashi - 10334398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2500"/>
              <a:t>Pedro Antonio Cardoso Expósito - 10334450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88d3131071_2_108"/>
          <p:cNvSpPr txBox="1"/>
          <p:nvPr>
            <p:ph type="title"/>
          </p:nvPr>
        </p:nvSpPr>
        <p:spPr>
          <a:xfrm>
            <a:off x="268482" y="811496"/>
            <a:ext cx="6937800" cy="7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Start-Up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J Curve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76" name="Google Shape;876;g88d3131071_2_108"/>
          <p:cNvSpPr txBox="1"/>
          <p:nvPr>
            <p:ph idx="1" type="body"/>
          </p:nvPr>
        </p:nvSpPr>
        <p:spPr>
          <a:xfrm>
            <a:off x="8050541" y="2116480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01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877" name="Google Shape;877;g88d3131071_2_108"/>
          <p:cNvSpPr txBox="1"/>
          <p:nvPr>
            <p:ph idx="2" type="body"/>
          </p:nvPr>
        </p:nvSpPr>
        <p:spPr>
          <a:xfrm>
            <a:off x="9451176" y="226887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Criar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Equipe forte com habilidades complementares para superar os momentos de dificuldade e investimento de capital 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878" name="Google Shape;878;g88d3131071_2_108"/>
          <p:cNvSpPr txBox="1"/>
          <p:nvPr>
            <p:ph idx="3" type="body"/>
          </p:nvPr>
        </p:nvSpPr>
        <p:spPr>
          <a:xfrm>
            <a:off x="8050541" y="4026447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02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879" name="Google Shape;879;g88d3131071_2_108"/>
          <p:cNvSpPr txBox="1"/>
          <p:nvPr>
            <p:ph idx="5" type="body"/>
          </p:nvPr>
        </p:nvSpPr>
        <p:spPr>
          <a:xfrm>
            <a:off x="8050541" y="5707814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03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880" name="Google Shape;880;g88d3131071_2_108"/>
          <p:cNvSpPr txBox="1"/>
          <p:nvPr>
            <p:ph idx="7" type="body"/>
          </p:nvPr>
        </p:nvSpPr>
        <p:spPr>
          <a:xfrm>
            <a:off x="8050541" y="7465381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04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881" name="Google Shape;881;g88d3131071_2_108"/>
          <p:cNvSpPr txBox="1"/>
          <p:nvPr>
            <p:ph idx="3" type="body"/>
          </p:nvPr>
        </p:nvSpPr>
        <p:spPr>
          <a:xfrm>
            <a:off x="268475" y="9436950"/>
            <a:ext cx="14133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i="0" lang="en-US" sz="2400">
                <a:solidFill>
                  <a:schemeClr val="lt2"/>
                </a:solidFill>
              </a:rPr>
              <a:t>Howard Love fundador e co-fundador de mais de 15 Start-Ups</a:t>
            </a:r>
            <a:endParaRPr sz="2400"/>
          </a:p>
        </p:txBody>
      </p:sp>
      <p:sp>
        <p:nvSpPr>
          <p:cNvPr id="882" name="Google Shape;882;g88d3131071_2_108"/>
          <p:cNvSpPr txBox="1"/>
          <p:nvPr>
            <p:ph idx="5" type="body"/>
          </p:nvPr>
        </p:nvSpPr>
        <p:spPr>
          <a:xfrm>
            <a:off x="8380475" y="1118625"/>
            <a:ext cx="8063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“O Vale da Morte”</a:t>
            </a:r>
            <a:endParaRPr/>
          </a:p>
        </p:txBody>
      </p:sp>
      <p:sp>
        <p:nvSpPr>
          <p:cNvPr id="883" name="Google Shape;883;g88d3131071_2_108"/>
          <p:cNvSpPr txBox="1"/>
          <p:nvPr>
            <p:ph idx="2" type="body"/>
          </p:nvPr>
        </p:nvSpPr>
        <p:spPr>
          <a:xfrm>
            <a:off x="9539426" y="399362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Lançamento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Colocar no mercado um MVP ou uma amostra e ouvir os feedbacks dos clientes 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884" name="Google Shape;884;g88d3131071_2_108"/>
          <p:cNvSpPr txBox="1"/>
          <p:nvPr>
            <p:ph idx="2" type="body"/>
          </p:nvPr>
        </p:nvSpPr>
        <p:spPr>
          <a:xfrm>
            <a:off x="9539426" y="5691400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Transformar 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Fase de implementar os feedbacks recebidos na fase dois, buscando o PRODUCT / MARKET FIT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885" name="Google Shape;885;g88d3131071_2_108"/>
          <p:cNvSpPr txBox="1"/>
          <p:nvPr>
            <p:ph idx="2" type="body"/>
          </p:nvPr>
        </p:nvSpPr>
        <p:spPr>
          <a:xfrm>
            <a:off x="9451176" y="744312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FFFFFF"/>
                </a:solidFill>
              </a:rPr>
              <a:t>Modelar</a:t>
            </a:r>
            <a:endParaRPr sz="3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FFFFFF"/>
                </a:solidFill>
              </a:rPr>
              <a:t>Define e domina </a:t>
            </a:r>
            <a:r>
              <a:rPr lang="en-US" sz="2400">
                <a:solidFill>
                  <a:srgbClr val="FFFFFF"/>
                </a:solidFill>
              </a:rPr>
              <a:t>um</a:t>
            </a:r>
            <a:r>
              <a:rPr lang="en-US" sz="2400">
                <a:solidFill>
                  <a:srgbClr val="FFFFFF"/>
                </a:solidFill>
              </a:rPr>
              <a:t> modelo de negócios, garantindo que o crescimento vire capital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86" name="Google Shape;886;g88d3131071_2_108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88d3131071_0_0"/>
          <p:cNvSpPr txBox="1"/>
          <p:nvPr>
            <p:ph type="title"/>
          </p:nvPr>
        </p:nvSpPr>
        <p:spPr>
          <a:xfrm>
            <a:off x="0" y="323558"/>
            <a:ext cx="182880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</a:pPr>
            <a:r>
              <a:rPr lang="en-US"/>
              <a:t>Kipiai</a:t>
            </a:r>
            <a:endParaRPr/>
          </a:p>
        </p:txBody>
      </p:sp>
      <p:sp>
        <p:nvSpPr>
          <p:cNvPr id="892" name="Google Shape;892;g88d3131071_0_0"/>
          <p:cNvSpPr txBox="1"/>
          <p:nvPr>
            <p:ph idx="1" type="body"/>
          </p:nvPr>
        </p:nvSpPr>
        <p:spPr>
          <a:xfrm>
            <a:off x="342400" y="6211925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Fundada em 2014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+40 Clientes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10 Funcionários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g88d3131071_0_0"/>
          <p:cNvSpPr txBox="1"/>
          <p:nvPr>
            <p:ph idx="3" type="body"/>
          </p:nvPr>
        </p:nvSpPr>
        <p:spPr>
          <a:xfrm>
            <a:off x="6834750" y="6789275"/>
            <a:ext cx="46185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t/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b="0" lang="en-US" sz="2700">
                <a:latin typeface="Roboto"/>
                <a:ea typeface="Roboto"/>
                <a:cs typeface="Roboto"/>
                <a:sym typeface="Roboto"/>
              </a:rPr>
              <a:t>I. Credenciais de Google Premier Partner</a:t>
            </a:r>
            <a:endParaRPr b="0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b="0" lang="en-US" sz="2700">
                <a:latin typeface="Roboto"/>
                <a:ea typeface="Roboto"/>
                <a:cs typeface="Roboto"/>
                <a:sym typeface="Roboto"/>
              </a:rPr>
              <a:t>II. Reports gerados em tempo real </a:t>
            </a:r>
            <a:endParaRPr b="0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b="0" lang="en-US" sz="2700">
                <a:latin typeface="Roboto"/>
                <a:ea typeface="Roboto"/>
                <a:cs typeface="Roboto"/>
                <a:sym typeface="Roboto"/>
              </a:rPr>
              <a:t>III. Remuneração baseada em resultados </a:t>
            </a:r>
            <a:endParaRPr b="0" sz="2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4" name="Google Shape;894;g88d3131071_0_0"/>
          <p:cNvSpPr txBox="1"/>
          <p:nvPr>
            <p:ph idx="5" type="body"/>
          </p:nvPr>
        </p:nvSpPr>
        <p:spPr>
          <a:xfrm>
            <a:off x="11998180" y="647832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Portfólio de clientes</a:t>
            </a:r>
            <a:endParaRPr/>
          </a:p>
        </p:txBody>
      </p:sp>
      <p:sp>
        <p:nvSpPr>
          <p:cNvPr id="895" name="Google Shape;895;g88d3131071_0_0"/>
          <p:cNvSpPr txBox="1"/>
          <p:nvPr>
            <p:ph idx="6" type="body"/>
          </p:nvPr>
        </p:nvSpPr>
        <p:spPr>
          <a:xfrm>
            <a:off x="12300578" y="7015323"/>
            <a:ext cx="44751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/>
              <a:t>Bombay, Brastemp (Purificadores), Consul, Grey Goose, HOPE, Marabraz, Petz, Specialized </a:t>
            </a:r>
            <a:endParaRPr/>
          </a:p>
        </p:txBody>
      </p:sp>
      <p:sp>
        <p:nvSpPr>
          <p:cNvPr id="896" name="Google Shape;896;g88d3131071_0_0"/>
          <p:cNvSpPr txBox="1"/>
          <p:nvPr>
            <p:ph idx="7" type="body"/>
          </p:nvPr>
        </p:nvSpPr>
        <p:spPr>
          <a:xfrm>
            <a:off x="1283251" y="4349750"/>
            <a:ext cx="161232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</a:pPr>
            <a:r>
              <a:rPr lang="en-US" sz="5000"/>
              <a:t>Agência de marketing digital focada em performance</a:t>
            </a:r>
            <a:r>
              <a:rPr lang="en-US"/>
              <a:t>  </a:t>
            </a:r>
            <a:endParaRPr/>
          </a:p>
        </p:txBody>
      </p:sp>
      <p:sp>
        <p:nvSpPr>
          <p:cNvPr id="897" name="Google Shape;897;g88d3131071_0_0"/>
          <p:cNvSpPr txBox="1"/>
          <p:nvPr>
            <p:ph idx="5" type="body"/>
          </p:nvPr>
        </p:nvSpPr>
        <p:spPr>
          <a:xfrm>
            <a:off x="11850625" y="9660725"/>
            <a:ext cx="5079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Estágio de Modelagem</a:t>
            </a:r>
            <a:endParaRPr/>
          </a:p>
        </p:txBody>
      </p:sp>
      <p:sp>
        <p:nvSpPr>
          <p:cNvPr id="898" name="Google Shape;898;g88d3131071_0_0"/>
          <p:cNvSpPr txBox="1"/>
          <p:nvPr/>
        </p:nvSpPr>
        <p:spPr>
          <a:xfrm>
            <a:off x="7644000" y="6407075"/>
            <a:ext cx="30000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Diferenciais</a:t>
            </a:r>
            <a:endParaRPr/>
          </a:p>
        </p:txBody>
      </p:sp>
      <p:sp>
        <p:nvSpPr>
          <p:cNvPr id="899" name="Google Shape;899;g88d3131071_0_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11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88d3131071_0_12"/>
          <p:cNvSpPr txBox="1"/>
          <p:nvPr>
            <p:ph type="title"/>
          </p:nvPr>
        </p:nvSpPr>
        <p:spPr>
          <a:xfrm>
            <a:off x="775021" y="531190"/>
            <a:ext cx="167379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8400">
                <a:solidFill>
                  <a:srgbClr val="FFFFFF"/>
                </a:solidFill>
              </a:rPr>
              <a:t>Sociotécnico </a:t>
            </a:r>
            <a:r>
              <a:rPr lang="en-US" sz="8400">
                <a:solidFill>
                  <a:schemeClr val="accent1"/>
                </a:solidFill>
              </a:rPr>
              <a:t>x</a:t>
            </a:r>
            <a:r>
              <a:rPr lang="en-US" sz="8400">
                <a:solidFill>
                  <a:srgbClr val="FFFFFF"/>
                </a:solidFill>
              </a:rPr>
              <a:t> Taylorismo Digital</a:t>
            </a:r>
            <a:endParaRPr sz="8400">
              <a:solidFill>
                <a:srgbClr val="FFFFFF"/>
              </a:solidFill>
            </a:endParaRPr>
          </a:p>
        </p:txBody>
      </p:sp>
      <p:sp>
        <p:nvSpPr>
          <p:cNvPr id="905" name="Google Shape;905;g88d3131071_0_12"/>
          <p:cNvSpPr txBox="1"/>
          <p:nvPr>
            <p:ph idx="1" type="body"/>
          </p:nvPr>
        </p:nvSpPr>
        <p:spPr>
          <a:xfrm>
            <a:off x="11422751" y="2851575"/>
            <a:ext cx="6172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Mínima Especificação Crítica</a:t>
            </a:r>
            <a:endParaRPr/>
          </a:p>
        </p:txBody>
      </p:sp>
      <p:sp>
        <p:nvSpPr>
          <p:cNvPr id="906" name="Google Shape;906;g88d3131071_0_12"/>
          <p:cNvSpPr txBox="1"/>
          <p:nvPr>
            <p:ph idx="2" type="body"/>
          </p:nvPr>
        </p:nvSpPr>
        <p:spPr>
          <a:xfrm>
            <a:off x="11422750" y="3374100"/>
            <a:ext cx="56502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Gestão de investimentos livre, contanto que se atinja as metas mensais e esteja abaixo do teto de orçamento.</a:t>
            </a:r>
            <a:endParaRPr/>
          </a:p>
        </p:txBody>
      </p:sp>
      <p:sp>
        <p:nvSpPr>
          <p:cNvPr id="907" name="Google Shape;907;g88d3131071_0_12"/>
          <p:cNvSpPr txBox="1"/>
          <p:nvPr>
            <p:ph idx="3" type="body"/>
          </p:nvPr>
        </p:nvSpPr>
        <p:spPr>
          <a:xfrm>
            <a:off x="12067513" y="5185701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Multifuncionalidade</a:t>
            </a:r>
            <a:endParaRPr/>
          </a:p>
        </p:txBody>
      </p:sp>
      <p:sp>
        <p:nvSpPr>
          <p:cNvPr id="908" name="Google Shape;908;g88d3131071_0_12"/>
          <p:cNvSpPr txBox="1"/>
          <p:nvPr>
            <p:ph idx="4" type="body"/>
          </p:nvPr>
        </p:nvSpPr>
        <p:spPr>
          <a:xfrm>
            <a:off x="12067513" y="5708221"/>
            <a:ext cx="53460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Analista responsável por todos os processos com o cliente: contato, operação, análise e relatórios. </a:t>
            </a:r>
            <a:endParaRPr/>
          </a:p>
        </p:txBody>
      </p:sp>
      <p:sp>
        <p:nvSpPr>
          <p:cNvPr id="909" name="Google Shape;909;g88d3131071_0_12"/>
          <p:cNvSpPr txBox="1"/>
          <p:nvPr>
            <p:ph idx="5" type="body"/>
          </p:nvPr>
        </p:nvSpPr>
        <p:spPr>
          <a:xfrm>
            <a:off x="11422743" y="7519833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Fluxo de Informações</a:t>
            </a:r>
            <a:endParaRPr/>
          </a:p>
        </p:txBody>
      </p:sp>
      <p:sp>
        <p:nvSpPr>
          <p:cNvPr id="910" name="Google Shape;910;g88d3131071_0_12"/>
          <p:cNvSpPr txBox="1"/>
          <p:nvPr>
            <p:ph idx="6" type="body"/>
          </p:nvPr>
        </p:nvSpPr>
        <p:spPr>
          <a:xfrm>
            <a:off x="11422743" y="8042353"/>
            <a:ext cx="53460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Relatórios em tempo real para acompanhamento de conversão da meta, disponível para os clientes e toda a equipe.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911" name="Google Shape;911;g88d3131071_0_12"/>
          <p:cNvSpPr txBox="1"/>
          <p:nvPr>
            <p:ph idx="7" type="body"/>
          </p:nvPr>
        </p:nvSpPr>
        <p:spPr>
          <a:xfrm>
            <a:off x="1457318" y="2866076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Avaliação Constante</a:t>
            </a:r>
            <a:endParaRPr/>
          </a:p>
        </p:txBody>
      </p:sp>
      <p:sp>
        <p:nvSpPr>
          <p:cNvPr id="912" name="Google Shape;912;g88d3131071_0_12"/>
          <p:cNvSpPr txBox="1"/>
          <p:nvPr>
            <p:ph idx="8" type="body"/>
          </p:nvPr>
        </p:nvSpPr>
        <p:spPr>
          <a:xfrm>
            <a:off x="1261525" y="3388600"/>
            <a:ext cx="55419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Acompanhamento de convergência de meta constante. Dashboard com situação em tempo real.</a:t>
            </a:r>
            <a:endParaRPr/>
          </a:p>
        </p:txBody>
      </p:sp>
      <p:sp>
        <p:nvSpPr>
          <p:cNvPr id="913" name="Google Shape;913;g88d3131071_0_12"/>
          <p:cNvSpPr txBox="1"/>
          <p:nvPr>
            <p:ph idx="9" type="body"/>
          </p:nvPr>
        </p:nvSpPr>
        <p:spPr>
          <a:xfrm>
            <a:off x="797209" y="5200208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Meritocracia</a:t>
            </a:r>
            <a:endParaRPr/>
          </a:p>
        </p:txBody>
      </p:sp>
      <p:sp>
        <p:nvSpPr>
          <p:cNvPr id="914" name="Google Shape;914;g88d3131071_0_12"/>
          <p:cNvSpPr txBox="1"/>
          <p:nvPr>
            <p:ph idx="13" type="body"/>
          </p:nvPr>
        </p:nvSpPr>
        <p:spPr>
          <a:xfrm>
            <a:off x="797209" y="5722728"/>
            <a:ext cx="53460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Remuneração variável de acordo com o desempenho tanto da Kipiai como dos analistas.</a:t>
            </a:r>
            <a:endParaRPr/>
          </a:p>
        </p:txBody>
      </p:sp>
      <p:sp>
        <p:nvSpPr>
          <p:cNvPr id="915" name="Google Shape;915;g88d3131071_0_12"/>
          <p:cNvSpPr txBox="1"/>
          <p:nvPr>
            <p:ph idx="14" type="body"/>
          </p:nvPr>
        </p:nvSpPr>
        <p:spPr>
          <a:xfrm>
            <a:off x="1457318" y="7534340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Incompleto</a:t>
            </a:r>
            <a:endParaRPr/>
          </a:p>
        </p:txBody>
      </p:sp>
      <p:sp>
        <p:nvSpPr>
          <p:cNvPr id="916" name="Google Shape;916;g88d3131071_0_12"/>
          <p:cNvSpPr txBox="1"/>
          <p:nvPr>
            <p:ph idx="15" type="body"/>
          </p:nvPr>
        </p:nvSpPr>
        <p:spPr>
          <a:xfrm>
            <a:off x="1026076" y="8056850"/>
            <a:ext cx="57771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Mundo digital é dinâmico, os investimentos devem ser geridos de acordo com o desempenho das mídias.</a:t>
            </a:r>
            <a:endParaRPr/>
          </a:p>
        </p:txBody>
      </p:sp>
      <p:pic>
        <p:nvPicPr>
          <p:cNvPr id="917" name="Google Shape;917;g88d313107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038" y="5327824"/>
            <a:ext cx="2290649" cy="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g88d3131071_0_12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89c2e3dd79_2_25"/>
          <p:cNvSpPr txBox="1"/>
          <p:nvPr>
            <p:ph type="title"/>
          </p:nvPr>
        </p:nvSpPr>
        <p:spPr>
          <a:xfrm>
            <a:off x="268482" y="811496"/>
            <a:ext cx="6937800" cy="7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Próximos Passos...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24" name="Google Shape;924;g89c2e3dd79_2_25"/>
          <p:cNvSpPr txBox="1"/>
          <p:nvPr>
            <p:ph idx="1" type="body"/>
          </p:nvPr>
        </p:nvSpPr>
        <p:spPr>
          <a:xfrm>
            <a:off x="8050541" y="2116480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05</a:t>
            </a:r>
            <a:endParaRPr/>
          </a:p>
        </p:txBody>
      </p:sp>
      <p:sp>
        <p:nvSpPr>
          <p:cNvPr id="925" name="Google Shape;925;g89c2e3dd79_2_25"/>
          <p:cNvSpPr txBox="1"/>
          <p:nvPr>
            <p:ph idx="2" type="body"/>
          </p:nvPr>
        </p:nvSpPr>
        <p:spPr>
          <a:xfrm>
            <a:off x="9451175" y="2268875"/>
            <a:ext cx="76017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/>
              <a:t>Construir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>
                <a:solidFill>
                  <a:schemeClr val="lt2"/>
                </a:solidFill>
              </a:rPr>
              <a:t>A organização precisa implementar sua cultura, treinamento, administração de produtos, processos e procedimentos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 sz="2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 sz="2400"/>
          </a:p>
        </p:txBody>
      </p:sp>
      <p:sp>
        <p:nvSpPr>
          <p:cNvPr id="926" name="Google Shape;926;g89c2e3dd79_2_25"/>
          <p:cNvSpPr txBox="1"/>
          <p:nvPr>
            <p:ph idx="3" type="body"/>
          </p:nvPr>
        </p:nvSpPr>
        <p:spPr>
          <a:xfrm>
            <a:off x="8050541" y="4712247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06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927" name="Google Shape;927;g89c2e3dd79_2_25"/>
          <p:cNvSpPr txBox="1"/>
          <p:nvPr>
            <p:ph idx="2" type="body"/>
          </p:nvPr>
        </p:nvSpPr>
        <p:spPr>
          <a:xfrm>
            <a:off x="9539425" y="4679425"/>
            <a:ext cx="82923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Crescer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>
                <a:solidFill>
                  <a:srgbClr val="666666"/>
                </a:solidFill>
              </a:rPr>
              <a:t>Etapa da abertura de capital e processos reprodutíveis. 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928" name="Google Shape;928;g89c2e3dd79_2_25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88d3131071_1_0"/>
          <p:cNvSpPr txBox="1"/>
          <p:nvPr>
            <p:ph type="title"/>
          </p:nvPr>
        </p:nvSpPr>
        <p:spPr>
          <a:xfrm>
            <a:off x="0" y="323558"/>
            <a:ext cx="182880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</a:pPr>
            <a:r>
              <a:rPr lang="en-US" sz="20000"/>
              <a:t>EasyDeco</a:t>
            </a:r>
            <a:endParaRPr sz="20000"/>
          </a:p>
        </p:txBody>
      </p:sp>
      <p:sp>
        <p:nvSpPr>
          <p:cNvPr id="934" name="Google Shape;934;g88d3131071_1_0"/>
          <p:cNvSpPr txBox="1"/>
          <p:nvPr>
            <p:ph idx="1" type="body"/>
          </p:nvPr>
        </p:nvSpPr>
        <p:spPr>
          <a:xfrm>
            <a:off x="315550" y="5717525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Fundada em 2017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13 funcionários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Mais de 3000 projetos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g88d3131071_1_0"/>
          <p:cNvSpPr txBox="1"/>
          <p:nvPr>
            <p:ph idx="3" type="body"/>
          </p:nvPr>
        </p:nvSpPr>
        <p:spPr>
          <a:xfrm>
            <a:off x="6604050" y="5953665"/>
            <a:ext cx="50799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Missão:</a:t>
            </a:r>
            <a:br>
              <a:rPr lang="en-US"/>
            </a:br>
            <a:r>
              <a:rPr lang="en-US"/>
              <a:t>“Melhorar a vida de todos através da transformação do espaço, de maneira fácil, prazerosa e acessível.”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t/>
            </a:r>
            <a:endParaRPr sz="2700"/>
          </a:p>
        </p:txBody>
      </p:sp>
      <p:sp>
        <p:nvSpPr>
          <p:cNvPr id="936" name="Google Shape;936;g88d3131071_1_0"/>
          <p:cNvSpPr txBox="1"/>
          <p:nvPr>
            <p:ph idx="5" type="body"/>
          </p:nvPr>
        </p:nvSpPr>
        <p:spPr>
          <a:xfrm>
            <a:off x="11998180" y="6443553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Mais de 60 profissionais</a:t>
            </a:r>
            <a:endParaRPr/>
          </a:p>
        </p:txBody>
      </p:sp>
      <p:sp>
        <p:nvSpPr>
          <p:cNvPr id="937" name="Google Shape;937;g88d3131071_1_0"/>
          <p:cNvSpPr txBox="1"/>
          <p:nvPr>
            <p:ph idx="6" type="body"/>
          </p:nvPr>
        </p:nvSpPr>
        <p:spPr>
          <a:xfrm>
            <a:off x="12300578" y="6980548"/>
            <a:ext cx="44751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200"/>
              <a:t>Arquitetas e designer de todo o Brasil</a:t>
            </a:r>
            <a:endParaRPr sz="3200"/>
          </a:p>
        </p:txBody>
      </p:sp>
      <p:sp>
        <p:nvSpPr>
          <p:cNvPr id="938" name="Google Shape;938;g88d3131071_1_0"/>
          <p:cNvSpPr txBox="1"/>
          <p:nvPr>
            <p:ph idx="7" type="body"/>
          </p:nvPr>
        </p:nvSpPr>
        <p:spPr>
          <a:xfrm>
            <a:off x="1283251" y="4616225"/>
            <a:ext cx="161232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</a:pPr>
            <a:r>
              <a:rPr lang="en-US"/>
              <a:t>Marketplace de decoração online</a:t>
            </a:r>
            <a:endParaRPr/>
          </a:p>
        </p:txBody>
      </p:sp>
      <p:sp>
        <p:nvSpPr>
          <p:cNvPr id="939" name="Google Shape;939;g88d3131071_1_0"/>
          <p:cNvSpPr txBox="1"/>
          <p:nvPr>
            <p:ph idx="5" type="body"/>
          </p:nvPr>
        </p:nvSpPr>
        <p:spPr>
          <a:xfrm>
            <a:off x="11850625" y="9660725"/>
            <a:ext cx="5079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Estágio de Construção</a:t>
            </a:r>
            <a:endParaRPr/>
          </a:p>
        </p:txBody>
      </p:sp>
      <p:sp>
        <p:nvSpPr>
          <p:cNvPr id="940" name="Google Shape;940;g88d3131071_1_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14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88d3131071_1_68"/>
          <p:cNvSpPr txBox="1"/>
          <p:nvPr>
            <p:ph type="title"/>
          </p:nvPr>
        </p:nvSpPr>
        <p:spPr>
          <a:xfrm>
            <a:off x="775021" y="4336274"/>
            <a:ext cx="167379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Predominância Sociotécnica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46" name="Google Shape;946;g88d3131071_1_68"/>
          <p:cNvSpPr txBox="1"/>
          <p:nvPr>
            <p:ph idx="1" type="body"/>
          </p:nvPr>
        </p:nvSpPr>
        <p:spPr>
          <a:xfrm>
            <a:off x="775025" y="1824922"/>
            <a:ext cx="50799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Mínima especificação crítica</a:t>
            </a:r>
            <a:endParaRPr/>
          </a:p>
        </p:txBody>
      </p:sp>
      <p:sp>
        <p:nvSpPr>
          <p:cNvPr id="947" name="Google Shape;947;g88d3131071_1_68"/>
          <p:cNvSpPr txBox="1"/>
          <p:nvPr>
            <p:ph idx="2" type="body"/>
          </p:nvPr>
        </p:nvSpPr>
        <p:spPr>
          <a:xfrm>
            <a:off x="775034" y="2875327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Desenvolvimento do site e aplicativo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Alcançar metas estipuladas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Análise dos dados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Atendimento ao cliente</a:t>
            </a:r>
            <a:endParaRPr/>
          </a:p>
        </p:txBody>
      </p:sp>
      <p:sp>
        <p:nvSpPr>
          <p:cNvPr id="948" name="Google Shape;948;g88d3131071_1_68"/>
          <p:cNvSpPr txBox="1"/>
          <p:nvPr>
            <p:ph idx="3" type="body"/>
          </p:nvPr>
        </p:nvSpPr>
        <p:spPr>
          <a:xfrm>
            <a:off x="6727371" y="183942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Multifuncionalidade</a:t>
            </a:r>
            <a:endParaRPr/>
          </a:p>
        </p:txBody>
      </p:sp>
      <p:sp>
        <p:nvSpPr>
          <p:cNvPr id="949" name="Google Shape;949;g88d3131071_1_68"/>
          <p:cNvSpPr txBox="1"/>
          <p:nvPr>
            <p:ph idx="4" type="body"/>
          </p:nvPr>
        </p:nvSpPr>
        <p:spPr>
          <a:xfrm>
            <a:off x="6727371" y="2361945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Atuação em diversos setores por parte dos funcionários</a:t>
            </a:r>
            <a:endParaRPr/>
          </a:p>
        </p:txBody>
      </p:sp>
      <p:sp>
        <p:nvSpPr>
          <p:cNvPr id="950" name="Google Shape;950;g88d3131071_1_68"/>
          <p:cNvSpPr txBox="1"/>
          <p:nvPr>
            <p:ph idx="5" type="body"/>
          </p:nvPr>
        </p:nvSpPr>
        <p:spPr>
          <a:xfrm>
            <a:off x="12557841" y="182491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Fluxo de informações</a:t>
            </a:r>
            <a:endParaRPr/>
          </a:p>
        </p:txBody>
      </p:sp>
      <p:sp>
        <p:nvSpPr>
          <p:cNvPr id="951" name="Google Shape;951;g88d3131071_1_68"/>
          <p:cNvSpPr txBox="1"/>
          <p:nvPr>
            <p:ph idx="6" type="body"/>
          </p:nvPr>
        </p:nvSpPr>
        <p:spPr>
          <a:xfrm>
            <a:off x="12557841" y="2347438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Comunicação extremamente facilitada entre todos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Reuniões diárias</a:t>
            </a:r>
            <a:endParaRPr/>
          </a:p>
        </p:txBody>
      </p:sp>
      <p:sp>
        <p:nvSpPr>
          <p:cNvPr id="952" name="Google Shape;952;g88d3131071_1_68"/>
          <p:cNvSpPr txBox="1"/>
          <p:nvPr>
            <p:ph idx="7" type="body"/>
          </p:nvPr>
        </p:nvSpPr>
        <p:spPr>
          <a:xfrm>
            <a:off x="775020" y="6417420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Variância</a:t>
            </a:r>
            <a:endParaRPr/>
          </a:p>
        </p:txBody>
      </p:sp>
      <p:sp>
        <p:nvSpPr>
          <p:cNvPr id="953" name="Google Shape;953;g88d3131071_1_68"/>
          <p:cNvSpPr txBox="1"/>
          <p:nvPr>
            <p:ph idx="8" type="body"/>
          </p:nvPr>
        </p:nvSpPr>
        <p:spPr>
          <a:xfrm>
            <a:off x="775020" y="6939940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Tentativa de corrigir as variâncias antes de chegarem aos clientes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Comunicação e correção rápida</a:t>
            </a:r>
            <a:endParaRPr/>
          </a:p>
        </p:txBody>
      </p:sp>
      <p:sp>
        <p:nvSpPr>
          <p:cNvPr id="954" name="Google Shape;954;g88d3131071_1_68"/>
          <p:cNvSpPr txBox="1"/>
          <p:nvPr>
            <p:ph idx="9" type="body"/>
          </p:nvPr>
        </p:nvSpPr>
        <p:spPr>
          <a:xfrm>
            <a:off x="6602507" y="6402913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Valores humanos</a:t>
            </a:r>
            <a:endParaRPr/>
          </a:p>
        </p:txBody>
      </p:sp>
      <p:sp>
        <p:nvSpPr>
          <p:cNvPr id="955" name="Google Shape;955;g88d3131071_1_68"/>
          <p:cNvSpPr txBox="1"/>
          <p:nvPr>
            <p:ph idx="13" type="body"/>
          </p:nvPr>
        </p:nvSpPr>
        <p:spPr>
          <a:xfrm>
            <a:off x="6602507" y="6925433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Autonomia na tomada de decisões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Reforço da cultura</a:t>
            </a:r>
            <a:endParaRPr/>
          </a:p>
        </p:txBody>
      </p:sp>
      <p:sp>
        <p:nvSpPr>
          <p:cNvPr id="956" name="Google Shape;956;g88d3131071_1_68"/>
          <p:cNvSpPr txBox="1"/>
          <p:nvPr>
            <p:ph idx="14" type="body"/>
          </p:nvPr>
        </p:nvSpPr>
        <p:spPr>
          <a:xfrm>
            <a:off x="12432977" y="6388406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Arquitetas</a:t>
            </a:r>
            <a:endParaRPr/>
          </a:p>
        </p:txBody>
      </p:sp>
      <p:sp>
        <p:nvSpPr>
          <p:cNvPr id="957" name="Google Shape;957;g88d3131071_1_68"/>
          <p:cNvSpPr txBox="1"/>
          <p:nvPr>
            <p:ph idx="15" type="body"/>
          </p:nvPr>
        </p:nvSpPr>
        <p:spPr>
          <a:xfrm>
            <a:off x="12432977" y="6910926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Possuem liberdade para desenvolver o projeto com o cliente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Prazo e forma de entrega bem definidos</a:t>
            </a:r>
            <a:endParaRPr/>
          </a:p>
        </p:txBody>
      </p:sp>
      <p:pic>
        <p:nvPicPr>
          <p:cNvPr id="958" name="Google Shape;958;g88d3131071_1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3900" y="353996"/>
            <a:ext cx="3839013" cy="10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g88d3131071_1_68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15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9c2e3dd79_1_0"/>
          <p:cNvSpPr txBox="1"/>
          <p:nvPr>
            <p:ph type="title"/>
          </p:nvPr>
        </p:nvSpPr>
        <p:spPr>
          <a:xfrm>
            <a:off x="0" y="323558"/>
            <a:ext cx="182880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</a:pPr>
            <a:r>
              <a:rPr lang="en-US"/>
              <a:t>ZX Ventures</a:t>
            </a:r>
            <a:endParaRPr/>
          </a:p>
        </p:txBody>
      </p:sp>
      <p:sp>
        <p:nvSpPr>
          <p:cNvPr id="965" name="Google Shape;965;g89c2e3dd79_1_0"/>
          <p:cNvSpPr txBox="1"/>
          <p:nvPr>
            <p:ph idx="1" type="body"/>
          </p:nvPr>
        </p:nvSpPr>
        <p:spPr>
          <a:xfrm>
            <a:off x="342400" y="6135725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Características breves:</a:t>
            </a:r>
            <a:endParaRPr u="sng"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Fundada em 2015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200 funcionários</a:t>
            </a:r>
            <a:endParaRPr/>
          </a:p>
        </p:txBody>
      </p:sp>
      <p:sp>
        <p:nvSpPr>
          <p:cNvPr id="966" name="Google Shape;966;g89c2e3dd79_1_0"/>
          <p:cNvSpPr txBox="1"/>
          <p:nvPr>
            <p:ph idx="3" type="body"/>
          </p:nvPr>
        </p:nvSpPr>
        <p:spPr>
          <a:xfrm>
            <a:off x="6612600" y="6142140"/>
            <a:ext cx="50799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Segmentos de atuação:</a:t>
            </a:r>
            <a:endParaRPr u="sng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t/>
            </a:r>
            <a:endParaRPr u="sng"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Cervejas Artesanais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Novos líquidos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Plataformas Digitais</a:t>
            </a:r>
            <a:endParaRPr/>
          </a:p>
        </p:txBody>
      </p:sp>
      <p:sp>
        <p:nvSpPr>
          <p:cNvPr id="967" name="Google Shape;967;g89c2e3dd79_1_0"/>
          <p:cNvSpPr txBox="1"/>
          <p:nvPr>
            <p:ph idx="7" type="body"/>
          </p:nvPr>
        </p:nvSpPr>
        <p:spPr>
          <a:xfrm>
            <a:off x="150" y="4616225"/>
            <a:ext cx="182880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</a:pPr>
            <a:r>
              <a:rPr lang="en-US"/>
              <a:t>Empresa de Inovação da Ambev com foco em escalar novos negócios no ramo de bebidas</a:t>
            </a:r>
            <a:endParaRPr/>
          </a:p>
        </p:txBody>
      </p:sp>
      <p:sp>
        <p:nvSpPr>
          <p:cNvPr id="968" name="Google Shape;968;g89c2e3dd79_1_0"/>
          <p:cNvSpPr txBox="1"/>
          <p:nvPr>
            <p:ph idx="5" type="body"/>
          </p:nvPr>
        </p:nvSpPr>
        <p:spPr>
          <a:xfrm>
            <a:off x="11850625" y="9660725"/>
            <a:ext cx="5079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Estágio de Construção</a:t>
            </a:r>
            <a:endParaRPr/>
          </a:p>
        </p:txBody>
      </p:sp>
      <p:sp>
        <p:nvSpPr>
          <p:cNvPr id="969" name="Google Shape;969;g89c2e3dd79_1_0"/>
          <p:cNvSpPr txBox="1"/>
          <p:nvPr>
            <p:ph idx="3" type="body"/>
          </p:nvPr>
        </p:nvSpPr>
        <p:spPr>
          <a:xfrm>
            <a:off x="11794200" y="6142150"/>
            <a:ext cx="54501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Relação com a Ambev:</a:t>
            </a:r>
            <a:endParaRPr u="sng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Atuações independentes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Escritórios diferentes</a:t>
            </a:r>
            <a:endParaRPr/>
          </a:p>
        </p:txBody>
      </p:sp>
      <p:pic>
        <p:nvPicPr>
          <p:cNvPr id="970" name="Google Shape;970;g89c2e3dd79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0525" y="0"/>
            <a:ext cx="1357475" cy="1411452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g89c2e3dd79_1_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16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89c2e3dd79_1_11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977" name="Google Shape;977;g89c2e3dd79_1_11"/>
          <p:cNvSpPr txBox="1"/>
          <p:nvPr>
            <p:ph type="title"/>
          </p:nvPr>
        </p:nvSpPr>
        <p:spPr>
          <a:xfrm>
            <a:off x="775021" y="454990"/>
            <a:ext cx="167379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8400">
                <a:solidFill>
                  <a:srgbClr val="FFFFFF"/>
                </a:solidFill>
              </a:rPr>
              <a:t>Presença de características da </a:t>
            </a:r>
            <a:r>
              <a:rPr lang="en-US" sz="8400">
                <a:solidFill>
                  <a:schemeClr val="accent1"/>
                </a:solidFill>
              </a:rPr>
              <a:t>Escola Sociotécnica</a:t>
            </a:r>
            <a:endParaRPr sz="8400">
              <a:solidFill>
                <a:schemeClr val="accent1"/>
              </a:solidFill>
            </a:endParaRPr>
          </a:p>
        </p:txBody>
      </p:sp>
      <p:sp>
        <p:nvSpPr>
          <p:cNvPr id="978" name="Google Shape;978;g89c2e3dd79_1_11"/>
          <p:cNvSpPr txBox="1"/>
          <p:nvPr>
            <p:ph idx="1" type="body"/>
          </p:nvPr>
        </p:nvSpPr>
        <p:spPr>
          <a:xfrm>
            <a:off x="11651351" y="2851575"/>
            <a:ext cx="6172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Mínima Especificação Crítica</a:t>
            </a:r>
            <a:endParaRPr/>
          </a:p>
        </p:txBody>
      </p:sp>
      <p:sp>
        <p:nvSpPr>
          <p:cNvPr id="979" name="Google Shape;979;g89c2e3dd79_1_11"/>
          <p:cNvSpPr txBox="1"/>
          <p:nvPr>
            <p:ph idx="2" type="body"/>
          </p:nvPr>
        </p:nvSpPr>
        <p:spPr>
          <a:xfrm>
            <a:off x="11651350" y="3374100"/>
            <a:ext cx="56502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No começo de cada projeto são definidas metas específicas e maneiras de mensurá-las. Independentemente dos meios, o que importa, em termos de reconhecimento e remuneração, é atingi-las.</a:t>
            </a:r>
            <a:endParaRPr/>
          </a:p>
        </p:txBody>
      </p:sp>
      <p:sp>
        <p:nvSpPr>
          <p:cNvPr id="980" name="Google Shape;980;g89c2e3dd79_1_11"/>
          <p:cNvSpPr txBox="1"/>
          <p:nvPr>
            <p:ph idx="3" type="body"/>
          </p:nvPr>
        </p:nvSpPr>
        <p:spPr>
          <a:xfrm>
            <a:off x="12067513" y="5185701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Multifuncionalidade</a:t>
            </a:r>
            <a:endParaRPr/>
          </a:p>
        </p:txBody>
      </p:sp>
      <p:sp>
        <p:nvSpPr>
          <p:cNvPr id="981" name="Google Shape;981;g89c2e3dd79_1_11"/>
          <p:cNvSpPr txBox="1"/>
          <p:nvPr>
            <p:ph idx="4" type="body"/>
          </p:nvPr>
        </p:nvSpPr>
        <p:spPr>
          <a:xfrm>
            <a:off x="12067525" y="5708227"/>
            <a:ext cx="53460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Não existe uma habilidade pré-determinada para cada tipo de função. Todos da equipe se mostram igualmente  participativos em todas as etapas do projeto.</a:t>
            </a:r>
            <a:endParaRPr/>
          </a:p>
        </p:txBody>
      </p:sp>
      <p:sp>
        <p:nvSpPr>
          <p:cNvPr id="982" name="Google Shape;982;g89c2e3dd79_1_11"/>
          <p:cNvSpPr txBox="1"/>
          <p:nvPr>
            <p:ph idx="5" type="body"/>
          </p:nvPr>
        </p:nvSpPr>
        <p:spPr>
          <a:xfrm>
            <a:off x="11422743" y="7519833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Valores Humanos</a:t>
            </a:r>
            <a:endParaRPr/>
          </a:p>
        </p:txBody>
      </p:sp>
      <p:sp>
        <p:nvSpPr>
          <p:cNvPr id="983" name="Google Shape;983;g89c2e3dd79_1_11"/>
          <p:cNvSpPr txBox="1"/>
          <p:nvPr>
            <p:ph idx="6" type="body"/>
          </p:nvPr>
        </p:nvSpPr>
        <p:spPr>
          <a:xfrm>
            <a:off x="11422750" y="8042349"/>
            <a:ext cx="53460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O objetivo do </a:t>
            </a:r>
            <a:r>
              <a:rPr i="1" lang="en-US"/>
              <a:t>job design </a:t>
            </a:r>
            <a:r>
              <a:rPr lang="en-US"/>
              <a:t>é prover qualidade de vida no trabalho. Os projetos são desafiadores e exigem um trabalho diversificado com autonomia individual.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984" name="Google Shape;984;g89c2e3dd79_1_11"/>
          <p:cNvSpPr txBox="1"/>
          <p:nvPr>
            <p:ph idx="7" type="body"/>
          </p:nvPr>
        </p:nvSpPr>
        <p:spPr>
          <a:xfrm>
            <a:off x="1457318" y="2866076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Grupos Semi-Autônomos</a:t>
            </a:r>
            <a:endParaRPr/>
          </a:p>
        </p:txBody>
      </p:sp>
      <p:sp>
        <p:nvSpPr>
          <p:cNvPr id="985" name="Google Shape;985;g89c2e3dd79_1_11"/>
          <p:cNvSpPr txBox="1"/>
          <p:nvPr>
            <p:ph idx="8" type="body"/>
          </p:nvPr>
        </p:nvSpPr>
        <p:spPr>
          <a:xfrm>
            <a:off x="1261525" y="3388600"/>
            <a:ext cx="55419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Times com metas individuais e compartilhadas, de conhecimento de todos. A remuneração está atrelada tanto às metas individuais, quanto às de grupo, quanto às da empresa como um todo.</a:t>
            </a:r>
            <a:endParaRPr/>
          </a:p>
        </p:txBody>
      </p:sp>
      <p:sp>
        <p:nvSpPr>
          <p:cNvPr id="986" name="Google Shape;986;g89c2e3dd79_1_11"/>
          <p:cNvSpPr txBox="1"/>
          <p:nvPr>
            <p:ph idx="9" type="body"/>
          </p:nvPr>
        </p:nvSpPr>
        <p:spPr>
          <a:xfrm>
            <a:off x="797209" y="5200208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Princípio da Congruência</a:t>
            </a:r>
            <a:endParaRPr/>
          </a:p>
        </p:txBody>
      </p:sp>
      <p:sp>
        <p:nvSpPr>
          <p:cNvPr id="987" name="Google Shape;987;g89c2e3dd79_1_11"/>
          <p:cNvSpPr txBox="1"/>
          <p:nvPr>
            <p:ph idx="14" type="body"/>
          </p:nvPr>
        </p:nvSpPr>
        <p:spPr>
          <a:xfrm>
            <a:off x="1457318" y="7534340"/>
            <a:ext cx="5346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Incompleto</a:t>
            </a:r>
            <a:endParaRPr/>
          </a:p>
        </p:txBody>
      </p:sp>
      <p:sp>
        <p:nvSpPr>
          <p:cNvPr id="988" name="Google Shape;988;g89c2e3dd79_1_11"/>
          <p:cNvSpPr txBox="1"/>
          <p:nvPr>
            <p:ph idx="15" type="body"/>
          </p:nvPr>
        </p:nvSpPr>
        <p:spPr>
          <a:xfrm>
            <a:off x="1026076" y="8056850"/>
            <a:ext cx="57771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Mercado de cervejas artesanais tem pouca maturidade e está em alto crescimento. Existência de uma forte mentalidade de analisar, testar, replanejar e implementar. </a:t>
            </a:r>
            <a:endParaRPr/>
          </a:p>
        </p:txBody>
      </p:sp>
      <p:pic>
        <p:nvPicPr>
          <p:cNvPr id="989" name="Google Shape;989;g89c2e3dd79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573" y="4396603"/>
            <a:ext cx="2901263" cy="3016585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g89c2e3dd79_1_11"/>
          <p:cNvSpPr txBox="1"/>
          <p:nvPr>
            <p:ph idx="13" type="body"/>
          </p:nvPr>
        </p:nvSpPr>
        <p:spPr>
          <a:xfrm>
            <a:off x="797209" y="5722728"/>
            <a:ext cx="53460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Existência de um forte estímulo aos funcionários quanto à cultura, aos valores e aos métodos de liderança valorizados na ZX Ventures.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4"/>
          <p:cNvSpPr txBox="1"/>
          <p:nvPr>
            <p:ph type="title"/>
          </p:nvPr>
        </p:nvSpPr>
        <p:spPr>
          <a:xfrm>
            <a:off x="0" y="323558"/>
            <a:ext cx="182880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</a:pPr>
            <a:r>
              <a:rPr lang="en-US" sz="17500"/>
              <a:t>MightyHive</a:t>
            </a:r>
            <a:endParaRPr sz="17500"/>
          </a:p>
        </p:txBody>
      </p:sp>
      <p:sp>
        <p:nvSpPr>
          <p:cNvPr id="996" name="Google Shape;996;p24"/>
          <p:cNvSpPr txBox="1"/>
          <p:nvPr>
            <p:ph idx="1" type="body"/>
          </p:nvPr>
        </p:nvSpPr>
        <p:spPr>
          <a:xfrm>
            <a:off x="342400" y="6211925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MightyHive LATAM - Inicialmente Progmedia, adquirida em 2019</a:t>
            </a:r>
            <a:endParaRPr sz="2400"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Progmedia fundada em 2016 por ex-Googlers</a:t>
            </a:r>
            <a:endParaRPr sz="2400"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MightyHive adquirida pela S4 Capital de Martin Sorrell em 2018.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997" name="Google Shape;997;p24"/>
          <p:cNvSpPr txBox="1"/>
          <p:nvPr>
            <p:ph idx="3" type="body"/>
          </p:nvPr>
        </p:nvSpPr>
        <p:spPr>
          <a:xfrm>
            <a:off x="6965925" y="6218350"/>
            <a:ext cx="44751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400"/>
              <a:t>Inicialmente, a Progmedia era uma </a:t>
            </a:r>
            <a:r>
              <a:rPr lang="en-US" sz="2400"/>
              <a:t>agência</a:t>
            </a:r>
            <a:r>
              <a:rPr lang="en-US" sz="2400"/>
              <a:t> especializada em operação de mídia programática, todavia, com a aquisição o escopo do trabalho se alterou, focando na implementação técnica de projetos de marketing digital.</a:t>
            </a:r>
            <a:endParaRPr sz="2400"/>
          </a:p>
        </p:txBody>
      </p:sp>
      <p:sp>
        <p:nvSpPr>
          <p:cNvPr id="998" name="Google Shape;998;p24"/>
          <p:cNvSpPr txBox="1"/>
          <p:nvPr>
            <p:ph idx="5" type="body"/>
          </p:nvPr>
        </p:nvSpPr>
        <p:spPr>
          <a:xfrm>
            <a:off x="11998180" y="6228728"/>
            <a:ext cx="5080002" cy="5370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Portfólio de clientes</a:t>
            </a:r>
            <a:endParaRPr/>
          </a:p>
        </p:txBody>
      </p:sp>
      <p:sp>
        <p:nvSpPr>
          <p:cNvPr id="999" name="Google Shape;999;p24"/>
          <p:cNvSpPr txBox="1"/>
          <p:nvPr>
            <p:ph idx="6" type="body"/>
          </p:nvPr>
        </p:nvSpPr>
        <p:spPr>
          <a:xfrm>
            <a:off x="12294403" y="6751248"/>
            <a:ext cx="4475088" cy="2122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/>
              <a:t>Nike, Netflix, Visa, Amazon e Bayer (</a:t>
            </a:r>
            <a:r>
              <a:rPr i="1" lang="en-US" sz="2700"/>
              <a:t>overseas</a:t>
            </a:r>
            <a:r>
              <a:rPr lang="en-US" sz="2700"/>
              <a:t>)</a:t>
            </a:r>
            <a:endParaRPr sz="27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/>
              <a:t>iFood, AMBEV, Globo, Grupo Boticário e 99  (</a:t>
            </a:r>
            <a:r>
              <a:rPr i="1" lang="en-US" sz="2700"/>
              <a:t>Brasil</a:t>
            </a:r>
            <a:r>
              <a:rPr lang="en-US" sz="2700"/>
              <a:t>)</a:t>
            </a:r>
            <a:endParaRPr sz="2700"/>
          </a:p>
        </p:txBody>
      </p:sp>
      <p:sp>
        <p:nvSpPr>
          <p:cNvPr id="1000" name="Google Shape;1000;p24"/>
          <p:cNvSpPr txBox="1"/>
          <p:nvPr>
            <p:ph idx="7" type="body"/>
          </p:nvPr>
        </p:nvSpPr>
        <p:spPr>
          <a:xfrm>
            <a:off x="1283251" y="4616225"/>
            <a:ext cx="161232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</a:pPr>
            <a:r>
              <a:rPr lang="en-US" sz="7000"/>
              <a:t>Consultoria em mídia programática</a:t>
            </a:r>
            <a:endParaRPr sz="7000"/>
          </a:p>
        </p:txBody>
      </p:sp>
      <p:sp>
        <p:nvSpPr>
          <p:cNvPr id="1001" name="Google Shape;1001;p24"/>
          <p:cNvSpPr txBox="1"/>
          <p:nvPr>
            <p:ph idx="5" type="body"/>
          </p:nvPr>
        </p:nvSpPr>
        <p:spPr>
          <a:xfrm>
            <a:off x="11850625" y="9660725"/>
            <a:ext cx="5079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Estágio de Construção</a:t>
            </a:r>
            <a:endParaRPr/>
          </a:p>
        </p:txBody>
      </p:sp>
      <p:sp>
        <p:nvSpPr>
          <p:cNvPr id="1002" name="Google Shape;1002;p24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18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89a812756e_0_10"/>
          <p:cNvSpPr txBox="1"/>
          <p:nvPr>
            <p:ph idx="1" type="body"/>
          </p:nvPr>
        </p:nvSpPr>
        <p:spPr>
          <a:xfrm>
            <a:off x="775020" y="296418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Mínima Especificação</a:t>
            </a:r>
            <a:endParaRPr u="sng"/>
          </a:p>
        </p:txBody>
      </p:sp>
      <p:sp>
        <p:nvSpPr>
          <p:cNvPr id="1008" name="Google Shape;1008;g89a812756e_0_10"/>
          <p:cNvSpPr txBox="1"/>
          <p:nvPr>
            <p:ph idx="2" type="body"/>
          </p:nvPr>
        </p:nvSpPr>
        <p:spPr>
          <a:xfrm>
            <a:off x="774920" y="3611605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Não especifica como fazer, mas especifica muito bem o que fazer.</a:t>
            </a:r>
            <a:br>
              <a:rPr lang="en-US" sz="1900"/>
            </a:br>
            <a:r>
              <a:rPr lang="en-US" sz="1900"/>
              <a:t>Ex: Projeto de expansão internacional; Definição de metas no BP e assim que o projeto começou, o grupo teve a autonomia para definir a estratégia de mídia PAGA. </a:t>
            </a:r>
            <a:endParaRPr sz="1900"/>
          </a:p>
        </p:txBody>
      </p:sp>
      <p:sp>
        <p:nvSpPr>
          <p:cNvPr id="1009" name="Google Shape;1009;g89a812756e_0_10"/>
          <p:cNvSpPr txBox="1"/>
          <p:nvPr>
            <p:ph idx="3" type="body"/>
          </p:nvPr>
        </p:nvSpPr>
        <p:spPr>
          <a:xfrm>
            <a:off x="6602507" y="294967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Grupos semi-autônomo</a:t>
            </a:r>
            <a:endParaRPr u="sng"/>
          </a:p>
        </p:txBody>
      </p:sp>
      <p:sp>
        <p:nvSpPr>
          <p:cNvPr id="1010" name="Google Shape;1010;g89a812756e_0_10"/>
          <p:cNvSpPr txBox="1"/>
          <p:nvPr>
            <p:ph idx="5" type="body"/>
          </p:nvPr>
        </p:nvSpPr>
        <p:spPr>
          <a:xfrm>
            <a:off x="12432977" y="2935171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Fluxo de informações</a:t>
            </a:r>
            <a:endParaRPr u="sng"/>
          </a:p>
        </p:txBody>
      </p:sp>
      <p:sp>
        <p:nvSpPr>
          <p:cNvPr id="1011" name="Google Shape;1011;g89a812756e_0_10"/>
          <p:cNvSpPr txBox="1"/>
          <p:nvPr>
            <p:ph idx="6" type="body"/>
          </p:nvPr>
        </p:nvSpPr>
        <p:spPr>
          <a:xfrm>
            <a:off x="12432977" y="3533891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As informações são direcionadas a operação, dando aos grupos os dados necessários para administrar o seu tempo da melhor maneira possível.</a:t>
            </a:r>
            <a:endParaRPr sz="19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Ex: Controle de horas integrado por cliente, report mensal de rentabilidade por cliente.</a:t>
            </a:r>
            <a:endParaRPr sz="1900"/>
          </a:p>
        </p:txBody>
      </p:sp>
      <p:sp>
        <p:nvSpPr>
          <p:cNvPr id="1012" name="Google Shape;1012;g89a812756e_0_10"/>
          <p:cNvSpPr txBox="1"/>
          <p:nvPr>
            <p:ph idx="7" type="body"/>
          </p:nvPr>
        </p:nvSpPr>
        <p:spPr>
          <a:xfrm>
            <a:off x="3173070" y="631362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Principio do incompleto</a:t>
            </a:r>
            <a:endParaRPr u="sng"/>
          </a:p>
        </p:txBody>
      </p:sp>
      <p:sp>
        <p:nvSpPr>
          <p:cNvPr id="1013" name="Google Shape;1013;g89a812756e_0_10"/>
          <p:cNvSpPr txBox="1"/>
          <p:nvPr>
            <p:ph idx="8" type="body"/>
          </p:nvPr>
        </p:nvSpPr>
        <p:spPr>
          <a:xfrm>
            <a:off x="2987225" y="6850625"/>
            <a:ext cx="5451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O mundo do digital se altera muito rapidamente, sendo necessário que o planejamento seja refeito com frequencia:</a:t>
            </a:r>
            <a:endParaRPr sz="19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Ex: Compra da Digodat da Argentina, especializada em serviços de Cloud.</a:t>
            </a:r>
            <a:br>
              <a:rPr lang="en-US"/>
            </a:br>
            <a:endParaRPr/>
          </a:p>
        </p:txBody>
      </p:sp>
      <p:sp>
        <p:nvSpPr>
          <p:cNvPr id="1014" name="Google Shape;1014;g89a812756e_0_10"/>
          <p:cNvSpPr txBox="1"/>
          <p:nvPr>
            <p:ph idx="9" type="body"/>
          </p:nvPr>
        </p:nvSpPr>
        <p:spPr>
          <a:xfrm>
            <a:off x="10944557" y="631361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Multifuncionalidade</a:t>
            </a:r>
            <a:endParaRPr u="sng"/>
          </a:p>
        </p:txBody>
      </p:sp>
      <p:sp>
        <p:nvSpPr>
          <p:cNvPr id="1015" name="Google Shape;1015;g89a812756e_0_10"/>
          <p:cNvSpPr txBox="1"/>
          <p:nvPr>
            <p:ph idx="13" type="body"/>
          </p:nvPr>
        </p:nvSpPr>
        <p:spPr>
          <a:xfrm>
            <a:off x="10431999" y="6801225"/>
            <a:ext cx="6105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Em operações, todos os funcionários precisam saber operar as plataformas de mídia programática (GMP), mas são extremamente encorajados a aprender outras plataformas (Google Ads, Facebook Ads, Appsflyer, Tik Tok, Twitter…)  e assim executar diferentes </a:t>
            </a:r>
            <a:r>
              <a:rPr lang="en-US"/>
              <a:t>funções</a:t>
            </a:r>
            <a:r>
              <a:rPr lang="en-US"/>
              <a:t> para diferentes clientes.</a:t>
            </a:r>
            <a:endParaRPr/>
          </a:p>
        </p:txBody>
      </p:sp>
      <p:sp>
        <p:nvSpPr>
          <p:cNvPr id="1016" name="Google Shape;1016;g89a812756e_0_10"/>
          <p:cNvSpPr txBox="1"/>
          <p:nvPr>
            <p:ph type="title"/>
          </p:nvPr>
        </p:nvSpPr>
        <p:spPr>
          <a:xfrm>
            <a:off x="775021" y="531190"/>
            <a:ext cx="167379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Sociotécnico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17" name="Google Shape;1017;g89a812756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8325" y="397025"/>
            <a:ext cx="1881150" cy="18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g89a812756e_0_10"/>
          <p:cNvSpPr txBox="1"/>
          <p:nvPr>
            <p:ph idx="4" type="body"/>
          </p:nvPr>
        </p:nvSpPr>
        <p:spPr>
          <a:xfrm>
            <a:off x="6604007" y="3535398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Como cada cliente tem uma </a:t>
            </a:r>
            <a:r>
              <a:rPr lang="en-US" sz="1900"/>
              <a:t>especificidade</a:t>
            </a:r>
            <a:r>
              <a:rPr lang="en-US" sz="1900"/>
              <a:t>, seja técnica ou do próprio negócio, cada squad tem muita liberdade para orientar o cliente dentro do mundo digital.</a:t>
            </a:r>
            <a:endParaRPr sz="19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Todavia, existe um padrão de qualidade na entrega supervisionado pela </a:t>
            </a:r>
            <a:r>
              <a:rPr lang="en-US" sz="1900"/>
              <a:t>gerência</a:t>
            </a:r>
            <a:r>
              <a:rPr lang="en-US" sz="1900"/>
              <a:t> intermediária.</a:t>
            </a:r>
            <a:endParaRPr/>
          </a:p>
        </p:txBody>
      </p:sp>
      <p:sp>
        <p:nvSpPr>
          <p:cNvPr id="1019" name="Google Shape;1019;g89a812756e_0_1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19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"/>
          <p:cNvSpPr txBox="1"/>
          <p:nvPr>
            <p:ph type="title"/>
          </p:nvPr>
        </p:nvSpPr>
        <p:spPr>
          <a:xfrm>
            <a:off x="268482" y="811496"/>
            <a:ext cx="6937800" cy="7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Start-Up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J Curve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66" name="Google Shape;766;p1"/>
          <p:cNvSpPr txBox="1"/>
          <p:nvPr>
            <p:ph idx="1" type="body"/>
          </p:nvPr>
        </p:nvSpPr>
        <p:spPr>
          <a:xfrm>
            <a:off x="8050541" y="2116480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767" name="Google Shape;767;p1"/>
          <p:cNvSpPr txBox="1"/>
          <p:nvPr>
            <p:ph idx="2" type="body"/>
          </p:nvPr>
        </p:nvSpPr>
        <p:spPr>
          <a:xfrm>
            <a:off x="9451176" y="226887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/>
              <a:t>Criar</a:t>
            </a:r>
            <a:endParaRPr sz="3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/>
              <a:t>Equipe forte com habilidades complementares para superar os momentos de dificuldade e investimento de capital </a:t>
            </a:r>
            <a:endParaRPr sz="2400"/>
          </a:p>
        </p:txBody>
      </p:sp>
      <p:sp>
        <p:nvSpPr>
          <p:cNvPr id="768" name="Google Shape;768;p1"/>
          <p:cNvSpPr txBox="1"/>
          <p:nvPr>
            <p:ph idx="3" type="body"/>
          </p:nvPr>
        </p:nvSpPr>
        <p:spPr>
          <a:xfrm>
            <a:off x="8050541" y="4026447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769" name="Google Shape;769;p1"/>
          <p:cNvSpPr txBox="1"/>
          <p:nvPr>
            <p:ph idx="5" type="body"/>
          </p:nvPr>
        </p:nvSpPr>
        <p:spPr>
          <a:xfrm>
            <a:off x="8050541" y="5707814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770" name="Google Shape;770;p1"/>
          <p:cNvSpPr txBox="1"/>
          <p:nvPr>
            <p:ph idx="7" type="body"/>
          </p:nvPr>
        </p:nvSpPr>
        <p:spPr>
          <a:xfrm>
            <a:off x="8050541" y="7465381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771" name="Google Shape;771;p1"/>
          <p:cNvSpPr txBox="1"/>
          <p:nvPr>
            <p:ph idx="3" type="body"/>
          </p:nvPr>
        </p:nvSpPr>
        <p:spPr>
          <a:xfrm>
            <a:off x="268475" y="9436950"/>
            <a:ext cx="14133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i="0" lang="en-US" sz="2400">
                <a:solidFill>
                  <a:schemeClr val="lt2"/>
                </a:solidFill>
              </a:rPr>
              <a:t>Howard Love fundador e co-fundador de mais de 15 Start-Ups</a:t>
            </a:r>
            <a:endParaRPr sz="2400"/>
          </a:p>
        </p:txBody>
      </p:sp>
      <p:sp>
        <p:nvSpPr>
          <p:cNvPr id="772" name="Google Shape;772;p1"/>
          <p:cNvSpPr txBox="1"/>
          <p:nvPr>
            <p:ph idx="5" type="body"/>
          </p:nvPr>
        </p:nvSpPr>
        <p:spPr>
          <a:xfrm>
            <a:off x="9144000" y="1162025"/>
            <a:ext cx="8063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“O Vale da Morte”</a:t>
            </a:r>
            <a:endParaRPr/>
          </a:p>
        </p:txBody>
      </p:sp>
      <p:sp>
        <p:nvSpPr>
          <p:cNvPr id="773" name="Google Shape;773;p1"/>
          <p:cNvSpPr txBox="1"/>
          <p:nvPr>
            <p:ph idx="2" type="body"/>
          </p:nvPr>
        </p:nvSpPr>
        <p:spPr>
          <a:xfrm>
            <a:off x="9539426" y="399362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/>
              <a:t>Lançar</a:t>
            </a:r>
            <a:endParaRPr sz="3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/>
              <a:t>Colocar no mercado um MVP ou uma amostra e ouvir os feedbacks dos clientes </a:t>
            </a:r>
            <a:endParaRPr sz="2400"/>
          </a:p>
        </p:txBody>
      </p:sp>
      <p:sp>
        <p:nvSpPr>
          <p:cNvPr id="774" name="Google Shape;774;p1"/>
          <p:cNvSpPr txBox="1"/>
          <p:nvPr>
            <p:ph idx="2" type="body"/>
          </p:nvPr>
        </p:nvSpPr>
        <p:spPr>
          <a:xfrm>
            <a:off x="9539426" y="5691400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/>
              <a:t>Transformar </a:t>
            </a:r>
            <a:endParaRPr sz="3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/>
              <a:t>Fase de implementar os feedbacks recebidos na fase dois, buscando o PRODUCT / MARKET FIT</a:t>
            </a:r>
            <a:endParaRPr sz="2400"/>
          </a:p>
        </p:txBody>
      </p:sp>
      <p:sp>
        <p:nvSpPr>
          <p:cNvPr id="775" name="Google Shape;775;p1"/>
          <p:cNvSpPr txBox="1"/>
          <p:nvPr>
            <p:ph idx="2" type="body"/>
          </p:nvPr>
        </p:nvSpPr>
        <p:spPr>
          <a:xfrm>
            <a:off x="9451176" y="744312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/>
              <a:t>Modelar</a:t>
            </a:r>
            <a:endParaRPr sz="3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/>
              <a:t>Define e domina um modelo de negócios, garantindo que o crescimento vire capital</a:t>
            </a:r>
            <a:endParaRPr sz="2400"/>
          </a:p>
        </p:txBody>
      </p:sp>
      <p:sp>
        <p:nvSpPr>
          <p:cNvPr id="776" name="Google Shape;776;p1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89c2e3dd79_2_33"/>
          <p:cNvSpPr txBox="1"/>
          <p:nvPr>
            <p:ph type="title"/>
          </p:nvPr>
        </p:nvSpPr>
        <p:spPr>
          <a:xfrm>
            <a:off x="268482" y="811496"/>
            <a:ext cx="6937800" cy="7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Próximos Passos...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25" name="Google Shape;1025;g89c2e3dd79_2_33"/>
          <p:cNvSpPr txBox="1"/>
          <p:nvPr>
            <p:ph idx="1" type="body"/>
          </p:nvPr>
        </p:nvSpPr>
        <p:spPr>
          <a:xfrm>
            <a:off x="8050541" y="2116480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05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1026" name="Google Shape;1026;g89c2e3dd79_2_33"/>
          <p:cNvSpPr txBox="1"/>
          <p:nvPr>
            <p:ph idx="2" type="body"/>
          </p:nvPr>
        </p:nvSpPr>
        <p:spPr>
          <a:xfrm>
            <a:off x="9451175" y="2268875"/>
            <a:ext cx="76017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Construir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>
                <a:solidFill>
                  <a:srgbClr val="666666"/>
                </a:solidFill>
              </a:rPr>
              <a:t>A organização precisa implementar sua cultura, treinamento, administração de produtos, processos e procedimentos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 sz="27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1027" name="Google Shape;1027;g89c2e3dd79_2_33"/>
          <p:cNvSpPr txBox="1"/>
          <p:nvPr>
            <p:ph idx="3" type="body"/>
          </p:nvPr>
        </p:nvSpPr>
        <p:spPr>
          <a:xfrm>
            <a:off x="8050541" y="4712247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06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1028" name="Google Shape;1028;g89c2e3dd79_2_33"/>
          <p:cNvSpPr txBox="1"/>
          <p:nvPr>
            <p:ph idx="2" type="body"/>
          </p:nvPr>
        </p:nvSpPr>
        <p:spPr>
          <a:xfrm>
            <a:off x="9539425" y="4679425"/>
            <a:ext cx="82923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FFFFFF"/>
                </a:solidFill>
              </a:rPr>
              <a:t>Crescer</a:t>
            </a:r>
            <a:endParaRPr sz="3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>
                <a:solidFill>
                  <a:srgbClr val="FFFFFF"/>
                </a:solidFill>
              </a:rPr>
              <a:t>Etapa da abertura de capital e processos reprodutíveis.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29" name="Google Shape;1029;g89c2e3dd79_2_33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89c2e3d9de_0_0"/>
          <p:cNvSpPr txBox="1"/>
          <p:nvPr>
            <p:ph type="title"/>
          </p:nvPr>
        </p:nvSpPr>
        <p:spPr>
          <a:xfrm>
            <a:off x="0" y="323558"/>
            <a:ext cx="182880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</a:pPr>
            <a:r>
              <a:rPr lang="en-US"/>
              <a:t>ODATA</a:t>
            </a:r>
            <a:endParaRPr/>
          </a:p>
        </p:txBody>
      </p:sp>
      <p:sp>
        <p:nvSpPr>
          <p:cNvPr id="1035" name="Google Shape;1035;g89c2e3d9de_0_0"/>
          <p:cNvSpPr txBox="1"/>
          <p:nvPr>
            <p:ph idx="1" type="body"/>
          </p:nvPr>
        </p:nvSpPr>
        <p:spPr>
          <a:xfrm>
            <a:off x="342400" y="6973925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0005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Fundada em 2015 pelo comitê de investimentos de infraestrutura do </a:t>
            </a:r>
            <a:r>
              <a:rPr lang="en-US" sz="2700"/>
              <a:t>Patria</a:t>
            </a:r>
            <a:endParaRPr sz="2700"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Foco em wholesale e colocation</a:t>
            </a:r>
            <a:endParaRPr sz="2700"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130 funcionários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Aceleração do crescimento devido ao Coronavírus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g89c2e3d9de_0_0"/>
          <p:cNvSpPr txBox="1"/>
          <p:nvPr>
            <p:ph idx="3" type="body"/>
          </p:nvPr>
        </p:nvSpPr>
        <p:spPr>
          <a:xfrm>
            <a:off x="6612600" y="6401946"/>
            <a:ext cx="50799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Start up já nasceu grande:</a:t>
            </a:r>
            <a:r>
              <a:rPr lang="en-US" sz="2700"/>
              <a:t> 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I. Capital 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II. Inteligência de mercado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 III. Governança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IV. Credibilidade no mercado</a:t>
            </a:r>
            <a:endParaRPr sz="2700"/>
          </a:p>
        </p:txBody>
      </p:sp>
      <p:sp>
        <p:nvSpPr>
          <p:cNvPr id="1037" name="Google Shape;1037;g89c2e3d9de_0_0"/>
          <p:cNvSpPr txBox="1"/>
          <p:nvPr>
            <p:ph idx="5" type="body"/>
          </p:nvPr>
        </p:nvSpPr>
        <p:spPr>
          <a:xfrm>
            <a:off x="11998180" y="691452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4 DCs atualmente com investimentos greenfield e aquisições</a:t>
            </a:r>
            <a:endParaRPr/>
          </a:p>
        </p:txBody>
      </p:sp>
      <p:sp>
        <p:nvSpPr>
          <p:cNvPr id="1038" name="Google Shape;1038;g89c2e3d9de_0_0"/>
          <p:cNvSpPr txBox="1"/>
          <p:nvPr>
            <p:ph idx="6" type="body"/>
          </p:nvPr>
        </p:nvSpPr>
        <p:spPr>
          <a:xfrm>
            <a:off x="12294403" y="7437048"/>
            <a:ext cx="44751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/>
              <a:t>Brasil</a:t>
            </a:r>
            <a:endParaRPr sz="27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/>
              <a:t>Colômbia</a:t>
            </a:r>
            <a:endParaRPr sz="2700"/>
          </a:p>
          <a:p>
            <a:pPr indent="-400050" lvl="0" marL="4572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Char char="+"/>
            </a:pPr>
            <a:r>
              <a:rPr lang="en-US" sz="2700"/>
              <a:t>2 países em estágio avançado</a:t>
            </a:r>
            <a:endParaRPr sz="2700"/>
          </a:p>
        </p:txBody>
      </p:sp>
      <p:sp>
        <p:nvSpPr>
          <p:cNvPr id="1039" name="Google Shape;1039;g89c2e3d9de_0_0"/>
          <p:cNvSpPr txBox="1"/>
          <p:nvPr>
            <p:ph idx="7" type="body"/>
          </p:nvPr>
        </p:nvSpPr>
        <p:spPr>
          <a:xfrm>
            <a:off x="1283251" y="4616225"/>
            <a:ext cx="161232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</a:pPr>
            <a:r>
              <a:rPr lang="en-US"/>
              <a:t>Plataforma de Infraestrutura de Data Center para a América Latina</a:t>
            </a:r>
            <a:endParaRPr/>
          </a:p>
        </p:txBody>
      </p:sp>
      <p:sp>
        <p:nvSpPr>
          <p:cNvPr id="1040" name="Google Shape;1040;g89c2e3d9de_0_0"/>
          <p:cNvSpPr txBox="1"/>
          <p:nvPr>
            <p:ph idx="5" type="body"/>
          </p:nvPr>
        </p:nvSpPr>
        <p:spPr>
          <a:xfrm>
            <a:off x="11850625" y="9660725"/>
            <a:ext cx="5079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Estágio de Crescimento</a:t>
            </a:r>
            <a:endParaRPr/>
          </a:p>
        </p:txBody>
      </p:sp>
      <p:sp>
        <p:nvSpPr>
          <p:cNvPr id="1041" name="Google Shape;1041;g89c2e3d9de_0_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21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89c2e3d9de_0_29"/>
          <p:cNvSpPr txBox="1"/>
          <p:nvPr>
            <p:ph idx="1" type="body"/>
          </p:nvPr>
        </p:nvSpPr>
        <p:spPr>
          <a:xfrm>
            <a:off x="775020" y="616458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Fluxo de informações</a:t>
            </a:r>
            <a:endParaRPr u="sng"/>
          </a:p>
        </p:txBody>
      </p:sp>
      <p:sp>
        <p:nvSpPr>
          <p:cNvPr id="1047" name="Google Shape;1047;g89c2e3d9de_0_29"/>
          <p:cNvSpPr txBox="1"/>
          <p:nvPr>
            <p:ph idx="2" type="body"/>
          </p:nvPr>
        </p:nvSpPr>
        <p:spPr>
          <a:xfrm>
            <a:off x="774920" y="7040605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Aberto e compartilhado entre os grupos, projetado para fornecer informações em primeiro lugar para sanar a necessidade de ação</a:t>
            </a:r>
            <a:endParaRPr sz="1900"/>
          </a:p>
        </p:txBody>
      </p:sp>
      <p:sp>
        <p:nvSpPr>
          <p:cNvPr id="1048" name="Google Shape;1048;g89c2e3d9de_0_29"/>
          <p:cNvSpPr txBox="1"/>
          <p:nvPr>
            <p:ph idx="3" type="body"/>
          </p:nvPr>
        </p:nvSpPr>
        <p:spPr>
          <a:xfrm>
            <a:off x="6602507" y="294967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Princípio do incompleto</a:t>
            </a:r>
            <a:endParaRPr u="sng"/>
          </a:p>
        </p:txBody>
      </p:sp>
      <p:sp>
        <p:nvSpPr>
          <p:cNvPr id="1049" name="Google Shape;1049;g89c2e3d9de_0_29"/>
          <p:cNvSpPr txBox="1"/>
          <p:nvPr>
            <p:ph idx="4" type="body"/>
          </p:nvPr>
        </p:nvSpPr>
        <p:spPr>
          <a:xfrm>
            <a:off x="6604007" y="3763998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Constante replanejamento dada as condições do mercado e o contexto digital da empresa</a:t>
            </a:r>
            <a:endParaRPr/>
          </a:p>
        </p:txBody>
      </p:sp>
      <p:sp>
        <p:nvSpPr>
          <p:cNvPr id="1050" name="Google Shape;1050;g89c2e3d9de_0_29"/>
          <p:cNvSpPr txBox="1"/>
          <p:nvPr>
            <p:ph idx="5" type="body"/>
          </p:nvPr>
        </p:nvSpPr>
        <p:spPr>
          <a:xfrm>
            <a:off x="12432977" y="2935171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Especialização alta</a:t>
            </a:r>
            <a:endParaRPr u="sng"/>
          </a:p>
        </p:txBody>
      </p:sp>
      <p:sp>
        <p:nvSpPr>
          <p:cNvPr id="1051" name="Google Shape;1051;g89c2e3d9de_0_29"/>
          <p:cNvSpPr txBox="1"/>
          <p:nvPr>
            <p:ph idx="6" type="body"/>
          </p:nvPr>
        </p:nvSpPr>
        <p:spPr>
          <a:xfrm>
            <a:off x="12432975" y="3457696"/>
            <a:ext cx="5079900" cy="12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Funcionários responsáveis pela realização de tarefas específicas</a:t>
            </a:r>
            <a:endParaRPr/>
          </a:p>
        </p:txBody>
      </p:sp>
      <p:sp>
        <p:nvSpPr>
          <p:cNvPr id="1052" name="Google Shape;1052;g89c2e3d9de_0_29"/>
          <p:cNvSpPr txBox="1"/>
          <p:nvPr>
            <p:ph idx="9" type="body"/>
          </p:nvPr>
        </p:nvSpPr>
        <p:spPr>
          <a:xfrm>
            <a:off x="6602507" y="538471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Multifuncionalidade</a:t>
            </a:r>
            <a:endParaRPr u="sng"/>
          </a:p>
        </p:txBody>
      </p:sp>
      <p:sp>
        <p:nvSpPr>
          <p:cNvPr id="1053" name="Google Shape;1053;g89c2e3d9de_0_29"/>
          <p:cNvSpPr txBox="1"/>
          <p:nvPr>
            <p:ph idx="13" type="body"/>
          </p:nvPr>
        </p:nvSpPr>
        <p:spPr>
          <a:xfrm>
            <a:off x="6602507" y="6135838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Os funcionários </a:t>
            </a:r>
            <a:r>
              <a:rPr lang="en-US"/>
              <a:t> da área  realizam diferentes funções dependendo da demanda</a:t>
            </a:r>
            <a:endParaRPr/>
          </a:p>
        </p:txBody>
      </p:sp>
      <p:sp>
        <p:nvSpPr>
          <p:cNvPr id="1054" name="Google Shape;1054;g89c2e3d9de_0_29"/>
          <p:cNvSpPr txBox="1"/>
          <p:nvPr>
            <p:ph idx="14" type="body"/>
          </p:nvPr>
        </p:nvSpPr>
        <p:spPr>
          <a:xfrm>
            <a:off x="12432975" y="5675000"/>
            <a:ext cx="5721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Divisão do trabalho entre gerentes e trabalhadores</a:t>
            </a:r>
            <a:endParaRPr u="sng"/>
          </a:p>
        </p:txBody>
      </p:sp>
      <p:sp>
        <p:nvSpPr>
          <p:cNvPr id="1055" name="Google Shape;1055;g89c2e3d9de_0_29"/>
          <p:cNvSpPr txBox="1"/>
          <p:nvPr>
            <p:ph idx="15" type="body"/>
          </p:nvPr>
        </p:nvSpPr>
        <p:spPr>
          <a:xfrm>
            <a:off x="12515802" y="6347206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Divisão entre quem executa as tarefas e quem controla as mesmas</a:t>
            </a:r>
            <a:endParaRPr/>
          </a:p>
        </p:txBody>
      </p:sp>
      <p:sp>
        <p:nvSpPr>
          <p:cNvPr id="1056" name="Google Shape;1056;g89c2e3d9de_0_29"/>
          <p:cNvSpPr txBox="1"/>
          <p:nvPr>
            <p:ph type="title"/>
          </p:nvPr>
        </p:nvSpPr>
        <p:spPr>
          <a:xfrm>
            <a:off x="775021" y="531190"/>
            <a:ext cx="167379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4200"/>
              <a:t>Organização do Trabalho em 3 principais frentes que se relacionam</a:t>
            </a:r>
            <a:endParaRPr sz="4200">
              <a:solidFill>
                <a:schemeClr val="accent1"/>
              </a:solidFill>
            </a:endParaRPr>
          </a:p>
        </p:txBody>
      </p:sp>
      <p:sp>
        <p:nvSpPr>
          <p:cNvPr id="1057" name="Google Shape;1057;g89c2e3d9de_0_29"/>
          <p:cNvSpPr txBox="1"/>
          <p:nvPr>
            <p:ph idx="1" type="body"/>
          </p:nvPr>
        </p:nvSpPr>
        <p:spPr>
          <a:xfrm>
            <a:off x="546325" y="2088150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500"/>
              <a:t>Operação Escritório - Sociotécnica</a:t>
            </a:r>
            <a:endParaRPr sz="2500"/>
          </a:p>
        </p:txBody>
      </p:sp>
      <p:pic>
        <p:nvPicPr>
          <p:cNvPr id="1058" name="Google Shape;1058;g89c2e3d9de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8275" y="438825"/>
            <a:ext cx="3363600" cy="4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g89c2e3d9de_0_29"/>
          <p:cNvSpPr txBox="1"/>
          <p:nvPr>
            <p:ph idx="1" type="body"/>
          </p:nvPr>
        </p:nvSpPr>
        <p:spPr>
          <a:xfrm>
            <a:off x="12204370" y="2011960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500"/>
              <a:t>Operação DCs - Taylorismo</a:t>
            </a:r>
            <a:endParaRPr sz="2500"/>
          </a:p>
        </p:txBody>
      </p:sp>
      <p:sp>
        <p:nvSpPr>
          <p:cNvPr id="1060" name="Google Shape;1060;g89c2e3d9de_0_29"/>
          <p:cNvSpPr txBox="1"/>
          <p:nvPr>
            <p:ph idx="1" type="body"/>
          </p:nvPr>
        </p:nvSpPr>
        <p:spPr>
          <a:xfrm>
            <a:off x="6282600" y="2176975"/>
            <a:ext cx="5921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500"/>
              <a:t>Estrutura de Crescimento - Sociotécnica</a:t>
            </a:r>
            <a:endParaRPr sz="2500"/>
          </a:p>
        </p:txBody>
      </p:sp>
      <p:sp>
        <p:nvSpPr>
          <p:cNvPr id="1061" name="Google Shape;1061;g89c2e3d9de_0_29"/>
          <p:cNvSpPr txBox="1"/>
          <p:nvPr>
            <p:ph idx="14" type="body"/>
          </p:nvPr>
        </p:nvSpPr>
        <p:spPr>
          <a:xfrm>
            <a:off x="12423400" y="7854600"/>
            <a:ext cx="5721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Tempo-padrão</a:t>
            </a:r>
            <a:endParaRPr u="sng"/>
          </a:p>
        </p:txBody>
      </p:sp>
      <p:sp>
        <p:nvSpPr>
          <p:cNvPr id="1062" name="Google Shape;1062;g89c2e3d9de_0_29"/>
          <p:cNvSpPr txBox="1"/>
          <p:nvPr>
            <p:ph idx="15" type="body"/>
          </p:nvPr>
        </p:nvSpPr>
        <p:spPr>
          <a:xfrm>
            <a:off x="12506227" y="8526806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Venda de serviços como horas de trabalho</a:t>
            </a:r>
            <a:endParaRPr/>
          </a:p>
        </p:txBody>
      </p:sp>
      <p:sp>
        <p:nvSpPr>
          <p:cNvPr id="1063" name="Google Shape;1063;g89c2e3d9de_0_29"/>
          <p:cNvSpPr txBox="1"/>
          <p:nvPr>
            <p:ph idx="3" type="body"/>
          </p:nvPr>
        </p:nvSpPr>
        <p:spPr>
          <a:xfrm>
            <a:off x="770532" y="294966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Grupos semi-autônomos</a:t>
            </a:r>
            <a:endParaRPr u="sng"/>
          </a:p>
        </p:txBody>
      </p:sp>
      <p:sp>
        <p:nvSpPr>
          <p:cNvPr id="1064" name="Google Shape;1064;g89c2e3d9de_0_29"/>
          <p:cNvSpPr txBox="1"/>
          <p:nvPr>
            <p:ph idx="4" type="body"/>
          </p:nvPr>
        </p:nvSpPr>
        <p:spPr>
          <a:xfrm>
            <a:off x="772032" y="3763986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Divisão clara entre as áreas funcionais, com liderança compartilhada com a equipe, apesar da existência de um cargo de gerente por área</a:t>
            </a:r>
            <a:endParaRPr/>
          </a:p>
        </p:txBody>
      </p:sp>
      <p:sp>
        <p:nvSpPr>
          <p:cNvPr id="1065" name="Google Shape;1065;g89c2e3d9de_0_29"/>
          <p:cNvSpPr txBox="1"/>
          <p:nvPr>
            <p:ph idx="9" type="body"/>
          </p:nvPr>
        </p:nvSpPr>
        <p:spPr>
          <a:xfrm>
            <a:off x="6526307" y="805171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Reconhecimento sociotécnico</a:t>
            </a:r>
            <a:endParaRPr u="sng"/>
          </a:p>
        </p:txBody>
      </p:sp>
      <p:sp>
        <p:nvSpPr>
          <p:cNvPr id="1066" name="Google Shape;1066;g89c2e3d9de_0_29"/>
          <p:cNvSpPr txBox="1"/>
          <p:nvPr>
            <p:ph idx="13" type="body"/>
          </p:nvPr>
        </p:nvSpPr>
        <p:spPr>
          <a:xfrm>
            <a:off x="6526307" y="8726638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Baseado nas aptidões e na equipe</a:t>
            </a:r>
            <a:endParaRPr/>
          </a:p>
        </p:txBody>
      </p:sp>
      <p:sp>
        <p:nvSpPr>
          <p:cNvPr id="1067" name="Google Shape;1067;g89c2e3d9de_0_29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89a812756e_0_0"/>
          <p:cNvSpPr txBox="1"/>
          <p:nvPr>
            <p:ph type="title"/>
          </p:nvPr>
        </p:nvSpPr>
        <p:spPr>
          <a:xfrm>
            <a:off x="0" y="323558"/>
            <a:ext cx="182880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</a:pPr>
            <a:r>
              <a:rPr lang="en-US"/>
              <a:t>Mobly</a:t>
            </a:r>
            <a:endParaRPr/>
          </a:p>
        </p:txBody>
      </p:sp>
      <p:sp>
        <p:nvSpPr>
          <p:cNvPr id="1073" name="Google Shape;1073;g89a812756e_0_0"/>
          <p:cNvSpPr txBox="1"/>
          <p:nvPr>
            <p:ph idx="1" type="body"/>
          </p:nvPr>
        </p:nvSpPr>
        <p:spPr>
          <a:xfrm>
            <a:off x="342400" y="6211925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Fundada em 2011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Faturamento de R$ 300 milhões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700 funcionários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g89a812756e_0_0"/>
          <p:cNvSpPr txBox="1"/>
          <p:nvPr>
            <p:ph idx="3" type="body"/>
          </p:nvPr>
        </p:nvSpPr>
        <p:spPr>
          <a:xfrm>
            <a:off x="6612600" y="6218340"/>
            <a:ext cx="50799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Os valores da Mobly são os seguintes: 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I. Agimos como dono 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II. Somos brutalmente sinceros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 III. Trabalhamos duro e nos divertimos 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IV. Lutamos pelos nossos clientes</a:t>
            </a:r>
            <a:endParaRPr sz="2700"/>
          </a:p>
        </p:txBody>
      </p:sp>
      <p:sp>
        <p:nvSpPr>
          <p:cNvPr id="1075" name="Google Shape;1075;g89a812756e_0_0"/>
          <p:cNvSpPr txBox="1"/>
          <p:nvPr>
            <p:ph idx="5" type="body"/>
          </p:nvPr>
        </p:nvSpPr>
        <p:spPr>
          <a:xfrm>
            <a:off x="11998180" y="622872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5 lojas físicas</a:t>
            </a:r>
            <a:endParaRPr/>
          </a:p>
        </p:txBody>
      </p:sp>
      <p:sp>
        <p:nvSpPr>
          <p:cNvPr id="1076" name="Google Shape;1076;g89a812756e_0_0"/>
          <p:cNvSpPr txBox="1"/>
          <p:nvPr>
            <p:ph idx="6" type="body"/>
          </p:nvPr>
        </p:nvSpPr>
        <p:spPr>
          <a:xfrm>
            <a:off x="12294403" y="6751248"/>
            <a:ext cx="4475100" cy="2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/>
              <a:t>Megastore Marginal Pinheiros, Mobly Outlet Guarulhos, Campinas, Guarapiranga e Suzano</a:t>
            </a:r>
            <a:endParaRPr/>
          </a:p>
        </p:txBody>
      </p:sp>
      <p:sp>
        <p:nvSpPr>
          <p:cNvPr id="1077" name="Google Shape;1077;g89a812756e_0_0"/>
          <p:cNvSpPr txBox="1"/>
          <p:nvPr>
            <p:ph idx="7" type="body"/>
          </p:nvPr>
        </p:nvSpPr>
        <p:spPr>
          <a:xfrm>
            <a:off x="1283251" y="4616225"/>
            <a:ext cx="161232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"/>
              <a:buNone/>
            </a:pPr>
            <a:r>
              <a:rPr lang="en-US"/>
              <a:t>Maior e-commerce de móveis, lojas físicas  </a:t>
            </a:r>
            <a:endParaRPr/>
          </a:p>
        </p:txBody>
      </p:sp>
      <p:sp>
        <p:nvSpPr>
          <p:cNvPr id="1078" name="Google Shape;1078;g89a812756e_0_0"/>
          <p:cNvSpPr txBox="1"/>
          <p:nvPr>
            <p:ph idx="5" type="body"/>
          </p:nvPr>
        </p:nvSpPr>
        <p:spPr>
          <a:xfrm>
            <a:off x="11850625" y="9660725"/>
            <a:ext cx="5079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Estágio de Crescimento</a:t>
            </a:r>
            <a:endParaRPr/>
          </a:p>
        </p:txBody>
      </p:sp>
      <p:sp>
        <p:nvSpPr>
          <p:cNvPr id="1079" name="Google Shape;1079;g89a812756e_0_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23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88d3131071_1_11"/>
          <p:cNvSpPr txBox="1"/>
          <p:nvPr>
            <p:ph idx="1" type="body"/>
          </p:nvPr>
        </p:nvSpPr>
        <p:spPr>
          <a:xfrm>
            <a:off x="775020" y="296418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Mínima Especificação</a:t>
            </a:r>
            <a:endParaRPr u="sng"/>
          </a:p>
        </p:txBody>
      </p:sp>
      <p:sp>
        <p:nvSpPr>
          <p:cNvPr id="1085" name="Google Shape;1085;g88d3131071_1_11"/>
          <p:cNvSpPr txBox="1"/>
          <p:nvPr>
            <p:ph idx="2" type="body"/>
          </p:nvPr>
        </p:nvSpPr>
        <p:spPr>
          <a:xfrm>
            <a:off x="774920" y="3840205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Não especifica como fazer, mas especifica muito bem o que fazer.</a:t>
            </a:r>
            <a:br>
              <a:rPr lang="en-US" sz="1900"/>
            </a:br>
            <a:r>
              <a:rPr lang="en-US" sz="1900"/>
              <a:t>Ex: Dashboard com KPIs x, y, z, disponibilizar dados para gerentes tais e com dias a partir da data tal.</a:t>
            </a:r>
            <a:endParaRPr sz="1900"/>
          </a:p>
        </p:txBody>
      </p:sp>
      <p:sp>
        <p:nvSpPr>
          <p:cNvPr id="1086" name="Google Shape;1086;g88d3131071_1_11"/>
          <p:cNvSpPr txBox="1"/>
          <p:nvPr>
            <p:ph idx="3" type="body"/>
          </p:nvPr>
        </p:nvSpPr>
        <p:spPr>
          <a:xfrm>
            <a:off x="6602507" y="2949678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Grupos semi-autônomo</a:t>
            </a:r>
            <a:endParaRPr u="sng"/>
          </a:p>
        </p:txBody>
      </p:sp>
      <p:sp>
        <p:nvSpPr>
          <p:cNvPr id="1087" name="Google Shape;1087;g88d3131071_1_11"/>
          <p:cNvSpPr txBox="1"/>
          <p:nvPr>
            <p:ph idx="4" type="body"/>
          </p:nvPr>
        </p:nvSpPr>
        <p:spPr>
          <a:xfrm>
            <a:off x="6604007" y="3763998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As áreas se dividem muito bem e se comunicam muito fluidamente entre elas, a liderança é compartilhada com a equipe, mas toda área tem um gerente. </a:t>
            </a:r>
            <a:endParaRPr/>
          </a:p>
        </p:txBody>
      </p:sp>
      <p:sp>
        <p:nvSpPr>
          <p:cNvPr id="1088" name="Google Shape;1088;g88d3131071_1_11"/>
          <p:cNvSpPr txBox="1"/>
          <p:nvPr>
            <p:ph idx="5" type="body"/>
          </p:nvPr>
        </p:nvSpPr>
        <p:spPr>
          <a:xfrm>
            <a:off x="12432977" y="2935171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Sistema de Suporte Social</a:t>
            </a:r>
            <a:endParaRPr u="sng"/>
          </a:p>
        </p:txBody>
      </p:sp>
      <p:sp>
        <p:nvSpPr>
          <p:cNvPr id="1089" name="Google Shape;1089;g88d3131071_1_11"/>
          <p:cNvSpPr txBox="1"/>
          <p:nvPr>
            <p:ph idx="6" type="body"/>
          </p:nvPr>
        </p:nvSpPr>
        <p:spPr>
          <a:xfrm>
            <a:off x="12432977" y="3457691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Reforçam bem a cultura, em toda sede da Mobly estão os valores e frases motivacionais que induzem comportamentos</a:t>
            </a:r>
            <a:r>
              <a:rPr lang="en-US"/>
              <a:t>.</a:t>
            </a:r>
            <a:endParaRPr/>
          </a:p>
        </p:txBody>
      </p:sp>
      <p:sp>
        <p:nvSpPr>
          <p:cNvPr id="1090" name="Google Shape;1090;g88d3131071_1_11"/>
          <p:cNvSpPr txBox="1"/>
          <p:nvPr>
            <p:ph idx="7" type="body"/>
          </p:nvPr>
        </p:nvSpPr>
        <p:spPr>
          <a:xfrm>
            <a:off x="3594420" y="631362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Variância</a:t>
            </a:r>
            <a:endParaRPr u="sng"/>
          </a:p>
        </p:txBody>
      </p:sp>
      <p:sp>
        <p:nvSpPr>
          <p:cNvPr id="1091" name="Google Shape;1091;g88d3131071_1_11"/>
          <p:cNvSpPr txBox="1"/>
          <p:nvPr>
            <p:ph idx="8" type="body"/>
          </p:nvPr>
        </p:nvSpPr>
        <p:spPr>
          <a:xfrm>
            <a:off x="3594420" y="7064745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Existem dois tipos de variâncias:</a:t>
            </a:r>
            <a:br>
              <a:rPr lang="en-US" sz="1900"/>
            </a:br>
            <a:br>
              <a:rPr lang="en-US" sz="1900"/>
            </a:br>
            <a:r>
              <a:rPr lang="en-US" sz="1900"/>
              <a:t>1- São geradas e arrumadas dentro da próprio grupo</a:t>
            </a:r>
            <a:br>
              <a:rPr lang="en-US" sz="1900"/>
            </a:br>
            <a:r>
              <a:rPr lang="en-US" sz="1900"/>
              <a:t>2- São geradas em grupos externos e identificadas primeiro no grupo de BI</a:t>
            </a:r>
            <a:br>
              <a:rPr lang="en-US"/>
            </a:br>
            <a:endParaRPr/>
          </a:p>
        </p:txBody>
      </p:sp>
      <p:sp>
        <p:nvSpPr>
          <p:cNvPr id="1092" name="Google Shape;1092;g88d3131071_1_11"/>
          <p:cNvSpPr txBox="1"/>
          <p:nvPr>
            <p:ph idx="14" type="body"/>
          </p:nvPr>
        </p:nvSpPr>
        <p:spPr>
          <a:xfrm>
            <a:off x="10299375" y="6284600"/>
            <a:ext cx="5721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u="sng"/>
              <a:t>Sistema de trabalho primário</a:t>
            </a:r>
            <a:endParaRPr u="sng"/>
          </a:p>
        </p:txBody>
      </p:sp>
      <p:sp>
        <p:nvSpPr>
          <p:cNvPr id="1093" name="Google Shape;1093;g88d3131071_1_11"/>
          <p:cNvSpPr txBox="1"/>
          <p:nvPr>
            <p:ph idx="15" type="body"/>
          </p:nvPr>
        </p:nvSpPr>
        <p:spPr>
          <a:xfrm>
            <a:off x="10534602" y="6956806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1900"/>
              <a:t>É bem balanceado, as áreas da Mobly dependem tanto das áreas externas (especialmente infraestrutura de TI) e de BI. Por outro lado, a equipe de BI é muito mais dependente do próprio grupo do que de outros. </a:t>
            </a:r>
            <a:endParaRPr/>
          </a:p>
        </p:txBody>
      </p:sp>
      <p:sp>
        <p:nvSpPr>
          <p:cNvPr id="1094" name="Google Shape;1094;g88d3131071_1_11"/>
          <p:cNvSpPr txBox="1"/>
          <p:nvPr>
            <p:ph type="title"/>
          </p:nvPr>
        </p:nvSpPr>
        <p:spPr>
          <a:xfrm>
            <a:off x="775021" y="531190"/>
            <a:ext cx="167379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Sociotécnico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95" name="Google Shape;1095;g88d3131071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0375" y="26605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g88d3131071_1_11"/>
          <p:cNvSpPr txBox="1"/>
          <p:nvPr>
            <p:ph idx="1" type="body"/>
          </p:nvPr>
        </p:nvSpPr>
        <p:spPr>
          <a:xfrm>
            <a:off x="6358795" y="187218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500"/>
              <a:t>Escritório</a:t>
            </a:r>
            <a:endParaRPr sz="2500"/>
          </a:p>
        </p:txBody>
      </p:sp>
      <p:sp>
        <p:nvSpPr>
          <p:cNvPr id="1097" name="Google Shape;1097;g88d3131071_1_11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"/>
          <p:cNvSpPr/>
          <p:nvPr>
            <p:ph idx="2" type="pic"/>
          </p:nvPr>
        </p:nvSpPr>
        <p:spPr>
          <a:xfrm>
            <a:off x="0" y="0"/>
            <a:ext cx="18288001" cy="10285413"/>
          </a:xfrm>
          <a:prstGeom prst="rect">
            <a:avLst/>
          </a:prstGeom>
          <a:solidFill>
            <a:srgbClr val="191A1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5"/>
          <p:cNvSpPr txBox="1"/>
          <p:nvPr>
            <p:ph idx="1" type="body"/>
          </p:nvPr>
        </p:nvSpPr>
        <p:spPr>
          <a:xfrm>
            <a:off x="0" y="7920100"/>
            <a:ext cx="18288000" cy="201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1104" name="Google Shape;1104;p5"/>
          <p:cNvSpPr txBox="1"/>
          <p:nvPr>
            <p:ph type="title"/>
          </p:nvPr>
        </p:nvSpPr>
        <p:spPr>
          <a:xfrm>
            <a:off x="1400943" y="8385625"/>
            <a:ext cx="15235800" cy="10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Matriz</a:t>
            </a:r>
            <a:endParaRPr/>
          </a:p>
        </p:txBody>
      </p:sp>
      <p:pic>
        <p:nvPicPr>
          <p:cNvPr id="1105" name="Google Shape;110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050" y="733250"/>
            <a:ext cx="8366475" cy="67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889a852940_0_3"/>
          <p:cNvSpPr txBox="1"/>
          <p:nvPr>
            <p:ph idx="1" type="body"/>
          </p:nvPr>
        </p:nvSpPr>
        <p:spPr>
          <a:xfrm>
            <a:off x="775020" y="2964185"/>
            <a:ext cx="5079900" cy="537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O posto é planejado</a:t>
            </a:r>
            <a:endParaRPr u="sng"/>
          </a:p>
        </p:txBody>
      </p:sp>
      <p:sp>
        <p:nvSpPr>
          <p:cNvPr id="1112" name="Google Shape;1112;g889a852940_0_3"/>
          <p:cNvSpPr txBox="1"/>
          <p:nvPr>
            <p:ph idx="2" type="body"/>
          </p:nvPr>
        </p:nvSpPr>
        <p:spPr>
          <a:xfrm>
            <a:off x="775020" y="3486705"/>
            <a:ext cx="5079900" cy="21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Todo o sistema de picking, de </a:t>
            </a:r>
            <a:r>
              <a:rPr lang="en-US" sz="1900"/>
              <a:t>endereçamento</a:t>
            </a:r>
            <a:r>
              <a:rPr lang="en-US" sz="1900"/>
              <a:t>, separação e pesagem possuem uma ordem de execução e as ferramentas são pré-definidas para isso  </a:t>
            </a:r>
            <a:endParaRPr/>
          </a:p>
        </p:txBody>
      </p:sp>
      <p:sp>
        <p:nvSpPr>
          <p:cNvPr id="1113" name="Google Shape;1113;g889a852940_0_3"/>
          <p:cNvSpPr txBox="1"/>
          <p:nvPr>
            <p:ph idx="3" type="body"/>
          </p:nvPr>
        </p:nvSpPr>
        <p:spPr>
          <a:xfrm>
            <a:off x="6602507" y="2949678"/>
            <a:ext cx="5079900" cy="537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Taylorismo</a:t>
            </a:r>
            <a:endParaRPr u="sng"/>
          </a:p>
        </p:txBody>
      </p:sp>
      <p:sp>
        <p:nvSpPr>
          <p:cNvPr id="1114" name="Google Shape;1114;g889a852940_0_3"/>
          <p:cNvSpPr txBox="1"/>
          <p:nvPr>
            <p:ph idx="4" type="body"/>
          </p:nvPr>
        </p:nvSpPr>
        <p:spPr>
          <a:xfrm>
            <a:off x="6602507" y="3472198"/>
            <a:ext cx="5079900" cy="21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Eles possuem um processo, mas a esteira dos funcionários do CD é a quantidade de pedidos que eles devem separar em um dia. Essa lista eles recebem todo dia e devem cumpri-la.</a:t>
            </a:r>
            <a:endParaRPr/>
          </a:p>
        </p:txBody>
      </p:sp>
      <p:sp>
        <p:nvSpPr>
          <p:cNvPr id="1115" name="Google Shape;1115;g889a852940_0_3"/>
          <p:cNvSpPr txBox="1"/>
          <p:nvPr>
            <p:ph idx="5" type="body"/>
          </p:nvPr>
        </p:nvSpPr>
        <p:spPr>
          <a:xfrm>
            <a:off x="12432977" y="2935171"/>
            <a:ext cx="5079900" cy="537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Fordismo</a:t>
            </a:r>
            <a:endParaRPr u="sng"/>
          </a:p>
        </p:txBody>
      </p:sp>
      <p:sp>
        <p:nvSpPr>
          <p:cNvPr id="1116" name="Google Shape;1116;g889a852940_0_3"/>
          <p:cNvSpPr txBox="1"/>
          <p:nvPr>
            <p:ph idx="6" type="body"/>
          </p:nvPr>
        </p:nvSpPr>
        <p:spPr>
          <a:xfrm>
            <a:off x="12432977" y="3457691"/>
            <a:ext cx="5079900" cy="21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Todo o CD é construído para atender a interação entre os postos, ou seja, a partir do picking, ele é deixado no melhor lugar para o carregamento. Quando é recebido já vai direto para pesagem, etc. </a:t>
            </a:r>
            <a:endParaRPr/>
          </a:p>
        </p:txBody>
      </p:sp>
      <p:sp>
        <p:nvSpPr>
          <p:cNvPr id="1117" name="Google Shape;1117;g889a852940_0_3"/>
          <p:cNvSpPr txBox="1"/>
          <p:nvPr>
            <p:ph idx="7" type="body"/>
          </p:nvPr>
        </p:nvSpPr>
        <p:spPr>
          <a:xfrm>
            <a:off x="3716100" y="5759525"/>
            <a:ext cx="5079900" cy="362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Modelo Toyota </a:t>
            </a:r>
            <a:endParaRPr sz="5700"/>
          </a:p>
        </p:txBody>
      </p:sp>
      <p:sp>
        <p:nvSpPr>
          <p:cNvPr id="1118" name="Google Shape;1118;g889a852940_0_3"/>
          <p:cNvSpPr txBox="1"/>
          <p:nvPr>
            <p:ph idx="13" type="body"/>
          </p:nvPr>
        </p:nvSpPr>
        <p:spPr>
          <a:xfrm>
            <a:off x="9930025" y="6833101"/>
            <a:ext cx="5991300" cy="232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 grupos são definidos ao redor de uma função, mas são treinados para outras funções também. Os próprios funcionários de CD buscam resolver variâncias também. </a:t>
            </a:r>
            <a:br>
              <a:rPr lang="en-US"/>
            </a:br>
            <a:r>
              <a:rPr lang="en-US"/>
              <a:t>Ex: algum erro em um SKU. A equipe vai buscar entender onde ocorreu, não vai </a:t>
            </a:r>
            <a:r>
              <a:rPr lang="en-US"/>
              <a:t>simplesmente</a:t>
            </a:r>
            <a:r>
              <a:rPr lang="en-US"/>
              <a:t> ignorar e deixar a reclamação chegar por meio do atendimento ao cliente</a:t>
            </a:r>
            <a:endParaRPr/>
          </a:p>
        </p:txBody>
      </p:sp>
      <p:sp>
        <p:nvSpPr>
          <p:cNvPr id="1119" name="Google Shape;1119;g889a852940_0_3"/>
          <p:cNvSpPr txBox="1"/>
          <p:nvPr>
            <p:ph type="title"/>
          </p:nvPr>
        </p:nvSpPr>
        <p:spPr>
          <a:xfrm>
            <a:off x="775021" y="531190"/>
            <a:ext cx="16737900" cy="161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Escola Clássica</a:t>
            </a:r>
            <a:endParaRPr/>
          </a:p>
        </p:txBody>
      </p:sp>
      <p:sp>
        <p:nvSpPr>
          <p:cNvPr id="1120" name="Google Shape;1120;g889a852940_0_3"/>
          <p:cNvSpPr txBox="1"/>
          <p:nvPr>
            <p:ph idx="1" type="body"/>
          </p:nvPr>
        </p:nvSpPr>
        <p:spPr>
          <a:xfrm>
            <a:off x="6358795" y="1872185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500"/>
              <a:t>Centro de Distribuição</a:t>
            </a:r>
            <a:endParaRPr sz="2500"/>
          </a:p>
        </p:txBody>
      </p:sp>
      <p:pic>
        <p:nvPicPr>
          <p:cNvPr id="1121" name="Google Shape;1121;g889a852940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0375" y="26605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g889a852940_0_3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26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89c2e3d9de_0_10"/>
          <p:cNvSpPr/>
          <p:nvPr/>
        </p:nvSpPr>
        <p:spPr>
          <a:xfrm>
            <a:off x="9439250" y="1466650"/>
            <a:ext cx="7070100" cy="88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g89c2e3d9de_0_10"/>
          <p:cNvSpPr txBox="1"/>
          <p:nvPr>
            <p:ph type="title"/>
          </p:nvPr>
        </p:nvSpPr>
        <p:spPr>
          <a:xfrm>
            <a:off x="195400" y="2440143"/>
            <a:ext cx="16737900" cy="27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i="1" lang="en-US" sz="9000"/>
              <a:t>ANÁLISE</a:t>
            </a:r>
            <a:endParaRPr i="1" sz="9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i="1" lang="en-US" sz="9000"/>
              <a:t>COMPARATIVA</a:t>
            </a:r>
            <a:endParaRPr i="1" sz="9000"/>
          </a:p>
        </p:txBody>
      </p:sp>
      <p:sp>
        <p:nvSpPr>
          <p:cNvPr id="1129" name="Google Shape;1129;g89c2e3d9de_0_10"/>
          <p:cNvSpPr txBox="1"/>
          <p:nvPr>
            <p:ph idx="2" type="body"/>
          </p:nvPr>
        </p:nvSpPr>
        <p:spPr>
          <a:xfrm>
            <a:off x="195409" y="5500785"/>
            <a:ext cx="65301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CRESCIMENTO ACELERADO</a:t>
            </a:r>
            <a:endParaRPr/>
          </a:p>
        </p:txBody>
      </p:sp>
      <p:sp>
        <p:nvSpPr>
          <p:cNvPr id="1130" name="Google Shape;1130;g89c2e3d9de_0_10"/>
          <p:cNvSpPr txBox="1"/>
          <p:nvPr>
            <p:ph idx="3" type="body"/>
          </p:nvPr>
        </p:nvSpPr>
        <p:spPr>
          <a:xfrm>
            <a:off x="195409" y="6266410"/>
            <a:ext cx="6530100" cy="1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200"/>
              <a:t>"Vimos dois anos de transformação digital em 2 meses",  Satya Nadella (CEO Microsoft)</a:t>
            </a:r>
            <a:endParaRPr sz="2200"/>
          </a:p>
          <a:p>
            <a:pPr indent="-36830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Príncipio incompleto = Planejamento interativo</a:t>
            </a:r>
            <a:endParaRPr sz="2200"/>
          </a:p>
        </p:txBody>
      </p:sp>
      <p:sp>
        <p:nvSpPr>
          <p:cNvPr id="1131" name="Google Shape;1131;g89c2e3d9de_0_10"/>
          <p:cNvSpPr txBox="1"/>
          <p:nvPr>
            <p:ph idx="5" type="body"/>
          </p:nvPr>
        </p:nvSpPr>
        <p:spPr>
          <a:xfrm>
            <a:off x="9696731" y="1379247"/>
            <a:ext cx="65301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MÍNIMA ESPECIFICAÇÃO</a:t>
            </a:r>
            <a:endParaRPr/>
          </a:p>
        </p:txBody>
      </p:sp>
      <p:sp>
        <p:nvSpPr>
          <p:cNvPr id="1132" name="Google Shape;1132;g89c2e3d9de_0_10"/>
          <p:cNvSpPr txBox="1"/>
          <p:nvPr>
            <p:ph idx="6" type="body"/>
          </p:nvPr>
        </p:nvSpPr>
        <p:spPr>
          <a:xfrm>
            <a:off x="9696731" y="2144872"/>
            <a:ext cx="6530100" cy="1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200">
                <a:latin typeface="Roboto Light"/>
                <a:ea typeface="Roboto Light"/>
                <a:cs typeface="Roboto Light"/>
                <a:sym typeface="Roboto Light"/>
              </a:rPr>
              <a:t>Seja em grupos quanto em projetos individuais, as especificações do trabalho são sempre orientadas ao que deve ser feito e não a como deve ser feito (ambiente disruptivo).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3" name="Google Shape;1133;g89c2e3d9de_0_10"/>
          <p:cNvSpPr txBox="1"/>
          <p:nvPr>
            <p:ph idx="8" type="body"/>
          </p:nvPr>
        </p:nvSpPr>
        <p:spPr>
          <a:xfrm>
            <a:off x="9696734" y="4052178"/>
            <a:ext cx="65301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VARIÂNCIA</a:t>
            </a:r>
            <a:endParaRPr/>
          </a:p>
        </p:txBody>
      </p:sp>
      <p:sp>
        <p:nvSpPr>
          <p:cNvPr id="1134" name="Google Shape;1134;g89c2e3d9de_0_10"/>
          <p:cNvSpPr txBox="1"/>
          <p:nvPr>
            <p:ph idx="14" type="body"/>
          </p:nvPr>
        </p:nvSpPr>
        <p:spPr>
          <a:xfrm>
            <a:off x="9696731" y="6499441"/>
            <a:ext cx="65301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MULTIFUNCIONALIDADE</a:t>
            </a:r>
            <a:endParaRPr/>
          </a:p>
        </p:txBody>
      </p:sp>
      <p:sp>
        <p:nvSpPr>
          <p:cNvPr id="1135" name="Google Shape;1135;g89c2e3d9de_0_10"/>
          <p:cNvSpPr txBox="1"/>
          <p:nvPr>
            <p:ph idx="15" type="body"/>
          </p:nvPr>
        </p:nvSpPr>
        <p:spPr>
          <a:xfrm>
            <a:off x="9696731" y="7265066"/>
            <a:ext cx="6530100" cy="1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200">
                <a:latin typeface="Roboto Light"/>
                <a:ea typeface="Roboto Light"/>
                <a:cs typeface="Roboto Light"/>
                <a:sym typeface="Roboto Light"/>
              </a:rPr>
              <a:t>Em todas as startups analisadas, a multifuncionalidade exerce papel fundamental na organização do trabalho, seja na transição de áreas em empresas mais novas, quanto na execução de funções.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1136" name="Google Shape;1136;g89c2e3d9de_0_10"/>
          <p:cNvSpPr txBox="1"/>
          <p:nvPr>
            <p:ph idx="9" type="body"/>
          </p:nvPr>
        </p:nvSpPr>
        <p:spPr>
          <a:xfrm>
            <a:off x="9696734" y="4817803"/>
            <a:ext cx="6530100" cy="1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200">
                <a:latin typeface="Roboto Light"/>
                <a:ea typeface="Roboto Light"/>
                <a:cs typeface="Roboto Light"/>
                <a:sym typeface="Roboto Light"/>
              </a:rPr>
              <a:t>Principalmente em startups menores, a proximidade da camada operacional com a fonte de variância é inevitável.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7" name="Google Shape;1137;g89c2e3d9de_0_1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27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67"/>
          <p:cNvSpPr txBox="1"/>
          <p:nvPr>
            <p:ph type="title"/>
          </p:nvPr>
        </p:nvSpPr>
        <p:spPr>
          <a:xfrm>
            <a:off x="1304200" y="3565897"/>
            <a:ext cx="156795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Obrigado!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3" name="Google Shape;1143;p67"/>
          <p:cNvSpPr txBox="1"/>
          <p:nvPr>
            <p:ph idx="1" type="body"/>
          </p:nvPr>
        </p:nvSpPr>
        <p:spPr>
          <a:xfrm>
            <a:off x="1304195" y="5558971"/>
            <a:ext cx="15679612" cy="769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</a:pPr>
            <a:r>
              <a:rPr lang="en-US"/>
              <a:t>Dúvidas?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89c2e3dd79_2_11"/>
          <p:cNvSpPr txBox="1"/>
          <p:nvPr>
            <p:ph type="title"/>
          </p:nvPr>
        </p:nvSpPr>
        <p:spPr>
          <a:xfrm>
            <a:off x="268482" y="811496"/>
            <a:ext cx="6937800" cy="7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Próximos Passos...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82" name="Google Shape;782;g89c2e3dd79_2_11"/>
          <p:cNvSpPr txBox="1"/>
          <p:nvPr>
            <p:ph idx="1" type="body"/>
          </p:nvPr>
        </p:nvSpPr>
        <p:spPr>
          <a:xfrm>
            <a:off x="8050541" y="2116480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05</a:t>
            </a:r>
            <a:endParaRPr/>
          </a:p>
        </p:txBody>
      </p:sp>
      <p:sp>
        <p:nvSpPr>
          <p:cNvPr id="783" name="Google Shape;783;g89c2e3dd79_2_11"/>
          <p:cNvSpPr txBox="1"/>
          <p:nvPr>
            <p:ph idx="2" type="body"/>
          </p:nvPr>
        </p:nvSpPr>
        <p:spPr>
          <a:xfrm>
            <a:off x="9451175" y="2268875"/>
            <a:ext cx="76017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/>
              <a:t>Construir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>
                <a:solidFill>
                  <a:schemeClr val="lt2"/>
                </a:solidFill>
              </a:rPr>
              <a:t>A organização precisa implementar sua cultura, treinamento, administração de produtos, processos e procedimentos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 sz="2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 sz="2400"/>
          </a:p>
        </p:txBody>
      </p:sp>
      <p:sp>
        <p:nvSpPr>
          <p:cNvPr id="784" name="Google Shape;784;g89c2e3dd79_2_11"/>
          <p:cNvSpPr txBox="1"/>
          <p:nvPr>
            <p:ph idx="3" type="body"/>
          </p:nvPr>
        </p:nvSpPr>
        <p:spPr>
          <a:xfrm>
            <a:off x="8050541" y="4712247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06</a:t>
            </a:r>
            <a:endParaRPr/>
          </a:p>
        </p:txBody>
      </p:sp>
      <p:sp>
        <p:nvSpPr>
          <p:cNvPr id="785" name="Google Shape;785;g89c2e3dd79_2_11"/>
          <p:cNvSpPr txBox="1"/>
          <p:nvPr>
            <p:ph idx="2" type="body"/>
          </p:nvPr>
        </p:nvSpPr>
        <p:spPr>
          <a:xfrm>
            <a:off x="9539425" y="4679425"/>
            <a:ext cx="82923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/>
              <a:t>Crescer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700">
                <a:solidFill>
                  <a:schemeClr val="lt2"/>
                </a:solidFill>
              </a:rPr>
              <a:t>Etapa da abertura de capital e processos reprodutíveis. </a:t>
            </a:r>
            <a:endParaRPr sz="2400"/>
          </a:p>
        </p:txBody>
      </p:sp>
      <p:sp>
        <p:nvSpPr>
          <p:cNvPr id="786" name="Google Shape;786;g89c2e3dd79_2_11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787" name="Google Shape;787;g89c2e3dd79_2_11"/>
          <p:cNvSpPr txBox="1"/>
          <p:nvPr/>
        </p:nvSpPr>
        <p:spPr>
          <a:xfrm>
            <a:off x="268475" y="9437825"/>
            <a:ext cx="118431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https://endeavor.org.br/estrategia-e-gestao/ciclo-vida-startup-crescimento/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88d3131071_0_34"/>
          <p:cNvSpPr txBox="1"/>
          <p:nvPr>
            <p:ph type="title"/>
          </p:nvPr>
        </p:nvSpPr>
        <p:spPr>
          <a:xfrm>
            <a:off x="268482" y="811496"/>
            <a:ext cx="6937800" cy="7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Start-Up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J Curve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93" name="Google Shape;793;g88d3131071_0_34"/>
          <p:cNvSpPr txBox="1"/>
          <p:nvPr>
            <p:ph idx="1" type="body"/>
          </p:nvPr>
        </p:nvSpPr>
        <p:spPr>
          <a:xfrm>
            <a:off x="8050541" y="2116480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01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794" name="Google Shape;794;g88d3131071_0_34"/>
          <p:cNvSpPr txBox="1"/>
          <p:nvPr>
            <p:ph idx="2" type="body"/>
          </p:nvPr>
        </p:nvSpPr>
        <p:spPr>
          <a:xfrm>
            <a:off x="9451176" y="226887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Criar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Equipe forte com habilidades complementares para superar os momentos de dificuldade e investimento de capital 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795" name="Google Shape;795;g88d3131071_0_34"/>
          <p:cNvSpPr txBox="1"/>
          <p:nvPr>
            <p:ph idx="3" type="body"/>
          </p:nvPr>
        </p:nvSpPr>
        <p:spPr>
          <a:xfrm>
            <a:off x="8050541" y="4026447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796" name="Google Shape;796;g88d3131071_0_34"/>
          <p:cNvSpPr txBox="1"/>
          <p:nvPr>
            <p:ph idx="5" type="body"/>
          </p:nvPr>
        </p:nvSpPr>
        <p:spPr>
          <a:xfrm>
            <a:off x="8050541" y="5707814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03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797" name="Google Shape;797;g88d3131071_0_34"/>
          <p:cNvSpPr txBox="1"/>
          <p:nvPr>
            <p:ph idx="7" type="body"/>
          </p:nvPr>
        </p:nvSpPr>
        <p:spPr>
          <a:xfrm>
            <a:off x="8050541" y="7465381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04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798" name="Google Shape;798;g88d3131071_0_34"/>
          <p:cNvSpPr txBox="1"/>
          <p:nvPr>
            <p:ph idx="3" type="body"/>
          </p:nvPr>
        </p:nvSpPr>
        <p:spPr>
          <a:xfrm>
            <a:off x="268475" y="9436950"/>
            <a:ext cx="14133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i="0" lang="en-US" sz="2400">
                <a:solidFill>
                  <a:schemeClr val="lt2"/>
                </a:solidFill>
              </a:rPr>
              <a:t>Howard Love fundador e co-fundador de mais de 15 Start-Ups</a:t>
            </a:r>
            <a:endParaRPr sz="2400"/>
          </a:p>
        </p:txBody>
      </p:sp>
      <p:sp>
        <p:nvSpPr>
          <p:cNvPr id="799" name="Google Shape;799;g88d3131071_0_34"/>
          <p:cNvSpPr txBox="1"/>
          <p:nvPr>
            <p:ph idx="5" type="body"/>
          </p:nvPr>
        </p:nvSpPr>
        <p:spPr>
          <a:xfrm>
            <a:off x="8380475" y="1118625"/>
            <a:ext cx="8063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“O Vale da Morte”</a:t>
            </a:r>
            <a:endParaRPr/>
          </a:p>
        </p:txBody>
      </p:sp>
      <p:sp>
        <p:nvSpPr>
          <p:cNvPr id="800" name="Google Shape;800;g88d3131071_0_34"/>
          <p:cNvSpPr txBox="1"/>
          <p:nvPr>
            <p:ph idx="2" type="body"/>
          </p:nvPr>
        </p:nvSpPr>
        <p:spPr>
          <a:xfrm>
            <a:off x="9539426" y="399362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FFFFFF"/>
                </a:solidFill>
              </a:rPr>
              <a:t>Lançamento</a:t>
            </a:r>
            <a:endParaRPr sz="3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FFFFFF"/>
                </a:solidFill>
              </a:rPr>
              <a:t>Colocar no mercado um MVP ou uma amostra e ouvir os feedbacks dos clientes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01" name="Google Shape;801;g88d3131071_0_34"/>
          <p:cNvSpPr txBox="1"/>
          <p:nvPr>
            <p:ph idx="2" type="body"/>
          </p:nvPr>
        </p:nvSpPr>
        <p:spPr>
          <a:xfrm>
            <a:off x="9539426" y="5691400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Transformar 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Fase de implementar os feedbacks recebidos na fase dois, buscando o PRODUCT / MARKET FIT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802" name="Google Shape;802;g88d3131071_0_34"/>
          <p:cNvSpPr txBox="1"/>
          <p:nvPr>
            <p:ph idx="2" type="body"/>
          </p:nvPr>
        </p:nvSpPr>
        <p:spPr>
          <a:xfrm>
            <a:off x="9451176" y="744312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Modelar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Define e domina um modelo de negócios, garantindo que o crescimento vire capital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803" name="Google Shape;803;g88d3131071_0_34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88d3131071_2_136"/>
          <p:cNvSpPr txBox="1"/>
          <p:nvPr>
            <p:ph type="title"/>
          </p:nvPr>
        </p:nvSpPr>
        <p:spPr>
          <a:xfrm>
            <a:off x="0" y="323558"/>
            <a:ext cx="182880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</a:pPr>
            <a:r>
              <a:rPr lang="en-US" sz="21500"/>
              <a:t>	MBR Agro</a:t>
            </a:r>
            <a:endParaRPr sz="21500"/>
          </a:p>
        </p:txBody>
      </p:sp>
      <p:sp>
        <p:nvSpPr>
          <p:cNvPr id="809" name="Google Shape;809;g88d3131071_2_136"/>
          <p:cNvSpPr txBox="1"/>
          <p:nvPr>
            <p:ph idx="1" type="body"/>
          </p:nvPr>
        </p:nvSpPr>
        <p:spPr>
          <a:xfrm>
            <a:off x="358375" y="5695000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Início em Jan/2020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Consolidação do MVP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4 sócios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88d3131071_2_136"/>
          <p:cNvSpPr txBox="1"/>
          <p:nvPr>
            <p:ph idx="3" type="body"/>
          </p:nvPr>
        </p:nvSpPr>
        <p:spPr>
          <a:xfrm>
            <a:off x="6612600" y="6218350"/>
            <a:ext cx="5079900" cy="24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Proposta de valor: 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t/>
            </a:r>
            <a:endParaRPr sz="27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A partir de Big Data, fornecer informações importantes para padronização da análise do risco rural.</a:t>
            </a:r>
            <a:endParaRPr sz="2700"/>
          </a:p>
        </p:txBody>
      </p:sp>
      <p:sp>
        <p:nvSpPr>
          <p:cNvPr id="811" name="Google Shape;811;g88d3131071_2_136"/>
          <p:cNvSpPr txBox="1"/>
          <p:nvPr>
            <p:ph idx="7" type="body"/>
          </p:nvPr>
        </p:nvSpPr>
        <p:spPr>
          <a:xfrm>
            <a:off x="1090950" y="3876475"/>
            <a:ext cx="161232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Ferramenta (índice) que padroniza a análise do risco rural</a:t>
            </a:r>
            <a:endParaRPr sz="5500"/>
          </a:p>
        </p:txBody>
      </p:sp>
      <p:sp>
        <p:nvSpPr>
          <p:cNvPr id="812" name="Google Shape;812;g88d3131071_2_136"/>
          <p:cNvSpPr txBox="1"/>
          <p:nvPr>
            <p:ph idx="5" type="body"/>
          </p:nvPr>
        </p:nvSpPr>
        <p:spPr>
          <a:xfrm>
            <a:off x="11692500" y="9698900"/>
            <a:ext cx="5382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Estágio de Lançamento</a:t>
            </a:r>
            <a:endParaRPr/>
          </a:p>
        </p:txBody>
      </p:sp>
      <p:sp>
        <p:nvSpPr>
          <p:cNvPr id="813" name="Google Shape;813;g88d3131071_2_136"/>
          <p:cNvSpPr txBox="1"/>
          <p:nvPr>
            <p:ph idx="1" type="body"/>
          </p:nvPr>
        </p:nvSpPr>
        <p:spPr>
          <a:xfrm>
            <a:off x="11692500" y="6465475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Mínima Especificação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Multifuncionalidade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Aceleração em incubadoras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g88d3131071_2_136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5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88d3131071_2_122"/>
          <p:cNvSpPr txBox="1"/>
          <p:nvPr>
            <p:ph type="title"/>
          </p:nvPr>
        </p:nvSpPr>
        <p:spPr>
          <a:xfrm>
            <a:off x="268482" y="811496"/>
            <a:ext cx="6937800" cy="7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Start-Up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J Curve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20" name="Google Shape;820;g88d3131071_2_122"/>
          <p:cNvSpPr txBox="1"/>
          <p:nvPr>
            <p:ph idx="1" type="body"/>
          </p:nvPr>
        </p:nvSpPr>
        <p:spPr>
          <a:xfrm>
            <a:off x="8050541" y="2116480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01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821" name="Google Shape;821;g88d3131071_2_122"/>
          <p:cNvSpPr txBox="1"/>
          <p:nvPr>
            <p:ph idx="2" type="body"/>
          </p:nvPr>
        </p:nvSpPr>
        <p:spPr>
          <a:xfrm>
            <a:off x="9451176" y="226887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Criar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Equipe forte com habilidades complementares para superar os momentos de dificuldade e investimento de capital 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822" name="Google Shape;822;g88d3131071_2_122"/>
          <p:cNvSpPr txBox="1"/>
          <p:nvPr>
            <p:ph idx="3" type="body"/>
          </p:nvPr>
        </p:nvSpPr>
        <p:spPr>
          <a:xfrm>
            <a:off x="8050541" y="4026447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02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823" name="Google Shape;823;g88d3131071_2_122"/>
          <p:cNvSpPr txBox="1"/>
          <p:nvPr>
            <p:ph idx="5" type="body"/>
          </p:nvPr>
        </p:nvSpPr>
        <p:spPr>
          <a:xfrm>
            <a:off x="8050541" y="5707814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824" name="Google Shape;824;g88d3131071_2_122"/>
          <p:cNvSpPr txBox="1"/>
          <p:nvPr>
            <p:ph idx="7" type="body"/>
          </p:nvPr>
        </p:nvSpPr>
        <p:spPr>
          <a:xfrm>
            <a:off x="8050541" y="7465381"/>
            <a:ext cx="12555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</a:pPr>
            <a:r>
              <a:rPr lang="en-US">
                <a:solidFill>
                  <a:srgbClr val="561721"/>
                </a:solidFill>
              </a:rPr>
              <a:t>04</a:t>
            </a:r>
            <a:endParaRPr>
              <a:solidFill>
                <a:srgbClr val="561721"/>
              </a:solidFill>
            </a:endParaRPr>
          </a:p>
        </p:txBody>
      </p:sp>
      <p:sp>
        <p:nvSpPr>
          <p:cNvPr id="825" name="Google Shape;825;g88d3131071_2_122"/>
          <p:cNvSpPr txBox="1"/>
          <p:nvPr>
            <p:ph idx="3" type="body"/>
          </p:nvPr>
        </p:nvSpPr>
        <p:spPr>
          <a:xfrm>
            <a:off x="268475" y="9436950"/>
            <a:ext cx="14133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i="0" lang="en-US" sz="2400">
                <a:solidFill>
                  <a:schemeClr val="lt2"/>
                </a:solidFill>
              </a:rPr>
              <a:t>Howard Love fundador e co-fundador de mais de 15 Start-Ups</a:t>
            </a:r>
            <a:endParaRPr sz="2400"/>
          </a:p>
        </p:txBody>
      </p:sp>
      <p:sp>
        <p:nvSpPr>
          <p:cNvPr id="826" name="Google Shape;826;g88d3131071_2_122"/>
          <p:cNvSpPr txBox="1"/>
          <p:nvPr>
            <p:ph idx="5" type="body"/>
          </p:nvPr>
        </p:nvSpPr>
        <p:spPr>
          <a:xfrm>
            <a:off x="8380475" y="1118625"/>
            <a:ext cx="8063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“O Vale da Morte”</a:t>
            </a:r>
            <a:endParaRPr/>
          </a:p>
        </p:txBody>
      </p:sp>
      <p:sp>
        <p:nvSpPr>
          <p:cNvPr id="827" name="Google Shape;827;g88d3131071_2_122"/>
          <p:cNvSpPr txBox="1"/>
          <p:nvPr>
            <p:ph idx="2" type="body"/>
          </p:nvPr>
        </p:nvSpPr>
        <p:spPr>
          <a:xfrm>
            <a:off x="9539426" y="399362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Lançamento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Colocar no mercado um MVP ou uma amostra e ouvir os feedbacks dos clientes 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828" name="Google Shape;828;g88d3131071_2_122"/>
          <p:cNvSpPr txBox="1"/>
          <p:nvPr>
            <p:ph idx="2" type="body"/>
          </p:nvPr>
        </p:nvSpPr>
        <p:spPr>
          <a:xfrm>
            <a:off x="9539426" y="5691400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/>
              <a:t>Transformar </a:t>
            </a:r>
            <a:endParaRPr sz="3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/>
              <a:t>Fase de implementar os feedbacks recebidos na fase dois, buscando o PRODUCT / MARKET FIT</a:t>
            </a:r>
            <a:endParaRPr sz="2400"/>
          </a:p>
        </p:txBody>
      </p:sp>
      <p:sp>
        <p:nvSpPr>
          <p:cNvPr id="829" name="Google Shape;829;g88d3131071_2_122"/>
          <p:cNvSpPr txBox="1"/>
          <p:nvPr>
            <p:ph idx="2" type="body"/>
          </p:nvPr>
        </p:nvSpPr>
        <p:spPr>
          <a:xfrm>
            <a:off x="9451176" y="7443125"/>
            <a:ext cx="88368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3100">
                <a:solidFill>
                  <a:srgbClr val="666666"/>
                </a:solidFill>
              </a:rPr>
              <a:t>Modelar</a:t>
            </a:r>
            <a:endParaRPr sz="3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 sz="2400">
                <a:solidFill>
                  <a:srgbClr val="666666"/>
                </a:solidFill>
              </a:rPr>
              <a:t>Define e domina um modelo de negócios, garantindo que o crescimento vire capital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830" name="Google Shape;830;g88d3131071_2_122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88d3131071_2_0"/>
          <p:cNvSpPr txBox="1"/>
          <p:nvPr>
            <p:ph type="title"/>
          </p:nvPr>
        </p:nvSpPr>
        <p:spPr>
          <a:xfrm>
            <a:off x="0" y="323558"/>
            <a:ext cx="182880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Font typeface="Roboto"/>
              <a:buNone/>
            </a:pPr>
            <a:r>
              <a:rPr lang="en-US" sz="21500"/>
              <a:t>VocêQpad</a:t>
            </a:r>
            <a:endParaRPr sz="21500"/>
          </a:p>
        </p:txBody>
      </p:sp>
      <p:sp>
        <p:nvSpPr>
          <p:cNvPr id="836" name="Google Shape;836;g88d3131071_2_0"/>
          <p:cNvSpPr txBox="1"/>
          <p:nvPr>
            <p:ph idx="1" type="body"/>
          </p:nvPr>
        </p:nvSpPr>
        <p:spPr>
          <a:xfrm>
            <a:off x="315525" y="6023950"/>
            <a:ext cx="643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Fundada em 2013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40+ Aplicativos White Label</a:t>
            </a:r>
            <a:endParaRPr/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15 Funcionários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g88d3131071_2_0"/>
          <p:cNvSpPr txBox="1"/>
          <p:nvPr>
            <p:ph idx="3" type="body"/>
          </p:nvPr>
        </p:nvSpPr>
        <p:spPr>
          <a:xfrm>
            <a:off x="6612600" y="6218350"/>
            <a:ext cx="5079900" cy="24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Uma FoodTech que planeja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 sz="2700"/>
              <a:t>revolucionar o mercado de alimentação com diferentes soluções:</a:t>
            </a:r>
            <a:endParaRPr sz="2700"/>
          </a:p>
        </p:txBody>
      </p:sp>
      <p:sp>
        <p:nvSpPr>
          <p:cNvPr id="838" name="Google Shape;838;g88d3131071_2_0"/>
          <p:cNvSpPr txBox="1"/>
          <p:nvPr>
            <p:ph idx="7" type="body"/>
          </p:nvPr>
        </p:nvSpPr>
        <p:spPr>
          <a:xfrm>
            <a:off x="1090950" y="3876475"/>
            <a:ext cx="161232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S</a:t>
            </a:r>
            <a:r>
              <a:rPr lang="en-US" sz="5500"/>
              <a:t>oluções de pedidos e pagamentos digitais</a:t>
            </a:r>
            <a:endParaRPr sz="5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no ramo alimentício</a:t>
            </a:r>
            <a:endParaRPr sz="5500"/>
          </a:p>
        </p:txBody>
      </p:sp>
      <p:sp>
        <p:nvSpPr>
          <p:cNvPr id="839" name="Google Shape;839;g88d3131071_2_0"/>
          <p:cNvSpPr txBox="1"/>
          <p:nvPr>
            <p:ph idx="5" type="body"/>
          </p:nvPr>
        </p:nvSpPr>
        <p:spPr>
          <a:xfrm>
            <a:off x="11555225" y="9587850"/>
            <a:ext cx="5382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Estágio de Transformação </a:t>
            </a:r>
            <a:endParaRPr/>
          </a:p>
        </p:txBody>
      </p:sp>
      <p:sp>
        <p:nvSpPr>
          <p:cNvPr id="840" name="Google Shape;840;g88d3131071_2_0"/>
          <p:cNvSpPr txBox="1"/>
          <p:nvPr>
            <p:ph idx="1" type="body"/>
          </p:nvPr>
        </p:nvSpPr>
        <p:spPr>
          <a:xfrm>
            <a:off x="11196000" y="6504250"/>
            <a:ext cx="6436500" cy="24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Order Ahead</a:t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Delivery Próprio</a:t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Honest Marke</a:t>
            </a:r>
            <a:r>
              <a:rPr lang="en-US"/>
              <a:t>t</a:t>
            </a:r>
            <a:endParaRPr/>
          </a:p>
          <a:p>
            <a:pPr indent="-4318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Pagamento sem Fila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g88d3131071_2_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7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8d3131071_2_51"/>
          <p:cNvSpPr txBox="1"/>
          <p:nvPr>
            <p:ph idx="1" type="body"/>
          </p:nvPr>
        </p:nvSpPr>
        <p:spPr>
          <a:xfrm>
            <a:off x="775024" y="4578275"/>
            <a:ext cx="39633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US" sz="2200"/>
              <a:t>MARKETPLACE “SEM FILA”</a:t>
            </a:r>
            <a:endParaRPr sz="2200"/>
          </a:p>
        </p:txBody>
      </p:sp>
      <p:sp>
        <p:nvSpPr>
          <p:cNvPr id="847" name="Google Shape;847;g88d3131071_2_51"/>
          <p:cNvSpPr txBox="1"/>
          <p:nvPr>
            <p:ph idx="3" type="body"/>
          </p:nvPr>
        </p:nvSpPr>
        <p:spPr>
          <a:xfrm>
            <a:off x="12120639" y="4602521"/>
            <a:ext cx="37050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US"/>
              <a:t>APPS WHITE LABEL</a:t>
            </a:r>
            <a:endParaRPr/>
          </a:p>
        </p:txBody>
      </p:sp>
      <p:sp>
        <p:nvSpPr>
          <p:cNvPr id="848" name="Google Shape;848;g88d3131071_2_51"/>
          <p:cNvSpPr txBox="1"/>
          <p:nvPr>
            <p:ph idx="4" type="body"/>
          </p:nvPr>
        </p:nvSpPr>
        <p:spPr>
          <a:xfrm>
            <a:off x="951948" y="5435112"/>
            <a:ext cx="52491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</a:pPr>
            <a:r>
              <a:rPr lang="en-US"/>
              <a:t>Solução ao problema para estabelecimentos com muita fila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Uma única solução para os restaurantes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</a:pPr>
            <a:r>
              <a:rPr lang="en-US"/>
              <a:t>Pouca fidelização</a:t>
            </a:r>
            <a:endParaRPr/>
          </a:p>
        </p:txBody>
      </p:sp>
      <p:sp>
        <p:nvSpPr>
          <p:cNvPr id="849" name="Google Shape;849;g88d3131071_2_51"/>
          <p:cNvSpPr txBox="1"/>
          <p:nvPr>
            <p:ph idx="5" type="body"/>
          </p:nvPr>
        </p:nvSpPr>
        <p:spPr>
          <a:xfrm>
            <a:off x="6506786" y="5435112"/>
            <a:ext cx="52491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</a:pPr>
            <a:r>
              <a:rPr lang="en-US"/>
              <a:t>Tentativa de Migrar as marcas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</a:pPr>
            <a:r>
              <a:rPr lang="en-US"/>
              <a:t>Aceleração por causa do </a:t>
            </a:r>
            <a:r>
              <a:rPr lang="en-US">
                <a:solidFill>
                  <a:schemeClr val="accent1"/>
                </a:solidFill>
              </a:rPr>
              <a:t>COVID-19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50" name="Google Shape;850;g88d3131071_2_51"/>
          <p:cNvSpPr txBox="1"/>
          <p:nvPr>
            <p:ph idx="6" type="body"/>
          </p:nvPr>
        </p:nvSpPr>
        <p:spPr>
          <a:xfrm>
            <a:off x="12019245" y="5435112"/>
            <a:ext cx="52491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</a:pPr>
            <a:r>
              <a:rPr lang="en-US"/>
              <a:t>Diferentes soluções de pedidos e pagamentos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</a:pPr>
            <a:r>
              <a:rPr lang="en-US"/>
              <a:t>Fidelização dos clientes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Atração de grandes marcas</a:t>
            </a:r>
            <a:endParaRPr/>
          </a:p>
        </p:txBody>
      </p:sp>
      <p:sp>
        <p:nvSpPr>
          <p:cNvPr id="851" name="Google Shape;851;g88d3131071_2_51"/>
          <p:cNvSpPr txBox="1"/>
          <p:nvPr>
            <p:ph type="title"/>
          </p:nvPr>
        </p:nvSpPr>
        <p:spPr>
          <a:xfrm>
            <a:off x="775021" y="531190"/>
            <a:ext cx="167379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/>
              <a:t>TRANSFORMAÇÃO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52" name="Google Shape;852;g88d3131071_2_51"/>
          <p:cNvSpPr txBox="1"/>
          <p:nvPr>
            <p:ph idx="1" type="body"/>
          </p:nvPr>
        </p:nvSpPr>
        <p:spPr>
          <a:xfrm>
            <a:off x="6576947" y="4602514"/>
            <a:ext cx="37050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US"/>
              <a:t>TRANSIÇÃO</a:t>
            </a:r>
            <a:endParaRPr/>
          </a:p>
        </p:txBody>
      </p:sp>
      <p:pic>
        <p:nvPicPr>
          <p:cNvPr id="853" name="Google Shape;853;g88d3131071_2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4379" y="8443873"/>
            <a:ext cx="3664487" cy="1691313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g88d3131071_2_51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8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8d3131071_2_70"/>
          <p:cNvSpPr txBox="1"/>
          <p:nvPr>
            <p:ph type="title"/>
          </p:nvPr>
        </p:nvSpPr>
        <p:spPr>
          <a:xfrm>
            <a:off x="775025" y="3652250"/>
            <a:ext cx="16737900" cy="31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7400"/>
              <a:t>EMBATE DE CARACTERÍSTICAS</a:t>
            </a:r>
            <a:endParaRPr sz="7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Roboto"/>
              <a:buNone/>
            </a:pPr>
            <a:r>
              <a:rPr lang="en-US" sz="5700">
                <a:solidFill>
                  <a:schemeClr val="accent1"/>
                </a:solidFill>
              </a:rPr>
              <a:t>COM PREDOMINÂNCIA SOCIOTÉCNICA</a:t>
            </a:r>
            <a:endParaRPr sz="7400"/>
          </a:p>
        </p:txBody>
      </p:sp>
      <p:sp>
        <p:nvSpPr>
          <p:cNvPr id="860" name="Google Shape;860;g88d3131071_2_70"/>
          <p:cNvSpPr txBox="1"/>
          <p:nvPr>
            <p:ph idx="1" type="body"/>
          </p:nvPr>
        </p:nvSpPr>
        <p:spPr>
          <a:xfrm>
            <a:off x="899875" y="1244325"/>
            <a:ext cx="76401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PROCESSOS ANTIGOS PADRONIZADOS</a:t>
            </a:r>
            <a:endParaRPr/>
          </a:p>
        </p:txBody>
      </p:sp>
      <p:sp>
        <p:nvSpPr>
          <p:cNvPr id="861" name="Google Shape;861;g88d3131071_2_70"/>
          <p:cNvSpPr txBox="1"/>
          <p:nvPr>
            <p:ph idx="2" type="body"/>
          </p:nvPr>
        </p:nvSpPr>
        <p:spPr>
          <a:xfrm>
            <a:off x="899875" y="1766850"/>
            <a:ext cx="76401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Para aumentar a eficiência,diminuindo tempos de implementação, alguns processos são muito padronizados. Com isso. o processo consegue ser mais rápido e, por exemplo, aplicativos são implementados mais rapidamente</a:t>
            </a:r>
            <a:endParaRPr/>
          </a:p>
        </p:txBody>
      </p:sp>
      <p:sp>
        <p:nvSpPr>
          <p:cNvPr id="862" name="Google Shape;862;g88d3131071_2_70"/>
          <p:cNvSpPr txBox="1"/>
          <p:nvPr>
            <p:ph idx="7" type="body"/>
          </p:nvPr>
        </p:nvSpPr>
        <p:spPr>
          <a:xfrm>
            <a:off x="775020" y="6918933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MULTIFUNCIONALIDADE</a:t>
            </a:r>
            <a:endParaRPr/>
          </a:p>
        </p:txBody>
      </p:sp>
      <p:sp>
        <p:nvSpPr>
          <p:cNvPr id="863" name="Google Shape;863;g88d3131071_2_70"/>
          <p:cNvSpPr txBox="1"/>
          <p:nvPr>
            <p:ph idx="8" type="body"/>
          </p:nvPr>
        </p:nvSpPr>
        <p:spPr>
          <a:xfrm>
            <a:off x="775025" y="7414600"/>
            <a:ext cx="53748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rPr lang="en-US"/>
              <a:t>Todos os funcionários da empresa são chamados para realizar funções dependendo da demanda da mesma.</a:t>
            </a:r>
            <a:endParaRPr/>
          </a:p>
        </p:txBody>
      </p:sp>
      <p:sp>
        <p:nvSpPr>
          <p:cNvPr id="864" name="Google Shape;864;g88d3131071_2_70"/>
          <p:cNvSpPr txBox="1"/>
          <p:nvPr>
            <p:ph idx="14" type="body"/>
          </p:nvPr>
        </p:nvSpPr>
        <p:spPr>
          <a:xfrm>
            <a:off x="6917138" y="6918919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MÍNIMA ESPECIFICAÇÃO</a:t>
            </a:r>
            <a:endParaRPr/>
          </a:p>
        </p:txBody>
      </p:sp>
      <p:sp>
        <p:nvSpPr>
          <p:cNvPr id="865" name="Google Shape;865;g88d3131071_2_70"/>
          <p:cNvSpPr txBox="1"/>
          <p:nvPr>
            <p:ph idx="15" type="body"/>
          </p:nvPr>
        </p:nvSpPr>
        <p:spPr>
          <a:xfrm>
            <a:off x="6917151" y="7414575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Não existe especificação de como fazer, mas sim do que deve ser feito.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Por exemplo, criação de ação de marketing com clientes para impulsionar as vendas dos clientes que as vendas caíram</a:t>
            </a:r>
            <a:endParaRPr/>
          </a:p>
        </p:txBody>
      </p:sp>
      <p:sp>
        <p:nvSpPr>
          <p:cNvPr id="866" name="Google Shape;866;g88d3131071_2_70"/>
          <p:cNvSpPr txBox="1"/>
          <p:nvPr>
            <p:ph idx="14" type="body"/>
          </p:nvPr>
        </p:nvSpPr>
        <p:spPr>
          <a:xfrm>
            <a:off x="12755713" y="6918919"/>
            <a:ext cx="5079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INCOMPLETO</a:t>
            </a:r>
            <a:endParaRPr/>
          </a:p>
        </p:txBody>
      </p:sp>
      <p:sp>
        <p:nvSpPr>
          <p:cNvPr id="867" name="Google Shape;867;g88d3131071_2_70"/>
          <p:cNvSpPr txBox="1"/>
          <p:nvPr>
            <p:ph idx="15" type="body"/>
          </p:nvPr>
        </p:nvSpPr>
        <p:spPr>
          <a:xfrm>
            <a:off x="12755726" y="7414575"/>
            <a:ext cx="50799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Constante transformação dos processos. Mudança entre aplicativos distintos e novas demandas de clientes.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g88d3131071_2_70"/>
          <p:cNvSpPr txBox="1"/>
          <p:nvPr>
            <p:ph idx="1" type="body"/>
          </p:nvPr>
        </p:nvSpPr>
        <p:spPr>
          <a:xfrm>
            <a:off x="9872825" y="1244325"/>
            <a:ext cx="76401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</a:pPr>
            <a:r>
              <a:rPr lang="en-US"/>
              <a:t>AVALIAÇÃO CONSTANTE</a:t>
            </a:r>
            <a:endParaRPr/>
          </a:p>
        </p:txBody>
      </p:sp>
      <p:sp>
        <p:nvSpPr>
          <p:cNvPr id="869" name="Google Shape;869;g88d3131071_2_70"/>
          <p:cNvSpPr txBox="1"/>
          <p:nvPr>
            <p:ph idx="2" type="body"/>
          </p:nvPr>
        </p:nvSpPr>
        <p:spPr>
          <a:xfrm>
            <a:off x="9872825" y="1766850"/>
            <a:ext cx="76401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Acompanhamento constante dos resultados dos diferentes clientes para tomada de decisão. Relatórios </a:t>
            </a:r>
            <a:r>
              <a:rPr lang="en-US"/>
              <a:t>quinzenais</a:t>
            </a:r>
            <a:r>
              <a:rPr lang="en-US"/>
              <a:t> e dashboards para identificação dos aplicativos abaixo da meta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870" name="Google Shape;870;g88d3131071_2_70"/>
          <p:cNvSpPr txBox="1"/>
          <p:nvPr>
            <p:ph idx="12" type="sldNum"/>
          </p:nvPr>
        </p:nvSpPr>
        <p:spPr>
          <a:xfrm>
            <a:off x="17072975" y="9634015"/>
            <a:ext cx="738900" cy="54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9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ontents">
  <a:themeElements>
    <a:clrScheme name="Castor">
      <a:dk1>
        <a:srgbClr val="222427"/>
      </a:dk1>
      <a:lt1>
        <a:srgbClr val="FFFFFF"/>
      </a:lt1>
      <a:dk2>
        <a:srgbClr val="333438"/>
      </a:dk2>
      <a:lt2>
        <a:srgbClr val="EAEAEA"/>
      </a:lt2>
      <a:accent1>
        <a:srgbClr val="EB3F5C"/>
      </a:accent1>
      <a:accent2>
        <a:srgbClr val="C1344C"/>
      </a:accent2>
      <a:accent3>
        <a:srgbClr val="99293C"/>
      </a:accent3>
      <a:accent4>
        <a:srgbClr val="731F2D"/>
      </a:accent4>
      <a:accent5>
        <a:srgbClr val="1694B2"/>
      </a:accent5>
      <a:accent6>
        <a:srgbClr val="0F6377"/>
      </a:accent6>
      <a:hlink>
        <a:srgbClr val="EB3F5C"/>
      </a:hlink>
      <a:folHlink>
        <a:srgbClr val="9929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o Header and Footer">
  <a:themeElements>
    <a:clrScheme name="Custom 1">
      <a:dk1>
        <a:srgbClr val="222427"/>
      </a:dk1>
      <a:lt1>
        <a:srgbClr val="FFFFFF"/>
      </a:lt1>
      <a:dk2>
        <a:srgbClr val="333438"/>
      </a:dk2>
      <a:lt2>
        <a:srgbClr val="EAEAEA"/>
      </a:lt2>
      <a:accent1>
        <a:srgbClr val="EB3F5C"/>
      </a:accent1>
      <a:accent2>
        <a:srgbClr val="C1344C"/>
      </a:accent2>
      <a:accent3>
        <a:srgbClr val="99293C"/>
      </a:accent3>
      <a:accent4>
        <a:srgbClr val="731F2D"/>
      </a:accent4>
      <a:accent5>
        <a:srgbClr val="1694B2"/>
      </a:accent5>
      <a:accent6>
        <a:srgbClr val="0F6377"/>
      </a:accent6>
      <a:hlink>
        <a:srgbClr val="EB3F5C"/>
      </a:hlink>
      <a:folHlink>
        <a:srgbClr val="9929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2015-08-02T15:43:04Z</dcterms:created>
  <dc:creator>Jun Akizaki</dc:creator>
</cp:coreProperties>
</file>