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</p:sldIdLst>
  <p:sldSz cx="18288000" cy="10287000"/>
  <p:notesSz cx="6858000" cy="9144000"/>
  <p:embeddedFontLst>
    <p:embeddedFont>
      <p:font typeface="Source Sans Pro" charset="1" panose="020B0503030403020204"/>
      <p:regular r:id="rId6"/>
    </p:embeddedFont>
    <p:embeddedFont>
      <p:font typeface="Source Sans Pro Bold" charset="1" panose="020B0703030403020204"/>
      <p:regular r:id="rId7"/>
    </p:embeddedFont>
    <p:embeddedFont>
      <p:font typeface="Source Sans Pro Italics" charset="1" panose="020B0503030403090204"/>
      <p:regular r:id="rId8"/>
    </p:embeddedFont>
    <p:embeddedFont>
      <p:font typeface="Source Sans Pro Bold Italics" charset="1" panose="020B0703030403090204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Gulfs Display" charset="1" panose="00000500000000000000"/>
      <p:regular r:id="rId14"/>
    </p:embeddedFont>
    <p:embeddedFont>
      <p:font typeface="Gulfs Display Italics" charset="1" panose="00000500000000000000"/>
      <p:regular r:id="rId15"/>
    </p:embeddedFont>
    <p:embeddedFont>
      <p:font typeface="Heading Now 31-38" charset="1" panose="00000000000000000000"/>
      <p:regular r:id="rId16"/>
    </p:embeddedFont>
    <p:embeddedFont>
      <p:font typeface="Heading Now 31-38 Bold" charset="1" panose="00000000000000000000"/>
      <p:regular r:id="rId17"/>
    </p:embeddedFont>
    <p:embeddedFont>
      <p:font typeface="Heading Now 31-38 Italics" charset="1" panose="00000500000000000000"/>
      <p:regular r:id="rId18"/>
    </p:embeddedFont>
    <p:embeddedFont>
      <p:font typeface="Heading Now 31-38 Bold Italics" charset="1" panose="000008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26" Target="slides/slide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svg" Type="http://schemas.openxmlformats.org/officeDocument/2006/relationships/image"/><Relationship Id="rId11" Target="../media/image8.png" Type="http://schemas.openxmlformats.org/officeDocument/2006/relationships/image"/><Relationship Id="rId12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14.png" Type="http://schemas.openxmlformats.org/officeDocument/2006/relationships/image"/><Relationship Id="rId14" Target="../media/image15.png" Type="http://schemas.openxmlformats.org/officeDocument/2006/relationships/image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13" Target="../media/image18.jpeg" Type="http://schemas.openxmlformats.org/officeDocument/2006/relationships/image"/><Relationship Id="rId14" Target="../media/image19.jpeg" Type="http://schemas.openxmlformats.org/officeDocument/2006/relationships/image"/><Relationship Id="rId15" Target="../media/image20.jpe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11" Target="../media/image23.png" Type="http://schemas.openxmlformats.org/officeDocument/2006/relationships/image"/><Relationship Id="rId12" Target="../media/image24.svg" Type="http://schemas.openxmlformats.org/officeDocument/2006/relationships/image"/><Relationship Id="rId13" Target="../media/image25.png" Type="http://schemas.openxmlformats.org/officeDocument/2006/relationships/image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11" Target="../media/image21.png" Type="http://schemas.openxmlformats.org/officeDocument/2006/relationships/image"/><Relationship Id="rId12" Target="../media/image22.svg" Type="http://schemas.openxmlformats.org/officeDocument/2006/relationships/image"/><Relationship Id="rId13" Target="../media/image26.png" Type="http://schemas.openxmlformats.org/officeDocument/2006/relationships/image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40002">
            <a:off x="15186037" y="489736"/>
            <a:ext cx="4070278" cy="1368631"/>
          </a:xfrm>
          <a:custGeom>
            <a:avLst/>
            <a:gdLst/>
            <a:ahLst/>
            <a:cxnLst/>
            <a:rect r="r" b="b" t="t" l="l"/>
            <a:pathLst>
              <a:path h="1368631" w="4070278">
                <a:moveTo>
                  <a:pt x="0" y="0"/>
                </a:moveTo>
                <a:lnTo>
                  <a:pt x="4070278" y="0"/>
                </a:lnTo>
                <a:lnTo>
                  <a:pt x="4070278" y="1368631"/>
                </a:lnTo>
                <a:lnTo>
                  <a:pt x="0" y="1368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521258" y="196753"/>
            <a:ext cx="3774971" cy="3137945"/>
          </a:xfrm>
          <a:custGeom>
            <a:avLst/>
            <a:gdLst/>
            <a:ahLst/>
            <a:cxnLst/>
            <a:rect r="r" b="b" t="t" l="l"/>
            <a:pathLst>
              <a:path h="3137945" w="3774971">
                <a:moveTo>
                  <a:pt x="0" y="0"/>
                </a:moveTo>
                <a:lnTo>
                  <a:pt x="3774971" y="0"/>
                </a:lnTo>
                <a:lnTo>
                  <a:pt x="3774971" y="3137945"/>
                </a:lnTo>
                <a:lnTo>
                  <a:pt x="0" y="31379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640802" y="1028700"/>
            <a:ext cx="17006395" cy="10735287"/>
          </a:xfrm>
          <a:custGeom>
            <a:avLst/>
            <a:gdLst/>
            <a:ahLst/>
            <a:cxnLst/>
            <a:rect r="r" b="b" t="t" l="l"/>
            <a:pathLst>
              <a:path h="10735287" w="17006395">
                <a:moveTo>
                  <a:pt x="0" y="0"/>
                </a:moveTo>
                <a:lnTo>
                  <a:pt x="17006396" y="0"/>
                </a:lnTo>
                <a:lnTo>
                  <a:pt x="17006396" y="10735287"/>
                </a:lnTo>
                <a:lnTo>
                  <a:pt x="0" y="107352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868518">
            <a:off x="-2628900" y="8582507"/>
            <a:ext cx="7315200" cy="2999232"/>
          </a:xfrm>
          <a:custGeom>
            <a:avLst/>
            <a:gdLst/>
            <a:ahLst/>
            <a:cxnLst/>
            <a:rect r="r" b="b" t="t" l="l"/>
            <a:pathLst>
              <a:path h="2999232" w="7315200">
                <a:moveTo>
                  <a:pt x="0" y="0"/>
                </a:moveTo>
                <a:lnTo>
                  <a:pt x="7315200" y="0"/>
                </a:lnTo>
                <a:lnTo>
                  <a:pt x="7315200" y="2999232"/>
                </a:lnTo>
                <a:lnTo>
                  <a:pt x="0" y="29992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091249" y="8853480"/>
            <a:ext cx="5535993" cy="809639"/>
          </a:xfrm>
          <a:custGeom>
            <a:avLst/>
            <a:gdLst/>
            <a:ahLst/>
            <a:cxnLst/>
            <a:rect r="r" b="b" t="t" l="l"/>
            <a:pathLst>
              <a:path h="809639" w="5535993">
                <a:moveTo>
                  <a:pt x="0" y="0"/>
                </a:moveTo>
                <a:lnTo>
                  <a:pt x="5535993" y="0"/>
                </a:lnTo>
                <a:lnTo>
                  <a:pt x="5535993" y="809640"/>
                </a:lnTo>
                <a:lnTo>
                  <a:pt x="0" y="8096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8" id="8"/>
          <p:cNvSpPr txBox="true"/>
          <p:nvPr/>
        </p:nvSpPr>
        <p:spPr>
          <a:xfrm rot="0">
            <a:off x="3645307" y="4077599"/>
            <a:ext cx="11729169" cy="2318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33"/>
              </a:lnSpc>
              <a:spcBef>
                <a:spcPct val="0"/>
              </a:spcBef>
            </a:pPr>
            <a:r>
              <a:rPr lang="en-US" sz="13595">
                <a:solidFill>
                  <a:srgbClr val="926D47"/>
                </a:solidFill>
                <a:latin typeface="Gulfs Display"/>
              </a:rPr>
              <a:t>MOTIVAÇÃO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661195" y="7260441"/>
            <a:ext cx="4965610" cy="254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Heading Now 31-38 Bold"/>
              </a:rPr>
              <a:t>MÓDULO 2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Heading Now 31-38"/>
              </a:rPr>
              <a:t>PROF. FELIPE BELLONI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Heading Now 31-38"/>
              </a:rPr>
              <a:t>PROF.ª GRACIANE ARRUDA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Heading Now 31-38"/>
              </a:rPr>
              <a:t>PROF. MARCO WANG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521258" y="196753"/>
            <a:ext cx="3774971" cy="3137945"/>
          </a:xfrm>
          <a:custGeom>
            <a:avLst/>
            <a:gdLst/>
            <a:ahLst/>
            <a:cxnLst/>
            <a:rect r="r" b="b" t="t" l="l"/>
            <a:pathLst>
              <a:path h="3137945" w="3774971">
                <a:moveTo>
                  <a:pt x="0" y="0"/>
                </a:moveTo>
                <a:lnTo>
                  <a:pt x="3774971" y="0"/>
                </a:lnTo>
                <a:lnTo>
                  <a:pt x="3774971" y="3137945"/>
                </a:lnTo>
                <a:lnTo>
                  <a:pt x="0" y="31379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4177513" y="8853480"/>
            <a:ext cx="5535993" cy="809639"/>
          </a:xfrm>
          <a:custGeom>
            <a:avLst/>
            <a:gdLst/>
            <a:ahLst/>
            <a:cxnLst/>
            <a:rect r="r" b="b" t="t" l="l"/>
            <a:pathLst>
              <a:path h="809639" w="5535993">
                <a:moveTo>
                  <a:pt x="0" y="0"/>
                </a:moveTo>
                <a:lnTo>
                  <a:pt x="5535994" y="0"/>
                </a:lnTo>
                <a:lnTo>
                  <a:pt x="5535994" y="809640"/>
                </a:lnTo>
                <a:lnTo>
                  <a:pt x="0" y="8096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640802" y="1028700"/>
            <a:ext cx="17006395" cy="10735287"/>
          </a:xfrm>
          <a:custGeom>
            <a:avLst/>
            <a:gdLst/>
            <a:ahLst/>
            <a:cxnLst/>
            <a:rect r="r" b="b" t="t" l="l"/>
            <a:pathLst>
              <a:path h="10735287" w="17006395">
                <a:moveTo>
                  <a:pt x="0" y="0"/>
                </a:moveTo>
                <a:lnTo>
                  <a:pt x="17006396" y="0"/>
                </a:lnTo>
                <a:lnTo>
                  <a:pt x="17006396" y="10735287"/>
                </a:lnTo>
                <a:lnTo>
                  <a:pt x="0" y="107352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40002">
            <a:off x="15186037" y="489736"/>
            <a:ext cx="4070278" cy="1368631"/>
          </a:xfrm>
          <a:custGeom>
            <a:avLst/>
            <a:gdLst/>
            <a:ahLst/>
            <a:cxnLst/>
            <a:rect r="r" b="b" t="t" l="l"/>
            <a:pathLst>
              <a:path h="1368631" w="4070278">
                <a:moveTo>
                  <a:pt x="0" y="0"/>
                </a:moveTo>
                <a:lnTo>
                  <a:pt x="4070278" y="0"/>
                </a:lnTo>
                <a:lnTo>
                  <a:pt x="4070278" y="1368631"/>
                </a:lnTo>
                <a:lnTo>
                  <a:pt x="0" y="13686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868518">
            <a:off x="-2628900" y="8582507"/>
            <a:ext cx="7315200" cy="2999232"/>
          </a:xfrm>
          <a:custGeom>
            <a:avLst/>
            <a:gdLst/>
            <a:ahLst/>
            <a:cxnLst/>
            <a:rect r="r" b="b" t="t" l="l"/>
            <a:pathLst>
              <a:path h="2999232" w="7315200">
                <a:moveTo>
                  <a:pt x="0" y="0"/>
                </a:moveTo>
                <a:lnTo>
                  <a:pt x="7315200" y="0"/>
                </a:lnTo>
                <a:lnTo>
                  <a:pt x="7315200" y="2999232"/>
                </a:lnTo>
                <a:lnTo>
                  <a:pt x="0" y="29992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224718" y="3324983"/>
            <a:ext cx="12488876" cy="1818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840"/>
              </a:lnSpc>
              <a:spcBef>
                <a:spcPct val="0"/>
              </a:spcBef>
            </a:pPr>
            <a:r>
              <a:rPr lang="en-US" sz="10600">
                <a:solidFill>
                  <a:srgbClr val="926D47"/>
                </a:solidFill>
                <a:latin typeface="Gulfs Display"/>
              </a:rPr>
              <a:t>MOTIVAÇÃO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03283" y="5191125"/>
            <a:ext cx="11164002" cy="1785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1"/>
              </a:lnSpc>
            </a:pPr>
            <a:r>
              <a:rPr lang="en-US" sz="3222">
                <a:solidFill>
                  <a:srgbClr val="0D0D0D"/>
                </a:solidFill>
                <a:latin typeface="Heading Now 31-38 Bold"/>
              </a:rPr>
              <a:t>Conjunto de forças que sustentam, regulam e orientam as ações de um organismo para </a:t>
            </a:r>
          </a:p>
          <a:p>
            <a:pPr algn="ctr">
              <a:lnSpc>
                <a:spcPts val="4511"/>
              </a:lnSpc>
            </a:pPr>
            <a:r>
              <a:rPr lang="en-US" sz="3222">
                <a:solidFill>
                  <a:srgbClr val="0D0D0D"/>
                </a:solidFill>
                <a:latin typeface="Heading Now 31-38 Bold"/>
              </a:rPr>
              <a:t>determinados fins.</a:t>
            </a:r>
          </a:p>
          <a:p>
            <a:pPr algn="ctr" marL="0" indent="0" lvl="0">
              <a:lnSpc>
                <a:spcPts val="4511"/>
              </a:lnSpc>
              <a:spcBef>
                <a:spcPct val="0"/>
              </a:spcBef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7712954" y="6701814"/>
            <a:ext cx="12488876" cy="1818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840"/>
              </a:lnSpc>
              <a:spcBef>
                <a:spcPct val="0"/>
              </a:spcBef>
            </a:pPr>
            <a:r>
              <a:rPr lang="en-US" sz="10600">
                <a:solidFill>
                  <a:srgbClr val="926D47"/>
                </a:solidFill>
                <a:latin typeface="Gulfs Display"/>
              </a:rPr>
              <a:t>MOTIVO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144000" y="8297069"/>
            <a:ext cx="8077176" cy="1785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1"/>
              </a:lnSpc>
            </a:pPr>
            <a:r>
              <a:rPr lang="en-US" sz="3222">
                <a:solidFill>
                  <a:srgbClr val="0D0D0D"/>
                </a:solidFill>
                <a:latin typeface="Heading Now 31-38 Bold"/>
              </a:rPr>
              <a:t>Desejos, necessidades e interesses que o comportamento orientado para um fim procura satisfazer.</a:t>
            </a:r>
          </a:p>
          <a:p>
            <a:pPr algn="ctr" marL="0" indent="0" lvl="0">
              <a:lnSpc>
                <a:spcPts val="4511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521258" y="196753"/>
            <a:ext cx="3774971" cy="3137945"/>
          </a:xfrm>
          <a:custGeom>
            <a:avLst/>
            <a:gdLst/>
            <a:ahLst/>
            <a:cxnLst/>
            <a:rect r="r" b="b" t="t" l="l"/>
            <a:pathLst>
              <a:path h="3137945" w="3774971">
                <a:moveTo>
                  <a:pt x="0" y="0"/>
                </a:moveTo>
                <a:lnTo>
                  <a:pt x="3774971" y="0"/>
                </a:lnTo>
                <a:lnTo>
                  <a:pt x="3774971" y="3137945"/>
                </a:lnTo>
                <a:lnTo>
                  <a:pt x="0" y="31379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1433520"/>
            <a:ext cx="16230600" cy="7419961"/>
            <a:chOff x="0" y="0"/>
            <a:chExt cx="4274726" cy="195422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4726" cy="1954228"/>
            </a:xfrm>
            <a:custGeom>
              <a:avLst/>
              <a:gdLst/>
              <a:ahLst/>
              <a:cxnLst/>
              <a:rect r="r" b="b" t="t" l="l"/>
              <a:pathLst>
                <a:path h="1954228" w="4274726">
                  <a:moveTo>
                    <a:pt x="24804" y="0"/>
                  </a:moveTo>
                  <a:lnTo>
                    <a:pt x="4249922" y="0"/>
                  </a:lnTo>
                  <a:cubicBezTo>
                    <a:pt x="4256501" y="0"/>
                    <a:pt x="4262810" y="2613"/>
                    <a:pt x="4267461" y="7265"/>
                  </a:cubicBezTo>
                  <a:cubicBezTo>
                    <a:pt x="4272112" y="11916"/>
                    <a:pt x="4274726" y="18225"/>
                    <a:pt x="4274726" y="24804"/>
                  </a:cubicBezTo>
                  <a:lnTo>
                    <a:pt x="4274726" y="1929425"/>
                  </a:lnTo>
                  <a:cubicBezTo>
                    <a:pt x="4274726" y="1936003"/>
                    <a:pt x="4272112" y="1942312"/>
                    <a:pt x="4267461" y="1946964"/>
                  </a:cubicBezTo>
                  <a:cubicBezTo>
                    <a:pt x="4262810" y="1951615"/>
                    <a:pt x="4256501" y="1954228"/>
                    <a:pt x="4249922" y="1954228"/>
                  </a:cubicBezTo>
                  <a:lnTo>
                    <a:pt x="24804" y="1954228"/>
                  </a:lnTo>
                  <a:cubicBezTo>
                    <a:pt x="18225" y="1954228"/>
                    <a:pt x="11916" y="1951615"/>
                    <a:pt x="7265" y="1946964"/>
                  </a:cubicBezTo>
                  <a:cubicBezTo>
                    <a:pt x="2613" y="1942312"/>
                    <a:pt x="0" y="1936003"/>
                    <a:pt x="0" y="1929425"/>
                  </a:cubicBezTo>
                  <a:lnTo>
                    <a:pt x="0" y="24804"/>
                  </a:lnTo>
                  <a:cubicBezTo>
                    <a:pt x="0" y="18225"/>
                    <a:pt x="2613" y="11916"/>
                    <a:pt x="7265" y="7265"/>
                  </a:cubicBezTo>
                  <a:cubicBezTo>
                    <a:pt x="11916" y="2613"/>
                    <a:pt x="18225" y="0"/>
                    <a:pt x="24804" y="0"/>
                  </a:cubicBezTo>
                  <a:close/>
                </a:path>
              </a:pathLst>
            </a:custGeom>
            <a:solidFill>
              <a:srgbClr val="FFEDED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274726" cy="19923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1040002">
            <a:off x="15186037" y="489736"/>
            <a:ext cx="4070278" cy="1368631"/>
          </a:xfrm>
          <a:custGeom>
            <a:avLst/>
            <a:gdLst/>
            <a:ahLst/>
            <a:cxnLst/>
            <a:rect r="r" b="b" t="t" l="l"/>
            <a:pathLst>
              <a:path h="1368631" w="4070278">
                <a:moveTo>
                  <a:pt x="0" y="0"/>
                </a:moveTo>
                <a:lnTo>
                  <a:pt x="4070278" y="0"/>
                </a:lnTo>
                <a:lnTo>
                  <a:pt x="4070278" y="1368631"/>
                </a:lnTo>
                <a:lnTo>
                  <a:pt x="0" y="13686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868518">
            <a:off x="-2628900" y="8086488"/>
            <a:ext cx="7315200" cy="2999232"/>
          </a:xfrm>
          <a:custGeom>
            <a:avLst/>
            <a:gdLst/>
            <a:ahLst/>
            <a:cxnLst/>
            <a:rect r="r" b="b" t="t" l="l"/>
            <a:pathLst>
              <a:path h="2999232" w="7315200">
                <a:moveTo>
                  <a:pt x="0" y="0"/>
                </a:moveTo>
                <a:lnTo>
                  <a:pt x="7315200" y="0"/>
                </a:lnTo>
                <a:lnTo>
                  <a:pt x="7315200" y="2999232"/>
                </a:lnTo>
                <a:lnTo>
                  <a:pt x="0" y="29992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048117" y="8448661"/>
            <a:ext cx="5535993" cy="809639"/>
          </a:xfrm>
          <a:custGeom>
            <a:avLst/>
            <a:gdLst/>
            <a:ahLst/>
            <a:cxnLst/>
            <a:rect r="r" b="b" t="t" l="l"/>
            <a:pathLst>
              <a:path h="809639" w="5535993">
                <a:moveTo>
                  <a:pt x="0" y="0"/>
                </a:moveTo>
                <a:lnTo>
                  <a:pt x="5535993" y="0"/>
                </a:lnTo>
                <a:lnTo>
                  <a:pt x="5535993" y="809639"/>
                </a:lnTo>
                <a:lnTo>
                  <a:pt x="0" y="8096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503088" y="618945"/>
            <a:ext cx="5273504" cy="7587775"/>
          </a:xfrm>
          <a:custGeom>
            <a:avLst/>
            <a:gdLst/>
            <a:ahLst/>
            <a:cxnLst/>
            <a:rect r="r" b="b" t="t" l="l"/>
            <a:pathLst>
              <a:path h="7587775" w="5273504">
                <a:moveTo>
                  <a:pt x="0" y="0"/>
                </a:moveTo>
                <a:lnTo>
                  <a:pt x="5273504" y="0"/>
                </a:lnTo>
                <a:lnTo>
                  <a:pt x="5273504" y="7587775"/>
                </a:lnTo>
                <a:lnTo>
                  <a:pt x="0" y="75877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1" id="11"/>
          <p:cNvGrpSpPr/>
          <p:nvPr/>
        </p:nvGrpSpPr>
        <p:grpSpPr>
          <a:xfrm rot="0">
            <a:off x="7144775" y="2038762"/>
            <a:ext cx="9530948" cy="3104738"/>
            <a:chOff x="0" y="0"/>
            <a:chExt cx="6829021" cy="222457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829021" cy="2224576"/>
            </a:xfrm>
            <a:custGeom>
              <a:avLst/>
              <a:gdLst/>
              <a:ahLst/>
              <a:cxnLst/>
              <a:rect r="r" b="b" t="t" l="l"/>
              <a:pathLst>
                <a:path h="2224576" w="6829021">
                  <a:moveTo>
                    <a:pt x="6677416" y="0"/>
                  </a:moveTo>
                  <a:lnTo>
                    <a:pt x="151604" y="0"/>
                  </a:lnTo>
                  <a:cubicBezTo>
                    <a:pt x="68290" y="0"/>
                    <a:pt x="0" y="41557"/>
                    <a:pt x="0" y="92443"/>
                  </a:cubicBezTo>
                  <a:lnTo>
                    <a:pt x="0" y="2132133"/>
                  </a:lnTo>
                  <a:cubicBezTo>
                    <a:pt x="0" y="2183019"/>
                    <a:pt x="68290" y="2224576"/>
                    <a:pt x="151604" y="2224576"/>
                  </a:cubicBezTo>
                  <a:lnTo>
                    <a:pt x="6677416" y="2224576"/>
                  </a:lnTo>
                  <a:cubicBezTo>
                    <a:pt x="6760731" y="2224576"/>
                    <a:pt x="6829021" y="2183019"/>
                    <a:pt x="6829021" y="2132133"/>
                  </a:cubicBezTo>
                  <a:lnTo>
                    <a:pt x="6829021" y="92443"/>
                  </a:lnTo>
                  <a:cubicBezTo>
                    <a:pt x="6829021" y="41557"/>
                    <a:pt x="6760731" y="0"/>
                    <a:pt x="6677416" y="0"/>
                  </a:cubicBezTo>
                  <a:close/>
                </a:path>
              </a:pathLst>
            </a:custGeom>
            <a:blipFill>
              <a:blip r:embed="rId13"/>
              <a:stretch>
                <a:fillRect l="0" t="-39588" r="0" b="-39588"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2080904" y="4412833"/>
            <a:ext cx="4117872" cy="3104738"/>
            <a:chOff x="0" y="0"/>
            <a:chExt cx="2950497" cy="222457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950497" cy="2224576"/>
            </a:xfrm>
            <a:custGeom>
              <a:avLst/>
              <a:gdLst/>
              <a:ahLst/>
              <a:cxnLst/>
              <a:rect r="r" b="b" t="t" l="l"/>
              <a:pathLst>
                <a:path h="2224576" w="2950497">
                  <a:moveTo>
                    <a:pt x="2884996" y="0"/>
                  </a:moveTo>
                  <a:lnTo>
                    <a:pt x="65501" y="0"/>
                  </a:lnTo>
                  <a:cubicBezTo>
                    <a:pt x="29505" y="0"/>
                    <a:pt x="0" y="41557"/>
                    <a:pt x="0" y="92443"/>
                  </a:cubicBezTo>
                  <a:lnTo>
                    <a:pt x="0" y="2132133"/>
                  </a:lnTo>
                  <a:cubicBezTo>
                    <a:pt x="0" y="2183019"/>
                    <a:pt x="29505" y="2224576"/>
                    <a:pt x="65501" y="2224576"/>
                  </a:cubicBezTo>
                  <a:lnTo>
                    <a:pt x="2884996" y="2224576"/>
                  </a:lnTo>
                  <a:cubicBezTo>
                    <a:pt x="2920992" y="2224576"/>
                    <a:pt x="2950497" y="2183019"/>
                    <a:pt x="2950497" y="2132133"/>
                  </a:cubicBezTo>
                  <a:lnTo>
                    <a:pt x="2950497" y="92443"/>
                  </a:lnTo>
                  <a:cubicBezTo>
                    <a:pt x="2950497" y="41557"/>
                    <a:pt x="2920992" y="0"/>
                    <a:pt x="28849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2080904" y="4403308"/>
            <a:ext cx="4117872" cy="3114263"/>
          </a:xfrm>
          <a:custGeom>
            <a:avLst/>
            <a:gdLst/>
            <a:ahLst/>
            <a:cxnLst/>
            <a:rect r="r" b="b" t="t" l="l"/>
            <a:pathLst>
              <a:path h="3114263" w="4117872">
                <a:moveTo>
                  <a:pt x="0" y="0"/>
                </a:moveTo>
                <a:lnTo>
                  <a:pt x="4117872" y="0"/>
                </a:lnTo>
                <a:lnTo>
                  <a:pt x="4117872" y="3114263"/>
                </a:lnTo>
                <a:lnTo>
                  <a:pt x="0" y="311426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11033" t="0" r="-11033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2080904" y="2181637"/>
            <a:ext cx="4316583" cy="2015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740"/>
              </a:lnSpc>
            </a:pPr>
            <a:r>
              <a:rPr lang="en-US" sz="7740">
                <a:solidFill>
                  <a:srgbClr val="0D0D0D"/>
                </a:solidFill>
                <a:latin typeface="Gulfs Display"/>
              </a:rPr>
              <a:t>MOTIVAÇÃO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144775" y="5353584"/>
            <a:ext cx="9530948" cy="3508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95698" indent="-347849" lvl="1">
              <a:lnSpc>
                <a:spcPts val="4511"/>
              </a:lnSpc>
              <a:buFont typeface="Arial"/>
              <a:buChar char="•"/>
            </a:pPr>
            <a:r>
              <a:rPr lang="en-US" sz="3222">
                <a:solidFill>
                  <a:srgbClr val="0D0D0D"/>
                </a:solidFill>
                <a:latin typeface="Heading Now 31-38"/>
              </a:rPr>
              <a:t>Desejo de exercer altos níveis de esforço em direção a determinados objetivos.</a:t>
            </a:r>
          </a:p>
          <a:p>
            <a:pPr>
              <a:lnSpc>
                <a:spcPts val="4511"/>
              </a:lnSpc>
            </a:pPr>
          </a:p>
          <a:p>
            <a:pPr marL="695698" indent="-347849" lvl="1">
              <a:lnSpc>
                <a:spcPts val="4511"/>
              </a:lnSpc>
              <a:buFont typeface="Arial"/>
              <a:buChar char="•"/>
            </a:pPr>
            <a:r>
              <a:rPr lang="en-US" sz="3222">
                <a:solidFill>
                  <a:srgbClr val="0D0D0D"/>
                </a:solidFill>
                <a:latin typeface="Heading Now 31-38"/>
              </a:rPr>
              <a:t>Ter sonhos e realizar os seus sonhos.</a:t>
            </a:r>
          </a:p>
          <a:p>
            <a:pPr>
              <a:lnSpc>
                <a:spcPts val="4511"/>
              </a:lnSpc>
            </a:pPr>
          </a:p>
          <a:p>
            <a:pPr marL="695698" indent="-347849" lvl="1">
              <a:lnSpc>
                <a:spcPts val="4511"/>
              </a:lnSpc>
              <a:buFont typeface="Arial"/>
              <a:buChar char="•"/>
            </a:pPr>
            <a:r>
              <a:rPr lang="en-US" sz="3222">
                <a:solidFill>
                  <a:srgbClr val="0D0D0D"/>
                </a:solidFill>
                <a:latin typeface="Heading Now 31-38"/>
              </a:rPr>
              <a:t>Elementos fundamentais da Motivação</a:t>
            </a:r>
          </a:p>
          <a:p>
            <a:pPr>
              <a:lnSpc>
                <a:spcPts val="4511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454840">
            <a:off x="15429738" y="7853379"/>
            <a:ext cx="3774971" cy="3137945"/>
          </a:xfrm>
          <a:custGeom>
            <a:avLst/>
            <a:gdLst/>
            <a:ahLst/>
            <a:cxnLst/>
            <a:rect r="r" b="b" t="t" l="l"/>
            <a:pathLst>
              <a:path h="3137945" w="3774971">
                <a:moveTo>
                  <a:pt x="0" y="0"/>
                </a:moveTo>
                <a:lnTo>
                  <a:pt x="3774971" y="0"/>
                </a:lnTo>
                <a:lnTo>
                  <a:pt x="3774971" y="3137945"/>
                </a:lnTo>
                <a:lnTo>
                  <a:pt x="0" y="31379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10105156">
            <a:off x="-1547286" y="7637290"/>
            <a:ext cx="4070278" cy="1368631"/>
          </a:xfrm>
          <a:custGeom>
            <a:avLst/>
            <a:gdLst/>
            <a:ahLst/>
            <a:cxnLst/>
            <a:rect r="r" b="b" t="t" l="l"/>
            <a:pathLst>
              <a:path h="1368631" w="4070278">
                <a:moveTo>
                  <a:pt x="0" y="0"/>
                </a:moveTo>
                <a:lnTo>
                  <a:pt x="4070278" y="0"/>
                </a:lnTo>
                <a:lnTo>
                  <a:pt x="4070278" y="1368631"/>
                </a:lnTo>
                <a:lnTo>
                  <a:pt x="0" y="13686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586322">
            <a:off x="12360997" y="-332153"/>
            <a:ext cx="7315200" cy="2999232"/>
          </a:xfrm>
          <a:custGeom>
            <a:avLst/>
            <a:gdLst/>
            <a:ahLst/>
            <a:cxnLst/>
            <a:rect r="r" b="b" t="t" l="l"/>
            <a:pathLst>
              <a:path h="2999232" w="7315200">
                <a:moveTo>
                  <a:pt x="0" y="0"/>
                </a:moveTo>
                <a:lnTo>
                  <a:pt x="7315200" y="0"/>
                </a:lnTo>
                <a:lnTo>
                  <a:pt x="7315200" y="2999232"/>
                </a:lnTo>
                <a:lnTo>
                  <a:pt x="0" y="29992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454840">
            <a:off x="-1107381" y="316633"/>
            <a:ext cx="5535993" cy="809639"/>
          </a:xfrm>
          <a:custGeom>
            <a:avLst/>
            <a:gdLst/>
            <a:ahLst/>
            <a:cxnLst/>
            <a:rect r="r" b="b" t="t" l="l"/>
            <a:pathLst>
              <a:path h="809639" w="5535993">
                <a:moveTo>
                  <a:pt x="0" y="0"/>
                </a:moveTo>
                <a:lnTo>
                  <a:pt x="5535993" y="0"/>
                </a:lnTo>
                <a:lnTo>
                  <a:pt x="5535993" y="809639"/>
                </a:lnTo>
                <a:lnTo>
                  <a:pt x="0" y="8096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7" id="7"/>
          <p:cNvGrpSpPr/>
          <p:nvPr/>
        </p:nvGrpSpPr>
        <p:grpSpPr>
          <a:xfrm rot="0">
            <a:off x="1028700" y="974844"/>
            <a:ext cx="16230600" cy="6267826"/>
            <a:chOff x="0" y="0"/>
            <a:chExt cx="4274726" cy="165078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1650785"/>
            </a:xfrm>
            <a:custGeom>
              <a:avLst/>
              <a:gdLst/>
              <a:ahLst/>
              <a:cxnLst/>
              <a:rect r="r" b="b" t="t" l="l"/>
              <a:pathLst>
                <a:path h="1650785" w="4274726">
                  <a:moveTo>
                    <a:pt x="24804" y="0"/>
                  </a:moveTo>
                  <a:lnTo>
                    <a:pt x="4249922" y="0"/>
                  </a:lnTo>
                  <a:cubicBezTo>
                    <a:pt x="4256501" y="0"/>
                    <a:pt x="4262810" y="2613"/>
                    <a:pt x="4267461" y="7265"/>
                  </a:cubicBezTo>
                  <a:cubicBezTo>
                    <a:pt x="4272112" y="11916"/>
                    <a:pt x="4274726" y="18225"/>
                    <a:pt x="4274726" y="24804"/>
                  </a:cubicBezTo>
                  <a:lnTo>
                    <a:pt x="4274726" y="1625982"/>
                  </a:lnTo>
                  <a:cubicBezTo>
                    <a:pt x="4274726" y="1632560"/>
                    <a:pt x="4272112" y="1638869"/>
                    <a:pt x="4267461" y="1643520"/>
                  </a:cubicBezTo>
                  <a:cubicBezTo>
                    <a:pt x="4262810" y="1648172"/>
                    <a:pt x="4256501" y="1650785"/>
                    <a:pt x="4249922" y="1650785"/>
                  </a:cubicBezTo>
                  <a:lnTo>
                    <a:pt x="24804" y="1650785"/>
                  </a:lnTo>
                  <a:cubicBezTo>
                    <a:pt x="18225" y="1650785"/>
                    <a:pt x="11916" y="1648172"/>
                    <a:pt x="7265" y="1643520"/>
                  </a:cubicBezTo>
                  <a:cubicBezTo>
                    <a:pt x="2613" y="1638869"/>
                    <a:pt x="0" y="1632560"/>
                    <a:pt x="0" y="1625982"/>
                  </a:cubicBezTo>
                  <a:lnTo>
                    <a:pt x="0" y="24804"/>
                  </a:lnTo>
                  <a:cubicBezTo>
                    <a:pt x="0" y="18225"/>
                    <a:pt x="2613" y="11916"/>
                    <a:pt x="7265" y="7265"/>
                  </a:cubicBezTo>
                  <a:cubicBezTo>
                    <a:pt x="11916" y="2613"/>
                    <a:pt x="18225" y="0"/>
                    <a:pt x="24804" y="0"/>
                  </a:cubicBezTo>
                  <a:close/>
                </a:path>
              </a:pathLst>
            </a:custGeom>
            <a:solidFill>
              <a:srgbClr val="FFEDED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274726" cy="16888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2001610" y="1401681"/>
            <a:ext cx="4542583" cy="3071922"/>
          </a:xfrm>
          <a:custGeom>
            <a:avLst/>
            <a:gdLst/>
            <a:ahLst/>
            <a:cxnLst/>
            <a:rect r="r" b="b" t="t" l="l"/>
            <a:pathLst>
              <a:path h="3071922" w="4542583">
                <a:moveTo>
                  <a:pt x="0" y="0"/>
                </a:moveTo>
                <a:lnTo>
                  <a:pt x="4542583" y="0"/>
                </a:lnTo>
                <a:lnTo>
                  <a:pt x="4542583" y="3071921"/>
                </a:lnTo>
                <a:lnTo>
                  <a:pt x="0" y="30719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872709" y="1401681"/>
            <a:ext cx="4542583" cy="3071922"/>
          </a:xfrm>
          <a:custGeom>
            <a:avLst/>
            <a:gdLst/>
            <a:ahLst/>
            <a:cxnLst/>
            <a:rect r="r" b="b" t="t" l="l"/>
            <a:pathLst>
              <a:path h="3071922" w="4542583">
                <a:moveTo>
                  <a:pt x="0" y="0"/>
                </a:moveTo>
                <a:lnTo>
                  <a:pt x="4542582" y="0"/>
                </a:lnTo>
                <a:lnTo>
                  <a:pt x="4542582" y="3071921"/>
                </a:lnTo>
                <a:lnTo>
                  <a:pt x="0" y="30719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43807" y="1401681"/>
            <a:ext cx="4542583" cy="3071922"/>
          </a:xfrm>
          <a:custGeom>
            <a:avLst/>
            <a:gdLst/>
            <a:ahLst/>
            <a:cxnLst/>
            <a:rect r="r" b="b" t="t" l="l"/>
            <a:pathLst>
              <a:path h="3071922" w="4542583">
                <a:moveTo>
                  <a:pt x="0" y="0"/>
                </a:moveTo>
                <a:lnTo>
                  <a:pt x="4542583" y="0"/>
                </a:lnTo>
                <a:lnTo>
                  <a:pt x="4542583" y="3071921"/>
                </a:lnTo>
                <a:lnTo>
                  <a:pt x="0" y="30719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2091589" y="1824239"/>
            <a:ext cx="3857702" cy="2226804"/>
            <a:chOff x="0" y="0"/>
            <a:chExt cx="3800304" cy="219367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800304" cy="2193672"/>
            </a:xfrm>
            <a:custGeom>
              <a:avLst/>
              <a:gdLst/>
              <a:ahLst/>
              <a:cxnLst/>
              <a:rect r="r" b="b" t="t" l="l"/>
              <a:pathLst>
                <a:path h="2193672" w="3800304">
                  <a:moveTo>
                    <a:pt x="3715937" y="0"/>
                  </a:moveTo>
                  <a:lnTo>
                    <a:pt x="84367" y="0"/>
                  </a:lnTo>
                  <a:cubicBezTo>
                    <a:pt x="38003" y="0"/>
                    <a:pt x="0" y="40980"/>
                    <a:pt x="0" y="91159"/>
                  </a:cubicBezTo>
                  <a:lnTo>
                    <a:pt x="0" y="2102512"/>
                  </a:lnTo>
                  <a:cubicBezTo>
                    <a:pt x="0" y="2152692"/>
                    <a:pt x="38003" y="2193672"/>
                    <a:pt x="84367" y="2193672"/>
                  </a:cubicBezTo>
                  <a:lnTo>
                    <a:pt x="3715937" y="2193672"/>
                  </a:lnTo>
                  <a:cubicBezTo>
                    <a:pt x="3762301" y="2193672"/>
                    <a:pt x="3800304" y="2152692"/>
                    <a:pt x="3800304" y="2102512"/>
                  </a:cubicBezTo>
                  <a:lnTo>
                    <a:pt x="3800304" y="91159"/>
                  </a:lnTo>
                  <a:cubicBezTo>
                    <a:pt x="3800304" y="40980"/>
                    <a:pt x="3762301" y="0"/>
                    <a:pt x="3715937" y="0"/>
                  </a:cubicBezTo>
                  <a:close/>
                </a:path>
              </a:pathLst>
            </a:custGeom>
            <a:blipFill>
              <a:blip r:embed="rId13"/>
              <a:stretch>
                <a:fillRect l="0" t="-7746" r="0" b="-7746"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15" id="15"/>
          <p:cNvGrpSpPr/>
          <p:nvPr/>
        </p:nvGrpSpPr>
        <p:grpSpPr>
          <a:xfrm rot="0">
            <a:off x="7215149" y="1824239"/>
            <a:ext cx="3857702" cy="2226804"/>
            <a:chOff x="0" y="0"/>
            <a:chExt cx="3800304" cy="219367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800304" cy="2193672"/>
            </a:xfrm>
            <a:custGeom>
              <a:avLst/>
              <a:gdLst/>
              <a:ahLst/>
              <a:cxnLst/>
              <a:rect r="r" b="b" t="t" l="l"/>
              <a:pathLst>
                <a:path h="2193672" w="3800304">
                  <a:moveTo>
                    <a:pt x="3715937" y="0"/>
                  </a:moveTo>
                  <a:lnTo>
                    <a:pt x="84367" y="0"/>
                  </a:lnTo>
                  <a:cubicBezTo>
                    <a:pt x="38003" y="0"/>
                    <a:pt x="0" y="40980"/>
                    <a:pt x="0" y="91159"/>
                  </a:cubicBezTo>
                  <a:lnTo>
                    <a:pt x="0" y="2102512"/>
                  </a:lnTo>
                  <a:cubicBezTo>
                    <a:pt x="0" y="2152692"/>
                    <a:pt x="38003" y="2193672"/>
                    <a:pt x="84367" y="2193672"/>
                  </a:cubicBezTo>
                  <a:lnTo>
                    <a:pt x="3715937" y="2193672"/>
                  </a:lnTo>
                  <a:cubicBezTo>
                    <a:pt x="3762301" y="2193672"/>
                    <a:pt x="3800304" y="2152692"/>
                    <a:pt x="3800304" y="2102512"/>
                  </a:cubicBezTo>
                  <a:lnTo>
                    <a:pt x="3800304" y="91159"/>
                  </a:lnTo>
                  <a:cubicBezTo>
                    <a:pt x="3800304" y="40980"/>
                    <a:pt x="3762301" y="0"/>
                    <a:pt x="3715937" y="0"/>
                  </a:cubicBezTo>
                  <a:close/>
                </a:path>
              </a:pathLst>
            </a:custGeom>
            <a:blipFill>
              <a:blip r:embed="rId14"/>
              <a:stretch>
                <a:fillRect l="0" t="-7746" r="0" b="-7746"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17" id="17"/>
          <p:cNvGrpSpPr/>
          <p:nvPr/>
        </p:nvGrpSpPr>
        <p:grpSpPr>
          <a:xfrm rot="0">
            <a:off x="12338709" y="1824239"/>
            <a:ext cx="3857702" cy="2226804"/>
            <a:chOff x="0" y="0"/>
            <a:chExt cx="3800304" cy="219367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800304" cy="2193672"/>
            </a:xfrm>
            <a:custGeom>
              <a:avLst/>
              <a:gdLst/>
              <a:ahLst/>
              <a:cxnLst/>
              <a:rect r="r" b="b" t="t" l="l"/>
              <a:pathLst>
                <a:path h="2193672" w="3800304">
                  <a:moveTo>
                    <a:pt x="3715937" y="0"/>
                  </a:moveTo>
                  <a:lnTo>
                    <a:pt x="84367" y="0"/>
                  </a:lnTo>
                  <a:cubicBezTo>
                    <a:pt x="38003" y="0"/>
                    <a:pt x="0" y="40980"/>
                    <a:pt x="0" y="91159"/>
                  </a:cubicBezTo>
                  <a:lnTo>
                    <a:pt x="0" y="2102512"/>
                  </a:lnTo>
                  <a:cubicBezTo>
                    <a:pt x="0" y="2152692"/>
                    <a:pt x="38003" y="2193672"/>
                    <a:pt x="84367" y="2193672"/>
                  </a:cubicBezTo>
                  <a:lnTo>
                    <a:pt x="3715937" y="2193672"/>
                  </a:lnTo>
                  <a:cubicBezTo>
                    <a:pt x="3762301" y="2193672"/>
                    <a:pt x="3800304" y="2152692"/>
                    <a:pt x="3800304" y="2102512"/>
                  </a:cubicBezTo>
                  <a:lnTo>
                    <a:pt x="3800304" y="91159"/>
                  </a:lnTo>
                  <a:cubicBezTo>
                    <a:pt x="3800304" y="40980"/>
                    <a:pt x="3762301" y="0"/>
                    <a:pt x="3715937" y="0"/>
                  </a:cubicBezTo>
                  <a:close/>
                </a:path>
              </a:pathLst>
            </a:custGeom>
            <a:blipFill>
              <a:blip r:embed="rId15"/>
              <a:stretch>
                <a:fillRect l="0" t="-7746" r="0" b="-7746"/>
              </a:stretch>
            </a:blipFill>
            <a:ln w="1905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5322119" y="5686304"/>
            <a:ext cx="7643762" cy="4261397"/>
          </a:xfrm>
          <a:custGeom>
            <a:avLst/>
            <a:gdLst/>
            <a:ahLst/>
            <a:cxnLst/>
            <a:rect r="r" b="b" t="t" l="l"/>
            <a:pathLst>
              <a:path h="4261397" w="7643762">
                <a:moveTo>
                  <a:pt x="0" y="0"/>
                </a:moveTo>
                <a:lnTo>
                  <a:pt x="7643762" y="0"/>
                </a:lnTo>
                <a:lnTo>
                  <a:pt x="7643762" y="4261397"/>
                </a:lnTo>
                <a:lnTo>
                  <a:pt x="0" y="42613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0" id="20"/>
          <p:cNvSpPr txBox="true"/>
          <p:nvPr/>
        </p:nvSpPr>
        <p:spPr>
          <a:xfrm rot="0">
            <a:off x="5478057" y="6457829"/>
            <a:ext cx="7331885" cy="107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989"/>
              </a:lnSpc>
              <a:spcBef>
                <a:spcPct val="0"/>
              </a:spcBef>
            </a:pPr>
            <a:r>
              <a:rPr lang="en-US" sz="7989">
                <a:solidFill>
                  <a:srgbClr val="FAC288"/>
                </a:solidFill>
                <a:latin typeface="Gulfs Display"/>
              </a:rPr>
              <a:t>O QUE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958917" y="4689715"/>
            <a:ext cx="4112362" cy="748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35"/>
              </a:lnSpc>
            </a:pPr>
            <a:r>
              <a:rPr lang="en-US" sz="4735">
                <a:solidFill>
                  <a:srgbClr val="0D0D0D"/>
                </a:solidFill>
                <a:latin typeface="Heading Now 31-38"/>
              </a:rPr>
              <a:t>FALTA DE METAS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087819" y="4689715"/>
            <a:ext cx="4112362" cy="748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35"/>
              </a:lnSpc>
            </a:pPr>
            <a:r>
              <a:rPr lang="en-US" sz="4735">
                <a:solidFill>
                  <a:srgbClr val="0D0D0D"/>
                </a:solidFill>
                <a:latin typeface="Heading Now 31-38"/>
              </a:rPr>
              <a:t>PERCEPÇÃO DISTORCIDA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211379" y="4689715"/>
            <a:ext cx="4112362" cy="748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35"/>
              </a:lnSpc>
            </a:pPr>
            <a:r>
              <a:rPr lang="en-US" sz="4735">
                <a:solidFill>
                  <a:srgbClr val="0D0D0D"/>
                </a:solidFill>
                <a:latin typeface="Heading Now 31-38"/>
              </a:rPr>
              <a:t>PENSAMENTOS NEGATIVOS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478057" y="7385545"/>
            <a:ext cx="7331885" cy="107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989"/>
              </a:lnSpc>
              <a:spcBef>
                <a:spcPct val="0"/>
              </a:spcBef>
            </a:pPr>
            <a:r>
              <a:rPr lang="en-US" sz="7989">
                <a:solidFill>
                  <a:srgbClr val="FFEDED"/>
                </a:solidFill>
                <a:latin typeface="Gulfs Display"/>
              </a:rPr>
              <a:t>DESMOTIVA?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454840">
            <a:off x="505883" y="6617528"/>
            <a:ext cx="3774971" cy="3137945"/>
          </a:xfrm>
          <a:custGeom>
            <a:avLst/>
            <a:gdLst/>
            <a:ahLst/>
            <a:cxnLst/>
            <a:rect r="r" b="b" t="t" l="l"/>
            <a:pathLst>
              <a:path h="3137945" w="3774971">
                <a:moveTo>
                  <a:pt x="0" y="0"/>
                </a:moveTo>
                <a:lnTo>
                  <a:pt x="3774970" y="0"/>
                </a:lnTo>
                <a:lnTo>
                  <a:pt x="3774970" y="3137944"/>
                </a:lnTo>
                <a:lnTo>
                  <a:pt x="0" y="31379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-7928362">
            <a:off x="15224161" y="8133308"/>
            <a:ext cx="4070278" cy="1368631"/>
          </a:xfrm>
          <a:custGeom>
            <a:avLst/>
            <a:gdLst/>
            <a:ahLst/>
            <a:cxnLst/>
            <a:rect r="r" b="b" t="t" l="l"/>
            <a:pathLst>
              <a:path h="1368631" w="4070278">
                <a:moveTo>
                  <a:pt x="0" y="0"/>
                </a:moveTo>
                <a:lnTo>
                  <a:pt x="4070278" y="0"/>
                </a:lnTo>
                <a:lnTo>
                  <a:pt x="4070278" y="1368631"/>
                </a:lnTo>
                <a:lnTo>
                  <a:pt x="0" y="13686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974844"/>
            <a:ext cx="16230600" cy="8283456"/>
            <a:chOff x="0" y="0"/>
            <a:chExt cx="4274726" cy="218165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2181651"/>
            </a:xfrm>
            <a:custGeom>
              <a:avLst/>
              <a:gdLst/>
              <a:ahLst/>
              <a:cxnLst/>
              <a:rect r="r" b="b" t="t" l="l"/>
              <a:pathLst>
                <a:path h="2181651" w="4274726">
                  <a:moveTo>
                    <a:pt x="24804" y="0"/>
                  </a:moveTo>
                  <a:lnTo>
                    <a:pt x="4249922" y="0"/>
                  </a:lnTo>
                  <a:cubicBezTo>
                    <a:pt x="4256501" y="0"/>
                    <a:pt x="4262810" y="2613"/>
                    <a:pt x="4267461" y="7265"/>
                  </a:cubicBezTo>
                  <a:cubicBezTo>
                    <a:pt x="4272112" y="11916"/>
                    <a:pt x="4274726" y="18225"/>
                    <a:pt x="4274726" y="24804"/>
                  </a:cubicBezTo>
                  <a:lnTo>
                    <a:pt x="4274726" y="2156847"/>
                  </a:lnTo>
                  <a:cubicBezTo>
                    <a:pt x="4274726" y="2163426"/>
                    <a:pt x="4272112" y="2169734"/>
                    <a:pt x="4267461" y="2174386"/>
                  </a:cubicBezTo>
                  <a:cubicBezTo>
                    <a:pt x="4262810" y="2179038"/>
                    <a:pt x="4256501" y="2181651"/>
                    <a:pt x="4249922" y="2181651"/>
                  </a:cubicBezTo>
                  <a:lnTo>
                    <a:pt x="24804" y="2181651"/>
                  </a:lnTo>
                  <a:cubicBezTo>
                    <a:pt x="18225" y="2181651"/>
                    <a:pt x="11916" y="2179038"/>
                    <a:pt x="7265" y="2174386"/>
                  </a:cubicBezTo>
                  <a:cubicBezTo>
                    <a:pt x="2613" y="2169734"/>
                    <a:pt x="0" y="2163426"/>
                    <a:pt x="0" y="2156847"/>
                  </a:cubicBezTo>
                  <a:lnTo>
                    <a:pt x="0" y="24804"/>
                  </a:lnTo>
                  <a:cubicBezTo>
                    <a:pt x="0" y="18225"/>
                    <a:pt x="2613" y="11916"/>
                    <a:pt x="7265" y="7265"/>
                  </a:cubicBezTo>
                  <a:cubicBezTo>
                    <a:pt x="11916" y="2613"/>
                    <a:pt x="18225" y="0"/>
                    <a:pt x="24804" y="0"/>
                  </a:cubicBezTo>
                  <a:close/>
                </a:path>
              </a:pathLst>
            </a:custGeom>
            <a:solidFill>
              <a:srgbClr val="FFEDED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22197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9586322">
            <a:off x="12360997" y="-332153"/>
            <a:ext cx="7315200" cy="2999232"/>
          </a:xfrm>
          <a:custGeom>
            <a:avLst/>
            <a:gdLst/>
            <a:ahLst/>
            <a:cxnLst/>
            <a:rect r="r" b="b" t="t" l="l"/>
            <a:pathLst>
              <a:path h="2999232" w="7315200">
                <a:moveTo>
                  <a:pt x="0" y="0"/>
                </a:moveTo>
                <a:lnTo>
                  <a:pt x="7315200" y="0"/>
                </a:lnTo>
                <a:lnTo>
                  <a:pt x="7315200" y="2999232"/>
                </a:lnTo>
                <a:lnTo>
                  <a:pt x="0" y="29992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1107381" y="316633"/>
            <a:ext cx="5535993" cy="809639"/>
          </a:xfrm>
          <a:custGeom>
            <a:avLst/>
            <a:gdLst/>
            <a:ahLst/>
            <a:cxnLst/>
            <a:rect r="r" b="b" t="t" l="l"/>
            <a:pathLst>
              <a:path h="809639" w="5535993">
                <a:moveTo>
                  <a:pt x="0" y="0"/>
                </a:moveTo>
                <a:lnTo>
                  <a:pt x="5535993" y="0"/>
                </a:lnTo>
                <a:lnTo>
                  <a:pt x="5535993" y="809639"/>
                </a:lnTo>
                <a:lnTo>
                  <a:pt x="0" y="8096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230968" y="2620847"/>
            <a:ext cx="15826064" cy="5934774"/>
          </a:xfrm>
          <a:custGeom>
            <a:avLst/>
            <a:gdLst/>
            <a:ahLst/>
            <a:cxnLst/>
            <a:rect r="r" b="b" t="t" l="l"/>
            <a:pathLst>
              <a:path h="5934774" w="15826064">
                <a:moveTo>
                  <a:pt x="0" y="0"/>
                </a:moveTo>
                <a:lnTo>
                  <a:pt x="15826064" y="0"/>
                </a:lnTo>
                <a:lnTo>
                  <a:pt x="15826064" y="5934774"/>
                </a:lnTo>
                <a:lnTo>
                  <a:pt x="0" y="593477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3161445" y="3158232"/>
            <a:ext cx="12831460" cy="5018743"/>
          </a:xfrm>
          <a:custGeom>
            <a:avLst/>
            <a:gdLst/>
            <a:ahLst/>
            <a:cxnLst/>
            <a:rect r="r" b="b" t="t" l="l"/>
            <a:pathLst>
              <a:path h="5018743" w="12831460">
                <a:moveTo>
                  <a:pt x="0" y="0"/>
                </a:moveTo>
                <a:lnTo>
                  <a:pt x="12831460" y="0"/>
                </a:lnTo>
                <a:lnTo>
                  <a:pt x="12831460" y="5018743"/>
                </a:lnTo>
                <a:lnTo>
                  <a:pt x="0" y="501874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-39497" r="0" b="-20296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475982" y="1872751"/>
            <a:ext cx="14516923" cy="7868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2"/>
              </a:lnSpc>
            </a:pPr>
            <a:r>
              <a:rPr lang="en-US" sz="5852">
                <a:solidFill>
                  <a:srgbClr val="0D0D0D"/>
                </a:solidFill>
                <a:latin typeface="Gulfs Display"/>
              </a:rPr>
              <a:t>PIRAMIDE DE MASLOW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454840">
            <a:off x="505883" y="6617528"/>
            <a:ext cx="3774971" cy="3137945"/>
          </a:xfrm>
          <a:custGeom>
            <a:avLst/>
            <a:gdLst/>
            <a:ahLst/>
            <a:cxnLst/>
            <a:rect r="r" b="b" t="t" l="l"/>
            <a:pathLst>
              <a:path h="3137945" w="3774971">
                <a:moveTo>
                  <a:pt x="0" y="0"/>
                </a:moveTo>
                <a:lnTo>
                  <a:pt x="3774970" y="0"/>
                </a:lnTo>
                <a:lnTo>
                  <a:pt x="3774970" y="3137944"/>
                </a:lnTo>
                <a:lnTo>
                  <a:pt x="0" y="31379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-7928362">
            <a:off x="15224161" y="8133308"/>
            <a:ext cx="4070278" cy="1368631"/>
          </a:xfrm>
          <a:custGeom>
            <a:avLst/>
            <a:gdLst/>
            <a:ahLst/>
            <a:cxnLst/>
            <a:rect r="r" b="b" t="t" l="l"/>
            <a:pathLst>
              <a:path h="1368631" w="4070278">
                <a:moveTo>
                  <a:pt x="0" y="0"/>
                </a:moveTo>
                <a:lnTo>
                  <a:pt x="4070278" y="0"/>
                </a:lnTo>
                <a:lnTo>
                  <a:pt x="4070278" y="1368631"/>
                </a:lnTo>
                <a:lnTo>
                  <a:pt x="0" y="13686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2759890"/>
            <a:ext cx="16230600" cy="6093591"/>
            <a:chOff x="0" y="0"/>
            <a:chExt cx="4274726" cy="160489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1604896"/>
            </a:xfrm>
            <a:custGeom>
              <a:avLst/>
              <a:gdLst/>
              <a:ahLst/>
              <a:cxnLst/>
              <a:rect r="r" b="b" t="t" l="l"/>
              <a:pathLst>
                <a:path h="1604896" w="4274726">
                  <a:moveTo>
                    <a:pt x="24804" y="0"/>
                  </a:moveTo>
                  <a:lnTo>
                    <a:pt x="4249922" y="0"/>
                  </a:lnTo>
                  <a:cubicBezTo>
                    <a:pt x="4256501" y="0"/>
                    <a:pt x="4262810" y="2613"/>
                    <a:pt x="4267461" y="7265"/>
                  </a:cubicBezTo>
                  <a:cubicBezTo>
                    <a:pt x="4272112" y="11916"/>
                    <a:pt x="4274726" y="18225"/>
                    <a:pt x="4274726" y="24804"/>
                  </a:cubicBezTo>
                  <a:lnTo>
                    <a:pt x="4274726" y="1580093"/>
                  </a:lnTo>
                  <a:cubicBezTo>
                    <a:pt x="4274726" y="1586671"/>
                    <a:pt x="4272112" y="1592980"/>
                    <a:pt x="4267461" y="1597631"/>
                  </a:cubicBezTo>
                  <a:cubicBezTo>
                    <a:pt x="4262810" y="1602283"/>
                    <a:pt x="4256501" y="1604896"/>
                    <a:pt x="4249922" y="1604896"/>
                  </a:cubicBezTo>
                  <a:lnTo>
                    <a:pt x="24804" y="1604896"/>
                  </a:lnTo>
                  <a:cubicBezTo>
                    <a:pt x="18225" y="1604896"/>
                    <a:pt x="11916" y="1602283"/>
                    <a:pt x="7265" y="1597631"/>
                  </a:cubicBezTo>
                  <a:cubicBezTo>
                    <a:pt x="2613" y="1592980"/>
                    <a:pt x="0" y="1586671"/>
                    <a:pt x="0" y="1580093"/>
                  </a:cubicBezTo>
                  <a:lnTo>
                    <a:pt x="0" y="24804"/>
                  </a:lnTo>
                  <a:cubicBezTo>
                    <a:pt x="0" y="18225"/>
                    <a:pt x="2613" y="11916"/>
                    <a:pt x="7265" y="7265"/>
                  </a:cubicBezTo>
                  <a:cubicBezTo>
                    <a:pt x="11916" y="2613"/>
                    <a:pt x="18225" y="0"/>
                    <a:pt x="24804" y="0"/>
                  </a:cubicBezTo>
                  <a:close/>
                </a:path>
              </a:pathLst>
            </a:custGeom>
            <a:solidFill>
              <a:srgbClr val="FFEDED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16429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9586322">
            <a:off x="12360997" y="-332153"/>
            <a:ext cx="7315200" cy="2999232"/>
          </a:xfrm>
          <a:custGeom>
            <a:avLst/>
            <a:gdLst/>
            <a:ahLst/>
            <a:cxnLst/>
            <a:rect r="r" b="b" t="t" l="l"/>
            <a:pathLst>
              <a:path h="2999232" w="7315200">
                <a:moveTo>
                  <a:pt x="0" y="0"/>
                </a:moveTo>
                <a:lnTo>
                  <a:pt x="7315200" y="0"/>
                </a:lnTo>
                <a:lnTo>
                  <a:pt x="7315200" y="2999232"/>
                </a:lnTo>
                <a:lnTo>
                  <a:pt x="0" y="29992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1107381" y="316633"/>
            <a:ext cx="5535993" cy="809639"/>
          </a:xfrm>
          <a:custGeom>
            <a:avLst/>
            <a:gdLst/>
            <a:ahLst/>
            <a:cxnLst/>
            <a:rect r="r" b="b" t="t" l="l"/>
            <a:pathLst>
              <a:path h="809639" w="5535993">
                <a:moveTo>
                  <a:pt x="0" y="0"/>
                </a:moveTo>
                <a:lnTo>
                  <a:pt x="5535993" y="0"/>
                </a:lnTo>
                <a:lnTo>
                  <a:pt x="5535993" y="809639"/>
                </a:lnTo>
                <a:lnTo>
                  <a:pt x="0" y="8096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274201" y="3675987"/>
            <a:ext cx="7643762" cy="4261397"/>
          </a:xfrm>
          <a:custGeom>
            <a:avLst/>
            <a:gdLst/>
            <a:ahLst/>
            <a:cxnLst/>
            <a:rect r="r" b="b" t="t" l="l"/>
            <a:pathLst>
              <a:path h="4261397" w="7643762">
                <a:moveTo>
                  <a:pt x="0" y="0"/>
                </a:moveTo>
                <a:lnTo>
                  <a:pt x="7643762" y="0"/>
                </a:lnTo>
                <a:lnTo>
                  <a:pt x="7643762" y="4261397"/>
                </a:lnTo>
                <a:lnTo>
                  <a:pt x="0" y="42613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9417374" y="2879882"/>
            <a:ext cx="7549088" cy="5853606"/>
          </a:xfrm>
          <a:custGeom>
            <a:avLst/>
            <a:gdLst/>
            <a:ahLst/>
            <a:cxnLst/>
            <a:rect r="r" b="b" t="t" l="l"/>
            <a:pathLst>
              <a:path h="5853606" w="7549088">
                <a:moveTo>
                  <a:pt x="0" y="0"/>
                </a:moveTo>
                <a:lnTo>
                  <a:pt x="7549088" y="0"/>
                </a:lnTo>
                <a:lnTo>
                  <a:pt x="7549088" y="5853606"/>
                </a:lnTo>
                <a:lnTo>
                  <a:pt x="0" y="585360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-362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824541" y="4236705"/>
            <a:ext cx="6543081" cy="1069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89"/>
              </a:lnSpc>
            </a:pPr>
            <a:r>
              <a:rPr lang="en-US" sz="7989">
                <a:solidFill>
                  <a:srgbClr val="FAC288"/>
                </a:solidFill>
                <a:latin typeface="Gulfs Display"/>
              </a:rPr>
              <a:t>CICLO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48164" y="5415525"/>
            <a:ext cx="8095836" cy="906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00"/>
              </a:lnSpc>
            </a:pPr>
            <a:r>
              <a:rPr lang="en-US" sz="6800">
                <a:solidFill>
                  <a:srgbClr val="FFEDED"/>
                </a:solidFill>
                <a:latin typeface="Gulfs Display"/>
              </a:rPr>
              <a:t>MOTIVACIONAL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454840">
            <a:off x="15429738" y="7853379"/>
            <a:ext cx="3774971" cy="3137945"/>
          </a:xfrm>
          <a:custGeom>
            <a:avLst/>
            <a:gdLst/>
            <a:ahLst/>
            <a:cxnLst/>
            <a:rect r="r" b="b" t="t" l="l"/>
            <a:pathLst>
              <a:path h="3137945" w="3774971">
                <a:moveTo>
                  <a:pt x="0" y="0"/>
                </a:moveTo>
                <a:lnTo>
                  <a:pt x="3774971" y="0"/>
                </a:lnTo>
                <a:lnTo>
                  <a:pt x="3774971" y="3137945"/>
                </a:lnTo>
                <a:lnTo>
                  <a:pt x="0" y="31379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10105156">
            <a:off x="-1547286" y="7637290"/>
            <a:ext cx="4070278" cy="1368631"/>
          </a:xfrm>
          <a:custGeom>
            <a:avLst/>
            <a:gdLst/>
            <a:ahLst/>
            <a:cxnLst/>
            <a:rect r="r" b="b" t="t" l="l"/>
            <a:pathLst>
              <a:path h="1368631" w="4070278">
                <a:moveTo>
                  <a:pt x="0" y="0"/>
                </a:moveTo>
                <a:lnTo>
                  <a:pt x="4070278" y="0"/>
                </a:lnTo>
                <a:lnTo>
                  <a:pt x="4070278" y="1368631"/>
                </a:lnTo>
                <a:lnTo>
                  <a:pt x="0" y="13686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586322">
            <a:off x="12360997" y="-332153"/>
            <a:ext cx="7315200" cy="2999232"/>
          </a:xfrm>
          <a:custGeom>
            <a:avLst/>
            <a:gdLst/>
            <a:ahLst/>
            <a:cxnLst/>
            <a:rect r="r" b="b" t="t" l="l"/>
            <a:pathLst>
              <a:path h="2999232" w="7315200">
                <a:moveTo>
                  <a:pt x="0" y="0"/>
                </a:moveTo>
                <a:lnTo>
                  <a:pt x="7315200" y="0"/>
                </a:lnTo>
                <a:lnTo>
                  <a:pt x="7315200" y="2999232"/>
                </a:lnTo>
                <a:lnTo>
                  <a:pt x="0" y="29992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454840">
            <a:off x="-1107381" y="316633"/>
            <a:ext cx="5535993" cy="809639"/>
          </a:xfrm>
          <a:custGeom>
            <a:avLst/>
            <a:gdLst/>
            <a:ahLst/>
            <a:cxnLst/>
            <a:rect r="r" b="b" t="t" l="l"/>
            <a:pathLst>
              <a:path h="809639" w="5535993">
                <a:moveTo>
                  <a:pt x="0" y="0"/>
                </a:moveTo>
                <a:lnTo>
                  <a:pt x="5535993" y="0"/>
                </a:lnTo>
                <a:lnTo>
                  <a:pt x="5535993" y="809639"/>
                </a:lnTo>
                <a:lnTo>
                  <a:pt x="0" y="8096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7" id="7"/>
          <p:cNvGrpSpPr/>
          <p:nvPr/>
        </p:nvGrpSpPr>
        <p:grpSpPr>
          <a:xfrm rot="0">
            <a:off x="1086623" y="1401681"/>
            <a:ext cx="16230600" cy="7419961"/>
            <a:chOff x="0" y="0"/>
            <a:chExt cx="4274726" cy="195422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1954228"/>
            </a:xfrm>
            <a:custGeom>
              <a:avLst/>
              <a:gdLst/>
              <a:ahLst/>
              <a:cxnLst/>
              <a:rect r="r" b="b" t="t" l="l"/>
              <a:pathLst>
                <a:path h="1954228" w="4274726">
                  <a:moveTo>
                    <a:pt x="24804" y="0"/>
                  </a:moveTo>
                  <a:lnTo>
                    <a:pt x="4249922" y="0"/>
                  </a:lnTo>
                  <a:cubicBezTo>
                    <a:pt x="4256501" y="0"/>
                    <a:pt x="4262810" y="2613"/>
                    <a:pt x="4267461" y="7265"/>
                  </a:cubicBezTo>
                  <a:cubicBezTo>
                    <a:pt x="4272112" y="11916"/>
                    <a:pt x="4274726" y="18225"/>
                    <a:pt x="4274726" y="24804"/>
                  </a:cubicBezTo>
                  <a:lnTo>
                    <a:pt x="4274726" y="1929425"/>
                  </a:lnTo>
                  <a:cubicBezTo>
                    <a:pt x="4274726" y="1936003"/>
                    <a:pt x="4272112" y="1942312"/>
                    <a:pt x="4267461" y="1946964"/>
                  </a:cubicBezTo>
                  <a:cubicBezTo>
                    <a:pt x="4262810" y="1951615"/>
                    <a:pt x="4256501" y="1954228"/>
                    <a:pt x="4249922" y="1954228"/>
                  </a:cubicBezTo>
                  <a:lnTo>
                    <a:pt x="24804" y="1954228"/>
                  </a:lnTo>
                  <a:cubicBezTo>
                    <a:pt x="18225" y="1954228"/>
                    <a:pt x="11916" y="1951615"/>
                    <a:pt x="7265" y="1946964"/>
                  </a:cubicBezTo>
                  <a:cubicBezTo>
                    <a:pt x="2613" y="1942312"/>
                    <a:pt x="0" y="1936003"/>
                    <a:pt x="0" y="1929425"/>
                  </a:cubicBezTo>
                  <a:lnTo>
                    <a:pt x="0" y="24804"/>
                  </a:lnTo>
                  <a:cubicBezTo>
                    <a:pt x="0" y="18225"/>
                    <a:pt x="2613" y="11916"/>
                    <a:pt x="7265" y="7265"/>
                  </a:cubicBezTo>
                  <a:cubicBezTo>
                    <a:pt x="11916" y="2613"/>
                    <a:pt x="18225" y="0"/>
                    <a:pt x="24804" y="0"/>
                  </a:cubicBezTo>
                  <a:close/>
                </a:path>
              </a:pathLst>
            </a:custGeom>
            <a:solidFill>
              <a:srgbClr val="FFEDED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274726" cy="19923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862147" y="2364141"/>
            <a:ext cx="14563707" cy="342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926D47"/>
                </a:solidFill>
                <a:latin typeface="Gulfs Display"/>
              </a:rPr>
              <a:t>O PENSAMENTO É O PRINCÍPIO DE TUDO!</a:t>
            </a:r>
          </a:p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>
                <a:solidFill>
                  <a:srgbClr val="926D47"/>
                </a:solidFill>
                <a:latin typeface="Gulfs Display"/>
              </a:rPr>
              <a:t> “Querer é poder!”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761145" y="5949947"/>
            <a:ext cx="12881556" cy="2318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33"/>
              </a:lnSpc>
              <a:spcBef>
                <a:spcPct val="0"/>
              </a:spcBef>
            </a:pPr>
            <a:r>
              <a:rPr lang="en-US" sz="13595">
                <a:solidFill>
                  <a:srgbClr val="0D0D0D"/>
                </a:solidFill>
                <a:latin typeface="Gulfs Display"/>
              </a:rPr>
              <a:t>OBRIGADO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DAGBYyUuP9I</dc:identifier>
  <dcterms:modified xsi:type="dcterms:W3CDTF">2011-08-01T06:04:30Z</dcterms:modified>
  <cp:revision>1</cp:revision>
  <dc:title>Cream and Brown Simple Creative Portfolio Presentation</dc:title>
</cp:coreProperties>
</file>