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4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673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7171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911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750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12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40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6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2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5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2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4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BC1C18-307B-4F68-A007-B5B542270E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00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>
            <a:extLst>
              <a:ext uri="{FF2B5EF4-FFF2-40B4-BE49-F238E27FC236}">
                <a16:creationId xmlns:a16="http://schemas.microsoft.com/office/drawing/2014/main" id="{82CE79CC-F636-4420-AC02-3552D60D562E}"/>
              </a:ext>
            </a:extLst>
          </p:cNvPr>
          <p:cNvSpPr>
            <a:spLocks noGrp="1"/>
          </p:cNvSpPr>
          <p:nvPr/>
        </p:nvSpPr>
        <p:spPr>
          <a:xfrm>
            <a:off x="2085923" y="2039951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3" name="Subtítulo 4">
            <a:extLst>
              <a:ext uri="{FF2B5EF4-FFF2-40B4-BE49-F238E27FC236}">
                <a16:creationId xmlns:a16="http://schemas.microsoft.com/office/drawing/2014/main" id="{EF96EEFA-6870-476D-98EB-27079BE93F69}"/>
              </a:ext>
            </a:extLst>
          </p:cNvPr>
          <p:cNvSpPr>
            <a:spLocks noGrp="1"/>
          </p:cNvSpPr>
          <p:nvPr/>
        </p:nvSpPr>
        <p:spPr>
          <a:xfrm>
            <a:off x="2423547" y="433674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1800" b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Economia Política Clássica</a:t>
            </a:r>
          </a:p>
          <a:p>
            <a:pPr>
              <a:lnSpc>
                <a:spcPct val="115000"/>
              </a:lnSpc>
            </a:pPr>
            <a:r>
              <a:rPr lang="pt-BR" sz="1800" b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REC2401 / 2020</a:t>
            </a:r>
            <a:endParaRPr lang="pt-BR" sz="1800" b="1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64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E495AA2-E2AC-4C9C-B03A-8BA37A27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5" y="552809"/>
            <a:ext cx="10958730" cy="5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F24511-6DF7-43E4-8E66-D39A6EDA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2" y="2409386"/>
            <a:ext cx="10755555" cy="313650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6544A8E-AE24-4A96-8960-C6FC7B38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conclusão do item “Forma de valor simples”: </a:t>
            </a:r>
          </a:p>
        </p:txBody>
      </p:sp>
    </p:spTree>
    <p:extLst>
      <p:ext uri="{BB962C8B-B14F-4D97-AF65-F5344CB8AC3E}">
        <p14:creationId xmlns:p14="http://schemas.microsoft.com/office/powerpoint/2010/main" val="141493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45EE4-52EA-4DC9-A05C-D08A1ED1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é feita a crítica?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0A3099-D4E8-42B4-8458-9DB7CB99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90688"/>
            <a:ext cx="8229599" cy="47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089F80-63A5-4B10-83A2-E33C19A1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16" y="1708365"/>
            <a:ext cx="10653968" cy="34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535769-2393-4D69-BA5F-BED5F8C4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4" y="1048047"/>
            <a:ext cx="10780952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1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FF1A88A-C0F3-4449-AD08-ACBC5E16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5" y="1162333"/>
            <a:ext cx="10958730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5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AD93E7E-2A26-466A-BBC9-2F4BC9A7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38" y="413127"/>
            <a:ext cx="11009523" cy="60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D549E7-4A70-4DC9-8EF6-319C0734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32" y="1352809"/>
            <a:ext cx="10907936" cy="4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4C36DC-868B-42DF-BA87-E2D0C663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9" y="603603"/>
            <a:ext cx="10552381" cy="56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2E999E1-21BD-4B8C-900A-46EE19858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51" y="358992"/>
            <a:ext cx="5256836" cy="18517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510872-E457-41E0-981A-5CA83A8B7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013" y="2781886"/>
            <a:ext cx="8102192" cy="30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6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2DE288-A764-483C-87DE-E55488DBB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>
                <a:latin typeface="Bradley Hand ITC" panose="03070402050302030203" pitchFamily="66" charset="0"/>
                <a:cs typeface="Arial" panose="020B0604020202020204" pitchFamily="34" charset="0"/>
              </a:rPr>
              <a:t>Item 3 do capítulo 1 – A Mercadoria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BFACF73E-4379-4F92-9B89-2E0E52D8E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dirty="0">
                <a:solidFill>
                  <a:schemeClr val="bg1"/>
                </a:solidFill>
                <a:highlight>
                  <a:srgbClr val="C0C0C0"/>
                </a:highlight>
              </a:rPr>
              <a:t>17ª videoaula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79A720-A777-40FC-835C-6166728B5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42" y="1160443"/>
            <a:ext cx="58388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CDDDE7-E669-49FF-895B-75632E4E7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39" y="2295764"/>
            <a:ext cx="8665922" cy="22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A065F2-7E78-41A1-94DA-72A615D7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0" y="667095"/>
            <a:ext cx="11034920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5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2271E9-6134-43F8-9E54-7F848616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86" y="900880"/>
            <a:ext cx="7170822" cy="50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10FE48-96C5-474C-B278-B3D9C1A3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46" y="1213127"/>
            <a:ext cx="9536508" cy="44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3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B34444-B395-4632-9189-C3329B58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25" y="362333"/>
            <a:ext cx="10806349" cy="6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406BE92-6B16-402F-99F2-D2B0966E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94" y="682283"/>
            <a:ext cx="7841211" cy="54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1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A9E598-8D3B-48E1-99AB-02C1DB2C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206" y="965200"/>
            <a:ext cx="6021587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3579767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2D5EB6-97A0-4F82-9E6F-8C3FD5877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4" y="730587"/>
            <a:ext cx="10780952" cy="5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48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1A2807-7D30-4289-9CF4-0C42B301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8" y="1390905"/>
            <a:ext cx="10526984" cy="4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8F762DF-0872-4534-8969-363CF7FC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02" y="965200"/>
            <a:ext cx="7593595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429223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247A2E-1104-4BE4-9CD9-72DE9EE7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7" y="715508"/>
            <a:ext cx="5000625" cy="13049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FA0B494-2793-41A6-9B57-AE9789F75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376" y="2484891"/>
            <a:ext cx="4333875" cy="1133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A44718E-0114-4868-8750-8A116DFF9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837" y="4528005"/>
            <a:ext cx="3876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6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A4AED5-6BC0-44E4-959E-7190AB88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13" y="1581345"/>
            <a:ext cx="9020851" cy="496512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64AEE5C-613C-408C-9753-E629AC55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particular e forma geral</a:t>
            </a:r>
          </a:p>
        </p:txBody>
      </p:sp>
    </p:spTree>
    <p:extLst>
      <p:ext uri="{BB962C8B-B14F-4D97-AF65-F5344CB8AC3E}">
        <p14:creationId xmlns:p14="http://schemas.microsoft.com/office/powerpoint/2010/main" val="1629148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17052-651B-4BA1-AF01-06E8AFAB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 e trabalho geral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3D0E86-41E5-4DA7-AE3E-DA9BE8494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10" y="1690688"/>
            <a:ext cx="8935580" cy="495037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D321596-7A93-403A-A7BC-40CA76F64EED}"/>
              </a:ext>
            </a:extLst>
          </p:cNvPr>
          <p:cNvSpPr/>
          <p:nvPr/>
        </p:nvSpPr>
        <p:spPr>
          <a:xfrm>
            <a:off x="7953829" y="4992914"/>
            <a:ext cx="362857" cy="58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A872CD-5054-41FB-8904-1AC86BCEE5A7}"/>
              </a:ext>
            </a:extLst>
          </p:cNvPr>
          <p:cNvSpPr/>
          <p:nvPr/>
        </p:nvSpPr>
        <p:spPr>
          <a:xfrm>
            <a:off x="5159829" y="5464629"/>
            <a:ext cx="362857" cy="58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65DB990-5345-4588-8CFA-039C3FEEA260}"/>
              </a:ext>
            </a:extLst>
          </p:cNvPr>
          <p:cNvSpPr/>
          <p:nvPr/>
        </p:nvSpPr>
        <p:spPr>
          <a:xfrm>
            <a:off x="8316686" y="4992914"/>
            <a:ext cx="239486" cy="2358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E8D7A6A-C528-4DFB-ADD7-0B8C4EAD43EF}"/>
              </a:ext>
            </a:extLst>
          </p:cNvPr>
          <p:cNvSpPr/>
          <p:nvPr/>
        </p:nvSpPr>
        <p:spPr>
          <a:xfrm>
            <a:off x="5341257" y="5464629"/>
            <a:ext cx="239486" cy="2358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84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89CCF2-BA79-4810-9A66-6525BB1C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62" y="808202"/>
            <a:ext cx="7345075" cy="52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2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BE580C-FC12-484B-95DD-F0659F01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26" y="2090057"/>
            <a:ext cx="8246747" cy="20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87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C0EF16-1E6F-4DA5-B137-BEA6E2DE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72" y="856342"/>
            <a:ext cx="7180243" cy="49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7B71B9-6A19-4C54-9FFA-D490C9BB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844023"/>
            <a:ext cx="7658852" cy="51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6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45AA881-0291-46D3-9537-947F813F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70" y="935842"/>
            <a:ext cx="8718404" cy="49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8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E70A34-CB00-4781-A77A-7DE2AEF8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83" y="506436"/>
            <a:ext cx="7991713" cy="56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60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516155-26F4-4C32-BE0A-81FA9165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93" y="1859866"/>
            <a:ext cx="9409523" cy="468571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C9CFCC1-5326-4268-8F6C-820FD9AC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de valor universal</a:t>
            </a:r>
          </a:p>
        </p:txBody>
      </p:sp>
    </p:spTree>
    <p:extLst>
      <p:ext uri="{BB962C8B-B14F-4D97-AF65-F5344CB8AC3E}">
        <p14:creationId xmlns:p14="http://schemas.microsoft.com/office/powerpoint/2010/main" val="95108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AE6DA3-F1DC-4ED4-A715-934C0228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03" y="514714"/>
            <a:ext cx="10450793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FECD03-61F3-4450-AA02-E0C28705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7" y="715508"/>
            <a:ext cx="5000625" cy="13049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AF8872-0B50-4626-842A-888B38A92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444" y="2825825"/>
            <a:ext cx="7111111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1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3F78D2-5CA0-4EE5-84B3-57D8FD95F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25" y="641698"/>
            <a:ext cx="10806349" cy="55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7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7B5AEE-DB2B-4CFC-9AE5-5334B2DA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2" y="1035349"/>
            <a:ext cx="10755555" cy="47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5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AB4816-7441-4C32-B856-D923D986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14" y="857571"/>
            <a:ext cx="10628571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63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C9E0D-4037-45C7-835F-C51425DD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significado social da inversão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E7B73A-7CBE-4251-B662-9979EA1D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1" y="1797124"/>
            <a:ext cx="10577777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43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501CC-C3C0-48CC-865C-C3BD1744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Emerge o equivalente geral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C969A0-996A-4C4B-B54F-C618A111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7161"/>
            <a:ext cx="11009523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36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64C261-4021-47CF-9787-C61F5E321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25" y="654397"/>
            <a:ext cx="10806349" cy="55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5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8D1500-C02B-4D3A-8F51-0ED874F0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41" y="514714"/>
            <a:ext cx="11060317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02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667D8E-6B94-4632-BD38-2F8A80D8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8" y="1035349"/>
            <a:ext cx="10526984" cy="47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21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333B681-84BE-49BD-B775-11DBC1B4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05" y="1987730"/>
            <a:ext cx="10476190" cy="28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6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527836-27B3-4D60-A6AD-8B1FBE53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69" y="577081"/>
            <a:ext cx="8300862" cy="57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85B3AE9-0A69-4EB1-B150-04611B96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3" y="1111540"/>
            <a:ext cx="10933333" cy="46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17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C9BFCC-E7CE-4095-B754-CA81C961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73" y="589730"/>
            <a:ext cx="8189654" cy="56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95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4190A6-07B7-428A-9F59-E44062EA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29" y="763773"/>
            <a:ext cx="7872247" cy="53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9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7DD725-BD8F-4039-AA85-FBB6831A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6" y="817540"/>
            <a:ext cx="8645177" cy="52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2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080D27-821F-4BFA-9891-F5BFE6C3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3" y="463920"/>
            <a:ext cx="10933333" cy="5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80357A-3052-49F2-A49F-1AD3F53D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71" y="489317"/>
            <a:ext cx="10742857" cy="5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59DD7F-45C2-47F0-8FE4-BCDE874FE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66" y="647114"/>
            <a:ext cx="8399819" cy="55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9094A53-268E-48AC-AC0F-D4A49DAA4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2" y="1962333"/>
            <a:ext cx="10755555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52336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</Words>
  <Application>Microsoft Office PowerPoint</Application>
  <PresentationFormat>Widescreen</PresentationFormat>
  <Paragraphs>12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8" baseType="lpstr">
      <vt:lpstr>Arial</vt:lpstr>
      <vt:lpstr>Bradley Hand ITC</vt:lpstr>
      <vt:lpstr>Corbel</vt:lpstr>
      <vt:lpstr>Times New Roman</vt:lpstr>
      <vt:lpstr>Wingdings 3</vt:lpstr>
      <vt:lpstr>Profundidade</vt:lpstr>
      <vt:lpstr>Apresentação do PowerPoint</vt:lpstr>
      <vt:lpstr>Item 3 do capítulo 1 – A Mercadoria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conclusão do item “Forma de valor simples”: </vt:lpstr>
      <vt:lpstr>Como é feita a crítica?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 particular e forma geral</vt:lpstr>
      <vt:lpstr>Trabalho e trabalho geral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 de valor universal</vt:lpstr>
      <vt:lpstr>Apresentação do PowerPoint</vt:lpstr>
      <vt:lpstr>Apresentação do PowerPoint</vt:lpstr>
      <vt:lpstr>Apresentação do PowerPoint</vt:lpstr>
      <vt:lpstr>Apresentação do PowerPoint</vt:lpstr>
      <vt:lpstr>O significado social da inversão</vt:lpstr>
      <vt:lpstr>Emerge o equivalente geral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4</cp:revision>
  <dcterms:created xsi:type="dcterms:W3CDTF">2020-10-06T16:12:39Z</dcterms:created>
  <dcterms:modified xsi:type="dcterms:W3CDTF">2020-10-06T16:37:24Z</dcterms:modified>
</cp:coreProperties>
</file>