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69" r:id="rId5"/>
    <p:sldId id="258" r:id="rId6"/>
    <p:sldId id="268" r:id="rId7"/>
    <p:sldId id="267" r:id="rId8"/>
    <p:sldId id="259" r:id="rId9"/>
    <p:sldId id="270" r:id="rId10"/>
    <p:sldId id="265" r:id="rId11"/>
    <p:sldId id="260" r:id="rId12"/>
    <p:sldId id="272" r:id="rId13"/>
    <p:sldId id="273" r:id="rId14"/>
    <p:sldId id="274" r:id="rId15"/>
    <p:sldId id="261" r:id="rId16"/>
    <p:sldId id="271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C31E9A-D13E-4B10-A8D5-45701C3D400B}" type="doc">
      <dgm:prSet loTypeId="urn:microsoft.com/office/officeart/2005/8/layout/hierarchy3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D4ECF3BE-D121-439B-AC72-0D6684B36C19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Mutável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7B7C62-EEA8-469F-9455-8E881C81FBAD}" type="parTrans" cxnId="{33F06404-D229-456B-B4AD-907C7AE15E9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ACF94E-5905-4DEB-B0E6-A6E727751A0C}" type="sibTrans" cxnId="{33F06404-D229-456B-B4AD-907C7AE15E9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AD7726-09F9-41DA-AB13-5B0FB0E4333E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Razão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1C14F1-8ED2-4DFB-A4F0-31D782930075}" type="parTrans" cxnId="{32FD40B8-97E5-4E57-8EB5-4F74D488E5ED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1D745D-C2D5-4A29-AA86-86261C455AA3}" type="sibTrans" cxnId="{32FD40B8-97E5-4E57-8EB5-4F74D488E5ED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20E06B-702E-4CDA-8EEB-018A62C2FA82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Comércio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F7209E-DB91-41DE-8091-9251871FBFF0}" type="parTrans" cxnId="{E8BCF275-85E9-438A-AF04-00E172F672D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C3036F7-2713-4848-9515-C48D15772C42}" type="sibTrans" cxnId="{E8BCF275-85E9-438A-AF04-00E172F672DE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572E03B-EF67-461A-B52A-798510E94953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Imutável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1A6267-3CC2-4BC7-8884-D220D6C959F8}" type="parTrans" cxnId="{2B9C3D69-4EE5-4D51-8145-9C6F4EE31092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A45F9BB-3A13-4C4E-B75A-0FAA74255ECB}" type="sibTrans" cxnId="{2B9C3D69-4EE5-4D51-8145-9C6F4EE31092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AF5D33E-E895-4231-899C-AA799B80EBFB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Razão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9FEBA2-6325-4A89-A42E-8B990B3D0D0A}" type="parTrans" cxnId="{6BD1A1A7-09EC-4A1D-A0DF-E3C8C2E87992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781701-01ED-4485-9D12-C93C9B0FAEF6}" type="sibTrans" cxnId="{6BD1A1A7-09EC-4A1D-A0DF-E3C8C2E87992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FB65E5-B5FE-4F56-BD3E-CA2D700BBBEB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História</a:t>
          </a:r>
        </a:p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Cíclica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BF52AE-8073-43AB-BC37-8A70DD565A6D}" type="parTrans" cxnId="{173102D0-5B8D-4DD5-A5F2-C3F46BF4F803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F118526-8E97-437A-93B7-0B452380853A}" type="sibTrans" cxnId="{173102D0-5B8D-4DD5-A5F2-C3F46BF4F803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12E70A-68FB-4358-8F90-10BFF35B150C}">
      <dgm:prSet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E150F9-1D95-4FE8-ACD3-712F8513172F}" type="parTrans" cxnId="{ED9110AC-CC00-42D0-9A04-8F69829861FB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9F1F04-B338-4E2B-B881-D800EA86FA2A}" type="sibTrans" cxnId="{ED9110AC-CC00-42D0-9A04-8F69829861FB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7067E0-634A-4F19-9600-533A6FE3A528}">
      <dgm:prSet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Educação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5EC764-3532-42A5-BDFD-400D89AECC1D}" type="parTrans" cxnId="{AA55A6A8-0C4B-472D-B7F8-4EAE55D21C6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E76C0E-59B0-4D0C-9D98-67335C4191F7}" type="sibTrans" cxnId="{AA55A6A8-0C4B-472D-B7F8-4EAE55D21C6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B5AF76-D33C-4500-8FA6-BF5402C45211}">
      <dgm:prSet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Competição Natural - Darwin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E1711B-22EC-4A72-BA2C-8B08C1E857E2}" type="parTrans" cxnId="{6758D463-CF5A-423F-AD12-DAD78C9C07D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B13C30-87BC-4BBC-9929-3255FAFD7FDB}" type="sibTrans" cxnId="{6758D463-CF5A-423F-AD12-DAD78C9C07D5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FC0288-547A-4580-A4AF-01891BF2914A}">
      <dgm:prSet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Nacionalismo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CA407DF-10A6-4FB9-A666-2F31538BE56F}" type="parTrans" cxnId="{52CEDE4E-C525-4EA5-93A1-0B2852D3A2FA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65FD805-8A5A-4B97-A5CD-149FB465623B}" type="sibTrans" cxnId="{52CEDE4E-C525-4EA5-93A1-0B2852D3A2FA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91399C-04B3-4068-BA1F-60E1F7CFB7D4}" type="pres">
      <dgm:prSet presAssocID="{BEC31E9A-D13E-4B10-A8D5-45701C3D400B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8DA206E6-4DA8-4AD7-AB42-092C4863B715}" type="pres">
      <dgm:prSet presAssocID="{D4ECF3BE-D121-439B-AC72-0D6684B36C19}" presName="root" presStyleCnt="0"/>
      <dgm:spPr/>
    </dgm:pt>
    <dgm:pt modelId="{EBDD4F9E-AEF6-4769-AB4D-2A7B2CF242FC}" type="pres">
      <dgm:prSet presAssocID="{D4ECF3BE-D121-439B-AC72-0D6684B36C19}" presName="rootComposite" presStyleCnt="0"/>
      <dgm:spPr/>
    </dgm:pt>
    <dgm:pt modelId="{99F35943-7D1F-4C9E-B114-2F3DD2571250}" type="pres">
      <dgm:prSet presAssocID="{D4ECF3BE-D121-439B-AC72-0D6684B36C19}" presName="rootText" presStyleLbl="node1" presStyleIdx="0" presStyleCnt="2"/>
      <dgm:spPr/>
      <dgm:t>
        <a:bodyPr/>
        <a:lstStyle/>
        <a:p>
          <a:endParaRPr lang="pt-BR"/>
        </a:p>
      </dgm:t>
    </dgm:pt>
    <dgm:pt modelId="{84F45004-1B10-4585-8238-8FDD74DD06D4}" type="pres">
      <dgm:prSet presAssocID="{D4ECF3BE-D121-439B-AC72-0D6684B36C19}" presName="rootConnector" presStyleLbl="node1" presStyleIdx="0" presStyleCnt="2"/>
      <dgm:spPr/>
      <dgm:t>
        <a:bodyPr/>
        <a:lstStyle/>
        <a:p>
          <a:endParaRPr lang="pt-BR"/>
        </a:p>
      </dgm:t>
    </dgm:pt>
    <dgm:pt modelId="{661D2F62-F8C2-4200-AAF6-846D8D4091E8}" type="pres">
      <dgm:prSet presAssocID="{D4ECF3BE-D121-439B-AC72-0D6684B36C19}" presName="childShape" presStyleCnt="0"/>
      <dgm:spPr/>
    </dgm:pt>
    <dgm:pt modelId="{A158A8A5-0E17-43A5-AFCD-012EB2115D3D}" type="pres">
      <dgm:prSet presAssocID="{271C14F1-8ED2-4DFB-A4F0-31D782930075}" presName="Name13" presStyleLbl="parChTrans1D2" presStyleIdx="0" presStyleCnt="8"/>
      <dgm:spPr/>
      <dgm:t>
        <a:bodyPr/>
        <a:lstStyle/>
        <a:p>
          <a:endParaRPr lang="pt-BR"/>
        </a:p>
      </dgm:t>
    </dgm:pt>
    <dgm:pt modelId="{5D43669F-B127-422A-BEAC-E034C12A3157}" type="pres">
      <dgm:prSet presAssocID="{F5AD7726-09F9-41DA-AB13-5B0FB0E4333E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E56ADAB-FF26-4103-A4A3-020FA9D5303E}" type="pres">
      <dgm:prSet presAssocID="{535EC764-3532-42A5-BDFD-400D89AECC1D}" presName="Name13" presStyleLbl="parChTrans1D2" presStyleIdx="1" presStyleCnt="8"/>
      <dgm:spPr/>
      <dgm:t>
        <a:bodyPr/>
        <a:lstStyle/>
        <a:p>
          <a:endParaRPr lang="pt-BR"/>
        </a:p>
      </dgm:t>
    </dgm:pt>
    <dgm:pt modelId="{4F7913BB-E88B-4261-949D-3A2C9D5D353C}" type="pres">
      <dgm:prSet presAssocID="{EB7067E0-634A-4F19-9600-533A6FE3A528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4433B98-6C94-46D9-8FDD-4E91DAEDF6D7}" type="pres">
      <dgm:prSet presAssocID="{22F7209E-DB91-41DE-8091-9251871FBFF0}" presName="Name13" presStyleLbl="parChTrans1D2" presStyleIdx="2" presStyleCnt="8"/>
      <dgm:spPr/>
      <dgm:t>
        <a:bodyPr/>
        <a:lstStyle/>
        <a:p>
          <a:endParaRPr lang="pt-BR"/>
        </a:p>
      </dgm:t>
    </dgm:pt>
    <dgm:pt modelId="{143D4F6F-A65C-4D93-8331-E80AEF61BBAF}" type="pres">
      <dgm:prSet presAssocID="{C120E06B-702E-4CDA-8EEB-018A62C2FA82}" presName="childText" presStyleLbl="bgAcc1" presStyleIdx="2" presStyleCnt="8" custLinFactNeighborY="870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BB07A40-B6F3-4E63-BD45-C036E68DCEF2}" type="pres">
      <dgm:prSet presAssocID="{47E150F9-1D95-4FE8-ACD3-712F8513172F}" presName="Name13" presStyleLbl="parChTrans1D2" presStyleIdx="3" presStyleCnt="8"/>
      <dgm:spPr/>
      <dgm:t>
        <a:bodyPr/>
        <a:lstStyle/>
        <a:p>
          <a:endParaRPr lang="pt-BR"/>
        </a:p>
      </dgm:t>
    </dgm:pt>
    <dgm:pt modelId="{9C7816C2-4C4F-476E-8059-5207DD338348}" type="pres">
      <dgm:prSet presAssocID="{6712E70A-68FB-4358-8F90-10BFF35B150C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3E68D4-D36C-46F9-847C-894981FDF696}" type="pres">
      <dgm:prSet presAssocID="{A572E03B-EF67-461A-B52A-798510E94953}" presName="root" presStyleCnt="0"/>
      <dgm:spPr/>
    </dgm:pt>
    <dgm:pt modelId="{8D259F26-132F-4698-8DFA-8DAAC59E50E2}" type="pres">
      <dgm:prSet presAssocID="{A572E03B-EF67-461A-B52A-798510E94953}" presName="rootComposite" presStyleCnt="0"/>
      <dgm:spPr/>
    </dgm:pt>
    <dgm:pt modelId="{48F08983-EB0B-4E79-8752-C9E933F636A6}" type="pres">
      <dgm:prSet presAssocID="{A572E03B-EF67-461A-B52A-798510E94953}" presName="rootText" presStyleLbl="node1" presStyleIdx="1" presStyleCnt="2"/>
      <dgm:spPr/>
      <dgm:t>
        <a:bodyPr/>
        <a:lstStyle/>
        <a:p>
          <a:endParaRPr lang="pt-BR"/>
        </a:p>
      </dgm:t>
    </dgm:pt>
    <dgm:pt modelId="{3B3C640F-6244-4251-A19C-0D055FB87910}" type="pres">
      <dgm:prSet presAssocID="{A572E03B-EF67-461A-B52A-798510E94953}" presName="rootConnector" presStyleLbl="node1" presStyleIdx="1" presStyleCnt="2"/>
      <dgm:spPr/>
      <dgm:t>
        <a:bodyPr/>
        <a:lstStyle/>
        <a:p>
          <a:endParaRPr lang="pt-BR"/>
        </a:p>
      </dgm:t>
    </dgm:pt>
    <dgm:pt modelId="{9D822308-5DE0-47A4-B4EF-9A3C3C6EB6F0}" type="pres">
      <dgm:prSet presAssocID="{A572E03B-EF67-461A-B52A-798510E94953}" presName="childShape" presStyleCnt="0"/>
      <dgm:spPr/>
    </dgm:pt>
    <dgm:pt modelId="{3F21B820-CFB7-4346-9ED5-B91DD5495B90}" type="pres">
      <dgm:prSet presAssocID="{E49FEBA2-6325-4A89-A42E-8B990B3D0D0A}" presName="Name13" presStyleLbl="parChTrans1D2" presStyleIdx="4" presStyleCnt="8"/>
      <dgm:spPr/>
      <dgm:t>
        <a:bodyPr/>
        <a:lstStyle/>
        <a:p>
          <a:endParaRPr lang="pt-BR"/>
        </a:p>
      </dgm:t>
    </dgm:pt>
    <dgm:pt modelId="{6B80188C-DA44-4434-B45E-13A72680E74A}" type="pres">
      <dgm:prSet presAssocID="{FAF5D33E-E895-4231-899C-AA799B80EBFB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01E98CC-229D-42C7-B1E6-E6ADCD98F279}" type="pres">
      <dgm:prSet presAssocID="{DEBF52AE-8073-43AB-BC37-8A70DD565A6D}" presName="Name13" presStyleLbl="parChTrans1D2" presStyleIdx="5" presStyleCnt="8"/>
      <dgm:spPr/>
      <dgm:t>
        <a:bodyPr/>
        <a:lstStyle/>
        <a:p>
          <a:endParaRPr lang="pt-BR"/>
        </a:p>
      </dgm:t>
    </dgm:pt>
    <dgm:pt modelId="{4E8798AF-925C-4B59-8781-8158DD68CCD5}" type="pres">
      <dgm:prSet presAssocID="{43FB65E5-B5FE-4F56-BD3E-CA2D700BBBEB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07742E2-68D9-4E13-9507-9A5D07BC5985}" type="pres">
      <dgm:prSet presAssocID="{38E1711B-22EC-4A72-BA2C-8B08C1E857E2}" presName="Name13" presStyleLbl="parChTrans1D2" presStyleIdx="6" presStyleCnt="8"/>
      <dgm:spPr/>
      <dgm:t>
        <a:bodyPr/>
        <a:lstStyle/>
        <a:p>
          <a:endParaRPr lang="pt-BR"/>
        </a:p>
      </dgm:t>
    </dgm:pt>
    <dgm:pt modelId="{E2A18EB6-5045-4192-AF8C-8399325EFC37}" type="pres">
      <dgm:prSet presAssocID="{B6B5AF76-D33C-4500-8FA6-BF5402C45211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D405C7C-C561-4246-A2DE-A5BAF6C44CB5}" type="pres">
      <dgm:prSet presAssocID="{FCA407DF-10A6-4FB9-A666-2F31538BE56F}" presName="Name13" presStyleLbl="parChTrans1D2" presStyleIdx="7" presStyleCnt="8"/>
      <dgm:spPr/>
      <dgm:t>
        <a:bodyPr/>
        <a:lstStyle/>
        <a:p>
          <a:endParaRPr lang="pt-BR"/>
        </a:p>
      </dgm:t>
    </dgm:pt>
    <dgm:pt modelId="{EA4352E2-A231-45F7-8197-FAB0843D9F2B}" type="pres">
      <dgm:prSet presAssocID="{ECFC0288-547A-4580-A4AF-01891BF2914A}" presName="childText" presStyleLbl="bg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173102D0-5B8D-4DD5-A5F2-C3F46BF4F803}" srcId="{A572E03B-EF67-461A-B52A-798510E94953}" destId="{43FB65E5-B5FE-4F56-BD3E-CA2D700BBBEB}" srcOrd="1" destOrd="0" parTransId="{DEBF52AE-8073-43AB-BC37-8A70DD565A6D}" sibTransId="{4F118526-8E97-437A-93B7-0B452380853A}"/>
    <dgm:cxn modelId="{EE707D9F-416C-491B-8A25-07C4005C50A4}" type="presOf" srcId="{38E1711B-22EC-4A72-BA2C-8B08C1E857E2}" destId="{607742E2-68D9-4E13-9507-9A5D07BC5985}" srcOrd="0" destOrd="0" presId="urn:microsoft.com/office/officeart/2005/8/layout/hierarchy3"/>
    <dgm:cxn modelId="{6BD1A1A7-09EC-4A1D-A0DF-E3C8C2E87992}" srcId="{A572E03B-EF67-461A-B52A-798510E94953}" destId="{FAF5D33E-E895-4231-899C-AA799B80EBFB}" srcOrd="0" destOrd="0" parTransId="{E49FEBA2-6325-4A89-A42E-8B990B3D0D0A}" sibTransId="{F7781701-01ED-4485-9D12-C93C9B0FAEF6}"/>
    <dgm:cxn modelId="{295F5C3E-DE65-40EA-8781-1E1BC84185DD}" type="presOf" srcId="{FAF5D33E-E895-4231-899C-AA799B80EBFB}" destId="{6B80188C-DA44-4434-B45E-13A72680E74A}" srcOrd="0" destOrd="0" presId="urn:microsoft.com/office/officeart/2005/8/layout/hierarchy3"/>
    <dgm:cxn modelId="{F86612A5-0014-4757-8306-8710F75E4AFF}" type="presOf" srcId="{C120E06B-702E-4CDA-8EEB-018A62C2FA82}" destId="{143D4F6F-A65C-4D93-8331-E80AEF61BBAF}" srcOrd="0" destOrd="0" presId="urn:microsoft.com/office/officeart/2005/8/layout/hierarchy3"/>
    <dgm:cxn modelId="{2B9C3D69-4EE5-4D51-8145-9C6F4EE31092}" srcId="{BEC31E9A-D13E-4B10-A8D5-45701C3D400B}" destId="{A572E03B-EF67-461A-B52A-798510E94953}" srcOrd="1" destOrd="0" parTransId="{1D1A6267-3CC2-4BC7-8884-D220D6C959F8}" sibTransId="{6A45F9BB-3A13-4C4E-B75A-0FAA74255ECB}"/>
    <dgm:cxn modelId="{9D1D7348-E3FD-4BB6-8FFB-01EB67E7389B}" type="presOf" srcId="{BEC31E9A-D13E-4B10-A8D5-45701C3D400B}" destId="{FD91399C-04B3-4068-BA1F-60E1F7CFB7D4}" srcOrd="0" destOrd="0" presId="urn:microsoft.com/office/officeart/2005/8/layout/hierarchy3"/>
    <dgm:cxn modelId="{F79D7BA5-CE02-44FB-8A9C-888F460B3C37}" type="presOf" srcId="{271C14F1-8ED2-4DFB-A4F0-31D782930075}" destId="{A158A8A5-0E17-43A5-AFCD-012EB2115D3D}" srcOrd="0" destOrd="0" presId="urn:microsoft.com/office/officeart/2005/8/layout/hierarchy3"/>
    <dgm:cxn modelId="{52CEDE4E-C525-4EA5-93A1-0B2852D3A2FA}" srcId="{A572E03B-EF67-461A-B52A-798510E94953}" destId="{ECFC0288-547A-4580-A4AF-01891BF2914A}" srcOrd="3" destOrd="0" parTransId="{FCA407DF-10A6-4FB9-A666-2F31538BE56F}" sibTransId="{065FD805-8A5A-4B97-A5CD-149FB465623B}"/>
    <dgm:cxn modelId="{2661EAAA-5DFF-4CB2-8D8E-A440F6BD120D}" type="presOf" srcId="{A572E03B-EF67-461A-B52A-798510E94953}" destId="{48F08983-EB0B-4E79-8752-C9E933F636A6}" srcOrd="0" destOrd="0" presId="urn:microsoft.com/office/officeart/2005/8/layout/hierarchy3"/>
    <dgm:cxn modelId="{B31E1591-126B-409F-9E43-9C7A2AC6CCC0}" type="presOf" srcId="{47E150F9-1D95-4FE8-ACD3-712F8513172F}" destId="{5BB07A40-B6F3-4E63-BD45-C036E68DCEF2}" srcOrd="0" destOrd="0" presId="urn:microsoft.com/office/officeart/2005/8/layout/hierarchy3"/>
    <dgm:cxn modelId="{827830D1-DAA3-48EC-B418-926D1B373584}" type="presOf" srcId="{43FB65E5-B5FE-4F56-BD3E-CA2D700BBBEB}" destId="{4E8798AF-925C-4B59-8781-8158DD68CCD5}" srcOrd="0" destOrd="0" presId="urn:microsoft.com/office/officeart/2005/8/layout/hierarchy3"/>
    <dgm:cxn modelId="{40E8980E-0645-4AC2-9290-3BCFEC5D45B3}" type="presOf" srcId="{FCA407DF-10A6-4FB9-A666-2F31538BE56F}" destId="{CD405C7C-C561-4246-A2DE-A5BAF6C44CB5}" srcOrd="0" destOrd="0" presId="urn:microsoft.com/office/officeart/2005/8/layout/hierarchy3"/>
    <dgm:cxn modelId="{E91CCF21-F090-4D31-9B51-F3593A97059F}" type="presOf" srcId="{F5AD7726-09F9-41DA-AB13-5B0FB0E4333E}" destId="{5D43669F-B127-422A-BEAC-E034C12A3157}" srcOrd="0" destOrd="0" presId="urn:microsoft.com/office/officeart/2005/8/layout/hierarchy3"/>
    <dgm:cxn modelId="{65224FFD-9D26-4A6B-A368-5C6775C9A3AE}" type="presOf" srcId="{EB7067E0-634A-4F19-9600-533A6FE3A528}" destId="{4F7913BB-E88B-4261-949D-3A2C9D5D353C}" srcOrd="0" destOrd="0" presId="urn:microsoft.com/office/officeart/2005/8/layout/hierarchy3"/>
    <dgm:cxn modelId="{AA52D58F-DE71-487C-8728-A47659B73A01}" type="presOf" srcId="{D4ECF3BE-D121-439B-AC72-0D6684B36C19}" destId="{99F35943-7D1F-4C9E-B114-2F3DD2571250}" srcOrd="0" destOrd="0" presId="urn:microsoft.com/office/officeart/2005/8/layout/hierarchy3"/>
    <dgm:cxn modelId="{AA55A6A8-0C4B-472D-B7F8-4EAE55D21C60}" srcId="{D4ECF3BE-D121-439B-AC72-0D6684B36C19}" destId="{EB7067E0-634A-4F19-9600-533A6FE3A528}" srcOrd="1" destOrd="0" parTransId="{535EC764-3532-42A5-BDFD-400D89AECC1D}" sibTransId="{69E76C0E-59B0-4D0C-9D98-67335C4191F7}"/>
    <dgm:cxn modelId="{33F06404-D229-456B-B4AD-907C7AE15E90}" srcId="{BEC31E9A-D13E-4B10-A8D5-45701C3D400B}" destId="{D4ECF3BE-D121-439B-AC72-0D6684B36C19}" srcOrd="0" destOrd="0" parTransId="{327B7C62-EEA8-469F-9455-8E881C81FBAD}" sibTransId="{E4ACF94E-5905-4DEB-B0E6-A6E727751A0C}"/>
    <dgm:cxn modelId="{6B566C47-5184-4162-B062-F951F1EA6773}" type="presOf" srcId="{A572E03B-EF67-461A-B52A-798510E94953}" destId="{3B3C640F-6244-4251-A19C-0D055FB87910}" srcOrd="1" destOrd="0" presId="urn:microsoft.com/office/officeart/2005/8/layout/hierarchy3"/>
    <dgm:cxn modelId="{8FED95AA-4272-4610-BB58-B2218DCBB222}" type="presOf" srcId="{E49FEBA2-6325-4A89-A42E-8B990B3D0D0A}" destId="{3F21B820-CFB7-4346-9ED5-B91DD5495B90}" srcOrd="0" destOrd="0" presId="urn:microsoft.com/office/officeart/2005/8/layout/hierarchy3"/>
    <dgm:cxn modelId="{C2E4D758-713C-416C-B7F4-F94C6BAF11E0}" type="presOf" srcId="{22F7209E-DB91-41DE-8091-9251871FBFF0}" destId="{94433B98-6C94-46D9-8FDD-4E91DAEDF6D7}" srcOrd="0" destOrd="0" presId="urn:microsoft.com/office/officeart/2005/8/layout/hierarchy3"/>
    <dgm:cxn modelId="{6758D463-CF5A-423F-AD12-DAD78C9C07D5}" srcId="{A572E03B-EF67-461A-B52A-798510E94953}" destId="{B6B5AF76-D33C-4500-8FA6-BF5402C45211}" srcOrd="2" destOrd="0" parTransId="{38E1711B-22EC-4A72-BA2C-8B08C1E857E2}" sibTransId="{18B13C30-87BC-4BBC-9929-3255FAFD7FDB}"/>
    <dgm:cxn modelId="{5E628438-667C-41D5-9BFA-729F027C41F6}" type="presOf" srcId="{ECFC0288-547A-4580-A4AF-01891BF2914A}" destId="{EA4352E2-A231-45F7-8197-FAB0843D9F2B}" srcOrd="0" destOrd="0" presId="urn:microsoft.com/office/officeart/2005/8/layout/hierarchy3"/>
    <dgm:cxn modelId="{E8BCF275-85E9-438A-AF04-00E172F672DE}" srcId="{D4ECF3BE-D121-439B-AC72-0D6684B36C19}" destId="{C120E06B-702E-4CDA-8EEB-018A62C2FA82}" srcOrd="2" destOrd="0" parTransId="{22F7209E-DB91-41DE-8091-9251871FBFF0}" sibTransId="{AC3036F7-2713-4848-9515-C48D15772C42}"/>
    <dgm:cxn modelId="{EE8E8302-C7B8-478D-847E-F6F1A6B49D45}" type="presOf" srcId="{B6B5AF76-D33C-4500-8FA6-BF5402C45211}" destId="{E2A18EB6-5045-4192-AF8C-8399325EFC37}" srcOrd="0" destOrd="0" presId="urn:microsoft.com/office/officeart/2005/8/layout/hierarchy3"/>
    <dgm:cxn modelId="{335EFCFC-7939-4C48-9F6B-19BE35E5170A}" type="presOf" srcId="{535EC764-3532-42A5-BDFD-400D89AECC1D}" destId="{EE56ADAB-FF26-4103-A4A3-020FA9D5303E}" srcOrd="0" destOrd="0" presId="urn:microsoft.com/office/officeart/2005/8/layout/hierarchy3"/>
    <dgm:cxn modelId="{D493195B-1724-4250-91B4-234DF7CE5301}" type="presOf" srcId="{D4ECF3BE-D121-439B-AC72-0D6684B36C19}" destId="{84F45004-1B10-4585-8238-8FDD74DD06D4}" srcOrd="1" destOrd="0" presId="urn:microsoft.com/office/officeart/2005/8/layout/hierarchy3"/>
    <dgm:cxn modelId="{D6694CFD-C090-45BC-88DC-28046C052511}" type="presOf" srcId="{DEBF52AE-8073-43AB-BC37-8A70DD565A6D}" destId="{D01E98CC-229D-42C7-B1E6-E6ADCD98F279}" srcOrd="0" destOrd="0" presId="urn:microsoft.com/office/officeart/2005/8/layout/hierarchy3"/>
    <dgm:cxn modelId="{ED9110AC-CC00-42D0-9A04-8F69829861FB}" srcId="{D4ECF3BE-D121-439B-AC72-0D6684B36C19}" destId="{6712E70A-68FB-4358-8F90-10BFF35B150C}" srcOrd="3" destOrd="0" parTransId="{47E150F9-1D95-4FE8-ACD3-712F8513172F}" sibTransId="{859F1F04-B338-4E2B-B881-D800EA86FA2A}"/>
    <dgm:cxn modelId="{32FD40B8-97E5-4E57-8EB5-4F74D488E5ED}" srcId="{D4ECF3BE-D121-439B-AC72-0D6684B36C19}" destId="{F5AD7726-09F9-41DA-AB13-5B0FB0E4333E}" srcOrd="0" destOrd="0" parTransId="{271C14F1-8ED2-4DFB-A4F0-31D782930075}" sibTransId="{1E1D745D-C2D5-4A29-AA86-86261C455AA3}"/>
    <dgm:cxn modelId="{3219C5C3-E914-4442-95B5-C61BB81A738A}" type="presOf" srcId="{6712E70A-68FB-4358-8F90-10BFF35B150C}" destId="{9C7816C2-4C4F-476E-8059-5207DD338348}" srcOrd="0" destOrd="0" presId="urn:microsoft.com/office/officeart/2005/8/layout/hierarchy3"/>
    <dgm:cxn modelId="{82E114A5-1C69-4F92-9B59-CCCFFE612747}" type="presParOf" srcId="{FD91399C-04B3-4068-BA1F-60E1F7CFB7D4}" destId="{8DA206E6-4DA8-4AD7-AB42-092C4863B715}" srcOrd="0" destOrd="0" presId="urn:microsoft.com/office/officeart/2005/8/layout/hierarchy3"/>
    <dgm:cxn modelId="{637100E4-6A15-4771-B134-A9D49C6B8DD8}" type="presParOf" srcId="{8DA206E6-4DA8-4AD7-AB42-092C4863B715}" destId="{EBDD4F9E-AEF6-4769-AB4D-2A7B2CF242FC}" srcOrd="0" destOrd="0" presId="urn:microsoft.com/office/officeart/2005/8/layout/hierarchy3"/>
    <dgm:cxn modelId="{D46D8FB4-6895-4519-9931-A2083A712546}" type="presParOf" srcId="{EBDD4F9E-AEF6-4769-AB4D-2A7B2CF242FC}" destId="{99F35943-7D1F-4C9E-B114-2F3DD2571250}" srcOrd="0" destOrd="0" presId="urn:microsoft.com/office/officeart/2005/8/layout/hierarchy3"/>
    <dgm:cxn modelId="{C264080E-DF0B-4FDE-9C57-92D8771B42E6}" type="presParOf" srcId="{EBDD4F9E-AEF6-4769-AB4D-2A7B2CF242FC}" destId="{84F45004-1B10-4585-8238-8FDD74DD06D4}" srcOrd="1" destOrd="0" presId="urn:microsoft.com/office/officeart/2005/8/layout/hierarchy3"/>
    <dgm:cxn modelId="{34137094-EF37-4F09-BC7A-2AEDD3B1024C}" type="presParOf" srcId="{8DA206E6-4DA8-4AD7-AB42-092C4863B715}" destId="{661D2F62-F8C2-4200-AAF6-846D8D4091E8}" srcOrd="1" destOrd="0" presId="urn:microsoft.com/office/officeart/2005/8/layout/hierarchy3"/>
    <dgm:cxn modelId="{FDDC8594-CC95-486B-B11D-F8432F4B211B}" type="presParOf" srcId="{661D2F62-F8C2-4200-AAF6-846D8D4091E8}" destId="{A158A8A5-0E17-43A5-AFCD-012EB2115D3D}" srcOrd="0" destOrd="0" presId="urn:microsoft.com/office/officeart/2005/8/layout/hierarchy3"/>
    <dgm:cxn modelId="{15D107B1-73F6-481B-9EEF-D3EF0FF85B4D}" type="presParOf" srcId="{661D2F62-F8C2-4200-AAF6-846D8D4091E8}" destId="{5D43669F-B127-422A-BEAC-E034C12A3157}" srcOrd="1" destOrd="0" presId="urn:microsoft.com/office/officeart/2005/8/layout/hierarchy3"/>
    <dgm:cxn modelId="{C1A1D6A2-1C60-420E-93CA-C92ABCE7F096}" type="presParOf" srcId="{661D2F62-F8C2-4200-AAF6-846D8D4091E8}" destId="{EE56ADAB-FF26-4103-A4A3-020FA9D5303E}" srcOrd="2" destOrd="0" presId="urn:microsoft.com/office/officeart/2005/8/layout/hierarchy3"/>
    <dgm:cxn modelId="{4DC6428D-8DBB-4B4B-8C2D-0C8CBB335D31}" type="presParOf" srcId="{661D2F62-F8C2-4200-AAF6-846D8D4091E8}" destId="{4F7913BB-E88B-4261-949D-3A2C9D5D353C}" srcOrd="3" destOrd="0" presId="urn:microsoft.com/office/officeart/2005/8/layout/hierarchy3"/>
    <dgm:cxn modelId="{09EBA971-CAA3-4123-8FE9-5BD0DF8CDA71}" type="presParOf" srcId="{661D2F62-F8C2-4200-AAF6-846D8D4091E8}" destId="{94433B98-6C94-46D9-8FDD-4E91DAEDF6D7}" srcOrd="4" destOrd="0" presId="urn:microsoft.com/office/officeart/2005/8/layout/hierarchy3"/>
    <dgm:cxn modelId="{DE533FF9-8C6F-4E43-80D0-F11C2D789899}" type="presParOf" srcId="{661D2F62-F8C2-4200-AAF6-846D8D4091E8}" destId="{143D4F6F-A65C-4D93-8331-E80AEF61BBAF}" srcOrd="5" destOrd="0" presId="urn:microsoft.com/office/officeart/2005/8/layout/hierarchy3"/>
    <dgm:cxn modelId="{B936BC06-8BD4-481B-B6C2-5DAE353CF756}" type="presParOf" srcId="{661D2F62-F8C2-4200-AAF6-846D8D4091E8}" destId="{5BB07A40-B6F3-4E63-BD45-C036E68DCEF2}" srcOrd="6" destOrd="0" presId="urn:microsoft.com/office/officeart/2005/8/layout/hierarchy3"/>
    <dgm:cxn modelId="{A5AF01DD-51DC-46F3-ADD1-B0F8020A216B}" type="presParOf" srcId="{661D2F62-F8C2-4200-AAF6-846D8D4091E8}" destId="{9C7816C2-4C4F-476E-8059-5207DD338348}" srcOrd="7" destOrd="0" presId="urn:microsoft.com/office/officeart/2005/8/layout/hierarchy3"/>
    <dgm:cxn modelId="{CF34F684-2140-4CCA-8024-47591A3C74C6}" type="presParOf" srcId="{FD91399C-04B3-4068-BA1F-60E1F7CFB7D4}" destId="{9B3E68D4-D36C-46F9-847C-894981FDF696}" srcOrd="1" destOrd="0" presId="urn:microsoft.com/office/officeart/2005/8/layout/hierarchy3"/>
    <dgm:cxn modelId="{23BF8AA4-A214-450A-8416-58D092A2AFE0}" type="presParOf" srcId="{9B3E68D4-D36C-46F9-847C-894981FDF696}" destId="{8D259F26-132F-4698-8DFA-8DAAC59E50E2}" srcOrd="0" destOrd="0" presId="urn:microsoft.com/office/officeart/2005/8/layout/hierarchy3"/>
    <dgm:cxn modelId="{C608A7CC-BD25-4F3E-A334-0BD3D769BA44}" type="presParOf" srcId="{8D259F26-132F-4698-8DFA-8DAAC59E50E2}" destId="{48F08983-EB0B-4E79-8752-C9E933F636A6}" srcOrd="0" destOrd="0" presId="urn:microsoft.com/office/officeart/2005/8/layout/hierarchy3"/>
    <dgm:cxn modelId="{195ABA77-E531-4064-BA9A-2D047D62E923}" type="presParOf" srcId="{8D259F26-132F-4698-8DFA-8DAAC59E50E2}" destId="{3B3C640F-6244-4251-A19C-0D055FB87910}" srcOrd="1" destOrd="0" presId="urn:microsoft.com/office/officeart/2005/8/layout/hierarchy3"/>
    <dgm:cxn modelId="{032B109D-D42D-45DB-A8AE-7672A1B62E67}" type="presParOf" srcId="{9B3E68D4-D36C-46F9-847C-894981FDF696}" destId="{9D822308-5DE0-47A4-B4EF-9A3C3C6EB6F0}" srcOrd="1" destOrd="0" presId="urn:microsoft.com/office/officeart/2005/8/layout/hierarchy3"/>
    <dgm:cxn modelId="{62D9DCF9-47F5-41DB-9380-474236F22FE0}" type="presParOf" srcId="{9D822308-5DE0-47A4-B4EF-9A3C3C6EB6F0}" destId="{3F21B820-CFB7-4346-9ED5-B91DD5495B90}" srcOrd="0" destOrd="0" presId="urn:microsoft.com/office/officeart/2005/8/layout/hierarchy3"/>
    <dgm:cxn modelId="{EF65098F-B0D4-455B-B7F3-AE9A5DE341C7}" type="presParOf" srcId="{9D822308-5DE0-47A4-B4EF-9A3C3C6EB6F0}" destId="{6B80188C-DA44-4434-B45E-13A72680E74A}" srcOrd="1" destOrd="0" presId="urn:microsoft.com/office/officeart/2005/8/layout/hierarchy3"/>
    <dgm:cxn modelId="{0720BA27-225D-41D6-B7E0-55346560E725}" type="presParOf" srcId="{9D822308-5DE0-47A4-B4EF-9A3C3C6EB6F0}" destId="{D01E98CC-229D-42C7-B1E6-E6ADCD98F279}" srcOrd="2" destOrd="0" presId="urn:microsoft.com/office/officeart/2005/8/layout/hierarchy3"/>
    <dgm:cxn modelId="{74CDEBD7-1B05-40F4-B092-3F47F15B2AB1}" type="presParOf" srcId="{9D822308-5DE0-47A4-B4EF-9A3C3C6EB6F0}" destId="{4E8798AF-925C-4B59-8781-8158DD68CCD5}" srcOrd="3" destOrd="0" presId="urn:microsoft.com/office/officeart/2005/8/layout/hierarchy3"/>
    <dgm:cxn modelId="{7FB4DB61-A74E-4F9E-A3B3-FEDC8F9398E3}" type="presParOf" srcId="{9D822308-5DE0-47A4-B4EF-9A3C3C6EB6F0}" destId="{607742E2-68D9-4E13-9507-9A5D07BC5985}" srcOrd="4" destOrd="0" presId="urn:microsoft.com/office/officeart/2005/8/layout/hierarchy3"/>
    <dgm:cxn modelId="{7D8709BE-0F6A-44C2-B6B1-6176EB76B156}" type="presParOf" srcId="{9D822308-5DE0-47A4-B4EF-9A3C3C6EB6F0}" destId="{E2A18EB6-5045-4192-AF8C-8399325EFC37}" srcOrd="5" destOrd="0" presId="urn:microsoft.com/office/officeart/2005/8/layout/hierarchy3"/>
    <dgm:cxn modelId="{EF51EB98-D6AA-4E54-930A-6B9636F614FA}" type="presParOf" srcId="{9D822308-5DE0-47A4-B4EF-9A3C3C6EB6F0}" destId="{CD405C7C-C561-4246-A2DE-A5BAF6C44CB5}" srcOrd="6" destOrd="0" presId="urn:microsoft.com/office/officeart/2005/8/layout/hierarchy3"/>
    <dgm:cxn modelId="{A17FDE75-275F-4676-9BEF-EC17A799E120}" type="presParOf" srcId="{9D822308-5DE0-47A4-B4EF-9A3C3C6EB6F0}" destId="{EA4352E2-A231-45F7-8197-FAB0843D9F2B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327130-D81E-486C-AA67-AB8DF9C2DDE0}" type="doc">
      <dgm:prSet loTypeId="urn:microsoft.com/office/officeart/2005/8/layout/hProcess9" loCatId="process" qsTypeId="urn:microsoft.com/office/officeart/2005/8/quickstyle/simple1" qsCatId="simple" csTypeId="urn:microsoft.com/office/officeart/2005/8/colors/accent0_1" csCatId="mainScheme" phldr="1"/>
      <dgm:spPr/>
    </dgm:pt>
    <dgm:pt modelId="{93AF8B4A-05FC-4AE3-ADBF-6BBAF306E15F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Competição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AB6769-80EB-4B3E-9032-4334ECE1E46A}" type="parTrans" cxnId="{B931BE80-5C22-444D-8559-BDB52D1EFD43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10B51E-C0A0-4D4B-9E57-F1ED77B61AEC}" type="sibTrans" cxnId="{B931BE80-5C22-444D-8559-BDB52D1EFD43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549E28D-D2BA-4E1C-BF98-BAC7BCB1BC50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Guerra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E1D46E-4810-40CF-9FFB-27EF5C3354E9}" type="parTrans" cxnId="{5BFE6B37-5C6C-466B-9D45-42326F364B0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92332C-35AB-4C81-B580-70471A1E530A}" type="sibTrans" cxnId="{5BFE6B37-5C6C-466B-9D45-42326F364B08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A237D6-182A-4321-B514-2203D91CEBAC}">
      <dgm:prSet phldrT="[Texto]"/>
      <dgm:spPr/>
      <dgm:t>
        <a:bodyPr/>
        <a:lstStyle/>
        <a:p>
          <a:r>
            <a:rPr lang="pt-BR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Riqueza das Nações</a:t>
          </a:r>
          <a:endParaRPr lang="pt-BR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E8CE8C-28F7-420F-962F-E76CD18E36D2}" type="parTrans" cxnId="{DB1E8A34-25EA-4BCB-8BC2-647BCF8D3DD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9DE0D18-9ABF-41BB-8623-D74CFC235560}" type="sibTrans" cxnId="{DB1E8A34-25EA-4BCB-8BC2-647BCF8D3DD0}">
      <dgm:prSet/>
      <dgm:spPr/>
      <dgm:t>
        <a:bodyPr/>
        <a:lstStyle/>
        <a:p>
          <a:endParaRPr lang="pt-BR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BD083D-3E89-41E6-A8A2-937B05E714D6}" type="pres">
      <dgm:prSet presAssocID="{89327130-D81E-486C-AA67-AB8DF9C2DDE0}" presName="CompostProcess" presStyleCnt="0">
        <dgm:presLayoutVars>
          <dgm:dir/>
          <dgm:resizeHandles val="exact"/>
        </dgm:presLayoutVars>
      </dgm:prSet>
      <dgm:spPr/>
    </dgm:pt>
    <dgm:pt modelId="{89C63290-A166-48AF-90FE-6A96D82438DF}" type="pres">
      <dgm:prSet presAssocID="{89327130-D81E-486C-AA67-AB8DF9C2DDE0}" presName="arrow" presStyleLbl="bgShp" presStyleIdx="0" presStyleCnt="1"/>
      <dgm:spPr/>
    </dgm:pt>
    <dgm:pt modelId="{453D21F4-0877-4A7B-8280-B4C174FF6A63}" type="pres">
      <dgm:prSet presAssocID="{89327130-D81E-486C-AA67-AB8DF9C2DDE0}" presName="linearProcess" presStyleCnt="0"/>
      <dgm:spPr/>
    </dgm:pt>
    <dgm:pt modelId="{D4E69EA9-F795-4B33-B732-5C90223AE12C}" type="pres">
      <dgm:prSet presAssocID="{93AF8B4A-05FC-4AE3-ADBF-6BBAF306E15F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091A188-FAF3-42F4-B2F8-AADEDA943F13}" type="pres">
      <dgm:prSet presAssocID="{8A10B51E-C0A0-4D4B-9E57-F1ED77B61AEC}" presName="sibTrans" presStyleCnt="0"/>
      <dgm:spPr/>
    </dgm:pt>
    <dgm:pt modelId="{55F2DCC2-182C-4164-80B9-84C7217E0DB7}" type="pres">
      <dgm:prSet presAssocID="{5549E28D-D2BA-4E1C-BF98-BAC7BCB1BC50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8F6D2D-1272-4216-8341-94617A5358D6}" type="pres">
      <dgm:prSet presAssocID="{4C92332C-35AB-4C81-B580-70471A1E530A}" presName="sibTrans" presStyleCnt="0"/>
      <dgm:spPr/>
    </dgm:pt>
    <dgm:pt modelId="{AD6F7357-4B1B-44E7-94D7-948D5FEE1844}" type="pres">
      <dgm:prSet presAssocID="{ABA237D6-182A-4321-B514-2203D91CEBAC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BFE6B37-5C6C-466B-9D45-42326F364B08}" srcId="{89327130-D81E-486C-AA67-AB8DF9C2DDE0}" destId="{5549E28D-D2BA-4E1C-BF98-BAC7BCB1BC50}" srcOrd="1" destOrd="0" parTransId="{7BE1D46E-4810-40CF-9FFB-27EF5C3354E9}" sibTransId="{4C92332C-35AB-4C81-B580-70471A1E530A}"/>
    <dgm:cxn modelId="{B931BE80-5C22-444D-8559-BDB52D1EFD43}" srcId="{89327130-D81E-486C-AA67-AB8DF9C2DDE0}" destId="{93AF8B4A-05FC-4AE3-ADBF-6BBAF306E15F}" srcOrd="0" destOrd="0" parTransId="{99AB6769-80EB-4B3E-9032-4334ECE1E46A}" sibTransId="{8A10B51E-C0A0-4D4B-9E57-F1ED77B61AEC}"/>
    <dgm:cxn modelId="{9F3C71E1-06DB-40BB-A01A-9E61F561AD56}" type="presOf" srcId="{5549E28D-D2BA-4E1C-BF98-BAC7BCB1BC50}" destId="{55F2DCC2-182C-4164-80B9-84C7217E0DB7}" srcOrd="0" destOrd="0" presId="urn:microsoft.com/office/officeart/2005/8/layout/hProcess9"/>
    <dgm:cxn modelId="{3E5790E2-541E-439E-92B4-1ACEB4DAF9B9}" type="presOf" srcId="{93AF8B4A-05FC-4AE3-ADBF-6BBAF306E15F}" destId="{D4E69EA9-F795-4B33-B732-5C90223AE12C}" srcOrd="0" destOrd="0" presId="urn:microsoft.com/office/officeart/2005/8/layout/hProcess9"/>
    <dgm:cxn modelId="{DB1E8A34-25EA-4BCB-8BC2-647BCF8D3DD0}" srcId="{89327130-D81E-486C-AA67-AB8DF9C2DDE0}" destId="{ABA237D6-182A-4321-B514-2203D91CEBAC}" srcOrd="2" destOrd="0" parTransId="{E4E8CE8C-28F7-420F-962F-E76CD18E36D2}" sibTransId="{09DE0D18-9ABF-41BB-8623-D74CFC235560}"/>
    <dgm:cxn modelId="{43803379-A3A3-4001-BCD8-FAA164604953}" type="presOf" srcId="{89327130-D81E-486C-AA67-AB8DF9C2DDE0}" destId="{14BD083D-3E89-41E6-A8A2-937B05E714D6}" srcOrd="0" destOrd="0" presId="urn:microsoft.com/office/officeart/2005/8/layout/hProcess9"/>
    <dgm:cxn modelId="{BFCD215C-0A6F-4F7B-A0BE-3A54BCCB7F46}" type="presOf" srcId="{ABA237D6-182A-4321-B514-2203D91CEBAC}" destId="{AD6F7357-4B1B-44E7-94D7-948D5FEE1844}" srcOrd="0" destOrd="0" presId="urn:microsoft.com/office/officeart/2005/8/layout/hProcess9"/>
    <dgm:cxn modelId="{4A92679D-D8B8-42C3-9DD5-14B40F6EB5FD}" type="presParOf" srcId="{14BD083D-3E89-41E6-A8A2-937B05E714D6}" destId="{89C63290-A166-48AF-90FE-6A96D82438DF}" srcOrd="0" destOrd="0" presId="urn:microsoft.com/office/officeart/2005/8/layout/hProcess9"/>
    <dgm:cxn modelId="{0A8DC0B8-92EA-44F8-8DC4-86DD8C543FF0}" type="presParOf" srcId="{14BD083D-3E89-41E6-A8A2-937B05E714D6}" destId="{453D21F4-0877-4A7B-8280-B4C174FF6A63}" srcOrd="1" destOrd="0" presId="urn:microsoft.com/office/officeart/2005/8/layout/hProcess9"/>
    <dgm:cxn modelId="{23A0D62E-239F-45E7-8705-8B92A3E16AD6}" type="presParOf" srcId="{453D21F4-0877-4A7B-8280-B4C174FF6A63}" destId="{D4E69EA9-F795-4B33-B732-5C90223AE12C}" srcOrd="0" destOrd="0" presId="urn:microsoft.com/office/officeart/2005/8/layout/hProcess9"/>
    <dgm:cxn modelId="{71D9A24F-515F-494E-9DC3-56AAA70B4A6F}" type="presParOf" srcId="{453D21F4-0877-4A7B-8280-B4C174FF6A63}" destId="{1091A188-FAF3-42F4-B2F8-AADEDA943F13}" srcOrd="1" destOrd="0" presId="urn:microsoft.com/office/officeart/2005/8/layout/hProcess9"/>
    <dgm:cxn modelId="{77EA5917-0519-4B8A-93D3-B43730AF51E5}" type="presParOf" srcId="{453D21F4-0877-4A7B-8280-B4C174FF6A63}" destId="{55F2DCC2-182C-4164-80B9-84C7217E0DB7}" srcOrd="2" destOrd="0" presId="urn:microsoft.com/office/officeart/2005/8/layout/hProcess9"/>
    <dgm:cxn modelId="{373EFBD6-7013-4096-AA8A-6505A18DCAB7}" type="presParOf" srcId="{453D21F4-0877-4A7B-8280-B4C174FF6A63}" destId="{CC8F6D2D-1272-4216-8341-94617A5358D6}" srcOrd="3" destOrd="0" presId="urn:microsoft.com/office/officeart/2005/8/layout/hProcess9"/>
    <dgm:cxn modelId="{9F7288CD-0756-4829-B0A0-55799AD254DE}" type="presParOf" srcId="{453D21F4-0877-4A7B-8280-B4C174FF6A63}" destId="{AD6F7357-4B1B-44E7-94D7-948D5FEE184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D016F0B-D856-4A1E-B3CE-FB3C699DB210}" type="doc">
      <dgm:prSet loTypeId="urn:microsoft.com/office/officeart/2005/8/layout/vList6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027078E2-C5F6-4AFC-B6E2-A9DE81FDD107}">
      <dgm:prSet/>
      <dgm:spPr>
        <a:solidFill>
          <a:srgbClr val="00B050"/>
        </a:solidFill>
      </dgm:spPr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Sucesso</a:t>
          </a:r>
          <a:endParaRPr lang="pt-BR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46E27B42-E06D-4FBB-9166-0EABEB351764}" type="parTrans" cxnId="{49C91B07-162E-41B8-A49D-CD54BB51C1E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012CF631-1D8F-48D9-B72C-C105A72292EE}" type="sibTrans" cxnId="{49C91B07-162E-41B8-A49D-CD54BB51C1E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B3DBA161-B8EE-44EA-A456-61B76433CBFA}">
      <dgm:prSet/>
      <dgm:spPr>
        <a:solidFill>
          <a:srgbClr val="FF0000"/>
        </a:solidFill>
      </dgm:spPr>
      <dgm:t>
        <a:bodyPr/>
        <a:lstStyle/>
        <a:p>
          <a:pPr rtl="0"/>
          <a:r>
            <a:rPr lang="en-US" b="1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Fracasso</a:t>
          </a:r>
          <a:endParaRPr lang="pt-BR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1F70209D-FE63-4EAB-BB3C-899F1AE3E702}" type="parTrans" cxnId="{7A27B1AE-9A1C-4429-83E6-DB3307AAC21A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B157040D-BF74-4F1B-A56B-D5BBFFEEF5FA}" type="sibTrans" cxnId="{7A27B1AE-9A1C-4429-83E6-DB3307AAC21A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9D37697B-E11A-41B4-97DE-8345EFF805EF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Peru x Colombia: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região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Letícia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ocupada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pelo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Peru –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Mediação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- 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Cidade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volta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a Colombia - 1934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D8A665ED-D44E-482F-9D91-A91B0E6EDF6D}" type="parTrans" cxnId="{F4A4E683-280E-48D0-9217-CC23309B88E1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777DB0CB-C79C-4210-B677-D36BFDDDEC01}" type="sibTrans" cxnId="{F4A4E683-280E-48D0-9217-CC23309B88E1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3C422155-9F7E-4A49-A5F0-3041CEF7BC03}">
      <dgm:prSet/>
      <dgm:spPr/>
      <dgm:t>
        <a:bodyPr/>
        <a:lstStyle/>
        <a:p>
          <a:pPr rtl="0"/>
          <a:r>
            <a:rPr lang="en-US" dirty="0" smtClean="0">
              <a:latin typeface="Times New Roman" pitchFamily="18" charset="0"/>
              <a:cs typeface="Times New Roman" pitchFamily="18" charset="0"/>
            </a:rPr>
            <a:t>Guerra do Chaco: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Bolívia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x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Paraguai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1932-35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AA225EE9-6245-490C-94DA-38AE3A64A835}" type="parTrans" cxnId="{F792C85C-B00A-45F9-8042-A9ACB4AFC400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9B5D8977-6C72-411A-BD1D-60FD7519E480}" type="sibTrans" cxnId="{F792C85C-B00A-45F9-8042-A9ACB4AFC400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1F1FF3BA-FA24-4456-ADD7-598BC7FA3E81}">
      <dgm:prSet/>
      <dgm:spPr/>
      <dgm:t>
        <a:bodyPr/>
        <a:lstStyle/>
        <a:p>
          <a:pPr rtl="0"/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Petróleo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Saída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para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o Mar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00E0F98B-D3B2-415B-BAC8-5C68E947B8B9}" type="parTrans" cxnId="{571EED0D-0E05-4A6A-B062-64B1C67655D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70E64B7C-322B-4D7C-BA0A-EB33EE489A3D}" type="sibTrans" cxnId="{571EED0D-0E05-4A6A-B062-64B1C67655D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38DD05BA-119A-48DE-831C-87BC0FC1CD2B}" type="pres">
      <dgm:prSet presAssocID="{6D016F0B-D856-4A1E-B3CE-FB3C699DB210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204E8280-D5B8-4F02-B11D-9C97AEB36362}" type="pres">
      <dgm:prSet presAssocID="{027078E2-C5F6-4AFC-B6E2-A9DE81FDD107}" presName="linNode" presStyleCnt="0"/>
      <dgm:spPr/>
    </dgm:pt>
    <dgm:pt modelId="{CDA8F6CF-FEB0-4E09-A517-25DDA60AED61}" type="pres">
      <dgm:prSet presAssocID="{027078E2-C5F6-4AFC-B6E2-A9DE81FDD107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A727BC8-FA44-401F-BDCE-38E32340F0D3}" type="pres">
      <dgm:prSet presAssocID="{027078E2-C5F6-4AFC-B6E2-A9DE81FDD107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F3FB9EC-A643-407C-A672-35542127B078}" type="pres">
      <dgm:prSet presAssocID="{012CF631-1D8F-48D9-B72C-C105A72292EE}" presName="spacing" presStyleCnt="0"/>
      <dgm:spPr/>
    </dgm:pt>
    <dgm:pt modelId="{7809968F-21B3-4019-AA89-99495D08C0AD}" type="pres">
      <dgm:prSet presAssocID="{B3DBA161-B8EE-44EA-A456-61B76433CBFA}" presName="linNode" presStyleCnt="0"/>
      <dgm:spPr/>
    </dgm:pt>
    <dgm:pt modelId="{F2B76B3B-B842-4E29-A99B-54E0FA20958F}" type="pres">
      <dgm:prSet presAssocID="{B3DBA161-B8EE-44EA-A456-61B76433CBF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71D355D-3EC9-484E-9EA1-8ACE0316CAB8}" type="pres">
      <dgm:prSet presAssocID="{B3DBA161-B8EE-44EA-A456-61B76433CBF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C91B07-162E-41B8-A49D-CD54BB51C1ED}" srcId="{6D016F0B-D856-4A1E-B3CE-FB3C699DB210}" destId="{027078E2-C5F6-4AFC-B6E2-A9DE81FDD107}" srcOrd="0" destOrd="0" parTransId="{46E27B42-E06D-4FBB-9166-0EABEB351764}" sibTransId="{012CF631-1D8F-48D9-B72C-C105A72292EE}"/>
    <dgm:cxn modelId="{7A27B1AE-9A1C-4429-83E6-DB3307AAC21A}" srcId="{6D016F0B-D856-4A1E-B3CE-FB3C699DB210}" destId="{B3DBA161-B8EE-44EA-A456-61B76433CBFA}" srcOrd="1" destOrd="0" parTransId="{1F70209D-FE63-4EAB-BB3C-899F1AE3E702}" sibTransId="{B157040D-BF74-4F1B-A56B-D5BBFFEEF5FA}"/>
    <dgm:cxn modelId="{571EED0D-0E05-4A6A-B062-64B1C67655D4}" srcId="{B3DBA161-B8EE-44EA-A456-61B76433CBFA}" destId="{1F1FF3BA-FA24-4456-ADD7-598BC7FA3E81}" srcOrd="1" destOrd="0" parTransId="{00E0F98B-D3B2-415B-BAC8-5C68E947B8B9}" sibTransId="{70E64B7C-322B-4D7C-BA0A-EB33EE489A3D}"/>
    <dgm:cxn modelId="{7F8929C8-1267-471D-8B61-30A977F63902}" type="presOf" srcId="{3C422155-9F7E-4A49-A5F0-3041CEF7BC03}" destId="{771D355D-3EC9-484E-9EA1-8ACE0316CAB8}" srcOrd="0" destOrd="0" presId="urn:microsoft.com/office/officeart/2005/8/layout/vList6"/>
    <dgm:cxn modelId="{F4A4E683-280E-48D0-9217-CC23309B88E1}" srcId="{027078E2-C5F6-4AFC-B6E2-A9DE81FDD107}" destId="{9D37697B-E11A-41B4-97DE-8345EFF805EF}" srcOrd="0" destOrd="0" parTransId="{D8A665ED-D44E-482F-9D91-A91B0E6EDF6D}" sibTransId="{777DB0CB-C79C-4210-B677-D36BFDDDEC01}"/>
    <dgm:cxn modelId="{28E2AE5A-2DC2-4B1C-B5DD-82AC05F4E9E5}" type="presOf" srcId="{9D37697B-E11A-41B4-97DE-8345EFF805EF}" destId="{AA727BC8-FA44-401F-BDCE-38E32340F0D3}" srcOrd="0" destOrd="0" presId="urn:microsoft.com/office/officeart/2005/8/layout/vList6"/>
    <dgm:cxn modelId="{1D824CDE-53F0-4108-96CF-AFE7F1B74E37}" type="presOf" srcId="{B3DBA161-B8EE-44EA-A456-61B76433CBFA}" destId="{F2B76B3B-B842-4E29-A99B-54E0FA20958F}" srcOrd="0" destOrd="0" presId="urn:microsoft.com/office/officeart/2005/8/layout/vList6"/>
    <dgm:cxn modelId="{7A8BCFDB-4447-4AA5-A604-0BE41C09DA6B}" type="presOf" srcId="{6D016F0B-D856-4A1E-B3CE-FB3C699DB210}" destId="{38DD05BA-119A-48DE-831C-87BC0FC1CD2B}" srcOrd="0" destOrd="0" presId="urn:microsoft.com/office/officeart/2005/8/layout/vList6"/>
    <dgm:cxn modelId="{F792C85C-B00A-45F9-8042-A9ACB4AFC400}" srcId="{B3DBA161-B8EE-44EA-A456-61B76433CBFA}" destId="{3C422155-9F7E-4A49-A5F0-3041CEF7BC03}" srcOrd="0" destOrd="0" parTransId="{AA225EE9-6245-490C-94DA-38AE3A64A835}" sibTransId="{9B5D8977-6C72-411A-BD1D-60FD7519E480}"/>
    <dgm:cxn modelId="{6D4E756B-BD9C-4C08-80CA-1756184CB1F5}" type="presOf" srcId="{1F1FF3BA-FA24-4456-ADD7-598BC7FA3E81}" destId="{771D355D-3EC9-484E-9EA1-8ACE0316CAB8}" srcOrd="0" destOrd="1" presId="urn:microsoft.com/office/officeart/2005/8/layout/vList6"/>
    <dgm:cxn modelId="{A6CC3175-81A5-4726-87F4-A4CC4D70A0D9}" type="presOf" srcId="{027078E2-C5F6-4AFC-B6E2-A9DE81FDD107}" destId="{CDA8F6CF-FEB0-4E09-A517-25DDA60AED61}" srcOrd="0" destOrd="0" presId="urn:microsoft.com/office/officeart/2005/8/layout/vList6"/>
    <dgm:cxn modelId="{F1DC576C-5ED0-4F0E-8129-0EB40B9B4717}" type="presParOf" srcId="{38DD05BA-119A-48DE-831C-87BC0FC1CD2B}" destId="{204E8280-D5B8-4F02-B11D-9C97AEB36362}" srcOrd="0" destOrd="0" presId="urn:microsoft.com/office/officeart/2005/8/layout/vList6"/>
    <dgm:cxn modelId="{E0381322-00D5-4415-81CD-0E477610EE86}" type="presParOf" srcId="{204E8280-D5B8-4F02-B11D-9C97AEB36362}" destId="{CDA8F6CF-FEB0-4E09-A517-25DDA60AED61}" srcOrd="0" destOrd="0" presId="urn:microsoft.com/office/officeart/2005/8/layout/vList6"/>
    <dgm:cxn modelId="{581B4697-9FC1-420B-B6AD-43678BFE188A}" type="presParOf" srcId="{204E8280-D5B8-4F02-B11D-9C97AEB36362}" destId="{AA727BC8-FA44-401F-BDCE-38E32340F0D3}" srcOrd="1" destOrd="0" presId="urn:microsoft.com/office/officeart/2005/8/layout/vList6"/>
    <dgm:cxn modelId="{57CFB85E-58CC-4C43-98EF-4397BB905728}" type="presParOf" srcId="{38DD05BA-119A-48DE-831C-87BC0FC1CD2B}" destId="{9F3FB9EC-A643-407C-A672-35542127B078}" srcOrd="1" destOrd="0" presId="urn:microsoft.com/office/officeart/2005/8/layout/vList6"/>
    <dgm:cxn modelId="{8DEA448E-7A1E-44D8-8209-9D5BA69C523C}" type="presParOf" srcId="{38DD05BA-119A-48DE-831C-87BC0FC1CD2B}" destId="{7809968F-21B3-4019-AA89-99495D08C0AD}" srcOrd="2" destOrd="0" presId="urn:microsoft.com/office/officeart/2005/8/layout/vList6"/>
    <dgm:cxn modelId="{509280FF-8347-4F8E-A2AE-B9C9816D91E0}" type="presParOf" srcId="{7809968F-21B3-4019-AA89-99495D08C0AD}" destId="{F2B76B3B-B842-4E29-A99B-54E0FA20958F}" srcOrd="0" destOrd="0" presId="urn:microsoft.com/office/officeart/2005/8/layout/vList6"/>
    <dgm:cxn modelId="{1A5B9989-DC1C-438E-B51A-ED69F02D15B5}" type="presParOf" srcId="{7809968F-21B3-4019-AA89-99495D08C0AD}" destId="{771D355D-3EC9-484E-9EA1-8ACE0316CAB8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1CF995B-10F2-49D3-ADCE-878C689B3F1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2EFC5CD5-B285-4E65-84DD-F1A54D3AB07D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Colônias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4880763C-88DA-410A-917B-CF25318A0FD8}" type="parTrans" cxnId="{0B4005B7-A292-4CBA-8CA4-22239E2EA0BA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978AE3BF-9F9A-4EA2-8BCB-D4F7F7C52B9C}" type="sibTrans" cxnId="{0B4005B7-A292-4CBA-8CA4-22239E2EA0BA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22525A6B-5905-4CC4-BA19-1FF11951D91A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Dominação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Étnica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Militar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F7929E84-160C-46D5-B4B5-D888D63D6CC3}" type="parTrans" cxnId="{640F6A8D-C595-49F2-A5F8-516B1739FCD7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50C025DD-510F-42BA-91FC-0C0E436E0FC4}" type="sibTrans" cxnId="{640F6A8D-C595-49F2-A5F8-516B1739FCD7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0C33A987-13D7-4028-90B3-502C8DFE04DC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Direito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organização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política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78E210A1-0150-4CA7-A1DE-8D0AF248B0B9}" type="parTrans" cxnId="{F5FE1476-6285-4B42-9505-72EDC08AAAC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A4BCEF88-554D-460D-ACA0-2ADA7A656BF6}" type="sibTrans" cxnId="{F5FE1476-6285-4B42-9505-72EDC08AAAC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256EBFA9-20A9-4026-A0C3-23852797A736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Separatismo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F17BCF4B-E81D-49D5-B527-3DB520656287}" type="parTrans" cxnId="{DB842120-663F-4A65-BA4E-BBE28E4D4CEF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AE9D1691-F453-4886-ADEF-CA9961983531}" type="sibTrans" cxnId="{DB842120-663F-4A65-BA4E-BBE28E4D4CEF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3691E9E0-74B2-4043-AB51-AA0DB0C0339C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Soberania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90C70910-2A20-43A3-AF31-298321AB0039}" type="parTrans" cxnId="{B16DEECB-6714-4351-8FEE-F47EFF229EB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C9DAE0DD-CF5C-4969-B4C8-68A6E478B01F}" type="sibTrans" cxnId="{B16DEECB-6714-4351-8FEE-F47EFF229EB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3A796CA8-FA03-4550-B966-63F0B54CC586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Política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do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Poder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97B21CCE-1C0F-4F29-BC48-157AAED0A4AE}" type="parTrans" cxnId="{A4F91407-21BF-44FE-A207-3A8ABA5332AF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1148C336-3D34-49CB-B0D7-F0F3E6AB9E29}" type="sibTrans" cxnId="{A4F91407-21BF-44FE-A207-3A8ABA5332AF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2DBCB53E-BD38-44A0-93FB-451A2198C2E8}" type="pres">
      <dgm:prSet presAssocID="{01CF995B-10F2-49D3-ADCE-878C689B3F1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A6E2235-65DB-41FA-946C-3B07F0866F93}" type="pres">
      <dgm:prSet presAssocID="{2EFC5CD5-B285-4E65-84DD-F1A54D3AB07D}" presName="root" presStyleCnt="0"/>
      <dgm:spPr/>
    </dgm:pt>
    <dgm:pt modelId="{9FF78EA6-61DF-475F-B604-51A12A27D2AD}" type="pres">
      <dgm:prSet presAssocID="{2EFC5CD5-B285-4E65-84DD-F1A54D3AB07D}" presName="rootComposite" presStyleCnt="0"/>
      <dgm:spPr/>
    </dgm:pt>
    <dgm:pt modelId="{D76EFD1B-7017-4283-963A-555578DD6BE7}" type="pres">
      <dgm:prSet presAssocID="{2EFC5CD5-B285-4E65-84DD-F1A54D3AB07D}" presName="rootText" presStyleLbl="node1" presStyleIdx="0" presStyleCnt="2"/>
      <dgm:spPr/>
      <dgm:t>
        <a:bodyPr/>
        <a:lstStyle/>
        <a:p>
          <a:endParaRPr lang="pt-BR"/>
        </a:p>
      </dgm:t>
    </dgm:pt>
    <dgm:pt modelId="{A130C1A1-754F-488C-BDB9-45A6AC3E2B56}" type="pres">
      <dgm:prSet presAssocID="{2EFC5CD5-B285-4E65-84DD-F1A54D3AB07D}" presName="rootConnector" presStyleLbl="node1" presStyleIdx="0" presStyleCnt="2"/>
      <dgm:spPr/>
    </dgm:pt>
    <dgm:pt modelId="{40E6ACFD-BB37-495D-8F09-9A4EEA1900C7}" type="pres">
      <dgm:prSet presAssocID="{2EFC5CD5-B285-4E65-84DD-F1A54D3AB07D}" presName="childShape" presStyleCnt="0"/>
      <dgm:spPr/>
    </dgm:pt>
    <dgm:pt modelId="{53C51CF3-8CC0-41C0-8CA0-151DF4A69F1A}" type="pres">
      <dgm:prSet presAssocID="{F7929E84-160C-46D5-B4B5-D888D63D6CC3}" presName="Name13" presStyleLbl="parChTrans1D2" presStyleIdx="0" presStyleCnt="4"/>
      <dgm:spPr/>
    </dgm:pt>
    <dgm:pt modelId="{6FD7A636-3F9F-4AE1-972A-FD1B50CBCD41}" type="pres">
      <dgm:prSet presAssocID="{22525A6B-5905-4CC4-BA19-1FF11951D91A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6445EB-A9CC-46B3-A371-440337DEADAA}" type="pres">
      <dgm:prSet presAssocID="{78E210A1-0150-4CA7-A1DE-8D0AF248B0B9}" presName="Name13" presStyleLbl="parChTrans1D2" presStyleIdx="1" presStyleCnt="4"/>
      <dgm:spPr/>
    </dgm:pt>
    <dgm:pt modelId="{C29076DC-A58E-46E9-B429-3C41E52840B9}" type="pres">
      <dgm:prSet presAssocID="{0C33A987-13D7-4028-90B3-502C8DFE04DC}" presName="childText" presStyleLbl="bgAcc1" presStyleIdx="1" presStyleCnt="4">
        <dgm:presLayoutVars>
          <dgm:bulletEnabled val="1"/>
        </dgm:presLayoutVars>
      </dgm:prSet>
      <dgm:spPr/>
    </dgm:pt>
    <dgm:pt modelId="{6DEAEC38-E693-46FD-824D-79767D582E28}" type="pres">
      <dgm:prSet presAssocID="{256EBFA9-20A9-4026-A0C3-23852797A736}" presName="root" presStyleCnt="0"/>
      <dgm:spPr/>
    </dgm:pt>
    <dgm:pt modelId="{13EBDE2C-8AAA-4B33-B4E0-AAD627AE65C2}" type="pres">
      <dgm:prSet presAssocID="{256EBFA9-20A9-4026-A0C3-23852797A736}" presName="rootComposite" presStyleCnt="0"/>
      <dgm:spPr/>
    </dgm:pt>
    <dgm:pt modelId="{29857ED3-513A-4420-91C4-05F969C087C8}" type="pres">
      <dgm:prSet presAssocID="{256EBFA9-20A9-4026-A0C3-23852797A736}" presName="rootText" presStyleLbl="node1" presStyleIdx="1" presStyleCnt="2"/>
      <dgm:spPr/>
    </dgm:pt>
    <dgm:pt modelId="{3DEAB206-D37C-4FFA-8AAA-EA8F7628461E}" type="pres">
      <dgm:prSet presAssocID="{256EBFA9-20A9-4026-A0C3-23852797A736}" presName="rootConnector" presStyleLbl="node1" presStyleIdx="1" presStyleCnt="2"/>
      <dgm:spPr/>
    </dgm:pt>
    <dgm:pt modelId="{BE610BE2-5E8C-4465-92A3-37CA633927F4}" type="pres">
      <dgm:prSet presAssocID="{256EBFA9-20A9-4026-A0C3-23852797A736}" presName="childShape" presStyleCnt="0"/>
      <dgm:spPr/>
    </dgm:pt>
    <dgm:pt modelId="{5111A282-5D12-471D-BF5B-E7B9DAB7E736}" type="pres">
      <dgm:prSet presAssocID="{90C70910-2A20-43A3-AF31-298321AB0039}" presName="Name13" presStyleLbl="parChTrans1D2" presStyleIdx="2" presStyleCnt="4"/>
      <dgm:spPr/>
    </dgm:pt>
    <dgm:pt modelId="{3CDD66C5-6BEF-43CC-834F-CDBF8A6D97FE}" type="pres">
      <dgm:prSet presAssocID="{3691E9E0-74B2-4043-AB51-AA0DB0C0339C}" presName="childText" presStyleLbl="bgAcc1" presStyleIdx="2" presStyleCnt="4">
        <dgm:presLayoutVars>
          <dgm:bulletEnabled val="1"/>
        </dgm:presLayoutVars>
      </dgm:prSet>
      <dgm:spPr/>
    </dgm:pt>
    <dgm:pt modelId="{21D0FED8-A74B-404E-8D0B-6578AF221B05}" type="pres">
      <dgm:prSet presAssocID="{97B21CCE-1C0F-4F29-BC48-157AAED0A4AE}" presName="Name13" presStyleLbl="parChTrans1D2" presStyleIdx="3" presStyleCnt="4"/>
      <dgm:spPr/>
    </dgm:pt>
    <dgm:pt modelId="{8252BB87-E9C6-4CF3-BDA6-9D11E09EBE0D}" type="pres">
      <dgm:prSet presAssocID="{3A796CA8-FA03-4550-B966-63F0B54CC586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B4005B7-A292-4CBA-8CA4-22239E2EA0BA}" srcId="{01CF995B-10F2-49D3-ADCE-878C689B3F11}" destId="{2EFC5CD5-B285-4E65-84DD-F1A54D3AB07D}" srcOrd="0" destOrd="0" parTransId="{4880763C-88DA-410A-917B-CF25318A0FD8}" sibTransId="{978AE3BF-9F9A-4EA2-8BCB-D4F7F7C52B9C}"/>
    <dgm:cxn modelId="{640F6A8D-C595-49F2-A5F8-516B1739FCD7}" srcId="{2EFC5CD5-B285-4E65-84DD-F1A54D3AB07D}" destId="{22525A6B-5905-4CC4-BA19-1FF11951D91A}" srcOrd="0" destOrd="0" parTransId="{F7929E84-160C-46D5-B4B5-D888D63D6CC3}" sibTransId="{50C025DD-510F-42BA-91FC-0C0E436E0FC4}"/>
    <dgm:cxn modelId="{AD7EEB25-4225-4152-899F-F02F7C7A6594}" type="presOf" srcId="{F7929E84-160C-46D5-B4B5-D888D63D6CC3}" destId="{53C51CF3-8CC0-41C0-8CA0-151DF4A69F1A}" srcOrd="0" destOrd="0" presId="urn:microsoft.com/office/officeart/2005/8/layout/hierarchy3"/>
    <dgm:cxn modelId="{A1D6C391-6795-4AB3-9B8F-7100561E54A4}" type="presOf" srcId="{97B21CCE-1C0F-4F29-BC48-157AAED0A4AE}" destId="{21D0FED8-A74B-404E-8D0B-6578AF221B05}" srcOrd="0" destOrd="0" presId="urn:microsoft.com/office/officeart/2005/8/layout/hierarchy3"/>
    <dgm:cxn modelId="{FFFAF466-9826-430E-953D-08E1491AE154}" type="presOf" srcId="{01CF995B-10F2-49D3-ADCE-878C689B3F11}" destId="{2DBCB53E-BD38-44A0-93FB-451A2198C2E8}" srcOrd="0" destOrd="0" presId="urn:microsoft.com/office/officeart/2005/8/layout/hierarchy3"/>
    <dgm:cxn modelId="{B6235EEA-734F-4B12-A96B-CD91C4ED63E8}" type="presOf" srcId="{78E210A1-0150-4CA7-A1DE-8D0AF248B0B9}" destId="{1D6445EB-A9CC-46B3-A371-440337DEADAA}" srcOrd="0" destOrd="0" presId="urn:microsoft.com/office/officeart/2005/8/layout/hierarchy3"/>
    <dgm:cxn modelId="{116299DE-5193-479D-8B02-282AE7B589C1}" type="presOf" srcId="{22525A6B-5905-4CC4-BA19-1FF11951D91A}" destId="{6FD7A636-3F9F-4AE1-972A-FD1B50CBCD41}" srcOrd="0" destOrd="0" presId="urn:microsoft.com/office/officeart/2005/8/layout/hierarchy3"/>
    <dgm:cxn modelId="{3D138666-320C-4226-BDFA-1E4F5A2A28B5}" type="presOf" srcId="{0C33A987-13D7-4028-90B3-502C8DFE04DC}" destId="{C29076DC-A58E-46E9-B429-3C41E52840B9}" srcOrd="0" destOrd="0" presId="urn:microsoft.com/office/officeart/2005/8/layout/hierarchy3"/>
    <dgm:cxn modelId="{B16DEECB-6714-4351-8FEE-F47EFF229EB4}" srcId="{256EBFA9-20A9-4026-A0C3-23852797A736}" destId="{3691E9E0-74B2-4043-AB51-AA0DB0C0339C}" srcOrd="0" destOrd="0" parTransId="{90C70910-2A20-43A3-AF31-298321AB0039}" sibTransId="{C9DAE0DD-CF5C-4969-B4C8-68A6E478B01F}"/>
    <dgm:cxn modelId="{F5FE1476-6285-4B42-9505-72EDC08AAAC4}" srcId="{2EFC5CD5-B285-4E65-84DD-F1A54D3AB07D}" destId="{0C33A987-13D7-4028-90B3-502C8DFE04DC}" srcOrd="1" destOrd="0" parTransId="{78E210A1-0150-4CA7-A1DE-8D0AF248B0B9}" sibTransId="{A4BCEF88-554D-460D-ACA0-2ADA7A656BF6}"/>
    <dgm:cxn modelId="{704C1420-630B-4D47-ABCF-01F5D872BAD6}" type="presOf" srcId="{3A796CA8-FA03-4550-B966-63F0B54CC586}" destId="{8252BB87-E9C6-4CF3-BDA6-9D11E09EBE0D}" srcOrd="0" destOrd="0" presId="urn:microsoft.com/office/officeart/2005/8/layout/hierarchy3"/>
    <dgm:cxn modelId="{A4F91407-21BF-44FE-A207-3A8ABA5332AF}" srcId="{256EBFA9-20A9-4026-A0C3-23852797A736}" destId="{3A796CA8-FA03-4550-B966-63F0B54CC586}" srcOrd="1" destOrd="0" parTransId="{97B21CCE-1C0F-4F29-BC48-157AAED0A4AE}" sibTransId="{1148C336-3D34-49CB-B0D7-F0F3E6AB9E29}"/>
    <dgm:cxn modelId="{DB842120-663F-4A65-BA4E-BBE28E4D4CEF}" srcId="{01CF995B-10F2-49D3-ADCE-878C689B3F11}" destId="{256EBFA9-20A9-4026-A0C3-23852797A736}" srcOrd="1" destOrd="0" parTransId="{F17BCF4B-E81D-49D5-B527-3DB520656287}" sibTransId="{AE9D1691-F453-4886-ADEF-CA9961983531}"/>
    <dgm:cxn modelId="{1E9DEC48-66F3-48DD-84FB-B7D11A192004}" type="presOf" srcId="{2EFC5CD5-B285-4E65-84DD-F1A54D3AB07D}" destId="{A130C1A1-754F-488C-BDB9-45A6AC3E2B56}" srcOrd="1" destOrd="0" presId="urn:microsoft.com/office/officeart/2005/8/layout/hierarchy3"/>
    <dgm:cxn modelId="{E3715C2C-C679-4829-B67A-B030D3CC9F5D}" type="presOf" srcId="{256EBFA9-20A9-4026-A0C3-23852797A736}" destId="{29857ED3-513A-4420-91C4-05F969C087C8}" srcOrd="0" destOrd="0" presId="urn:microsoft.com/office/officeart/2005/8/layout/hierarchy3"/>
    <dgm:cxn modelId="{38A15E28-4EA3-42D5-B004-BB584B12C769}" type="presOf" srcId="{3691E9E0-74B2-4043-AB51-AA0DB0C0339C}" destId="{3CDD66C5-6BEF-43CC-834F-CDBF8A6D97FE}" srcOrd="0" destOrd="0" presId="urn:microsoft.com/office/officeart/2005/8/layout/hierarchy3"/>
    <dgm:cxn modelId="{BACB32AE-C6DD-4C14-8D58-351D3B44BF65}" type="presOf" srcId="{90C70910-2A20-43A3-AF31-298321AB0039}" destId="{5111A282-5D12-471D-BF5B-E7B9DAB7E736}" srcOrd="0" destOrd="0" presId="urn:microsoft.com/office/officeart/2005/8/layout/hierarchy3"/>
    <dgm:cxn modelId="{1C7F83F1-0AF7-46E9-A302-262CB4E644F8}" type="presOf" srcId="{256EBFA9-20A9-4026-A0C3-23852797A736}" destId="{3DEAB206-D37C-4FFA-8AAA-EA8F7628461E}" srcOrd="1" destOrd="0" presId="urn:microsoft.com/office/officeart/2005/8/layout/hierarchy3"/>
    <dgm:cxn modelId="{7CE86928-6DE5-41DB-9A71-E6400862F81C}" type="presOf" srcId="{2EFC5CD5-B285-4E65-84DD-F1A54D3AB07D}" destId="{D76EFD1B-7017-4283-963A-555578DD6BE7}" srcOrd="0" destOrd="0" presId="urn:microsoft.com/office/officeart/2005/8/layout/hierarchy3"/>
    <dgm:cxn modelId="{2FF66D94-922A-4185-8FD7-D8C56CFF22A6}" type="presParOf" srcId="{2DBCB53E-BD38-44A0-93FB-451A2198C2E8}" destId="{4A6E2235-65DB-41FA-946C-3B07F0866F93}" srcOrd="0" destOrd="0" presId="urn:microsoft.com/office/officeart/2005/8/layout/hierarchy3"/>
    <dgm:cxn modelId="{30AFF7AC-CA77-4E12-873F-E7440CBC2075}" type="presParOf" srcId="{4A6E2235-65DB-41FA-946C-3B07F0866F93}" destId="{9FF78EA6-61DF-475F-B604-51A12A27D2AD}" srcOrd="0" destOrd="0" presId="urn:microsoft.com/office/officeart/2005/8/layout/hierarchy3"/>
    <dgm:cxn modelId="{39D4D9A6-3974-47AF-AE73-AC8CE06C0947}" type="presParOf" srcId="{9FF78EA6-61DF-475F-B604-51A12A27D2AD}" destId="{D76EFD1B-7017-4283-963A-555578DD6BE7}" srcOrd="0" destOrd="0" presId="urn:microsoft.com/office/officeart/2005/8/layout/hierarchy3"/>
    <dgm:cxn modelId="{EA61B523-829C-4CF0-B02C-86C716EB7E83}" type="presParOf" srcId="{9FF78EA6-61DF-475F-B604-51A12A27D2AD}" destId="{A130C1A1-754F-488C-BDB9-45A6AC3E2B56}" srcOrd="1" destOrd="0" presId="urn:microsoft.com/office/officeart/2005/8/layout/hierarchy3"/>
    <dgm:cxn modelId="{8B9FFC9C-89AA-40B5-8112-7F5FA1E27B41}" type="presParOf" srcId="{4A6E2235-65DB-41FA-946C-3B07F0866F93}" destId="{40E6ACFD-BB37-495D-8F09-9A4EEA1900C7}" srcOrd="1" destOrd="0" presId="urn:microsoft.com/office/officeart/2005/8/layout/hierarchy3"/>
    <dgm:cxn modelId="{C6F6CB30-4349-496D-8F9A-A373453A195A}" type="presParOf" srcId="{40E6ACFD-BB37-495D-8F09-9A4EEA1900C7}" destId="{53C51CF3-8CC0-41C0-8CA0-151DF4A69F1A}" srcOrd="0" destOrd="0" presId="urn:microsoft.com/office/officeart/2005/8/layout/hierarchy3"/>
    <dgm:cxn modelId="{30EE7571-FF9C-4BCD-A048-455EEF580AB4}" type="presParOf" srcId="{40E6ACFD-BB37-495D-8F09-9A4EEA1900C7}" destId="{6FD7A636-3F9F-4AE1-972A-FD1B50CBCD41}" srcOrd="1" destOrd="0" presId="urn:microsoft.com/office/officeart/2005/8/layout/hierarchy3"/>
    <dgm:cxn modelId="{FA206C64-CC4C-4524-B08A-AF5AFFCAFFDC}" type="presParOf" srcId="{40E6ACFD-BB37-495D-8F09-9A4EEA1900C7}" destId="{1D6445EB-A9CC-46B3-A371-440337DEADAA}" srcOrd="2" destOrd="0" presId="urn:microsoft.com/office/officeart/2005/8/layout/hierarchy3"/>
    <dgm:cxn modelId="{EDA3A37A-3255-436A-8863-E4738A2C1E2A}" type="presParOf" srcId="{40E6ACFD-BB37-495D-8F09-9A4EEA1900C7}" destId="{C29076DC-A58E-46E9-B429-3C41E52840B9}" srcOrd="3" destOrd="0" presId="urn:microsoft.com/office/officeart/2005/8/layout/hierarchy3"/>
    <dgm:cxn modelId="{2829CF4B-3A03-4DCA-B1D6-314834D82F1F}" type="presParOf" srcId="{2DBCB53E-BD38-44A0-93FB-451A2198C2E8}" destId="{6DEAEC38-E693-46FD-824D-79767D582E28}" srcOrd="1" destOrd="0" presId="urn:microsoft.com/office/officeart/2005/8/layout/hierarchy3"/>
    <dgm:cxn modelId="{99BA8CF4-7708-4FB0-B567-97DAA1E23918}" type="presParOf" srcId="{6DEAEC38-E693-46FD-824D-79767D582E28}" destId="{13EBDE2C-8AAA-4B33-B4E0-AAD627AE65C2}" srcOrd="0" destOrd="0" presId="urn:microsoft.com/office/officeart/2005/8/layout/hierarchy3"/>
    <dgm:cxn modelId="{B8498842-AC37-4047-8A9F-3FBD219B0579}" type="presParOf" srcId="{13EBDE2C-8AAA-4B33-B4E0-AAD627AE65C2}" destId="{29857ED3-513A-4420-91C4-05F969C087C8}" srcOrd="0" destOrd="0" presId="urn:microsoft.com/office/officeart/2005/8/layout/hierarchy3"/>
    <dgm:cxn modelId="{7C44FDAB-AAD8-4D97-B5BB-FE0B65CC94C2}" type="presParOf" srcId="{13EBDE2C-8AAA-4B33-B4E0-AAD627AE65C2}" destId="{3DEAB206-D37C-4FFA-8AAA-EA8F7628461E}" srcOrd="1" destOrd="0" presId="urn:microsoft.com/office/officeart/2005/8/layout/hierarchy3"/>
    <dgm:cxn modelId="{AB736EC0-9E19-4239-A6D1-AB92640C0C7E}" type="presParOf" srcId="{6DEAEC38-E693-46FD-824D-79767D582E28}" destId="{BE610BE2-5E8C-4465-92A3-37CA633927F4}" srcOrd="1" destOrd="0" presId="urn:microsoft.com/office/officeart/2005/8/layout/hierarchy3"/>
    <dgm:cxn modelId="{0A02C26C-CDC9-47D7-BC37-16BA36A6A498}" type="presParOf" srcId="{BE610BE2-5E8C-4465-92A3-37CA633927F4}" destId="{5111A282-5D12-471D-BF5B-E7B9DAB7E736}" srcOrd="0" destOrd="0" presId="urn:microsoft.com/office/officeart/2005/8/layout/hierarchy3"/>
    <dgm:cxn modelId="{2F9F9F2E-7A8E-4BFC-86D5-2AB5ED6A8CB3}" type="presParOf" srcId="{BE610BE2-5E8C-4465-92A3-37CA633927F4}" destId="{3CDD66C5-6BEF-43CC-834F-CDBF8A6D97FE}" srcOrd="1" destOrd="0" presId="urn:microsoft.com/office/officeart/2005/8/layout/hierarchy3"/>
    <dgm:cxn modelId="{95E49708-30F6-46B3-A20B-7B840FA0FE86}" type="presParOf" srcId="{BE610BE2-5E8C-4465-92A3-37CA633927F4}" destId="{21D0FED8-A74B-404E-8D0B-6578AF221B05}" srcOrd="2" destOrd="0" presId="urn:microsoft.com/office/officeart/2005/8/layout/hierarchy3"/>
    <dgm:cxn modelId="{D63D9CAA-F264-454E-BA0E-FF47B8F4EDDD}" type="presParOf" srcId="{BE610BE2-5E8C-4465-92A3-37CA633927F4}" destId="{8252BB87-E9C6-4CF3-BDA6-9D11E09EBE0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56DAA41-DE3E-4D77-B8E6-08C40E36DC71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pt-BR"/>
        </a:p>
      </dgm:t>
    </dgm:pt>
    <dgm:pt modelId="{541FFC2B-0C22-47AD-928F-A5EF291B7160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Intervencionista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421F3657-E7F9-4177-B09A-9D3965FB8BBC}" type="parTrans" cxnId="{127A2828-6222-44B8-8C94-43EF8CC2EC4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7F76B8B2-15E9-4566-B86B-DCCFDD2059C3}" type="sibTrans" cxnId="{127A2828-6222-44B8-8C94-43EF8CC2EC4D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75CE737E-B279-41D5-9526-290C68025023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Wilson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2A936090-9853-43EA-8D39-2BFB13675437}" type="parTrans" cxnId="{F430196D-C2E1-4841-8643-B20CB1F2931C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D19E2A39-EE58-4D5E-BA77-536E0E0BC70E}" type="sibTrans" cxnId="{F430196D-C2E1-4841-8643-B20CB1F2931C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2826EAAB-0083-4062-A389-FFD7FF6245AB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Novo Idealismo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4D429F8C-C8E7-44A8-94A0-3655717BCE86}" type="parTrans" cxnId="{D6C5B16B-3198-4FC3-AECB-11C2F0721B37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6E5977F6-FA40-4230-9253-FABA4ADA1B50}" type="sibTrans" cxnId="{D6C5B16B-3198-4FC3-AECB-11C2F0721B37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9EF63954-24AA-43A6-9B29-C0E2321FABA2}">
      <dgm:prSet phldrT="[Texto]"/>
      <dgm:spPr/>
      <dgm:t>
        <a:bodyPr/>
        <a:lstStyle/>
        <a:p>
          <a:r>
            <a:rPr lang="en-US" dirty="0" err="1" smtClean="0">
              <a:latin typeface="Times New Roman" pitchFamily="18" charset="0"/>
              <a:cs typeface="Times New Roman" pitchFamily="18" charset="0"/>
            </a:rPr>
            <a:t>Não</a:t>
          </a:r>
          <a:r>
            <a:rPr lang="en-US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 smtClean="0">
              <a:latin typeface="Times New Roman" pitchFamily="18" charset="0"/>
              <a:cs typeface="Times New Roman" pitchFamily="18" charset="0"/>
            </a:rPr>
            <a:t>Intervencionista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EC6F814D-4A9D-4ADA-87AB-CE0C59B3492D}" type="parTrans" cxnId="{A5DCB92C-ED1B-41EF-ACD4-8E6EE8B40AA1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8011CC23-3269-4146-B9A7-1583C875C6AB}" type="sibTrans" cxnId="{A5DCB92C-ED1B-41EF-ACD4-8E6EE8B40AA1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57FCAC74-6380-48EA-A6D6-718A38E2EB16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Angell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33076738-3148-4CA0-990A-86945CD168DC}" type="parTrans" cxnId="{12760CA5-FD4F-4961-AA69-14D035CCA89F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6F97E07B-E04D-4C84-946B-27CEE89DD1E6}" type="sibTrans" cxnId="{12760CA5-FD4F-4961-AA69-14D035CCA89F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AB9646D7-CCCA-4EF1-BB7B-E02840963AC9}">
      <dgm:prSet phldrT="[Texto]"/>
      <dgm:spPr/>
      <dgm:t>
        <a:bodyPr/>
        <a:lstStyle/>
        <a:p>
          <a:r>
            <a:rPr lang="en-US" dirty="0" smtClean="0">
              <a:latin typeface="Times New Roman" pitchFamily="18" charset="0"/>
              <a:cs typeface="Times New Roman" pitchFamily="18" charset="0"/>
            </a:rPr>
            <a:t>Kant</a:t>
          </a:r>
          <a:endParaRPr lang="pt-BR" dirty="0">
            <a:latin typeface="Times New Roman" pitchFamily="18" charset="0"/>
            <a:cs typeface="Times New Roman" pitchFamily="18" charset="0"/>
          </a:endParaRPr>
        </a:p>
      </dgm:t>
    </dgm:pt>
    <dgm:pt modelId="{7756C299-F357-4D70-8F84-0192364781F8}" type="parTrans" cxnId="{E2A7533F-FFC3-447A-9F44-8887DAD7A33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2B10B1AE-11F0-41BA-A4AD-372B8D070828}" type="sibTrans" cxnId="{E2A7533F-FFC3-447A-9F44-8887DAD7A334}">
      <dgm:prSet/>
      <dgm:spPr/>
      <dgm:t>
        <a:bodyPr/>
        <a:lstStyle/>
        <a:p>
          <a:endParaRPr lang="pt-BR">
            <a:latin typeface="Times New Roman" pitchFamily="18" charset="0"/>
            <a:cs typeface="Times New Roman" pitchFamily="18" charset="0"/>
          </a:endParaRPr>
        </a:p>
      </dgm:t>
    </dgm:pt>
    <dgm:pt modelId="{E23646BC-CDC5-4D3D-A9A8-D75B3BC70FDC}" type="pres">
      <dgm:prSet presAssocID="{F56DAA41-DE3E-4D77-B8E6-08C40E36DC7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F760EB69-C958-4987-B4C2-1843B2ADBB48}" type="pres">
      <dgm:prSet presAssocID="{541FFC2B-0C22-47AD-928F-A5EF291B7160}" presName="root" presStyleCnt="0"/>
      <dgm:spPr/>
    </dgm:pt>
    <dgm:pt modelId="{79DDA2A4-80CD-495C-B9A0-9580043DE456}" type="pres">
      <dgm:prSet presAssocID="{541FFC2B-0C22-47AD-928F-A5EF291B7160}" presName="rootComposite" presStyleCnt="0"/>
      <dgm:spPr/>
    </dgm:pt>
    <dgm:pt modelId="{C3DD33FE-D129-440B-A405-0503D70D4A0E}" type="pres">
      <dgm:prSet presAssocID="{541FFC2B-0C22-47AD-928F-A5EF291B7160}" presName="rootText" presStyleLbl="node1" presStyleIdx="0" presStyleCnt="2"/>
      <dgm:spPr/>
      <dgm:t>
        <a:bodyPr/>
        <a:lstStyle/>
        <a:p>
          <a:endParaRPr lang="pt-BR"/>
        </a:p>
      </dgm:t>
    </dgm:pt>
    <dgm:pt modelId="{684FB4BB-347D-4833-8098-29CDF6EB1A09}" type="pres">
      <dgm:prSet presAssocID="{541FFC2B-0C22-47AD-928F-A5EF291B7160}" presName="rootConnector" presStyleLbl="node1" presStyleIdx="0" presStyleCnt="2"/>
      <dgm:spPr/>
      <dgm:t>
        <a:bodyPr/>
        <a:lstStyle/>
        <a:p>
          <a:endParaRPr lang="pt-BR"/>
        </a:p>
      </dgm:t>
    </dgm:pt>
    <dgm:pt modelId="{16DDD515-751A-41F9-9889-3B4568EB8815}" type="pres">
      <dgm:prSet presAssocID="{541FFC2B-0C22-47AD-928F-A5EF291B7160}" presName="childShape" presStyleCnt="0"/>
      <dgm:spPr/>
    </dgm:pt>
    <dgm:pt modelId="{0EFB2D7D-7D0C-4602-B30D-9673DEA71565}" type="pres">
      <dgm:prSet presAssocID="{2A936090-9853-43EA-8D39-2BFB13675437}" presName="Name13" presStyleLbl="parChTrans1D2" presStyleIdx="0" presStyleCnt="4"/>
      <dgm:spPr/>
      <dgm:t>
        <a:bodyPr/>
        <a:lstStyle/>
        <a:p>
          <a:endParaRPr lang="pt-BR"/>
        </a:p>
      </dgm:t>
    </dgm:pt>
    <dgm:pt modelId="{969ADB47-ED79-4C3B-B37B-9C265293E5FD}" type="pres">
      <dgm:prSet presAssocID="{75CE737E-B279-41D5-9526-290C68025023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18B452C-D5F7-4730-B47A-9431CD90C780}" type="pres">
      <dgm:prSet presAssocID="{4D429F8C-C8E7-44A8-94A0-3655717BCE86}" presName="Name13" presStyleLbl="parChTrans1D2" presStyleIdx="1" presStyleCnt="4"/>
      <dgm:spPr/>
      <dgm:t>
        <a:bodyPr/>
        <a:lstStyle/>
        <a:p>
          <a:endParaRPr lang="pt-BR"/>
        </a:p>
      </dgm:t>
    </dgm:pt>
    <dgm:pt modelId="{563BC29A-DE63-47E7-81A1-1EC4EBB07828}" type="pres">
      <dgm:prSet presAssocID="{2826EAAB-0083-4062-A389-FFD7FF6245AB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D29CC61-4E74-4CD8-95F3-AD7339DEA77E}" type="pres">
      <dgm:prSet presAssocID="{9EF63954-24AA-43A6-9B29-C0E2321FABA2}" presName="root" presStyleCnt="0"/>
      <dgm:spPr/>
    </dgm:pt>
    <dgm:pt modelId="{1D0FC9D3-5A93-4B3E-AF73-7069E859D51F}" type="pres">
      <dgm:prSet presAssocID="{9EF63954-24AA-43A6-9B29-C0E2321FABA2}" presName="rootComposite" presStyleCnt="0"/>
      <dgm:spPr/>
    </dgm:pt>
    <dgm:pt modelId="{4EE75558-692A-4779-B8C6-FBE64C60AA83}" type="pres">
      <dgm:prSet presAssocID="{9EF63954-24AA-43A6-9B29-C0E2321FABA2}" presName="rootText" presStyleLbl="node1" presStyleIdx="1" presStyleCnt="2"/>
      <dgm:spPr/>
      <dgm:t>
        <a:bodyPr/>
        <a:lstStyle/>
        <a:p>
          <a:endParaRPr lang="pt-BR"/>
        </a:p>
      </dgm:t>
    </dgm:pt>
    <dgm:pt modelId="{CBA8EFC3-D8FD-44C5-A827-E99B972389C4}" type="pres">
      <dgm:prSet presAssocID="{9EF63954-24AA-43A6-9B29-C0E2321FABA2}" presName="rootConnector" presStyleLbl="node1" presStyleIdx="1" presStyleCnt="2"/>
      <dgm:spPr/>
      <dgm:t>
        <a:bodyPr/>
        <a:lstStyle/>
        <a:p>
          <a:endParaRPr lang="pt-BR"/>
        </a:p>
      </dgm:t>
    </dgm:pt>
    <dgm:pt modelId="{78EFB7B3-BA82-4A26-9CA3-2AEC03754D48}" type="pres">
      <dgm:prSet presAssocID="{9EF63954-24AA-43A6-9B29-C0E2321FABA2}" presName="childShape" presStyleCnt="0"/>
      <dgm:spPr/>
    </dgm:pt>
    <dgm:pt modelId="{DC9B9C5F-FFA7-4C63-84D9-F11D621CDDA7}" type="pres">
      <dgm:prSet presAssocID="{33076738-3148-4CA0-990A-86945CD168DC}" presName="Name13" presStyleLbl="parChTrans1D2" presStyleIdx="2" presStyleCnt="4"/>
      <dgm:spPr/>
      <dgm:t>
        <a:bodyPr/>
        <a:lstStyle/>
        <a:p>
          <a:endParaRPr lang="pt-BR"/>
        </a:p>
      </dgm:t>
    </dgm:pt>
    <dgm:pt modelId="{F27BBD39-DE63-4B8D-A243-DFB25EFEBA59}" type="pres">
      <dgm:prSet presAssocID="{57FCAC74-6380-48EA-A6D6-718A38E2EB1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E08C54-3707-4ED6-BB9B-8C581B1C05C4}" type="pres">
      <dgm:prSet presAssocID="{7756C299-F357-4D70-8F84-0192364781F8}" presName="Name13" presStyleLbl="parChTrans1D2" presStyleIdx="3" presStyleCnt="4"/>
      <dgm:spPr/>
      <dgm:t>
        <a:bodyPr/>
        <a:lstStyle/>
        <a:p>
          <a:endParaRPr lang="pt-BR"/>
        </a:p>
      </dgm:t>
    </dgm:pt>
    <dgm:pt modelId="{EFC0CD5A-442F-4394-8CA9-C392E996CF96}" type="pres">
      <dgm:prSet presAssocID="{AB9646D7-CCCA-4EF1-BB7B-E02840963AC9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972766A-7012-42D5-8D1F-9A7499CFB29D}" type="presOf" srcId="{33076738-3148-4CA0-990A-86945CD168DC}" destId="{DC9B9C5F-FFA7-4C63-84D9-F11D621CDDA7}" srcOrd="0" destOrd="0" presId="urn:microsoft.com/office/officeart/2005/8/layout/hierarchy3"/>
    <dgm:cxn modelId="{DBBF2042-5288-40C1-A158-EAB0D64FF2D5}" type="presOf" srcId="{AB9646D7-CCCA-4EF1-BB7B-E02840963AC9}" destId="{EFC0CD5A-442F-4394-8CA9-C392E996CF96}" srcOrd="0" destOrd="0" presId="urn:microsoft.com/office/officeart/2005/8/layout/hierarchy3"/>
    <dgm:cxn modelId="{127A2828-6222-44B8-8C94-43EF8CC2EC4D}" srcId="{F56DAA41-DE3E-4D77-B8E6-08C40E36DC71}" destId="{541FFC2B-0C22-47AD-928F-A5EF291B7160}" srcOrd="0" destOrd="0" parTransId="{421F3657-E7F9-4177-B09A-9D3965FB8BBC}" sibTransId="{7F76B8B2-15E9-4566-B86B-DCCFDD2059C3}"/>
    <dgm:cxn modelId="{E2A7533F-FFC3-447A-9F44-8887DAD7A334}" srcId="{9EF63954-24AA-43A6-9B29-C0E2321FABA2}" destId="{AB9646D7-CCCA-4EF1-BB7B-E02840963AC9}" srcOrd="1" destOrd="0" parTransId="{7756C299-F357-4D70-8F84-0192364781F8}" sibTransId="{2B10B1AE-11F0-41BA-A4AD-372B8D070828}"/>
    <dgm:cxn modelId="{3F2E640A-F546-45D4-8A1A-B5F78EB3472C}" type="presOf" srcId="{2826EAAB-0083-4062-A389-FFD7FF6245AB}" destId="{563BC29A-DE63-47E7-81A1-1EC4EBB07828}" srcOrd="0" destOrd="0" presId="urn:microsoft.com/office/officeart/2005/8/layout/hierarchy3"/>
    <dgm:cxn modelId="{A5DCB92C-ED1B-41EF-ACD4-8E6EE8B40AA1}" srcId="{F56DAA41-DE3E-4D77-B8E6-08C40E36DC71}" destId="{9EF63954-24AA-43A6-9B29-C0E2321FABA2}" srcOrd="1" destOrd="0" parTransId="{EC6F814D-4A9D-4ADA-87AB-CE0C59B3492D}" sibTransId="{8011CC23-3269-4146-B9A7-1583C875C6AB}"/>
    <dgm:cxn modelId="{4C14CE58-E621-4427-8B91-988E95CDFDB2}" type="presOf" srcId="{9EF63954-24AA-43A6-9B29-C0E2321FABA2}" destId="{4EE75558-692A-4779-B8C6-FBE64C60AA83}" srcOrd="0" destOrd="0" presId="urn:microsoft.com/office/officeart/2005/8/layout/hierarchy3"/>
    <dgm:cxn modelId="{C5353817-E38D-4B09-BADB-1DCD121A68DF}" type="presOf" srcId="{2A936090-9853-43EA-8D39-2BFB13675437}" destId="{0EFB2D7D-7D0C-4602-B30D-9673DEA71565}" srcOrd="0" destOrd="0" presId="urn:microsoft.com/office/officeart/2005/8/layout/hierarchy3"/>
    <dgm:cxn modelId="{EB74C869-EB0F-4F91-81EA-535062F64386}" type="presOf" srcId="{7756C299-F357-4D70-8F84-0192364781F8}" destId="{DEE08C54-3707-4ED6-BB9B-8C581B1C05C4}" srcOrd="0" destOrd="0" presId="urn:microsoft.com/office/officeart/2005/8/layout/hierarchy3"/>
    <dgm:cxn modelId="{A40D36DB-9B22-46B0-B418-7A9FA5A7E05C}" type="presOf" srcId="{541FFC2B-0C22-47AD-928F-A5EF291B7160}" destId="{C3DD33FE-D129-440B-A405-0503D70D4A0E}" srcOrd="0" destOrd="0" presId="urn:microsoft.com/office/officeart/2005/8/layout/hierarchy3"/>
    <dgm:cxn modelId="{F430196D-C2E1-4841-8643-B20CB1F2931C}" srcId="{541FFC2B-0C22-47AD-928F-A5EF291B7160}" destId="{75CE737E-B279-41D5-9526-290C68025023}" srcOrd="0" destOrd="0" parTransId="{2A936090-9853-43EA-8D39-2BFB13675437}" sibTransId="{D19E2A39-EE58-4D5E-BA77-536E0E0BC70E}"/>
    <dgm:cxn modelId="{1523746E-B4A5-49AA-A7D6-550B0A3574EA}" type="presOf" srcId="{9EF63954-24AA-43A6-9B29-C0E2321FABA2}" destId="{CBA8EFC3-D8FD-44C5-A827-E99B972389C4}" srcOrd="1" destOrd="0" presId="urn:microsoft.com/office/officeart/2005/8/layout/hierarchy3"/>
    <dgm:cxn modelId="{28E0B441-7A4A-4E02-86EE-78BFCDE00086}" type="presOf" srcId="{F56DAA41-DE3E-4D77-B8E6-08C40E36DC71}" destId="{E23646BC-CDC5-4D3D-A9A8-D75B3BC70FDC}" srcOrd="0" destOrd="0" presId="urn:microsoft.com/office/officeart/2005/8/layout/hierarchy3"/>
    <dgm:cxn modelId="{CDCE5846-02E5-4C97-A757-8B1642AD2737}" type="presOf" srcId="{57FCAC74-6380-48EA-A6D6-718A38E2EB16}" destId="{F27BBD39-DE63-4B8D-A243-DFB25EFEBA59}" srcOrd="0" destOrd="0" presId="urn:microsoft.com/office/officeart/2005/8/layout/hierarchy3"/>
    <dgm:cxn modelId="{C1A69503-A002-49EC-8B35-780E3DC8ACE5}" type="presOf" srcId="{541FFC2B-0C22-47AD-928F-A5EF291B7160}" destId="{684FB4BB-347D-4833-8098-29CDF6EB1A09}" srcOrd="1" destOrd="0" presId="urn:microsoft.com/office/officeart/2005/8/layout/hierarchy3"/>
    <dgm:cxn modelId="{B208F238-2F52-4B8D-A68C-6C6A26C9A5F0}" type="presOf" srcId="{4D429F8C-C8E7-44A8-94A0-3655717BCE86}" destId="{A18B452C-D5F7-4730-B47A-9431CD90C780}" srcOrd="0" destOrd="0" presId="urn:microsoft.com/office/officeart/2005/8/layout/hierarchy3"/>
    <dgm:cxn modelId="{6860527E-B8FB-4CED-B619-FDFAF332BD5C}" type="presOf" srcId="{75CE737E-B279-41D5-9526-290C68025023}" destId="{969ADB47-ED79-4C3B-B37B-9C265293E5FD}" srcOrd="0" destOrd="0" presId="urn:microsoft.com/office/officeart/2005/8/layout/hierarchy3"/>
    <dgm:cxn modelId="{D6C5B16B-3198-4FC3-AECB-11C2F0721B37}" srcId="{541FFC2B-0C22-47AD-928F-A5EF291B7160}" destId="{2826EAAB-0083-4062-A389-FFD7FF6245AB}" srcOrd="1" destOrd="0" parTransId="{4D429F8C-C8E7-44A8-94A0-3655717BCE86}" sibTransId="{6E5977F6-FA40-4230-9253-FABA4ADA1B50}"/>
    <dgm:cxn modelId="{12760CA5-FD4F-4961-AA69-14D035CCA89F}" srcId="{9EF63954-24AA-43A6-9B29-C0E2321FABA2}" destId="{57FCAC74-6380-48EA-A6D6-718A38E2EB16}" srcOrd="0" destOrd="0" parTransId="{33076738-3148-4CA0-990A-86945CD168DC}" sibTransId="{6F97E07B-E04D-4C84-946B-27CEE89DD1E6}"/>
    <dgm:cxn modelId="{03664F32-9623-486E-91B6-863CD844BD04}" type="presParOf" srcId="{E23646BC-CDC5-4D3D-A9A8-D75B3BC70FDC}" destId="{F760EB69-C958-4987-B4C2-1843B2ADBB48}" srcOrd="0" destOrd="0" presId="urn:microsoft.com/office/officeart/2005/8/layout/hierarchy3"/>
    <dgm:cxn modelId="{DE0D33AF-CCB3-4572-A56F-E1BEA5FAB23C}" type="presParOf" srcId="{F760EB69-C958-4987-B4C2-1843B2ADBB48}" destId="{79DDA2A4-80CD-495C-B9A0-9580043DE456}" srcOrd="0" destOrd="0" presId="urn:microsoft.com/office/officeart/2005/8/layout/hierarchy3"/>
    <dgm:cxn modelId="{1446285A-9895-44AE-BDA2-B888889E4605}" type="presParOf" srcId="{79DDA2A4-80CD-495C-B9A0-9580043DE456}" destId="{C3DD33FE-D129-440B-A405-0503D70D4A0E}" srcOrd="0" destOrd="0" presId="urn:microsoft.com/office/officeart/2005/8/layout/hierarchy3"/>
    <dgm:cxn modelId="{139F9ADF-7EC9-495D-BD81-754437615801}" type="presParOf" srcId="{79DDA2A4-80CD-495C-B9A0-9580043DE456}" destId="{684FB4BB-347D-4833-8098-29CDF6EB1A09}" srcOrd="1" destOrd="0" presId="urn:microsoft.com/office/officeart/2005/8/layout/hierarchy3"/>
    <dgm:cxn modelId="{C55EA26E-E71A-40B9-B8AB-461AB16351A3}" type="presParOf" srcId="{F760EB69-C958-4987-B4C2-1843B2ADBB48}" destId="{16DDD515-751A-41F9-9889-3B4568EB8815}" srcOrd="1" destOrd="0" presId="urn:microsoft.com/office/officeart/2005/8/layout/hierarchy3"/>
    <dgm:cxn modelId="{489F9D29-F5A4-44F6-998D-4D4EE0001F99}" type="presParOf" srcId="{16DDD515-751A-41F9-9889-3B4568EB8815}" destId="{0EFB2D7D-7D0C-4602-B30D-9673DEA71565}" srcOrd="0" destOrd="0" presId="urn:microsoft.com/office/officeart/2005/8/layout/hierarchy3"/>
    <dgm:cxn modelId="{9A626760-5E0C-4D50-90E7-78A7E31E13F9}" type="presParOf" srcId="{16DDD515-751A-41F9-9889-3B4568EB8815}" destId="{969ADB47-ED79-4C3B-B37B-9C265293E5FD}" srcOrd="1" destOrd="0" presId="urn:microsoft.com/office/officeart/2005/8/layout/hierarchy3"/>
    <dgm:cxn modelId="{2CD42C53-6677-43D5-A10B-B473380BFFB0}" type="presParOf" srcId="{16DDD515-751A-41F9-9889-3B4568EB8815}" destId="{A18B452C-D5F7-4730-B47A-9431CD90C780}" srcOrd="2" destOrd="0" presId="urn:microsoft.com/office/officeart/2005/8/layout/hierarchy3"/>
    <dgm:cxn modelId="{4CF2C47D-500F-4258-B753-64AFB91D927F}" type="presParOf" srcId="{16DDD515-751A-41F9-9889-3B4568EB8815}" destId="{563BC29A-DE63-47E7-81A1-1EC4EBB07828}" srcOrd="3" destOrd="0" presId="urn:microsoft.com/office/officeart/2005/8/layout/hierarchy3"/>
    <dgm:cxn modelId="{099671EA-1AF6-4746-B008-6C83963EABBD}" type="presParOf" srcId="{E23646BC-CDC5-4D3D-A9A8-D75B3BC70FDC}" destId="{8D29CC61-4E74-4CD8-95F3-AD7339DEA77E}" srcOrd="1" destOrd="0" presId="urn:microsoft.com/office/officeart/2005/8/layout/hierarchy3"/>
    <dgm:cxn modelId="{4856119C-7CA2-420A-A10F-6206DA4ABFDB}" type="presParOf" srcId="{8D29CC61-4E74-4CD8-95F3-AD7339DEA77E}" destId="{1D0FC9D3-5A93-4B3E-AF73-7069E859D51F}" srcOrd="0" destOrd="0" presId="urn:microsoft.com/office/officeart/2005/8/layout/hierarchy3"/>
    <dgm:cxn modelId="{2A56F5F8-D136-4807-869C-4A1425DB18DD}" type="presParOf" srcId="{1D0FC9D3-5A93-4B3E-AF73-7069E859D51F}" destId="{4EE75558-692A-4779-B8C6-FBE64C60AA83}" srcOrd="0" destOrd="0" presId="urn:microsoft.com/office/officeart/2005/8/layout/hierarchy3"/>
    <dgm:cxn modelId="{567BA9D4-BC3B-4989-A3F7-0E30BDC2941F}" type="presParOf" srcId="{1D0FC9D3-5A93-4B3E-AF73-7069E859D51F}" destId="{CBA8EFC3-D8FD-44C5-A827-E99B972389C4}" srcOrd="1" destOrd="0" presId="urn:microsoft.com/office/officeart/2005/8/layout/hierarchy3"/>
    <dgm:cxn modelId="{CE8E368E-6715-4FCB-8CB2-F882F7F5C2A6}" type="presParOf" srcId="{8D29CC61-4E74-4CD8-95F3-AD7339DEA77E}" destId="{78EFB7B3-BA82-4A26-9CA3-2AEC03754D48}" srcOrd="1" destOrd="0" presId="urn:microsoft.com/office/officeart/2005/8/layout/hierarchy3"/>
    <dgm:cxn modelId="{10B1EE87-5C73-45DA-AF8A-42AB1394ABB9}" type="presParOf" srcId="{78EFB7B3-BA82-4A26-9CA3-2AEC03754D48}" destId="{DC9B9C5F-FFA7-4C63-84D9-F11D621CDDA7}" srcOrd="0" destOrd="0" presId="urn:microsoft.com/office/officeart/2005/8/layout/hierarchy3"/>
    <dgm:cxn modelId="{C39D3B4B-BB34-491D-B2B4-5CC3259FCBCA}" type="presParOf" srcId="{78EFB7B3-BA82-4A26-9CA3-2AEC03754D48}" destId="{F27BBD39-DE63-4B8D-A243-DFB25EFEBA59}" srcOrd="1" destOrd="0" presId="urn:microsoft.com/office/officeart/2005/8/layout/hierarchy3"/>
    <dgm:cxn modelId="{D175F82A-8766-4A1B-8032-46E3847A9832}" type="presParOf" srcId="{78EFB7B3-BA82-4A26-9CA3-2AEC03754D48}" destId="{DEE08C54-3707-4ED6-BB9B-8C581B1C05C4}" srcOrd="2" destOrd="0" presId="urn:microsoft.com/office/officeart/2005/8/layout/hierarchy3"/>
    <dgm:cxn modelId="{0EEFEDA0-0FE5-4961-9FB5-21C3D653EB46}" type="presParOf" srcId="{78EFB7B3-BA82-4A26-9CA3-2AEC03754D48}" destId="{EFC0CD5A-442F-4394-8CA9-C392E996CF96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F35943-7D1F-4C9E-B114-2F3DD2571250}">
      <dsp:nvSpPr>
        <dsp:cNvPr id="0" name=""/>
        <dsp:cNvSpPr/>
      </dsp:nvSpPr>
      <dsp:spPr>
        <a:xfrm>
          <a:off x="2428536" y="1876"/>
          <a:ext cx="1761510" cy="8807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Mutável</a:t>
          </a:r>
          <a:endParaRPr lang="pt-BR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454332" y="27672"/>
        <a:ext cx="1709918" cy="829163"/>
      </dsp:txXfrm>
    </dsp:sp>
    <dsp:sp modelId="{A158A8A5-0E17-43A5-AFCD-012EB2115D3D}">
      <dsp:nvSpPr>
        <dsp:cNvPr id="0" name=""/>
        <dsp:cNvSpPr/>
      </dsp:nvSpPr>
      <dsp:spPr>
        <a:xfrm>
          <a:off x="2604687" y="882631"/>
          <a:ext cx="176151" cy="660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566"/>
              </a:lnTo>
              <a:lnTo>
                <a:pt x="176151" y="66056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43669F-B127-422A-BEAC-E034C12A3157}">
      <dsp:nvSpPr>
        <dsp:cNvPr id="0" name=""/>
        <dsp:cNvSpPr/>
      </dsp:nvSpPr>
      <dsp:spPr>
        <a:xfrm>
          <a:off x="2780838" y="1102820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Razão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6634" y="1128616"/>
        <a:ext cx="1357616" cy="829163"/>
      </dsp:txXfrm>
    </dsp:sp>
    <dsp:sp modelId="{EE56ADAB-FF26-4103-A4A3-020FA9D5303E}">
      <dsp:nvSpPr>
        <dsp:cNvPr id="0" name=""/>
        <dsp:cNvSpPr/>
      </dsp:nvSpPr>
      <dsp:spPr>
        <a:xfrm>
          <a:off x="2604687" y="882631"/>
          <a:ext cx="176151" cy="1761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1510"/>
              </a:lnTo>
              <a:lnTo>
                <a:pt x="176151" y="176151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7913BB-E88B-4261-949D-3A2C9D5D353C}">
      <dsp:nvSpPr>
        <dsp:cNvPr id="0" name=""/>
        <dsp:cNvSpPr/>
      </dsp:nvSpPr>
      <dsp:spPr>
        <a:xfrm>
          <a:off x="2780838" y="2203764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Educação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6634" y="2229560"/>
        <a:ext cx="1357616" cy="829163"/>
      </dsp:txXfrm>
    </dsp:sp>
    <dsp:sp modelId="{94433B98-6C94-46D9-8FDD-4E91DAEDF6D7}">
      <dsp:nvSpPr>
        <dsp:cNvPr id="0" name=""/>
        <dsp:cNvSpPr/>
      </dsp:nvSpPr>
      <dsp:spPr>
        <a:xfrm>
          <a:off x="2604687" y="882631"/>
          <a:ext cx="176151" cy="2870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0116"/>
              </a:lnTo>
              <a:lnTo>
                <a:pt x="176151" y="287011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3D4F6F-A65C-4D93-8331-E80AEF61BBAF}">
      <dsp:nvSpPr>
        <dsp:cNvPr id="0" name=""/>
        <dsp:cNvSpPr/>
      </dsp:nvSpPr>
      <dsp:spPr>
        <a:xfrm>
          <a:off x="2780838" y="3312370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Comércio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6634" y="3338166"/>
        <a:ext cx="1357616" cy="829163"/>
      </dsp:txXfrm>
    </dsp:sp>
    <dsp:sp modelId="{5BB07A40-B6F3-4E63-BD45-C036E68DCEF2}">
      <dsp:nvSpPr>
        <dsp:cNvPr id="0" name=""/>
        <dsp:cNvSpPr/>
      </dsp:nvSpPr>
      <dsp:spPr>
        <a:xfrm>
          <a:off x="2604687" y="882631"/>
          <a:ext cx="176151" cy="3963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3398"/>
              </a:lnTo>
              <a:lnTo>
                <a:pt x="176151" y="39633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7816C2-4C4F-476E-8059-5207DD338348}">
      <dsp:nvSpPr>
        <dsp:cNvPr id="0" name=""/>
        <dsp:cNvSpPr/>
      </dsp:nvSpPr>
      <dsp:spPr>
        <a:xfrm>
          <a:off x="2780838" y="4405652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Democracia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06634" y="4431448"/>
        <a:ext cx="1357616" cy="829163"/>
      </dsp:txXfrm>
    </dsp:sp>
    <dsp:sp modelId="{48F08983-EB0B-4E79-8752-C9E933F636A6}">
      <dsp:nvSpPr>
        <dsp:cNvPr id="0" name=""/>
        <dsp:cNvSpPr/>
      </dsp:nvSpPr>
      <dsp:spPr>
        <a:xfrm>
          <a:off x="4630424" y="1876"/>
          <a:ext cx="1761510" cy="880755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Imutável</a:t>
          </a:r>
          <a:endParaRPr lang="pt-BR" sz="3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6220" y="27672"/>
        <a:ext cx="1709918" cy="829163"/>
      </dsp:txXfrm>
    </dsp:sp>
    <dsp:sp modelId="{3F21B820-CFB7-4346-9ED5-B91DD5495B90}">
      <dsp:nvSpPr>
        <dsp:cNvPr id="0" name=""/>
        <dsp:cNvSpPr/>
      </dsp:nvSpPr>
      <dsp:spPr>
        <a:xfrm>
          <a:off x="4806575" y="882631"/>
          <a:ext cx="176151" cy="6605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0566"/>
              </a:lnTo>
              <a:lnTo>
                <a:pt x="176151" y="66056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80188C-DA44-4434-B45E-13A72680E74A}">
      <dsp:nvSpPr>
        <dsp:cNvPr id="0" name=""/>
        <dsp:cNvSpPr/>
      </dsp:nvSpPr>
      <dsp:spPr>
        <a:xfrm>
          <a:off x="4982726" y="1102820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Razão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8522" y="1128616"/>
        <a:ext cx="1357616" cy="829163"/>
      </dsp:txXfrm>
    </dsp:sp>
    <dsp:sp modelId="{D01E98CC-229D-42C7-B1E6-E6ADCD98F279}">
      <dsp:nvSpPr>
        <dsp:cNvPr id="0" name=""/>
        <dsp:cNvSpPr/>
      </dsp:nvSpPr>
      <dsp:spPr>
        <a:xfrm>
          <a:off x="4806575" y="882631"/>
          <a:ext cx="176151" cy="17615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61510"/>
              </a:lnTo>
              <a:lnTo>
                <a:pt x="176151" y="1761510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8798AF-925C-4B59-8781-8158DD68CCD5}">
      <dsp:nvSpPr>
        <dsp:cNvPr id="0" name=""/>
        <dsp:cNvSpPr/>
      </dsp:nvSpPr>
      <dsp:spPr>
        <a:xfrm>
          <a:off x="4982726" y="2203764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História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Cíclica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8522" y="2229560"/>
        <a:ext cx="1357616" cy="829163"/>
      </dsp:txXfrm>
    </dsp:sp>
    <dsp:sp modelId="{607742E2-68D9-4E13-9507-9A5D07BC5985}">
      <dsp:nvSpPr>
        <dsp:cNvPr id="0" name=""/>
        <dsp:cNvSpPr/>
      </dsp:nvSpPr>
      <dsp:spPr>
        <a:xfrm>
          <a:off x="4806575" y="882631"/>
          <a:ext cx="176151" cy="28624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62454"/>
              </a:lnTo>
              <a:lnTo>
                <a:pt x="176151" y="2862454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18EB6-5045-4192-AF8C-8399325EFC37}">
      <dsp:nvSpPr>
        <dsp:cNvPr id="0" name=""/>
        <dsp:cNvSpPr/>
      </dsp:nvSpPr>
      <dsp:spPr>
        <a:xfrm>
          <a:off x="4982726" y="3304708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Competição Natural - Darwin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8522" y="3330504"/>
        <a:ext cx="1357616" cy="829163"/>
      </dsp:txXfrm>
    </dsp:sp>
    <dsp:sp modelId="{CD405C7C-C561-4246-A2DE-A5BAF6C44CB5}">
      <dsp:nvSpPr>
        <dsp:cNvPr id="0" name=""/>
        <dsp:cNvSpPr/>
      </dsp:nvSpPr>
      <dsp:spPr>
        <a:xfrm>
          <a:off x="4806575" y="882631"/>
          <a:ext cx="176151" cy="39633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63398"/>
              </a:lnTo>
              <a:lnTo>
                <a:pt x="176151" y="3963398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4352E2-A231-45F7-8197-FAB0843D9F2B}">
      <dsp:nvSpPr>
        <dsp:cNvPr id="0" name=""/>
        <dsp:cNvSpPr/>
      </dsp:nvSpPr>
      <dsp:spPr>
        <a:xfrm>
          <a:off x="4982726" y="4405652"/>
          <a:ext cx="1409208" cy="880755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Nacionalismo</a:t>
          </a:r>
          <a:endParaRPr lang="pt-BR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008522" y="4431448"/>
        <a:ext cx="1357616" cy="8291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C63290-A166-48AF-90FE-6A96D82438DF}">
      <dsp:nvSpPr>
        <dsp:cNvPr id="0" name=""/>
        <dsp:cNvSpPr/>
      </dsp:nvSpPr>
      <dsp:spPr>
        <a:xfrm>
          <a:off x="617219" y="0"/>
          <a:ext cx="6995160" cy="4525963"/>
        </a:xfrm>
        <a:prstGeom prst="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E69EA9-F795-4B33-B732-5C90223AE12C}">
      <dsp:nvSpPr>
        <dsp:cNvPr id="0" name=""/>
        <dsp:cNvSpPr/>
      </dsp:nvSpPr>
      <dsp:spPr>
        <a:xfrm>
          <a:off x="2815" y="1357788"/>
          <a:ext cx="2643006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Competição</a:t>
          </a:r>
          <a:endParaRPr lang="pt-BR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1191" y="1446164"/>
        <a:ext cx="2466254" cy="1633633"/>
      </dsp:txXfrm>
    </dsp:sp>
    <dsp:sp modelId="{55F2DCC2-182C-4164-80B9-84C7217E0DB7}">
      <dsp:nvSpPr>
        <dsp:cNvPr id="0" name=""/>
        <dsp:cNvSpPr/>
      </dsp:nvSpPr>
      <dsp:spPr>
        <a:xfrm>
          <a:off x="2793296" y="1357788"/>
          <a:ext cx="2643006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Guerra</a:t>
          </a:r>
          <a:endParaRPr lang="pt-BR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81672" y="1446164"/>
        <a:ext cx="2466254" cy="1633633"/>
      </dsp:txXfrm>
    </dsp:sp>
    <dsp:sp modelId="{AD6F7357-4B1B-44E7-94D7-948D5FEE1844}">
      <dsp:nvSpPr>
        <dsp:cNvPr id="0" name=""/>
        <dsp:cNvSpPr/>
      </dsp:nvSpPr>
      <dsp:spPr>
        <a:xfrm>
          <a:off x="5583777" y="1357788"/>
          <a:ext cx="2643006" cy="181038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3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Riqueza das Nações</a:t>
          </a:r>
          <a:endParaRPr lang="pt-BR" sz="3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672153" y="1446164"/>
        <a:ext cx="2466254" cy="163363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727BC8-FA44-401F-BDCE-38E32340F0D3}">
      <dsp:nvSpPr>
        <dsp:cNvPr id="0" name=""/>
        <dsp:cNvSpPr/>
      </dsp:nvSpPr>
      <dsp:spPr>
        <a:xfrm>
          <a:off x="3291839" y="552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Peru x Colombia: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região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Letícia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ocupada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pelo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Peru –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Mediação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- 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Cidade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volta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a Colombia - 1934</a:t>
          </a:r>
          <a:endParaRPr lang="pt-BR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269889"/>
        <a:ext cx="4129750" cy="1616020"/>
      </dsp:txXfrm>
    </dsp:sp>
    <dsp:sp modelId="{CDA8F6CF-FEB0-4E09-A517-25DDA60AED61}">
      <dsp:nvSpPr>
        <dsp:cNvPr id="0" name=""/>
        <dsp:cNvSpPr/>
      </dsp:nvSpPr>
      <dsp:spPr>
        <a:xfrm>
          <a:off x="0" y="552"/>
          <a:ext cx="3291840" cy="2154694"/>
        </a:xfrm>
        <a:prstGeom prst="roundRect">
          <a:avLst/>
        </a:prstGeom>
        <a:solidFill>
          <a:srgbClr val="00B05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1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Sucesso</a:t>
          </a:r>
          <a:endParaRPr lang="pt-BR" sz="53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5183" y="105735"/>
        <a:ext cx="3081474" cy="1944328"/>
      </dsp:txXfrm>
    </dsp:sp>
    <dsp:sp modelId="{771D355D-3EC9-484E-9EA1-8ACE0316CAB8}">
      <dsp:nvSpPr>
        <dsp:cNvPr id="0" name=""/>
        <dsp:cNvSpPr/>
      </dsp:nvSpPr>
      <dsp:spPr>
        <a:xfrm>
          <a:off x="3291839" y="2370716"/>
          <a:ext cx="4937760" cy="2154694"/>
        </a:xfrm>
        <a:prstGeom prst="rightArrow">
          <a:avLst>
            <a:gd name="adj1" fmla="val 75000"/>
            <a:gd name="adj2" fmla="val 50000"/>
          </a:avLst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Guerra do Chaco: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Bolívia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x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Paraguai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1932-35</a:t>
          </a:r>
          <a:endParaRPr lang="pt-BR" sz="2800" kern="1200" dirty="0">
            <a:latin typeface="Times New Roman" pitchFamily="18" charset="0"/>
            <a:cs typeface="Times New Roman" pitchFamily="18" charset="0"/>
          </a:endParaRPr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Petróleo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e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Saída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800" kern="1200" dirty="0" err="1" smtClean="0">
              <a:latin typeface="Times New Roman" pitchFamily="18" charset="0"/>
              <a:cs typeface="Times New Roman" pitchFamily="18" charset="0"/>
            </a:rPr>
            <a:t>para</a:t>
          </a:r>
          <a:r>
            <a:rPr lang="en-US" sz="2800" kern="1200" dirty="0" smtClean="0">
              <a:latin typeface="Times New Roman" pitchFamily="18" charset="0"/>
              <a:cs typeface="Times New Roman" pitchFamily="18" charset="0"/>
            </a:rPr>
            <a:t> o Mar</a:t>
          </a:r>
          <a:endParaRPr lang="pt-BR" sz="2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91839" y="2640053"/>
        <a:ext cx="4129750" cy="1616020"/>
      </dsp:txXfrm>
    </dsp:sp>
    <dsp:sp modelId="{F2B76B3B-B842-4E29-A99B-54E0FA20958F}">
      <dsp:nvSpPr>
        <dsp:cNvPr id="0" name=""/>
        <dsp:cNvSpPr/>
      </dsp:nvSpPr>
      <dsp:spPr>
        <a:xfrm>
          <a:off x="0" y="2370716"/>
          <a:ext cx="3291840" cy="2154694"/>
        </a:xfrm>
        <a:prstGeom prst="roundRect">
          <a:avLst/>
        </a:prstGeom>
        <a:solidFill>
          <a:srgbClr val="FF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1930" tIns="100965" rIns="201930" bIns="100965" numCol="1" spcCol="1270" anchor="ctr" anchorCtr="0">
          <a:noAutofit/>
        </a:bodyPr>
        <a:lstStyle/>
        <a:p>
          <a:pPr lvl="0" algn="ctr" defTabSz="2355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300" b="1" kern="1200" dirty="0" err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Fracasso</a:t>
          </a:r>
          <a:endParaRPr lang="pt-BR" sz="53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05183" y="2475899"/>
        <a:ext cx="3081474" cy="19443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EFD1B-7017-4283-963A-555578DD6BE7}">
      <dsp:nvSpPr>
        <dsp:cNvPr id="0" name=""/>
        <dsp:cNvSpPr/>
      </dsp:nvSpPr>
      <dsp:spPr>
        <a:xfrm>
          <a:off x="1131168" y="86"/>
          <a:ext cx="2652117" cy="132605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>
              <a:latin typeface="Times New Roman" pitchFamily="18" charset="0"/>
              <a:cs typeface="Times New Roman" pitchFamily="18" charset="0"/>
            </a:rPr>
            <a:t>Colônias</a:t>
          </a:r>
          <a:endParaRPr lang="pt-BR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70007" y="38925"/>
        <a:ext cx="2574439" cy="1248380"/>
      </dsp:txXfrm>
    </dsp:sp>
    <dsp:sp modelId="{53C51CF3-8CC0-41C0-8CA0-151DF4A69F1A}">
      <dsp:nvSpPr>
        <dsp:cNvPr id="0" name=""/>
        <dsp:cNvSpPr/>
      </dsp:nvSpPr>
      <dsp:spPr>
        <a:xfrm>
          <a:off x="1396379" y="1326145"/>
          <a:ext cx="265211" cy="9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543"/>
              </a:lnTo>
              <a:lnTo>
                <a:pt x="265211" y="99454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D7A636-3F9F-4AE1-972A-FD1B50CBCD41}">
      <dsp:nvSpPr>
        <dsp:cNvPr id="0" name=""/>
        <dsp:cNvSpPr/>
      </dsp:nvSpPr>
      <dsp:spPr>
        <a:xfrm>
          <a:off x="1661591" y="1657660"/>
          <a:ext cx="2121693" cy="132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Dominação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Étnica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e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Militar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0430" y="1696499"/>
        <a:ext cx="2044015" cy="1248380"/>
      </dsp:txXfrm>
    </dsp:sp>
    <dsp:sp modelId="{1D6445EB-A9CC-46B3-A371-440337DEADAA}">
      <dsp:nvSpPr>
        <dsp:cNvPr id="0" name=""/>
        <dsp:cNvSpPr/>
      </dsp:nvSpPr>
      <dsp:spPr>
        <a:xfrm>
          <a:off x="1396379" y="1326145"/>
          <a:ext cx="265211" cy="265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117"/>
              </a:lnTo>
              <a:lnTo>
                <a:pt x="265211" y="26521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076DC-A58E-46E9-B429-3C41E52840B9}">
      <dsp:nvSpPr>
        <dsp:cNvPr id="0" name=""/>
        <dsp:cNvSpPr/>
      </dsp:nvSpPr>
      <dsp:spPr>
        <a:xfrm>
          <a:off x="1661591" y="3315233"/>
          <a:ext cx="2121693" cy="132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Direito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de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organização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política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00430" y="3354072"/>
        <a:ext cx="2044015" cy="1248380"/>
      </dsp:txXfrm>
    </dsp:sp>
    <dsp:sp modelId="{29857ED3-513A-4420-91C4-05F969C087C8}">
      <dsp:nvSpPr>
        <dsp:cNvPr id="0" name=""/>
        <dsp:cNvSpPr/>
      </dsp:nvSpPr>
      <dsp:spPr>
        <a:xfrm>
          <a:off x="4446314" y="86"/>
          <a:ext cx="2652117" cy="132605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48260" rIns="7239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800" kern="1200" dirty="0" err="1" smtClean="0">
              <a:latin typeface="Times New Roman" pitchFamily="18" charset="0"/>
              <a:cs typeface="Times New Roman" pitchFamily="18" charset="0"/>
            </a:rPr>
            <a:t>Separatismo</a:t>
          </a:r>
          <a:endParaRPr lang="pt-BR" sz="38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85153" y="38925"/>
        <a:ext cx="2574439" cy="1248380"/>
      </dsp:txXfrm>
    </dsp:sp>
    <dsp:sp modelId="{5111A282-5D12-471D-BF5B-E7B9DAB7E736}">
      <dsp:nvSpPr>
        <dsp:cNvPr id="0" name=""/>
        <dsp:cNvSpPr/>
      </dsp:nvSpPr>
      <dsp:spPr>
        <a:xfrm>
          <a:off x="4711526" y="1326145"/>
          <a:ext cx="265211" cy="9945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94543"/>
              </a:lnTo>
              <a:lnTo>
                <a:pt x="265211" y="99454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DD66C5-6BEF-43CC-834F-CDBF8A6D97FE}">
      <dsp:nvSpPr>
        <dsp:cNvPr id="0" name=""/>
        <dsp:cNvSpPr/>
      </dsp:nvSpPr>
      <dsp:spPr>
        <a:xfrm>
          <a:off x="4976738" y="1657660"/>
          <a:ext cx="2121693" cy="132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Soberania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15577" y="1696499"/>
        <a:ext cx="2044015" cy="1248380"/>
      </dsp:txXfrm>
    </dsp:sp>
    <dsp:sp modelId="{21D0FED8-A74B-404E-8D0B-6578AF221B05}">
      <dsp:nvSpPr>
        <dsp:cNvPr id="0" name=""/>
        <dsp:cNvSpPr/>
      </dsp:nvSpPr>
      <dsp:spPr>
        <a:xfrm>
          <a:off x="4711526" y="1326145"/>
          <a:ext cx="265211" cy="26521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52117"/>
              </a:lnTo>
              <a:lnTo>
                <a:pt x="265211" y="2652117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52BB87-E9C6-4CF3-BDA6-9D11E09EBE0D}">
      <dsp:nvSpPr>
        <dsp:cNvPr id="0" name=""/>
        <dsp:cNvSpPr/>
      </dsp:nvSpPr>
      <dsp:spPr>
        <a:xfrm>
          <a:off x="4976738" y="3315233"/>
          <a:ext cx="2121693" cy="13260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Política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do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Poder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015577" y="3354072"/>
        <a:ext cx="2044015" cy="12483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D33FE-D129-440B-A405-0503D70D4A0E}">
      <dsp:nvSpPr>
        <dsp:cNvPr id="0" name=""/>
        <dsp:cNvSpPr/>
      </dsp:nvSpPr>
      <dsp:spPr>
        <a:xfrm>
          <a:off x="1208019" y="2152"/>
          <a:ext cx="2583805" cy="12919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Intervencionista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245858" y="39991"/>
        <a:ext cx="2508127" cy="1216224"/>
      </dsp:txXfrm>
    </dsp:sp>
    <dsp:sp modelId="{0EFB2D7D-7D0C-4602-B30D-9673DEA71565}">
      <dsp:nvSpPr>
        <dsp:cNvPr id="0" name=""/>
        <dsp:cNvSpPr/>
      </dsp:nvSpPr>
      <dsp:spPr>
        <a:xfrm>
          <a:off x="1466399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9ADB47-ED79-4C3B-B37B-9C265293E5FD}">
      <dsp:nvSpPr>
        <dsp:cNvPr id="0" name=""/>
        <dsp:cNvSpPr/>
      </dsp:nvSpPr>
      <dsp:spPr>
        <a:xfrm>
          <a:off x="1724780" y="1617030"/>
          <a:ext cx="2067044" cy="1291902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Wilson</a:t>
          </a:r>
          <a:endParaRPr lang="pt-BR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62619" y="1654869"/>
        <a:ext cx="1991366" cy="1216224"/>
      </dsp:txXfrm>
    </dsp:sp>
    <dsp:sp modelId="{A18B452C-D5F7-4730-B47A-9431CD90C780}">
      <dsp:nvSpPr>
        <dsp:cNvPr id="0" name=""/>
        <dsp:cNvSpPr/>
      </dsp:nvSpPr>
      <dsp:spPr>
        <a:xfrm>
          <a:off x="1466399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3BC29A-DE63-47E7-81A1-1EC4EBB07828}">
      <dsp:nvSpPr>
        <dsp:cNvPr id="0" name=""/>
        <dsp:cNvSpPr/>
      </dsp:nvSpPr>
      <dsp:spPr>
        <a:xfrm>
          <a:off x="1724780" y="3231908"/>
          <a:ext cx="2067044" cy="1291902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Novo Idealismo</a:t>
          </a:r>
          <a:endParaRPr lang="pt-BR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762619" y="3269747"/>
        <a:ext cx="1991366" cy="1216224"/>
      </dsp:txXfrm>
    </dsp:sp>
    <dsp:sp modelId="{4EE75558-692A-4779-B8C6-FBE64C60AA83}">
      <dsp:nvSpPr>
        <dsp:cNvPr id="0" name=""/>
        <dsp:cNvSpPr/>
      </dsp:nvSpPr>
      <dsp:spPr>
        <a:xfrm>
          <a:off x="4437775" y="2152"/>
          <a:ext cx="2583805" cy="129190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Não</a:t>
          </a:r>
          <a:r>
            <a:rPr lang="en-US" sz="2900" kern="12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2900" kern="1200" dirty="0" err="1" smtClean="0">
              <a:latin typeface="Times New Roman" pitchFamily="18" charset="0"/>
              <a:cs typeface="Times New Roman" pitchFamily="18" charset="0"/>
            </a:rPr>
            <a:t>Intervencionista</a:t>
          </a:r>
          <a:endParaRPr lang="pt-BR" sz="29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475614" y="39991"/>
        <a:ext cx="2508127" cy="1216224"/>
      </dsp:txXfrm>
    </dsp:sp>
    <dsp:sp modelId="{DC9B9C5F-FFA7-4C63-84D9-F11D621CDDA7}">
      <dsp:nvSpPr>
        <dsp:cNvPr id="0" name=""/>
        <dsp:cNvSpPr/>
      </dsp:nvSpPr>
      <dsp:spPr>
        <a:xfrm>
          <a:off x="4696156" y="1294054"/>
          <a:ext cx="258380" cy="9689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926"/>
              </a:lnTo>
              <a:lnTo>
                <a:pt x="258380" y="968926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BBD39-DE63-4B8D-A243-DFB25EFEBA59}">
      <dsp:nvSpPr>
        <dsp:cNvPr id="0" name=""/>
        <dsp:cNvSpPr/>
      </dsp:nvSpPr>
      <dsp:spPr>
        <a:xfrm>
          <a:off x="4954536" y="1617030"/>
          <a:ext cx="2067044" cy="1291902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Angell</a:t>
          </a:r>
          <a:endParaRPr lang="pt-BR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92375" y="1654869"/>
        <a:ext cx="1991366" cy="1216224"/>
      </dsp:txXfrm>
    </dsp:sp>
    <dsp:sp modelId="{DEE08C54-3707-4ED6-BB9B-8C581B1C05C4}">
      <dsp:nvSpPr>
        <dsp:cNvPr id="0" name=""/>
        <dsp:cNvSpPr/>
      </dsp:nvSpPr>
      <dsp:spPr>
        <a:xfrm>
          <a:off x="4696156" y="1294054"/>
          <a:ext cx="258380" cy="25838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83805"/>
              </a:lnTo>
              <a:lnTo>
                <a:pt x="258380" y="2583805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0CD5A-442F-4394-8CA9-C392E996CF96}">
      <dsp:nvSpPr>
        <dsp:cNvPr id="0" name=""/>
        <dsp:cNvSpPr/>
      </dsp:nvSpPr>
      <dsp:spPr>
        <a:xfrm>
          <a:off x="4954536" y="3231908"/>
          <a:ext cx="2067044" cy="1291902"/>
        </a:xfrm>
        <a:prstGeom prst="roundRect">
          <a:avLst>
            <a:gd name="adj" fmla="val 10000"/>
          </a:avLst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>
              <a:latin typeface="Times New Roman" pitchFamily="18" charset="0"/>
              <a:cs typeface="Times New Roman" pitchFamily="18" charset="0"/>
            </a:rPr>
            <a:t>Kant</a:t>
          </a:r>
          <a:endParaRPr lang="pt-BR" sz="36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992375" y="3269747"/>
        <a:ext cx="1991366" cy="12162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05009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47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62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882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7420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60343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42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979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5133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653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513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9CF1D-A440-43F6-8BC6-FBA682981EF5}" type="datetimeFigureOut">
              <a:rPr lang="pt-BR" smtClean="0"/>
              <a:t>24/08/2019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32AC8-AF5B-47F8-B42B-AA65834372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196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Aula 2. O Idealismo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BRI0009 – Teorias Clássicas de Relações Internacionais 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Pedro Feliú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IRI-USP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931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Frase de Norman Angell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dirty="0" smtClean="0"/>
              <a:t>“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Meu objetivo não é provar que a guerra é impossível, mas que é inútil ... Meu livro não é </a:t>
            </a:r>
            <a:r>
              <a:rPr lang="pt-BR" dirty="0" err="1" smtClean="0">
                <a:latin typeface="Times New Roman" pitchFamily="18" charset="0"/>
                <a:cs typeface="Times New Roman" pitchFamily="18" charset="0"/>
              </a:rPr>
              <a:t>anti-militarista</a:t>
            </a:r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 ou pacifista no sentido ordinário em que esses conceitos são empregados. Não aconselho a nenhuma nação que se descuide da sua defesa, mas procuro demonstrar que nenhum Estado tem interesse em atacar outro, e que a necessidade de estar permanentemente em condições de defender-se se deve a que cada um acredita que o outro tem esse interesse”</a:t>
            </a:r>
          </a:p>
          <a:p>
            <a:pPr marL="0" indent="0" algn="just">
              <a:buNone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Bretanha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liderar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ciência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relações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interncionais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fez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economia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política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Papel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Ideias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0873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19858" y="224450"/>
            <a:ext cx="7886700" cy="85407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Pós I Guerra – Wilson (</a:t>
            </a:r>
            <a:r>
              <a:rPr lang="pt-BR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obel 1919)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95536" y="1268760"/>
            <a:ext cx="8568952" cy="5589239"/>
          </a:xfrm>
        </p:spPr>
        <p:txBody>
          <a:bodyPr numCol="3">
            <a:normAutofit fontScale="55000" lnSpcReduction="2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Partido Democrata – forte posicionamento racista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1912-1921: intervenções militares na América Latina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Nicarágua, México,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Panamá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Haiti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Idealizador da Liga das Nações e dos 14 pontos: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Abolition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secret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treaties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Freedom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Trade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Disarmament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ecolonization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self-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Russia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Restoration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Belgium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Alsace-Lorraine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returned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France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borders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redrawn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nationality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Autonomous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Austria-Hungary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Austro-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Hungarian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Empire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dissolved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Romania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Montenegro,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Balkan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granted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integrity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territories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de-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occupied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Serbia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given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Adriatic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Sovereignty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Turkish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people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Ottoman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Empire as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Empire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dissolved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autonomous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development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nationalities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within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former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Empire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Establishment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independent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Poland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sea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buFont typeface="+mj-lt"/>
              <a:buAutoNum type="arabicPeriod"/>
            </a:pP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General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nations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 multilateral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international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nations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enforce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peace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League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Nations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676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199" y="116632"/>
            <a:ext cx="8229600" cy="922114"/>
          </a:xfrm>
        </p:spPr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Liga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das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Nações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Paulo\Documents\Documents\Teoria de RI 1\Liga da Naçõ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12776"/>
            <a:ext cx="9125312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001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Liga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América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Sul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292496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205255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Determinação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dos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Povos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2645452"/>
              </p:ext>
            </p:extLst>
          </p:nvPr>
        </p:nvGraphicFramePr>
        <p:xfrm>
          <a:off x="457200" y="1484784"/>
          <a:ext cx="8229600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755744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006475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Concerto Europeu x Idealismo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628650" y="1617785"/>
            <a:ext cx="7886700" cy="4724400"/>
          </a:xfrm>
        </p:spPr>
        <p:txBody>
          <a:bodyPr>
            <a:normAutofit fontScale="85000" lnSpcReduction="10000"/>
          </a:bodyPr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Equilíbrio de Poder e 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Realpolitik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Concerto Europeu (1815)</a:t>
            </a:r>
            <a:r>
              <a:rPr lang="pt-BR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Manutenção do Império Otomano séc. XIX. – AUS e UK: nações pequenas inexperientes - rivalidades étnicas endêmicas e fragilidade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relativa</a:t>
            </a:r>
          </a:p>
          <a:p>
            <a:pPr algn="just">
              <a:spcAft>
                <a:spcPts val="0"/>
              </a:spcAft>
            </a:pPr>
            <a:r>
              <a:rPr lang="pt-BR" b="1" dirty="0" err="1">
                <a:latin typeface="Times New Roman"/>
                <a:ea typeface="SimSun"/>
              </a:rPr>
              <a:t>Auto-Determinação</a:t>
            </a:r>
            <a:r>
              <a:rPr lang="pt-BR" b="1" dirty="0">
                <a:latin typeface="Times New Roman"/>
                <a:ea typeface="SimSun"/>
              </a:rPr>
              <a:t> dos Povos X Equilíbrio de </a:t>
            </a:r>
            <a:r>
              <a:rPr lang="pt-BR" b="1" dirty="0" smtClean="0">
                <a:latin typeface="Times New Roman"/>
                <a:ea typeface="SimSun"/>
              </a:rPr>
              <a:t>Poder</a:t>
            </a:r>
            <a:endParaRPr lang="pt-BR" dirty="0" smtClean="0">
              <a:latin typeface="Times New Roman"/>
              <a:ea typeface="SimSun"/>
            </a:endParaRPr>
          </a:p>
          <a:p>
            <a:pPr algn="just">
              <a:spcAft>
                <a:spcPts val="0"/>
              </a:spcAft>
            </a:pPr>
            <a:r>
              <a:rPr lang="pt-BR" b="1" dirty="0" smtClean="0">
                <a:latin typeface="Times New Roman"/>
                <a:ea typeface="SimSun"/>
              </a:rPr>
              <a:t>Compatibilidade </a:t>
            </a:r>
            <a:r>
              <a:rPr lang="pt-BR" b="1" dirty="0">
                <a:latin typeface="Times New Roman"/>
                <a:ea typeface="SimSun"/>
              </a:rPr>
              <a:t>entre paz e essência humana</a:t>
            </a:r>
            <a:r>
              <a:rPr lang="pt-BR" dirty="0">
                <a:latin typeface="Times New Roman"/>
                <a:ea typeface="SimSun"/>
              </a:rPr>
              <a:t>. Acredita-se que o ser </a:t>
            </a:r>
            <a:r>
              <a:rPr lang="pt-BR" b="1" dirty="0">
                <a:latin typeface="Times New Roman"/>
                <a:ea typeface="SimSun"/>
              </a:rPr>
              <a:t>humano racional</a:t>
            </a:r>
            <a:r>
              <a:rPr lang="pt-BR" dirty="0">
                <a:latin typeface="Times New Roman"/>
                <a:ea typeface="SimSun"/>
              </a:rPr>
              <a:t> apenas precisa dos incentivos </a:t>
            </a:r>
            <a:r>
              <a:rPr lang="pt-BR" dirty="0" smtClean="0">
                <a:latin typeface="Times New Roman"/>
                <a:ea typeface="SimSun"/>
              </a:rPr>
              <a:t>apropriados (Instituições) </a:t>
            </a:r>
            <a:r>
              <a:rPr lang="pt-BR" dirty="0">
                <a:latin typeface="Times New Roman"/>
                <a:ea typeface="SimSun"/>
              </a:rPr>
              <a:t>para a construção e manutenção da </a:t>
            </a:r>
            <a:r>
              <a:rPr lang="pt-BR" dirty="0" smtClean="0">
                <a:latin typeface="Times New Roman"/>
                <a:ea typeface="SimSun"/>
              </a:rPr>
              <a:t>paz</a:t>
            </a:r>
          </a:p>
          <a:p>
            <a:pPr lvl="0"/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1616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Tipos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Idealismos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176841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9662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Plano de Aula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480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Kant,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natureza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humana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república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razão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80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Norman Angell e a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grande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ilusão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800"/>
              </a:spcAft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Wilson e o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liberalismo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intervencionista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4800"/>
              </a:spcAft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2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50106"/>
          </a:xfrm>
        </p:spPr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Natureza Humana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7229434"/>
              </p:ext>
            </p:extLst>
          </p:nvPr>
        </p:nvGraphicFramePr>
        <p:xfrm>
          <a:off x="-1692696" y="1412776"/>
          <a:ext cx="8820472" cy="52882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>
            <a:off x="5652120" y="1161082"/>
            <a:ext cx="3312368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Kant: Potencial x Condição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“Natureza Conflitiva” =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Crenças Equivocadas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Conhecimento Baixo</a:t>
            </a:r>
          </a:p>
          <a:p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Governos Elitistas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determinística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Impossível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saber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Estado (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República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000" dirty="0"/>
              <a:t>turn men's "unsocial sociability," their conflict and violence, toward a constructive </a:t>
            </a:r>
            <a:r>
              <a:rPr lang="en-US" sz="2000" dirty="0" smtClean="0"/>
              <a:t>result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Razão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estado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natureza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guerra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induz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necessidade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se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submeter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 lei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Analogia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liberal: Adam Smith e a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mão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invísivel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68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ederação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Estados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Estados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internacional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como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indivíduos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estado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natureza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Um Estado Universal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monstruoso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tirano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República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Tirania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Mundial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Adesão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voluntária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à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normas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internacionais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Diferente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federalismo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dos EUA</a:t>
            </a:r>
          </a:p>
          <a:p>
            <a:pPr algn="just"/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Equilíbrio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essencia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voluntarismo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crítica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 Waltz)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0119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19858" y="189280"/>
            <a:ext cx="7886700" cy="947860"/>
          </a:xfrm>
        </p:spPr>
        <p:txBody>
          <a:bodyPr/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Kant e a Paz Perpétua (1795)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23528" y="1196752"/>
            <a:ext cx="8568952" cy="5472608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proibição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dos tratados de paz astuciosamente claudicantes (reserva secreta de matéria para uma guerra futura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abolição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comércio de um Estado independente por outro (nenhum Estado independente pode ser adquirido por outro mediante herança, troca, compra ou doação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abolição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progressiva dos exércitos permanentes;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proibição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emissão de dívidas públicas concernentes a assuntos de guerra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proibição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ingerência externa; 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proibição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 hostilidades extremas de um Estado a outro em tempos de guerra (hoje chamaríamos simplesmente crimes de guerra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constituição de cada Estado deve ser republicana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pt-BR" sz="4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das gentes deve fundar-se numa federação de Estados livres</a:t>
            </a: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buFont typeface="+mj-lt"/>
              <a:buAutoNum type="arabicPeriod"/>
            </a:pPr>
            <a:r>
              <a:rPr lang="pt-BR" sz="4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pt-BR" sz="4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direito cosmopolita deve limitar-se às condições da hospitalidade universal. </a:t>
            </a:r>
            <a:endParaRPr lang="pt-BR" sz="4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4200" dirty="0"/>
          </a:p>
        </p:txBody>
      </p:sp>
    </p:spTree>
    <p:extLst>
      <p:ext uri="{BB962C8B-B14F-4D97-AF65-F5344CB8AC3E}">
        <p14:creationId xmlns:p14="http://schemas.microsoft.com/office/powerpoint/2010/main" val="71311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“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states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</a:t>
            </a:r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 Charles </a:t>
            </a:r>
            <a:r>
              <a:rPr lang="pt-BR" dirty="0" err="1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Tilly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8370"/>
            <a:ext cx="8040246" cy="536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53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Grande Ilusão</a:t>
            </a:r>
            <a:endParaRPr lang="pt-BR" dirty="0">
              <a:solidFill>
                <a:schemeClr val="accent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Espaço Reservado para Conteú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7043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539552" y="5097346"/>
            <a:ext cx="340029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Influência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Darwinista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Nacionalismo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científico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Imprensa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massa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369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628650" y="306510"/>
            <a:ext cx="7886700" cy="760290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Norman Angel (Nobel 1933)</a:t>
            </a:r>
            <a:endParaRPr lang="pt-BR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628650" y="1477108"/>
            <a:ext cx="7886700" cy="4876800"/>
          </a:xfrm>
        </p:spPr>
        <p:txBody>
          <a:bodyPr>
            <a:normAutofit fontScale="77500" lnSpcReduction="20000"/>
          </a:bodyPr>
          <a:lstStyle/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Illusion (1909)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Obra que serviu de contraponto para a ascensão do Realismo “Clássico” no entre guerras (Edward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por exemplo) – previsões sobre a guerra falharam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Argumento Central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interdependência econômica entre países industrializados tornam a guerra economicamente desfavorável.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Imperialismo é ruim para as nações: confisco de propriedade e território = baixo incentivo à produção. Além do custo de ocupação, não é vantajoso tomar as terras e sim fazer comércio entre as nações. </a:t>
            </a:r>
          </a:p>
          <a:p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Libera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l: traz consigo a teoria sobre a riqueza das nações de Adam Smith</a:t>
            </a:r>
          </a:p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Corrida Naval do séc. XX = maior propensão de guerra</a:t>
            </a:r>
          </a:p>
        </p:txBody>
      </p:sp>
    </p:spTree>
    <p:extLst>
      <p:ext uri="{BB962C8B-B14F-4D97-AF65-F5344CB8AC3E}">
        <p14:creationId xmlns:p14="http://schemas.microsoft.com/office/powerpoint/2010/main" val="529266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Paulo\Documents\Documents\Teoria de RI 1\Idealismo_Norman Angel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0465"/>
          <a:stretch/>
        </p:blipFill>
        <p:spPr bwMode="auto">
          <a:xfrm>
            <a:off x="6363" y="1124744"/>
            <a:ext cx="9094306" cy="2507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Paulo\Documents\Documents\Teoria de RI 1\Idealismo_Norman Angell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313"/>
          <a:stretch/>
        </p:blipFill>
        <p:spPr bwMode="auto">
          <a:xfrm>
            <a:off x="28333" y="4869160"/>
            <a:ext cx="9072336" cy="16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2095010" y="260648"/>
            <a:ext cx="49389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Idealismo de Norman Angell</a:t>
            </a:r>
            <a:endParaRPr lang="pt-BR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24621" y="3933056"/>
            <a:ext cx="56797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Nacionalismo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Self Help e </a:t>
            </a:r>
            <a:r>
              <a:rPr lang="en-US" sz="3200" dirty="0" err="1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Poder</a:t>
            </a: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pt-BR" sz="32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925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1230</TotalTime>
  <Words>878</Words>
  <Application>Microsoft Office PowerPoint</Application>
  <PresentationFormat>Apresentação na tela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Aula 2. O Idealismo</vt:lpstr>
      <vt:lpstr>Plano de Aula</vt:lpstr>
      <vt:lpstr>Natureza Humana</vt:lpstr>
      <vt:lpstr>A Federação de Estados</vt:lpstr>
      <vt:lpstr>Kant e a Paz Perpétua (1795)</vt:lpstr>
      <vt:lpstr>“War make states and states make war” Charles Tilly</vt:lpstr>
      <vt:lpstr>A Grande Ilusão</vt:lpstr>
      <vt:lpstr>Norman Angel (Nobel 1933)</vt:lpstr>
      <vt:lpstr>Apresentação do PowerPoint</vt:lpstr>
      <vt:lpstr>Frase de Norman Angell</vt:lpstr>
      <vt:lpstr>Pós I Guerra – Wilson (Nobel 1919)</vt:lpstr>
      <vt:lpstr>Liga das Nações</vt:lpstr>
      <vt:lpstr>A Liga na América do Sul</vt:lpstr>
      <vt:lpstr>Auto Determinação dos Povos</vt:lpstr>
      <vt:lpstr>Concerto Europeu x Idealismo</vt:lpstr>
      <vt:lpstr>Tipos de Idealismos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2. O Idealismo</dc:title>
  <dc:creator>Convidado</dc:creator>
  <cp:lastModifiedBy>Paulo</cp:lastModifiedBy>
  <cp:revision>44</cp:revision>
  <dcterms:created xsi:type="dcterms:W3CDTF">2019-08-23T20:39:37Z</dcterms:created>
  <dcterms:modified xsi:type="dcterms:W3CDTF">2019-08-24T21:42:24Z</dcterms:modified>
</cp:coreProperties>
</file>