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4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1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8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24C5-6347-D74B-9AE2-D33CE1F88D32}" type="datetimeFigureOut">
              <a:rPr lang="en-US" smtClean="0"/>
              <a:t>26/09/16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A793-0009-CB40-BBD2-4DBC3FA4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Ensino</a:t>
            </a:r>
            <a:r>
              <a:rPr lang="en-US" dirty="0" smtClean="0"/>
              <a:t> de </a:t>
            </a:r>
            <a:r>
              <a:rPr lang="en-US" dirty="0" err="1" smtClean="0"/>
              <a:t>iniciantes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Baseado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obra</a:t>
            </a:r>
            <a:r>
              <a:rPr lang="en-US" dirty="0" smtClean="0"/>
              <a:t> de Paul Harris</a:t>
            </a:r>
          </a:p>
          <a:p>
            <a:r>
              <a:rPr lang="en-US" b="1" dirty="0" smtClean="0"/>
              <a:t>Improve your teaching! Teaching beginners</a:t>
            </a:r>
            <a:r>
              <a:rPr lang="en-US" dirty="0" smtClean="0"/>
              <a:t>. London: Faber Music,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0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Quadro</a:t>
            </a:r>
            <a:r>
              <a:rPr lang="en-US" dirty="0" smtClean="0"/>
              <a:t> </a:t>
            </a:r>
            <a:r>
              <a:rPr lang="en-US" dirty="0" err="1" smtClean="0"/>
              <a:t>explicativo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devo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(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atingir</a:t>
            </a:r>
            <a:r>
              <a:rPr lang="en-US" dirty="0" smtClean="0"/>
              <a:t>)?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soar o </a:t>
            </a:r>
            <a:r>
              <a:rPr lang="en-US" dirty="0" err="1" smtClean="0"/>
              <a:t>correto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/>
              <a:t>!</a:t>
            </a:r>
          </a:p>
          <a:p>
            <a:pPr marL="0" indent="0" algn="ctr">
              <a:buNone/>
            </a:pPr>
            <a:r>
              <a:rPr lang="en-US" dirty="0"/>
              <a:t>C</a:t>
            </a:r>
            <a:r>
              <a:rPr lang="en-US" dirty="0" smtClean="0"/>
              <a:t>omo </a:t>
            </a:r>
            <a:r>
              <a:rPr lang="en-US" dirty="0" err="1" smtClean="0"/>
              <a:t>devo</a:t>
            </a:r>
            <a:r>
              <a:rPr lang="en-US" dirty="0" smtClean="0"/>
              <a:t> faze-lo?</a:t>
            </a:r>
          </a:p>
          <a:p>
            <a:pPr marL="0" indent="0" algn="ctr">
              <a:buNone/>
            </a:pPr>
            <a:r>
              <a:rPr lang="en-US" dirty="0" smtClean="0"/>
              <a:t>!</a:t>
            </a:r>
          </a:p>
          <a:p>
            <a:pPr marL="0" indent="0" algn="ctr">
              <a:buNone/>
            </a:pPr>
            <a:r>
              <a:rPr lang="en-US" dirty="0" err="1" smtClean="0"/>
              <a:t>Que</a:t>
            </a:r>
            <a:r>
              <a:rPr lang="en-US" dirty="0" smtClean="0"/>
              <a:t> parte </a:t>
            </a:r>
            <a:r>
              <a:rPr lang="en-US" dirty="0" err="1" smtClean="0"/>
              <a:t>devo</a:t>
            </a:r>
            <a:r>
              <a:rPr lang="en-US" dirty="0" smtClean="0"/>
              <a:t> </a:t>
            </a:r>
            <a:r>
              <a:rPr lang="en-US" dirty="0" err="1" smtClean="0"/>
              <a:t>estudar</a:t>
            </a:r>
            <a:r>
              <a:rPr lang="en-US" dirty="0" smtClean="0"/>
              <a:t>  </a:t>
            </a:r>
            <a:r>
              <a:rPr lang="en-US" dirty="0" err="1" smtClean="0"/>
              <a:t>mais</a:t>
            </a:r>
            <a:r>
              <a:rPr lang="en-US" dirty="0" smtClean="0"/>
              <a:t>?  </a:t>
            </a:r>
          </a:p>
          <a:p>
            <a:pPr marL="0" indent="0" algn="ctr">
              <a:buNone/>
            </a:pPr>
            <a:r>
              <a:rPr lang="en-US" dirty="0" smtClean="0"/>
              <a:t>!</a:t>
            </a:r>
          </a:p>
          <a:p>
            <a:pPr marL="0" indent="0" algn="ctr">
              <a:buNone/>
            </a:pPr>
            <a:r>
              <a:rPr lang="en-US" dirty="0" err="1" smtClean="0"/>
              <a:t>Obtive</a:t>
            </a:r>
            <a:r>
              <a:rPr lang="en-US" dirty="0" smtClean="0"/>
              <a:t> </a:t>
            </a:r>
            <a:r>
              <a:rPr lang="en-US" dirty="0" err="1" smtClean="0"/>
              <a:t>sucesso</a:t>
            </a:r>
            <a:r>
              <a:rPr lang="en-US" dirty="0" smtClean="0"/>
              <a:t>?																														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Sim</a:t>
            </a:r>
            <a:r>
              <a:rPr lang="en-US" dirty="0" smtClean="0"/>
              <a:t>!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vem</a:t>
            </a:r>
            <a:r>
              <a:rPr lang="en-US" dirty="0" smtClean="0"/>
              <a:t> agora?		</a:t>
            </a:r>
            <a:r>
              <a:rPr lang="en-US" dirty="0" err="1" smtClean="0"/>
              <a:t>Não</a:t>
            </a:r>
            <a:r>
              <a:rPr lang="en-US" dirty="0" smtClean="0"/>
              <a:t>, </a:t>
            </a:r>
            <a:r>
              <a:rPr lang="en-US" dirty="0" err="1" smtClean="0"/>
              <a:t>preciso</a:t>
            </a:r>
            <a:r>
              <a:rPr lang="en-US" dirty="0" smtClean="0"/>
              <a:t> </a:t>
            </a:r>
            <a:r>
              <a:rPr lang="en-US" dirty="0" err="1" smtClean="0"/>
              <a:t>trabalhar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51241" y="2399026"/>
            <a:ext cx="484632" cy="6742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51241" y="3413821"/>
            <a:ext cx="484632" cy="6742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51241" y="4350216"/>
            <a:ext cx="484632" cy="6742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16200000">
            <a:off x="6383827" y="4464892"/>
            <a:ext cx="1785030" cy="731523"/>
          </a:xfrm>
          <a:prstGeom prst="bentUpArrow">
            <a:avLst>
              <a:gd name="adj1" fmla="val 31429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>
            <a:off x="1207179" y="1740470"/>
            <a:ext cx="813816" cy="381021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6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5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grande</a:t>
            </a:r>
            <a:r>
              <a:rPr lang="en-US" b="1" dirty="0" smtClean="0"/>
              <a:t> performance!</a:t>
            </a:r>
          </a:p>
          <a:p>
            <a:pPr marL="0" indent="0" algn="ctr">
              <a:buNone/>
            </a:pPr>
            <a:r>
              <a:rPr lang="en-US" b="1" dirty="0" err="1" smtClean="0"/>
              <a:t>Adorar</a:t>
            </a:r>
            <a:r>
              <a:rPr lang="en-US" b="1" dirty="0" smtClean="0"/>
              <a:t> </a:t>
            </a:r>
            <a:r>
              <a:rPr lang="en-US" b="1" dirty="0" err="1" smtClean="0"/>
              <a:t>tocar</a:t>
            </a:r>
            <a:endParaRPr lang="en-US" b="1" dirty="0" smtClean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 err="1" smtClean="0"/>
              <a:t>Encorajar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a </a:t>
            </a:r>
            <a:r>
              <a:rPr lang="en-US" dirty="0" err="1" smtClean="0"/>
              <a:t>tocarem</a:t>
            </a:r>
            <a:endParaRPr lang="en-US" dirty="0" smtClean="0"/>
          </a:p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de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9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Primeiras</a:t>
            </a:r>
            <a:r>
              <a:rPr lang="en-US" dirty="0" smtClean="0"/>
              <a:t> </a:t>
            </a:r>
            <a:r>
              <a:rPr lang="en-US" dirty="0" err="1" smtClean="0"/>
              <a:t>aulas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Conheça</a:t>
            </a:r>
            <a:r>
              <a:rPr lang="en-US" b="1" dirty="0" smtClean="0"/>
              <a:t> </a:t>
            </a:r>
            <a:r>
              <a:rPr lang="en-US" b="1" dirty="0" err="1" smtClean="0"/>
              <a:t>seu</a:t>
            </a:r>
            <a:r>
              <a:rPr lang="en-US" b="1" dirty="0" smtClean="0"/>
              <a:t> </a:t>
            </a:r>
            <a:r>
              <a:rPr lang="en-US" b="1" dirty="0" err="1" smtClean="0"/>
              <a:t>aluno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Faça</a:t>
            </a:r>
            <a:r>
              <a:rPr lang="en-US" dirty="0" smtClean="0"/>
              <a:t> </a:t>
            </a:r>
            <a:r>
              <a:rPr lang="en-US" dirty="0" err="1" smtClean="0"/>
              <a:t>perguntas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pt-BR" dirty="0" smtClean="0"/>
              <a:t>nortearão suas analogias, metáforas, imagens (gostos, porque gosta de música, etc.)</a:t>
            </a:r>
          </a:p>
          <a:p>
            <a:r>
              <a:rPr lang="pt-BR" b="1" dirty="0" smtClean="0"/>
              <a:t>Pergunte o que mais gostou da aula</a:t>
            </a:r>
          </a:p>
          <a:p>
            <a:pPr marL="0" indent="0">
              <a:buNone/>
            </a:pPr>
            <a:r>
              <a:rPr lang="pt-BR" dirty="0" smtClean="0"/>
              <a:t>Norteará suas </a:t>
            </a:r>
            <a:r>
              <a:rPr lang="pt-BR" dirty="0" err="1" smtClean="0"/>
              <a:t>estragégias</a:t>
            </a:r>
            <a:r>
              <a:rPr lang="pt-BR" dirty="0" smtClean="0"/>
              <a:t> de aula e a preparação das aulas seguintes</a:t>
            </a:r>
          </a:p>
          <a:p>
            <a:r>
              <a:rPr lang="pt-BR" dirty="0" smtClean="0"/>
              <a:t>Pense nos 4 </a:t>
            </a:r>
            <a:r>
              <a:rPr lang="pt-BR" dirty="0" err="1" smtClean="0"/>
              <a:t>P’s</a:t>
            </a:r>
            <a:r>
              <a:rPr lang="pt-BR" dirty="0" smtClean="0"/>
              <a:t> e como pode utiliza-los em cada aula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328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Postura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O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 de </a:t>
            </a:r>
            <a:r>
              <a:rPr lang="en-US" dirty="0" err="1" smtClean="0"/>
              <a:t>tensões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peça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lhe</a:t>
            </a:r>
            <a:r>
              <a:rPr lang="en-US" dirty="0" smtClean="0"/>
              <a:t> </a:t>
            </a:r>
            <a:r>
              <a:rPr lang="en-US" dirty="0" err="1" smtClean="0"/>
              <a:t>ensinar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sentar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levantar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segurar</a:t>
            </a:r>
            <a:r>
              <a:rPr lang="en-US" dirty="0" smtClean="0">
                <a:sym typeface="Wingdings"/>
              </a:rPr>
              <a:t> o </a:t>
            </a:r>
            <a:r>
              <a:rPr lang="en-US" dirty="0" err="1" smtClean="0">
                <a:sym typeface="Wingdings"/>
              </a:rPr>
              <a:t>instrumento</a:t>
            </a:r>
            <a:r>
              <a:rPr lang="en-US" dirty="0" smtClean="0"/>
              <a:t> ;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aluno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o </a:t>
            </a:r>
            <a:r>
              <a:rPr lang="en-US" dirty="0" err="1" smtClean="0"/>
              <a:t>momento</a:t>
            </a:r>
            <a:r>
              <a:rPr lang="en-US" dirty="0" smtClean="0"/>
              <a:t> de </a:t>
            </a:r>
            <a:r>
              <a:rPr lang="en-US" dirty="0" err="1" smtClean="0"/>
              <a:t>aplicar</a:t>
            </a:r>
            <a:r>
              <a:rPr lang="en-US" dirty="0" smtClean="0"/>
              <a:t> </a:t>
            </a:r>
            <a:r>
              <a:rPr lang="en-US" dirty="0" err="1" smtClean="0"/>
              <a:t>algum</a:t>
            </a:r>
            <a:r>
              <a:rPr lang="en-US" dirty="0" smtClean="0"/>
              <a:t> </a:t>
            </a:r>
            <a:r>
              <a:rPr lang="en-US" dirty="0" err="1" smtClean="0"/>
              <a:t>exercício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r>
              <a:rPr lang="en-US" dirty="0" smtClean="0"/>
              <a:t> </a:t>
            </a:r>
            <a:r>
              <a:rPr lang="en-US" dirty="0" err="1" smtClean="0"/>
              <a:t>básico</a:t>
            </a:r>
            <a:r>
              <a:rPr lang="en-US" dirty="0" smtClean="0"/>
              <a:t> </a:t>
            </a:r>
            <a:r>
              <a:rPr lang="en-US" dirty="0" err="1" smtClean="0"/>
              <a:t>iniciante</a:t>
            </a:r>
            <a:r>
              <a:rPr lang="en-US" dirty="0"/>
              <a:t> </a:t>
            </a:r>
            <a:r>
              <a:rPr lang="en-US" dirty="0" smtClean="0"/>
              <a:t>(ex. Peso, </a:t>
            </a:r>
            <a:r>
              <a:rPr lang="en-US" dirty="0" err="1" smtClean="0"/>
              <a:t>punho</a:t>
            </a:r>
            <a:r>
              <a:rPr lang="en-US" dirty="0" smtClean="0"/>
              <a:t> </a:t>
            </a:r>
            <a:r>
              <a:rPr lang="en-US" dirty="0" err="1" smtClean="0"/>
              <a:t>relaxado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Dever</a:t>
            </a:r>
            <a:r>
              <a:rPr lang="en-US" dirty="0" smtClean="0"/>
              <a:t> de casa: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ensinar</a:t>
            </a:r>
            <a:r>
              <a:rPr lang="en-US" dirty="0" smtClean="0"/>
              <a:t> </a:t>
            </a:r>
            <a:r>
              <a:rPr lang="en-US" dirty="0" err="1" smtClean="0"/>
              <a:t>postura</a:t>
            </a:r>
            <a:r>
              <a:rPr lang="en-US" dirty="0" smtClean="0"/>
              <a:t> </a:t>
            </a:r>
            <a:r>
              <a:rPr lang="en-US" dirty="0" err="1" smtClean="0"/>
              <a:t>correta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r>
              <a:rPr lang="en-US" dirty="0" smtClean="0"/>
              <a:t>; </a:t>
            </a:r>
            <a:r>
              <a:rPr lang="en-US" dirty="0" err="1" smtClean="0"/>
              <a:t>repetir</a:t>
            </a:r>
            <a:r>
              <a:rPr lang="en-US" dirty="0" smtClean="0"/>
              <a:t> </a:t>
            </a:r>
            <a:r>
              <a:rPr lang="en-US" dirty="0" err="1" smtClean="0"/>
              <a:t>exercícios</a:t>
            </a:r>
            <a:r>
              <a:rPr lang="en-US" dirty="0" smtClean="0"/>
              <a:t> </a:t>
            </a:r>
            <a:r>
              <a:rPr lang="en-US" dirty="0" err="1" smtClean="0"/>
              <a:t>feitos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aula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Pulsação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Conexão</a:t>
            </a:r>
            <a:r>
              <a:rPr lang="en-US" dirty="0" smtClean="0"/>
              <a:t> entre </a:t>
            </a:r>
            <a:r>
              <a:rPr lang="en-US" dirty="0" err="1" smtClean="0"/>
              <a:t>batimentos</a:t>
            </a:r>
            <a:r>
              <a:rPr lang="en-US" dirty="0" smtClean="0"/>
              <a:t> </a:t>
            </a:r>
            <a:r>
              <a:rPr lang="en-US" dirty="0" err="1" smtClean="0"/>
              <a:t>cardíacos</a:t>
            </a:r>
            <a:r>
              <a:rPr lang="en-US" dirty="0" smtClean="0"/>
              <a:t> (</a:t>
            </a:r>
            <a:r>
              <a:rPr lang="en-US" dirty="0" err="1" smtClean="0"/>
              <a:t>pulso</a:t>
            </a:r>
            <a:r>
              <a:rPr lang="en-US" dirty="0" smtClean="0"/>
              <a:t>) e </a:t>
            </a:r>
            <a:r>
              <a:rPr lang="en-US" dirty="0" err="1" smtClean="0"/>
              <a:t>pulsação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Bater</a:t>
            </a:r>
            <a:r>
              <a:rPr lang="en-US" dirty="0" smtClean="0"/>
              <a:t> a </a:t>
            </a:r>
            <a:r>
              <a:rPr lang="en-US" dirty="0" err="1" smtClean="0"/>
              <a:t>pulsação</a:t>
            </a:r>
            <a:r>
              <a:rPr lang="en-US" dirty="0" smtClean="0"/>
              <a:t> com e </a:t>
            </a:r>
            <a:r>
              <a:rPr lang="en-US" dirty="0" err="1" smtClean="0"/>
              <a:t>sem</a:t>
            </a:r>
            <a:r>
              <a:rPr lang="en-US" dirty="0" smtClean="0"/>
              <a:t> o professor (</a:t>
            </a:r>
            <a:r>
              <a:rPr lang="en-US" dirty="0" err="1" smtClean="0"/>
              <a:t>exemplos</a:t>
            </a:r>
            <a:r>
              <a:rPr lang="en-US" dirty="0" smtClean="0"/>
              <a:t> </a:t>
            </a:r>
            <a:r>
              <a:rPr lang="en-US" dirty="0" err="1" smtClean="0"/>
              <a:t>musicais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Dever</a:t>
            </a:r>
            <a:r>
              <a:rPr lang="en-US" dirty="0" smtClean="0"/>
              <a:t> de casa: </a:t>
            </a:r>
            <a:r>
              <a:rPr lang="en-US" dirty="0" err="1" smtClean="0"/>
              <a:t>bater</a:t>
            </a:r>
            <a:r>
              <a:rPr lang="en-US" dirty="0" smtClean="0"/>
              <a:t> </a:t>
            </a:r>
            <a:r>
              <a:rPr lang="en-US" dirty="0" err="1" smtClean="0"/>
              <a:t>pulsação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peça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jogos</a:t>
            </a:r>
            <a:r>
              <a:rPr lang="en-US" dirty="0" smtClean="0"/>
              <a:t> </a:t>
            </a:r>
            <a:r>
              <a:rPr lang="en-US" dirty="0" err="1" smtClean="0"/>
              <a:t>feitos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aula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2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Bater</a:t>
            </a:r>
            <a:r>
              <a:rPr lang="en-US" sz="2800" dirty="0" smtClean="0"/>
              <a:t> </a:t>
            </a:r>
            <a:r>
              <a:rPr lang="en-US" sz="2800" dirty="0" err="1" smtClean="0"/>
              <a:t>palmas</a:t>
            </a:r>
            <a:r>
              <a:rPr lang="en-US" sz="2800" dirty="0" smtClean="0"/>
              <a:t> com </a:t>
            </a:r>
            <a:r>
              <a:rPr lang="en-US" sz="2800" dirty="0" err="1" smtClean="0"/>
              <a:t>delicadeza</a:t>
            </a:r>
            <a:r>
              <a:rPr lang="en-US" sz="2800" dirty="0" smtClean="0"/>
              <a:t>; </a:t>
            </a:r>
            <a:r>
              <a:rPr lang="en-US" sz="2800" dirty="0" err="1" smtClean="0"/>
              <a:t>pequenos</a:t>
            </a:r>
            <a:r>
              <a:rPr lang="en-US" sz="2800" dirty="0" smtClean="0"/>
              <a:t> </a:t>
            </a:r>
            <a:r>
              <a:rPr lang="en-US" sz="2800" dirty="0" err="1" smtClean="0"/>
              <a:t>movimentos</a:t>
            </a:r>
            <a:r>
              <a:rPr lang="en-US" sz="2800" dirty="0" smtClean="0"/>
              <a:t> </a:t>
            </a:r>
            <a:r>
              <a:rPr lang="en-US" sz="2800" dirty="0" err="1" smtClean="0"/>
              <a:t>relaxados</a:t>
            </a:r>
            <a:r>
              <a:rPr lang="en-US" sz="2800" dirty="0" smtClean="0"/>
              <a:t>; </a:t>
            </a:r>
            <a:r>
              <a:rPr lang="en-US" sz="2800" dirty="0" err="1" smtClean="0"/>
              <a:t>ritmo</a:t>
            </a:r>
            <a:r>
              <a:rPr lang="en-US" sz="2800" dirty="0" smtClean="0"/>
              <a:t> </a:t>
            </a:r>
            <a:r>
              <a:rPr lang="en-US" sz="2800" dirty="0" err="1" smtClean="0"/>
              <a:t>claro</a:t>
            </a:r>
            <a:endParaRPr lang="en-US" sz="2800" dirty="0"/>
          </a:p>
        </p:txBody>
      </p:sp>
      <p:pic>
        <p:nvPicPr>
          <p:cNvPr id="4" name="Content Placeholder 3" descr="IMG_205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71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b="1" dirty="0" err="1" smtClean="0"/>
              <a:t>Phonologia</a:t>
            </a:r>
            <a:r>
              <a:rPr lang="en-US" dirty="0" smtClean="0"/>
              <a:t>”:</a:t>
            </a:r>
          </a:p>
          <a:p>
            <a:pPr marL="0" indent="0">
              <a:buNone/>
            </a:pPr>
            <a:r>
              <a:rPr lang="en-US" dirty="0" err="1" smtClean="0"/>
              <a:t>Depende</a:t>
            </a:r>
            <a:r>
              <a:rPr lang="en-US" dirty="0" smtClean="0"/>
              <a:t> do </a:t>
            </a:r>
            <a:r>
              <a:rPr lang="en-US" dirty="0" err="1" smtClean="0"/>
              <a:t>instrumento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mãos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Encorajar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a </a:t>
            </a:r>
            <a:r>
              <a:rPr lang="en-US" dirty="0" err="1" smtClean="0"/>
              <a:t>tirar</a:t>
            </a:r>
            <a:r>
              <a:rPr lang="en-US" dirty="0" smtClean="0"/>
              <a:t>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puder</a:t>
            </a:r>
            <a:r>
              <a:rPr lang="en-US" dirty="0" smtClean="0"/>
              <a:t>, </a:t>
            </a:r>
            <a:r>
              <a:rPr lang="en-US" dirty="0" err="1" smtClean="0"/>
              <a:t>mesmo</a:t>
            </a:r>
            <a:r>
              <a:rPr lang="en-US" dirty="0" smtClean="0"/>
              <a:t> o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iniciante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Trabalhar</a:t>
            </a:r>
            <a:r>
              <a:rPr lang="en-US" dirty="0" smtClean="0"/>
              <a:t> sons </a:t>
            </a:r>
            <a:r>
              <a:rPr lang="en-US" dirty="0" err="1" smtClean="0"/>
              <a:t>longos</a:t>
            </a:r>
            <a:r>
              <a:rPr lang="en-US" dirty="0" smtClean="0"/>
              <a:t> e </a:t>
            </a:r>
            <a:r>
              <a:rPr lang="en-US" dirty="0" err="1" smtClean="0"/>
              <a:t>curtos</a:t>
            </a:r>
            <a:r>
              <a:rPr lang="en-US" dirty="0" smtClean="0"/>
              <a:t>, fortes e pianos, graves e </a:t>
            </a:r>
            <a:r>
              <a:rPr lang="en-US" dirty="0" err="1" smtClean="0"/>
              <a:t>agudos</a:t>
            </a:r>
            <a:r>
              <a:rPr lang="en-US" dirty="0" smtClean="0"/>
              <a:t> (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depender</a:t>
            </a:r>
            <a:r>
              <a:rPr lang="en-US" dirty="0" smtClean="0"/>
              <a:t> do </a:t>
            </a:r>
            <a:r>
              <a:rPr lang="en-US" dirty="0" err="1" smtClean="0"/>
              <a:t>instrumento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Dever</a:t>
            </a:r>
            <a:r>
              <a:rPr lang="en-US" dirty="0" smtClean="0"/>
              <a:t> de casa: </a:t>
            </a:r>
            <a:r>
              <a:rPr lang="en-US" dirty="0" err="1" smtClean="0"/>
              <a:t>Mandar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experimentar</a:t>
            </a:r>
            <a:r>
              <a:rPr lang="en-US" dirty="0" smtClean="0"/>
              <a:t> </a:t>
            </a:r>
            <a:r>
              <a:rPr lang="en-US" dirty="0" err="1" smtClean="0"/>
              <a:t>vários</a:t>
            </a:r>
            <a:r>
              <a:rPr lang="en-US" dirty="0" smtClean="0"/>
              <a:t> sons </a:t>
            </a:r>
            <a:r>
              <a:rPr lang="en-US" dirty="0" err="1" smtClean="0"/>
              <a:t>em</a:t>
            </a:r>
            <a:r>
              <a:rPr lang="en-US" dirty="0" smtClean="0"/>
              <a:t> casa e </a:t>
            </a:r>
            <a:r>
              <a:rPr lang="en-US" dirty="0" err="1" smtClean="0"/>
              <a:t>gravar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2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Personalidade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Quando</a:t>
            </a:r>
            <a:r>
              <a:rPr lang="en-US" dirty="0" smtClean="0"/>
              <a:t> o </a:t>
            </a:r>
            <a:r>
              <a:rPr lang="en-US" dirty="0" err="1" smtClean="0"/>
              <a:t>som</a:t>
            </a:r>
            <a:r>
              <a:rPr lang="en-US" dirty="0" smtClean="0"/>
              <a:t> for </a:t>
            </a:r>
            <a:r>
              <a:rPr lang="en-US" dirty="0" err="1" smtClean="0"/>
              <a:t>produzido</a:t>
            </a:r>
            <a:r>
              <a:rPr lang="en-US" dirty="0" smtClean="0"/>
              <a:t> (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 no piano e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cordas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madeiras</a:t>
            </a:r>
            <a:r>
              <a:rPr lang="en-US" dirty="0" smtClean="0"/>
              <a:t> e </a:t>
            </a:r>
            <a:r>
              <a:rPr lang="en-US" dirty="0" err="1" smtClean="0"/>
              <a:t>metais</a:t>
            </a:r>
            <a:r>
              <a:rPr lang="en-US" dirty="0" smtClean="0"/>
              <a:t>) </a:t>
            </a:r>
            <a:r>
              <a:rPr lang="en-US" dirty="0" err="1" smtClean="0"/>
              <a:t>tente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sonoridade</a:t>
            </a:r>
            <a:r>
              <a:rPr lang="en-US" dirty="0" smtClean="0"/>
              <a:t> </a:t>
            </a:r>
            <a:r>
              <a:rPr lang="en-US" dirty="0" err="1" smtClean="0"/>
              <a:t>sonolenta</a:t>
            </a:r>
            <a:r>
              <a:rPr lang="en-US" dirty="0" smtClean="0"/>
              <a:t>, </a:t>
            </a:r>
            <a:r>
              <a:rPr lang="en-US" dirty="0" err="1" smtClean="0"/>
              <a:t>calma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sonoridade</a:t>
            </a:r>
            <a:r>
              <a:rPr lang="en-US" dirty="0" smtClean="0"/>
              <a:t> </a:t>
            </a:r>
            <a:r>
              <a:rPr lang="en-US" dirty="0" err="1" smtClean="0"/>
              <a:t>raivosa</a:t>
            </a:r>
            <a:r>
              <a:rPr lang="en-US" dirty="0" smtClean="0"/>
              <a:t>;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sonoridade</a:t>
            </a:r>
            <a:r>
              <a:rPr lang="en-US" dirty="0" smtClean="0"/>
              <a:t> </a:t>
            </a:r>
            <a:r>
              <a:rPr lang="en-US" dirty="0" err="1" smtClean="0"/>
              <a:t>quente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fria</a:t>
            </a:r>
            <a:r>
              <a:rPr lang="en-US" dirty="0" smtClean="0"/>
              <a:t>; </a:t>
            </a:r>
            <a:r>
              <a:rPr lang="en-US" dirty="0" err="1" smtClean="0"/>
              <a:t>doce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apimentada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 um </a:t>
            </a:r>
            <a:r>
              <a:rPr lang="en-US" dirty="0" err="1" smtClean="0"/>
              <a:t>dialogo</a:t>
            </a:r>
            <a:r>
              <a:rPr lang="en-US" dirty="0" smtClean="0"/>
              <a:t> entre um </a:t>
            </a:r>
            <a:r>
              <a:rPr lang="en-US" dirty="0" err="1" smtClean="0"/>
              <a:t>elefante</a:t>
            </a:r>
            <a:r>
              <a:rPr lang="en-US" dirty="0" smtClean="0"/>
              <a:t> </a:t>
            </a:r>
            <a:r>
              <a:rPr lang="en-US" dirty="0" err="1" smtClean="0"/>
              <a:t>enfurecido</a:t>
            </a:r>
            <a:r>
              <a:rPr lang="en-US" dirty="0" smtClean="0"/>
              <a:t> e um </a:t>
            </a:r>
            <a:r>
              <a:rPr lang="en-US" dirty="0" err="1" smtClean="0"/>
              <a:t>ratinho</a:t>
            </a:r>
            <a:r>
              <a:rPr lang="en-US" dirty="0" smtClean="0"/>
              <a:t> </a:t>
            </a:r>
            <a:r>
              <a:rPr lang="en-US" dirty="0" err="1" smtClean="0"/>
              <a:t>simpático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imaginação</a:t>
            </a:r>
            <a:r>
              <a:rPr lang="en-US" dirty="0" smtClean="0"/>
              <a:t> do </a:t>
            </a:r>
            <a:r>
              <a:rPr lang="en-US" dirty="0" err="1" smtClean="0"/>
              <a:t>aluno</a:t>
            </a:r>
            <a:r>
              <a:rPr lang="en-US" dirty="0" smtClean="0"/>
              <a:t> e do professor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têm</a:t>
            </a:r>
            <a:r>
              <a:rPr lang="en-US" dirty="0" smtClean="0"/>
              <a:t> </a:t>
            </a:r>
            <a:r>
              <a:rPr lang="en-US" dirty="0" err="1" smtClean="0"/>
              <a:t>limites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Dever</a:t>
            </a:r>
            <a:r>
              <a:rPr lang="en-US" dirty="0" smtClean="0"/>
              <a:t> de casa: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histórias</a:t>
            </a:r>
            <a:r>
              <a:rPr lang="en-US" dirty="0" smtClean="0"/>
              <a:t> </a:t>
            </a:r>
            <a:r>
              <a:rPr lang="en-US" dirty="0" err="1" smtClean="0"/>
              <a:t>sonoras</a:t>
            </a:r>
            <a:r>
              <a:rPr lang="en-US" dirty="0" smtClean="0"/>
              <a:t>, </a:t>
            </a:r>
            <a:r>
              <a:rPr lang="en-US" dirty="0" err="1" smtClean="0"/>
              <a:t>imagens</a:t>
            </a:r>
            <a:r>
              <a:rPr lang="en-US" dirty="0" smtClean="0"/>
              <a:t> </a:t>
            </a:r>
            <a:r>
              <a:rPr lang="en-US" dirty="0" err="1" smtClean="0"/>
              <a:t>sonoras</a:t>
            </a:r>
            <a:r>
              <a:rPr lang="en-US" dirty="0" smtClean="0"/>
              <a:t>, cartoons </a:t>
            </a:r>
            <a:r>
              <a:rPr lang="en-US" dirty="0" err="1" smtClean="0"/>
              <a:t>sonoros</a:t>
            </a:r>
            <a:r>
              <a:rPr lang="en-US" dirty="0" smtClean="0"/>
              <a:t> com as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controla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3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forma </a:t>
            </a:r>
            <a:r>
              <a:rPr lang="en-US" dirty="0" err="1" smtClean="0"/>
              <a:t>como</a:t>
            </a:r>
            <a:r>
              <a:rPr lang="en-US" dirty="0" smtClean="0"/>
              <a:t> a aula se </a:t>
            </a:r>
            <a:r>
              <a:rPr lang="en-US" dirty="0" err="1" smtClean="0"/>
              <a:t>desenvolve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de 4 </a:t>
            </a:r>
            <a:r>
              <a:rPr lang="en-US" dirty="0" err="1" smtClean="0"/>
              <a:t>fatores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idade</a:t>
            </a:r>
            <a:r>
              <a:rPr lang="en-US" b="1" dirty="0" smtClean="0"/>
              <a:t> do </a:t>
            </a:r>
            <a:r>
              <a:rPr lang="en-US" b="1" dirty="0" err="1" smtClean="0"/>
              <a:t>aluno</a:t>
            </a:r>
            <a:endParaRPr lang="en-US" b="1" dirty="0" smtClean="0"/>
          </a:p>
          <a:p>
            <a:r>
              <a:rPr lang="en-US" b="1" dirty="0" smtClean="0"/>
              <a:t>A </a:t>
            </a:r>
            <a:r>
              <a:rPr lang="en-US" b="1" dirty="0" err="1" smtClean="0"/>
              <a:t>experiência</a:t>
            </a:r>
            <a:r>
              <a:rPr lang="en-US" b="1" dirty="0" smtClean="0"/>
              <a:t> musical do </a:t>
            </a:r>
            <a:r>
              <a:rPr lang="en-US" b="1" dirty="0" err="1" smtClean="0"/>
              <a:t>aluno</a:t>
            </a:r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Ambas</a:t>
            </a:r>
            <a:r>
              <a:rPr lang="en-US" dirty="0" smtClean="0"/>
              <a:t> </a:t>
            </a:r>
            <a:r>
              <a:rPr lang="en-US" dirty="0" err="1" smtClean="0"/>
              <a:t>determinam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apresentar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4 P’s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aluno</a:t>
            </a:r>
            <a:r>
              <a:rPr lang="en-US" dirty="0" smtClean="0"/>
              <a:t>. Se,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toca</a:t>
            </a:r>
            <a:r>
              <a:rPr lang="en-US" dirty="0" smtClean="0"/>
              <a:t> outro </a:t>
            </a:r>
            <a:r>
              <a:rPr lang="en-US" dirty="0" err="1" smtClean="0"/>
              <a:t>instrumento</a:t>
            </a:r>
            <a:r>
              <a:rPr lang="en-US" dirty="0" smtClean="0"/>
              <a:t>, a </a:t>
            </a:r>
            <a:r>
              <a:rPr lang="en-US" dirty="0" err="1" smtClean="0"/>
              <a:t>pulsação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entendido</a:t>
            </a:r>
            <a:r>
              <a:rPr lang="en-US" dirty="0" smtClean="0"/>
              <a:t> – mas </a:t>
            </a:r>
            <a:r>
              <a:rPr lang="en-US" dirty="0" err="1" smtClean="0"/>
              <a:t>verifique</a:t>
            </a:r>
            <a:r>
              <a:rPr lang="en-US" dirty="0" smtClean="0"/>
              <a:t>.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logo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fundamentos</a:t>
            </a:r>
            <a:r>
              <a:rPr lang="en-US" dirty="0" smtClean="0"/>
              <a:t> e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querer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rápido</a:t>
            </a:r>
            <a:r>
              <a:rPr lang="en-US" dirty="0" smtClean="0"/>
              <a:t>.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esses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ensine</a:t>
            </a:r>
            <a:r>
              <a:rPr lang="en-US" dirty="0" smtClean="0"/>
              <a:t> </a:t>
            </a:r>
            <a:r>
              <a:rPr lang="en-US" dirty="0" err="1" smtClean="0"/>
              <a:t>muita</a:t>
            </a:r>
            <a:r>
              <a:rPr lang="en-US" dirty="0" smtClean="0"/>
              <a:t> </a:t>
            </a:r>
            <a:r>
              <a:rPr lang="en-US" dirty="0" err="1" smtClean="0"/>
              <a:t>coisa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96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 </a:t>
            </a:r>
            <a:r>
              <a:rPr lang="en-US" b="1" dirty="0" err="1" smtClean="0"/>
              <a:t>possibilidades</a:t>
            </a:r>
            <a:r>
              <a:rPr lang="en-US" b="1" dirty="0" smtClean="0"/>
              <a:t> </a:t>
            </a:r>
            <a:r>
              <a:rPr lang="en-US" b="1" dirty="0" err="1" smtClean="0"/>
              <a:t>práticas</a:t>
            </a:r>
            <a:r>
              <a:rPr lang="en-US" b="1" dirty="0" smtClean="0"/>
              <a:t> do </a:t>
            </a:r>
            <a:r>
              <a:rPr lang="en-US" b="1" dirty="0" err="1" smtClean="0"/>
              <a:t>seu</a:t>
            </a:r>
            <a:r>
              <a:rPr lang="en-US" b="1" dirty="0" smtClean="0"/>
              <a:t> </a:t>
            </a:r>
            <a:r>
              <a:rPr lang="en-US" b="1" dirty="0" err="1" smtClean="0"/>
              <a:t>instrumento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domina</a:t>
            </a:r>
            <a:r>
              <a:rPr lang="en-US" dirty="0" smtClean="0"/>
              <a:t> no </a:t>
            </a:r>
            <a:r>
              <a:rPr lang="en-US" dirty="0" err="1" smtClean="0"/>
              <a:t>instrumento</a:t>
            </a:r>
            <a:r>
              <a:rPr lang="en-US" dirty="0" smtClean="0"/>
              <a:t> (</a:t>
            </a:r>
            <a:r>
              <a:rPr lang="en-US" dirty="0" err="1" smtClean="0"/>
              <a:t>muitas</a:t>
            </a:r>
            <a:r>
              <a:rPr lang="en-US" dirty="0" smtClean="0"/>
              <a:t> no piano, </a:t>
            </a:r>
            <a:r>
              <a:rPr lang="en-US" dirty="0" err="1" smtClean="0"/>
              <a:t>poucas</a:t>
            </a:r>
            <a:r>
              <a:rPr lang="en-US" dirty="0" smtClean="0"/>
              <a:t> no </a:t>
            </a:r>
            <a:r>
              <a:rPr lang="en-US" dirty="0" err="1" smtClean="0"/>
              <a:t>trompete</a:t>
            </a:r>
            <a:r>
              <a:rPr lang="en-US" dirty="0" smtClean="0"/>
              <a:t>). </a:t>
            </a:r>
            <a:r>
              <a:rPr lang="en-US" dirty="0" err="1" smtClean="0"/>
              <a:t>Tenha</a:t>
            </a:r>
            <a:r>
              <a:rPr lang="en-US" dirty="0" smtClean="0"/>
              <a:t> a </a:t>
            </a:r>
            <a:r>
              <a:rPr lang="en-US" dirty="0" err="1" smtClean="0"/>
              <a:t>mente</a:t>
            </a:r>
            <a:r>
              <a:rPr lang="en-US" dirty="0" smtClean="0"/>
              <a:t> </a:t>
            </a:r>
            <a:r>
              <a:rPr lang="en-US" dirty="0" err="1" smtClean="0"/>
              <a:t>aberta</a:t>
            </a:r>
            <a:r>
              <a:rPr lang="en-US" dirty="0" smtClean="0"/>
              <a:t>: </a:t>
            </a:r>
            <a:r>
              <a:rPr lang="en-US" dirty="0" err="1" smtClean="0"/>
              <a:t>lembre</a:t>
            </a:r>
            <a:r>
              <a:rPr lang="en-US" dirty="0" smtClean="0"/>
              <a:t>-se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explorar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além</a:t>
            </a:r>
            <a:r>
              <a:rPr lang="en-US" dirty="0" smtClean="0"/>
              <a:t> </a:t>
            </a:r>
            <a:r>
              <a:rPr lang="en-US" dirty="0" err="1" smtClean="0"/>
              <a:t>daquelas</a:t>
            </a:r>
            <a:r>
              <a:rPr lang="en-US" dirty="0" smtClean="0"/>
              <a:t> </a:t>
            </a:r>
            <a:r>
              <a:rPr lang="en-US" dirty="0" err="1" smtClean="0"/>
              <a:t>apresentadas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lição</a:t>
            </a:r>
            <a:r>
              <a:rPr lang="en-US" dirty="0" smtClean="0"/>
              <a:t> do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8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know they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Cuidado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suposições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certeza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aprendeu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aluno</a:t>
            </a:r>
            <a:r>
              <a:rPr lang="en-US" dirty="0" smtClean="0"/>
              <a:t> tem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err="1" smtClean="0"/>
              <a:t>reconhecer</a:t>
            </a:r>
            <a:r>
              <a:rPr lang="en-US" dirty="0" smtClean="0"/>
              <a:t>, </a:t>
            </a:r>
            <a:r>
              <a:rPr lang="en-US" b="1" dirty="0" err="1" smtClean="0"/>
              <a:t>entender</a:t>
            </a:r>
            <a:r>
              <a:rPr lang="en-US" dirty="0" smtClean="0"/>
              <a:t> e </a:t>
            </a:r>
            <a:r>
              <a:rPr lang="en-US" b="1" dirty="0" err="1" smtClean="0"/>
              <a:t>aplicar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Ensine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coisa</a:t>
            </a:r>
            <a:r>
              <a:rPr lang="en-US" dirty="0" smtClean="0"/>
              <a:t> de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maneiras</a:t>
            </a:r>
            <a:endParaRPr lang="en-US" dirty="0" smtClean="0"/>
          </a:p>
          <a:p>
            <a:r>
              <a:rPr lang="en-US" dirty="0" err="1" smtClean="0"/>
              <a:t>Faça</a:t>
            </a:r>
            <a:r>
              <a:rPr lang="en-US" dirty="0" smtClean="0"/>
              <a:t> </a:t>
            </a:r>
            <a:r>
              <a:rPr lang="en-US" dirty="0" err="1" smtClean="0"/>
              <a:t>perguntas</a:t>
            </a:r>
            <a:endParaRPr lang="en-US" dirty="0" smtClean="0"/>
          </a:p>
          <a:p>
            <a:r>
              <a:rPr lang="en-US" dirty="0" err="1" smtClean="0"/>
              <a:t>Apresente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demonstre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 </a:t>
            </a:r>
            <a:r>
              <a:rPr lang="en-US" dirty="0" err="1" smtClean="0"/>
              <a:t>aplicar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entendeu</a:t>
            </a:r>
            <a:endParaRPr lang="en-US" dirty="0" smtClean="0"/>
          </a:p>
          <a:p>
            <a:r>
              <a:rPr lang="en-US" dirty="0" err="1" smtClean="0"/>
              <a:t>Peça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explicar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ensinar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acabou</a:t>
            </a:r>
            <a:r>
              <a:rPr lang="en-US" dirty="0" smtClean="0"/>
              <a:t> de </a:t>
            </a:r>
            <a:r>
              <a:rPr lang="en-US" dirty="0" err="1" smtClean="0"/>
              <a:t>ensin</a:t>
            </a:r>
            <a:r>
              <a:rPr lang="en-US" dirty="0" err="1" smtClean="0"/>
              <a:t>á</a:t>
            </a:r>
            <a:r>
              <a:rPr lang="en-US" dirty="0" smtClean="0"/>
              <a:t>-</a:t>
            </a:r>
            <a:r>
              <a:rPr lang="en-US" dirty="0" smtClean="0"/>
              <a:t>lo.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8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duração</a:t>
            </a:r>
            <a:r>
              <a:rPr lang="en-US" b="1" dirty="0" smtClean="0"/>
              <a:t> da aula</a:t>
            </a:r>
          </a:p>
          <a:p>
            <a:pPr marL="0" indent="0">
              <a:buNone/>
            </a:pP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determinar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trabalhado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fique</a:t>
            </a:r>
            <a:r>
              <a:rPr lang="en-US" dirty="0" smtClean="0"/>
              <a:t> de </a:t>
            </a:r>
            <a:r>
              <a:rPr lang="en-US" dirty="0" err="1" smtClean="0"/>
              <a:t>olho</a:t>
            </a:r>
            <a:r>
              <a:rPr lang="en-US" dirty="0" smtClean="0"/>
              <a:t> no </a:t>
            </a:r>
            <a:r>
              <a:rPr lang="en-US" dirty="0" err="1" smtClean="0"/>
              <a:t>relógio</a:t>
            </a:r>
            <a:r>
              <a:rPr lang="en-US" dirty="0" smtClean="0"/>
              <a:t>. </a:t>
            </a:r>
            <a:r>
              <a:rPr lang="en-US" dirty="0" err="1" smtClean="0"/>
              <a:t>Tenha</a:t>
            </a:r>
            <a:r>
              <a:rPr lang="en-US" dirty="0" smtClean="0"/>
              <a:t> </a:t>
            </a:r>
            <a:r>
              <a:rPr lang="en-US" dirty="0" err="1" smtClean="0"/>
              <a:t>certeza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tempo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apresentar</a:t>
            </a:r>
            <a:r>
              <a:rPr lang="en-US" dirty="0" smtClean="0"/>
              <a:t> e </a:t>
            </a:r>
            <a:r>
              <a:rPr lang="en-US" dirty="0" err="1" smtClean="0"/>
              <a:t>trabalhar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4 P’s (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fiquem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entendidos</a:t>
            </a:r>
            <a:r>
              <a:rPr lang="en-US" dirty="0" smtClean="0"/>
              <a:t>) e </a:t>
            </a:r>
            <a:r>
              <a:rPr lang="en-US" dirty="0" err="1" smtClean="0"/>
              <a:t>siga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se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dúvidas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apresentado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30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Mais</a:t>
            </a:r>
            <a:r>
              <a:rPr lang="en-US" b="1" dirty="0" smtClean="0"/>
              <a:t>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 smtClean="0"/>
              <a:t>atividade</a:t>
            </a:r>
            <a:r>
              <a:rPr lang="en-US" b="1" dirty="0" smtClean="0"/>
              <a:t>: </a:t>
            </a:r>
            <a:r>
              <a:rPr lang="en-US" b="1" dirty="0" err="1" smtClean="0"/>
              <a:t>improvisação</a:t>
            </a:r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Quais</a:t>
            </a:r>
            <a:r>
              <a:rPr lang="en-US" dirty="0" smtClean="0"/>
              <a:t> as </a:t>
            </a:r>
            <a:r>
              <a:rPr lang="en-US" dirty="0" err="1" smtClean="0"/>
              <a:t>possibilidades</a:t>
            </a:r>
            <a:r>
              <a:rPr lang="en-US" dirty="0" smtClean="0"/>
              <a:t> do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instrumento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dirty="0" err="1" smtClean="0"/>
              <a:t>imaginação</a:t>
            </a:r>
            <a:r>
              <a:rPr lang="en-US" dirty="0" smtClean="0"/>
              <a:t>: </a:t>
            </a:r>
            <a:r>
              <a:rPr lang="en-US" dirty="0" err="1" smtClean="0"/>
              <a:t>batalha</a:t>
            </a:r>
            <a:r>
              <a:rPr lang="en-US" dirty="0" smtClean="0"/>
              <a:t> dos </a:t>
            </a:r>
            <a:r>
              <a:rPr lang="en-US" dirty="0" err="1" smtClean="0"/>
              <a:t>monstros</a:t>
            </a:r>
            <a:r>
              <a:rPr lang="en-US" dirty="0" smtClean="0"/>
              <a:t>; </a:t>
            </a:r>
            <a:r>
              <a:rPr lang="en-US" dirty="0" err="1" smtClean="0"/>
              <a:t>jornada</a:t>
            </a:r>
            <a:r>
              <a:rPr lang="en-US" dirty="0" smtClean="0"/>
              <a:t> no </a:t>
            </a:r>
            <a:r>
              <a:rPr lang="en-US" dirty="0" err="1" smtClean="0"/>
              <a:t>espaço</a:t>
            </a:r>
            <a:r>
              <a:rPr lang="en-US" dirty="0" smtClean="0"/>
              <a:t>; </a:t>
            </a:r>
            <a:r>
              <a:rPr lang="en-US" dirty="0" err="1" smtClean="0"/>
              <a:t>tempestades</a:t>
            </a:r>
            <a:r>
              <a:rPr lang="en-US" dirty="0" smtClean="0"/>
              <a:t>; </a:t>
            </a:r>
            <a:r>
              <a:rPr lang="en-US" dirty="0" err="1" smtClean="0"/>
              <a:t>gotas</a:t>
            </a:r>
            <a:r>
              <a:rPr lang="en-US" dirty="0" smtClean="0"/>
              <a:t> de </a:t>
            </a:r>
            <a:r>
              <a:rPr lang="en-US" dirty="0" err="1" smtClean="0"/>
              <a:t>chuva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Lembre</a:t>
            </a:r>
            <a:r>
              <a:rPr lang="en-US" dirty="0" smtClean="0"/>
              <a:t>-se de </a:t>
            </a:r>
            <a:r>
              <a:rPr lang="en-US" dirty="0" err="1" smtClean="0"/>
              <a:t>reagir</a:t>
            </a:r>
            <a:r>
              <a:rPr lang="en-US" dirty="0" smtClean="0"/>
              <a:t> </a:t>
            </a:r>
            <a:r>
              <a:rPr lang="en-US" dirty="0" err="1" smtClean="0"/>
              <a:t>positivamente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tentativas</a:t>
            </a:r>
            <a:r>
              <a:rPr lang="en-US" dirty="0" smtClean="0"/>
              <a:t> do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aumento</a:t>
            </a:r>
            <a:r>
              <a:rPr lang="en-US" dirty="0" smtClean="0">
                <a:sym typeface="Wingdings"/>
              </a:rPr>
              <a:t> da </a:t>
            </a:r>
            <a:r>
              <a:rPr lang="en-US" dirty="0" err="1" smtClean="0">
                <a:sym typeface="Wingdings"/>
              </a:rPr>
              <a:t>confiança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A </a:t>
            </a:r>
            <a:r>
              <a:rPr lang="en-US" dirty="0" err="1" smtClean="0">
                <a:sym typeface="Wingdings"/>
              </a:rPr>
              <a:t>regularidade</a:t>
            </a:r>
            <a:r>
              <a:rPr lang="en-US" dirty="0" smtClean="0">
                <a:sym typeface="Wingdings"/>
              </a:rPr>
              <a:t> da </a:t>
            </a:r>
            <a:r>
              <a:rPr lang="en-US" dirty="0" err="1" smtClean="0">
                <a:sym typeface="Wingdings"/>
              </a:rPr>
              <a:t>pulsação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é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importante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neste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exercício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1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Ideias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as </a:t>
            </a:r>
            <a:r>
              <a:rPr lang="en-US" b="1" dirty="0" err="1" smtClean="0"/>
              <a:t>primeiras</a:t>
            </a:r>
            <a:r>
              <a:rPr lang="en-US" b="1" dirty="0" smtClean="0"/>
              <a:t> </a:t>
            </a:r>
            <a:r>
              <a:rPr lang="en-US" b="1" dirty="0" err="1" smtClean="0"/>
              <a:t>lições</a:t>
            </a:r>
            <a:r>
              <a:rPr lang="en-US" b="1" dirty="0" smtClean="0"/>
              <a:t> de casa:</a:t>
            </a:r>
          </a:p>
          <a:p>
            <a:pPr marL="0" indent="0">
              <a:buNone/>
            </a:pP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deixem</a:t>
            </a:r>
            <a:r>
              <a:rPr lang="en-US" dirty="0" smtClean="0"/>
              <a:t> </a:t>
            </a:r>
            <a:r>
              <a:rPr lang="en-US" dirty="0" err="1" smtClean="0"/>
              <a:t>engajados</a:t>
            </a:r>
            <a:r>
              <a:rPr lang="en-US" dirty="0" smtClean="0"/>
              <a:t> no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 e </a:t>
            </a:r>
            <a:r>
              <a:rPr lang="en-US" dirty="0" err="1" smtClean="0"/>
              <a:t>usam</a:t>
            </a:r>
            <a:r>
              <a:rPr lang="en-US" dirty="0" smtClean="0"/>
              <a:t> </a:t>
            </a:r>
            <a:r>
              <a:rPr lang="en-US" dirty="0" err="1" smtClean="0"/>
              <a:t>imaginação</a:t>
            </a:r>
            <a:r>
              <a:rPr lang="en-US" dirty="0" smtClean="0"/>
              <a:t>.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vir</a:t>
            </a:r>
            <a:r>
              <a:rPr lang="en-US" dirty="0" smtClean="0"/>
              <a:t> </a:t>
            </a:r>
            <a:r>
              <a:rPr lang="en-US" dirty="0" err="1" smtClean="0"/>
              <a:t>escrito</a:t>
            </a:r>
            <a:r>
              <a:rPr lang="en-US" dirty="0" smtClean="0"/>
              <a:t>  </a:t>
            </a:r>
            <a:r>
              <a:rPr lang="en-US" dirty="0" err="1" smtClean="0"/>
              <a:t>na</a:t>
            </a:r>
            <a:r>
              <a:rPr lang="en-US" dirty="0" smtClean="0"/>
              <a:t>  </a:t>
            </a:r>
            <a:r>
              <a:rPr lang="en-US" dirty="0" err="1" smtClean="0"/>
              <a:t>caderneta</a:t>
            </a:r>
            <a:r>
              <a:rPr lang="en-US" dirty="0" smtClean="0"/>
              <a:t> dos </a:t>
            </a:r>
            <a:r>
              <a:rPr lang="en-US" dirty="0" err="1" smtClean="0"/>
              <a:t>alunos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Seja</a:t>
            </a:r>
            <a:r>
              <a:rPr lang="en-US" dirty="0" smtClean="0"/>
              <a:t> o professor agora e </a:t>
            </a:r>
            <a:r>
              <a:rPr lang="en-US" dirty="0" err="1" smtClean="0"/>
              <a:t>ensine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/>
              <a:t> </a:t>
            </a:r>
            <a:r>
              <a:rPr lang="en-US" dirty="0" smtClean="0"/>
              <a:t>amigos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sentarem</a:t>
            </a:r>
            <a:r>
              <a:rPr lang="en-US" dirty="0" smtClean="0"/>
              <a:t>-se </a:t>
            </a:r>
            <a:r>
              <a:rPr lang="en-US" dirty="0" err="1" smtClean="0"/>
              <a:t>ao</a:t>
            </a:r>
            <a:r>
              <a:rPr lang="en-US" dirty="0" smtClean="0"/>
              <a:t> piano </a:t>
            </a:r>
            <a:r>
              <a:rPr lang="en-US" dirty="0" err="1" smtClean="0"/>
              <a:t>corretamente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Repita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exercícios</a:t>
            </a:r>
            <a:r>
              <a:rPr lang="en-US" dirty="0" smtClean="0"/>
              <a:t> de </a:t>
            </a:r>
            <a:r>
              <a:rPr lang="en-US" dirty="0" err="1" smtClean="0"/>
              <a:t>dedos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estejam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igualados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Invente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peça</a:t>
            </a:r>
            <a:r>
              <a:rPr lang="en-US" dirty="0" smtClean="0"/>
              <a:t> </a:t>
            </a:r>
            <a:r>
              <a:rPr lang="en-US" dirty="0" err="1" smtClean="0"/>
              <a:t>chamada</a:t>
            </a:r>
            <a:r>
              <a:rPr lang="en-US" dirty="0" smtClean="0"/>
              <a:t> </a:t>
            </a:r>
            <a:r>
              <a:rPr lang="en-US" i="1" dirty="0" err="1" smtClean="0"/>
              <a:t>Meia-Noite</a:t>
            </a:r>
            <a:r>
              <a:rPr lang="en-US" i="1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o </a:t>
            </a:r>
            <a:r>
              <a:rPr lang="en-US" dirty="0" err="1" smtClean="0"/>
              <a:t>relógio</a:t>
            </a:r>
            <a:r>
              <a:rPr lang="en-US" dirty="0" smtClean="0"/>
              <a:t> bate 12 </a:t>
            </a:r>
            <a:r>
              <a:rPr lang="en-US" dirty="0" err="1" smtClean="0"/>
              <a:t>badaladas</a:t>
            </a:r>
            <a:r>
              <a:rPr lang="en-US" dirty="0" smtClean="0"/>
              <a:t>. Bata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pulsação</a:t>
            </a:r>
            <a:r>
              <a:rPr lang="en-US" dirty="0" smtClean="0"/>
              <a:t> e toque.</a:t>
            </a:r>
          </a:p>
          <a:p>
            <a:r>
              <a:rPr lang="en-US" dirty="0" smtClean="0"/>
              <a:t>Toque as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aprendeu</a:t>
            </a:r>
            <a:r>
              <a:rPr lang="en-US" dirty="0" smtClean="0"/>
              <a:t> </a:t>
            </a:r>
            <a:r>
              <a:rPr lang="en-US" dirty="0" err="1" smtClean="0"/>
              <a:t>hoje</a:t>
            </a:r>
            <a:r>
              <a:rPr lang="en-US" dirty="0" smtClean="0"/>
              <a:t> com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Toque as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calmamente</a:t>
            </a:r>
            <a:r>
              <a:rPr lang="en-US" dirty="0" smtClean="0"/>
              <a:t>, </a:t>
            </a:r>
            <a:r>
              <a:rPr lang="en-US" dirty="0" err="1" smtClean="0"/>
              <a:t>raivosamente</a:t>
            </a:r>
            <a:r>
              <a:rPr lang="en-US" dirty="0" smtClean="0"/>
              <a:t>, </a:t>
            </a:r>
            <a:r>
              <a:rPr lang="en-US" dirty="0" err="1" smtClean="0"/>
              <a:t>pesadamente</a:t>
            </a:r>
            <a:r>
              <a:rPr lang="en-US" dirty="0" smtClean="0"/>
              <a:t>, </a:t>
            </a:r>
            <a:r>
              <a:rPr lang="en-US" dirty="0" err="1" smtClean="0"/>
              <a:t>levemente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Crie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6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refletir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espera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façam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semana</a:t>
            </a:r>
            <a:r>
              <a:rPr lang="en-US" dirty="0" smtClean="0"/>
              <a:t> de </a:t>
            </a:r>
            <a:r>
              <a:rPr lang="en-US" dirty="0" err="1" smtClean="0"/>
              <a:t>estudo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qualidades</a:t>
            </a:r>
            <a:r>
              <a:rPr lang="en-US" dirty="0" smtClean="0"/>
              <a:t> </a:t>
            </a:r>
            <a:r>
              <a:rPr lang="en-US" dirty="0" err="1" smtClean="0"/>
              <a:t>espera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iniciantes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rotule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logo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primeira</a:t>
            </a:r>
            <a:r>
              <a:rPr lang="en-US" dirty="0" smtClean="0"/>
              <a:t> aula.</a:t>
            </a:r>
          </a:p>
          <a:p>
            <a:r>
              <a:rPr lang="en-US" dirty="0" err="1" smtClean="0"/>
              <a:t>Lembre</a:t>
            </a:r>
            <a:r>
              <a:rPr lang="en-US" dirty="0" smtClean="0"/>
              <a:t>-se de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, </a:t>
            </a:r>
            <a:r>
              <a:rPr lang="en-US" dirty="0" err="1" smtClean="0"/>
              <a:t>chega</a:t>
            </a:r>
            <a:r>
              <a:rPr lang="en-US" dirty="0" smtClean="0"/>
              <a:t> com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entusiasmo</a:t>
            </a:r>
            <a:r>
              <a:rPr lang="en-US" dirty="0" smtClean="0"/>
              <a:t> e </a:t>
            </a:r>
            <a:r>
              <a:rPr lang="en-US" dirty="0" err="1" smtClean="0"/>
              <a:t>expectativas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primeira</a:t>
            </a:r>
            <a:r>
              <a:rPr lang="en-US" dirty="0" smtClean="0"/>
              <a:t> aula.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04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a </a:t>
            </a:r>
            <a:r>
              <a:rPr lang="en-US" dirty="0" err="1" smtClean="0"/>
              <a:t>segunda</a:t>
            </a:r>
            <a:r>
              <a:rPr lang="en-US" dirty="0" smtClean="0"/>
              <a:t> aula?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Amplificar</a:t>
            </a:r>
            <a:r>
              <a:rPr lang="en-US" dirty="0" smtClean="0"/>
              <a:t> e </a:t>
            </a:r>
            <a:r>
              <a:rPr lang="en-US" dirty="0" err="1" smtClean="0"/>
              <a:t>desenvolver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dado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primeira</a:t>
            </a:r>
            <a:r>
              <a:rPr lang="en-US" dirty="0" smtClean="0"/>
              <a:t> aula (e </a:t>
            </a:r>
            <a:r>
              <a:rPr lang="en-US" dirty="0" err="1" smtClean="0"/>
              <a:t>estudado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casa).</a:t>
            </a:r>
          </a:p>
          <a:p>
            <a:r>
              <a:rPr lang="en-US" dirty="0" err="1" smtClean="0"/>
              <a:t>Verificar</a:t>
            </a:r>
            <a:r>
              <a:rPr lang="en-US" dirty="0" smtClean="0"/>
              <a:t> se </a:t>
            </a:r>
            <a:r>
              <a:rPr lang="en-US" dirty="0" err="1" smtClean="0"/>
              <a:t>tudo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entendido</a:t>
            </a:r>
            <a:r>
              <a:rPr lang="en-US" dirty="0" smtClean="0"/>
              <a:t> (</a:t>
            </a:r>
            <a:r>
              <a:rPr lang="en-US" dirty="0" err="1" smtClean="0"/>
              <a:t>revisão</a:t>
            </a:r>
            <a:r>
              <a:rPr lang="en-US" dirty="0" smtClean="0"/>
              <a:t>) e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 de se </a:t>
            </a:r>
            <a:r>
              <a:rPr lang="en-US" dirty="0" err="1" smtClean="0"/>
              <a:t>certificar</a:t>
            </a:r>
            <a:r>
              <a:rPr lang="en-US" dirty="0" smtClean="0"/>
              <a:t>,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adiante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contrário</a:t>
            </a:r>
            <a:r>
              <a:rPr lang="en-US" dirty="0" smtClean="0"/>
              <a:t>, </a:t>
            </a:r>
            <a:r>
              <a:rPr lang="en-US" dirty="0" err="1" smtClean="0"/>
              <a:t>voltar</a:t>
            </a:r>
            <a:r>
              <a:rPr lang="en-US" dirty="0" smtClean="0"/>
              <a:t> e </a:t>
            </a:r>
            <a:r>
              <a:rPr lang="en-US" dirty="0" err="1" smtClean="0"/>
              <a:t>refazer</a:t>
            </a:r>
            <a:r>
              <a:rPr lang="en-US" dirty="0" smtClean="0"/>
              <a:t>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imaginação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criar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outras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diferentes</a:t>
            </a:r>
            <a:r>
              <a:rPr lang="en-US" dirty="0" smtClean="0">
                <a:sym typeface="Wingdings"/>
              </a:rPr>
              <a:t> da </a:t>
            </a:r>
            <a:r>
              <a:rPr lang="en-US" dirty="0" err="1" smtClean="0">
                <a:sym typeface="Wingdings"/>
              </a:rPr>
              <a:t>primeira</a:t>
            </a:r>
            <a:r>
              <a:rPr lang="en-US" dirty="0" smtClean="0">
                <a:sym typeface="Wingdings"/>
              </a:rPr>
              <a:t> aula.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1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Alguma tensão aparece?</a:t>
            </a:r>
          </a:p>
          <a:p>
            <a:r>
              <a:rPr lang="pt-BR" dirty="0" smtClean="0"/>
              <a:t>Peça para que o aluno  avalie sua própria postura.</a:t>
            </a:r>
          </a:p>
          <a:p>
            <a:r>
              <a:rPr lang="pt-BR" dirty="0" smtClean="0"/>
              <a:t>Verifique pescoço, ombros, como segura o instrumento.</a:t>
            </a:r>
          </a:p>
          <a:p>
            <a:r>
              <a:rPr lang="pt-BR" dirty="0" smtClean="0"/>
              <a:t>Corrija erros imediatamente e cuidado com o linguajar: 	- Não faça assim!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Não é melhor fazer desta maneira?</a:t>
            </a:r>
          </a:p>
          <a:p>
            <a:r>
              <a:rPr lang="pt-BR" dirty="0" smtClean="0"/>
              <a:t>Devemos corrigir erros de maneira educada e imaginativa: - Interessante, mas porque não tentar a outra maneira?</a:t>
            </a:r>
          </a:p>
          <a:p>
            <a:r>
              <a:rPr lang="pt-BR" dirty="0" smtClean="0"/>
              <a:t>Técnica: aluno ensina prof. Demonstração.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14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Pulsação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Temos que ter certeza de que o aluno internalizou o que é uma pulsação regular.</a:t>
            </a:r>
          </a:p>
          <a:p>
            <a:r>
              <a:rPr lang="pt-BR" dirty="0" smtClean="0"/>
              <a:t>Demonstre com certa imprecisão e peça que o aluno diga se está certo ou não. Se ele percebe a imprecisão. Peça que lhe explique a ideia da pulsação regular.</a:t>
            </a:r>
          </a:p>
          <a:p>
            <a:r>
              <a:rPr lang="pt-BR" dirty="0" smtClean="0"/>
              <a:t>Com duas notas crie uma peça que imite um relógio. O metrônomo pode ser apresentado aí. Semínima=60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3982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trabalhar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métrica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Peça ao aluno que bata palmas em grupos de 4, com ênfase na primeira batida de cada um.</a:t>
            </a:r>
          </a:p>
          <a:p>
            <a:r>
              <a:rPr lang="pt-BR" dirty="0" smtClean="0"/>
              <a:t>A mesma coisa (ou tocando uma nota) contando </a:t>
            </a:r>
            <a:r>
              <a:rPr lang="pt-BR" b="1" dirty="0" smtClean="0"/>
              <a:t>1</a:t>
            </a:r>
            <a:r>
              <a:rPr lang="pt-BR" dirty="0" smtClean="0"/>
              <a:t>234, </a:t>
            </a:r>
            <a:r>
              <a:rPr lang="pt-BR" b="1" dirty="0" smtClean="0"/>
              <a:t>2</a:t>
            </a:r>
            <a:r>
              <a:rPr lang="pt-BR" dirty="0" smtClean="0"/>
              <a:t>234, </a:t>
            </a:r>
            <a:r>
              <a:rPr lang="pt-BR" b="1" dirty="0" smtClean="0"/>
              <a:t>3</a:t>
            </a:r>
            <a:r>
              <a:rPr lang="pt-BR" dirty="0" smtClean="0"/>
              <a:t>234, </a:t>
            </a:r>
            <a:r>
              <a:rPr lang="pt-BR" b="1" dirty="0" smtClean="0"/>
              <a:t>4</a:t>
            </a:r>
            <a:r>
              <a:rPr lang="pt-BR" dirty="0" smtClean="0"/>
              <a:t>234. Jogo de tocar ou bater o 2º tempo do quinto compasso, p.ex.</a:t>
            </a:r>
          </a:p>
          <a:p>
            <a:r>
              <a:rPr lang="pt-BR" dirty="0" smtClean="0"/>
              <a:t>Crie jogos com ritmos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55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20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04" b="-50504"/>
          <a:stretch>
            <a:fillRect/>
          </a:stretch>
        </p:blipFill>
        <p:spPr>
          <a:xfrm>
            <a:off x="457200" y="-877240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235165" y="2743984"/>
            <a:ext cx="86540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Bater</a:t>
            </a:r>
            <a:r>
              <a:rPr lang="en-US" sz="2800" dirty="0" smtClean="0"/>
              <a:t> o </a:t>
            </a:r>
            <a:r>
              <a:rPr lang="en-US" sz="2800" dirty="0" err="1" smtClean="0"/>
              <a:t>ritmo</a:t>
            </a:r>
            <a:r>
              <a:rPr lang="en-US" sz="2800" dirty="0" smtClean="0"/>
              <a:t> e </a:t>
            </a:r>
            <a:r>
              <a:rPr lang="en-US" sz="2800" dirty="0" err="1" smtClean="0"/>
              <a:t>depois</a:t>
            </a:r>
            <a:r>
              <a:rPr lang="en-US" sz="2800" dirty="0" smtClean="0"/>
              <a:t> </a:t>
            </a:r>
            <a:r>
              <a:rPr lang="en-US" sz="2800" dirty="0" err="1" smtClean="0"/>
              <a:t>alternar</a:t>
            </a:r>
            <a:r>
              <a:rPr lang="en-US" sz="2800" dirty="0" smtClean="0"/>
              <a:t> </a:t>
            </a:r>
            <a:r>
              <a:rPr lang="en-US" sz="2800" dirty="0" err="1" smtClean="0"/>
              <a:t>bater</a:t>
            </a:r>
            <a:r>
              <a:rPr lang="en-US" sz="2800" dirty="0" smtClean="0"/>
              <a:t> e </a:t>
            </a:r>
            <a:r>
              <a:rPr lang="en-US" sz="2800" dirty="0" err="1" smtClean="0"/>
              <a:t>ouvir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internamente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Bater</a:t>
            </a:r>
            <a:r>
              <a:rPr lang="en-US" sz="2800" dirty="0" smtClean="0"/>
              <a:t> “James Bond” com a m.d. e “plays the piano” com a </a:t>
            </a:r>
            <a:r>
              <a:rPr lang="en-US" sz="2800" dirty="0" err="1" smtClean="0"/>
              <a:t>m.e.</a:t>
            </a:r>
            <a:r>
              <a:rPr lang="en-US" sz="2800" dirty="0" smtClean="0"/>
              <a:t> </a:t>
            </a:r>
            <a:r>
              <a:rPr lang="en-US" sz="2800" dirty="0" err="1" smtClean="0"/>
              <a:t>depois</a:t>
            </a:r>
            <a:r>
              <a:rPr lang="en-US" sz="2800" dirty="0" smtClean="0"/>
              <a:t> inverter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 Prof. bate James Bond e </a:t>
            </a:r>
            <a:r>
              <a:rPr lang="en-US" sz="2800" dirty="0" err="1" smtClean="0"/>
              <a:t>pede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o </a:t>
            </a:r>
            <a:r>
              <a:rPr lang="en-US" sz="2800" dirty="0" err="1" smtClean="0"/>
              <a:t>aluno</a:t>
            </a:r>
            <a:r>
              <a:rPr lang="en-US" sz="2800" dirty="0" smtClean="0"/>
              <a:t> responder plays the piano. Inverter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Reorganizar</a:t>
            </a:r>
            <a:r>
              <a:rPr lang="en-US" sz="2800" dirty="0" smtClean="0"/>
              <a:t> o </a:t>
            </a:r>
            <a:r>
              <a:rPr lang="en-US" sz="2800" dirty="0" err="1" smtClean="0"/>
              <a:t>ritmo</a:t>
            </a:r>
            <a:r>
              <a:rPr lang="en-US" sz="2800" dirty="0" smtClean="0"/>
              <a:t>: Plays the piano James Bond; James plays the piano Bond, etc. </a:t>
            </a:r>
            <a:r>
              <a:rPr lang="en-US" sz="2800" dirty="0" err="1"/>
              <a:t>O</a:t>
            </a:r>
            <a:r>
              <a:rPr lang="en-US" sz="2800" dirty="0" err="1" smtClean="0"/>
              <a:t>mitir</a:t>
            </a:r>
            <a:r>
              <a:rPr lang="en-US" sz="2800" dirty="0" smtClean="0"/>
              <a:t> </a:t>
            </a:r>
            <a:r>
              <a:rPr lang="en-US" sz="2800" dirty="0" err="1" smtClean="0"/>
              <a:t>algumas</a:t>
            </a:r>
            <a:r>
              <a:rPr lang="en-US" sz="2800" dirty="0" smtClean="0"/>
              <a:t> das </a:t>
            </a:r>
            <a:r>
              <a:rPr lang="en-US" sz="2800" dirty="0" err="1" smtClean="0"/>
              <a:t>palavras</a:t>
            </a:r>
            <a:r>
              <a:rPr lang="en-US" sz="2800" dirty="0" smtClean="0"/>
              <a:t> e </a:t>
            </a:r>
            <a:r>
              <a:rPr lang="en-US" sz="2800" dirty="0" err="1" smtClean="0"/>
              <a:t>bater</a:t>
            </a:r>
            <a:r>
              <a:rPr lang="en-US" sz="2800" dirty="0" smtClean="0"/>
              <a:t> as </a:t>
            </a:r>
            <a:r>
              <a:rPr lang="en-US" sz="2800" dirty="0" err="1" smtClean="0"/>
              <a:t>outras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4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40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métrica</a:t>
            </a:r>
            <a:r>
              <a:rPr lang="en-US" dirty="0" smtClean="0"/>
              <a:t> </a:t>
            </a:r>
            <a:r>
              <a:rPr lang="en-US" dirty="0" err="1" smtClean="0"/>
              <a:t>quaternária</a:t>
            </a:r>
            <a:r>
              <a:rPr lang="en-US" dirty="0" smtClean="0"/>
              <a:t>,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diálogos</a:t>
            </a:r>
            <a:r>
              <a:rPr lang="en-US" dirty="0" smtClean="0"/>
              <a:t> entre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pessoas</a:t>
            </a:r>
            <a:r>
              <a:rPr lang="en-US" dirty="0" smtClean="0"/>
              <a:t>,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brava</a:t>
            </a:r>
            <a:r>
              <a:rPr lang="en-US" dirty="0" smtClean="0"/>
              <a:t> e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calma</a:t>
            </a:r>
            <a:r>
              <a:rPr lang="en-US" dirty="0" smtClean="0"/>
              <a:t>. Ex.: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instrumento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/>
              <a:t> </a:t>
            </a:r>
            <a:r>
              <a:rPr lang="en-US" dirty="0" err="1" smtClean="0"/>
              <a:t>peças</a:t>
            </a:r>
            <a:r>
              <a:rPr lang="en-US" dirty="0" smtClean="0"/>
              <a:t> com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ritmos</a:t>
            </a:r>
            <a:r>
              <a:rPr lang="en-US" dirty="0" smtClean="0"/>
              <a:t> </a:t>
            </a:r>
            <a:r>
              <a:rPr lang="en-US" dirty="0" err="1" smtClean="0"/>
              <a:t>misturando</a:t>
            </a:r>
            <a:r>
              <a:rPr lang="en-US" dirty="0" smtClean="0"/>
              <a:t> com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i="1" dirty="0" smtClean="0"/>
              <a:t>forte e piano</a:t>
            </a:r>
            <a:r>
              <a:rPr lang="en-US" dirty="0" smtClean="0"/>
              <a:t>,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, </a:t>
            </a:r>
            <a:r>
              <a:rPr lang="en-US" dirty="0" err="1" smtClean="0"/>
              <a:t>acentos</a:t>
            </a:r>
            <a:r>
              <a:rPr lang="en-US" dirty="0" smtClean="0"/>
              <a:t>. Improvise </a:t>
            </a:r>
            <a:r>
              <a:rPr lang="en-US" dirty="0" err="1" smtClean="0"/>
              <a:t>diálogos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G_2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0418"/>
            <a:ext cx="9144000" cy="19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Começo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o </a:t>
            </a:r>
            <a:r>
              <a:rPr lang="en-US" dirty="0" err="1" smtClean="0"/>
              <a:t>fim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Qual</a:t>
            </a:r>
            <a:r>
              <a:rPr lang="en-US" dirty="0" smtClean="0"/>
              <a:t> o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do </a:t>
            </a:r>
            <a:r>
              <a:rPr lang="en-US" dirty="0" err="1" smtClean="0"/>
              <a:t>ensino</a:t>
            </a:r>
            <a:r>
              <a:rPr lang="en-US" dirty="0" smtClean="0"/>
              <a:t> de um </a:t>
            </a:r>
            <a:r>
              <a:rPr lang="en-US" dirty="0" err="1" smtClean="0"/>
              <a:t>instrumento</a:t>
            </a:r>
            <a:r>
              <a:rPr lang="en-US" dirty="0" smtClean="0"/>
              <a:t>? (graduating students)</a:t>
            </a:r>
          </a:p>
          <a:p>
            <a:r>
              <a:rPr lang="en-US" dirty="0" err="1" smtClean="0"/>
              <a:t>Possuir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r>
              <a:rPr lang="en-US" dirty="0" err="1" smtClean="0"/>
              <a:t>imaculada</a:t>
            </a:r>
            <a:endParaRPr lang="en-US" dirty="0" smtClean="0"/>
          </a:p>
          <a:p>
            <a:r>
              <a:rPr lang="en-US" dirty="0" err="1" smtClean="0"/>
              <a:t>Tocar</a:t>
            </a:r>
            <a:r>
              <a:rPr lang="en-US" dirty="0" smtClean="0"/>
              <a:t> com um alto </a:t>
            </a:r>
            <a:r>
              <a:rPr lang="en-US" dirty="0" err="1" smtClean="0"/>
              <a:t>grau</a:t>
            </a:r>
            <a:r>
              <a:rPr lang="en-US" dirty="0" smtClean="0"/>
              <a:t> de </a:t>
            </a:r>
            <a:r>
              <a:rPr lang="en-US" dirty="0" err="1" smtClean="0"/>
              <a:t>senso</a:t>
            </a:r>
            <a:r>
              <a:rPr lang="en-US" dirty="0" smtClean="0"/>
              <a:t> </a:t>
            </a:r>
            <a:r>
              <a:rPr lang="en-US" dirty="0" err="1" smtClean="0"/>
              <a:t>rítmico</a:t>
            </a:r>
            <a:endParaRPr lang="en-US" dirty="0" smtClean="0"/>
          </a:p>
          <a:p>
            <a:r>
              <a:rPr lang="en-US" dirty="0" err="1" smtClean="0"/>
              <a:t>Possuir</a:t>
            </a:r>
            <a:r>
              <a:rPr lang="en-US" dirty="0" smtClean="0"/>
              <a:t> um </a:t>
            </a:r>
            <a:r>
              <a:rPr lang="en-US" dirty="0" err="1" smtClean="0"/>
              <a:t>controle</a:t>
            </a:r>
            <a:r>
              <a:rPr lang="en-US" dirty="0" smtClean="0"/>
              <a:t> de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altamente</a:t>
            </a:r>
            <a:r>
              <a:rPr lang="en-US" dirty="0" smtClean="0"/>
              <a:t> </a:t>
            </a:r>
            <a:r>
              <a:rPr lang="en-US" dirty="0" err="1" smtClean="0"/>
              <a:t>desenvolvido</a:t>
            </a:r>
            <a:r>
              <a:rPr lang="en-US" dirty="0" smtClean="0"/>
              <a:t> e </a:t>
            </a:r>
            <a:r>
              <a:rPr lang="en-US" dirty="0" err="1" smtClean="0"/>
              <a:t>refinado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erformances com </a:t>
            </a:r>
            <a:r>
              <a:rPr lang="en-US" dirty="0" err="1" smtClean="0"/>
              <a:t>profundo</a:t>
            </a:r>
            <a:r>
              <a:rPr lang="en-US" dirty="0" smtClean="0"/>
              <a:t> </a:t>
            </a:r>
            <a:r>
              <a:rPr lang="en-US" dirty="0" err="1" smtClean="0"/>
              <a:t>sentido</a:t>
            </a:r>
            <a:r>
              <a:rPr lang="en-US" dirty="0" smtClean="0"/>
              <a:t> musical </a:t>
            </a:r>
          </a:p>
          <a:p>
            <a:r>
              <a:rPr lang="en-US" b="1" dirty="0" err="1" smtClean="0"/>
              <a:t>Podemos</a:t>
            </a:r>
            <a:r>
              <a:rPr lang="en-US" b="1" dirty="0" smtClean="0"/>
              <a:t> </a:t>
            </a:r>
            <a:r>
              <a:rPr lang="en-US" b="1" dirty="0" err="1" smtClean="0"/>
              <a:t>desenvolver</a:t>
            </a:r>
            <a:r>
              <a:rPr lang="en-US" b="1" dirty="0" smtClean="0"/>
              <a:t> </a:t>
            </a:r>
            <a:r>
              <a:rPr lang="en-US" b="1" dirty="0" err="1" smtClean="0"/>
              <a:t>tudo</a:t>
            </a:r>
            <a:r>
              <a:rPr lang="en-US" b="1" dirty="0" smtClean="0"/>
              <a:t> </a:t>
            </a:r>
            <a:r>
              <a:rPr lang="en-US" b="1" dirty="0" err="1" smtClean="0"/>
              <a:t>isso</a:t>
            </a:r>
            <a:r>
              <a:rPr lang="en-US" b="1" dirty="0" smtClean="0"/>
              <a:t> </a:t>
            </a:r>
            <a:r>
              <a:rPr lang="en-US" b="1" dirty="0" err="1" smtClean="0"/>
              <a:t>desde</a:t>
            </a:r>
            <a:r>
              <a:rPr lang="en-US" b="1" dirty="0" smtClean="0"/>
              <a:t> a </a:t>
            </a:r>
            <a:r>
              <a:rPr lang="en-US" b="1" dirty="0" err="1" smtClean="0"/>
              <a:t>primeira</a:t>
            </a:r>
            <a:r>
              <a:rPr lang="en-US" b="1" dirty="0" smtClean="0"/>
              <a:t> aula do </a:t>
            </a:r>
            <a:r>
              <a:rPr lang="en-US" b="1" dirty="0" err="1" smtClean="0"/>
              <a:t>iniciante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0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Phonologia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Agora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ligada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parte </a:t>
            </a:r>
            <a:r>
              <a:rPr lang="en-US" dirty="0" err="1" smtClean="0"/>
              <a:t>técnica</a:t>
            </a:r>
            <a:r>
              <a:rPr lang="en-US" dirty="0" smtClean="0"/>
              <a:t> e da </a:t>
            </a:r>
            <a:r>
              <a:rPr lang="en-US" i="1" dirty="0" err="1" smtClean="0"/>
              <a:t>personalidade</a:t>
            </a:r>
            <a:r>
              <a:rPr lang="en-US" i="1" dirty="0" smtClean="0"/>
              <a:t> ( o quarto P)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q</a:t>
            </a:r>
            <a:r>
              <a:rPr lang="en-US" dirty="0" err="1" smtClean="0"/>
              <a:t>ualquer</a:t>
            </a:r>
            <a:r>
              <a:rPr lang="en-US" dirty="0" smtClean="0"/>
              <a:t> </a:t>
            </a:r>
            <a:r>
              <a:rPr lang="en-US" dirty="0" err="1" smtClean="0"/>
              <a:t>exercício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for </a:t>
            </a:r>
            <a:r>
              <a:rPr lang="en-US" dirty="0" err="1" smtClean="0"/>
              <a:t>aplicado</a:t>
            </a:r>
            <a:r>
              <a:rPr lang="en-US" dirty="0" smtClean="0"/>
              <a:t> (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r>
              <a:rPr lang="en-US" dirty="0" smtClean="0"/>
              <a:t>) </a:t>
            </a:r>
            <a:r>
              <a:rPr lang="en-US" dirty="0" err="1" smtClean="0"/>
              <a:t>tenha</a:t>
            </a:r>
            <a:r>
              <a:rPr lang="en-US" dirty="0" smtClean="0"/>
              <a:t> </a:t>
            </a:r>
            <a:r>
              <a:rPr lang="en-US" dirty="0" err="1" smtClean="0"/>
              <a:t>certeza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ouvindo</a:t>
            </a:r>
            <a:r>
              <a:rPr lang="en-US" dirty="0" smtClean="0"/>
              <a:t> o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produzido</a:t>
            </a:r>
            <a:r>
              <a:rPr lang="en-US" dirty="0" smtClean="0"/>
              <a:t> 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tenta</a:t>
            </a:r>
            <a:r>
              <a:rPr lang="en-US" dirty="0" smtClean="0"/>
              <a:t> </a:t>
            </a:r>
            <a:r>
              <a:rPr lang="en-US" dirty="0" err="1" smtClean="0"/>
              <a:t>produzir</a:t>
            </a:r>
            <a:r>
              <a:rPr lang="en-US" dirty="0" smtClean="0"/>
              <a:t>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Demonstre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exemplos</a:t>
            </a:r>
            <a:r>
              <a:rPr lang="en-US" dirty="0" smtClean="0"/>
              <a:t> </a:t>
            </a:r>
            <a:r>
              <a:rPr lang="en-US" dirty="0" err="1" smtClean="0"/>
              <a:t>curtos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Explique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considera</a:t>
            </a:r>
            <a:r>
              <a:rPr lang="en-US" dirty="0" smtClean="0"/>
              <a:t> um </a:t>
            </a:r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som.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ouve</a:t>
            </a:r>
            <a:r>
              <a:rPr lang="en-US" dirty="0" smtClean="0"/>
              <a:t> o </a:t>
            </a:r>
            <a:r>
              <a:rPr lang="en-US" dirty="0" err="1" smtClean="0"/>
              <a:t>término</a:t>
            </a:r>
            <a:r>
              <a:rPr lang="en-US" dirty="0" smtClean="0"/>
              <a:t> das </a:t>
            </a:r>
            <a:r>
              <a:rPr lang="en-US" dirty="0" err="1" smtClean="0"/>
              <a:t>notas</a:t>
            </a:r>
            <a:r>
              <a:rPr lang="en-US" dirty="0" smtClean="0"/>
              <a:t>? As </a:t>
            </a:r>
            <a:r>
              <a:rPr lang="en-US" dirty="0" err="1" smtClean="0"/>
              <a:t>sustenta</a:t>
            </a:r>
            <a:r>
              <a:rPr lang="en-US" dirty="0" smtClean="0"/>
              <a:t> de </a:t>
            </a:r>
            <a:r>
              <a:rPr lang="en-US" dirty="0" err="1" smtClean="0"/>
              <a:t>maneira</a:t>
            </a:r>
            <a:r>
              <a:rPr lang="en-US" dirty="0" smtClean="0"/>
              <a:t> </a:t>
            </a:r>
            <a:r>
              <a:rPr lang="en-US" dirty="0" err="1" smtClean="0"/>
              <a:t>uniforme</a:t>
            </a:r>
            <a:r>
              <a:rPr lang="en-US" dirty="0" smtClean="0"/>
              <a:t> (</a:t>
            </a:r>
            <a:r>
              <a:rPr lang="en-US" dirty="0" err="1" smtClean="0"/>
              <a:t>sopros</a:t>
            </a:r>
            <a:r>
              <a:rPr lang="en-US" dirty="0" smtClean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21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Personalidade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Ouça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estudado</a:t>
            </a:r>
            <a:r>
              <a:rPr lang="en-US" dirty="0" smtClean="0"/>
              <a:t> (sons, </a:t>
            </a:r>
            <a:r>
              <a:rPr lang="en-US" dirty="0" err="1" smtClean="0"/>
              <a:t>peças</a:t>
            </a:r>
            <a:r>
              <a:rPr lang="en-US" dirty="0" smtClean="0"/>
              <a:t>, </a:t>
            </a:r>
            <a:r>
              <a:rPr lang="en-US" dirty="0" err="1" smtClean="0"/>
              <a:t>improvisações</a:t>
            </a:r>
            <a:r>
              <a:rPr lang="en-US" dirty="0" smtClean="0"/>
              <a:t>)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semana</a:t>
            </a:r>
            <a:r>
              <a:rPr lang="en-US" dirty="0" smtClean="0"/>
              <a:t> anterior e use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sugerir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atividades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ideias</a:t>
            </a:r>
            <a:r>
              <a:rPr lang="en-US" dirty="0" smtClean="0"/>
              <a:t> </a:t>
            </a:r>
            <a:r>
              <a:rPr lang="en-US" dirty="0" err="1" smtClean="0"/>
              <a:t>rítmicas</a:t>
            </a:r>
            <a:r>
              <a:rPr lang="en-US" dirty="0" smtClean="0"/>
              <a:t> </a:t>
            </a:r>
            <a:r>
              <a:rPr lang="en-US" dirty="0" err="1" smtClean="0"/>
              <a:t>livres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derivadas</a:t>
            </a:r>
            <a:r>
              <a:rPr lang="en-US" dirty="0" smtClean="0"/>
              <a:t> de </a:t>
            </a:r>
            <a:r>
              <a:rPr lang="en-US" dirty="0" err="1" smtClean="0"/>
              <a:t>palavras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frases</a:t>
            </a:r>
            <a:r>
              <a:rPr lang="en-US" dirty="0" smtClean="0"/>
              <a:t> (ex. James Bond) com </a:t>
            </a:r>
            <a:r>
              <a:rPr lang="en-US" dirty="0" err="1" smtClean="0"/>
              <a:t>ambientação</a:t>
            </a:r>
            <a:r>
              <a:rPr lang="en-US" dirty="0" smtClean="0"/>
              <a:t> </a:t>
            </a:r>
            <a:r>
              <a:rPr lang="en-US" dirty="0" err="1" smtClean="0"/>
              <a:t>interessante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peças</a:t>
            </a:r>
            <a:r>
              <a:rPr lang="en-US" dirty="0" smtClean="0"/>
              <a:t>.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invente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história</a:t>
            </a:r>
            <a:r>
              <a:rPr lang="en-US" dirty="0" smtClean="0"/>
              <a:t> e </a:t>
            </a:r>
            <a:r>
              <a:rPr lang="en-US" dirty="0" err="1" smtClean="0"/>
              <a:t>crie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. </a:t>
            </a:r>
            <a:r>
              <a:rPr lang="en-US" dirty="0" err="1" smtClean="0"/>
              <a:t>Decida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r>
              <a:rPr lang="en-US" dirty="0" smtClean="0"/>
              <a:t> (ingredients)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trabalhados</a:t>
            </a:r>
            <a:r>
              <a:rPr lang="en-US" dirty="0" smtClean="0"/>
              <a:t>: forte/piano; </a:t>
            </a:r>
            <a:r>
              <a:rPr lang="en-US" dirty="0" err="1" smtClean="0"/>
              <a:t>longo</a:t>
            </a:r>
            <a:r>
              <a:rPr lang="en-US" dirty="0" smtClean="0"/>
              <a:t>/</a:t>
            </a:r>
            <a:r>
              <a:rPr lang="en-US" dirty="0" err="1" smtClean="0"/>
              <a:t>curto</a:t>
            </a:r>
            <a:r>
              <a:rPr lang="en-US" dirty="0" smtClean="0"/>
              <a:t>; </a:t>
            </a:r>
            <a:r>
              <a:rPr lang="en-US" dirty="0" err="1" smtClean="0"/>
              <a:t>acentuado</a:t>
            </a:r>
            <a:r>
              <a:rPr lang="en-US" dirty="0" smtClean="0"/>
              <a:t>/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acentuado</a:t>
            </a:r>
            <a:r>
              <a:rPr lang="en-US" dirty="0" smtClean="0"/>
              <a:t>; </a:t>
            </a:r>
            <a:r>
              <a:rPr lang="en-US" dirty="0" err="1" smtClean="0"/>
              <a:t>agudo</a:t>
            </a:r>
            <a:r>
              <a:rPr lang="en-US" dirty="0" smtClean="0"/>
              <a:t>/grave;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isoladas</a:t>
            </a:r>
            <a:r>
              <a:rPr lang="en-US" dirty="0" smtClean="0"/>
              <a:t>;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repetidas</a:t>
            </a:r>
            <a:r>
              <a:rPr lang="en-US" dirty="0" smtClean="0"/>
              <a:t>; </a:t>
            </a:r>
            <a:r>
              <a:rPr lang="en-US" dirty="0" err="1" smtClean="0"/>
              <a:t>ritmos</a:t>
            </a:r>
            <a:r>
              <a:rPr lang="en-US" dirty="0" smtClean="0"/>
              <a:t> </a:t>
            </a:r>
            <a:r>
              <a:rPr lang="en-US" dirty="0" err="1" smtClean="0"/>
              <a:t>baseados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palavras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. </a:t>
            </a:r>
            <a:r>
              <a:rPr lang="en-US" dirty="0" err="1"/>
              <a:t>E</a:t>
            </a:r>
            <a:r>
              <a:rPr lang="en-US" dirty="0" err="1" smtClean="0"/>
              <a:t>les</a:t>
            </a:r>
            <a:r>
              <a:rPr lang="en-US" dirty="0" smtClean="0"/>
              <a:t> </a:t>
            </a:r>
            <a:r>
              <a:rPr lang="en-US" dirty="0" err="1" smtClean="0"/>
              <a:t>têm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musicais</a:t>
            </a:r>
            <a:r>
              <a:rPr lang="en-US" dirty="0" smtClean="0"/>
              <a:t> e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apreciar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a </a:t>
            </a:r>
            <a:r>
              <a:rPr lang="en-US" dirty="0" err="1" smtClean="0"/>
              <a:t>música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8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Aprendizagem simultânea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Tudo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conectado</a:t>
            </a:r>
            <a:r>
              <a:rPr lang="en-US" dirty="0" smtClean="0"/>
              <a:t> e </a:t>
            </a:r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ensinar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dos </a:t>
            </a:r>
            <a:r>
              <a:rPr lang="en-US" dirty="0" err="1" smtClean="0"/>
              <a:t>elementos</a:t>
            </a:r>
            <a:r>
              <a:rPr lang="en-US" dirty="0" smtClean="0"/>
              <a:t> (ingredients) </a:t>
            </a:r>
            <a:r>
              <a:rPr lang="en-US" b="1" dirty="0" err="1" smtClean="0"/>
              <a:t>Notem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contrastes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Resultado</a:t>
            </a:r>
            <a:r>
              <a:rPr lang="en-US" dirty="0" smtClean="0"/>
              <a:t>: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fazendo</a:t>
            </a:r>
            <a:r>
              <a:rPr lang="en-US" dirty="0" smtClean="0"/>
              <a:t> e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aplicar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descritas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/</a:t>
            </a:r>
            <a:r>
              <a:rPr lang="en-US" dirty="0" err="1" smtClean="0"/>
              <a:t>aprendizagem</a:t>
            </a:r>
            <a:r>
              <a:rPr lang="en-US" dirty="0" smtClean="0"/>
              <a:t> </a:t>
            </a:r>
            <a:r>
              <a:rPr lang="en-US" dirty="0" err="1" smtClean="0"/>
              <a:t>simultânea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Ex.: </a:t>
            </a:r>
            <a:r>
              <a:rPr lang="en-US" dirty="0" err="1" smtClean="0"/>
              <a:t>Aplicando</a:t>
            </a:r>
            <a:r>
              <a:rPr lang="en-US" dirty="0" smtClean="0"/>
              <a:t> o </a:t>
            </a:r>
            <a:r>
              <a:rPr lang="en-US" dirty="0" err="1" smtClean="0"/>
              <a:t>ritmo</a:t>
            </a:r>
            <a:r>
              <a:rPr lang="en-US" dirty="0" smtClean="0"/>
              <a:t> (</a:t>
            </a:r>
            <a:r>
              <a:rPr lang="en-US" dirty="0" err="1" smtClean="0"/>
              <a:t>nervoso</a:t>
            </a:r>
            <a:r>
              <a:rPr lang="en-US" dirty="0" smtClean="0"/>
              <a:t>/</a:t>
            </a:r>
            <a:r>
              <a:rPr lang="en-US" dirty="0" err="1" smtClean="0"/>
              <a:t>calmo</a:t>
            </a:r>
            <a:r>
              <a:rPr lang="en-US" dirty="0" smtClean="0"/>
              <a:t>)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diálogo</a:t>
            </a:r>
            <a:r>
              <a:rPr lang="en-US" dirty="0" smtClean="0"/>
              <a:t> entre </a:t>
            </a:r>
            <a:r>
              <a:rPr lang="en-US" dirty="0" err="1" smtClean="0"/>
              <a:t>notas</a:t>
            </a:r>
            <a:r>
              <a:rPr lang="en-US" dirty="0" smtClean="0"/>
              <a:t> no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instrumento</a:t>
            </a:r>
            <a:r>
              <a:rPr lang="en-US" dirty="0" smtClean="0"/>
              <a:t>, </a:t>
            </a:r>
            <a:r>
              <a:rPr lang="en-US" dirty="0" err="1" smtClean="0"/>
              <a:t>pensando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qualidade</a:t>
            </a:r>
            <a:r>
              <a:rPr lang="en-US" dirty="0" smtClean="0"/>
              <a:t> do </a:t>
            </a:r>
            <a:r>
              <a:rPr lang="en-US" dirty="0" err="1" smtClean="0"/>
              <a:t>som</a:t>
            </a:r>
            <a:r>
              <a:rPr lang="en-US" dirty="0" smtClean="0"/>
              <a:t>, </a:t>
            </a:r>
            <a:r>
              <a:rPr lang="en-US" dirty="0" err="1" smtClean="0"/>
              <a:t>pensando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boa </a:t>
            </a:r>
            <a:r>
              <a:rPr lang="en-US" dirty="0" err="1" smtClean="0"/>
              <a:t>postura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conecta</a:t>
            </a:r>
            <a:r>
              <a:rPr lang="en-US" dirty="0" smtClean="0"/>
              <a:t> </a:t>
            </a:r>
            <a:r>
              <a:rPr lang="en-US" dirty="0" err="1" smtClean="0"/>
              <a:t>esses</a:t>
            </a:r>
            <a:r>
              <a:rPr lang="en-US" dirty="0" smtClean="0"/>
              <a:t> 4 P’s. </a:t>
            </a:r>
          </a:p>
          <a:p>
            <a:endParaRPr lang="en-US" dirty="0" smtClean="0"/>
          </a:p>
          <a:p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pergunte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gostou</a:t>
            </a:r>
            <a:r>
              <a:rPr lang="en-US" dirty="0" smtClean="0"/>
              <a:t> no </a:t>
            </a:r>
            <a:r>
              <a:rPr lang="en-US" dirty="0" err="1" smtClean="0"/>
              <a:t>estudo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apreciou</a:t>
            </a:r>
            <a:r>
              <a:rPr lang="en-US" dirty="0" smtClean="0"/>
              <a:t> no </a:t>
            </a:r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achou</a:t>
            </a:r>
            <a:r>
              <a:rPr lang="en-US" dirty="0" smtClean="0"/>
              <a:t> </a:t>
            </a:r>
            <a:r>
              <a:rPr lang="en-US" dirty="0" err="1" smtClean="0"/>
              <a:t>difícil</a:t>
            </a:r>
            <a:r>
              <a:rPr lang="en-US" dirty="0" smtClean="0"/>
              <a:t> de </a:t>
            </a:r>
            <a:r>
              <a:rPr lang="en-US" dirty="0" err="1" smtClean="0"/>
              <a:t>fazer</a:t>
            </a:r>
            <a:r>
              <a:rPr lang="en-US" dirty="0" smtClean="0"/>
              <a:t>.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guiar</a:t>
            </a:r>
            <a:r>
              <a:rPr lang="en-US" dirty="0" smtClean="0"/>
              <a:t> o professor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preparação</a:t>
            </a:r>
            <a:r>
              <a:rPr lang="en-US" dirty="0" smtClean="0"/>
              <a:t> das </a:t>
            </a:r>
            <a:r>
              <a:rPr lang="en-US" dirty="0" err="1" smtClean="0"/>
              <a:t>aulas</a:t>
            </a:r>
            <a:r>
              <a:rPr lang="en-US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Integre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r>
              <a:rPr lang="en-US" dirty="0" smtClean="0"/>
              <a:t> (ingredients) no </a:t>
            </a:r>
            <a:r>
              <a:rPr lang="en-US" dirty="0" err="1" smtClean="0"/>
              <a:t>ensino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8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r>
              <a:rPr lang="en-US" dirty="0" smtClean="0"/>
              <a:t> dos 4 P’s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Postura</a:t>
            </a:r>
            <a:r>
              <a:rPr lang="en-US" dirty="0" smtClean="0"/>
              <a:t> – </a:t>
            </a: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sentar</a:t>
            </a:r>
            <a:r>
              <a:rPr lang="en-US" dirty="0" smtClean="0"/>
              <a:t>-se</a:t>
            </a:r>
          </a:p>
          <a:p>
            <a:r>
              <a:rPr lang="en-US" dirty="0" err="1" smtClean="0"/>
              <a:t>Pulsação</a:t>
            </a:r>
            <a:r>
              <a:rPr lang="en-US" dirty="0" smtClean="0"/>
              <a:t> - heartbeat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Phonologia</a:t>
            </a:r>
            <a:r>
              <a:rPr lang="en-US" dirty="0" smtClean="0"/>
              <a:t>” – </a:t>
            </a:r>
            <a:r>
              <a:rPr lang="en-US" dirty="0" err="1" smtClean="0"/>
              <a:t>fazer</a:t>
            </a:r>
            <a:r>
              <a:rPr lang="en-US" dirty="0" smtClean="0"/>
              <a:t> um </a:t>
            </a:r>
            <a:r>
              <a:rPr lang="en-US" dirty="0" err="1" smtClean="0"/>
              <a:t>som</a:t>
            </a:r>
            <a:r>
              <a:rPr lang="en-US" dirty="0" smtClean="0"/>
              <a:t> bonito no </a:t>
            </a:r>
            <a:r>
              <a:rPr lang="en-US" dirty="0" err="1" smtClean="0"/>
              <a:t>instrumento</a:t>
            </a:r>
            <a:endParaRPr lang="en-US" dirty="0" smtClean="0"/>
          </a:p>
          <a:p>
            <a:r>
              <a:rPr lang="en-US" dirty="0" err="1" smtClean="0"/>
              <a:t>Personalidade</a:t>
            </a:r>
            <a:r>
              <a:rPr lang="en-US" dirty="0" smtClean="0"/>
              <a:t> – o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(Wake up! Go to sleep… 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imagem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história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Quinto</a:t>
            </a:r>
            <a:r>
              <a:rPr lang="en-US" dirty="0" smtClean="0"/>
              <a:t> P – </a:t>
            </a:r>
            <a:r>
              <a:rPr lang="en-US" dirty="0" err="1" smtClean="0"/>
              <a:t>praticidade</a:t>
            </a:r>
            <a:r>
              <a:rPr lang="en-US" dirty="0" smtClean="0"/>
              <a:t> (</a:t>
            </a:r>
            <a:r>
              <a:rPr lang="en-US" dirty="0" err="1" smtClean="0"/>
              <a:t>cuidados</a:t>
            </a:r>
            <a:r>
              <a:rPr lang="en-US" dirty="0" smtClean="0"/>
              <a:t> com o </a:t>
            </a:r>
            <a:r>
              <a:rPr lang="en-US" dirty="0" err="1" smtClean="0"/>
              <a:t>instrumento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6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Ambientes</a:t>
            </a:r>
            <a:r>
              <a:rPr lang="en-US" dirty="0" smtClean="0"/>
              <a:t>”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4 P’s </a:t>
            </a:r>
            <a:r>
              <a:rPr lang="en-US" dirty="0" err="1" smtClean="0"/>
              <a:t>funcionam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Ensinar é algo sério</a:t>
            </a:r>
            <a:r>
              <a:rPr lang="pt-BR" dirty="0" smtClean="0"/>
              <a:t>:</a:t>
            </a:r>
          </a:p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b="1" dirty="0" smtClean="0"/>
              <a:t>Todas as aulas devem ser divertidas e prazerosas</a:t>
            </a:r>
          </a:p>
          <a:p>
            <a:pPr marL="0" indent="0">
              <a:buNone/>
            </a:pPr>
            <a:r>
              <a:rPr lang="pt-BR" dirty="0" smtClean="0"/>
              <a:t>Motivação </a:t>
            </a:r>
            <a:r>
              <a:rPr lang="pt-BR" dirty="0" smtClean="0">
                <a:sym typeface="Wingdings"/>
              </a:rPr>
              <a:t> autoestima </a:t>
            </a:r>
          </a:p>
          <a:p>
            <a:pPr marL="0" indent="0">
              <a:buNone/>
            </a:pPr>
            <a:r>
              <a:rPr lang="pt-BR" dirty="0" smtClean="0">
                <a:sym typeface="Wingdings"/>
              </a:rPr>
              <a:t>Atitudes positivas</a:t>
            </a:r>
          </a:p>
          <a:p>
            <a:pPr marL="0" indent="0">
              <a:buNone/>
            </a:pPr>
            <a:r>
              <a:rPr lang="pt-BR" dirty="0" smtClean="0">
                <a:sym typeface="Wingdings"/>
              </a:rPr>
              <a:t>Entender e aprender  satisfação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87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Conhecer</a:t>
            </a:r>
            <a:r>
              <a:rPr lang="en-US" dirty="0" smtClean="0"/>
              <a:t>					DESEJÁVEL</a:t>
            </a:r>
          </a:p>
          <a:p>
            <a:r>
              <a:rPr lang="en-US" dirty="0" err="1" smtClean="0"/>
              <a:t>Acreditar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Frustração</a:t>
            </a:r>
            <a:r>
              <a:rPr lang="en-US" dirty="0" smtClean="0"/>
              <a:t>					EVITAR</a:t>
            </a:r>
          </a:p>
          <a:p>
            <a:r>
              <a:rPr lang="en-US" dirty="0" err="1" smtClean="0"/>
              <a:t>Raiva</a:t>
            </a:r>
            <a:endParaRPr lang="en-US" dirty="0" smtClean="0"/>
          </a:p>
          <a:p>
            <a:r>
              <a:rPr lang="en-US" dirty="0" err="1" smtClean="0"/>
              <a:t>Depressão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algn="ctr"/>
            <a:r>
              <a:rPr lang="en-US" dirty="0" smtClean="0"/>
              <a:t>Keep learning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2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Seja</a:t>
            </a:r>
            <a:r>
              <a:rPr lang="en-US" b="1" dirty="0" smtClean="0"/>
              <a:t> </a:t>
            </a:r>
            <a:r>
              <a:rPr lang="en-US" b="1" dirty="0" err="1" smtClean="0"/>
              <a:t>criativo</a:t>
            </a:r>
            <a:r>
              <a:rPr lang="en-US" b="1" dirty="0" smtClean="0"/>
              <a:t>:</a:t>
            </a:r>
          </a:p>
          <a:p>
            <a:pPr marL="0" indent="0" algn="ctr">
              <a:buNone/>
            </a:pPr>
            <a:r>
              <a:rPr lang="en-US" b="1" dirty="0" err="1" smtClean="0"/>
              <a:t>Criatividade</a:t>
            </a:r>
            <a:r>
              <a:rPr lang="en-US" b="1" dirty="0" smtClean="0"/>
              <a:t> </a:t>
            </a:r>
            <a:r>
              <a:rPr lang="en-US" b="1" dirty="0" err="1" smtClean="0"/>
              <a:t>é</a:t>
            </a:r>
            <a:r>
              <a:rPr lang="en-US" b="1" dirty="0" smtClean="0"/>
              <a:t> um </a:t>
            </a:r>
            <a:r>
              <a:rPr lang="en-US" b="1" dirty="0" err="1" smtClean="0"/>
              <a:t>elemento</a:t>
            </a:r>
            <a:r>
              <a:rPr lang="en-US" b="1" dirty="0" smtClean="0"/>
              <a:t> central no </a:t>
            </a:r>
            <a:r>
              <a:rPr lang="en-US" b="1" dirty="0" err="1" smtClean="0"/>
              <a:t>desenvolvimento</a:t>
            </a:r>
            <a:r>
              <a:rPr lang="en-US" b="1" dirty="0" smtClean="0"/>
              <a:t> do </a:t>
            </a:r>
            <a:r>
              <a:rPr lang="en-US" b="1" dirty="0" err="1" smtClean="0"/>
              <a:t>jovem</a:t>
            </a:r>
            <a:r>
              <a:rPr lang="en-US" b="1" dirty="0" smtClean="0"/>
              <a:t> </a:t>
            </a:r>
            <a:r>
              <a:rPr lang="en-US" b="1" dirty="0" err="1" smtClean="0"/>
              <a:t>músico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err="1" smtClean="0"/>
              <a:t>Imaginação</a:t>
            </a:r>
            <a:r>
              <a:rPr lang="en-US" dirty="0" smtClean="0"/>
              <a:t>, </a:t>
            </a:r>
            <a:r>
              <a:rPr lang="en-US" dirty="0" err="1"/>
              <a:t>r</a:t>
            </a:r>
            <a:r>
              <a:rPr lang="en-US" dirty="0" err="1" smtClean="0"/>
              <a:t>elações</a:t>
            </a:r>
            <a:r>
              <a:rPr lang="en-US" dirty="0" smtClean="0"/>
              <a:t>, </a:t>
            </a:r>
            <a:r>
              <a:rPr lang="en-US" dirty="0" err="1" smtClean="0"/>
              <a:t>analogias</a:t>
            </a:r>
            <a:r>
              <a:rPr lang="en-US" dirty="0" smtClean="0"/>
              <a:t>, </a:t>
            </a:r>
            <a:r>
              <a:rPr lang="en-US" dirty="0" err="1" smtClean="0"/>
              <a:t>metáforas</a:t>
            </a:r>
            <a:endParaRPr lang="en-US" dirty="0" smtClean="0"/>
          </a:p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saídas</a:t>
            </a:r>
            <a:r>
              <a:rPr lang="en-US" dirty="0" smtClean="0"/>
              <a:t>, </a:t>
            </a:r>
            <a:r>
              <a:rPr lang="en-US" dirty="0" err="1" smtClean="0"/>
              <a:t>exercícios</a:t>
            </a:r>
            <a:r>
              <a:rPr lang="en-US" dirty="0" smtClean="0"/>
              <a:t>, </a:t>
            </a:r>
            <a:r>
              <a:rPr lang="en-US" dirty="0" err="1" smtClean="0"/>
              <a:t>imagens</a:t>
            </a:r>
            <a:endParaRPr lang="en-US" dirty="0"/>
          </a:p>
          <a:p>
            <a:r>
              <a:rPr lang="en-US" dirty="0" err="1" smtClean="0"/>
              <a:t>Deixar</a:t>
            </a:r>
            <a:r>
              <a:rPr lang="en-US" dirty="0" smtClean="0"/>
              <a:t> e </a:t>
            </a:r>
            <a:r>
              <a:rPr lang="en-US" dirty="0" err="1" smtClean="0"/>
              <a:t>incentivar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a </a:t>
            </a:r>
            <a:r>
              <a:rPr lang="en-US" dirty="0" err="1" smtClean="0"/>
              <a:t>criarem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0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Estudar</a:t>
            </a:r>
            <a:r>
              <a:rPr lang="en-US" b="1" dirty="0" smtClean="0"/>
              <a:t> </a:t>
            </a:r>
            <a:r>
              <a:rPr lang="en-US" b="1" dirty="0" err="1" smtClean="0"/>
              <a:t>é</a:t>
            </a:r>
            <a:r>
              <a:rPr lang="en-US" b="1" dirty="0" smtClean="0"/>
              <a:t> </a:t>
            </a:r>
            <a:r>
              <a:rPr lang="en-US" b="1" dirty="0" err="1" smtClean="0"/>
              <a:t>divertido</a:t>
            </a:r>
            <a:r>
              <a:rPr lang="en-US" b="1" dirty="0" smtClean="0"/>
              <a:t>:</a:t>
            </a:r>
          </a:p>
          <a:p>
            <a:pPr marL="0" indent="0" algn="ctr">
              <a:buNone/>
            </a:pPr>
            <a:r>
              <a:rPr lang="en-US" b="1" dirty="0" err="1" smtClean="0"/>
              <a:t>Despertar</a:t>
            </a:r>
            <a:r>
              <a:rPr lang="en-US" b="1" dirty="0" smtClean="0"/>
              <a:t> </a:t>
            </a:r>
            <a:r>
              <a:rPr lang="en-US" b="1" dirty="0" err="1" smtClean="0"/>
              <a:t>desde</a:t>
            </a:r>
            <a:r>
              <a:rPr lang="en-US" b="1" dirty="0" smtClean="0"/>
              <a:t> o </a:t>
            </a:r>
            <a:r>
              <a:rPr lang="en-US" b="1" dirty="0" err="1" smtClean="0"/>
              <a:t>início</a:t>
            </a:r>
            <a:r>
              <a:rPr lang="en-US" b="1" dirty="0" smtClean="0"/>
              <a:t> </a:t>
            </a:r>
          </a:p>
          <a:p>
            <a:pPr marL="0" indent="0" algn="ctr">
              <a:buNone/>
            </a:pPr>
            <a:r>
              <a:rPr lang="en-US" b="1" dirty="0" smtClean="0"/>
              <a:t>o </a:t>
            </a:r>
            <a:r>
              <a:rPr lang="en-US" b="1" dirty="0" err="1" smtClean="0"/>
              <a:t>gosto</a:t>
            </a:r>
            <a:r>
              <a:rPr lang="en-US" b="1" dirty="0" smtClean="0"/>
              <a:t> </a:t>
            </a:r>
            <a:r>
              <a:rPr lang="en-US" b="1" dirty="0" err="1" smtClean="0"/>
              <a:t>pelo</a:t>
            </a:r>
            <a:r>
              <a:rPr lang="en-US" b="1" dirty="0" smtClean="0"/>
              <a:t> </a:t>
            </a:r>
            <a:r>
              <a:rPr lang="en-US" b="1" dirty="0" err="1" smtClean="0"/>
              <a:t>estudo</a:t>
            </a:r>
            <a:endParaRPr lang="en-US" b="1" dirty="0" smtClean="0"/>
          </a:p>
          <a:p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repetir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descobrir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explorar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pensar</a:t>
            </a:r>
            <a:r>
              <a:rPr lang="en-US" dirty="0" smtClean="0">
                <a:sym typeface="Wingdings"/>
              </a:rPr>
              <a:t> de forma </a:t>
            </a:r>
            <a:r>
              <a:rPr lang="en-US" dirty="0" err="1" smtClean="0">
                <a:sym typeface="Wingdings"/>
              </a:rPr>
              <a:t>imaginativa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pensar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nos</a:t>
            </a:r>
            <a:r>
              <a:rPr lang="en-US" dirty="0" smtClean="0">
                <a:sym typeface="Wingdings"/>
              </a:rPr>
              <a:t> 4 P’s)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4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 smtClean="0"/>
              <a:t>Como estou me saindo?</a:t>
            </a:r>
          </a:p>
          <a:p>
            <a:pPr marL="0" indent="0" algn="ctr">
              <a:buNone/>
            </a:pPr>
            <a:r>
              <a:rPr lang="pt-BR" b="1" dirty="0" smtClean="0"/>
              <a:t>Auto-avaliação </a:t>
            </a:r>
          </a:p>
          <a:p>
            <a:pPr marL="0" indent="0" algn="ctr">
              <a:buNone/>
            </a:pPr>
            <a:endParaRPr lang="pt-BR" b="1" dirty="0" smtClean="0"/>
          </a:p>
          <a:p>
            <a:r>
              <a:rPr lang="pt-BR" dirty="0" smtClean="0"/>
              <a:t>O aluno pode pensar:</a:t>
            </a:r>
          </a:p>
          <a:p>
            <a:pPr marL="0" indent="0">
              <a:buNone/>
            </a:pPr>
            <a:r>
              <a:rPr lang="pt-BR" dirty="0" smtClean="0"/>
              <a:t>	Que vou fazer?</a:t>
            </a:r>
          </a:p>
          <a:p>
            <a:pPr marL="0" indent="0">
              <a:buNone/>
            </a:pPr>
            <a:r>
              <a:rPr lang="pt-BR" dirty="0" smtClean="0"/>
              <a:t>	Fiz bem?</a:t>
            </a:r>
          </a:p>
          <a:p>
            <a:pPr marL="0" indent="0">
              <a:buNone/>
            </a:pPr>
            <a:r>
              <a:rPr lang="pt-BR" dirty="0" smtClean="0"/>
              <a:t>	Poderia ter feito melhor?</a:t>
            </a:r>
          </a:p>
          <a:p>
            <a:pPr marL="0" indent="0">
              <a:buNone/>
            </a:pPr>
            <a:r>
              <a:rPr lang="pt-BR" dirty="0" smtClean="0"/>
              <a:t>	Usei bem o tempo que tinha?</a:t>
            </a:r>
          </a:p>
          <a:p>
            <a:r>
              <a:rPr lang="pt-BR" dirty="0" smtClean="0"/>
              <a:t>Deve estar claro para o aluno o que é que se deve atingir no estudo/performance</a:t>
            </a:r>
          </a:p>
          <a:p>
            <a:pPr>
              <a:buFontTx/>
              <a:buChar char="•"/>
            </a:pPr>
            <a:r>
              <a:rPr lang="pt-BR" dirty="0" smtClean="0"/>
              <a:t>Senso de dever cumprido, entusiasmo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83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1748</Words>
  <Application>Microsoft Macintosh PowerPoint</Application>
  <PresentationFormat>On-screen Show (4:3)</PresentationFormat>
  <Paragraphs>189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Ensino de iniciantes</vt:lpstr>
      <vt:lpstr>How can we know they know?</vt:lpstr>
      <vt:lpstr>O Começo é o fim</vt:lpstr>
      <vt:lpstr>Princípios dos 4 P’s </vt:lpstr>
      <vt:lpstr>“Ambientes” nos quais os 4 P’s funcionam</vt:lpstr>
      <vt:lpstr>PowerPoint Presentation</vt:lpstr>
      <vt:lpstr>PowerPoint Presentation</vt:lpstr>
      <vt:lpstr>PowerPoint Presentation</vt:lpstr>
      <vt:lpstr>PowerPoint Presentation</vt:lpstr>
      <vt:lpstr>Quadro explicativo</vt:lpstr>
      <vt:lpstr>PowerPoint Presentation</vt:lpstr>
      <vt:lpstr>Primeiras aulas</vt:lpstr>
      <vt:lpstr>PowerPoint Presentation</vt:lpstr>
      <vt:lpstr>PowerPoint Presentation</vt:lpstr>
      <vt:lpstr>Bater palmas com delicadeza; pequenos movimentos relaxados; ritmo claro</vt:lpstr>
      <vt:lpstr>PowerPoint Presentation</vt:lpstr>
      <vt:lpstr>PowerPoint Presentation</vt:lpstr>
      <vt:lpstr>A forma como a aula se desenvolve depende de 4 fatores:</vt:lpstr>
      <vt:lpstr>PowerPoint Presentation</vt:lpstr>
      <vt:lpstr>PowerPoint Presentation</vt:lpstr>
      <vt:lpstr>PowerPoint Presentation</vt:lpstr>
      <vt:lpstr>PowerPoint Presentation</vt:lpstr>
      <vt:lpstr>Pontos para refletir</vt:lpstr>
      <vt:lpstr>E a segunda aula?</vt:lpstr>
      <vt:lpstr>Postura</vt:lpstr>
      <vt:lpstr>Pulsação</vt:lpstr>
      <vt:lpstr>Algumas atividades para trabalhar  a métrica</vt:lpstr>
      <vt:lpstr>PowerPoint Presentation</vt:lpstr>
      <vt:lpstr>PowerPoint Presentation</vt:lpstr>
      <vt:lpstr>“Phonologia”</vt:lpstr>
      <vt:lpstr>Personalidade</vt:lpstr>
      <vt:lpstr>Aprendizagem simultânea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de iniciantes</dc:title>
  <dc:creator>Fernando Corvisier</dc:creator>
  <cp:lastModifiedBy>Fernando Corvisier</cp:lastModifiedBy>
  <cp:revision>31</cp:revision>
  <dcterms:created xsi:type="dcterms:W3CDTF">2016-09-02T13:12:36Z</dcterms:created>
  <dcterms:modified xsi:type="dcterms:W3CDTF">2016-09-26T21:51:34Z</dcterms:modified>
</cp:coreProperties>
</file>