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60" r:id="rId5"/>
    <p:sldId id="258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BF7F998-21A2-4F5F-8B45-8B6A04AFF4A2}" type="datetimeFigureOut">
              <a:rPr lang="pt-BR" smtClean="0"/>
              <a:pPr/>
              <a:t>10/09/2020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BE608A-06E7-4F82-B4FC-AF0F21C975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F998-21A2-4F5F-8B45-8B6A04AFF4A2}" type="datetimeFigureOut">
              <a:rPr lang="pt-BR" smtClean="0"/>
              <a:pPr/>
              <a:t>10/09/2020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E608A-06E7-4F82-B4FC-AF0F21C975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BF7F998-21A2-4F5F-8B45-8B6A04AFF4A2}" type="datetimeFigureOut">
              <a:rPr lang="pt-BR" smtClean="0"/>
              <a:pPr/>
              <a:t>10/09/2020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8BE608A-06E7-4F82-B4FC-AF0F21C975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F998-21A2-4F5F-8B45-8B6A04AFF4A2}" type="datetimeFigureOut">
              <a:rPr lang="pt-BR" smtClean="0"/>
              <a:pPr/>
              <a:t>10/09/2020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BE608A-06E7-4F82-B4FC-AF0F21C9751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F998-21A2-4F5F-8B45-8B6A04AFF4A2}" type="datetimeFigureOut">
              <a:rPr lang="pt-BR" smtClean="0"/>
              <a:pPr/>
              <a:t>10/09/2020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8BE608A-06E7-4F82-B4FC-AF0F21C9751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BF7F998-21A2-4F5F-8B45-8B6A04AFF4A2}" type="datetimeFigureOut">
              <a:rPr lang="pt-BR" smtClean="0"/>
              <a:pPr/>
              <a:t>10/09/2020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8BE608A-06E7-4F82-B4FC-AF0F21C9751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BF7F998-21A2-4F5F-8B45-8B6A04AFF4A2}" type="datetimeFigureOut">
              <a:rPr lang="pt-BR" smtClean="0"/>
              <a:pPr/>
              <a:t>10/09/2020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8BE608A-06E7-4F82-B4FC-AF0F21C9751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F998-21A2-4F5F-8B45-8B6A04AFF4A2}" type="datetimeFigureOut">
              <a:rPr lang="pt-BR" smtClean="0"/>
              <a:pPr/>
              <a:t>10/09/2020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BE608A-06E7-4F82-B4FC-AF0F21C975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F998-21A2-4F5F-8B45-8B6A04AFF4A2}" type="datetimeFigureOut">
              <a:rPr lang="pt-BR" smtClean="0"/>
              <a:pPr/>
              <a:t>10/09/2020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BE608A-06E7-4F82-B4FC-AF0F21C975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F998-21A2-4F5F-8B45-8B6A04AFF4A2}" type="datetimeFigureOut">
              <a:rPr lang="pt-BR" smtClean="0"/>
              <a:pPr/>
              <a:t>10/09/2020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BE608A-06E7-4F82-B4FC-AF0F21C9751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BF7F998-21A2-4F5F-8B45-8B6A04AFF4A2}" type="datetimeFigureOut">
              <a:rPr lang="pt-BR" smtClean="0"/>
              <a:pPr/>
              <a:t>10/09/2020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8BE608A-06E7-4F82-B4FC-AF0F21C9751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BF7F998-21A2-4F5F-8B45-8B6A04AFF4A2}" type="datetimeFigureOut">
              <a:rPr lang="pt-BR" smtClean="0"/>
              <a:pPr/>
              <a:t>10/09/2020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8BE608A-06E7-4F82-B4FC-AF0F21C975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1.globo.com/sp/santos-regiao/porto-mar/noticia/2020/07/19/temporada-de-cruzeiros-e-confirmada-e-deve-comecar-em-novembro-em-sp.ghtml" TargetMode="External"/><Relationship Id="rId2" Type="http://schemas.openxmlformats.org/officeDocument/2006/relationships/hyperlink" Target="https://abremar.com.br/dados-do-seto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bpf.com.br/inicio/" TargetMode="External"/><Relationship Id="rId2" Type="http://schemas.openxmlformats.org/officeDocument/2006/relationships/hyperlink" Target="http://www.abottc.com.b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m.com.br/app/noticia/gerais/2020/08/24/interna_gerais,1178988/trem-que-liga-vitoria-a-minas-volta-em-setembro-veja-regras.s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rtalfresp.org.br/" TargetMode="External"/><Relationship Id="rId2" Type="http://schemas.openxmlformats.org/officeDocument/2006/relationships/hyperlink" Target="http://www.artesp.sp.gov.br/Style%20Library/extranet/index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ol.com.br/nossa/noticias/redacao/2020/07/20/mercado-das-viagens-rodoviarias-tenta-se-adaptar-e-sobreviver-a-pandemia.ht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lhoresdestinos.com.br/raiox-azul-gol-latam-crise-2020.html" TargetMode="External"/><Relationship Id="rId2" Type="http://schemas.openxmlformats.org/officeDocument/2006/relationships/hyperlink" Target="https://www.abear.com.b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87624" y="1124744"/>
            <a:ext cx="684076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Panorama do Trans</a:t>
            </a:r>
            <a:r>
              <a:rPr lang="pt-BR" b="1" dirty="0" smtClean="0"/>
              <a:t>porte de PAX no Brasil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Profa. Debora Braga  2020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Transporte Marítimo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CLIA Brasil (</a:t>
            </a:r>
            <a:r>
              <a:rPr lang="pt-BR" dirty="0"/>
              <a:t>Cruise </a:t>
            </a:r>
            <a:r>
              <a:rPr lang="pt-BR" dirty="0" err="1"/>
              <a:t>Line</a:t>
            </a:r>
            <a:r>
              <a:rPr lang="pt-BR" dirty="0"/>
              <a:t> </a:t>
            </a:r>
            <a:r>
              <a:rPr lang="pt-BR" dirty="0" err="1"/>
              <a:t>International</a:t>
            </a:r>
            <a:r>
              <a:rPr lang="pt-BR" dirty="0"/>
              <a:t> </a:t>
            </a:r>
            <a:r>
              <a:rPr lang="pt-BR" dirty="0" err="1" smtClean="0"/>
              <a:t>Association</a:t>
            </a:r>
            <a:r>
              <a:rPr lang="pt-BR" dirty="0" smtClean="0"/>
              <a:t>)</a:t>
            </a:r>
          </a:p>
          <a:p>
            <a:r>
              <a:rPr lang="pt-BR" dirty="0">
                <a:hlinkClick r:id="rId2"/>
              </a:rPr>
              <a:t>https://abremar.com.br/dados-do-setor</a:t>
            </a:r>
            <a:r>
              <a:rPr lang="pt-BR" dirty="0" smtClean="0">
                <a:hlinkClick r:id="rId2"/>
              </a:rPr>
              <a:t>/</a:t>
            </a:r>
            <a:endParaRPr lang="pt-BR" dirty="0" smtClean="0"/>
          </a:p>
          <a:p>
            <a:r>
              <a:rPr lang="pt-BR" dirty="0" smtClean="0"/>
              <a:t>Notícias </a:t>
            </a:r>
            <a:r>
              <a:rPr lang="pt-BR" dirty="0"/>
              <a:t>p</a:t>
            </a:r>
            <a:r>
              <a:rPr lang="pt-BR" dirty="0" smtClean="0"/>
              <a:t>andemia</a:t>
            </a:r>
          </a:p>
          <a:p>
            <a:r>
              <a:rPr lang="pt-BR" dirty="0" smtClean="0">
                <a:hlinkClick r:id="rId3"/>
              </a:rPr>
              <a:t>https</a:t>
            </a:r>
            <a:r>
              <a:rPr lang="pt-BR" dirty="0">
                <a:hlinkClick r:id="rId3"/>
              </a:rPr>
              <a:t>://</a:t>
            </a:r>
            <a:r>
              <a:rPr lang="pt-BR" dirty="0" smtClean="0">
                <a:hlinkClick r:id="rId3"/>
              </a:rPr>
              <a:t>g1.globo.com/sp/santos-regiao/porto-mar/noticia/2020/07/19/temporada-de-cruzeiros-e-confirmada-e-deve-comecar-em-novembro-em-sp.ghtml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9515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Transporte Ferroviário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Associação Brasileira de Operadores de Trens Turísticos e Culturais</a:t>
            </a:r>
          </a:p>
          <a:p>
            <a:r>
              <a:rPr lang="pt-BR" dirty="0">
                <a:hlinkClick r:id="rId2"/>
              </a:rPr>
              <a:t>http://www.abottc.com.br</a:t>
            </a:r>
            <a:r>
              <a:rPr lang="pt-BR" dirty="0" smtClean="0">
                <a:hlinkClick r:id="rId2"/>
              </a:rPr>
              <a:t>/</a:t>
            </a:r>
            <a:endParaRPr lang="pt-BR" dirty="0" smtClean="0"/>
          </a:p>
          <a:p>
            <a:r>
              <a:rPr lang="pt-BR" dirty="0"/>
              <a:t>ABPF (Associação Brasileira de Preservação Ferroviária)</a:t>
            </a:r>
          </a:p>
          <a:p>
            <a:r>
              <a:rPr lang="pt-BR" dirty="0">
                <a:hlinkClick r:id="rId3"/>
              </a:rPr>
              <a:t>https://www.abpf.com.br/inicio/</a:t>
            </a:r>
            <a:endParaRPr lang="pt-BR" dirty="0"/>
          </a:p>
          <a:p>
            <a:r>
              <a:rPr lang="pt-BR" dirty="0" smtClean="0"/>
              <a:t>Notícias pandemia</a:t>
            </a:r>
          </a:p>
          <a:p>
            <a:r>
              <a:rPr lang="pt-BR" dirty="0">
                <a:hlinkClick r:id="rId4"/>
              </a:rPr>
              <a:t>https://</a:t>
            </a:r>
            <a:r>
              <a:rPr lang="pt-BR" dirty="0" smtClean="0">
                <a:hlinkClick r:id="rId4"/>
              </a:rPr>
              <a:t>www.em.com.br/app/noticia/gerais/2020/08/24/interna_gerais,1178988/trem-que-liga-vitoria-a-minas-volta-em-setembro-veja-regras.shtml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334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Transporte Rodoviário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ARTESP (Agência de Transporte do Estado de São Paulo)</a:t>
            </a:r>
          </a:p>
          <a:p>
            <a:r>
              <a:rPr lang="pt-BR" dirty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www.artesp.sp.gov.br/Style%20Library/extranet/index.aspx</a:t>
            </a:r>
            <a:r>
              <a:rPr lang="pt-BR" dirty="0" smtClean="0"/>
              <a:t> </a:t>
            </a:r>
          </a:p>
          <a:p>
            <a:r>
              <a:rPr lang="pt-BR" dirty="0" smtClean="0"/>
              <a:t>FRESP (Federação das Empresas de </a:t>
            </a:r>
            <a:r>
              <a:rPr lang="pt-BR" dirty="0" err="1" smtClean="0"/>
              <a:t>Trasnportes</a:t>
            </a:r>
            <a:r>
              <a:rPr lang="pt-BR" dirty="0" smtClean="0"/>
              <a:t> de Passageiros por Fretamento do Estado de São Paulo)</a:t>
            </a:r>
          </a:p>
          <a:p>
            <a:r>
              <a:rPr lang="pt-BR" dirty="0">
                <a:hlinkClick r:id="rId3"/>
              </a:rPr>
              <a:t>http://www.portalfresp.org.br</a:t>
            </a:r>
            <a:r>
              <a:rPr lang="pt-BR" dirty="0" smtClean="0">
                <a:hlinkClick r:id="rId3"/>
              </a:rPr>
              <a:t>/</a:t>
            </a:r>
            <a:r>
              <a:rPr lang="pt-BR" dirty="0" smtClean="0"/>
              <a:t> </a:t>
            </a:r>
            <a:endParaRPr lang="pt-BR" dirty="0"/>
          </a:p>
          <a:p>
            <a:r>
              <a:rPr lang="pt-BR" dirty="0" smtClean="0"/>
              <a:t>Notícias - pandemia</a:t>
            </a:r>
          </a:p>
          <a:p>
            <a:r>
              <a:rPr lang="pt-BR" dirty="0">
                <a:hlinkClick r:id="rId4"/>
              </a:rPr>
              <a:t>https://</a:t>
            </a:r>
            <a:r>
              <a:rPr lang="pt-BR" dirty="0" smtClean="0">
                <a:hlinkClick r:id="rId4"/>
              </a:rPr>
              <a:t>www.uol.com.br/nossa/noticias/redacao/2020/07/20/mercado-das-viagens-rodoviarias-tenta-se-adaptar-e-sobreviver-a-pandemia.htm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9330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Transporte Aéreo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ABEAR (Associação Brasileira das Empresas Aéreas</a:t>
            </a:r>
          </a:p>
          <a:p>
            <a:r>
              <a:rPr lang="pt-BR" dirty="0">
                <a:hlinkClick r:id="rId2"/>
              </a:rPr>
              <a:t>https://www.abear.com.br</a:t>
            </a:r>
            <a:r>
              <a:rPr lang="pt-BR" dirty="0" smtClean="0">
                <a:hlinkClick r:id="rId2"/>
              </a:rPr>
              <a:t>/</a:t>
            </a:r>
            <a:endParaRPr lang="pt-BR" dirty="0" smtClean="0"/>
          </a:p>
          <a:p>
            <a:r>
              <a:rPr lang="pt-BR" dirty="0" smtClean="0"/>
              <a:t>Notícias pandemia</a:t>
            </a:r>
            <a:endParaRPr lang="pt-BR" dirty="0"/>
          </a:p>
          <a:p>
            <a:r>
              <a:rPr lang="pt-BR" dirty="0" smtClean="0">
                <a:hlinkClick r:id="rId3"/>
              </a:rPr>
              <a:t>https</a:t>
            </a:r>
            <a:r>
              <a:rPr lang="pt-BR" dirty="0">
                <a:hlinkClick r:id="rId3"/>
              </a:rPr>
              <a:t>://</a:t>
            </a:r>
            <a:r>
              <a:rPr lang="pt-BR" dirty="0" smtClean="0">
                <a:hlinkClick r:id="rId3"/>
              </a:rPr>
              <a:t>www.melhoresdestinos.com.br/raiox-azul-gol-latam-crise-2020.html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407</TotalTime>
  <Words>124</Words>
  <Application>Microsoft Office PowerPoint</Application>
  <PresentationFormat>Apresentação na tela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Tw Cen MT</vt:lpstr>
      <vt:lpstr>Wingdings</vt:lpstr>
      <vt:lpstr>Wingdings 2</vt:lpstr>
      <vt:lpstr>Mediano</vt:lpstr>
      <vt:lpstr>Panorama do Transporte de PAX no Brasil</vt:lpstr>
      <vt:lpstr>Transporte Marítimo</vt:lpstr>
      <vt:lpstr>Transporte Ferroviário</vt:lpstr>
      <vt:lpstr>Transporte Rodoviário</vt:lpstr>
      <vt:lpstr>Transporte Aéreo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Debora Braga</dc:creator>
  <cp:lastModifiedBy>Avaliador</cp:lastModifiedBy>
  <cp:revision>48</cp:revision>
  <dcterms:created xsi:type="dcterms:W3CDTF">2014-05-27T20:28:54Z</dcterms:created>
  <dcterms:modified xsi:type="dcterms:W3CDTF">2020-09-10T20:04:35Z</dcterms:modified>
</cp:coreProperties>
</file>