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C773-4FED-4720-85B2-5D658F54050A}" type="datetimeFigureOut">
              <a:rPr lang="pt-BR" smtClean="0"/>
              <a:t>18/04/2019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2482-999A-4538-8781-E4EE17F352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2255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C773-4FED-4720-85B2-5D658F54050A}" type="datetimeFigureOut">
              <a:rPr lang="pt-BR" smtClean="0"/>
              <a:t>18/04/2019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2482-999A-4538-8781-E4EE17F352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6457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C773-4FED-4720-85B2-5D658F54050A}" type="datetimeFigureOut">
              <a:rPr lang="pt-BR" smtClean="0"/>
              <a:t>18/04/2019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2482-999A-4538-8781-E4EE17F352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4913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C773-4FED-4720-85B2-5D658F54050A}" type="datetimeFigureOut">
              <a:rPr lang="pt-BR" smtClean="0"/>
              <a:t>18/04/2019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2482-999A-4538-8781-E4EE17F352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1246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C773-4FED-4720-85B2-5D658F54050A}" type="datetimeFigureOut">
              <a:rPr lang="pt-BR" smtClean="0"/>
              <a:t>18/04/2019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2482-999A-4538-8781-E4EE17F352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2185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C773-4FED-4720-85B2-5D658F54050A}" type="datetimeFigureOut">
              <a:rPr lang="pt-BR" smtClean="0"/>
              <a:t>18/04/2019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2482-999A-4538-8781-E4EE17F352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937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C773-4FED-4720-85B2-5D658F54050A}" type="datetimeFigureOut">
              <a:rPr lang="pt-BR" smtClean="0"/>
              <a:t>18/04/2019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2482-999A-4538-8781-E4EE17F352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2667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C773-4FED-4720-85B2-5D658F54050A}" type="datetimeFigureOut">
              <a:rPr lang="pt-BR" smtClean="0"/>
              <a:t>18/04/2019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2482-999A-4538-8781-E4EE17F352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2333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C773-4FED-4720-85B2-5D658F54050A}" type="datetimeFigureOut">
              <a:rPr lang="pt-BR" smtClean="0"/>
              <a:t>18/04/2019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2482-999A-4538-8781-E4EE17F352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2698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C773-4FED-4720-85B2-5D658F54050A}" type="datetimeFigureOut">
              <a:rPr lang="pt-BR" smtClean="0"/>
              <a:t>18/04/2019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2482-999A-4538-8781-E4EE17F352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5267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C773-4FED-4720-85B2-5D658F54050A}" type="datetimeFigureOut">
              <a:rPr lang="pt-BR" smtClean="0"/>
              <a:t>18/04/2019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2482-999A-4538-8781-E4EE17F352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8484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8C773-4FED-4720-85B2-5D658F54050A}" type="datetimeFigureOut">
              <a:rPr lang="pt-BR" smtClean="0"/>
              <a:t>18/04/2019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62482-999A-4538-8781-E4EE17F352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9453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C:\Users\ATAD\Downloads\FlickAnimation.avi" TargetMode="External"/><Relationship Id="rId1" Type="http://schemas.microsoft.com/office/2007/relationships/media" Target="file:///C:\Users\ATAD\Downloads\FlickAnimation.avi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Apresentação Teste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STI - FMRP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0077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Video</a:t>
            </a:r>
            <a:endParaRPr lang="pt-BR" dirty="0"/>
          </a:p>
        </p:txBody>
      </p:sp>
      <p:pic>
        <p:nvPicPr>
          <p:cNvPr id="4" name="FlickAnimation">
            <a:hlinkClick r:id="" action="ppaction://media"/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213463" y="1598372"/>
            <a:ext cx="5493975" cy="4578591"/>
          </a:xfrm>
        </p:spPr>
      </p:pic>
    </p:spTree>
    <p:extLst>
      <p:ext uri="{BB962C8B-B14F-4D97-AF65-F5344CB8AC3E}">
        <p14:creationId xmlns:p14="http://schemas.microsoft.com/office/powerpoint/2010/main" val="3390290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Widescreen</PresentationFormat>
  <Paragraphs>3</Paragraphs>
  <Slides>2</Slides>
  <Notes>0</Notes>
  <HiddenSlides>0</HiddenSlides>
  <MMClips>1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Teste</vt:lpstr>
      <vt:lpstr>Video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Teste</dc:title>
  <dc:creator>Usuário do Windows</dc:creator>
  <cp:lastModifiedBy>Usuário do Windows</cp:lastModifiedBy>
  <cp:revision>1</cp:revision>
  <dcterms:created xsi:type="dcterms:W3CDTF">2019-04-18T14:36:00Z</dcterms:created>
  <dcterms:modified xsi:type="dcterms:W3CDTF">2019-04-18T14:36:12Z</dcterms:modified>
</cp:coreProperties>
</file>