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276138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1" autoAdjust="0"/>
    <p:restoredTop sz="94660"/>
  </p:normalViewPr>
  <p:slideViewPr>
    <p:cSldViewPr snapToGrid="0">
      <p:cViewPr varScale="1">
        <p:scale>
          <a:sx n="78" d="100"/>
          <a:sy n="78" d="100"/>
        </p:scale>
        <p:origin x="557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4517" y="1178222"/>
            <a:ext cx="9207104" cy="2506427"/>
          </a:xfrm>
        </p:spPr>
        <p:txBody>
          <a:bodyPr anchor="b"/>
          <a:lstStyle>
            <a:lvl1pPr algn="ctr">
              <a:defRPr sz="604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4517" y="3781306"/>
            <a:ext cx="9207104" cy="1738167"/>
          </a:xfrm>
        </p:spPr>
        <p:txBody>
          <a:bodyPr/>
          <a:lstStyle>
            <a:lvl1pPr marL="0" indent="0" algn="ctr">
              <a:buNone/>
              <a:defRPr sz="2417"/>
            </a:lvl1pPr>
            <a:lvl2pPr marL="460355" indent="0" algn="ctr">
              <a:buNone/>
              <a:defRPr sz="2014"/>
            </a:lvl2pPr>
            <a:lvl3pPr marL="920709" indent="0" algn="ctr">
              <a:buNone/>
              <a:defRPr sz="1812"/>
            </a:lvl3pPr>
            <a:lvl4pPr marL="1381064" indent="0" algn="ctr">
              <a:buNone/>
              <a:defRPr sz="1611"/>
            </a:lvl4pPr>
            <a:lvl5pPr marL="1841419" indent="0" algn="ctr">
              <a:buNone/>
              <a:defRPr sz="1611"/>
            </a:lvl5pPr>
            <a:lvl6pPr marL="2301773" indent="0" algn="ctr">
              <a:buNone/>
              <a:defRPr sz="1611"/>
            </a:lvl6pPr>
            <a:lvl7pPr marL="2762128" indent="0" algn="ctr">
              <a:buNone/>
              <a:defRPr sz="1611"/>
            </a:lvl7pPr>
            <a:lvl8pPr marL="3222483" indent="0" algn="ctr">
              <a:buNone/>
              <a:defRPr sz="1611"/>
            </a:lvl8pPr>
            <a:lvl9pPr marL="3682837" indent="0" algn="ctr">
              <a:buNone/>
              <a:defRPr sz="1611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85792-A1AC-4C46-8A5F-31B1DB237955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8939B-4822-47B8-80FD-AC5F6EB20C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7396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85792-A1AC-4C46-8A5F-31B1DB237955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8939B-4822-47B8-80FD-AC5F6EB20C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6434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85111" y="383297"/>
            <a:ext cx="2647042" cy="610108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3985" y="383297"/>
            <a:ext cx="7787675" cy="610108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85792-A1AC-4C46-8A5F-31B1DB237955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8939B-4822-47B8-80FD-AC5F6EB20C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097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85792-A1AC-4C46-8A5F-31B1DB237955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8939B-4822-47B8-80FD-AC5F6EB20C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7316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591" y="1794830"/>
            <a:ext cx="10588169" cy="2994714"/>
          </a:xfrm>
        </p:spPr>
        <p:txBody>
          <a:bodyPr anchor="b"/>
          <a:lstStyle>
            <a:lvl1pPr>
              <a:defRPr sz="604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591" y="4817875"/>
            <a:ext cx="10588169" cy="1574849"/>
          </a:xfrm>
        </p:spPr>
        <p:txBody>
          <a:bodyPr/>
          <a:lstStyle>
            <a:lvl1pPr marL="0" indent="0">
              <a:buNone/>
              <a:defRPr sz="2417">
                <a:solidFill>
                  <a:schemeClr val="tx1">
                    <a:tint val="75000"/>
                  </a:schemeClr>
                </a:solidFill>
              </a:defRPr>
            </a:lvl1pPr>
            <a:lvl2pPr marL="460355" indent="0">
              <a:buNone/>
              <a:defRPr sz="2014">
                <a:solidFill>
                  <a:schemeClr val="tx1">
                    <a:tint val="75000"/>
                  </a:schemeClr>
                </a:solidFill>
              </a:defRPr>
            </a:lvl2pPr>
            <a:lvl3pPr marL="920709" indent="0">
              <a:buNone/>
              <a:defRPr sz="1812">
                <a:solidFill>
                  <a:schemeClr val="tx1">
                    <a:tint val="75000"/>
                  </a:schemeClr>
                </a:solidFill>
              </a:defRPr>
            </a:lvl3pPr>
            <a:lvl4pPr marL="1381064" indent="0">
              <a:buNone/>
              <a:defRPr sz="1611">
                <a:solidFill>
                  <a:schemeClr val="tx1">
                    <a:tint val="75000"/>
                  </a:schemeClr>
                </a:solidFill>
              </a:defRPr>
            </a:lvl4pPr>
            <a:lvl5pPr marL="1841419" indent="0">
              <a:buNone/>
              <a:defRPr sz="1611">
                <a:solidFill>
                  <a:schemeClr val="tx1">
                    <a:tint val="75000"/>
                  </a:schemeClr>
                </a:solidFill>
              </a:defRPr>
            </a:lvl5pPr>
            <a:lvl6pPr marL="2301773" indent="0">
              <a:buNone/>
              <a:defRPr sz="1611">
                <a:solidFill>
                  <a:schemeClr val="tx1">
                    <a:tint val="75000"/>
                  </a:schemeClr>
                </a:solidFill>
              </a:defRPr>
            </a:lvl6pPr>
            <a:lvl7pPr marL="2762128" indent="0">
              <a:buNone/>
              <a:defRPr sz="1611">
                <a:solidFill>
                  <a:schemeClr val="tx1">
                    <a:tint val="75000"/>
                  </a:schemeClr>
                </a:solidFill>
              </a:defRPr>
            </a:lvl7pPr>
            <a:lvl8pPr marL="3222483" indent="0">
              <a:buNone/>
              <a:defRPr sz="1611">
                <a:solidFill>
                  <a:schemeClr val="tx1">
                    <a:tint val="75000"/>
                  </a:schemeClr>
                </a:solidFill>
              </a:defRPr>
            </a:lvl8pPr>
            <a:lvl9pPr marL="3682837" indent="0">
              <a:buNone/>
              <a:defRPr sz="16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85792-A1AC-4C46-8A5F-31B1DB237955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8939B-4822-47B8-80FD-AC5F6EB20C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352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3984" y="1916484"/>
            <a:ext cx="5217359" cy="456789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4795" y="1916484"/>
            <a:ext cx="5217359" cy="456789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85792-A1AC-4C46-8A5F-31B1DB237955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8939B-4822-47B8-80FD-AC5F6EB20C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4389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583" y="383297"/>
            <a:ext cx="10588169" cy="1391534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584" y="1764832"/>
            <a:ext cx="5193381" cy="864917"/>
          </a:xfrm>
        </p:spPr>
        <p:txBody>
          <a:bodyPr anchor="b"/>
          <a:lstStyle>
            <a:lvl1pPr marL="0" indent="0">
              <a:buNone/>
              <a:defRPr sz="2417" b="1"/>
            </a:lvl1pPr>
            <a:lvl2pPr marL="460355" indent="0">
              <a:buNone/>
              <a:defRPr sz="2014" b="1"/>
            </a:lvl2pPr>
            <a:lvl3pPr marL="920709" indent="0">
              <a:buNone/>
              <a:defRPr sz="1812" b="1"/>
            </a:lvl3pPr>
            <a:lvl4pPr marL="1381064" indent="0">
              <a:buNone/>
              <a:defRPr sz="1611" b="1"/>
            </a:lvl4pPr>
            <a:lvl5pPr marL="1841419" indent="0">
              <a:buNone/>
              <a:defRPr sz="1611" b="1"/>
            </a:lvl5pPr>
            <a:lvl6pPr marL="2301773" indent="0">
              <a:buNone/>
              <a:defRPr sz="1611" b="1"/>
            </a:lvl6pPr>
            <a:lvl7pPr marL="2762128" indent="0">
              <a:buNone/>
              <a:defRPr sz="1611" b="1"/>
            </a:lvl7pPr>
            <a:lvl8pPr marL="3222483" indent="0">
              <a:buNone/>
              <a:defRPr sz="1611" b="1"/>
            </a:lvl8pPr>
            <a:lvl9pPr marL="3682837" indent="0">
              <a:buNone/>
              <a:defRPr sz="1611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584" y="2629749"/>
            <a:ext cx="5193381" cy="386796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4795" y="1764832"/>
            <a:ext cx="5218958" cy="864917"/>
          </a:xfrm>
        </p:spPr>
        <p:txBody>
          <a:bodyPr anchor="b"/>
          <a:lstStyle>
            <a:lvl1pPr marL="0" indent="0">
              <a:buNone/>
              <a:defRPr sz="2417" b="1"/>
            </a:lvl1pPr>
            <a:lvl2pPr marL="460355" indent="0">
              <a:buNone/>
              <a:defRPr sz="2014" b="1"/>
            </a:lvl2pPr>
            <a:lvl3pPr marL="920709" indent="0">
              <a:buNone/>
              <a:defRPr sz="1812" b="1"/>
            </a:lvl3pPr>
            <a:lvl4pPr marL="1381064" indent="0">
              <a:buNone/>
              <a:defRPr sz="1611" b="1"/>
            </a:lvl4pPr>
            <a:lvl5pPr marL="1841419" indent="0">
              <a:buNone/>
              <a:defRPr sz="1611" b="1"/>
            </a:lvl5pPr>
            <a:lvl6pPr marL="2301773" indent="0">
              <a:buNone/>
              <a:defRPr sz="1611" b="1"/>
            </a:lvl6pPr>
            <a:lvl7pPr marL="2762128" indent="0">
              <a:buNone/>
              <a:defRPr sz="1611" b="1"/>
            </a:lvl7pPr>
            <a:lvl8pPr marL="3222483" indent="0">
              <a:buNone/>
              <a:defRPr sz="1611" b="1"/>
            </a:lvl8pPr>
            <a:lvl9pPr marL="3682837" indent="0">
              <a:buNone/>
              <a:defRPr sz="1611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4795" y="2629749"/>
            <a:ext cx="5218958" cy="386796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85792-A1AC-4C46-8A5F-31B1DB237955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8939B-4822-47B8-80FD-AC5F6EB20C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128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85792-A1AC-4C46-8A5F-31B1DB237955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8939B-4822-47B8-80FD-AC5F6EB20C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5160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85792-A1AC-4C46-8A5F-31B1DB237955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8939B-4822-47B8-80FD-AC5F6EB20C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8979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584" y="479954"/>
            <a:ext cx="3959374" cy="1679840"/>
          </a:xfrm>
        </p:spPr>
        <p:txBody>
          <a:bodyPr anchor="b"/>
          <a:lstStyle>
            <a:lvl1pPr>
              <a:defRPr sz="3222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8958" y="1036569"/>
            <a:ext cx="6214795" cy="5116178"/>
          </a:xfrm>
        </p:spPr>
        <p:txBody>
          <a:bodyPr/>
          <a:lstStyle>
            <a:lvl1pPr>
              <a:defRPr sz="3222"/>
            </a:lvl1pPr>
            <a:lvl2pPr>
              <a:defRPr sz="2819"/>
            </a:lvl2pPr>
            <a:lvl3pPr>
              <a:defRPr sz="2417"/>
            </a:lvl3pPr>
            <a:lvl4pPr>
              <a:defRPr sz="2014"/>
            </a:lvl4pPr>
            <a:lvl5pPr>
              <a:defRPr sz="2014"/>
            </a:lvl5pPr>
            <a:lvl6pPr>
              <a:defRPr sz="2014"/>
            </a:lvl6pPr>
            <a:lvl7pPr>
              <a:defRPr sz="2014"/>
            </a:lvl7pPr>
            <a:lvl8pPr>
              <a:defRPr sz="2014"/>
            </a:lvl8pPr>
            <a:lvl9pPr>
              <a:defRPr sz="2014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584" y="2159794"/>
            <a:ext cx="3959374" cy="4001285"/>
          </a:xfrm>
        </p:spPr>
        <p:txBody>
          <a:bodyPr/>
          <a:lstStyle>
            <a:lvl1pPr marL="0" indent="0">
              <a:buNone/>
              <a:defRPr sz="1611"/>
            </a:lvl1pPr>
            <a:lvl2pPr marL="460355" indent="0">
              <a:buNone/>
              <a:defRPr sz="1410"/>
            </a:lvl2pPr>
            <a:lvl3pPr marL="920709" indent="0">
              <a:buNone/>
              <a:defRPr sz="1208"/>
            </a:lvl3pPr>
            <a:lvl4pPr marL="1381064" indent="0">
              <a:buNone/>
              <a:defRPr sz="1007"/>
            </a:lvl4pPr>
            <a:lvl5pPr marL="1841419" indent="0">
              <a:buNone/>
              <a:defRPr sz="1007"/>
            </a:lvl5pPr>
            <a:lvl6pPr marL="2301773" indent="0">
              <a:buNone/>
              <a:defRPr sz="1007"/>
            </a:lvl6pPr>
            <a:lvl7pPr marL="2762128" indent="0">
              <a:buNone/>
              <a:defRPr sz="1007"/>
            </a:lvl7pPr>
            <a:lvl8pPr marL="3222483" indent="0">
              <a:buNone/>
              <a:defRPr sz="1007"/>
            </a:lvl8pPr>
            <a:lvl9pPr marL="3682837" indent="0">
              <a:buNone/>
              <a:defRPr sz="1007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85792-A1AC-4C46-8A5F-31B1DB237955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8939B-4822-47B8-80FD-AC5F6EB20C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237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584" y="479954"/>
            <a:ext cx="3959374" cy="1679840"/>
          </a:xfrm>
        </p:spPr>
        <p:txBody>
          <a:bodyPr anchor="b"/>
          <a:lstStyle>
            <a:lvl1pPr>
              <a:defRPr sz="3222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8958" y="1036569"/>
            <a:ext cx="6214795" cy="5116178"/>
          </a:xfrm>
        </p:spPr>
        <p:txBody>
          <a:bodyPr anchor="t"/>
          <a:lstStyle>
            <a:lvl1pPr marL="0" indent="0">
              <a:buNone/>
              <a:defRPr sz="3222"/>
            </a:lvl1pPr>
            <a:lvl2pPr marL="460355" indent="0">
              <a:buNone/>
              <a:defRPr sz="2819"/>
            </a:lvl2pPr>
            <a:lvl3pPr marL="920709" indent="0">
              <a:buNone/>
              <a:defRPr sz="2417"/>
            </a:lvl3pPr>
            <a:lvl4pPr marL="1381064" indent="0">
              <a:buNone/>
              <a:defRPr sz="2014"/>
            </a:lvl4pPr>
            <a:lvl5pPr marL="1841419" indent="0">
              <a:buNone/>
              <a:defRPr sz="2014"/>
            </a:lvl5pPr>
            <a:lvl6pPr marL="2301773" indent="0">
              <a:buNone/>
              <a:defRPr sz="2014"/>
            </a:lvl6pPr>
            <a:lvl7pPr marL="2762128" indent="0">
              <a:buNone/>
              <a:defRPr sz="2014"/>
            </a:lvl7pPr>
            <a:lvl8pPr marL="3222483" indent="0">
              <a:buNone/>
              <a:defRPr sz="2014"/>
            </a:lvl8pPr>
            <a:lvl9pPr marL="3682837" indent="0">
              <a:buNone/>
              <a:defRPr sz="2014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584" y="2159794"/>
            <a:ext cx="3959374" cy="4001285"/>
          </a:xfrm>
        </p:spPr>
        <p:txBody>
          <a:bodyPr/>
          <a:lstStyle>
            <a:lvl1pPr marL="0" indent="0">
              <a:buNone/>
              <a:defRPr sz="1611"/>
            </a:lvl1pPr>
            <a:lvl2pPr marL="460355" indent="0">
              <a:buNone/>
              <a:defRPr sz="1410"/>
            </a:lvl2pPr>
            <a:lvl3pPr marL="920709" indent="0">
              <a:buNone/>
              <a:defRPr sz="1208"/>
            </a:lvl3pPr>
            <a:lvl4pPr marL="1381064" indent="0">
              <a:buNone/>
              <a:defRPr sz="1007"/>
            </a:lvl4pPr>
            <a:lvl5pPr marL="1841419" indent="0">
              <a:buNone/>
              <a:defRPr sz="1007"/>
            </a:lvl5pPr>
            <a:lvl6pPr marL="2301773" indent="0">
              <a:buNone/>
              <a:defRPr sz="1007"/>
            </a:lvl6pPr>
            <a:lvl7pPr marL="2762128" indent="0">
              <a:buNone/>
              <a:defRPr sz="1007"/>
            </a:lvl7pPr>
            <a:lvl8pPr marL="3222483" indent="0">
              <a:buNone/>
              <a:defRPr sz="1007"/>
            </a:lvl8pPr>
            <a:lvl9pPr marL="3682837" indent="0">
              <a:buNone/>
              <a:defRPr sz="1007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85792-A1AC-4C46-8A5F-31B1DB237955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8939B-4822-47B8-80FD-AC5F6EB20C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9802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3985" y="383297"/>
            <a:ext cx="10588169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985" y="1916484"/>
            <a:ext cx="10588169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3985" y="6672697"/>
            <a:ext cx="2762131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85792-A1AC-4C46-8A5F-31B1DB237955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66471" y="6672697"/>
            <a:ext cx="4143197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70022" y="6672697"/>
            <a:ext cx="2762131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8939B-4822-47B8-80FD-AC5F6EB20C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461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20709" rtl="0" eaLnBrk="1" latinLnBrk="0" hangingPunct="1">
        <a:lnSpc>
          <a:spcPct val="90000"/>
        </a:lnSpc>
        <a:spcBef>
          <a:spcPct val="0"/>
        </a:spcBef>
        <a:buNone/>
        <a:defRPr sz="44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177" indent="-230177" algn="l" defTabSz="920709" rtl="0" eaLnBrk="1" latinLnBrk="0" hangingPunct="1">
        <a:lnSpc>
          <a:spcPct val="90000"/>
        </a:lnSpc>
        <a:spcBef>
          <a:spcPts val="1007"/>
        </a:spcBef>
        <a:buFont typeface="Arial" panose="020B0604020202020204" pitchFamily="34" charset="0"/>
        <a:buChar char="•"/>
        <a:defRPr sz="2819" kern="1200">
          <a:solidFill>
            <a:schemeClr val="tx1"/>
          </a:solidFill>
          <a:latin typeface="+mn-lt"/>
          <a:ea typeface="+mn-ea"/>
          <a:cs typeface="+mn-cs"/>
        </a:defRPr>
      </a:lvl1pPr>
      <a:lvl2pPr marL="690532" indent="-230177" algn="l" defTabSz="920709" rtl="0" eaLnBrk="1" latinLnBrk="0" hangingPunct="1">
        <a:lnSpc>
          <a:spcPct val="90000"/>
        </a:lnSpc>
        <a:spcBef>
          <a:spcPts val="503"/>
        </a:spcBef>
        <a:buFont typeface="Arial" panose="020B0604020202020204" pitchFamily="34" charset="0"/>
        <a:buChar char="•"/>
        <a:defRPr sz="2417" kern="1200">
          <a:solidFill>
            <a:schemeClr val="tx1"/>
          </a:solidFill>
          <a:latin typeface="+mn-lt"/>
          <a:ea typeface="+mn-ea"/>
          <a:cs typeface="+mn-cs"/>
        </a:defRPr>
      </a:lvl2pPr>
      <a:lvl3pPr marL="1150887" indent="-230177" algn="l" defTabSz="920709" rtl="0" eaLnBrk="1" latinLnBrk="0" hangingPunct="1">
        <a:lnSpc>
          <a:spcPct val="90000"/>
        </a:lnSpc>
        <a:spcBef>
          <a:spcPts val="503"/>
        </a:spcBef>
        <a:buFont typeface="Arial" panose="020B0604020202020204" pitchFamily="34" charset="0"/>
        <a:buChar char="•"/>
        <a:defRPr sz="2014" kern="1200">
          <a:solidFill>
            <a:schemeClr val="tx1"/>
          </a:solidFill>
          <a:latin typeface="+mn-lt"/>
          <a:ea typeface="+mn-ea"/>
          <a:cs typeface="+mn-cs"/>
        </a:defRPr>
      </a:lvl3pPr>
      <a:lvl4pPr marL="1611241" indent="-230177" algn="l" defTabSz="920709" rtl="0" eaLnBrk="1" latinLnBrk="0" hangingPunct="1">
        <a:lnSpc>
          <a:spcPct val="90000"/>
        </a:lnSpc>
        <a:spcBef>
          <a:spcPts val="503"/>
        </a:spcBef>
        <a:buFont typeface="Arial" panose="020B0604020202020204" pitchFamily="34" charset="0"/>
        <a:buChar char="•"/>
        <a:defRPr sz="1812" kern="1200">
          <a:solidFill>
            <a:schemeClr val="tx1"/>
          </a:solidFill>
          <a:latin typeface="+mn-lt"/>
          <a:ea typeface="+mn-ea"/>
          <a:cs typeface="+mn-cs"/>
        </a:defRPr>
      </a:lvl4pPr>
      <a:lvl5pPr marL="2071596" indent="-230177" algn="l" defTabSz="920709" rtl="0" eaLnBrk="1" latinLnBrk="0" hangingPunct="1">
        <a:lnSpc>
          <a:spcPct val="90000"/>
        </a:lnSpc>
        <a:spcBef>
          <a:spcPts val="503"/>
        </a:spcBef>
        <a:buFont typeface="Arial" panose="020B0604020202020204" pitchFamily="34" charset="0"/>
        <a:buChar char="•"/>
        <a:defRPr sz="1812" kern="1200">
          <a:solidFill>
            <a:schemeClr val="tx1"/>
          </a:solidFill>
          <a:latin typeface="+mn-lt"/>
          <a:ea typeface="+mn-ea"/>
          <a:cs typeface="+mn-cs"/>
        </a:defRPr>
      </a:lvl5pPr>
      <a:lvl6pPr marL="2531951" indent="-230177" algn="l" defTabSz="920709" rtl="0" eaLnBrk="1" latinLnBrk="0" hangingPunct="1">
        <a:lnSpc>
          <a:spcPct val="90000"/>
        </a:lnSpc>
        <a:spcBef>
          <a:spcPts val="503"/>
        </a:spcBef>
        <a:buFont typeface="Arial" panose="020B0604020202020204" pitchFamily="34" charset="0"/>
        <a:buChar char="•"/>
        <a:defRPr sz="1812" kern="1200">
          <a:solidFill>
            <a:schemeClr val="tx1"/>
          </a:solidFill>
          <a:latin typeface="+mn-lt"/>
          <a:ea typeface="+mn-ea"/>
          <a:cs typeface="+mn-cs"/>
        </a:defRPr>
      </a:lvl6pPr>
      <a:lvl7pPr marL="2992305" indent="-230177" algn="l" defTabSz="920709" rtl="0" eaLnBrk="1" latinLnBrk="0" hangingPunct="1">
        <a:lnSpc>
          <a:spcPct val="90000"/>
        </a:lnSpc>
        <a:spcBef>
          <a:spcPts val="503"/>
        </a:spcBef>
        <a:buFont typeface="Arial" panose="020B0604020202020204" pitchFamily="34" charset="0"/>
        <a:buChar char="•"/>
        <a:defRPr sz="1812" kern="1200">
          <a:solidFill>
            <a:schemeClr val="tx1"/>
          </a:solidFill>
          <a:latin typeface="+mn-lt"/>
          <a:ea typeface="+mn-ea"/>
          <a:cs typeface="+mn-cs"/>
        </a:defRPr>
      </a:lvl7pPr>
      <a:lvl8pPr marL="3452660" indent="-230177" algn="l" defTabSz="920709" rtl="0" eaLnBrk="1" latinLnBrk="0" hangingPunct="1">
        <a:lnSpc>
          <a:spcPct val="90000"/>
        </a:lnSpc>
        <a:spcBef>
          <a:spcPts val="503"/>
        </a:spcBef>
        <a:buFont typeface="Arial" panose="020B0604020202020204" pitchFamily="34" charset="0"/>
        <a:buChar char="•"/>
        <a:defRPr sz="1812" kern="1200">
          <a:solidFill>
            <a:schemeClr val="tx1"/>
          </a:solidFill>
          <a:latin typeface="+mn-lt"/>
          <a:ea typeface="+mn-ea"/>
          <a:cs typeface="+mn-cs"/>
        </a:defRPr>
      </a:lvl8pPr>
      <a:lvl9pPr marL="3913015" indent="-230177" algn="l" defTabSz="920709" rtl="0" eaLnBrk="1" latinLnBrk="0" hangingPunct="1">
        <a:lnSpc>
          <a:spcPct val="90000"/>
        </a:lnSpc>
        <a:spcBef>
          <a:spcPts val="503"/>
        </a:spcBef>
        <a:buFont typeface="Arial" panose="020B0604020202020204" pitchFamily="34" charset="0"/>
        <a:buChar char="•"/>
        <a:defRPr sz="18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20709" rtl="0" eaLnBrk="1" latinLnBrk="0" hangingPunct="1">
        <a:defRPr sz="1812" kern="1200">
          <a:solidFill>
            <a:schemeClr val="tx1"/>
          </a:solidFill>
          <a:latin typeface="+mn-lt"/>
          <a:ea typeface="+mn-ea"/>
          <a:cs typeface="+mn-cs"/>
        </a:defRPr>
      </a:lvl1pPr>
      <a:lvl2pPr marL="460355" algn="l" defTabSz="920709" rtl="0" eaLnBrk="1" latinLnBrk="0" hangingPunct="1">
        <a:defRPr sz="1812" kern="1200">
          <a:solidFill>
            <a:schemeClr val="tx1"/>
          </a:solidFill>
          <a:latin typeface="+mn-lt"/>
          <a:ea typeface="+mn-ea"/>
          <a:cs typeface="+mn-cs"/>
        </a:defRPr>
      </a:lvl2pPr>
      <a:lvl3pPr marL="920709" algn="l" defTabSz="920709" rtl="0" eaLnBrk="1" latinLnBrk="0" hangingPunct="1">
        <a:defRPr sz="1812" kern="1200">
          <a:solidFill>
            <a:schemeClr val="tx1"/>
          </a:solidFill>
          <a:latin typeface="+mn-lt"/>
          <a:ea typeface="+mn-ea"/>
          <a:cs typeface="+mn-cs"/>
        </a:defRPr>
      </a:lvl3pPr>
      <a:lvl4pPr marL="1381064" algn="l" defTabSz="920709" rtl="0" eaLnBrk="1" latinLnBrk="0" hangingPunct="1">
        <a:defRPr sz="1812" kern="1200">
          <a:solidFill>
            <a:schemeClr val="tx1"/>
          </a:solidFill>
          <a:latin typeface="+mn-lt"/>
          <a:ea typeface="+mn-ea"/>
          <a:cs typeface="+mn-cs"/>
        </a:defRPr>
      </a:lvl4pPr>
      <a:lvl5pPr marL="1841419" algn="l" defTabSz="920709" rtl="0" eaLnBrk="1" latinLnBrk="0" hangingPunct="1">
        <a:defRPr sz="1812" kern="1200">
          <a:solidFill>
            <a:schemeClr val="tx1"/>
          </a:solidFill>
          <a:latin typeface="+mn-lt"/>
          <a:ea typeface="+mn-ea"/>
          <a:cs typeface="+mn-cs"/>
        </a:defRPr>
      </a:lvl5pPr>
      <a:lvl6pPr marL="2301773" algn="l" defTabSz="920709" rtl="0" eaLnBrk="1" latinLnBrk="0" hangingPunct="1">
        <a:defRPr sz="1812" kern="1200">
          <a:solidFill>
            <a:schemeClr val="tx1"/>
          </a:solidFill>
          <a:latin typeface="+mn-lt"/>
          <a:ea typeface="+mn-ea"/>
          <a:cs typeface="+mn-cs"/>
        </a:defRPr>
      </a:lvl6pPr>
      <a:lvl7pPr marL="2762128" algn="l" defTabSz="920709" rtl="0" eaLnBrk="1" latinLnBrk="0" hangingPunct="1">
        <a:defRPr sz="1812" kern="1200">
          <a:solidFill>
            <a:schemeClr val="tx1"/>
          </a:solidFill>
          <a:latin typeface="+mn-lt"/>
          <a:ea typeface="+mn-ea"/>
          <a:cs typeface="+mn-cs"/>
        </a:defRPr>
      </a:lvl7pPr>
      <a:lvl8pPr marL="3222483" algn="l" defTabSz="920709" rtl="0" eaLnBrk="1" latinLnBrk="0" hangingPunct="1">
        <a:defRPr sz="1812" kern="1200">
          <a:solidFill>
            <a:schemeClr val="tx1"/>
          </a:solidFill>
          <a:latin typeface="+mn-lt"/>
          <a:ea typeface="+mn-ea"/>
          <a:cs typeface="+mn-cs"/>
        </a:defRPr>
      </a:lvl8pPr>
      <a:lvl9pPr marL="3682837" algn="l" defTabSz="920709" rtl="0" eaLnBrk="1" latinLnBrk="0" hangingPunct="1">
        <a:defRPr sz="18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792EE909-128D-506B-4414-0D015FEA06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9790" y="807720"/>
            <a:ext cx="9122372" cy="6220939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B6B35C58-6CD0-868F-5D20-13E5B95BF1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4384" y="1862874"/>
            <a:ext cx="2875455" cy="1361694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46828B65-B221-71C2-F8BC-D8DDB4C0FA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716" y="1410784"/>
            <a:ext cx="2343220" cy="1361694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908FA736-CED5-83A9-B63D-B38036D6F0D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36002" y="2513421"/>
            <a:ext cx="2343220" cy="1361694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05E209D8-3C6B-6D96-25B7-A4FEC17C6D7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48292" y="5837619"/>
            <a:ext cx="1928490" cy="1361694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495F148D-1A70-8E43-C718-A5E9448E8A9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11236" y="5388034"/>
            <a:ext cx="2520791" cy="1108473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3A682361-2E0E-0AA4-88A4-7545686F8EF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20522" y="4833211"/>
            <a:ext cx="2681915" cy="1361694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8E16FA6A-D8AD-A45F-8BF4-187DD0531B7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75726" y="0"/>
            <a:ext cx="3013698" cy="1361694"/>
          </a:xfrm>
          <a:prstGeom prst="rect">
            <a:avLst/>
          </a:prstGeom>
        </p:spPr>
      </p:pic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F4B62BD8-62BC-7FCB-5564-DD8759AF658E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2615936" y="2091631"/>
            <a:ext cx="432064" cy="6935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688CD3DB-D73A-2B0B-52F1-70EBDD812DF8}"/>
              </a:ext>
            </a:extLst>
          </p:cNvPr>
          <p:cNvCxnSpPr>
            <a:cxnSpLocks/>
          </p:cNvCxnSpPr>
          <p:nvPr/>
        </p:nvCxnSpPr>
        <p:spPr>
          <a:xfrm>
            <a:off x="4036886" y="1361694"/>
            <a:ext cx="563856" cy="3572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37C700AD-213C-F5EB-4EE2-11AF50E2836A}"/>
              </a:ext>
            </a:extLst>
          </p:cNvPr>
          <p:cNvCxnSpPr>
            <a:cxnSpLocks/>
          </p:cNvCxnSpPr>
          <p:nvPr/>
        </p:nvCxnSpPr>
        <p:spPr>
          <a:xfrm flipH="1">
            <a:off x="7377213" y="3224568"/>
            <a:ext cx="792133" cy="1065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327380CA-739A-4608-5DA7-B2B289BE96EF}"/>
              </a:ext>
            </a:extLst>
          </p:cNvPr>
          <p:cNvCxnSpPr>
            <a:stCxn id="8" idx="1"/>
          </p:cNvCxnSpPr>
          <p:nvPr/>
        </p:nvCxnSpPr>
        <p:spPr>
          <a:xfrm flipH="1">
            <a:off x="9358855" y="3194268"/>
            <a:ext cx="577147" cy="8551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B4D24188-961A-39AB-3701-747A600D90D3}"/>
              </a:ext>
            </a:extLst>
          </p:cNvPr>
          <p:cNvCxnSpPr>
            <a:cxnSpLocks/>
            <a:stCxn id="14" idx="1"/>
          </p:cNvCxnSpPr>
          <p:nvPr/>
        </p:nvCxnSpPr>
        <p:spPr>
          <a:xfrm flipH="1" flipV="1">
            <a:off x="8502403" y="5420982"/>
            <a:ext cx="608833" cy="5212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id="{EC8AF884-C00C-E5A2-08E7-CC8924103CBC}"/>
              </a:ext>
            </a:extLst>
          </p:cNvPr>
          <p:cNvCxnSpPr>
            <a:cxnSpLocks/>
            <a:stCxn id="10" idx="0"/>
          </p:cNvCxnSpPr>
          <p:nvPr/>
        </p:nvCxnSpPr>
        <p:spPr>
          <a:xfrm flipV="1">
            <a:off x="6012537" y="5242560"/>
            <a:ext cx="1483013" cy="5950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id="{A65595A7-A4DC-545E-3C9C-2CF122698D60}"/>
              </a:ext>
            </a:extLst>
          </p:cNvPr>
          <p:cNvCxnSpPr>
            <a:cxnSpLocks/>
            <a:stCxn id="15" idx="3"/>
          </p:cNvCxnSpPr>
          <p:nvPr/>
        </p:nvCxnSpPr>
        <p:spPr>
          <a:xfrm flipV="1">
            <a:off x="4202437" y="4820494"/>
            <a:ext cx="1984596" cy="6935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CaixaDeTexto 1">
            <a:extLst>
              <a:ext uri="{FF2B5EF4-FFF2-40B4-BE49-F238E27FC236}">
                <a16:creationId xmlns:a16="http://schemas.microsoft.com/office/drawing/2014/main" id="{B9FD1B8E-6DDC-BB5A-32A6-E36204EB78AE}"/>
              </a:ext>
            </a:extLst>
          </p:cNvPr>
          <p:cNvSpPr txBox="1"/>
          <p:nvPr/>
        </p:nvSpPr>
        <p:spPr>
          <a:xfrm>
            <a:off x="6754043" y="354171"/>
            <a:ext cx="5195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Unidades de gerenciamento dos Recursos Hídricos do Estado de São Paulo</a:t>
            </a:r>
          </a:p>
        </p:txBody>
      </p:sp>
    </p:spTree>
    <p:extLst>
      <p:ext uri="{BB962C8B-B14F-4D97-AF65-F5344CB8AC3E}">
        <p14:creationId xmlns:p14="http://schemas.microsoft.com/office/powerpoint/2010/main" val="19633592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</TotalTime>
  <Words>11</Words>
  <Application>Microsoft Office PowerPoint</Application>
  <PresentationFormat>Personalizar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Gabriella araujo</dc:creator>
  <cp:lastModifiedBy>Gabriella araujo</cp:lastModifiedBy>
  <cp:revision>2</cp:revision>
  <dcterms:created xsi:type="dcterms:W3CDTF">2023-03-20T14:43:58Z</dcterms:created>
  <dcterms:modified xsi:type="dcterms:W3CDTF">2023-03-20T14:50:30Z</dcterms:modified>
</cp:coreProperties>
</file>