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1" r:id="rId3"/>
    <p:sldId id="259" r:id="rId4"/>
    <p:sldId id="260" r:id="rId5"/>
    <p:sldId id="262" r:id="rId6"/>
    <p:sldId id="258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734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98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0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008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70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9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2376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017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541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7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18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3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7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37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7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8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04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3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pwQ-ftH921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zLOMFBO2DDk&amp;list=PLWFedWNOBpbe0ExeNXvddRtkjG3M8nCI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isciplinas.usp.br/mod/page/view.php?id=266406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EbhNfd3tQtY&amp;t=191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1.folha.uol.com.br/ciencia/2016/11/1831776-autor-de-homo-deus-mapeia-as-graves-implicacoes-da-tecnologia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1383" y="3112102"/>
            <a:ext cx="6815669" cy="1515533"/>
          </a:xfrm>
        </p:spPr>
        <p:txBody>
          <a:bodyPr/>
          <a:lstStyle/>
          <a:p>
            <a:r>
              <a:rPr lang="pt-BR" sz="8000" dirty="0" smtClean="0"/>
              <a:t>Método Científico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9520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1455" b="62826"/>
          <a:stretch/>
        </p:blipFill>
        <p:spPr>
          <a:xfrm>
            <a:off x="133574" y="152524"/>
            <a:ext cx="5532440" cy="31185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35226" b="32144"/>
          <a:stretch/>
        </p:blipFill>
        <p:spPr>
          <a:xfrm>
            <a:off x="5962468" y="364821"/>
            <a:ext cx="5960511" cy="29063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756" t="59010" b="3233"/>
          <a:stretch/>
        </p:blipFill>
        <p:spPr>
          <a:xfrm>
            <a:off x="3401447" y="3946133"/>
            <a:ext cx="5122041" cy="291186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302828" y="2351314"/>
            <a:ext cx="1926772" cy="919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075214" y="6398096"/>
            <a:ext cx="1926772" cy="919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962468" y="3790967"/>
            <a:ext cx="2267132" cy="919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7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Natural? exercitado? Instintivo?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725111"/>
          </a:xfrm>
        </p:spPr>
        <p:txBody>
          <a:bodyPr/>
          <a:lstStyle/>
          <a:p>
            <a:r>
              <a:rPr lang="pt-BR" dirty="0">
                <a:hlinkClick r:id="rId2"/>
              </a:rPr>
              <a:t>https://www.youtube.com/watch?v=pwQ-ftH9218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157" y="3282043"/>
            <a:ext cx="5802086" cy="32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 dirty="0" smtClean="0"/>
              <a:t>Previsibilidade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35354"/>
          </a:xfrm>
        </p:spPr>
        <p:txBody>
          <a:bodyPr/>
          <a:lstStyle/>
          <a:p>
            <a:r>
              <a:rPr lang="pt-BR" dirty="0">
                <a:hlinkClick r:id="rId2"/>
              </a:rPr>
              <a:t>https://www.youtube.com/watch?v=zLOMFBO2DDk&amp;list=PLWFedWNOBpbe0ExeNXvddRtkjG3M8nCIM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1" y="3410630"/>
            <a:ext cx="6128657" cy="34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6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Entre a alquimia e a ciência química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529168"/>
          </a:xfrm>
        </p:spPr>
        <p:txBody>
          <a:bodyPr/>
          <a:lstStyle/>
          <a:p>
            <a:r>
              <a:rPr lang="pt-BR" dirty="0">
                <a:hlinkClick r:id="rId2"/>
              </a:rPr>
              <a:t>https://edisciplinas.usp.br/mod/page/view.php?id=2664060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70" y="3282043"/>
            <a:ext cx="6357257" cy="35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0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426960"/>
            <a:ext cx="9601196" cy="1303867"/>
          </a:xfrm>
        </p:spPr>
        <p:txBody>
          <a:bodyPr/>
          <a:lstStyle/>
          <a:p>
            <a:r>
              <a:rPr lang="pt-BR" dirty="0" smtClean="0"/>
              <a:t>Como funciona a produção científica?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1828816"/>
            <a:ext cx="9601196" cy="728135"/>
          </a:xfrm>
        </p:spPr>
        <p:txBody>
          <a:bodyPr/>
          <a:lstStyle/>
          <a:p>
            <a:r>
              <a:rPr lang="pt-BR" dirty="0">
                <a:hlinkClick r:id="rId2"/>
              </a:rPr>
              <a:t>https://www.youtube.com/watch?v=EbhNfd3tQtY&amp;t=191s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27" y="2654940"/>
            <a:ext cx="6177643" cy="347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err="1"/>
              <a:t>Yuval</a:t>
            </a:r>
            <a:r>
              <a:rPr lang="pt-BR" b="1" dirty="0"/>
              <a:t> </a:t>
            </a:r>
            <a:r>
              <a:rPr lang="pt-BR" b="1" dirty="0" err="1"/>
              <a:t>Harari</a:t>
            </a:r>
            <a:r>
              <a:rPr lang="pt-BR" b="1" dirty="0"/>
              <a:t> olha o passado para entender o </a:t>
            </a:r>
            <a:r>
              <a:rPr lang="pt-BR" b="1" dirty="0" smtClean="0"/>
              <a:t>futuro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https://www1.folha.uol.com.br/ciencia/2016/11/1831776-autor-de-homo-deus-mapeia-as-graves-implicacoes-da-tecnologia.shtml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2" y="3484109"/>
            <a:ext cx="5998029" cy="33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10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46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Orgânico</vt:lpstr>
      <vt:lpstr>Método Científico</vt:lpstr>
      <vt:lpstr>Apresentação do PowerPoint</vt:lpstr>
      <vt:lpstr>Natural? exercitado? Instintivo?</vt:lpstr>
      <vt:lpstr>Previsibilidade</vt:lpstr>
      <vt:lpstr>Entre a alquimia e a ciência química</vt:lpstr>
      <vt:lpstr>Como funciona a produção científica?</vt:lpstr>
      <vt:lpstr>Yuval Harari olha o passado para entender o futuro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 Científico</dc:title>
  <dc:creator>joana andrade</dc:creator>
  <cp:lastModifiedBy>joana andrade</cp:lastModifiedBy>
  <cp:revision>3</cp:revision>
  <dcterms:created xsi:type="dcterms:W3CDTF">2019-08-21T20:39:27Z</dcterms:created>
  <dcterms:modified xsi:type="dcterms:W3CDTF">2019-08-21T20:53:42Z</dcterms:modified>
</cp:coreProperties>
</file>